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928" y="1752600"/>
            <a:ext cx="83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Questions/Continuation from Previous Class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Autofocus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Input &gt; email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Input &gt; Submit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Reset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button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Fieldset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Legend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Input &gt; 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adio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checked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 {shou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 be same for grouped item}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 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Checkbox</a:t>
            </a:r>
          </a:p>
          <a:p>
            <a:pPr marL="342900" lvl="1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Same attribute for radio appl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es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here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686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Pattern “[A-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-z]*”  “[0-9]{11} exactly” “[0-9]{8,} above” [symbols]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 Select &gt; Option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attribute4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selected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Disabled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optgroup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label=“title”&gt; option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10. Input &gt; list=“name”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Datalist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id=“name” {name should match}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 &gt; value=“item”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 {min/max(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-day)}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3888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placeholder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13.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color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14.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{same as submit button}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664</TotalTime>
  <Words>161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81</cp:revision>
  <dcterms:created xsi:type="dcterms:W3CDTF">2006-08-16T00:00:00Z</dcterms:created>
  <dcterms:modified xsi:type="dcterms:W3CDTF">2023-04-20T10:31:27Z</dcterms:modified>
</cp:coreProperties>
</file>