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799" y="36286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385" y="1549400"/>
            <a:ext cx="83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 on Previous Class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added in two ways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Video&gt;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Video&gt;source&gt;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Muted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Loop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Autoplay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{when all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are there}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Height 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Figure &gt; </a:t>
            </a:r>
            <a:r>
              <a:rPr lang="en-US" sz="2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/video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figcaption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Gill Sans MT"/>
              </a:rPr>
              <a:t>Group Contents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Gill Sans MT"/>
              </a:rPr>
              <a:t>Div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Span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              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226</TotalTime>
  <Words>42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51</cp:revision>
  <dcterms:created xsi:type="dcterms:W3CDTF">2006-08-16T00:00:00Z</dcterms:created>
  <dcterms:modified xsi:type="dcterms:W3CDTF">2023-05-16T12:36:34Z</dcterms:modified>
</cp:coreProperties>
</file>