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928" y="1752600"/>
            <a:ext cx="83203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Questions/Continuation from Previous Class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15. Input &gt; Search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16.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Month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17.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Week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18. Input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19. Input &gt; </a:t>
            </a:r>
            <a:r>
              <a:rPr lang="en-US" sz="2400" b="1" dirty="0" err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datetime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-local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20. 21.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Input &gt;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Range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Min, Max, Value 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22.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Progress {value, min, max} &lt;/progress&gt;</a:t>
            </a:r>
          </a:p>
          <a:p>
            <a:pPr marL="0" lvl="1"/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23. Details &gt; Summary &gt; Contents {paragraph}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24.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{multiple, &gt; accept=image/* /audio/*}</a:t>
            </a: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25. Button 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type=button </a:t>
            </a:r>
          </a:p>
          <a:p>
            <a:pPr lvl="1"/>
            <a:endParaRPr lang="en-US" sz="2400" b="1" dirty="0" smtClean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00100" lvl="1" indent="-342900">
              <a:buFont typeface="Wingdings" pitchFamily="2" charset="2"/>
              <a:buChar char="v"/>
            </a:pPr>
            <a:endParaRPr lang="en-US" sz="2400" b="1" dirty="0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418</TotalTime>
  <Words>85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91</cp:revision>
  <dcterms:created xsi:type="dcterms:W3CDTF">2006-08-16T00:00:00Z</dcterms:created>
  <dcterms:modified xsi:type="dcterms:W3CDTF">2023-01-19T10:15:28Z</dcterms:modified>
</cp:coreProperties>
</file>