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71" autoAdjust="0"/>
  </p:normalViewPr>
  <p:slideViewPr>
    <p:cSldViewPr>
      <p:cViewPr varScale="1">
        <p:scale>
          <a:sx n="63" d="100"/>
          <a:sy n="63" d="100"/>
        </p:scale>
        <p:origin x="-153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8685" y="210457"/>
            <a:ext cx="8686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EDUFUN TECHNIK </a:t>
            </a:r>
            <a: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557" y="1981200"/>
            <a:ext cx="83203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Questions on Previous Class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General Rules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Document structure in HTML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Text formatting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Preserve format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Italics &amp; emphasis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Bold &amp; strong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Underline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Superscript &amp; Subscript</a:t>
            </a:r>
          </a:p>
        </p:txBody>
      </p:sp>
    </p:spTree>
    <p:extLst>
      <p:ext uri="{BB962C8B-B14F-4D97-AF65-F5344CB8AC3E}">
        <p14:creationId xmlns:p14="http://schemas.microsoft.com/office/powerpoint/2010/main" val="12839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Attributes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Image(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img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 from another webpage)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Anchor</a:t>
            </a:r>
            <a:endParaRPr lang="en-US" sz="2400" b="1" dirty="0">
              <a:solidFill>
                <a:srgbClr val="002060"/>
              </a:solidFill>
              <a:latin typeface="Gill Sans MT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Meta tags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Abbreviation (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abbr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 - title)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Comment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Valid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Invalid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Multiline </a:t>
            </a:r>
          </a:p>
          <a:p>
            <a:endParaRPr lang="en-US" sz="2400" b="1" dirty="0">
              <a:solidFill>
                <a:srgbClr val="002060"/>
              </a:solidFill>
              <a:latin typeface="Gill Sans MT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6544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341</TotalTime>
  <Words>47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JUDECHUKS</dc:creator>
  <cp:lastModifiedBy>user</cp:lastModifiedBy>
  <cp:revision>38</cp:revision>
  <dcterms:created xsi:type="dcterms:W3CDTF">2006-08-16T00:00:00Z</dcterms:created>
  <dcterms:modified xsi:type="dcterms:W3CDTF">2023-05-02T10:31:11Z</dcterms:modified>
</cp:coreProperties>
</file>