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53" d="100"/>
          <a:sy n="53" d="100"/>
        </p:scale>
        <p:origin x="-90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" TargetMode="External"/><Relationship Id="rId2" Type="http://schemas.openxmlformats.org/officeDocument/2006/relationships/hyperlink" Target="http://www.developer.mozilla.org/en-US/docs/Web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utorialspoint.com/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  <a:hlinkClick r:id="rId2"/>
              </a:rPr>
              <a:t>www.developer.mozilla.org/en-US/docs/Web/HTML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  <a:hlinkClick r:id="rId3"/>
              </a:rPr>
              <a:t>www.w3schools.com/html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  <a:hlinkClick r:id="rId4"/>
              </a:rPr>
              <a:t>www.tutorialspoint.com/html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830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48</cp:revision>
  <dcterms:created xsi:type="dcterms:W3CDTF">2006-08-16T00:00:00Z</dcterms:created>
  <dcterms:modified xsi:type="dcterms:W3CDTF">2022-10-21T09:08:16Z</dcterms:modified>
</cp:coreProperties>
</file>