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7DCA-7778-A7CE-A692-95F5A4EE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E726F-A1C7-27A6-29EF-D0180002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80D9-A61D-16B4-7448-1E693F2D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0B20C-F065-8FCE-80C0-2753AFC5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06D1-9325-C078-E204-DECD097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0D9F-80F3-A239-32C4-8E50C5E2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9D25-6EA0-0CAA-A2CD-CC5301DB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AB4B-61AC-71CA-47F1-5C06F8D1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505D-2F87-9065-2564-CC4EC6F2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6700-A3D8-84F1-4AE5-56664D4D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5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D5284-C9F1-B687-86B1-E1A2C6785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8B4D5-63B8-CFD2-FBF7-A7CC0DEE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85EF-13AB-1312-D9BF-AA91EF07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A608-0427-EF9D-27B2-B4482D10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44F7-6928-A709-F95D-6BFE836C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2939-A57C-16E2-7CBC-5534502D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C844-33BC-D89F-741E-F684FD15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FBF8-798B-06BA-F1DE-59DDC069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0075-19B6-F405-ABF1-065C042F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312A-88E7-8BD9-1FCB-4181AE1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34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117D-3316-449F-B968-C3E351F2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F45F-F840-DE7B-496D-E5D984FE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E78F-F7CF-DA83-3954-AE314A69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36F2-3C92-D626-D4A1-04B60B63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8A8D-C778-B316-5491-ED13021C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8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7B37-7381-D341-C819-E78407F4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90A9-FB66-D474-D786-A58D4AD4F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BCC3-A536-D31E-C5EE-01414C09A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A789-458A-269C-DC66-C9551181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C9B54-3D16-E4C8-3CD8-B4AC93E3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EED8-535F-213C-87E5-4EC7E347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3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6055-F7E8-9D86-1250-D4615461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FF2D-9EE0-6B7E-E086-9132138D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F9E3-C434-D38B-FCFA-2AF410F1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7819E-B914-3BEC-371F-4113DEFA7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4EEC6-BD0D-1634-69D7-C49FE1EE7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00952-A70D-898A-29C0-A9289E60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FEB1-3A26-1332-A1F1-80143E04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286F3-CB61-391E-D1F8-1CC00A8D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05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02DD-23FA-2221-BC2A-5C2DA69E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B1D0D-88F0-C240-5C1F-5EFC7E3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2E263-9978-7286-1486-BC2EFDC2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5EB15-5082-BF62-4D0C-E70B939E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6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E4457-8CDD-F029-22F8-E4E752E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545D8-C483-E50D-DF42-07AD968A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DE697-722A-5C15-D961-42FD06F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EA11-22FF-DE9D-CDAC-175F3BCE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8951-39E1-BB75-A0FD-06F15E3E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058B0-461A-3C4B-20A0-2DA4077B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43E23-1915-4CCC-C30A-A6D7D07E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35319-FAC8-D0BF-AED1-BDBDC8E4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704D-1E35-BD46-62C0-5802F0A4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0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B48A-4225-D8D0-D83B-208EC41E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3C0FE-1264-EAEA-4210-3FCD3D4C7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0A40-C470-29C8-6D4A-CA35BBD4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BDBF9-84C5-5550-E27A-8CAD0157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FF56-27AA-8345-9766-93F807FA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F5DA7-E2DF-EDB1-0EF4-DEFA09F1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43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F0A46-14E0-E2E7-6667-3BC6C26F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B660B-265B-1398-1392-105F590B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293A-6393-A398-BF4B-703C28EA5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7F770-20CA-485F-9181-79CF26DCB5D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21E1-4F2D-257D-C5CF-2388BC9F9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EB2E-1882-E47C-7581-721104DF9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165E6-8DBE-488D-8866-3E73BDEE6DE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BD889A8F-CB47-8F76-A6B3-4A14B13C9B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404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BD889A8F-CB47-8F76-A6B3-4A14B13C9B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10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016F831-7B38-4206-B7C1-2E987603F11F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CEF64818-3865-4192-B44D-AD73DED4FF60&quot;"/>
    <we:property name="reportUrl" value="&quot;/groups/me/reports/904fc790-f933-4931-a8d0-f8bd5c9f638f/7af3958e2642b7726496?bookmarkGuid=c2953731-5551-449f-a1bd-095a9c44cdf4&amp;bookmarkUsage=1&amp;ctid=a083f1aa-2a65-4a4f-a4ab-4b044b304760&amp;fromEntryPoint=export&amp;pbi_source=storytelling_addin&quot;"/>
    <we:property name="reportName" value="&quot;power_bi_analyst_sales_report_challenge2&quot;"/>
    <we:property name="reportState" value="&quot;CONNECTED&quot;"/>
    <we:property name="embedUrl" value="&quot;/reportEmbed?reportId=904fc790-f933-4931-a8d0-f8bd5c9f638f&amp;config=eyJjbHVzdGVyVXJsIjoiaHR0cHM6Ly9XQUJJLUJSQVpJTC1TT1VUSC1CLVBSSU1BUlktcmVkaXJlY3QuYW5hbHlzaXMud2luZG93cy5uZXQiLCJlbWJlZEZlYXR1cmVzIjp7InVzYWdlTWV0cmljc1ZOZXh0Ijp0cnVlfX0%3D&amp;disableSensitivityBanner=true&quot;"/>
    <we:property name="pageName" value="&quot;7af3958e2642b7726496&quot;"/>
    <we:property name="pageDisplayName" value="&quot;Page 1&quot;"/>
    <we:property name="datasetId" value="&quot;9f3e1a9b-23fc-42de-bed2-76c5a6af4ca3&quot;"/>
    <we:property name="backgroundColor" value="&quot;#FFFFFF&quot;"/>
    <we:property name="bookmark" value="&quot;H4sIAAAAAAAAA+1aTVMbRxD9K5QuvqhS8/3hm8GOc3ASV0h8SfnQ09Mj1ha7qt0VhlD898zuCmyDQPJCHJXhAEI9ozfd0296+i06n8SiWczh7Dc4psnzyX5VfTyG+uOemUwn5WAzkmNEIUGgFoKIk8I8Wi3aoiqbyfPzSQv1jNp3RbOEeQeUjX+/n05gPn8Ls+5dgnlD08mC6qYqYV78Q8PkPNTWS7qYTuh0Ma9q6CAPW2ipgz3J0/P77AL/SeYVAdvihA4J28FqIUmvHQmjRLA2v/jO7WaY0Hu2dkoH3S9/UJUtFGVeprMJ7U1ykATnSkfEBFp19qYoZ/OVw58/++fZotuc5gjya96N8CEv2+FcXORwJJFzpC2CtIBSSe35WCyGXErtRNARKPgciWFjsVCDli4YxbhI2jIyKY7F4sJx7kB5SZEzkEGxzVgtnbahOr2JppNDZ5wyPmdABFDGyvFo0aCEEBKPSkUZHFgIY+NMwJWRngmrmGSRu4RpLFYQiQFC8CwpIK6DdH40VnJKMGcMBUSuE7N+NJb2YIXMPLMiOMu8FiTGYnkWlY/OC2u4scIyk+xYLAtGMIpWGkVO66BMHL33aBKxmD0LNkL0HOUWDLuNE0YH5hkxiaCCZNJaNzqPBDwfycgtJoGGtIDR55tEdBAxRY5orM8UY/3ep2LerspcOHt1uqhzhc51e8A6yPV2VtUF5nX6SlxTMxTe88kvBdVQ49HZGzqh3o1X68dvDr2tq1zw27N3UBdDYa+WNdLNiYP9D+oz+6psizajZZdLKLHoLokustUFdQWWPb1cIJtfdldGN+0Lf3rj3mdDN7yKYvJrrvxHveWo+nRQU56Zaxe7mF5tyot4kpfP1us78mI2q2k2+HAjlINqvjxeY98qxC/i2TuEOQ3Wn5fl6sJjN/19ny138gTy3IMjqNuvuXJ5meYlP3xxXa6YcNaz4wdP/fuhwDgmuc63dVAy5rtaBOM3HpgfhBsIdbxOi6qOVO8PBHhZ1Je9lphec/p/jbTLXe6xHObLIQrnES0QBIxux1P3V1m0zd5hNY+PIX13RTukkCnD86HjziuSlFuiyNSOp/Bl0WC1LNtHcQDvCHZIoBcaOBIDLpmPwEyIu14+X9dV0zyeGnpnuEMSE9NZpub+GhEsCYpmEJg7nMSD318fPobsrY9zSBtHzUSnR7li4FnO3aC/dzht2x676Vba5KG8yn/GJbZr5MBGAgWo13bXO0Wi20//NjLg4Xd56LwjWS2j79gbjOROc7VZ2t/6wIcJK4UnRmh5ssqikmbjYfge5LqSJ9/IrGZeINVfBTo5pnrWi6gILfSBLIaFChrGq9gPUx/n+eRNkWMfsN/BfNnBPtun9hNR+Sz7dFlIbiErv07WB96SW+nX+9o8KPlWSw7M8wmyduCkOMqECphKZiPzoPdvf9m2vQC9/rwxJlARjCUWu3bIodh1LbKbtfiQZsdUjqrFsSqX7VM1/tZ9XlVjraymxITUSlkulMTN9fOJwA9K4KdmYjx9lYvSU/5NqD2k/COf6DtGcHRyvz4bQ9+2JjqGxVYPmrMqXS4elBGfHR8Y4SyX5Dn3yJMni9ry8MSI78uIbdnwn5SI64QgFDzEgCL4yGWWCzbBPbs+p5hNJnYMM5g7yZix7wkpbe4dDUfkDDB5qSLqe0ICC8i1CBGUNYwcU+q+gTOmuq8QaEITreRc6y3+ZXkXZI+6TulUy7ZZANJbKGmN4smUhzJS3KB6+u+fXCmei4t/AcnYg+r3IgAA&quot;"/>
    <we:property name="initialStateBookmark" value="&quot;H4sIAAAAAAAAA+1a21LbSBD9FUoveXFtzf2SNyBstirXCrt52Upt9cz0GCVCckkywUvx7xlJhiRgsCPYrCvwAMY949Pd02d65gifZSFvZgUsXsMxZk+zvar6dAz1px2VTbJyaXvz5sWr3Xcv/nm9++ogmatZm1dlkz09y1qop9i+z5s5FB1CMv79YZJBUbyFafcuQtHgJJth3VQlFPm/OExOQ209x/NJhqezoqqhgzxsocUO9iRNT++Tb/obTx7Bt/kJHqJvB6uGyK00yJRgTuv0Yrt4m2FCH9nKKR10736/KlvIy+SmszFpVTQQGaVCBu8jSNHZm7ycFsuAv372z8WsW5XmCNJrWg33MbntcM7PUzoc0RiU2gPX4Lng0tKxWMRTzqVhTgZAZ1MmiozF8hIkN04JQlmUmqCKYSwWZYZSA8JyDJQAd4Ksx2rxtHXV6XU0GY03yghlUwWYA6E0H48WlOfgXKRBiMCdAQ1ubJ4RqFDcEqYF4SRQE30ci+VYJODBWRIFIJWOGzsaKxrBiFEKnfdURqLtaCxpQTOeeKaZM5pYyZCNxbIkCBuMZVpRpZkmKuqxWBoUIxg0VwKNlE6oMHrtvYpIQorM6QDBUs83YNhNnFDSEUuQcA/CccK1NqPriEDTlgxU+8i8Qslg9P5GFgwEHwP1XmmbKEb6tY950S7bnFscnM7q1KFT3x6w9lO/nVZ17pOfvhPX2AyN9yz7I8caan+0eIkn2IdxsHr8+tDbukoNv128hzofGns1rz1enzjY32Ff2YOyzduElkIuofR5d0h0mS1PpkuwFOmFg2R+1h0Z3bRv4umNO18N3fAyi+xV6vxHveWo+rxfY5qZehc5n1wuym44Se6T9eqK7E6nNU6HGK6lsl8V8+MV9o1S/CafnUMocLD+Pi+XBx65Hu+HZLmVJ5Dm7h9B3X7PlYvDNLn8+M1xuWTComfHL176D0ODMYRTmU5rJ3hIZzVzyq7dML8INzzU4SotqjpgvTcQ4FleX9y12ORK0P9rpl3t0h3L+HQ4BGas9xoQnA9my0v3V5m3zc5hVYSHUL7bsh1KSISiadNRYwVyTFeiQMSWl/BZ3vhqXrYPYgPekuxQQMskUI8EKCc2AFEubHv7fF5XTfNweuit6Q5FjEQmmZru196DRoZBDQJzi4u4/+b54UOo3uo8h7JRLwnr9CgVBCxJtRv09xaXbdNtN9lIm9xXVOnPMPftCjmwlkAO6pW3660i0c27fxMZcP+rPNy8A2rJg+3Y6xSnRlKxXtrf+MCHMM2ZRYJe06iF9oKrtZvhZ5DrUp78ILOaIvdYf5dodoz1tBdRAVroE5kNjnIcxqvQD2Of51n2Mk+5D9jvoZh3sE/2sP2MWD5JMV00khvISq+S9Z6X5Eb69bE290q+pcuBeTZC0g4UBfU8egFERLWWedDHtzdv216AXn3eGCKIAEojCd11yHi27VpkO3vxIU6PsRzVi0NVztvHbvyj67zsxlJoiZEwLoXQlAnu1/fPRwLfK4EfLxPj6StM4BbTb/TSQkw//JG+YwRHJ/frxRj6tjXiMcw2etCcVOl8dq+M+Br4wAijKUdLqfU0WtReauoeGfFzGbEpG/6TFnGVEOgZdcF55mygPMkFHeGOtz4jiI4qdAxTPt0kQ8K+IyTX6e6oqPeUgI+Wi+DlHSGBOE8lcwGEVgQNEeKuiRMiuq8QSPQqaE6plBv8y/I2yB51ldKp5m0zA49vocQViidRHsqAYY3q6b9/kvVOUki5K9bJpO5bKZcK6fz8Cy8Hp28gIwAA&quot;"/>
    <we:property name="isFiltersActionButtonVisible" value="true"/>
    <we:property name="isVisualContainerHeaderHidden" value="false"/>
    <we:property name="reportEmbeddedTime" value="&quot;2024-09-29T17:36:41.691Z&quot;"/>
    <we:property name="creatorTenantId" value="&quot;a083f1aa-2a65-4a4f-a4ab-4b044b304760&quot;"/>
    <we:property name="creatorUserId" value="&quot;10032001E48552F5&quot;"/>
    <we:property name="creatorSessionId" value="&quot;7d3d9377-3555-4106-888f-d1d171edb3e8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Judenilson Araujo Silva</dc:creator>
  <cp:lastModifiedBy>Judenilson Araujo Silva</cp:lastModifiedBy>
  <cp:revision>1</cp:revision>
  <dcterms:created xsi:type="dcterms:W3CDTF">2024-09-29T17:36:28Z</dcterms:created>
  <dcterms:modified xsi:type="dcterms:W3CDTF">2024-09-29T17:38:23Z</dcterms:modified>
</cp:coreProperties>
</file>