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65" d="100"/>
          <a:sy n="165" d="100"/>
        </p:scale>
        <p:origin x="232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1030414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D5D4CD36-A397-05D1-C0BF-C8E4AC97B27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73202569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D5D4CD36-A397-05D1-C0BF-C8E4AC97B2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153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EACDE83D-BA72-9813-A20C-0A843B6B51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2782991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EACDE83D-BA72-9813-A20C-0A843B6B513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32089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3d242581-512f-4ecb-8631-4ad260d279a5}">
  <we:reference id="WA200003233" version="2.0.0.3" store="en-US" storeType="OMEX"/>
  <we:alternateReferences/>
  <we:properties>
    <we:property name="Microsoft.Office.CampaignId" value="&quot;none&quot;"/>
    <we:property name="reportUrl" value="&quot;/groups/me/reports/e94530e7-631e-4bc6-a1cb-db21394bcb44/76fd0cfde68852c99566?bookmarkGuid=65187a4b-4aad-4bc9-9dbb-ffbc66f2e474&amp;bookmarkUsage=1&amp;ctid=a083f1aa-2a65-4a4f-a4ab-4b044b304760&amp;fromEntryPoint=export&quot;"/>
    <we:property name="reportState" value="&quot;CONNECTED&quot;"/>
    <we:property name="artifactViewState" value="&quot;live&quot;"/>
    <we:property name="reportEmbeddedTime" value="&quot;2024-09-28T14:10:51.594Z&quot;"/>
    <we:property name="creatorSessionId" value="&quot;ae7ebb3a-ec88-459b-954c-029edc8dea30&quot;"/>
    <we:property name="creatorUserId" value="&quot;10032001E48552F5&quot;"/>
    <we:property name="creatorTenantId" value="&quot;a083f1aa-2a65-4a4f-a4ab-4b044b304760&quot;"/>
    <we:property name="pageDisplayName" value="&quot;Page 1&quot;"/>
    <we:property name="pageName" value="&quot;76fd0cfde68852c99566&quot;"/>
    <we:property name="reportName" value="&quot;Relatório de Vendas&quot;"/>
    <we:property name="isVisualContainerHeaderHidden" value="false"/>
    <we:property name="isFiltersActionButtonVisible" value="true"/>
    <we:property name="initialStateBookmark" value="&quot;H4sIAAAAAAAAA+1YUW/bOAz+K4Vf9pIGtuPY8d7arIcD2m7BWhQ4DMFAy7SjTbF8stxrrsh/P0q206ZN24NRrEO2PNkkRX4kP1GKb52UV6WA1UdYovPeOZby+xLU9wPPGThFK/v06fT86PPp149H5ycklqXmsqic97eOBpWjvuJVDcJ4IOGX+cABIWaQm7cMRIUDp0RVyQIE/xcbY1JpVeN64OBNKaQC4/JCg0bj9prM6Z1ie8MRRQSm+TVeINONNAqz1GVZiuFkMvZZHI/DkMyqxsAi22liXNvwU1lo4AWFMbI48yAOsiyKIHKzJErcsbXNuNCtSbI6uSkVZUc5r0pTlaP0GgqGqWNTUFg1iG+dozxXmINuX0+2lFMp6uUO+YWsFcPPmFlVobleUYyMFxSDm3KtqVQzJamQVnNwAQIb6R910dbFNa8L+c9UIRUyNYLBBu+URLlUnIF4BPm1UNFjWjPtPMYxJ0nFi1y0/b9rxWUDr+Q4XYDShl/JN2qkKTstkipFdbyylf/AVUcBf/AA6ptWfT3vOErG3+6xsC16A//1qzxfG9UoGUVE7yhkmQtxOEoYZC/S923pMPhJtpHp58GMqoAPmur1oDCQ7c/P4edSflseZ54X+l4QhRDACIMkBTf4PYb7tBjzJRY9991rgfgLQfVD8CdHBYotVmd4jeIxko3+saqLfwWKN1cKi7pnNu2daOPM2Urwg7msGLN7eKzw4E5g1G0WLxfkOWrsaU3O6R626HNdYKKuaChg2tB159j9cZOsa+3e9mnvE+yI2JxEURb7DCbjyI9gwrI4zHyv/0m0pyX7Pc9ecZ5Vgi5kamuCOUukP9fmIQUNlmllg4xjo5epVaMl4q1zxomcje8rELVx++4YKs7eEaK15fYTQ9GaVzbEnjbmFxpgdqtBUXUfVJq+KinsU9druukLs7TR/l2jWhFea3GHc2gCDjcIh9vxh7ao5IhXdJAKKCtDdvNZh0Qp2rRPcVX1OGrPJA0NE+0SEoFfEaIMMZwcZrEXHwYQjg4hGHuHEYMUMQU/ovW7z2QLb8aLosNmONAv3abET+S7HYOMlJTa5NRVottjRS3EwGELLlKFha3NQ5MvO/ey73qjsy6jS5nTMLmX0v/2ETzhY94OCJd5nu9FzA9YjK4LXshGxsWz40vjjU7kzfYNzP52TzRZ66oEhjMocMdkswRODbRnp5v9uOjYIISGE1NeWGAS3czC9fo/aB46Kv0UAAA=&quot;"/>
    <we:property name="bookmark" value="&quot;H4sIAAAAAAAAA+1YUW/bNhD+K4Fe+uIYkixLVt8at8OAZYOxBAGGwhhO5NFmS4saRWXxAv/3HinLiRMnLYSgKbz6Sbw73X139/FI6zbgsq4UrP+AFQZvgzOtP6/AfD6JgkFQtrIkzaJsHCEWGMdJEqYxT0mrKyt1WQdvbwMLZoH2StYNKOeIhB/ngwCUmsHCrQSoGgdBhabWJSj5H7bGpLKmwc0gwJtKaQPO5YUFi87tNZnTmiBEwxFFBGblNV4gs600SwUPmeCYTibjmOX5OHXA6tbAIzto4lz78FNdWpAlhXGyXESQJ0JkGWShKLIiHHtbIZXdmhTrDzeVoewo53XlivOOX0PJkAc+BYN1i/g2eLdYGFyA3S4/7CmnWjWrA/IL3RiGf6LwqtJKu6YYQpYUQ7pybahUM6OpkF5zcgEKW+kvTbmtS+iWS/3v1CAVkjvBYId3SqKFNpKBegT5pVDRI2+YDR7jmJOkluVCbft/14rLFl4lcboEYx2/ik/USFd2ekkbjuZs7Sv/XpqOAvHgAdRXrfpm3nGUjD/dY+G26C38l6/yfONUo2KUEb2zlIkQ8nRUMBBfpe/r0mHwg2wj18+TGVUBHzQ16kFhINsfn8PPpfy6PBZRlMZRkqWQwAiTgkOY/BzDfVqMixWWPffdS4H4C8H0Q/CrRAOGLdfneI3qMZKd/rGqi38FRrZXCo+6Zzbbq9HOWbCX4Ht3WXFm9/B44cmdwKm3WXy9IM9R40hr8jvdw5Z9rgtMNTUNBeQtXQ+O3e83ybrWHm2fjj7BjojtSZSJPGYwGWdxBhMm8lTEUf+T6EhL9nOeveA8qxVdyMzeBAtWSH+u3QMHC55pVYtMYqvX3KvRE/E2OJdEztb3FajGuX1zBrVkbwjRxnP7iaHozWsf4kgb8z8aYH6rQVl3H1Tavhqt/FPXa7rpK/dqq/2nQbMmvN7iDufQBRzuEA734w99UcmRrOkgVVDVjuzusw6JOPq0f8N13eOoPdc0NFy0SygU/o2QCcR0ciryKD9NIB2dQjKOTjMGHJFDnNH7h89kD28my7LD5jjQL922xE/kux+DjIzW1uXUVaLbY2Wj1CBgS6m4wdLX5qHJx4N7OQ6j0XmX0aVe0DC5l9I3+0ie8DHfDoiQRVEcZSxOWI5hCFHKRs7Fs+PL4o0t9M3+Dcz/Dk803di6AoYzKPHAZPME5g7as9PNf1zczbbN5gsyzrzk1BQAAA==&quot;"/>
    <we:property name="datasetId" value="&quot;6714a201-3756-4bb4-ba0c-09922fa199de&quot;"/>
    <we:property name="embedUrl" value="&quot;/reportEmbed?reportId=e94530e7-631e-4bc6-a1cb-db21394bcb44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D0D7563E-BB09-4EB4-8F9C-46FAB8E7A0C4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2E400D5B-2294-4166-8B3E-6134C0DF5B88&quot;"/>
    <we:property name="reportUrl" value="&quot;/groups/me/reports/e94530e7-631e-4bc6-a1cb-db21394bcb44/10225024d6b2aea5e65d?bookmarkGuid=bdff1b5f-f614-48aa-b0c5-b27e822fa08c&amp;bookmarkUsage=1&amp;ctid=a083f1aa-2a65-4a4f-a4ab-4b044b304760&amp;fromEntryPoint=export&quot;"/>
    <we:property name="reportName" value="&quot;Relatório de Vendas&quot;"/>
    <we:property name="reportState" value="&quot;CONNECTED&quot;"/>
    <we:property name="embedUrl" value="&quot;/reportEmbed?reportId=e94530e7-631e-4bc6-a1cb-db21394bcb44&amp;config=eyJjbHVzdGVyVXJsIjoiaHR0cHM6Ly9XQUJJLUJSQVpJTC1TT1VUSC1CLVBSSU1BUlktcmVkaXJlY3QuYW5hbHlzaXMud2luZG93cy5uZXQiLCJlbWJlZEZlYXR1cmVzIjp7InVzYWdlTWV0cmljc1ZOZXh0Ijp0cnVlfX0%3D&amp;disableSensitivityBanner=true&quot;"/>
    <we:property name="pageName" value="&quot;10225024d6b2aea5e65d&quot;"/>
    <we:property name="pageDisplayName" value="&quot;Page 2&quot;"/>
    <we:property name="datasetId" value="&quot;6714a201-3756-4bb4-ba0c-09922fa199de&quot;"/>
    <we:property name="backgroundColor" value="&quot;#FFFFFF&quot;"/>
    <we:property name="bookmark" value="&quot;H4sIAAAAAAAAA+1XS2/bMAz+K4HOweBH7MS7tWmHHbqhWLYCw5ADLdGJWsUyZDlLVvS/j5KdPtO0GIo16HaKRTIkv4+UKF0yIetKwfozLJC9Z4daXyzAXPRC1mdlK8t4jjkE6SjkA4S84GGQk1ZXVuqyZu8vmQUzQ3sm6waUc0TCH9M+A6VOYeZWBaga+6xCU+sSlPyFrTGprGnwqs9wVSltwLmcWLDo3C7JnNaUQvgupojArVziBLntpEEUJUE0EGkeAUKCaSLIrG4NfGZbTZxrH36sSwuypDBOlgUjsk0gy5IcMhENRZo4eS3LmeoSvvnv13XlyLG4srleOT7ycwrsPF1dEaC04JiGCIMgDihyGoaxj1xIZbuA+fp4VRniihhsvR2IJZQcHQoixGDd4r9kB7OZwRnYbnl8RznWqllskU90Yzh+wcKrSivtmmIUsqQY0pHv8jw1msriNb0JKGylH5qyYzlwy7n+OTZIZRFOMCXJTlI4GHGXEVoYgeZw7dEeSbMpYtS/l/SrIiVoJBrxCDFIE4yGcSrCOMviZM9L962Utu5NtBL/Qvl2oW1LiAEfBHwkBrT9eBTyYV48XcIxMTTTRnLi5H4VXyr1sW5Ka9bsYVn6e9JK9FlI+wJtVEkcz8HYvW6lx9BeTTfzhizOb02Urkna9F++K6Z+eCRxMeBRNErSIhJBwWPIRnt+Aj23bZ7R5h8lGjB8vj7BJaqHqV3rH6o2CZ2Bke1lwsP4Q3jdpejaGbuD+MhdU5zZrXy8sHcjcOoOBfuOYHbu+13nzxvl5BPdwOZbSHl6Rqmmpq2Aou3frQfN0/v3jbK66bQ3C3DTNu1pGQyLDNJRzgse0bkZirSA/8P+L1/5n7Ef92rwP/4EeL3B77v5hjK2QHpXuw/d2LoCjqdQoo9ftS4kejtqHCgFiu7buN8TSeVoC3UGqnE18q9w5sP4aL8BzLuhnv0PAAA=&quot;"/>
    <we:property name="initialStateBookmark" value="&quot;H4sIAAAAAAAAA+1XbW/aMBD+K8if0ZQXEmDfKO00qa8qW6VpQtPFvoBbk0SOw8oq/vvOTugrhWqqVtTtE/Fzx708d/bZN0zIslCwOIEZso9sL8+vZqCvWj5rs6zBTk8Pjwfnhz9OBscHBOeFkXlWso83zICeoLmQZQXKWiDw+7jNQKkzmNhVCqrENitQl3kGSv7CWplERle4bDO8LlSuwZocGTBozc5Jndbk2/8QkkfgRs5xhNw0qBcEkRd0RJwEgBBhHAlSK2sFF9laFWvauR/mmQGZkRuL9b0e6UbQ70cJ9EXQFXFk8VJmE9UEfPffL4vCsmLw2iT5teUjuSTH1tJySQnFKcfYR+h4oUeeY98PnedUKtM4TBYH14UmrojB2tpAzCHjaLMgQjSWdf43bDCZaJyAaZYHD4TDXFWzNfgorzTHc0ydKDPSLMhHKjPyIS35Ns4znVNZnKQ1AoU1+qnKGpY9u5zmP4caqSzCAmNCNpLCQYuHjNBCC9R7C5ftvtSrIgbtR0G/aaaUGkE9HiB6cYRBN4yFH/b7YbTjpfuaSVO2RrkS/0L5NmVblxA93vF4T3Ro+/HA590k3V7CITE0ybXkxMnjKr5W6MO8yoxesKdlae9IK9FnKs0rtFEhcTgFbXa6lZ7LdjlezRvSuLw3UZomqcN//a4Yu+ERhWmHB0EvitNAeCkPod/b8RPopW3zgjb/LFGD5tPFEc5RPQ3tVv5UtAroArSsLxMujT9Mr7kN3RpjDzLet9cUq3YvHge27gArbrJg3xD0xn2/6fx5p5wc0w1suoaU7TNKVSVtBRR1/649aLbv33fK6qrT3m2Cq7apT0uvm/Yh7iU85QGdm76IU/g/7P/ylf8F+3GnBv/zT4C3G/yum+8oYzOkd7X9yCtTFsDxDDJ0/ovahESnR40DmUDRfGv7eySpHHWhLkBVtkbuFc6cE6qdTBRu+YN9mzMXlovuN5PeIccmEAAA&quot;"/>
    <we:property name="isFiltersActionButtonVisible" value="true"/>
    <we:property name="isVisualContainerHeaderHidden" value="false"/>
    <we:property name="reportEmbeddedTime" value="&quot;2024-09-28T14:11:46.511Z&quot;"/>
    <we:property name="creatorTenantId" value="&quot;a083f1aa-2a65-4a4f-a4ab-4b044b304760&quot;"/>
    <we:property name="creatorUserId" value="&quot;10032001E48552F5&quot;"/>
    <we:property name="creatorSessionId" value="&quot;a17d5a89-7108-4339-8772-1e52009bf9f5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E43ADD84-8FF3-4306-B573-5777BA38CC71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2E400D5B-2294-4166-8B3E-6134C0DF5B88&quot;"/>
    <we:property name="reportUrl" value="&quot;/groups/me/reports/e94530e7-631e-4bc6-a1cb-db21394bcb44/931910265c20ba35e0fb?bookmarkGuid=0029a342-86fe-4b68-8f49-1fb4fae3b270&amp;bookmarkUsage=1&amp;ctid=a083f1aa-2a65-4a4f-a4ab-4b044b304760&amp;fromEntryPoint=export&quot;"/>
    <we:property name="reportName" value="&quot;Relatório de Vendas&quot;"/>
    <we:property name="reportState" value="&quot;CONNECTED&quot;"/>
    <we:property name="embedUrl" value="&quot;/reportEmbed?reportId=e94530e7-631e-4bc6-a1cb-db21394bcb44&amp;config=eyJjbHVzdGVyVXJsIjoiaHR0cHM6Ly9XQUJJLUJSQVpJTC1TT1VUSC1CLVBSSU1BUlktcmVkaXJlY3QuYW5hbHlzaXMud2luZG93cy5uZXQiLCJlbWJlZEZlYXR1cmVzIjp7InVzYWdlTWV0cmljc1ZOZXh0Ijp0cnVlfX0%3D&amp;disableSensitivityBanner=true&quot;"/>
    <we:property name="pageName" value="&quot;931910265c20ba35e0fb&quot;"/>
    <we:property name="pageDisplayName" value="&quot;Page 3&quot;"/>
    <we:property name="datasetId" value="&quot;6714a201-3756-4bb4-ba0c-09922fa199de&quot;"/>
    <we:property name="backgroundColor" value="&quot;#FFFFFF&quot;"/>
    <we:property name="bookmark" value="&quot;H4sIAAAAAAAAA+1Wy27bMBD8FYNno9DDlqzcEjU9FYVRtbkUPqzElcKEIgWKcu0a/vcuJeXhNIhRwIhRoD7Y5OyaOzucFbRjXLSNhO0XqJFdsCut72sw9xOfTZkasAViDMEswjyBmC/Cssg5RXVjhVYtu9gxC6ZCeyPaDqQ7iMAfqykDKZdQuV0JssUpa9C0WoEUv3BIppA1He6nDDeN1AbckZkFi+7YNaXTnij4H0KqCIUVa8ywsAOahH7ie0E0LwIvh3COXplTWjsk9MxeTXFH9+VTrSwIRWUcVvrcj8Lci8GLFnGZJGXBe1xIO6bk2+tNY6g76nnbOHEu+RpUgU4QasFgOzDescuqMliBHbfXB8FUy65+Bc90Zwr8imUfUlbYLdUohaIawsm1J6mWRpOQfYSWpbA9+qlToy6e297qn6lBEpI7YPrINyWo0kYUIP+gfCpWGVY1qoHWIY8VIa1QlRzv/+kqvg30GoHpLRjr/JXf0UU62elP2nA0V9te+Y/CPFggmL6gelbV96sHj1LG3TMXjqIP9E+v8mrvQmUyW8QYRIXn5X4UeXngx0ft+x52SHWnLDX/li3PO0bflbDtJNOS/80onZfzJAOJ7XG+R0euhubltL2fiZ+8MZgYMOF5OA9gFidF4gV+APj/GXzSofu3DOEtwsiP4lkSR/OEA33HhTvqzQ4sbmyuN4dd9J/nCKuRXlvcQne2baDAJSjsu2kGQgL7PLohUBz5uDbu97MgPw6lb0B2rmr/ksP6Mo77/jdWi3/YXAkAAA==&quot;"/>
    <we:property name="initialStateBookmark" value="&quot;H4sIAAAAAAAAA+1WXW/aMBT9K8jPaMoHJKRvlLGXri0qW18mNN0kN6lbY0eOw2CI/75rJ11LVxVNQkWTlgdiH9/4nnt8LvKW5byuBGyuYInsjJ0r9bAE/dDzWZ/JDru+vrgc31x8vxpfTglWleFK1uxsywzoEs0trxsQdgcCvy36DISYQWlnBYga+6xCXSsJgv/ENpiWjG5w12e4roTSYLecGzBot11ROM0pt/8hpIyQGb7COWamRZPQT3wviIZZ4KUQDtErUgqr2wDH7NUQu7VLP1HSAJeUxmKFn/tRmHoxeNEoLpKkyHKHc2G6kHQzXVeaqqOaN5VVZZyvQGaYM1eCxrplvGXjstRYgumm073FiRLN8hV8rhqd4Q0WbkkabjaUo+CScnAr146kmmlFQroVGhbcOPRTIztdPDu9Uz8mGknI3AL933wnBJVK8wzEH5SPxWqO5RJlS2ufx4KQmstSdOf/dBRfWnoVx8kdaGP9ld7TQVrZ6SOlc9TnG6f8R64fLRD0X1A9qeq7xaNHKeL+mQs70Vv6x1d5sbNLRTIYxRhEmeelfhR5aeDHB+37HnaYqEYaKv4tW562jb5KbureXIn8b1rptJx7cxBYH+Z7sOWWUL3stvcz8ZM3WhMDJnkaDgMYxEmWeIEfAP7/Dz5q0/1bhvBGYeRH8SCJo2GSA/3Gmd3qzQoMrk2q1vtVuOc5wpZI1xY7UI2pK8hwBhJdNVVLiKOLoxMCmWPejbV9f+bkxzb1LYjGZnWXHOaSEBueCjzwgb36MEfL1rr7BZuPSUOFCQAA&quot;"/>
    <we:property name="isFiltersActionButtonVisible" value="true"/>
    <we:property name="isVisualContainerHeaderHidden" value="false"/>
    <we:property name="reportEmbeddedTime" value="&quot;2024-09-28T14:13:25.861Z&quot;"/>
    <we:property name="creatorTenantId" value="&quot;a083f1aa-2a65-4a4f-a4ab-4b044b304760&quot;"/>
    <we:property name="creatorUserId" value="&quot;10032001E48552F5&quot;"/>
    <we:property name="creatorSessionId" value="&quot;543dac71-6ff1-49d1-ab47-7665c85efab6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Judenilson Araujo</cp:lastModifiedBy>
  <cp:revision>3</cp:revision>
  <dcterms:created xsi:type="dcterms:W3CDTF">2018-06-07T21:39:02Z</dcterms:created>
  <dcterms:modified xsi:type="dcterms:W3CDTF">2024-09-28T14:15:20Z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