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D8B1F-2749-4D6B-91B2-20E92189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机器人引论调查报告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D654E-F439-4FDA-9359-D034D84F5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郭骏德 </a:t>
            </a:r>
            <a:r>
              <a:rPr lang="en-US" altLang="zh-CN" dirty="0"/>
              <a:t>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7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22</a:t>
            </a:r>
            <a:endParaRPr lang="zh-CN" altLang="en-US" dirty="0"/>
          </a:p>
        </p:txBody>
      </p:sp>
      <p:graphicFrame>
        <p:nvGraphicFramePr>
          <p:cNvPr id="17" name="内容占位符 8">
            <a:extLst>
              <a:ext uri="{FF2B5EF4-FFF2-40B4-BE49-F238E27FC236}">
                <a16:creationId xmlns:a16="http://schemas.microsoft.com/office/drawing/2014/main" id="{BB8DFCC7-5CC2-4229-A1DB-0F941CCA0E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1550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8607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5212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271381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选项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0730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39.74%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876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47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60.26%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97781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79836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58F81D8-AA99-4CCA-B727-4173CEB8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404166"/>
            <a:ext cx="3691181" cy="2768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E16E3-0D7F-4CEA-8221-554B18B2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9382" y="3369395"/>
            <a:ext cx="3737542" cy="28031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12E127-E57B-48AB-BE0A-E4AE34CEC532}"/>
              </a:ext>
            </a:extLst>
          </p:cNvPr>
          <p:cNvSpPr txBox="1"/>
          <p:nvPr/>
        </p:nvSpPr>
        <p:spPr>
          <a:xfrm>
            <a:off x="4283241" y="59043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影片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银翼杀手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中出现了机器人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妻子， 您觉得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年后如果有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妻子的出现，是否会合法化，商业化，并达到广泛推广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C2831D46-AEF2-45CF-86C5-0AA9D6CA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4" y="3797894"/>
            <a:ext cx="3460474" cy="19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5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23</a:t>
            </a:r>
            <a:endParaRPr lang="zh-CN" altLang="en-US" dirty="0"/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23B50CF8-01A0-4CDB-B679-C3B455DC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066" y="735467"/>
            <a:ext cx="68543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你认为以下哪些事项是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年后娱乐机器人发展可能引发的社会问题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82CF32EE-3441-4060-BFF0-DAA1DCD2D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377011"/>
              </p:ext>
            </p:extLst>
          </p:nvPr>
        </p:nvGraphicFramePr>
        <p:xfrm>
          <a:off x="838200" y="1690584"/>
          <a:ext cx="10515600" cy="222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413557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404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658991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小计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90493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相关行业失业率增加，社会贫富差距扩大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665949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产生伦理道德问题，尤其是仿人机器人的发展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73.08%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1998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机器人发展水平有限，工业化成本太高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57.69%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3468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机器人可能产生自己的意识，甚至有可能危害人类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51.28%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005103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机器人与人类关系密切导致人与人关系疏远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32.05%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881461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943939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4D8A42F8-65E2-49A0-A811-C316FCBB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426"/>
            <a:ext cx="3256548" cy="2442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FBF792-2617-4E03-8681-7DDCBF28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88" y="4361631"/>
            <a:ext cx="3048000" cy="2286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2F140BC-2D85-4B91-AB5C-171C542A4453}"/>
              </a:ext>
            </a:extLst>
          </p:cNvPr>
          <p:cNvSpPr/>
          <p:nvPr/>
        </p:nvSpPr>
        <p:spPr>
          <a:xfrm>
            <a:off x="7159853" y="5042966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还有一堆图。。</a:t>
            </a:r>
          </a:p>
        </p:txBody>
      </p:sp>
    </p:spTree>
    <p:extLst>
      <p:ext uri="{BB962C8B-B14F-4D97-AF65-F5344CB8AC3E}">
        <p14:creationId xmlns:p14="http://schemas.microsoft.com/office/powerpoint/2010/main" val="151069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6ABE-F1A8-4E74-9E77-208C6519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7A9983DF-7309-4798-AE34-B1A0C2ED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4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5ECD-19F7-43D6-90FA-633BE755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使用问卷星、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 err="1"/>
              <a:t>Openpyxl</a:t>
            </a:r>
            <a:r>
              <a:rPr lang="zh-CN" altLang="en-US" dirty="0"/>
              <a:t>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B3A31C-84DD-491D-8ABE-7E0B0B8A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60" y="2859425"/>
            <a:ext cx="5637402" cy="25503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81E07B-578D-464E-8EB1-2DB170C2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40" y="2499544"/>
            <a:ext cx="5434818" cy="32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99E57-8216-4C09-8AFF-470EC4C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15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7A41B56-1362-4366-A336-855503B23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547472"/>
              </p:ext>
            </p:extLst>
          </p:nvPr>
        </p:nvGraphicFramePr>
        <p:xfrm>
          <a:off x="838200" y="1562255"/>
          <a:ext cx="10515600" cy="222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550411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73723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679225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173677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钢架铁拳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43.59%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06306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58.97%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3941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西部世界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57.69%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83756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Carol and Tuesday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46.15%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001154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底特律 变人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20.51%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2201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245050"/>
                  </a:ext>
                </a:extLst>
              </a:tr>
            </a:tbl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87473D1E-FD29-4EBA-BB6B-C91038FA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497" y="735518"/>
            <a:ext cx="7105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请问您看过以下哪些机器人相关的番剧、电影电视剧、新闻或者游戏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89445-D857-488F-A498-82D63857C38C}"/>
              </a:ext>
            </a:extLst>
          </p:cNvPr>
          <p:cNvSpPr txBox="1"/>
          <p:nvPr/>
        </p:nvSpPr>
        <p:spPr>
          <a:xfrm>
            <a:off x="838200" y="41508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题目设计：</a:t>
            </a:r>
            <a:r>
              <a:rPr lang="zh-CN" altLang="en-US" sz="1600" dirty="0"/>
              <a:t>由于问卷的长度比较长，我们就想通过一些与娱乐机器人相关的电影、游戏、番剧来给问卷填写者带来熟悉感。这里给出的选项有年轻人、御宅族、游戏迷、美剧迷、电影迷等感兴趣的话题，跨度相对比较大，在后面的问题中将会让问卷填写者跳转到选项对应的</a:t>
            </a:r>
            <a:r>
              <a:rPr lang="en-US" altLang="zh-CN" sz="1600" dirty="0"/>
              <a:t>IP</a:t>
            </a:r>
            <a:r>
              <a:rPr lang="zh-CN" altLang="en-US" sz="1600" dirty="0"/>
              <a:t>的问题。</a:t>
            </a:r>
          </a:p>
        </p:txBody>
      </p:sp>
    </p:spTree>
    <p:extLst>
      <p:ext uri="{BB962C8B-B14F-4D97-AF65-F5344CB8AC3E}">
        <p14:creationId xmlns:p14="http://schemas.microsoft.com/office/powerpoint/2010/main" val="23291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16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13EC50-4367-4C0C-9DE9-F5BF241E1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581821"/>
              </p:ext>
            </p:extLst>
          </p:nvPr>
        </p:nvGraphicFramePr>
        <p:xfrm>
          <a:off x="838200" y="1542980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80453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39576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1146540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96609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是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44.44%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21906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否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55.56%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3258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3499748"/>
                  </a:ext>
                </a:extLst>
              </a:tr>
            </a:tbl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D288031E-DEFB-469C-B0F0-50F8F14B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493" y="738045"/>
            <a:ext cx="70803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你认为在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年后，机器人拳击比赛是否会成为一种新的流行竞技式？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072085-6F99-42F1-BDF6-55D83F05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0690"/>
            <a:ext cx="3833769" cy="28753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451887-BDC9-4DB1-8E05-B0568D16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69" y="3270690"/>
            <a:ext cx="3833769" cy="28753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2CB06C-5212-4ED9-A3AC-A9DA2BADD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38" y="3711009"/>
            <a:ext cx="3194196" cy="19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17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E6163-EC52-4D51-ACA8-F217F8F1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04" y="730998"/>
            <a:ext cx="7248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您认为类似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《Her》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中的聊天机器人的娱乐形式未来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年后是否会流行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内容占位符 4">
            <a:extLst>
              <a:ext uri="{FF2B5EF4-FFF2-40B4-BE49-F238E27FC236}">
                <a16:creationId xmlns:a16="http://schemas.microsoft.com/office/drawing/2014/main" id="{C076B94A-41B1-4A73-B854-E017AA3B7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201959"/>
              </p:ext>
            </p:extLst>
          </p:nvPr>
        </p:nvGraphicFramePr>
        <p:xfrm>
          <a:off x="838200" y="1552923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357358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16372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315590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选项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7611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是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58.21%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2935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41.79%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68023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6690906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97DBD42-5E2E-4A28-A1B9-339C70A38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27767" r="659" b="14496"/>
          <a:stretch/>
        </p:blipFill>
        <p:spPr bwMode="auto">
          <a:xfrm>
            <a:off x="8377558" y="3599739"/>
            <a:ext cx="2889870" cy="23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A52370-D8F9-4CC8-A3A0-A56CC936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7223"/>
            <a:ext cx="3833770" cy="28753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B9C0067-CC61-40FD-A779-EC101987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69" y="3393360"/>
            <a:ext cx="3705589" cy="27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18</a:t>
            </a:r>
            <a:endParaRPr lang="zh-CN" alt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0480EB6-D3E7-46F5-AB49-307FBEE2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285" y="730998"/>
            <a:ext cx="6529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年后，您是否认为会有类似仿人机器人主题娱乐公园的出现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7" name="内容占位符 8">
            <a:extLst>
              <a:ext uri="{FF2B5EF4-FFF2-40B4-BE49-F238E27FC236}">
                <a16:creationId xmlns:a16="http://schemas.microsoft.com/office/drawing/2014/main" id="{BB8DFCC7-5CC2-4229-A1DB-0F941CCA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03952"/>
              </p:ext>
            </p:extLst>
          </p:nvPr>
        </p:nvGraphicFramePr>
        <p:xfrm>
          <a:off x="838200" y="1591550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8607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5212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271381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选项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0730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37.5%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876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62.5%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97781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79836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7A9D38B-C71B-4069-AF8A-E5A198BA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4166"/>
            <a:ext cx="3691181" cy="27683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F29368-CC91-450F-A929-F83EB185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80" y="3404166"/>
            <a:ext cx="3691181" cy="2768386"/>
          </a:xfrm>
          <a:prstGeom prst="rect">
            <a:avLst/>
          </a:prstGeom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D8B33C82-3A3B-4B4C-A755-BAF8969D9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124" b="1948"/>
          <a:stretch/>
        </p:blipFill>
        <p:spPr bwMode="auto">
          <a:xfrm>
            <a:off x="8220561" y="3748820"/>
            <a:ext cx="3208421" cy="20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19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F29368-CC91-450F-A929-F83EB185A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80" y="3404166"/>
            <a:ext cx="3691181" cy="2768386"/>
          </a:xfrm>
          <a:prstGeom prst="rect">
            <a:avLst/>
          </a:prstGeom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3270F9A4-2D80-4220-BF3E-3F551FEC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725" y="735467"/>
            <a:ext cx="6136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年后，您认为类似番剧中的机器人写作音乐是否会实现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内容占位符 12">
            <a:extLst>
              <a:ext uri="{FF2B5EF4-FFF2-40B4-BE49-F238E27FC236}">
                <a16:creationId xmlns:a16="http://schemas.microsoft.com/office/drawing/2014/main" id="{643673B7-3FA6-4C49-8DAD-2D9D082B9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182084"/>
              </p:ext>
            </p:extLst>
          </p:nvPr>
        </p:nvGraphicFramePr>
        <p:xfrm>
          <a:off x="838200" y="1664896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68946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69312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041831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711936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是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28555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22374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19235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E83D495-E4F6-4577-86F0-D0330AF88E7C}"/>
              </a:ext>
            </a:extLst>
          </p:cNvPr>
          <p:cNvSpPr/>
          <p:nvPr/>
        </p:nvSpPr>
        <p:spPr>
          <a:xfrm>
            <a:off x="451716" y="4326693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还没数据。。。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90B8A09-C1AA-49F0-BE1E-93228C04E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57" r="-1159" b="11092"/>
          <a:stretch/>
        </p:blipFill>
        <p:spPr bwMode="auto">
          <a:xfrm>
            <a:off x="8220561" y="3441591"/>
            <a:ext cx="2511607" cy="26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2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20</a:t>
            </a:r>
            <a:endParaRPr lang="zh-CN" altLang="en-US" dirty="0"/>
          </a:p>
        </p:txBody>
      </p:sp>
      <p:graphicFrame>
        <p:nvGraphicFramePr>
          <p:cNvPr id="17" name="内容占位符 8">
            <a:extLst>
              <a:ext uri="{FF2B5EF4-FFF2-40B4-BE49-F238E27FC236}">
                <a16:creationId xmlns:a16="http://schemas.microsoft.com/office/drawing/2014/main" id="{BB8DFCC7-5CC2-4229-A1DB-0F941CCA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33586"/>
              </p:ext>
            </p:extLst>
          </p:nvPr>
        </p:nvGraphicFramePr>
        <p:xfrm>
          <a:off x="838200" y="1591550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8607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5212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271381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选项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0730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39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876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39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97781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79836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58F81D8-AA99-4CCA-B727-4173CEB8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4166"/>
            <a:ext cx="3691182" cy="2768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E16E3-0D7F-4CEA-8221-554B18B2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82" y="3369395"/>
            <a:ext cx="3737543" cy="2803157"/>
          </a:xfrm>
          <a:prstGeom prst="rect">
            <a:avLst/>
          </a:prstGeom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DA565444-459A-4745-BC5F-965008AE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283" y="735467"/>
            <a:ext cx="68660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您是否认为类似底特律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变人游戏中的机器人绘画会在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年后出现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77" name="Picture 9" descr="See the source image">
            <a:extLst>
              <a:ext uri="{FF2B5EF4-FFF2-40B4-BE49-F238E27FC236}">
                <a16:creationId xmlns:a16="http://schemas.microsoft.com/office/drawing/2014/main" id="{1D8FAF38-6B31-4D76-86CA-D5CF88F0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5" y="3754325"/>
            <a:ext cx="3569506" cy="200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5FDA-4FA0-4438-9BF1-DD1CE0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21</a:t>
            </a:r>
            <a:endParaRPr lang="zh-CN" altLang="en-US" dirty="0"/>
          </a:p>
        </p:txBody>
      </p:sp>
      <p:graphicFrame>
        <p:nvGraphicFramePr>
          <p:cNvPr id="17" name="内容占位符 8">
            <a:extLst>
              <a:ext uri="{FF2B5EF4-FFF2-40B4-BE49-F238E27FC236}">
                <a16:creationId xmlns:a16="http://schemas.microsoft.com/office/drawing/2014/main" id="{BB8DFCC7-5CC2-4229-A1DB-0F941CCA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18389"/>
              </p:ext>
            </p:extLst>
          </p:nvPr>
        </p:nvGraphicFramePr>
        <p:xfrm>
          <a:off x="838200" y="1591550"/>
          <a:ext cx="105156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8607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5212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271381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选项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0730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39.74%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876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47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60.26%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97781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79836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58F81D8-AA99-4CCA-B727-4173CEB8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404166"/>
            <a:ext cx="3691181" cy="2768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E16E3-0D7F-4CEA-8221-554B18B2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9382" y="3369395"/>
            <a:ext cx="3737542" cy="2803157"/>
          </a:xfrm>
          <a:prstGeom prst="rect">
            <a:avLst/>
          </a:prstGeom>
        </p:spPr>
      </p:pic>
      <p:pic>
        <p:nvPicPr>
          <p:cNvPr id="7175" name="Picture 7" descr="See the source image">
            <a:extLst>
              <a:ext uri="{FF2B5EF4-FFF2-40B4-BE49-F238E27FC236}">
                <a16:creationId xmlns:a16="http://schemas.microsoft.com/office/drawing/2014/main" id="{10FD80DC-6072-48DD-8EA0-3E687203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5" y="3786565"/>
            <a:ext cx="3567363" cy="20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AF4EA7E0-B480-40DD-BD02-778E161A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52" y="735467"/>
            <a:ext cx="7218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题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底特律 变人中的性爱机器人，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年后如果成为现实，您是否能够接受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单选题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1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593</Words>
  <Application>Microsoft Office PowerPoint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主题</vt:lpstr>
      <vt:lpstr>机器人引论调查报告</vt:lpstr>
      <vt:lpstr>使用问卷星、Matplotlib和Openpyxl分析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机器人引论调查报告</dc:title>
  <dc:creator>郭骏德</dc:creator>
  <cp:lastModifiedBy>郭 骏德</cp:lastModifiedBy>
  <cp:revision>7</cp:revision>
  <dcterms:created xsi:type="dcterms:W3CDTF">2021-05-23T15:25:12Z</dcterms:created>
  <dcterms:modified xsi:type="dcterms:W3CDTF">2021-05-23T16:27:16Z</dcterms:modified>
</cp:coreProperties>
</file>