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J</a:t>
            </a:r>
            <a:r>
              <a:rPr sz="2400" lang="en-US"/>
              <a:t>U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T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9</a:t>
            </a:r>
            <a:r>
              <a:rPr altLang="en-GB" dirty="0" sz="2400" lang="en-US"/>
              <a:t>0</a:t>
            </a:r>
            <a:endParaRPr altLang="en-US" lang="zh-CN"/>
          </a:p>
          <a:p>
            <a:r>
              <a:rPr altLang="en-US" lang="en-US"/>
              <a:t>55179BC1D4C2F2CB5B747B667BBCB125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7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57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239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2024-09-12T08:52:01Z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845d54efa10944f79579430235236072</vt:lpwstr>
  </property>
</Properties>
</file>