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dde06289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2dde06289d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dde0628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12dde06289d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a774640d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12a774640d4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a774640d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2a774640d4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a774640d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2a774640d4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a774640d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2a774640d4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a774640d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2a774640d4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a774640d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12a774640d4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dde0628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2dde06289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332" y="0"/>
            <a:ext cx="2325467" cy="232546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870857" y="2380343"/>
            <a:ext cx="8873700" cy="40635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  <a:endParaRPr b="1"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G2M insight for Cab Investment firm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18th May, 2022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Jude Tochukwu Ogbozor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325" y="0"/>
            <a:ext cx="2325475" cy="161947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/>
        </p:nvSpPr>
        <p:spPr>
          <a:xfrm>
            <a:off x="221250" y="1168900"/>
            <a:ext cx="11749500" cy="55104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RECOMMENDATION</a:t>
            </a:r>
            <a:endParaRPr b="1" sz="320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Investment with the yellow cab will be a great profit oriented business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Maintaining male customers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Putting up a discount for female taking upto 5 rides within 4 months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maintaining a seamless card payment transaction.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Making the name </a:t>
            </a: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present services yellow cab render.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ctrTitle"/>
          </p:nvPr>
        </p:nvSpPr>
        <p:spPr>
          <a:xfrm>
            <a:off x="-1" y="0"/>
            <a:ext cx="5733142" cy="6858002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>
                <a:solidFill>
                  <a:srgbClr val="FF6600"/>
                </a:solidFill>
              </a:rPr>
              <a:t>CAB INVESTMENT ANALYSIS</a:t>
            </a:r>
            <a:endParaRPr b="1">
              <a:solidFill>
                <a:srgbClr val="FF6600"/>
              </a:solidFill>
            </a:endParaRPr>
          </a:p>
        </p:txBody>
      </p:sp>
      <p:pic>
        <p:nvPicPr>
          <p:cNvPr id="146" name="Google Shape;14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/>
          <p:nvPr>
            <p:ph idx="1" type="subTitle"/>
          </p:nvPr>
        </p:nvSpPr>
        <p:spPr>
          <a:xfrm>
            <a:off x="5152570" y="2481943"/>
            <a:ext cx="5558973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6600"/>
              <a:buNone/>
            </a:pPr>
            <a:r>
              <a:rPr lang="en-US" sz="6600">
                <a:solidFill>
                  <a:srgbClr val="FF6600"/>
                </a:solidFill>
              </a:rPr>
              <a:t>Thank You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t/>
            </a:r>
            <a:endParaRPr sz="660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ctrTitle"/>
          </p:nvPr>
        </p:nvSpPr>
        <p:spPr>
          <a:xfrm>
            <a:off x="-1" y="0"/>
            <a:ext cx="57330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r>
              <a:rPr b="1" lang="en-US">
                <a:solidFill>
                  <a:srgbClr val="FF6600"/>
                </a:solidFill>
              </a:rPr>
              <a:t>Agenda</a:t>
            </a:r>
            <a:endParaRPr/>
          </a:p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5733143" y="0"/>
            <a:ext cx="645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Executive Summary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Problem Statement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Approach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EDA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EDA Summary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Recommendations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332" y="0"/>
            <a:ext cx="2325467" cy="2325467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363550" y="1532400"/>
            <a:ext cx="11749500" cy="46176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EXECUTIVE SUMMARY</a:t>
            </a:r>
            <a:endParaRPr b="1" sz="320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report explores the cab business of two major players in US and tried to give insight on the right company to invest in.</a:t>
            </a:r>
            <a:endParaRPr b="1"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data that were used in this report comprised of: Cab_Data, City, Transaction_ID, and Customers_ID which are all in csv format.</a:t>
            </a:r>
            <a:endParaRPr b="1"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Exploratory Data Analysis showed a high profit and patronage in different categories like age, gender and population for the Yellow Cab business as against the Pink Cab business.</a:t>
            </a:r>
            <a:endParaRPr b="1"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Interested investors could be advised to commit their money with Yellow Cab</a:t>
            </a:r>
            <a:endParaRPr b="1"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332" y="0"/>
            <a:ext cx="2325467" cy="232546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/>
        </p:nvSpPr>
        <p:spPr>
          <a:xfrm>
            <a:off x="442500" y="1648075"/>
            <a:ext cx="11749500" cy="30783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b="1" sz="320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help XYZ company to decided on the cab company to invest in between Yellow Cab and Pink Cab by pulling out important insight from the available data.</a:t>
            </a:r>
            <a:endParaRPr b="1"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332" y="0"/>
            <a:ext cx="2325467" cy="2325467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442500" y="1367150"/>
            <a:ext cx="11749500" cy="51411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APPROACH</a:t>
            </a:r>
            <a:endParaRPr b="1" sz="320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Import of </a:t>
            </a: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necessary</a:t>
            </a: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python libraries like pandas, datasist, seaborn and matplotlib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Reading of </a:t>
            </a: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data csv file into pandas dataframe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understanding </a:t>
            </a: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data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Changing </a:t>
            </a: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necessary</a:t>
            </a: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data type and shape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Necessary Visualization to gain insight</a:t>
            </a:r>
            <a:endParaRPr b="1"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332" y="0"/>
            <a:ext cx="2325467" cy="2325467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0" y="1553375"/>
            <a:ext cx="12192000" cy="47562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  <a:endParaRPr b="1" sz="320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data types were converted to the right workable ones.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Checked for first five, last five, and random data points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Checked for </a:t>
            </a: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shape and size of the data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Checked for the datatypes of all the columns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Checked for </a:t>
            </a: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numerical and categorical features 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332" y="0"/>
            <a:ext cx="2325467" cy="2325467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128525" y="1652525"/>
            <a:ext cx="11835900" cy="51255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EXPLORATORY DATA ANALYSIS CONTD</a:t>
            </a:r>
            <a:endParaRPr b="1" sz="320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Statistical description of the numerical data like: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standard deviation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mean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minimum value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maximum value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lower quartile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upper quartile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Interquartile 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332" y="0"/>
            <a:ext cx="2325467" cy="232546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105575" y="1681175"/>
            <a:ext cx="11749500" cy="5017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  <a:endParaRPr b="1" sz="320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Statistical description of categorical data like: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frequency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unique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Missing values in data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missing count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missing percentage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Correlation</a:t>
            </a:r>
            <a:endParaRPr b="1"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332" y="0"/>
            <a:ext cx="2325467" cy="232546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105575" y="1681175"/>
            <a:ext cx="11749500" cy="5017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EDA SUMMARY</a:t>
            </a:r>
            <a:endParaRPr b="1" sz="320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libri"/>
              <a:buChar char="●"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Yellow Cab has the highest patronage across the cities under review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Yellow cab has the highest patronage for both Genders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Yellow cab has the highest average profit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Male genders uses the cab the most and we can project an advert that can interest them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More persons prefer Card mode of payment, therefore, any effort to make it continuously seamless will be increase more users and hence profit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