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47FAD-0181-4D7D-BA0A-821834C0A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德鲁伊的奇幻冒险（暂定）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D724F-DEB0-4E1D-9462-06354C514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6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BE745-5F82-4250-B998-C2A187A7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73" y="2414366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核心创意：边变形边战斗和冒险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核心节奏：策略性的紧张刺激</a:t>
            </a:r>
          </a:p>
        </p:txBody>
      </p:sp>
    </p:spTree>
    <p:extLst>
      <p:ext uri="{BB962C8B-B14F-4D97-AF65-F5344CB8AC3E}">
        <p14:creationId xmlns:p14="http://schemas.microsoft.com/office/powerpoint/2010/main" val="215517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CC1A0-CBBC-4DCB-BCE3-B6FC51CC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6" y="601361"/>
            <a:ext cx="9910589" cy="671943"/>
          </a:xfrm>
        </p:spPr>
        <p:txBody>
          <a:bodyPr/>
          <a:lstStyle/>
          <a:p>
            <a:r>
              <a:rPr lang="zh-CN" altLang="en-US" dirty="0"/>
              <a:t>灵感来源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B7FA6-6EB3-419B-9540-B60CF445DBA7}"/>
              </a:ext>
            </a:extLst>
          </p:cNvPr>
          <p:cNvSpPr txBox="1"/>
          <p:nvPr/>
        </p:nvSpPr>
        <p:spPr>
          <a:xfrm>
            <a:off x="1248032" y="1273304"/>
            <a:ext cx="61042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怀旧服 德鲁伊</a:t>
            </a:r>
            <a:r>
              <a:rPr lang="en-US" altLang="zh-CN" dirty="0"/>
              <a:t>PVP</a:t>
            </a:r>
          </a:p>
          <a:p>
            <a:endParaRPr lang="en-US" altLang="zh-CN" dirty="0"/>
          </a:p>
          <a:p>
            <a:r>
              <a:rPr lang="zh-CN" altLang="en-US" dirty="0"/>
              <a:t>法师带刷</a:t>
            </a:r>
            <a:r>
              <a:rPr lang="en-US" altLang="zh-CN" dirty="0"/>
              <a:t>MLD</a:t>
            </a:r>
          </a:p>
          <a:p>
            <a:r>
              <a:rPr lang="zh-CN" altLang="en-US" dirty="0">
                <a:effectLst/>
              </a:rPr>
              <a:t>双法带斯坦索姆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鬼泣</a:t>
            </a:r>
            <a:r>
              <a:rPr lang="en-US" altLang="zh-CN" dirty="0"/>
              <a:t>4 </a:t>
            </a:r>
            <a:r>
              <a:rPr lang="zh-CN" altLang="en-US" dirty="0"/>
              <a:t>但丁 和 尼禄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空洞骑士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暗黑血统</a:t>
            </a:r>
            <a:r>
              <a:rPr lang="en-US" altLang="zh-CN" dirty="0"/>
              <a:t>2 </a:t>
            </a:r>
            <a:r>
              <a:rPr lang="zh-CN" altLang="en-US"/>
              <a:t>死亡的灵魂形态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CC1A0-CBBC-4DCB-BCE3-B6FC51CC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6" y="601361"/>
            <a:ext cx="9910589" cy="671943"/>
          </a:xfrm>
        </p:spPr>
        <p:txBody>
          <a:bodyPr/>
          <a:lstStyle/>
          <a:p>
            <a:r>
              <a:rPr lang="zh-CN" altLang="en-US" dirty="0"/>
              <a:t>玩法验证版本计划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B7FA6-6EB3-419B-9540-B60CF445DBA7}"/>
              </a:ext>
            </a:extLst>
          </p:cNvPr>
          <p:cNvSpPr txBox="1"/>
          <p:nvPr/>
        </p:nvSpPr>
        <p:spPr>
          <a:xfrm>
            <a:off x="1248032" y="1273304"/>
            <a:ext cx="61042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2D </a:t>
            </a:r>
            <a:r>
              <a:rPr lang="zh-CN" altLang="en-US" dirty="0"/>
              <a:t>像素风格</a:t>
            </a:r>
            <a:endParaRPr lang="en-US" altLang="zh-CN" dirty="0"/>
          </a:p>
          <a:p>
            <a:r>
              <a:rPr lang="zh-CN" altLang="en-US" dirty="0"/>
              <a:t>替代资源即可</a:t>
            </a:r>
            <a:endParaRPr lang="en-US" altLang="zh-CN" dirty="0"/>
          </a:p>
          <a:p>
            <a:r>
              <a:rPr lang="zh-CN" altLang="en-US" dirty="0"/>
              <a:t>一个主角</a:t>
            </a:r>
            <a:endParaRPr lang="en-US" altLang="zh-CN" dirty="0"/>
          </a:p>
          <a:p>
            <a:r>
              <a:rPr lang="zh-CN" altLang="en-US" dirty="0"/>
              <a:t>两种基础小怪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Boss</a:t>
            </a:r>
          </a:p>
          <a:p>
            <a:r>
              <a:rPr lang="zh-CN" altLang="en-US" dirty="0"/>
              <a:t>基础</a:t>
            </a:r>
            <a:r>
              <a:rPr lang="en-US" altLang="zh-CN" dirty="0"/>
              <a:t>3</a:t>
            </a:r>
            <a:r>
              <a:rPr lang="zh-CN" altLang="en-US" dirty="0"/>
              <a:t>个形态和基础技能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熊：冲锋，狂暴回复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猫：三下连击，流血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咕咕：愤怒，坠星</a:t>
            </a:r>
            <a:endParaRPr lang="en-US" altLang="zh-CN" dirty="0"/>
          </a:p>
          <a:p>
            <a:r>
              <a:rPr lang="zh-CN" altLang="en-US" dirty="0"/>
              <a:t>不用太严谨的数值</a:t>
            </a:r>
            <a:endParaRPr lang="en-US" altLang="zh-CN" dirty="0"/>
          </a:p>
          <a:p>
            <a:r>
              <a:rPr lang="zh-CN" altLang="en-US" dirty="0"/>
              <a:t>一个场景多小怪战斗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Boss</a:t>
            </a:r>
            <a:r>
              <a:rPr lang="zh-CN" altLang="en-US" dirty="0"/>
              <a:t>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226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CC1A0-CBBC-4DCB-BCE3-B6FC51CC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6" y="601361"/>
            <a:ext cx="9910589" cy="671943"/>
          </a:xfrm>
        </p:spPr>
        <p:txBody>
          <a:bodyPr/>
          <a:lstStyle/>
          <a:p>
            <a:r>
              <a:rPr lang="zh-CN" altLang="en-US" dirty="0"/>
              <a:t>关卡说明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AF515-A585-4987-B68B-ADB01A62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66" y="1273304"/>
            <a:ext cx="9288162" cy="52245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7E0ED5-252D-481E-B701-4A7A0CC0E72C}"/>
              </a:ext>
            </a:extLst>
          </p:cNvPr>
          <p:cNvSpPr txBox="1"/>
          <p:nvPr/>
        </p:nvSpPr>
        <p:spPr>
          <a:xfrm>
            <a:off x="8612660" y="956831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灵魂画手，不要在意这些细节</a:t>
            </a:r>
          </a:p>
        </p:txBody>
      </p:sp>
    </p:spTree>
    <p:extLst>
      <p:ext uri="{BB962C8B-B14F-4D97-AF65-F5344CB8AC3E}">
        <p14:creationId xmlns:p14="http://schemas.microsoft.com/office/powerpoint/2010/main" val="379939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CC1A0-CBBC-4DCB-BCE3-B6FC51CC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86" y="601361"/>
            <a:ext cx="9910589" cy="671943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5C4AC3-26C6-4365-B246-C7BB2D74116F}"/>
              </a:ext>
            </a:extLst>
          </p:cNvPr>
          <p:cNvSpPr txBox="1"/>
          <p:nvPr/>
        </p:nvSpPr>
        <p:spPr>
          <a:xfrm>
            <a:off x="1404551" y="1409355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输出，控制，回复，走位 四个状态之间的循环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79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694</TotalTime>
  <Words>155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Tw Cen MT</vt:lpstr>
      <vt:lpstr>电路</vt:lpstr>
      <vt:lpstr>德鲁伊的奇幻冒险（暂定）</vt:lpstr>
      <vt:lpstr>核心创意：边变形边战斗和冒险     核心节奏：策略性的紧张刺激</vt:lpstr>
      <vt:lpstr>灵感来源</vt:lpstr>
      <vt:lpstr>玩法验证版本计划 </vt:lpstr>
      <vt:lpstr>关卡说明</vt:lpstr>
      <vt:lpstr>循环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德鲁伊的奇幻冒险（暂定）</dc:title>
  <dc:creator>328419914@qq.com</dc:creator>
  <cp:lastModifiedBy>328419914@qq.com</cp:lastModifiedBy>
  <cp:revision>13</cp:revision>
  <dcterms:created xsi:type="dcterms:W3CDTF">2021-02-27T03:57:56Z</dcterms:created>
  <dcterms:modified xsi:type="dcterms:W3CDTF">2021-03-18T15:11:17Z</dcterms:modified>
</cp:coreProperties>
</file>