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12"/>
  </p:notesMasterIdLst>
  <p:sldIdLst>
    <p:sldId id="256" r:id="rId2"/>
    <p:sldId id="318" r:id="rId3"/>
    <p:sldId id="261" r:id="rId4"/>
    <p:sldId id="313" r:id="rId5"/>
    <p:sldId id="314" r:id="rId6"/>
    <p:sldId id="315" r:id="rId7"/>
    <p:sldId id="316" r:id="rId8"/>
    <p:sldId id="266" r:id="rId9"/>
    <p:sldId id="259" r:id="rId10"/>
    <p:sldId id="317"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6E9A2C-77D7-41A3-A6E4-609D816E3B5E}">
  <a:tblStyle styleId="{D16E9A2C-77D7-41A3-A6E4-609D816E3B5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409" autoAdjust="0"/>
  </p:normalViewPr>
  <p:slideViewPr>
    <p:cSldViewPr snapToGrid="0">
      <p:cViewPr>
        <p:scale>
          <a:sx n="95" d="100"/>
          <a:sy n="95" d="100"/>
        </p:scale>
        <p:origin x="666" y="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04f24f8b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204f24f8b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3093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0f9e629ec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10f9e629ec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0f9e629ec3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f9e629ec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04d075e49f_0_7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204d075e49f_0_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5532760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8.png"/><Relationship Id="rId7"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2.png"/><Relationship Id="rId4" Type="http://schemas.openxmlformats.org/officeDocument/2006/relationships/image" Target="../media/image1.png"/><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1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7.png"/><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64213" y="821275"/>
            <a:ext cx="5815500" cy="25980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159500" y="3342750"/>
            <a:ext cx="2825100" cy="754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atin typeface="Questrial"/>
                <a:ea typeface="Questrial"/>
                <a:cs typeface="Questrial"/>
                <a:sym typeface="Questria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blip>
          <a:stretch>
            <a:fillRect/>
          </a:stretch>
        </p:blipFill>
        <p:spPr>
          <a:xfrm rot="10115061">
            <a:off x="-1263974" y="-855882"/>
            <a:ext cx="5435348" cy="2361565"/>
          </a:xfrm>
          <a:prstGeom prst="rect">
            <a:avLst/>
          </a:prstGeom>
          <a:noFill/>
          <a:ln>
            <a:noFill/>
          </a:ln>
        </p:spPr>
      </p:pic>
      <p:pic>
        <p:nvPicPr>
          <p:cNvPr id="12" name="Google Shape;12;p2"/>
          <p:cNvPicPr preferRelativeResize="0"/>
          <p:nvPr/>
        </p:nvPicPr>
        <p:blipFill rotWithShape="1">
          <a:blip r:embed="rId3">
            <a:alphaModFix/>
          </a:blip>
          <a:srcRect t="-3880" b="3880"/>
          <a:stretch/>
        </p:blipFill>
        <p:spPr>
          <a:xfrm>
            <a:off x="-3152997" y="-1214225"/>
            <a:ext cx="6360993" cy="1961550"/>
          </a:xfrm>
          <a:prstGeom prst="rect">
            <a:avLst/>
          </a:prstGeom>
          <a:noFill/>
          <a:ln>
            <a:noFill/>
          </a:ln>
        </p:spPr>
      </p:pic>
      <p:pic>
        <p:nvPicPr>
          <p:cNvPr id="13" name="Google Shape;13;p2"/>
          <p:cNvPicPr preferRelativeResize="0"/>
          <p:nvPr/>
        </p:nvPicPr>
        <p:blipFill>
          <a:blip r:embed="rId4">
            <a:alphaModFix/>
          </a:blip>
          <a:stretch>
            <a:fillRect/>
          </a:stretch>
        </p:blipFill>
        <p:spPr>
          <a:xfrm>
            <a:off x="5494275" y="2412250"/>
            <a:ext cx="5806750" cy="3337335"/>
          </a:xfrm>
          <a:prstGeom prst="rect">
            <a:avLst/>
          </a:prstGeom>
          <a:noFill/>
          <a:ln>
            <a:noFill/>
          </a:ln>
        </p:spPr>
      </p:pic>
      <p:pic>
        <p:nvPicPr>
          <p:cNvPr id="14" name="Google Shape;14;p2"/>
          <p:cNvPicPr preferRelativeResize="0"/>
          <p:nvPr/>
        </p:nvPicPr>
        <p:blipFill>
          <a:blip r:embed="rId5">
            <a:alphaModFix/>
          </a:blip>
          <a:stretch>
            <a:fillRect/>
          </a:stretch>
        </p:blipFill>
        <p:spPr>
          <a:xfrm rot="8332749">
            <a:off x="7533475" y="2365150"/>
            <a:ext cx="2671026" cy="2325600"/>
          </a:xfrm>
          <a:prstGeom prst="rect">
            <a:avLst/>
          </a:prstGeom>
          <a:noFill/>
          <a:ln>
            <a:noFill/>
          </a:ln>
        </p:spPr>
      </p:pic>
      <p:pic>
        <p:nvPicPr>
          <p:cNvPr id="15" name="Google Shape;15;p2"/>
          <p:cNvPicPr preferRelativeResize="0"/>
          <p:nvPr/>
        </p:nvPicPr>
        <p:blipFill>
          <a:blip r:embed="rId6">
            <a:alphaModFix/>
          </a:blip>
          <a:stretch>
            <a:fillRect/>
          </a:stretch>
        </p:blipFill>
        <p:spPr>
          <a:xfrm>
            <a:off x="-1320225" y="3791750"/>
            <a:ext cx="1952850" cy="1633500"/>
          </a:xfrm>
          <a:prstGeom prst="rect">
            <a:avLst/>
          </a:prstGeom>
          <a:noFill/>
          <a:ln>
            <a:noFill/>
          </a:ln>
        </p:spPr>
      </p:pic>
      <p:sp>
        <p:nvSpPr>
          <p:cNvPr id="16" name="Google Shape;16;p2"/>
          <p:cNvSpPr/>
          <p:nvPr/>
        </p:nvSpPr>
        <p:spPr>
          <a:xfrm>
            <a:off x="-874524" y="4003403"/>
            <a:ext cx="1213844" cy="1176199"/>
          </a:xfrm>
          <a:custGeom>
            <a:avLst/>
            <a:gdLst/>
            <a:ahLst/>
            <a:cxnLst/>
            <a:rect l="l" t="t" r="r" b="b"/>
            <a:pathLst>
              <a:path w="74549" h="72237" extrusionOk="0">
                <a:moveTo>
                  <a:pt x="43236" y="8174"/>
                </a:moveTo>
                <a:cubicBezTo>
                  <a:pt x="43947" y="8380"/>
                  <a:pt x="44639" y="8642"/>
                  <a:pt x="45332" y="8941"/>
                </a:cubicBezTo>
                <a:cubicBezTo>
                  <a:pt x="46530" y="9447"/>
                  <a:pt x="47653" y="10083"/>
                  <a:pt x="48738" y="10813"/>
                </a:cubicBezTo>
                <a:cubicBezTo>
                  <a:pt x="47915" y="10495"/>
                  <a:pt x="47091" y="10176"/>
                  <a:pt x="46249" y="9896"/>
                </a:cubicBezTo>
                <a:cubicBezTo>
                  <a:pt x="45014" y="9484"/>
                  <a:pt x="43722" y="9128"/>
                  <a:pt x="42412" y="8866"/>
                </a:cubicBezTo>
                <a:cubicBezTo>
                  <a:pt x="42468" y="8829"/>
                  <a:pt x="42524" y="8773"/>
                  <a:pt x="42581" y="8717"/>
                </a:cubicBezTo>
                <a:cubicBezTo>
                  <a:pt x="42805" y="8529"/>
                  <a:pt x="43011" y="8361"/>
                  <a:pt x="43236" y="8174"/>
                </a:cubicBezTo>
                <a:close/>
                <a:moveTo>
                  <a:pt x="34738" y="11917"/>
                </a:moveTo>
                <a:lnTo>
                  <a:pt x="34738" y="11917"/>
                </a:lnTo>
                <a:cubicBezTo>
                  <a:pt x="33784" y="13040"/>
                  <a:pt x="32904" y="14219"/>
                  <a:pt x="32081" y="15436"/>
                </a:cubicBezTo>
                <a:cubicBezTo>
                  <a:pt x="31713" y="15324"/>
                  <a:pt x="31333" y="15273"/>
                  <a:pt x="30950" y="15273"/>
                </a:cubicBezTo>
                <a:cubicBezTo>
                  <a:pt x="30690" y="15273"/>
                  <a:pt x="30429" y="15297"/>
                  <a:pt x="30172" y="15342"/>
                </a:cubicBezTo>
                <a:cubicBezTo>
                  <a:pt x="31407" y="13807"/>
                  <a:pt x="32904" y="12591"/>
                  <a:pt x="34738" y="11917"/>
                </a:cubicBezTo>
                <a:close/>
                <a:moveTo>
                  <a:pt x="39399" y="11692"/>
                </a:moveTo>
                <a:cubicBezTo>
                  <a:pt x="40671" y="13302"/>
                  <a:pt x="42730" y="14219"/>
                  <a:pt x="44302" y="15492"/>
                </a:cubicBezTo>
                <a:cubicBezTo>
                  <a:pt x="46174" y="17008"/>
                  <a:pt x="47147" y="19348"/>
                  <a:pt x="47222" y="21706"/>
                </a:cubicBezTo>
                <a:cubicBezTo>
                  <a:pt x="45908" y="21482"/>
                  <a:pt x="44582" y="21365"/>
                  <a:pt x="43272" y="21365"/>
                </a:cubicBezTo>
                <a:cubicBezTo>
                  <a:pt x="42941" y="21365"/>
                  <a:pt x="42610" y="21373"/>
                  <a:pt x="42281" y="21388"/>
                </a:cubicBezTo>
                <a:cubicBezTo>
                  <a:pt x="40278" y="21481"/>
                  <a:pt x="38276" y="21837"/>
                  <a:pt x="36348" y="22417"/>
                </a:cubicBezTo>
                <a:lnTo>
                  <a:pt x="36123" y="22417"/>
                </a:lnTo>
                <a:cubicBezTo>
                  <a:pt x="35992" y="20714"/>
                  <a:pt x="35599" y="18898"/>
                  <a:pt x="34682" y="17495"/>
                </a:cubicBezTo>
                <a:cubicBezTo>
                  <a:pt x="35225" y="16671"/>
                  <a:pt x="35786" y="15866"/>
                  <a:pt x="36385" y="15118"/>
                </a:cubicBezTo>
                <a:cubicBezTo>
                  <a:pt x="37321" y="13920"/>
                  <a:pt x="38332" y="12778"/>
                  <a:pt x="39399" y="11692"/>
                </a:cubicBezTo>
                <a:close/>
                <a:moveTo>
                  <a:pt x="33222" y="19909"/>
                </a:moveTo>
                <a:cubicBezTo>
                  <a:pt x="33503" y="20714"/>
                  <a:pt x="33690" y="21556"/>
                  <a:pt x="33765" y="22417"/>
                </a:cubicBezTo>
                <a:cubicBezTo>
                  <a:pt x="33335" y="22436"/>
                  <a:pt x="32904" y="22454"/>
                  <a:pt x="32474" y="22492"/>
                </a:cubicBezTo>
                <a:cubicBezTo>
                  <a:pt x="32286" y="22511"/>
                  <a:pt x="32118" y="22529"/>
                  <a:pt x="31931" y="22548"/>
                </a:cubicBezTo>
                <a:cubicBezTo>
                  <a:pt x="31950" y="22473"/>
                  <a:pt x="31987" y="22380"/>
                  <a:pt x="32024" y="22323"/>
                </a:cubicBezTo>
                <a:cubicBezTo>
                  <a:pt x="32380" y="21500"/>
                  <a:pt x="32792" y="20695"/>
                  <a:pt x="33222" y="19909"/>
                </a:cubicBezTo>
                <a:close/>
                <a:moveTo>
                  <a:pt x="30722" y="17590"/>
                </a:moveTo>
                <a:cubicBezTo>
                  <a:pt x="30164" y="18594"/>
                  <a:pt x="29626" y="19598"/>
                  <a:pt x="29161" y="20639"/>
                </a:cubicBezTo>
                <a:cubicBezTo>
                  <a:pt x="28805" y="21444"/>
                  <a:pt x="28487" y="22267"/>
                  <a:pt x="28188" y="23072"/>
                </a:cubicBezTo>
                <a:cubicBezTo>
                  <a:pt x="27626" y="23203"/>
                  <a:pt x="27065" y="23315"/>
                  <a:pt x="26503" y="23465"/>
                </a:cubicBezTo>
                <a:cubicBezTo>
                  <a:pt x="26522" y="23222"/>
                  <a:pt x="26541" y="22979"/>
                  <a:pt x="26578" y="22754"/>
                </a:cubicBezTo>
                <a:cubicBezTo>
                  <a:pt x="26728" y="21594"/>
                  <a:pt x="27139" y="20471"/>
                  <a:pt x="27813" y="19535"/>
                </a:cubicBezTo>
                <a:cubicBezTo>
                  <a:pt x="28463" y="18644"/>
                  <a:pt x="29554" y="17661"/>
                  <a:pt x="30722" y="17590"/>
                </a:cubicBezTo>
                <a:close/>
                <a:moveTo>
                  <a:pt x="43865" y="12164"/>
                </a:moveTo>
                <a:cubicBezTo>
                  <a:pt x="44198" y="12256"/>
                  <a:pt x="44531" y="12349"/>
                  <a:pt x="44845" y="12460"/>
                </a:cubicBezTo>
                <a:cubicBezTo>
                  <a:pt x="49075" y="13770"/>
                  <a:pt x="53137" y="15866"/>
                  <a:pt x="56581" y="18711"/>
                </a:cubicBezTo>
                <a:cubicBezTo>
                  <a:pt x="57123" y="19460"/>
                  <a:pt x="57647" y="20227"/>
                  <a:pt x="58134" y="20995"/>
                </a:cubicBezTo>
                <a:cubicBezTo>
                  <a:pt x="58939" y="22211"/>
                  <a:pt x="59669" y="23484"/>
                  <a:pt x="60343" y="24794"/>
                </a:cubicBezTo>
                <a:cubicBezTo>
                  <a:pt x="59096" y="24467"/>
                  <a:pt x="57799" y="24309"/>
                  <a:pt x="56497" y="24309"/>
                </a:cubicBezTo>
                <a:cubicBezTo>
                  <a:pt x="55863" y="24309"/>
                  <a:pt x="55228" y="24346"/>
                  <a:pt x="54597" y="24420"/>
                </a:cubicBezTo>
                <a:cubicBezTo>
                  <a:pt x="53062" y="23521"/>
                  <a:pt x="51396" y="22810"/>
                  <a:pt x="49674" y="22286"/>
                </a:cubicBezTo>
                <a:cubicBezTo>
                  <a:pt x="49730" y="20976"/>
                  <a:pt x="49543" y="19628"/>
                  <a:pt x="49094" y="18281"/>
                </a:cubicBezTo>
                <a:cubicBezTo>
                  <a:pt x="48626" y="16933"/>
                  <a:pt x="47915" y="15698"/>
                  <a:pt x="46960" y="14612"/>
                </a:cubicBezTo>
                <a:cubicBezTo>
                  <a:pt x="46099" y="13620"/>
                  <a:pt x="44976" y="12909"/>
                  <a:pt x="43891" y="12179"/>
                </a:cubicBezTo>
                <a:cubicBezTo>
                  <a:pt x="43877" y="12179"/>
                  <a:pt x="43873" y="12169"/>
                  <a:pt x="43865" y="12164"/>
                </a:cubicBezTo>
                <a:close/>
                <a:moveTo>
                  <a:pt x="27270" y="26160"/>
                </a:moveTo>
                <a:lnTo>
                  <a:pt x="27270" y="26160"/>
                </a:lnTo>
                <a:cubicBezTo>
                  <a:pt x="27196" y="26441"/>
                  <a:pt x="27139" y="26722"/>
                  <a:pt x="27065" y="27003"/>
                </a:cubicBezTo>
                <a:cubicBezTo>
                  <a:pt x="26990" y="26759"/>
                  <a:pt x="26896" y="26535"/>
                  <a:pt x="26840" y="26291"/>
                </a:cubicBezTo>
                <a:cubicBezTo>
                  <a:pt x="26971" y="26254"/>
                  <a:pt x="27121" y="26198"/>
                  <a:pt x="27270" y="26160"/>
                </a:cubicBezTo>
                <a:close/>
                <a:moveTo>
                  <a:pt x="41327" y="25599"/>
                </a:moveTo>
                <a:lnTo>
                  <a:pt x="41327" y="25599"/>
                </a:lnTo>
                <a:cubicBezTo>
                  <a:pt x="42861" y="25842"/>
                  <a:pt x="44396" y="26198"/>
                  <a:pt x="45856" y="26722"/>
                </a:cubicBezTo>
                <a:cubicBezTo>
                  <a:pt x="45725" y="26946"/>
                  <a:pt x="45594" y="27152"/>
                  <a:pt x="45444" y="27358"/>
                </a:cubicBezTo>
                <a:cubicBezTo>
                  <a:pt x="44153" y="26610"/>
                  <a:pt x="42768" y="26011"/>
                  <a:pt x="41327" y="25599"/>
                </a:cubicBezTo>
                <a:close/>
                <a:moveTo>
                  <a:pt x="52488" y="3826"/>
                </a:moveTo>
                <a:cubicBezTo>
                  <a:pt x="54117" y="3826"/>
                  <a:pt x="55737" y="4233"/>
                  <a:pt x="57217" y="4955"/>
                </a:cubicBezTo>
                <a:cubicBezTo>
                  <a:pt x="59781" y="6227"/>
                  <a:pt x="61840" y="8099"/>
                  <a:pt x="63655" y="10326"/>
                </a:cubicBezTo>
                <a:cubicBezTo>
                  <a:pt x="66837" y="14219"/>
                  <a:pt x="68915" y="19254"/>
                  <a:pt x="70056" y="24270"/>
                </a:cubicBezTo>
                <a:cubicBezTo>
                  <a:pt x="70000" y="24569"/>
                  <a:pt x="69925" y="24850"/>
                  <a:pt x="69832" y="25150"/>
                </a:cubicBezTo>
                <a:cubicBezTo>
                  <a:pt x="69364" y="26722"/>
                  <a:pt x="68690" y="28219"/>
                  <a:pt x="67829" y="29604"/>
                </a:cubicBezTo>
                <a:cubicBezTo>
                  <a:pt x="67492" y="29211"/>
                  <a:pt x="67155" y="28837"/>
                  <a:pt x="66781" y="28481"/>
                </a:cubicBezTo>
                <a:cubicBezTo>
                  <a:pt x="66556" y="27733"/>
                  <a:pt x="66294" y="26984"/>
                  <a:pt x="65976" y="26273"/>
                </a:cubicBezTo>
                <a:cubicBezTo>
                  <a:pt x="64554" y="22941"/>
                  <a:pt x="62345" y="20059"/>
                  <a:pt x="59687" y="17607"/>
                </a:cubicBezTo>
                <a:cubicBezTo>
                  <a:pt x="58752" y="16278"/>
                  <a:pt x="57741" y="14987"/>
                  <a:pt x="56693" y="13751"/>
                </a:cubicBezTo>
                <a:cubicBezTo>
                  <a:pt x="54540" y="11225"/>
                  <a:pt x="52051" y="8922"/>
                  <a:pt x="49187" y="7219"/>
                </a:cubicBezTo>
                <a:cubicBezTo>
                  <a:pt x="48289" y="6676"/>
                  <a:pt x="47353" y="6227"/>
                  <a:pt x="46399" y="5816"/>
                </a:cubicBezTo>
                <a:cubicBezTo>
                  <a:pt x="47540" y="5104"/>
                  <a:pt x="48738" y="4505"/>
                  <a:pt x="50030" y="4150"/>
                </a:cubicBezTo>
                <a:cubicBezTo>
                  <a:pt x="50840" y="3930"/>
                  <a:pt x="51665" y="3826"/>
                  <a:pt x="52488" y="3826"/>
                </a:cubicBezTo>
                <a:close/>
                <a:moveTo>
                  <a:pt x="24594" y="27040"/>
                </a:moveTo>
                <a:cubicBezTo>
                  <a:pt x="24837" y="27864"/>
                  <a:pt x="25174" y="28650"/>
                  <a:pt x="25605" y="29398"/>
                </a:cubicBezTo>
                <a:cubicBezTo>
                  <a:pt x="25418" y="29567"/>
                  <a:pt x="25212" y="29735"/>
                  <a:pt x="25024" y="29904"/>
                </a:cubicBezTo>
                <a:cubicBezTo>
                  <a:pt x="24482" y="30428"/>
                  <a:pt x="23958" y="30970"/>
                  <a:pt x="23471" y="31551"/>
                </a:cubicBezTo>
                <a:cubicBezTo>
                  <a:pt x="23321" y="31532"/>
                  <a:pt x="23172" y="31495"/>
                  <a:pt x="23022" y="31476"/>
                </a:cubicBezTo>
                <a:cubicBezTo>
                  <a:pt x="22872" y="31457"/>
                  <a:pt x="22741" y="31438"/>
                  <a:pt x="22591" y="31420"/>
                </a:cubicBezTo>
                <a:cubicBezTo>
                  <a:pt x="23059" y="30016"/>
                  <a:pt x="23546" y="28631"/>
                  <a:pt x="24089" y="27265"/>
                </a:cubicBezTo>
                <a:lnTo>
                  <a:pt x="24089" y="27246"/>
                </a:lnTo>
                <a:cubicBezTo>
                  <a:pt x="24257" y="27190"/>
                  <a:pt x="24426" y="27115"/>
                  <a:pt x="24594" y="27040"/>
                </a:cubicBezTo>
                <a:close/>
                <a:moveTo>
                  <a:pt x="33222" y="28425"/>
                </a:moveTo>
                <a:lnTo>
                  <a:pt x="33222" y="28425"/>
                </a:lnTo>
                <a:cubicBezTo>
                  <a:pt x="32923" y="29361"/>
                  <a:pt x="32549" y="30297"/>
                  <a:pt x="32081" y="31158"/>
                </a:cubicBezTo>
                <a:cubicBezTo>
                  <a:pt x="31987" y="31326"/>
                  <a:pt x="31893" y="31476"/>
                  <a:pt x="31800" y="31644"/>
                </a:cubicBezTo>
                <a:cubicBezTo>
                  <a:pt x="31107" y="31364"/>
                  <a:pt x="30434" y="31008"/>
                  <a:pt x="29835" y="30559"/>
                </a:cubicBezTo>
                <a:cubicBezTo>
                  <a:pt x="29835" y="30372"/>
                  <a:pt x="29853" y="30184"/>
                  <a:pt x="29872" y="29979"/>
                </a:cubicBezTo>
                <a:cubicBezTo>
                  <a:pt x="29966" y="29904"/>
                  <a:pt x="30041" y="29829"/>
                  <a:pt x="30134" y="29754"/>
                </a:cubicBezTo>
                <a:cubicBezTo>
                  <a:pt x="31107" y="29192"/>
                  <a:pt x="32137" y="28743"/>
                  <a:pt x="33222" y="28425"/>
                </a:cubicBezTo>
                <a:close/>
                <a:moveTo>
                  <a:pt x="20270" y="29380"/>
                </a:moveTo>
                <a:lnTo>
                  <a:pt x="20270" y="29380"/>
                </a:lnTo>
                <a:cubicBezTo>
                  <a:pt x="20027" y="30091"/>
                  <a:pt x="19803" y="30802"/>
                  <a:pt x="19578" y="31495"/>
                </a:cubicBezTo>
                <a:cubicBezTo>
                  <a:pt x="18848" y="31607"/>
                  <a:pt x="18137" y="31794"/>
                  <a:pt x="17426" y="32037"/>
                </a:cubicBezTo>
                <a:cubicBezTo>
                  <a:pt x="17856" y="31513"/>
                  <a:pt x="18324" y="31027"/>
                  <a:pt x="18829" y="30559"/>
                </a:cubicBezTo>
                <a:cubicBezTo>
                  <a:pt x="19279" y="30147"/>
                  <a:pt x="19765" y="29754"/>
                  <a:pt x="20270" y="29380"/>
                </a:cubicBezTo>
                <a:close/>
                <a:moveTo>
                  <a:pt x="37097" y="27826"/>
                </a:moveTo>
                <a:cubicBezTo>
                  <a:pt x="39324" y="27826"/>
                  <a:pt x="41532" y="28425"/>
                  <a:pt x="43535" y="29473"/>
                </a:cubicBezTo>
                <a:cubicBezTo>
                  <a:pt x="43385" y="29604"/>
                  <a:pt x="43217" y="29735"/>
                  <a:pt x="43067" y="29866"/>
                </a:cubicBezTo>
                <a:cubicBezTo>
                  <a:pt x="41020" y="31460"/>
                  <a:pt x="38322" y="32349"/>
                  <a:pt x="35678" y="32349"/>
                </a:cubicBezTo>
                <a:cubicBezTo>
                  <a:pt x="35155" y="32349"/>
                  <a:pt x="34634" y="32314"/>
                  <a:pt x="34121" y="32243"/>
                </a:cubicBezTo>
                <a:cubicBezTo>
                  <a:pt x="34851" y="30877"/>
                  <a:pt x="35393" y="29417"/>
                  <a:pt x="35730" y="27901"/>
                </a:cubicBezTo>
                <a:cubicBezTo>
                  <a:pt x="36180" y="27845"/>
                  <a:pt x="36647" y="27826"/>
                  <a:pt x="37097" y="27826"/>
                </a:cubicBezTo>
                <a:close/>
                <a:moveTo>
                  <a:pt x="37114" y="7311"/>
                </a:moveTo>
                <a:cubicBezTo>
                  <a:pt x="37658" y="7311"/>
                  <a:pt x="38202" y="7330"/>
                  <a:pt x="38744" y="7369"/>
                </a:cubicBezTo>
                <a:cubicBezTo>
                  <a:pt x="38650" y="7556"/>
                  <a:pt x="38575" y="7762"/>
                  <a:pt x="38519" y="7949"/>
                </a:cubicBezTo>
                <a:cubicBezTo>
                  <a:pt x="38332" y="8136"/>
                  <a:pt x="38145" y="8305"/>
                  <a:pt x="37976" y="8473"/>
                </a:cubicBezTo>
                <a:cubicBezTo>
                  <a:pt x="37471" y="8492"/>
                  <a:pt x="36966" y="8511"/>
                  <a:pt x="36479" y="8586"/>
                </a:cubicBezTo>
                <a:cubicBezTo>
                  <a:pt x="33110" y="9016"/>
                  <a:pt x="30228" y="10701"/>
                  <a:pt x="28113" y="13340"/>
                </a:cubicBezTo>
                <a:cubicBezTo>
                  <a:pt x="26016" y="15960"/>
                  <a:pt x="24557" y="19029"/>
                  <a:pt x="23190" y="22080"/>
                </a:cubicBezTo>
                <a:cubicBezTo>
                  <a:pt x="22722" y="23091"/>
                  <a:pt x="22292" y="24120"/>
                  <a:pt x="21880" y="25150"/>
                </a:cubicBezTo>
                <a:cubicBezTo>
                  <a:pt x="20270" y="25917"/>
                  <a:pt x="18754" y="26853"/>
                  <a:pt x="17388" y="27995"/>
                </a:cubicBezTo>
                <a:cubicBezTo>
                  <a:pt x="15816" y="29286"/>
                  <a:pt x="14375" y="30989"/>
                  <a:pt x="13345" y="32898"/>
                </a:cubicBezTo>
                <a:cubicBezTo>
                  <a:pt x="12222" y="31195"/>
                  <a:pt x="11773" y="29192"/>
                  <a:pt x="11904" y="27096"/>
                </a:cubicBezTo>
                <a:cubicBezTo>
                  <a:pt x="12222" y="21706"/>
                  <a:pt x="15779" y="15604"/>
                  <a:pt x="21319" y="14275"/>
                </a:cubicBezTo>
                <a:cubicBezTo>
                  <a:pt x="22329" y="14032"/>
                  <a:pt x="22292" y="12853"/>
                  <a:pt x="21674" y="12329"/>
                </a:cubicBezTo>
                <a:cubicBezTo>
                  <a:pt x="23639" y="10981"/>
                  <a:pt x="25754" y="9840"/>
                  <a:pt x="28000" y="9016"/>
                </a:cubicBezTo>
                <a:lnTo>
                  <a:pt x="28000" y="8997"/>
                </a:lnTo>
                <a:cubicBezTo>
                  <a:pt x="30914" y="7931"/>
                  <a:pt x="34017" y="7311"/>
                  <a:pt x="37114" y="7311"/>
                </a:cubicBezTo>
                <a:close/>
                <a:moveTo>
                  <a:pt x="29760" y="33291"/>
                </a:moveTo>
                <a:lnTo>
                  <a:pt x="29760" y="33291"/>
                </a:lnTo>
                <a:cubicBezTo>
                  <a:pt x="29966" y="33404"/>
                  <a:pt x="30172" y="33516"/>
                  <a:pt x="30396" y="33610"/>
                </a:cubicBezTo>
                <a:cubicBezTo>
                  <a:pt x="30228" y="33797"/>
                  <a:pt x="30059" y="33984"/>
                  <a:pt x="29891" y="34152"/>
                </a:cubicBezTo>
                <a:cubicBezTo>
                  <a:pt x="29853" y="34134"/>
                  <a:pt x="29816" y="34115"/>
                  <a:pt x="29778" y="34096"/>
                </a:cubicBezTo>
                <a:cubicBezTo>
                  <a:pt x="29778" y="34059"/>
                  <a:pt x="29778" y="34040"/>
                  <a:pt x="29778" y="34021"/>
                </a:cubicBezTo>
                <a:cubicBezTo>
                  <a:pt x="29760" y="33778"/>
                  <a:pt x="29760" y="33535"/>
                  <a:pt x="29760" y="33291"/>
                </a:cubicBezTo>
                <a:close/>
                <a:moveTo>
                  <a:pt x="70917" y="29567"/>
                </a:moveTo>
                <a:cubicBezTo>
                  <a:pt x="71086" y="31345"/>
                  <a:pt x="71105" y="33123"/>
                  <a:pt x="71030" y="34882"/>
                </a:cubicBezTo>
                <a:lnTo>
                  <a:pt x="71030" y="34901"/>
                </a:lnTo>
                <a:cubicBezTo>
                  <a:pt x="70599" y="33872"/>
                  <a:pt x="70113" y="32880"/>
                  <a:pt x="69532" y="31944"/>
                </a:cubicBezTo>
                <a:cubicBezTo>
                  <a:pt x="70038" y="31176"/>
                  <a:pt x="70506" y="30390"/>
                  <a:pt x="70917" y="29567"/>
                </a:cubicBezTo>
                <a:close/>
                <a:moveTo>
                  <a:pt x="58246" y="27208"/>
                </a:moveTo>
                <a:cubicBezTo>
                  <a:pt x="59051" y="27339"/>
                  <a:pt x="59931" y="27545"/>
                  <a:pt x="60754" y="27826"/>
                </a:cubicBezTo>
                <a:cubicBezTo>
                  <a:pt x="61147" y="27976"/>
                  <a:pt x="61559" y="28163"/>
                  <a:pt x="61952" y="28350"/>
                </a:cubicBezTo>
                <a:cubicBezTo>
                  <a:pt x="62720" y="30353"/>
                  <a:pt x="63281" y="32412"/>
                  <a:pt x="63580" y="34508"/>
                </a:cubicBezTo>
                <a:cubicBezTo>
                  <a:pt x="63356" y="34695"/>
                  <a:pt x="63131" y="34882"/>
                  <a:pt x="62888" y="35051"/>
                </a:cubicBezTo>
                <a:cubicBezTo>
                  <a:pt x="62177" y="32580"/>
                  <a:pt x="60941" y="30259"/>
                  <a:pt x="59276" y="28313"/>
                </a:cubicBezTo>
                <a:cubicBezTo>
                  <a:pt x="58958" y="27920"/>
                  <a:pt x="58602" y="27564"/>
                  <a:pt x="58246" y="27208"/>
                </a:cubicBezTo>
                <a:close/>
                <a:moveTo>
                  <a:pt x="18754" y="34190"/>
                </a:moveTo>
                <a:cubicBezTo>
                  <a:pt x="18530" y="34995"/>
                  <a:pt x="18324" y="35781"/>
                  <a:pt x="18118" y="36567"/>
                </a:cubicBezTo>
                <a:cubicBezTo>
                  <a:pt x="17369" y="36286"/>
                  <a:pt x="16658" y="35930"/>
                  <a:pt x="16003" y="35481"/>
                </a:cubicBezTo>
                <a:cubicBezTo>
                  <a:pt x="16845" y="34920"/>
                  <a:pt x="17781" y="34489"/>
                  <a:pt x="18754" y="34190"/>
                </a:cubicBezTo>
                <a:close/>
                <a:moveTo>
                  <a:pt x="26222" y="34845"/>
                </a:moveTo>
                <a:cubicBezTo>
                  <a:pt x="26335" y="34882"/>
                  <a:pt x="26428" y="34938"/>
                  <a:pt x="26541" y="34995"/>
                </a:cubicBezTo>
                <a:cubicBezTo>
                  <a:pt x="26578" y="35481"/>
                  <a:pt x="26653" y="35968"/>
                  <a:pt x="26709" y="36454"/>
                </a:cubicBezTo>
                <a:cubicBezTo>
                  <a:pt x="26278" y="36679"/>
                  <a:pt x="25829" y="36847"/>
                  <a:pt x="25361" y="36978"/>
                </a:cubicBezTo>
                <a:cubicBezTo>
                  <a:pt x="25380" y="36941"/>
                  <a:pt x="25380" y="36885"/>
                  <a:pt x="25399" y="36847"/>
                </a:cubicBezTo>
                <a:cubicBezTo>
                  <a:pt x="25492" y="36529"/>
                  <a:pt x="25605" y="36230"/>
                  <a:pt x="25736" y="35912"/>
                </a:cubicBezTo>
                <a:cubicBezTo>
                  <a:pt x="25754" y="35837"/>
                  <a:pt x="25792" y="35743"/>
                  <a:pt x="25829" y="35668"/>
                </a:cubicBezTo>
                <a:lnTo>
                  <a:pt x="25829" y="35668"/>
                </a:lnTo>
                <a:cubicBezTo>
                  <a:pt x="25826" y="35674"/>
                  <a:pt x="25825" y="35677"/>
                  <a:pt x="25825" y="35677"/>
                </a:cubicBezTo>
                <a:cubicBezTo>
                  <a:pt x="25822" y="35677"/>
                  <a:pt x="25999" y="35290"/>
                  <a:pt x="26016" y="35238"/>
                </a:cubicBezTo>
                <a:cubicBezTo>
                  <a:pt x="26073" y="35107"/>
                  <a:pt x="26147" y="34976"/>
                  <a:pt x="26222" y="34845"/>
                </a:cubicBezTo>
                <a:close/>
                <a:moveTo>
                  <a:pt x="53174" y="27564"/>
                </a:moveTo>
                <a:cubicBezTo>
                  <a:pt x="56506" y="29604"/>
                  <a:pt x="59145" y="32692"/>
                  <a:pt x="60212" y="36623"/>
                </a:cubicBezTo>
                <a:cubicBezTo>
                  <a:pt x="60230" y="36660"/>
                  <a:pt x="60249" y="36716"/>
                  <a:pt x="60249" y="36773"/>
                </a:cubicBezTo>
                <a:cubicBezTo>
                  <a:pt x="60249" y="36791"/>
                  <a:pt x="60249" y="36791"/>
                  <a:pt x="60230" y="36791"/>
                </a:cubicBezTo>
                <a:cubicBezTo>
                  <a:pt x="59556" y="37166"/>
                  <a:pt x="58845" y="37503"/>
                  <a:pt x="58115" y="37783"/>
                </a:cubicBezTo>
                <a:cubicBezTo>
                  <a:pt x="58003" y="36043"/>
                  <a:pt x="57498" y="34302"/>
                  <a:pt x="56768" y="32767"/>
                </a:cubicBezTo>
                <a:cubicBezTo>
                  <a:pt x="55813" y="30783"/>
                  <a:pt x="54428" y="29099"/>
                  <a:pt x="52762" y="27695"/>
                </a:cubicBezTo>
                <a:cubicBezTo>
                  <a:pt x="52912" y="27658"/>
                  <a:pt x="53043" y="27602"/>
                  <a:pt x="53174" y="27564"/>
                </a:cubicBezTo>
                <a:close/>
                <a:moveTo>
                  <a:pt x="47615" y="32487"/>
                </a:moveTo>
                <a:cubicBezTo>
                  <a:pt x="48308" y="33198"/>
                  <a:pt x="48963" y="33984"/>
                  <a:pt x="49506" y="34807"/>
                </a:cubicBezTo>
                <a:cubicBezTo>
                  <a:pt x="50329" y="36024"/>
                  <a:pt x="50984" y="37372"/>
                  <a:pt x="51433" y="38775"/>
                </a:cubicBezTo>
                <a:cubicBezTo>
                  <a:pt x="50928" y="38700"/>
                  <a:pt x="50423" y="38569"/>
                  <a:pt x="49899" y="38364"/>
                </a:cubicBezTo>
                <a:cubicBezTo>
                  <a:pt x="49075" y="38045"/>
                  <a:pt x="48233" y="37409"/>
                  <a:pt x="47765" y="36604"/>
                </a:cubicBezTo>
                <a:cubicBezTo>
                  <a:pt x="47091" y="35425"/>
                  <a:pt x="47129" y="34021"/>
                  <a:pt x="47503" y="32767"/>
                </a:cubicBezTo>
                <a:cubicBezTo>
                  <a:pt x="47540" y="32674"/>
                  <a:pt x="47578" y="32580"/>
                  <a:pt x="47615" y="32487"/>
                </a:cubicBezTo>
                <a:close/>
                <a:moveTo>
                  <a:pt x="50292" y="28949"/>
                </a:moveTo>
                <a:cubicBezTo>
                  <a:pt x="51789" y="30016"/>
                  <a:pt x="53099" y="31307"/>
                  <a:pt x="54054" y="32917"/>
                </a:cubicBezTo>
                <a:cubicBezTo>
                  <a:pt x="55083" y="34583"/>
                  <a:pt x="55738" y="36567"/>
                  <a:pt x="55738" y="38551"/>
                </a:cubicBezTo>
                <a:cubicBezTo>
                  <a:pt x="55195" y="38663"/>
                  <a:pt x="54653" y="38775"/>
                  <a:pt x="54129" y="38831"/>
                </a:cubicBezTo>
                <a:cubicBezTo>
                  <a:pt x="53923" y="37970"/>
                  <a:pt x="53661" y="37166"/>
                  <a:pt x="53324" y="36398"/>
                </a:cubicBezTo>
                <a:cubicBezTo>
                  <a:pt x="52351" y="34040"/>
                  <a:pt x="50872" y="31888"/>
                  <a:pt x="49019" y="30091"/>
                </a:cubicBezTo>
                <a:cubicBezTo>
                  <a:pt x="49075" y="30035"/>
                  <a:pt x="49131" y="29979"/>
                  <a:pt x="49187" y="29922"/>
                </a:cubicBezTo>
                <a:cubicBezTo>
                  <a:pt x="49524" y="29567"/>
                  <a:pt x="49899" y="29249"/>
                  <a:pt x="50292" y="28968"/>
                </a:cubicBezTo>
                <a:lnTo>
                  <a:pt x="50292" y="28949"/>
                </a:lnTo>
                <a:close/>
                <a:moveTo>
                  <a:pt x="63786" y="37746"/>
                </a:moveTo>
                <a:cubicBezTo>
                  <a:pt x="63786" y="38700"/>
                  <a:pt x="63711" y="39636"/>
                  <a:pt x="63580" y="40572"/>
                </a:cubicBezTo>
                <a:cubicBezTo>
                  <a:pt x="63618" y="39711"/>
                  <a:pt x="63580" y="38831"/>
                  <a:pt x="63487" y="37952"/>
                </a:cubicBezTo>
                <a:cubicBezTo>
                  <a:pt x="63580" y="37896"/>
                  <a:pt x="63693" y="37821"/>
                  <a:pt x="63786" y="37746"/>
                </a:cubicBezTo>
                <a:close/>
                <a:moveTo>
                  <a:pt x="30228" y="37334"/>
                </a:moveTo>
                <a:cubicBezTo>
                  <a:pt x="31538" y="38420"/>
                  <a:pt x="32698" y="39674"/>
                  <a:pt x="33634" y="40965"/>
                </a:cubicBezTo>
                <a:cubicBezTo>
                  <a:pt x="32923" y="41077"/>
                  <a:pt x="32193" y="41208"/>
                  <a:pt x="31500" y="41377"/>
                </a:cubicBezTo>
                <a:cubicBezTo>
                  <a:pt x="31482" y="41377"/>
                  <a:pt x="31463" y="41396"/>
                  <a:pt x="31463" y="41396"/>
                </a:cubicBezTo>
                <a:cubicBezTo>
                  <a:pt x="30958" y="40198"/>
                  <a:pt x="30583" y="38962"/>
                  <a:pt x="30284" y="37577"/>
                </a:cubicBezTo>
                <a:lnTo>
                  <a:pt x="30228" y="37334"/>
                </a:lnTo>
                <a:close/>
                <a:moveTo>
                  <a:pt x="55233" y="41433"/>
                </a:moveTo>
                <a:cubicBezTo>
                  <a:pt x="55064" y="41920"/>
                  <a:pt x="54840" y="42388"/>
                  <a:pt x="54597" y="42818"/>
                </a:cubicBezTo>
                <a:cubicBezTo>
                  <a:pt x="54597" y="42388"/>
                  <a:pt x="54578" y="41957"/>
                  <a:pt x="54540" y="41527"/>
                </a:cubicBezTo>
                <a:cubicBezTo>
                  <a:pt x="54784" y="41508"/>
                  <a:pt x="55008" y="41470"/>
                  <a:pt x="55233" y="41433"/>
                </a:cubicBezTo>
                <a:close/>
                <a:moveTo>
                  <a:pt x="45014" y="31382"/>
                </a:moveTo>
                <a:cubicBezTo>
                  <a:pt x="44527" y="32749"/>
                  <a:pt x="44321" y="34208"/>
                  <a:pt x="44546" y="35650"/>
                </a:cubicBezTo>
                <a:cubicBezTo>
                  <a:pt x="44976" y="38644"/>
                  <a:pt x="47391" y="40722"/>
                  <a:pt x="50254" y="41358"/>
                </a:cubicBezTo>
                <a:cubicBezTo>
                  <a:pt x="50835" y="41489"/>
                  <a:pt x="51415" y="41564"/>
                  <a:pt x="51995" y="41601"/>
                </a:cubicBezTo>
                <a:cubicBezTo>
                  <a:pt x="51995" y="41601"/>
                  <a:pt x="51995" y="41620"/>
                  <a:pt x="51995" y="41620"/>
                </a:cubicBezTo>
                <a:cubicBezTo>
                  <a:pt x="52032" y="42163"/>
                  <a:pt x="52051" y="42706"/>
                  <a:pt x="52014" y="43267"/>
                </a:cubicBezTo>
                <a:cubicBezTo>
                  <a:pt x="50741" y="42462"/>
                  <a:pt x="49319" y="41864"/>
                  <a:pt x="47877" y="41452"/>
                </a:cubicBezTo>
                <a:cubicBezTo>
                  <a:pt x="45409" y="40734"/>
                  <a:pt x="42794" y="40475"/>
                  <a:pt x="40215" y="40475"/>
                </a:cubicBezTo>
                <a:cubicBezTo>
                  <a:pt x="40037" y="40475"/>
                  <a:pt x="39858" y="40476"/>
                  <a:pt x="39680" y="40478"/>
                </a:cubicBezTo>
                <a:cubicBezTo>
                  <a:pt x="38538" y="40478"/>
                  <a:pt x="37396" y="40535"/>
                  <a:pt x="36236" y="40647"/>
                </a:cubicBezTo>
                <a:cubicBezTo>
                  <a:pt x="35038" y="38719"/>
                  <a:pt x="33503" y="36997"/>
                  <a:pt x="31837" y="35612"/>
                </a:cubicBezTo>
                <a:cubicBezTo>
                  <a:pt x="31800" y="35593"/>
                  <a:pt x="31762" y="35556"/>
                  <a:pt x="31744" y="35537"/>
                </a:cubicBezTo>
                <a:cubicBezTo>
                  <a:pt x="32081" y="35163"/>
                  <a:pt x="32399" y="34789"/>
                  <a:pt x="32698" y="34396"/>
                </a:cubicBezTo>
                <a:cubicBezTo>
                  <a:pt x="33714" y="34633"/>
                  <a:pt x="34762" y="34749"/>
                  <a:pt x="35814" y="34749"/>
                </a:cubicBezTo>
                <a:cubicBezTo>
                  <a:pt x="38249" y="34749"/>
                  <a:pt x="40700" y="34125"/>
                  <a:pt x="42805" y="32936"/>
                </a:cubicBezTo>
                <a:cubicBezTo>
                  <a:pt x="43591" y="32487"/>
                  <a:pt x="44340" y="31962"/>
                  <a:pt x="45014" y="31382"/>
                </a:cubicBezTo>
                <a:close/>
                <a:moveTo>
                  <a:pt x="14805" y="37409"/>
                </a:moveTo>
                <a:cubicBezTo>
                  <a:pt x="15161" y="37652"/>
                  <a:pt x="15535" y="37877"/>
                  <a:pt x="15928" y="38083"/>
                </a:cubicBezTo>
                <a:cubicBezTo>
                  <a:pt x="16471" y="38364"/>
                  <a:pt x="17033" y="38607"/>
                  <a:pt x="17613" y="38813"/>
                </a:cubicBezTo>
                <a:cubicBezTo>
                  <a:pt x="17313" y="40198"/>
                  <a:pt x="17089" y="41601"/>
                  <a:pt x="16958" y="43005"/>
                </a:cubicBezTo>
                <a:cubicBezTo>
                  <a:pt x="16939" y="43230"/>
                  <a:pt x="16920" y="43473"/>
                  <a:pt x="16902" y="43716"/>
                </a:cubicBezTo>
                <a:cubicBezTo>
                  <a:pt x="16452" y="43436"/>
                  <a:pt x="16059" y="43118"/>
                  <a:pt x="15741" y="42706"/>
                </a:cubicBezTo>
                <a:cubicBezTo>
                  <a:pt x="15180" y="41995"/>
                  <a:pt x="14768" y="40778"/>
                  <a:pt x="14693" y="39861"/>
                </a:cubicBezTo>
                <a:cubicBezTo>
                  <a:pt x="14618" y="38981"/>
                  <a:pt x="14656" y="38214"/>
                  <a:pt x="14805" y="37409"/>
                </a:cubicBezTo>
                <a:close/>
                <a:moveTo>
                  <a:pt x="27139" y="38757"/>
                </a:moveTo>
                <a:cubicBezTo>
                  <a:pt x="27439" y="40011"/>
                  <a:pt x="27813" y="41246"/>
                  <a:pt x="28300" y="42425"/>
                </a:cubicBezTo>
                <a:cubicBezTo>
                  <a:pt x="27327" y="42855"/>
                  <a:pt x="26428" y="43380"/>
                  <a:pt x="25623" y="44016"/>
                </a:cubicBezTo>
                <a:cubicBezTo>
                  <a:pt x="25361" y="44166"/>
                  <a:pt x="25099" y="44315"/>
                  <a:pt x="24856" y="44484"/>
                </a:cubicBezTo>
                <a:cubicBezTo>
                  <a:pt x="24837" y="44446"/>
                  <a:pt x="24837" y="44409"/>
                  <a:pt x="24837" y="44372"/>
                </a:cubicBezTo>
                <a:cubicBezTo>
                  <a:pt x="24824" y="44290"/>
                  <a:pt x="24810" y="44208"/>
                  <a:pt x="24796" y="44133"/>
                </a:cubicBezTo>
                <a:lnTo>
                  <a:pt x="24796" y="44133"/>
                </a:lnTo>
                <a:cubicBezTo>
                  <a:pt x="24785" y="44044"/>
                  <a:pt x="24762" y="43868"/>
                  <a:pt x="24762" y="43847"/>
                </a:cubicBezTo>
                <a:cubicBezTo>
                  <a:pt x="24688" y="43230"/>
                  <a:pt x="24650" y="42612"/>
                  <a:pt x="24650" y="42013"/>
                </a:cubicBezTo>
                <a:cubicBezTo>
                  <a:pt x="24631" y="41396"/>
                  <a:pt x="24650" y="40778"/>
                  <a:pt x="24706" y="40160"/>
                </a:cubicBezTo>
                <a:cubicBezTo>
                  <a:pt x="24725" y="39992"/>
                  <a:pt x="24744" y="39823"/>
                  <a:pt x="24762" y="39655"/>
                </a:cubicBezTo>
                <a:cubicBezTo>
                  <a:pt x="24762" y="39636"/>
                  <a:pt x="24762" y="39636"/>
                  <a:pt x="24762" y="39618"/>
                </a:cubicBezTo>
                <a:cubicBezTo>
                  <a:pt x="24781" y="39561"/>
                  <a:pt x="24781" y="39505"/>
                  <a:pt x="24800" y="39430"/>
                </a:cubicBezTo>
                <a:lnTo>
                  <a:pt x="24800" y="39449"/>
                </a:lnTo>
                <a:cubicBezTo>
                  <a:pt x="25605" y="39299"/>
                  <a:pt x="26391" y="39056"/>
                  <a:pt x="27139" y="38757"/>
                </a:cubicBezTo>
                <a:close/>
                <a:moveTo>
                  <a:pt x="41420" y="43660"/>
                </a:moveTo>
                <a:cubicBezTo>
                  <a:pt x="44677" y="43679"/>
                  <a:pt x="48401" y="44222"/>
                  <a:pt x="51134" y="46093"/>
                </a:cubicBezTo>
                <a:cubicBezTo>
                  <a:pt x="50113" y="46593"/>
                  <a:pt x="48948" y="46914"/>
                  <a:pt x="47806" y="46914"/>
                </a:cubicBezTo>
                <a:cubicBezTo>
                  <a:pt x="47021" y="46914"/>
                  <a:pt x="46247" y="46762"/>
                  <a:pt x="45538" y="46412"/>
                </a:cubicBezTo>
                <a:cubicBezTo>
                  <a:pt x="45482" y="46393"/>
                  <a:pt x="45425" y="46393"/>
                  <a:pt x="45388" y="46393"/>
                </a:cubicBezTo>
                <a:cubicBezTo>
                  <a:pt x="44770" y="45888"/>
                  <a:pt x="44115" y="45420"/>
                  <a:pt x="43423" y="45027"/>
                </a:cubicBezTo>
                <a:cubicBezTo>
                  <a:pt x="42581" y="44503"/>
                  <a:pt x="41663" y="44053"/>
                  <a:pt x="40709" y="43660"/>
                </a:cubicBezTo>
                <a:close/>
                <a:moveTo>
                  <a:pt x="10051" y="24382"/>
                </a:moveTo>
                <a:lnTo>
                  <a:pt x="10051" y="24382"/>
                </a:lnTo>
                <a:cubicBezTo>
                  <a:pt x="9359" y="27358"/>
                  <a:pt x="9434" y="30540"/>
                  <a:pt x="10912" y="33273"/>
                </a:cubicBezTo>
                <a:cubicBezTo>
                  <a:pt x="11287" y="33984"/>
                  <a:pt x="11754" y="34639"/>
                  <a:pt x="12279" y="35238"/>
                </a:cubicBezTo>
                <a:cubicBezTo>
                  <a:pt x="8685" y="38569"/>
                  <a:pt x="6252" y="43286"/>
                  <a:pt x="5372" y="48115"/>
                </a:cubicBezTo>
                <a:cubicBezTo>
                  <a:pt x="4904" y="46767"/>
                  <a:pt x="4530" y="45345"/>
                  <a:pt x="4287" y="43829"/>
                </a:cubicBezTo>
                <a:cubicBezTo>
                  <a:pt x="4212" y="43380"/>
                  <a:pt x="4137" y="42781"/>
                  <a:pt x="4099" y="42069"/>
                </a:cubicBezTo>
                <a:cubicBezTo>
                  <a:pt x="4062" y="41321"/>
                  <a:pt x="4043" y="40553"/>
                  <a:pt x="4081" y="39805"/>
                </a:cubicBezTo>
                <a:cubicBezTo>
                  <a:pt x="4137" y="38251"/>
                  <a:pt x="4361" y="36960"/>
                  <a:pt x="4755" y="35425"/>
                </a:cubicBezTo>
                <a:cubicBezTo>
                  <a:pt x="5765" y="31532"/>
                  <a:pt x="7712" y="27789"/>
                  <a:pt x="10051" y="24382"/>
                </a:cubicBezTo>
                <a:close/>
                <a:moveTo>
                  <a:pt x="33488" y="44762"/>
                </a:moveTo>
                <a:cubicBezTo>
                  <a:pt x="34257" y="44762"/>
                  <a:pt x="35012" y="44832"/>
                  <a:pt x="35768" y="44933"/>
                </a:cubicBezTo>
                <a:cubicBezTo>
                  <a:pt x="36198" y="46112"/>
                  <a:pt x="36442" y="47310"/>
                  <a:pt x="36479" y="48564"/>
                </a:cubicBezTo>
                <a:cubicBezTo>
                  <a:pt x="35244" y="47478"/>
                  <a:pt x="34121" y="46131"/>
                  <a:pt x="33241" y="44765"/>
                </a:cubicBezTo>
                <a:lnTo>
                  <a:pt x="33222" y="44765"/>
                </a:lnTo>
                <a:cubicBezTo>
                  <a:pt x="33311" y="44763"/>
                  <a:pt x="33400" y="44762"/>
                  <a:pt x="33488" y="44762"/>
                </a:cubicBezTo>
                <a:close/>
                <a:moveTo>
                  <a:pt x="60661" y="39618"/>
                </a:moveTo>
                <a:lnTo>
                  <a:pt x="60661" y="39618"/>
                </a:lnTo>
                <a:cubicBezTo>
                  <a:pt x="60717" y="41227"/>
                  <a:pt x="60455" y="42837"/>
                  <a:pt x="59818" y="44390"/>
                </a:cubicBezTo>
                <a:cubicBezTo>
                  <a:pt x="59800" y="44428"/>
                  <a:pt x="59800" y="44465"/>
                  <a:pt x="59781" y="44484"/>
                </a:cubicBezTo>
                <a:cubicBezTo>
                  <a:pt x="59781" y="44503"/>
                  <a:pt x="59762" y="44540"/>
                  <a:pt x="59744" y="44596"/>
                </a:cubicBezTo>
                <a:cubicBezTo>
                  <a:pt x="59687" y="44690"/>
                  <a:pt x="59650" y="44783"/>
                  <a:pt x="59613" y="44877"/>
                </a:cubicBezTo>
                <a:cubicBezTo>
                  <a:pt x="59482" y="45139"/>
                  <a:pt x="59332" y="45420"/>
                  <a:pt x="59182" y="45663"/>
                </a:cubicBezTo>
                <a:cubicBezTo>
                  <a:pt x="59051" y="45888"/>
                  <a:pt x="58920" y="46093"/>
                  <a:pt x="58789" y="46299"/>
                </a:cubicBezTo>
                <a:cubicBezTo>
                  <a:pt x="58695" y="46430"/>
                  <a:pt x="58621" y="46561"/>
                  <a:pt x="58527" y="46674"/>
                </a:cubicBezTo>
                <a:cubicBezTo>
                  <a:pt x="58527" y="46674"/>
                  <a:pt x="58396" y="46861"/>
                  <a:pt x="58377" y="46898"/>
                </a:cubicBezTo>
                <a:cubicBezTo>
                  <a:pt x="57872" y="47516"/>
                  <a:pt x="57329" y="48115"/>
                  <a:pt x="56730" y="48639"/>
                </a:cubicBezTo>
                <a:cubicBezTo>
                  <a:pt x="56244" y="47535"/>
                  <a:pt x="55589" y="46505"/>
                  <a:pt x="54784" y="45588"/>
                </a:cubicBezTo>
                <a:cubicBezTo>
                  <a:pt x="56056" y="44521"/>
                  <a:pt x="57086" y="43155"/>
                  <a:pt x="57629" y="41601"/>
                </a:cubicBezTo>
                <a:cubicBezTo>
                  <a:pt x="57722" y="41339"/>
                  <a:pt x="57797" y="41059"/>
                  <a:pt x="57872" y="40778"/>
                </a:cubicBezTo>
                <a:cubicBezTo>
                  <a:pt x="58078" y="40703"/>
                  <a:pt x="58302" y="40628"/>
                  <a:pt x="58508" y="40553"/>
                </a:cubicBezTo>
                <a:cubicBezTo>
                  <a:pt x="59238" y="40273"/>
                  <a:pt x="59968" y="39954"/>
                  <a:pt x="60661" y="39618"/>
                </a:cubicBezTo>
                <a:close/>
                <a:moveTo>
                  <a:pt x="67792" y="34396"/>
                </a:moveTo>
                <a:lnTo>
                  <a:pt x="67792" y="34396"/>
                </a:lnTo>
                <a:cubicBezTo>
                  <a:pt x="68952" y="36567"/>
                  <a:pt x="69645" y="39000"/>
                  <a:pt x="70000" y="41470"/>
                </a:cubicBezTo>
                <a:cubicBezTo>
                  <a:pt x="69607" y="42724"/>
                  <a:pt x="69102" y="43960"/>
                  <a:pt x="68428" y="45101"/>
                </a:cubicBezTo>
                <a:cubicBezTo>
                  <a:pt x="67548" y="46524"/>
                  <a:pt x="66444" y="47722"/>
                  <a:pt x="65153" y="48714"/>
                </a:cubicBezTo>
                <a:cubicBezTo>
                  <a:pt x="65433" y="48003"/>
                  <a:pt x="65695" y="47310"/>
                  <a:pt x="65939" y="46599"/>
                </a:cubicBezTo>
                <a:cubicBezTo>
                  <a:pt x="67249" y="42706"/>
                  <a:pt x="67998" y="38513"/>
                  <a:pt x="67792" y="34396"/>
                </a:cubicBezTo>
                <a:close/>
                <a:moveTo>
                  <a:pt x="29816" y="45532"/>
                </a:moveTo>
                <a:cubicBezTo>
                  <a:pt x="30471" y="46674"/>
                  <a:pt x="31201" y="47759"/>
                  <a:pt x="32043" y="48751"/>
                </a:cubicBezTo>
                <a:cubicBezTo>
                  <a:pt x="30415" y="48283"/>
                  <a:pt x="28768" y="47797"/>
                  <a:pt x="27139" y="47291"/>
                </a:cubicBezTo>
                <a:cubicBezTo>
                  <a:pt x="27327" y="47104"/>
                  <a:pt x="27532" y="46917"/>
                  <a:pt x="27738" y="46749"/>
                </a:cubicBezTo>
                <a:cubicBezTo>
                  <a:pt x="27795" y="46692"/>
                  <a:pt x="27944" y="46599"/>
                  <a:pt x="27963" y="46580"/>
                </a:cubicBezTo>
                <a:cubicBezTo>
                  <a:pt x="28094" y="46486"/>
                  <a:pt x="28225" y="46393"/>
                  <a:pt x="28356" y="46318"/>
                </a:cubicBezTo>
                <a:cubicBezTo>
                  <a:pt x="28581" y="46168"/>
                  <a:pt x="28805" y="46037"/>
                  <a:pt x="29049" y="45906"/>
                </a:cubicBezTo>
                <a:cubicBezTo>
                  <a:pt x="29292" y="45775"/>
                  <a:pt x="29535" y="45663"/>
                  <a:pt x="29778" y="45551"/>
                </a:cubicBezTo>
                <a:cubicBezTo>
                  <a:pt x="29797" y="45551"/>
                  <a:pt x="29797" y="45551"/>
                  <a:pt x="29816" y="45532"/>
                </a:cubicBezTo>
                <a:close/>
                <a:moveTo>
                  <a:pt x="46586" y="47478"/>
                </a:moveTo>
                <a:lnTo>
                  <a:pt x="46586" y="47478"/>
                </a:lnTo>
                <a:cubicBezTo>
                  <a:pt x="47222" y="47703"/>
                  <a:pt x="47877" y="47834"/>
                  <a:pt x="48589" y="47871"/>
                </a:cubicBezTo>
                <a:cubicBezTo>
                  <a:pt x="48644" y="47873"/>
                  <a:pt x="48700" y="47874"/>
                  <a:pt x="48755" y="47874"/>
                </a:cubicBezTo>
                <a:cubicBezTo>
                  <a:pt x="49462" y="47874"/>
                  <a:pt x="50139" y="47764"/>
                  <a:pt x="50816" y="47591"/>
                </a:cubicBezTo>
                <a:lnTo>
                  <a:pt x="50816" y="47591"/>
                </a:lnTo>
                <a:cubicBezTo>
                  <a:pt x="50516" y="48115"/>
                  <a:pt x="50161" y="48620"/>
                  <a:pt x="49730" y="49051"/>
                </a:cubicBezTo>
                <a:cubicBezTo>
                  <a:pt x="49337" y="49444"/>
                  <a:pt x="48925" y="49762"/>
                  <a:pt x="48495" y="50024"/>
                </a:cubicBezTo>
                <a:cubicBezTo>
                  <a:pt x="47971" y="49088"/>
                  <a:pt x="47335" y="48246"/>
                  <a:pt x="46586" y="47478"/>
                </a:cubicBezTo>
                <a:close/>
                <a:moveTo>
                  <a:pt x="19859" y="48134"/>
                </a:moveTo>
                <a:cubicBezTo>
                  <a:pt x="19896" y="48134"/>
                  <a:pt x="19934" y="48152"/>
                  <a:pt x="19990" y="48171"/>
                </a:cubicBezTo>
                <a:cubicBezTo>
                  <a:pt x="20139" y="48732"/>
                  <a:pt x="20327" y="49294"/>
                  <a:pt x="20533" y="49855"/>
                </a:cubicBezTo>
                <a:cubicBezTo>
                  <a:pt x="20458" y="50024"/>
                  <a:pt x="20402" y="50174"/>
                  <a:pt x="20345" y="50342"/>
                </a:cubicBezTo>
                <a:cubicBezTo>
                  <a:pt x="20121" y="49631"/>
                  <a:pt x="19952" y="48882"/>
                  <a:pt x="19859" y="48134"/>
                </a:cubicBezTo>
                <a:close/>
                <a:moveTo>
                  <a:pt x="38444" y="45569"/>
                </a:moveTo>
                <a:lnTo>
                  <a:pt x="38444" y="45569"/>
                </a:lnTo>
                <a:cubicBezTo>
                  <a:pt x="40297" y="46168"/>
                  <a:pt x="42038" y="47067"/>
                  <a:pt x="43516" y="48227"/>
                </a:cubicBezTo>
                <a:cubicBezTo>
                  <a:pt x="44490" y="48994"/>
                  <a:pt x="45351" y="49912"/>
                  <a:pt x="45987" y="50941"/>
                </a:cubicBezTo>
                <a:lnTo>
                  <a:pt x="45987" y="50960"/>
                </a:lnTo>
                <a:cubicBezTo>
                  <a:pt x="45650" y="51016"/>
                  <a:pt x="45369" y="51053"/>
                  <a:pt x="45070" y="51072"/>
                </a:cubicBezTo>
                <a:cubicBezTo>
                  <a:pt x="44527" y="51129"/>
                  <a:pt x="43983" y="51154"/>
                  <a:pt x="43440" y="51154"/>
                </a:cubicBezTo>
                <a:cubicBezTo>
                  <a:pt x="43272" y="51154"/>
                  <a:pt x="43104" y="51151"/>
                  <a:pt x="42936" y="51147"/>
                </a:cubicBezTo>
                <a:cubicBezTo>
                  <a:pt x="41832" y="51109"/>
                  <a:pt x="40728" y="50960"/>
                  <a:pt x="39623" y="50735"/>
                </a:cubicBezTo>
                <a:cubicBezTo>
                  <a:pt x="39605" y="50716"/>
                  <a:pt x="39567" y="50716"/>
                  <a:pt x="39530" y="50698"/>
                </a:cubicBezTo>
                <a:cubicBezTo>
                  <a:pt x="39305" y="50567"/>
                  <a:pt x="39081" y="50436"/>
                  <a:pt x="38856" y="50305"/>
                </a:cubicBezTo>
                <a:cubicBezTo>
                  <a:pt x="39024" y="48714"/>
                  <a:pt x="38856" y="47123"/>
                  <a:pt x="38444" y="45569"/>
                </a:cubicBezTo>
                <a:close/>
                <a:moveTo>
                  <a:pt x="53474" y="48396"/>
                </a:moveTo>
                <a:cubicBezTo>
                  <a:pt x="53511" y="48470"/>
                  <a:pt x="53567" y="48527"/>
                  <a:pt x="53605" y="48601"/>
                </a:cubicBezTo>
                <a:cubicBezTo>
                  <a:pt x="53941" y="49126"/>
                  <a:pt x="54222" y="49687"/>
                  <a:pt x="54409" y="50267"/>
                </a:cubicBezTo>
                <a:cubicBezTo>
                  <a:pt x="54054" y="50473"/>
                  <a:pt x="53679" y="50679"/>
                  <a:pt x="53305" y="50847"/>
                </a:cubicBezTo>
                <a:cubicBezTo>
                  <a:pt x="53212" y="50885"/>
                  <a:pt x="53118" y="50941"/>
                  <a:pt x="53024" y="50978"/>
                </a:cubicBezTo>
                <a:cubicBezTo>
                  <a:pt x="53024" y="50978"/>
                  <a:pt x="52837" y="51072"/>
                  <a:pt x="52762" y="51091"/>
                </a:cubicBezTo>
                <a:cubicBezTo>
                  <a:pt x="52556" y="51184"/>
                  <a:pt x="52351" y="51259"/>
                  <a:pt x="52126" y="51353"/>
                </a:cubicBezTo>
                <a:cubicBezTo>
                  <a:pt x="51789" y="51465"/>
                  <a:pt x="51452" y="51577"/>
                  <a:pt x="51097" y="51671"/>
                </a:cubicBezTo>
                <a:cubicBezTo>
                  <a:pt x="52126" y="50754"/>
                  <a:pt x="52912" y="49631"/>
                  <a:pt x="53474" y="48396"/>
                </a:cubicBezTo>
                <a:close/>
                <a:moveTo>
                  <a:pt x="27065" y="50473"/>
                </a:moveTo>
                <a:lnTo>
                  <a:pt x="27065" y="50473"/>
                </a:lnTo>
                <a:cubicBezTo>
                  <a:pt x="28412" y="50904"/>
                  <a:pt x="29778" y="51315"/>
                  <a:pt x="31145" y="51708"/>
                </a:cubicBezTo>
                <a:cubicBezTo>
                  <a:pt x="32623" y="52139"/>
                  <a:pt x="34102" y="52588"/>
                  <a:pt x="35581" y="52981"/>
                </a:cubicBezTo>
                <a:cubicBezTo>
                  <a:pt x="35543" y="53075"/>
                  <a:pt x="35506" y="53168"/>
                  <a:pt x="35450" y="53262"/>
                </a:cubicBezTo>
                <a:cubicBezTo>
                  <a:pt x="35262" y="53243"/>
                  <a:pt x="35075" y="53243"/>
                  <a:pt x="34888" y="53224"/>
                </a:cubicBezTo>
                <a:cubicBezTo>
                  <a:pt x="33147" y="53075"/>
                  <a:pt x="31407" y="52906"/>
                  <a:pt x="29685" y="52644"/>
                </a:cubicBezTo>
                <a:cubicBezTo>
                  <a:pt x="29273" y="52588"/>
                  <a:pt x="28880" y="52494"/>
                  <a:pt x="28487" y="52420"/>
                </a:cubicBezTo>
                <a:cubicBezTo>
                  <a:pt x="28431" y="52363"/>
                  <a:pt x="28393" y="52307"/>
                  <a:pt x="28337" y="52270"/>
                </a:cubicBezTo>
                <a:cubicBezTo>
                  <a:pt x="28281" y="52176"/>
                  <a:pt x="28206" y="52101"/>
                  <a:pt x="28131" y="52008"/>
                </a:cubicBezTo>
                <a:cubicBezTo>
                  <a:pt x="28057" y="51933"/>
                  <a:pt x="28000" y="51839"/>
                  <a:pt x="27926" y="51765"/>
                </a:cubicBezTo>
                <a:cubicBezTo>
                  <a:pt x="27926" y="51746"/>
                  <a:pt x="27907" y="51746"/>
                  <a:pt x="27907" y="51727"/>
                </a:cubicBezTo>
                <a:cubicBezTo>
                  <a:pt x="27607" y="51315"/>
                  <a:pt x="27327" y="50904"/>
                  <a:pt x="27065" y="50473"/>
                </a:cubicBezTo>
                <a:close/>
                <a:moveTo>
                  <a:pt x="22535" y="54048"/>
                </a:moveTo>
                <a:cubicBezTo>
                  <a:pt x="22685" y="54329"/>
                  <a:pt x="22853" y="54591"/>
                  <a:pt x="23022" y="54871"/>
                </a:cubicBezTo>
                <a:cubicBezTo>
                  <a:pt x="22853" y="54703"/>
                  <a:pt x="22685" y="54516"/>
                  <a:pt x="22535" y="54347"/>
                </a:cubicBezTo>
                <a:cubicBezTo>
                  <a:pt x="22535" y="54235"/>
                  <a:pt x="22535" y="54142"/>
                  <a:pt x="22535" y="54048"/>
                </a:cubicBezTo>
                <a:close/>
                <a:moveTo>
                  <a:pt x="36217" y="56687"/>
                </a:moveTo>
                <a:cubicBezTo>
                  <a:pt x="38314" y="56829"/>
                  <a:pt x="40403" y="56899"/>
                  <a:pt x="42495" y="56899"/>
                </a:cubicBezTo>
                <a:cubicBezTo>
                  <a:pt x="43446" y="56899"/>
                  <a:pt x="44397" y="56885"/>
                  <a:pt x="45351" y="56855"/>
                </a:cubicBezTo>
                <a:lnTo>
                  <a:pt x="45351" y="56855"/>
                </a:lnTo>
                <a:cubicBezTo>
                  <a:pt x="44171" y="57061"/>
                  <a:pt x="43011" y="57211"/>
                  <a:pt x="41851" y="57267"/>
                </a:cubicBezTo>
                <a:cubicBezTo>
                  <a:pt x="41486" y="57286"/>
                  <a:pt x="41116" y="57295"/>
                  <a:pt x="40744" y="57295"/>
                </a:cubicBezTo>
                <a:cubicBezTo>
                  <a:pt x="40372" y="57295"/>
                  <a:pt x="39998" y="57286"/>
                  <a:pt x="39623" y="57267"/>
                </a:cubicBezTo>
                <a:cubicBezTo>
                  <a:pt x="39286" y="57248"/>
                  <a:pt x="38950" y="57230"/>
                  <a:pt x="38613" y="57211"/>
                </a:cubicBezTo>
                <a:cubicBezTo>
                  <a:pt x="38407" y="57192"/>
                  <a:pt x="38220" y="57174"/>
                  <a:pt x="38014" y="57155"/>
                </a:cubicBezTo>
                <a:cubicBezTo>
                  <a:pt x="38014" y="57155"/>
                  <a:pt x="37658" y="57099"/>
                  <a:pt x="37639" y="57099"/>
                </a:cubicBezTo>
                <a:cubicBezTo>
                  <a:pt x="37134" y="57024"/>
                  <a:pt x="36629" y="56930"/>
                  <a:pt x="36123" y="56818"/>
                </a:cubicBezTo>
                <a:cubicBezTo>
                  <a:pt x="36161" y="56781"/>
                  <a:pt x="36198" y="56743"/>
                  <a:pt x="36217" y="56687"/>
                </a:cubicBezTo>
                <a:close/>
                <a:moveTo>
                  <a:pt x="53923" y="57529"/>
                </a:moveTo>
                <a:cubicBezTo>
                  <a:pt x="53230" y="59045"/>
                  <a:pt x="52201" y="60393"/>
                  <a:pt x="50928" y="61422"/>
                </a:cubicBezTo>
                <a:cubicBezTo>
                  <a:pt x="49955" y="62208"/>
                  <a:pt x="48701" y="62882"/>
                  <a:pt x="47559" y="63256"/>
                </a:cubicBezTo>
                <a:cubicBezTo>
                  <a:pt x="46998" y="63462"/>
                  <a:pt x="46455" y="63612"/>
                  <a:pt x="45912" y="63724"/>
                </a:cubicBezTo>
                <a:cubicBezTo>
                  <a:pt x="46754" y="62845"/>
                  <a:pt x="47503" y="61871"/>
                  <a:pt x="48121" y="60748"/>
                </a:cubicBezTo>
                <a:cubicBezTo>
                  <a:pt x="48308" y="60374"/>
                  <a:pt x="48495" y="60000"/>
                  <a:pt x="48663" y="59607"/>
                </a:cubicBezTo>
                <a:cubicBezTo>
                  <a:pt x="48701" y="59607"/>
                  <a:pt x="48720" y="59607"/>
                  <a:pt x="48738" y="59588"/>
                </a:cubicBezTo>
                <a:cubicBezTo>
                  <a:pt x="50498" y="59064"/>
                  <a:pt x="52238" y="58371"/>
                  <a:pt x="53923" y="57529"/>
                </a:cubicBezTo>
                <a:close/>
                <a:moveTo>
                  <a:pt x="32680" y="59532"/>
                </a:moveTo>
                <a:cubicBezTo>
                  <a:pt x="35128" y="60465"/>
                  <a:pt x="37751" y="60874"/>
                  <a:pt x="40389" y="60874"/>
                </a:cubicBezTo>
                <a:cubicBezTo>
                  <a:pt x="41986" y="60874"/>
                  <a:pt x="43590" y="60724"/>
                  <a:pt x="45163" y="60449"/>
                </a:cubicBezTo>
                <a:lnTo>
                  <a:pt x="45163" y="60449"/>
                </a:lnTo>
                <a:cubicBezTo>
                  <a:pt x="44883" y="60842"/>
                  <a:pt x="44583" y="61235"/>
                  <a:pt x="44265" y="61591"/>
                </a:cubicBezTo>
                <a:cubicBezTo>
                  <a:pt x="43385" y="62545"/>
                  <a:pt x="42393" y="63331"/>
                  <a:pt x="41308" y="64005"/>
                </a:cubicBezTo>
                <a:cubicBezTo>
                  <a:pt x="40728" y="63949"/>
                  <a:pt x="40260" y="63874"/>
                  <a:pt x="39623" y="63743"/>
                </a:cubicBezTo>
                <a:cubicBezTo>
                  <a:pt x="38276" y="63481"/>
                  <a:pt x="36909" y="63032"/>
                  <a:pt x="35786" y="62489"/>
                </a:cubicBezTo>
                <a:cubicBezTo>
                  <a:pt x="34308" y="61797"/>
                  <a:pt x="32942" y="60917"/>
                  <a:pt x="31669" y="59925"/>
                </a:cubicBezTo>
                <a:cubicBezTo>
                  <a:pt x="32006" y="59813"/>
                  <a:pt x="32343" y="59682"/>
                  <a:pt x="32680" y="59532"/>
                </a:cubicBezTo>
                <a:close/>
                <a:moveTo>
                  <a:pt x="23658" y="58914"/>
                </a:moveTo>
                <a:cubicBezTo>
                  <a:pt x="24033" y="59139"/>
                  <a:pt x="24426" y="59326"/>
                  <a:pt x="24819" y="59513"/>
                </a:cubicBezTo>
                <a:cubicBezTo>
                  <a:pt x="25567" y="59831"/>
                  <a:pt x="26353" y="60075"/>
                  <a:pt x="27139" y="60206"/>
                </a:cubicBezTo>
                <a:cubicBezTo>
                  <a:pt x="27963" y="61067"/>
                  <a:pt x="28843" y="61871"/>
                  <a:pt x="29778" y="62620"/>
                </a:cubicBezTo>
                <a:cubicBezTo>
                  <a:pt x="31744" y="64174"/>
                  <a:pt x="33952" y="65428"/>
                  <a:pt x="36273" y="66251"/>
                </a:cubicBezTo>
                <a:cubicBezTo>
                  <a:pt x="35431" y="66513"/>
                  <a:pt x="34570" y="66775"/>
                  <a:pt x="33709" y="66981"/>
                </a:cubicBezTo>
                <a:cubicBezTo>
                  <a:pt x="33166" y="66831"/>
                  <a:pt x="32623" y="66663"/>
                  <a:pt x="32081" y="66457"/>
                </a:cubicBezTo>
                <a:cubicBezTo>
                  <a:pt x="28300" y="65072"/>
                  <a:pt x="25230" y="62433"/>
                  <a:pt x="23658" y="58914"/>
                </a:cubicBezTo>
                <a:close/>
                <a:moveTo>
                  <a:pt x="70150" y="48302"/>
                </a:moveTo>
                <a:lnTo>
                  <a:pt x="70150" y="48302"/>
                </a:lnTo>
                <a:cubicBezTo>
                  <a:pt x="69888" y="51091"/>
                  <a:pt x="69233" y="53842"/>
                  <a:pt x="67848" y="56294"/>
                </a:cubicBezTo>
                <a:cubicBezTo>
                  <a:pt x="66650" y="58446"/>
                  <a:pt x="65040" y="60262"/>
                  <a:pt x="63075" y="61778"/>
                </a:cubicBezTo>
                <a:cubicBezTo>
                  <a:pt x="59332" y="64716"/>
                  <a:pt x="54709" y="66289"/>
                  <a:pt x="49992" y="67206"/>
                </a:cubicBezTo>
                <a:cubicBezTo>
                  <a:pt x="55177" y="63912"/>
                  <a:pt x="59519" y="59251"/>
                  <a:pt x="62607" y="53898"/>
                </a:cubicBezTo>
                <a:cubicBezTo>
                  <a:pt x="63262" y="53617"/>
                  <a:pt x="63899" y="53337"/>
                  <a:pt x="64516" y="53000"/>
                </a:cubicBezTo>
                <a:cubicBezTo>
                  <a:pt x="66687" y="51839"/>
                  <a:pt x="68634" y="50248"/>
                  <a:pt x="70150" y="48302"/>
                </a:cubicBezTo>
                <a:close/>
                <a:moveTo>
                  <a:pt x="40859" y="67299"/>
                </a:moveTo>
                <a:cubicBezTo>
                  <a:pt x="41008" y="67318"/>
                  <a:pt x="41158" y="67318"/>
                  <a:pt x="41308" y="67337"/>
                </a:cubicBezTo>
                <a:cubicBezTo>
                  <a:pt x="40877" y="67468"/>
                  <a:pt x="40447" y="67599"/>
                  <a:pt x="40016" y="67711"/>
                </a:cubicBezTo>
                <a:cubicBezTo>
                  <a:pt x="40297" y="67580"/>
                  <a:pt x="40578" y="67449"/>
                  <a:pt x="40859" y="67299"/>
                </a:cubicBezTo>
                <a:close/>
                <a:moveTo>
                  <a:pt x="11698" y="39767"/>
                </a:moveTo>
                <a:cubicBezTo>
                  <a:pt x="11754" y="40778"/>
                  <a:pt x="11979" y="41770"/>
                  <a:pt x="12391" y="42724"/>
                </a:cubicBezTo>
                <a:cubicBezTo>
                  <a:pt x="12990" y="44184"/>
                  <a:pt x="13944" y="45382"/>
                  <a:pt x="15273" y="46243"/>
                </a:cubicBezTo>
                <a:cubicBezTo>
                  <a:pt x="15779" y="46561"/>
                  <a:pt x="16321" y="46823"/>
                  <a:pt x="16883" y="47067"/>
                </a:cubicBezTo>
                <a:cubicBezTo>
                  <a:pt x="17033" y="49238"/>
                  <a:pt x="17519" y="51371"/>
                  <a:pt x="18474" y="53337"/>
                </a:cubicBezTo>
                <a:cubicBezTo>
                  <a:pt x="18848" y="54104"/>
                  <a:pt x="19335" y="54853"/>
                  <a:pt x="19859" y="55545"/>
                </a:cubicBezTo>
                <a:cubicBezTo>
                  <a:pt x="19896" y="55863"/>
                  <a:pt x="19934" y="56182"/>
                  <a:pt x="19990" y="56481"/>
                </a:cubicBezTo>
                <a:cubicBezTo>
                  <a:pt x="20439" y="59270"/>
                  <a:pt x="21749" y="61890"/>
                  <a:pt x="23546" y="64080"/>
                </a:cubicBezTo>
                <a:cubicBezTo>
                  <a:pt x="24800" y="65615"/>
                  <a:pt x="26391" y="66850"/>
                  <a:pt x="28113" y="67823"/>
                </a:cubicBezTo>
                <a:cubicBezTo>
                  <a:pt x="27888" y="67786"/>
                  <a:pt x="27645" y="67730"/>
                  <a:pt x="27420" y="67674"/>
                </a:cubicBezTo>
                <a:cubicBezTo>
                  <a:pt x="24351" y="66906"/>
                  <a:pt x="21805" y="65821"/>
                  <a:pt x="19091" y="64192"/>
                </a:cubicBezTo>
                <a:cubicBezTo>
                  <a:pt x="14468" y="61441"/>
                  <a:pt x="10519" y="57642"/>
                  <a:pt x="7749" y="53037"/>
                </a:cubicBezTo>
                <a:cubicBezTo>
                  <a:pt x="7599" y="51072"/>
                  <a:pt x="7787" y="49069"/>
                  <a:pt x="8273" y="47142"/>
                </a:cubicBezTo>
                <a:cubicBezTo>
                  <a:pt x="8947" y="44503"/>
                  <a:pt x="10107" y="41995"/>
                  <a:pt x="11698" y="39767"/>
                </a:cubicBezTo>
                <a:close/>
                <a:moveTo>
                  <a:pt x="53723" y="0"/>
                </a:moveTo>
                <a:cubicBezTo>
                  <a:pt x="49841" y="0"/>
                  <a:pt x="45941" y="1120"/>
                  <a:pt x="42768" y="3307"/>
                </a:cubicBezTo>
                <a:cubicBezTo>
                  <a:pt x="42319" y="3607"/>
                  <a:pt x="41851" y="3963"/>
                  <a:pt x="41364" y="4337"/>
                </a:cubicBezTo>
                <a:cubicBezTo>
                  <a:pt x="40765" y="4243"/>
                  <a:pt x="40147" y="4150"/>
                  <a:pt x="39548" y="4075"/>
                </a:cubicBezTo>
                <a:cubicBezTo>
                  <a:pt x="38657" y="3980"/>
                  <a:pt x="37764" y="3934"/>
                  <a:pt x="36872" y="3934"/>
                </a:cubicBezTo>
                <a:cubicBezTo>
                  <a:pt x="31053" y="3934"/>
                  <a:pt x="25272" y="5887"/>
                  <a:pt x="20420" y="9035"/>
                </a:cubicBezTo>
                <a:cubicBezTo>
                  <a:pt x="14880" y="12610"/>
                  <a:pt x="10388" y="17607"/>
                  <a:pt x="6720" y="23053"/>
                </a:cubicBezTo>
                <a:cubicBezTo>
                  <a:pt x="2920" y="28743"/>
                  <a:pt x="1" y="35388"/>
                  <a:pt x="487" y="42369"/>
                </a:cubicBezTo>
                <a:cubicBezTo>
                  <a:pt x="843" y="47441"/>
                  <a:pt x="2714" y="52214"/>
                  <a:pt x="5503" y="56406"/>
                </a:cubicBezTo>
                <a:cubicBezTo>
                  <a:pt x="6476" y="60655"/>
                  <a:pt x="8835" y="64567"/>
                  <a:pt x="12353" y="67262"/>
                </a:cubicBezTo>
                <a:cubicBezTo>
                  <a:pt x="15879" y="69970"/>
                  <a:pt x="20111" y="70895"/>
                  <a:pt x="24414" y="70895"/>
                </a:cubicBezTo>
                <a:cubicBezTo>
                  <a:pt x="24543" y="70895"/>
                  <a:pt x="24671" y="70894"/>
                  <a:pt x="24800" y="70893"/>
                </a:cubicBezTo>
                <a:cubicBezTo>
                  <a:pt x="27636" y="71786"/>
                  <a:pt x="30590" y="72236"/>
                  <a:pt x="33544" y="72236"/>
                </a:cubicBezTo>
                <a:cubicBezTo>
                  <a:pt x="36224" y="72236"/>
                  <a:pt x="38904" y="71865"/>
                  <a:pt x="41495" y="71117"/>
                </a:cubicBezTo>
                <a:cubicBezTo>
                  <a:pt x="41673" y="71120"/>
                  <a:pt x="41850" y="71121"/>
                  <a:pt x="42028" y="71121"/>
                </a:cubicBezTo>
                <a:cubicBezTo>
                  <a:pt x="44657" y="71121"/>
                  <a:pt x="47280" y="70864"/>
                  <a:pt x="49805" y="70444"/>
                </a:cubicBezTo>
                <a:cubicBezTo>
                  <a:pt x="55364" y="69545"/>
                  <a:pt x="60904" y="67355"/>
                  <a:pt x="65265" y="63724"/>
                </a:cubicBezTo>
                <a:cubicBezTo>
                  <a:pt x="67361" y="61984"/>
                  <a:pt x="69158" y="59813"/>
                  <a:pt x="70412" y="57379"/>
                </a:cubicBezTo>
                <a:cubicBezTo>
                  <a:pt x="72022" y="54254"/>
                  <a:pt x="72714" y="50735"/>
                  <a:pt x="72920" y="47235"/>
                </a:cubicBezTo>
                <a:cubicBezTo>
                  <a:pt x="72995" y="45831"/>
                  <a:pt x="72995" y="44428"/>
                  <a:pt x="72883" y="43005"/>
                </a:cubicBezTo>
                <a:cubicBezTo>
                  <a:pt x="73538" y="41040"/>
                  <a:pt x="73893" y="38962"/>
                  <a:pt x="74080" y="36904"/>
                </a:cubicBezTo>
                <a:lnTo>
                  <a:pt x="74099" y="36904"/>
                </a:lnTo>
                <a:cubicBezTo>
                  <a:pt x="74548" y="32168"/>
                  <a:pt x="74155" y="27396"/>
                  <a:pt x="72995" y="22791"/>
                </a:cubicBezTo>
                <a:cubicBezTo>
                  <a:pt x="73444" y="19273"/>
                  <a:pt x="72976" y="15660"/>
                  <a:pt x="71591" y="12310"/>
                </a:cubicBezTo>
                <a:cubicBezTo>
                  <a:pt x="69326" y="6882"/>
                  <a:pt x="64928" y="2447"/>
                  <a:pt x="59220" y="781"/>
                </a:cubicBezTo>
                <a:cubicBezTo>
                  <a:pt x="57446" y="259"/>
                  <a:pt x="55587" y="0"/>
                  <a:pt x="537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2"/>
          <p:cNvPicPr preferRelativeResize="0"/>
          <p:nvPr/>
        </p:nvPicPr>
        <p:blipFill>
          <a:blip r:embed="rId7">
            <a:alphaModFix/>
          </a:blip>
          <a:stretch>
            <a:fillRect/>
          </a:stretch>
        </p:blipFill>
        <p:spPr>
          <a:xfrm rot="6438908">
            <a:off x="6444824" y="-637250"/>
            <a:ext cx="1347751" cy="1142451"/>
          </a:xfrm>
          <a:prstGeom prst="rect">
            <a:avLst/>
          </a:prstGeom>
          <a:noFill/>
          <a:ln>
            <a:noFill/>
          </a:ln>
        </p:spPr>
      </p:pic>
      <p:pic>
        <p:nvPicPr>
          <p:cNvPr id="18" name="Google Shape;18;p2"/>
          <p:cNvPicPr preferRelativeResize="0"/>
          <p:nvPr/>
        </p:nvPicPr>
        <p:blipFill>
          <a:blip r:embed="rId8">
            <a:alphaModFix/>
          </a:blip>
          <a:stretch>
            <a:fillRect/>
          </a:stretch>
        </p:blipFill>
        <p:spPr>
          <a:xfrm rot="6550377">
            <a:off x="547849" y="3807250"/>
            <a:ext cx="1824751" cy="2503038"/>
          </a:xfrm>
          <a:prstGeom prst="rect">
            <a:avLst/>
          </a:prstGeom>
          <a:noFill/>
          <a:ln>
            <a:noFill/>
          </a:ln>
        </p:spPr>
      </p:pic>
      <p:pic>
        <p:nvPicPr>
          <p:cNvPr id="19" name="Google Shape;19;p2"/>
          <p:cNvPicPr preferRelativeResize="0"/>
          <p:nvPr/>
        </p:nvPicPr>
        <p:blipFill>
          <a:blip r:embed="rId9">
            <a:alphaModFix/>
          </a:blip>
          <a:stretch>
            <a:fillRect/>
          </a:stretch>
        </p:blipFill>
        <p:spPr>
          <a:xfrm rot="10412086">
            <a:off x="7903474" y="65565"/>
            <a:ext cx="2685749" cy="3283220"/>
          </a:xfrm>
          <a:prstGeom prst="rect">
            <a:avLst/>
          </a:prstGeom>
          <a:noFill/>
          <a:ln>
            <a:noFill/>
          </a:ln>
        </p:spPr>
      </p:pic>
      <p:pic>
        <p:nvPicPr>
          <p:cNvPr id="20" name="Google Shape;20;p2"/>
          <p:cNvPicPr preferRelativeResize="0"/>
          <p:nvPr/>
        </p:nvPicPr>
        <p:blipFill>
          <a:blip r:embed="rId10">
            <a:alphaModFix/>
          </a:blip>
          <a:stretch>
            <a:fillRect/>
          </a:stretch>
        </p:blipFill>
        <p:spPr>
          <a:xfrm>
            <a:off x="7727178" y="-435475"/>
            <a:ext cx="1213893" cy="1520749"/>
          </a:xfrm>
          <a:prstGeom prst="rect">
            <a:avLst/>
          </a:prstGeom>
          <a:noFill/>
          <a:ln>
            <a:noFill/>
          </a:ln>
        </p:spPr>
      </p:pic>
      <p:pic>
        <p:nvPicPr>
          <p:cNvPr id="21" name="Google Shape;21;p2"/>
          <p:cNvPicPr preferRelativeResize="0"/>
          <p:nvPr/>
        </p:nvPicPr>
        <p:blipFill>
          <a:blip r:embed="rId11">
            <a:alphaModFix/>
          </a:blip>
          <a:stretch>
            <a:fillRect/>
          </a:stretch>
        </p:blipFill>
        <p:spPr>
          <a:xfrm>
            <a:off x="7572375" y="3001563"/>
            <a:ext cx="1713025" cy="1835384"/>
          </a:xfrm>
          <a:prstGeom prst="rect">
            <a:avLst/>
          </a:prstGeom>
          <a:noFill/>
          <a:ln>
            <a:noFill/>
          </a:ln>
        </p:spPr>
      </p:pic>
      <p:sp>
        <p:nvSpPr>
          <p:cNvPr id="22" name="Google Shape;22;p2"/>
          <p:cNvSpPr/>
          <p:nvPr/>
        </p:nvSpPr>
        <p:spPr>
          <a:xfrm rot="3041618">
            <a:off x="7161941" y="4070861"/>
            <a:ext cx="844296" cy="1414243"/>
          </a:xfrm>
          <a:custGeom>
            <a:avLst/>
            <a:gdLst/>
            <a:ahLst/>
            <a:cxnLst/>
            <a:rect l="l" t="t" r="r" b="b"/>
            <a:pathLst>
              <a:path w="23284" h="39002" extrusionOk="0">
                <a:moveTo>
                  <a:pt x="11211" y="7944"/>
                </a:moveTo>
                <a:cubicBezTo>
                  <a:pt x="11530" y="8412"/>
                  <a:pt x="11810" y="8917"/>
                  <a:pt x="12110" y="9385"/>
                </a:cubicBezTo>
                <a:cubicBezTo>
                  <a:pt x="12653" y="10321"/>
                  <a:pt x="13158" y="11294"/>
                  <a:pt x="13588" y="12305"/>
                </a:cubicBezTo>
                <a:cubicBezTo>
                  <a:pt x="12784" y="12305"/>
                  <a:pt x="11941" y="12511"/>
                  <a:pt x="11080" y="12941"/>
                </a:cubicBezTo>
                <a:cubicBezTo>
                  <a:pt x="8891" y="13989"/>
                  <a:pt x="7599" y="16366"/>
                  <a:pt x="6963" y="18612"/>
                </a:cubicBezTo>
                <a:cubicBezTo>
                  <a:pt x="6607" y="19810"/>
                  <a:pt x="6439" y="21064"/>
                  <a:pt x="6420" y="22337"/>
                </a:cubicBezTo>
                <a:cubicBezTo>
                  <a:pt x="6331" y="22408"/>
                  <a:pt x="6225" y="22462"/>
                  <a:pt x="6118" y="22532"/>
                </a:cubicBezTo>
                <a:lnTo>
                  <a:pt x="6118" y="22532"/>
                </a:lnTo>
                <a:cubicBezTo>
                  <a:pt x="5579" y="19802"/>
                  <a:pt x="5953" y="16924"/>
                  <a:pt x="6588" y="14232"/>
                </a:cubicBezTo>
                <a:cubicBezTo>
                  <a:pt x="7038" y="12342"/>
                  <a:pt x="7524" y="10152"/>
                  <a:pt x="8572" y="8430"/>
                </a:cubicBezTo>
                <a:cubicBezTo>
                  <a:pt x="8965" y="8374"/>
                  <a:pt x="9358" y="8281"/>
                  <a:pt x="9733" y="8168"/>
                </a:cubicBezTo>
                <a:cubicBezTo>
                  <a:pt x="10219" y="8037"/>
                  <a:pt x="10725" y="7962"/>
                  <a:pt x="11211" y="7944"/>
                </a:cubicBezTo>
                <a:close/>
                <a:moveTo>
                  <a:pt x="13351" y="15408"/>
                </a:moveTo>
                <a:cubicBezTo>
                  <a:pt x="13642" y="15408"/>
                  <a:pt x="13932" y="15523"/>
                  <a:pt x="14187" y="15786"/>
                </a:cubicBezTo>
                <a:cubicBezTo>
                  <a:pt x="14562" y="16160"/>
                  <a:pt x="14880" y="16628"/>
                  <a:pt x="15161" y="17115"/>
                </a:cubicBezTo>
                <a:cubicBezTo>
                  <a:pt x="15366" y="18088"/>
                  <a:pt x="15479" y="19043"/>
                  <a:pt x="15460" y="19997"/>
                </a:cubicBezTo>
                <a:cubicBezTo>
                  <a:pt x="15441" y="20502"/>
                  <a:pt x="15366" y="21064"/>
                  <a:pt x="15254" y="21569"/>
                </a:cubicBezTo>
                <a:cubicBezTo>
                  <a:pt x="14786" y="22224"/>
                  <a:pt x="14262" y="22842"/>
                  <a:pt x="13719" y="23422"/>
                </a:cubicBezTo>
                <a:cubicBezTo>
                  <a:pt x="12989" y="22748"/>
                  <a:pt x="12110" y="22224"/>
                  <a:pt x="11174" y="21906"/>
                </a:cubicBezTo>
                <a:cubicBezTo>
                  <a:pt x="10874" y="21064"/>
                  <a:pt x="10893" y="20109"/>
                  <a:pt x="11006" y="19248"/>
                </a:cubicBezTo>
                <a:cubicBezTo>
                  <a:pt x="11155" y="18200"/>
                  <a:pt x="11399" y="16965"/>
                  <a:pt x="12091" y="16123"/>
                </a:cubicBezTo>
                <a:cubicBezTo>
                  <a:pt x="12434" y="15689"/>
                  <a:pt x="12894" y="15408"/>
                  <a:pt x="13351" y="15408"/>
                </a:cubicBezTo>
                <a:close/>
                <a:moveTo>
                  <a:pt x="9789" y="25125"/>
                </a:moveTo>
                <a:lnTo>
                  <a:pt x="9789" y="25125"/>
                </a:lnTo>
                <a:cubicBezTo>
                  <a:pt x="10014" y="25369"/>
                  <a:pt x="10257" y="25575"/>
                  <a:pt x="10519" y="25781"/>
                </a:cubicBezTo>
                <a:cubicBezTo>
                  <a:pt x="10425" y="25930"/>
                  <a:pt x="10332" y="26080"/>
                  <a:pt x="10238" y="26230"/>
                </a:cubicBezTo>
                <a:cubicBezTo>
                  <a:pt x="10051" y="25893"/>
                  <a:pt x="9901" y="25518"/>
                  <a:pt x="9789" y="25125"/>
                </a:cubicBezTo>
                <a:close/>
                <a:moveTo>
                  <a:pt x="16882" y="24938"/>
                </a:moveTo>
                <a:cubicBezTo>
                  <a:pt x="16677" y="25575"/>
                  <a:pt x="16358" y="26155"/>
                  <a:pt x="15928" y="26660"/>
                </a:cubicBezTo>
                <a:cubicBezTo>
                  <a:pt x="15853" y="26436"/>
                  <a:pt x="15741" y="26211"/>
                  <a:pt x="15647" y="26005"/>
                </a:cubicBezTo>
                <a:cubicBezTo>
                  <a:pt x="16096" y="25724"/>
                  <a:pt x="16508" y="25369"/>
                  <a:pt x="16882" y="24938"/>
                </a:cubicBezTo>
                <a:close/>
                <a:moveTo>
                  <a:pt x="13345" y="27633"/>
                </a:moveTo>
                <a:cubicBezTo>
                  <a:pt x="13420" y="27821"/>
                  <a:pt x="13476" y="27989"/>
                  <a:pt x="13514" y="28176"/>
                </a:cubicBezTo>
                <a:cubicBezTo>
                  <a:pt x="13359" y="28207"/>
                  <a:pt x="13204" y="28221"/>
                  <a:pt x="13050" y="28221"/>
                </a:cubicBezTo>
                <a:cubicBezTo>
                  <a:pt x="12924" y="28221"/>
                  <a:pt x="12797" y="28212"/>
                  <a:pt x="12671" y="28195"/>
                </a:cubicBezTo>
                <a:cubicBezTo>
                  <a:pt x="12896" y="28008"/>
                  <a:pt x="13120" y="27839"/>
                  <a:pt x="13345" y="27652"/>
                </a:cubicBezTo>
                <a:lnTo>
                  <a:pt x="13345" y="27633"/>
                </a:lnTo>
                <a:close/>
                <a:moveTo>
                  <a:pt x="2939" y="21738"/>
                </a:moveTo>
                <a:lnTo>
                  <a:pt x="2939" y="21738"/>
                </a:lnTo>
                <a:cubicBezTo>
                  <a:pt x="3070" y="22917"/>
                  <a:pt x="3294" y="24077"/>
                  <a:pt x="3687" y="25219"/>
                </a:cubicBezTo>
                <a:cubicBezTo>
                  <a:pt x="3837" y="25706"/>
                  <a:pt x="4043" y="26155"/>
                  <a:pt x="4249" y="26623"/>
                </a:cubicBezTo>
                <a:cubicBezTo>
                  <a:pt x="4380" y="27783"/>
                  <a:pt x="4979" y="28663"/>
                  <a:pt x="5802" y="29224"/>
                </a:cubicBezTo>
                <a:cubicBezTo>
                  <a:pt x="6738" y="30497"/>
                  <a:pt x="7899" y="31583"/>
                  <a:pt x="9227" y="32369"/>
                </a:cubicBezTo>
                <a:cubicBezTo>
                  <a:pt x="9321" y="32687"/>
                  <a:pt x="9471" y="33005"/>
                  <a:pt x="9695" y="33305"/>
                </a:cubicBezTo>
                <a:cubicBezTo>
                  <a:pt x="10312" y="34185"/>
                  <a:pt x="11308" y="34594"/>
                  <a:pt x="12341" y="34594"/>
                </a:cubicBezTo>
                <a:cubicBezTo>
                  <a:pt x="12626" y="34594"/>
                  <a:pt x="12913" y="34563"/>
                  <a:pt x="13195" y="34502"/>
                </a:cubicBezTo>
                <a:cubicBezTo>
                  <a:pt x="13532" y="34428"/>
                  <a:pt x="13850" y="34297"/>
                  <a:pt x="14150" y="34128"/>
                </a:cubicBezTo>
                <a:lnTo>
                  <a:pt x="14150" y="34128"/>
                </a:lnTo>
                <a:cubicBezTo>
                  <a:pt x="13383" y="34914"/>
                  <a:pt x="12447" y="35551"/>
                  <a:pt x="11399" y="35906"/>
                </a:cubicBezTo>
                <a:cubicBezTo>
                  <a:pt x="10782" y="36116"/>
                  <a:pt x="10160" y="36218"/>
                  <a:pt x="9548" y="36218"/>
                </a:cubicBezTo>
                <a:cubicBezTo>
                  <a:pt x="8192" y="36218"/>
                  <a:pt x="6886" y="35713"/>
                  <a:pt x="5802" y="34746"/>
                </a:cubicBezTo>
                <a:cubicBezTo>
                  <a:pt x="2134" y="31470"/>
                  <a:pt x="2377" y="26267"/>
                  <a:pt x="2939" y="21738"/>
                </a:cubicBezTo>
                <a:close/>
                <a:moveTo>
                  <a:pt x="10637" y="1"/>
                </a:moveTo>
                <a:cubicBezTo>
                  <a:pt x="10477" y="1"/>
                  <a:pt x="10312" y="15"/>
                  <a:pt x="10145" y="45"/>
                </a:cubicBezTo>
                <a:cubicBezTo>
                  <a:pt x="8760" y="289"/>
                  <a:pt x="7768" y="1468"/>
                  <a:pt x="6907" y="2497"/>
                </a:cubicBezTo>
                <a:cubicBezTo>
                  <a:pt x="5166" y="4612"/>
                  <a:pt x="3893" y="7027"/>
                  <a:pt x="2957" y="9609"/>
                </a:cubicBezTo>
                <a:cubicBezTo>
                  <a:pt x="2040" y="12174"/>
                  <a:pt x="1460" y="14850"/>
                  <a:pt x="1011" y="17527"/>
                </a:cubicBezTo>
                <a:cubicBezTo>
                  <a:pt x="506" y="20521"/>
                  <a:pt x="0" y="23572"/>
                  <a:pt x="38" y="26604"/>
                </a:cubicBezTo>
                <a:cubicBezTo>
                  <a:pt x="56" y="29505"/>
                  <a:pt x="674" y="32462"/>
                  <a:pt x="2377" y="34858"/>
                </a:cubicBezTo>
                <a:cubicBezTo>
                  <a:pt x="3949" y="37029"/>
                  <a:pt x="6214" y="38657"/>
                  <a:pt x="8928" y="38957"/>
                </a:cubicBezTo>
                <a:cubicBezTo>
                  <a:pt x="9197" y="38987"/>
                  <a:pt x="9467" y="39001"/>
                  <a:pt x="9737" y="39001"/>
                </a:cubicBezTo>
                <a:cubicBezTo>
                  <a:pt x="12187" y="39001"/>
                  <a:pt x="14620" y="37813"/>
                  <a:pt x="16340" y="36093"/>
                </a:cubicBezTo>
                <a:cubicBezTo>
                  <a:pt x="17332" y="35083"/>
                  <a:pt x="18118" y="33903"/>
                  <a:pt x="18698" y="32612"/>
                </a:cubicBezTo>
                <a:cubicBezTo>
                  <a:pt x="19765" y="32051"/>
                  <a:pt x="20701" y="31283"/>
                  <a:pt x="21449" y="30272"/>
                </a:cubicBezTo>
                <a:lnTo>
                  <a:pt x="21468" y="30272"/>
                </a:lnTo>
                <a:cubicBezTo>
                  <a:pt x="23246" y="27895"/>
                  <a:pt x="23284" y="24714"/>
                  <a:pt x="22497" y="21962"/>
                </a:cubicBezTo>
                <a:cubicBezTo>
                  <a:pt x="22048" y="20446"/>
                  <a:pt x="21281" y="18631"/>
                  <a:pt x="20251" y="16984"/>
                </a:cubicBezTo>
                <a:cubicBezTo>
                  <a:pt x="20907" y="13240"/>
                  <a:pt x="19802" y="9142"/>
                  <a:pt x="16677" y="6914"/>
                </a:cubicBezTo>
                <a:cubicBezTo>
                  <a:pt x="15591" y="5117"/>
                  <a:pt x="13963" y="3714"/>
                  <a:pt x="11735" y="3470"/>
                </a:cubicBezTo>
                <a:cubicBezTo>
                  <a:pt x="11560" y="3449"/>
                  <a:pt x="11391" y="3439"/>
                  <a:pt x="11225" y="3439"/>
                </a:cubicBezTo>
                <a:cubicBezTo>
                  <a:pt x="11107" y="3439"/>
                  <a:pt x="10991" y="3444"/>
                  <a:pt x="10874" y="3452"/>
                </a:cubicBezTo>
                <a:cubicBezTo>
                  <a:pt x="10538" y="3227"/>
                  <a:pt x="10182" y="3059"/>
                  <a:pt x="9808" y="2928"/>
                </a:cubicBezTo>
                <a:cubicBezTo>
                  <a:pt x="9976" y="2759"/>
                  <a:pt x="10145" y="2609"/>
                  <a:pt x="10350" y="2478"/>
                </a:cubicBezTo>
                <a:cubicBezTo>
                  <a:pt x="10497" y="2380"/>
                  <a:pt x="10573" y="2325"/>
                  <a:pt x="10727" y="2325"/>
                </a:cubicBezTo>
                <a:cubicBezTo>
                  <a:pt x="10749" y="2325"/>
                  <a:pt x="10773" y="2326"/>
                  <a:pt x="10800" y="2329"/>
                </a:cubicBezTo>
                <a:cubicBezTo>
                  <a:pt x="10812" y="2335"/>
                  <a:pt x="10823" y="2337"/>
                  <a:pt x="10831" y="2337"/>
                </a:cubicBezTo>
                <a:cubicBezTo>
                  <a:pt x="10847" y="2337"/>
                  <a:pt x="10856" y="2329"/>
                  <a:pt x="10856" y="2329"/>
                </a:cubicBezTo>
                <a:cubicBezTo>
                  <a:pt x="10856" y="2347"/>
                  <a:pt x="10856" y="2385"/>
                  <a:pt x="10874" y="2441"/>
                </a:cubicBezTo>
                <a:cubicBezTo>
                  <a:pt x="10975" y="2983"/>
                  <a:pt x="11449" y="3231"/>
                  <a:pt x="11930" y="3231"/>
                </a:cubicBezTo>
                <a:cubicBezTo>
                  <a:pt x="12530" y="3231"/>
                  <a:pt x="13139" y="2846"/>
                  <a:pt x="13046" y="2160"/>
                </a:cubicBezTo>
                <a:cubicBezTo>
                  <a:pt x="12880" y="868"/>
                  <a:pt x="11878" y="1"/>
                  <a:pt x="10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 name="Google Shape;23;p2"/>
          <p:cNvPicPr preferRelativeResize="0"/>
          <p:nvPr/>
        </p:nvPicPr>
        <p:blipFill>
          <a:blip r:embed="rId12">
            <a:alphaModFix/>
          </a:blip>
          <a:stretch>
            <a:fillRect/>
          </a:stretch>
        </p:blipFill>
        <p:spPr>
          <a:xfrm rot="2700000">
            <a:off x="-897196" y="4374588"/>
            <a:ext cx="6691243" cy="15207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pic>
        <p:nvPicPr>
          <p:cNvPr id="25" name="Google Shape;25;p3"/>
          <p:cNvPicPr preferRelativeResize="0"/>
          <p:nvPr/>
        </p:nvPicPr>
        <p:blipFill>
          <a:blip r:embed="rId2">
            <a:alphaModFix/>
          </a:blip>
          <a:stretch>
            <a:fillRect/>
          </a:stretch>
        </p:blipFill>
        <p:spPr>
          <a:xfrm rot="-10214421">
            <a:off x="2563838" y="4527543"/>
            <a:ext cx="5435349" cy="2361565"/>
          </a:xfrm>
          <a:prstGeom prst="rect">
            <a:avLst/>
          </a:prstGeom>
          <a:noFill/>
          <a:ln>
            <a:noFill/>
          </a:ln>
        </p:spPr>
      </p:pic>
      <p:sp>
        <p:nvSpPr>
          <p:cNvPr id="26" name="Google Shape;26;p3"/>
          <p:cNvSpPr txBox="1">
            <a:spLocks noGrp="1"/>
          </p:cNvSpPr>
          <p:nvPr>
            <p:ph type="title"/>
          </p:nvPr>
        </p:nvSpPr>
        <p:spPr>
          <a:xfrm>
            <a:off x="1996850" y="2499775"/>
            <a:ext cx="51504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7" name="Google Shape;27;p3"/>
          <p:cNvSpPr txBox="1">
            <a:spLocks noGrp="1"/>
          </p:cNvSpPr>
          <p:nvPr>
            <p:ph type="title" idx="2" hasCustomPrompt="1"/>
          </p:nvPr>
        </p:nvSpPr>
        <p:spPr>
          <a:xfrm>
            <a:off x="3904150" y="1272675"/>
            <a:ext cx="1353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 name="Google Shape;28;p3"/>
          <p:cNvSpPr txBox="1">
            <a:spLocks noGrp="1"/>
          </p:cNvSpPr>
          <p:nvPr>
            <p:ph type="subTitle" idx="1"/>
          </p:nvPr>
        </p:nvSpPr>
        <p:spPr>
          <a:xfrm>
            <a:off x="1996850" y="3243453"/>
            <a:ext cx="5150400" cy="54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29" name="Google Shape;29;p3"/>
          <p:cNvPicPr preferRelativeResize="0"/>
          <p:nvPr/>
        </p:nvPicPr>
        <p:blipFill>
          <a:blip r:embed="rId3">
            <a:alphaModFix/>
          </a:blip>
          <a:stretch>
            <a:fillRect/>
          </a:stretch>
        </p:blipFill>
        <p:spPr>
          <a:xfrm>
            <a:off x="8273850" y="2620475"/>
            <a:ext cx="1952850" cy="1633500"/>
          </a:xfrm>
          <a:prstGeom prst="rect">
            <a:avLst/>
          </a:prstGeom>
          <a:noFill/>
          <a:ln>
            <a:noFill/>
          </a:ln>
        </p:spPr>
      </p:pic>
      <p:pic>
        <p:nvPicPr>
          <p:cNvPr id="30" name="Google Shape;30;p3"/>
          <p:cNvPicPr preferRelativeResize="0"/>
          <p:nvPr/>
        </p:nvPicPr>
        <p:blipFill>
          <a:blip r:embed="rId4">
            <a:alphaModFix/>
          </a:blip>
          <a:stretch>
            <a:fillRect/>
          </a:stretch>
        </p:blipFill>
        <p:spPr>
          <a:xfrm rot="-10318337">
            <a:off x="-1547373" y="-877374"/>
            <a:ext cx="5806749" cy="3337334"/>
          </a:xfrm>
          <a:prstGeom prst="rect">
            <a:avLst/>
          </a:prstGeom>
          <a:noFill/>
          <a:ln>
            <a:noFill/>
          </a:ln>
        </p:spPr>
      </p:pic>
      <p:pic>
        <p:nvPicPr>
          <p:cNvPr id="31" name="Google Shape;31;p3"/>
          <p:cNvPicPr preferRelativeResize="0"/>
          <p:nvPr/>
        </p:nvPicPr>
        <p:blipFill>
          <a:blip r:embed="rId5">
            <a:alphaModFix/>
          </a:blip>
          <a:stretch>
            <a:fillRect/>
          </a:stretch>
        </p:blipFill>
        <p:spPr>
          <a:xfrm rot="-10649337">
            <a:off x="-659450" y="4418276"/>
            <a:ext cx="5572049" cy="1292250"/>
          </a:xfrm>
          <a:prstGeom prst="rect">
            <a:avLst/>
          </a:prstGeom>
          <a:noFill/>
          <a:ln>
            <a:noFill/>
          </a:ln>
        </p:spPr>
      </p:pic>
      <p:sp>
        <p:nvSpPr>
          <p:cNvPr id="32" name="Google Shape;32;p3"/>
          <p:cNvSpPr/>
          <p:nvPr/>
        </p:nvSpPr>
        <p:spPr>
          <a:xfrm>
            <a:off x="8855651" y="3260953"/>
            <a:ext cx="1213844" cy="1176199"/>
          </a:xfrm>
          <a:custGeom>
            <a:avLst/>
            <a:gdLst/>
            <a:ahLst/>
            <a:cxnLst/>
            <a:rect l="l" t="t" r="r" b="b"/>
            <a:pathLst>
              <a:path w="74549" h="72237" extrusionOk="0">
                <a:moveTo>
                  <a:pt x="43236" y="8174"/>
                </a:moveTo>
                <a:cubicBezTo>
                  <a:pt x="43947" y="8380"/>
                  <a:pt x="44639" y="8642"/>
                  <a:pt x="45332" y="8941"/>
                </a:cubicBezTo>
                <a:cubicBezTo>
                  <a:pt x="46530" y="9447"/>
                  <a:pt x="47653" y="10083"/>
                  <a:pt x="48738" y="10813"/>
                </a:cubicBezTo>
                <a:cubicBezTo>
                  <a:pt x="47915" y="10495"/>
                  <a:pt x="47091" y="10176"/>
                  <a:pt x="46249" y="9896"/>
                </a:cubicBezTo>
                <a:cubicBezTo>
                  <a:pt x="45014" y="9484"/>
                  <a:pt x="43722" y="9128"/>
                  <a:pt x="42412" y="8866"/>
                </a:cubicBezTo>
                <a:cubicBezTo>
                  <a:pt x="42468" y="8829"/>
                  <a:pt x="42524" y="8773"/>
                  <a:pt x="42581" y="8717"/>
                </a:cubicBezTo>
                <a:cubicBezTo>
                  <a:pt x="42805" y="8529"/>
                  <a:pt x="43011" y="8361"/>
                  <a:pt x="43236" y="8174"/>
                </a:cubicBezTo>
                <a:close/>
                <a:moveTo>
                  <a:pt x="34738" y="11917"/>
                </a:moveTo>
                <a:lnTo>
                  <a:pt x="34738" y="11917"/>
                </a:lnTo>
                <a:cubicBezTo>
                  <a:pt x="33784" y="13040"/>
                  <a:pt x="32904" y="14219"/>
                  <a:pt x="32081" y="15436"/>
                </a:cubicBezTo>
                <a:cubicBezTo>
                  <a:pt x="31713" y="15324"/>
                  <a:pt x="31333" y="15273"/>
                  <a:pt x="30950" y="15273"/>
                </a:cubicBezTo>
                <a:cubicBezTo>
                  <a:pt x="30690" y="15273"/>
                  <a:pt x="30429" y="15297"/>
                  <a:pt x="30172" y="15342"/>
                </a:cubicBezTo>
                <a:cubicBezTo>
                  <a:pt x="31407" y="13807"/>
                  <a:pt x="32904" y="12591"/>
                  <a:pt x="34738" y="11917"/>
                </a:cubicBezTo>
                <a:close/>
                <a:moveTo>
                  <a:pt x="39399" y="11692"/>
                </a:moveTo>
                <a:cubicBezTo>
                  <a:pt x="40671" y="13302"/>
                  <a:pt x="42730" y="14219"/>
                  <a:pt x="44302" y="15492"/>
                </a:cubicBezTo>
                <a:cubicBezTo>
                  <a:pt x="46174" y="17008"/>
                  <a:pt x="47147" y="19348"/>
                  <a:pt x="47222" y="21706"/>
                </a:cubicBezTo>
                <a:cubicBezTo>
                  <a:pt x="45908" y="21482"/>
                  <a:pt x="44582" y="21365"/>
                  <a:pt x="43272" y="21365"/>
                </a:cubicBezTo>
                <a:cubicBezTo>
                  <a:pt x="42941" y="21365"/>
                  <a:pt x="42610" y="21373"/>
                  <a:pt x="42281" y="21388"/>
                </a:cubicBezTo>
                <a:cubicBezTo>
                  <a:pt x="40278" y="21481"/>
                  <a:pt x="38276" y="21837"/>
                  <a:pt x="36348" y="22417"/>
                </a:cubicBezTo>
                <a:lnTo>
                  <a:pt x="36123" y="22417"/>
                </a:lnTo>
                <a:cubicBezTo>
                  <a:pt x="35992" y="20714"/>
                  <a:pt x="35599" y="18898"/>
                  <a:pt x="34682" y="17495"/>
                </a:cubicBezTo>
                <a:cubicBezTo>
                  <a:pt x="35225" y="16671"/>
                  <a:pt x="35786" y="15866"/>
                  <a:pt x="36385" y="15118"/>
                </a:cubicBezTo>
                <a:cubicBezTo>
                  <a:pt x="37321" y="13920"/>
                  <a:pt x="38332" y="12778"/>
                  <a:pt x="39399" y="11692"/>
                </a:cubicBezTo>
                <a:close/>
                <a:moveTo>
                  <a:pt x="33222" y="19909"/>
                </a:moveTo>
                <a:cubicBezTo>
                  <a:pt x="33503" y="20714"/>
                  <a:pt x="33690" y="21556"/>
                  <a:pt x="33765" y="22417"/>
                </a:cubicBezTo>
                <a:cubicBezTo>
                  <a:pt x="33335" y="22436"/>
                  <a:pt x="32904" y="22454"/>
                  <a:pt x="32474" y="22492"/>
                </a:cubicBezTo>
                <a:cubicBezTo>
                  <a:pt x="32286" y="22511"/>
                  <a:pt x="32118" y="22529"/>
                  <a:pt x="31931" y="22548"/>
                </a:cubicBezTo>
                <a:cubicBezTo>
                  <a:pt x="31950" y="22473"/>
                  <a:pt x="31987" y="22380"/>
                  <a:pt x="32024" y="22323"/>
                </a:cubicBezTo>
                <a:cubicBezTo>
                  <a:pt x="32380" y="21500"/>
                  <a:pt x="32792" y="20695"/>
                  <a:pt x="33222" y="19909"/>
                </a:cubicBezTo>
                <a:close/>
                <a:moveTo>
                  <a:pt x="30722" y="17590"/>
                </a:moveTo>
                <a:cubicBezTo>
                  <a:pt x="30164" y="18594"/>
                  <a:pt x="29626" y="19598"/>
                  <a:pt x="29161" y="20639"/>
                </a:cubicBezTo>
                <a:cubicBezTo>
                  <a:pt x="28805" y="21444"/>
                  <a:pt x="28487" y="22267"/>
                  <a:pt x="28188" y="23072"/>
                </a:cubicBezTo>
                <a:cubicBezTo>
                  <a:pt x="27626" y="23203"/>
                  <a:pt x="27065" y="23315"/>
                  <a:pt x="26503" y="23465"/>
                </a:cubicBezTo>
                <a:cubicBezTo>
                  <a:pt x="26522" y="23222"/>
                  <a:pt x="26541" y="22979"/>
                  <a:pt x="26578" y="22754"/>
                </a:cubicBezTo>
                <a:cubicBezTo>
                  <a:pt x="26728" y="21594"/>
                  <a:pt x="27139" y="20471"/>
                  <a:pt x="27813" y="19535"/>
                </a:cubicBezTo>
                <a:cubicBezTo>
                  <a:pt x="28463" y="18644"/>
                  <a:pt x="29554" y="17661"/>
                  <a:pt x="30722" y="17590"/>
                </a:cubicBezTo>
                <a:close/>
                <a:moveTo>
                  <a:pt x="43865" y="12164"/>
                </a:moveTo>
                <a:cubicBezTo>
                  <a:pt x="44198" y="12256"/>
                  <a:pt x="44531" y="12349"/>
                  <a:pt x="44845" y="12460"/>
                </a:cubicBezTo>
                <a:cubicBezTo>
                  <a:pt x="49075" y="13770"/>
                  <a:pt x="53137" y="15866"/>
                  <a:pt x="56581" y="18711"/>
                </a:cubicBezTo>
                <a:cubicBezTo>
                  <a:pt x="57123" y="19460"/>
                  <a:pt x="57647" y="20227"/>
                  <a:pt x="58134" y="20995"/>
                </a:cubicBezTo>
                <a:cubicBezTo>
                  <a:pt x="58939" y="22211"/>
                  <a:pt x="59669" y="23484"/>
                  <a:pt x="60343" y="24794"/>
                </a:cubicBezTo>
                <a:cubicBezTo>
                  <a:pt x="59096" y="24467"/>
                  <a:pt x="57799" y="24309"/>
                  <a:pt x="56497" y="24309"/>
                </a:cubicBezTo>
                <a:cubicBezTo>
                  <a:pt x="55863" y="24309"/>
                  <a:pt x="55228" y="24346"/>
                  <a:pt x="54597" y="24420"/>
                </a:cubicBezTo>
                <a:cubicBezTo>
                  <a:pt x="53062" y="23521"/>
                  <a:pt x="51396" y="22810"/>
                  <a:pt x="49674" y="22286"/>
                </a:cubicBezTo>
                <a:cubicBezTo>
                  <a:pt x="49730" y="20976"/>
                  <a:pt x="49543" y="19628"/>
                  <a:pt x="49094" y="18281"/>
                </a:cubicBezTo>
                <a:cubicBezTo>
                  <a:pt x="48626" y="16933"/>
                  <a:pt x="47915" y="15698"/>
                  <a:pt x="46960" y="14612"/>
                </a:cubicBezTo>
                <a:cubicBezTo>
                  <a:pt x="46099" y="13620"/>
                  <a:pt x="44976" y="12909"/>
                  <a:pt x="43891" y="12179"/>
                </a:cubicBezTo>
                <a:cubicBezTo>
                  <a:pt x="43877" y="12179"/>
                  <a:pt x="43873" y="12169"/>
                  <a:pt x="43865" y="12164"/>
                </a:cubicBezTo>
                <a:close/>
                <a:moveTo>
                  <a:pt x="27270" y="26160"/>
                </a:moveTo>
                <a:lnTo>
                  <a:pt x="27270" y="26160"/>
                </a:lnTo>
                <a:cubicBezTo>
                  <a:pt x="27196" y="26441"/>
                  <a:pt x="27139" y="26722"/>
                  <a:pt x="27065" y="27003"/>
                </a:cubicBezTo>
                <a:cubicBezTo>
                  <a:pt x="26990" y="26759"/>
                  <a:pt x="26896" y="26535"/>
                  <a:pt x="26840" y="26291"/>
                </a:cubicBezTo>
                <a:cubicBezTo>
                  <a:pt x="26971" y="26254"/>
                  <a:pt x="27121" y="26198"/>
                  <a:pt x="27270" y="26160"/>
                </a:cubicBezTo>
                <a:close/>
                <a:moveTo>
                  <a:pt x="41327" y="25599"/>
                </a:moveTo>
                <a:lnTo>
                  <a:pt x="41327" y="25599"/>
                </a:lnTo>
                <a:cubicBezTo>
                  <a:pt x="42861" y="25842"/>
                  <a:pt x="44396" y="26198"/>
                  <a:pt x="45856" y="26722"/>
                </a:cubicBezTo>
                <a:cubicBezTo>
                  <a:pt x="45725" y="26946"/>
                  <a:pt x="45594" y="27152"/>
                  <a:pt x="45444" y="27358"/>
                </a:cubicBezTo>
                <a:cubicBezTo>
                  <a:pt x="44153" y="26610"/>
                  <a:pt x="42768" y="26011"/>
                  <a:pt x="41327" y="25599"/>
                </a:cubicBezTo>
                <a:close/>
                <a:moveTo>
                  <a:pt x="52488" y="3826"/>
                </a:moveTo>
                <a:cubicBezTo>
                  <a:pt x="54117" y="3826"/>
                  <a:pt x="55737" y="4233"/>
                  <a:pt x="57217" y="4955"/>
                </a:cubicBezTo>
                <a:cubicBezTo>
                  <a:pt x="59781" y="6227"/>
                  <a:pt x="61840" y="8099"/>
                  <a:pt x="63655" y="10326"/>
                </a:cubicBezTo>
                <a:cubicBezTo>
                  <a:pt x="66837" y="14219"/>
                  <a:pt x="68915" y="19254"/>
                  <a:pt x="70056" y="24270"/>
                </a:cubicBezTo>
                <a:cubicBezTo>
                  <a:pt x="70000" y="24569"/>
                  <a:pt x="69925" y="24850"/>
                  <a:pt x="69832" y="25150"/>
                </a:cubicBezTo>
                <a:cubicBezTo>
                  <a:pt x="69364" y="26722"/>
                  <a:pt x="68690" y="28219"/>
                  <a:pt x="67829" y="29604"/>
                </a:cubicBezTo>
                <a:cubicBezTo>
                  <a:pt x="67492" y="29211"/>
                  <a:pt x="67155" y="28837"/>
                  <a:pt x="66781" y="28481"/>
                </a:cubicBezTo>
                <a:cubicBezTo>
                  <a:pt x="66556" y="27733"/>
                  <a:pt x="66294" y="26984"/>
                  <a:pt x="65976" y="26273"/>
                </a:cubicBezTo>
                <a:cubicBezTo>
                  <a:pt x="64554" y="22941"/>
                  <a:pt x="62345" y="20059"/>
                  <a:pt x="59687" y="17607"/>
                </a:cubicBezTo>
                <a:cubicBezTo>
                  <a:pt x="58752" y="16278"/>
                  <a:pt x="57741" y="14987"/>
                  <a:pt x="56693" y="13751"/>
                </a:cubicBezTo>
                <a:cubicBezTo>
                  <a:pt x="54540" y="11225"/>
                  <a:pt x="52051" y="8922"/>
                  <a:pt x="49187" y="7219"/>
                </a:cubicBezTo>
                <a:cubicBezTo>
                  <a:pt x="48289" y="6676"/>
                  <a:pt x="47353" y="6227"/>
                  <a:pt x="46399" y="5816"/>
                </a:cubicBezTo>
                <a:cubicBezTo>
                  <a:pt x="47540" y="5104"/>
                  <a:pt x="48738" y="4505"/>
                  <a:pt x="50030" y="4150"/>
                </a:cubicBezTo>
                <a:cubicBezTo>
                  <a:pt x="50840" y="3930"/>
                  <a:pt x="51665" y="3826"/>
                  <a:pt x="52488" y="3826"/>
                </a:cubicBezTo>
                <a:close/>
                <a:moveTo>
                  <a:pt x="24594" y="27040"/>
                </a:moveTo>
                <a:cubicBezTo>
                  <a:pt x="24837" y="27864"/>
                  <a:pt x="25174" y="28650"/>
                  <a:pt x="25605" y="29398"/>
                </a:cubicBezTo>
                <a:cubicBezTo>
                  <a:pt x="25418" y="29567"/>
                  <a:pt x="25212" y="29735"/>
                  <a:pt x="25024" y="29904"/>
                </a:cubicBezTo>
                <a:cubicBezTo>
                  <a:pt x="24482" y="30428"/>
                  <a:pt x="23958" y="30970"/>
                  <a:pt x="23471" y="31551"/>
                </a:cubicBezTo>
                <a:cubicBezTo>
                  <a:pt x="23321" y="31532"/>
                  <a:pt x="23172" y="31495"/>
                  <a:pt x="23022" y="31476"/>
                </a:cubicBezTo>
                <a:cubicBezTo>
                  <a:pt x="22872" y="31457"/>
                  <a:pt x="22741" y="31438"/>
                  <a:pt x="22591" y="31420"/>
                </a:cubicBezTo>
                <a:cubicBezTo>
                  <a:pt x="23059" y="30016"/>
                  <a:pt x="23546" y="28631"/>
                  <a:pt x="24089" y="27265"/>
                </a:cubicBezTo>
                <a:lnTo>
                  <a:pt x="24089" y="27246"/>
                </a:lnTo>
                <a:cubicBezTo>
                  <a:pt x="24257" y="27190"/>
                  <a:pt x="24426" y="27115"/>
                  <a:pt x="24594" y="27040"/>
                </a:cubicBezTo>
                <a:close/>
                <a:moveTo>
                  <a:pt x="33222" y="28425"/>
                </a:moveTo>
                <a:lnTo>
                  <a:pt x="33222" y="28425"/>
                </a:lnTo>
                <a:cubicBezTo>
                  <a:pt x="32923" y="29361"/>
                  <a:pt x="32549" y="30297"/>
                  <a:pt x="32081" y="31158"/>
                </a:cubicBezTo>
                <a:cubicBezTo>
                  <a:pt x="31987" y="31326"/>
                  <a:pt x="31893" y="31476"/>
                  <a:pt x="31800" y="31644"/>
                </a:cubicBezTo>
                <a:cubicBezTo>
                  <a:pt x="31107" y="31364"/>
                  <a:pt x="30434" y="31008"/>
                  <a:pt x="29835" y="30559"/>
                </a:cubicBezTo>
                <a:cubicBezTo>
                  <a:pt x="29835" y="30372"/>
                  <a:pt x="29853" y="30184"/>
                  <a:pt x="29872" y="29979"/>
                </a:cubicBezTo>
                <a:cubicBezTo>
                  <a:pt x="29966" y="29904"/>
                  <a:pt x="30041" y="29829"/>
                  <a:pt x="30134" y="29754"/>
                </a:cubicBezTo>
                <a:cubicBezTo>
                  <a:pt x="31107" y="29192"/>
                  <a:pt x="32137" y="28743"/>
                  <a:pt x="33222" y="28425"/>
                </a:cubicBezTo>
                <a:close/>
                <a:moveTo>
                  <a:pt x="20270" y="29380"/>
                </a:moveTo>
                <a:lnTo>
                  <a:pt x="20270" y="29380"/>
                </a:lnTo>
                <a:cubicBezTo>
                  <a:pt x="20027" y="30091"/>
                  <a:pt x="19803" y="30802"/>
                  <a:pt x="19578" y="31495"/>
                </a:cubicBezTo>
                <a:cubicBezTo>
                  <a:pt x="18848" y="31607"/>
                  <a:pt x="18137" y="31794"/>
                  <a:pt x="17426" y="32037"/>
                </a:cubicBezTo>
                <a:cubicBezTo>
                  <a:pt x="17856" y="31513"/>
                  <a:pt x="18324" y="31027"/>
                  <a:pt x="18829" y="30559"/>
                </a:cubicBezTo>
                <a:cubicBezTo>
                  <a:pt x="19279" y="30147"/>
                  <a:pt x="19765" y="29754"/>
                  <a:pt x="20270" y="29380"/>
                </a:cubicBezTo>
                <a:close/>
                <a:moveTo>
                  <a:pt x="37097" y="27826"/>
                </a:moveTo>
                <a:cubicBezTo>
                  <a:pt x="39324" y="27826"/>
                  <a:pt x="41532" y="28425"/>
                  <a:pt x="43535" y="29473"/>
                </a:cubicBezTo>
                <a:cubicBezTo>
                  <a:pt x="43385" y="29604"/>
                  <a:pt x="43217" y="29735"/>
                  <a:pt x="43067" y="29866"/>
                </a:cubicBezTo>
                <a:cubicBezTo>
                  <a:pt x="41020" y="31460"/>
                  <a:pt x="38322" y="32349"/>
                  <a:pt x="35678" y="32349"/>
                </a:cubicBezTo>
                <a:cubicBezTo>
                  <a:pt x="35155" y="32349"/>
                  <a:pt x="34634" y="32314"/>
                  <a:pt x="34121" y="32243"/>
                </a:cubicBezTo>
                <a:cubicBezTo>
                  <a:pt x="34851" y="30877"/>
                  <a:pt x="35393" y="29417"/>
                  <a:pt x="35730" y="27901"/>
                </a:cubicBezTo>
                <a:cubicBezTo>
                  <a:pt x="36180" y="27845"/>
                  <a:pt x="36647" y="27826"/>
                  <a:pt x="37097" y="27826"/>
                </a:cubicBezTo>
                <a:close/>
                <a:moveTo>
                  <a:pt x="37114" y="7311"/>
                </a:moveTo>
                <a:cubicBezTo>
                  <a:pt x="37658" y="7311"/>
                  <a:pt x="38202" y="7330"/>
                  <a:pt x="38744" y="7369"/>
                </a:cubicBezTo>
                <a:cubicBezTo>
                  <a:pt x="38650" y="7556"/>
                  <a:pt x="38575" y="7762"/>
                  <a:pt x="38519" y="7949"/>
                </a:cubicBezTo>
                <a:cubicBezTo>
                  <a:pt x="38332" y="8136"/>
                  <a:pt x="38145" y="8305"/>
                  <a:pt x="37976" y="8473"/>
                </a:cubicBezTo>
                <a:cubicBezTo>
                  <a:pt x="37471" y="8492"/>
                  <a:pt x="36966" y="8511"/>
                  <a:pt x="36479" y="8586"/>
                </a:cubicBezTo>
                <a:cubicBezTo>
                  <a:pt x="33110" y="9016"/>
                  <a:pt x="30228" y="10701"/>
                  <a:pt x="28113" y="13340"/>
                </a:cubicBezTo>
                <a:cubicBezTo>
                  <a:pt x="26016" y="15960"/>
                  <a:pt x="24557" y="19029"/>
                  <a:pt x="23190" y="22080"/>
                </a:cubicBezTo>
                <a:cubicBezTo>
                  <a:pt x="22722" y="23091"/>
                  <a:pt x="22292" y="24120"/>
                  <a:pt x="21880" y="25150"/>
                </a:cubicBezTo>
                <a:cubicBezTo>
                  <a:pt x="20270" y="25917"/>
                  <a:pt x="18754" y="26853"/>
                  <a:pt x="17388" y="27995"/>
                </a:cubicBezTo>
                <a:cubicBezTo>
                  <a:pt x="15816" y="29286"/>
                  <a:pt x="14375" y="30989"/>
                  <a:pt x="13345" y="32898"/>
                </a:cubicBezTo>
                <a:cubicBezTo>
                  <a:pt x="12222" y="31195"/>
                  <a:pt x="11773" y="29192"/>
                  <a:pt x="11904" y="27096"/>
                </a:cubicBezTo>
                <a:cubicBezTo>
                  <a:pt x="12222" y="21706"/>
                  <a:pt x="15779" y="15604"/>
                  <a:pt x="21319" y="14275"/>
                </a:cubicBezTo>
                <a:cubicBezTo>
                  <a:pt x="22329" y="14032"/>
                  <a:pt x="22292" y="12853"/>
                  <a:pt x="21674" y="12329"/>
                </a:cubicBezTo>
                <a:cubicBezTo>
                  <a:pt x="23639" y="10981"/>
                  <a:pt x="25754" y="9840"/>
                  <a:pt x="28000" y="9016"/>
                </a:cubicBezTo>
                <a:lnTo>
                  <a:pt x="28000" y="8997"/>
                </a:lnTo>
                <a:cubicBezTo>
                  <a:pt x="30914" y="7931"/>
                  <a:pt x="34017" y="7311"/>
                  <a:pt x="37114" y="7311"/>
                </a:cubicBezTo>
                <a:close/>
                <a:moveTo>
                  <a:pt x="29760" y="33291"/>
                </a:moveTo>
                <a:lnTo>
                  <a:pt x="29760" y="33291"/>
                </a:lnTo>
                <a:cubicBezTo>
                  <a:pt x="29966" y="33404"/>
                  <a:pt x="30172" y="33516"/>
                  <a:pt x="30396" y="33610"/>
                </a:cubicBezTo>
                <a:cubicBezTo>
                  <a:pt x="30228" y="33797"/>
                  <a:pt x="30059" y="33984"/>
                  <a:pt x="29891" y="34152"/>
                </a:cubicBezTo>
                <a:cubicBezTo>
                  <a:pt x="29853" y="34134"/>
                  <a:pt x="29816" y="34115"/>
                  <a:pt x="29778" y="34096"/>
                </a:cubicBezTo>
                <a:cubicBezTo>
                  <a:pt x="29778" y="34059"/>
                  <a:pt x="29778" y="34040"/>
                  <a:pt x="29778" y="34021"/>
                </a:cubicBezTo>
                <a:cubicBezTo>
                  <a:pt x="29760" y="33778"/>
                  <a:pt x="29760" y="33535"/>
                  <a:pt x="29760" y="33291"/>
                </a:cubicBezTo>
                <a:close/>
                <a:moveTo>
                  <a:pt x="70917" y="29567"/>
                </a:moveTo>
                <a:cubicBezTo>
                  <a:pt x="71086" y="31345"/>
                  <a:pt x="71105" y="33123"/>
                  <a:pt x="71030" y="34882"/>
                </a:cubicBezTo>
                <a:lnTo>
                  <a:pt x="71030" y="34901"/>
                </a:lnTo>
                <a:cubicBezTo>
                  <a:pt x="70599" y="33872"/>
                  <a:pt x="70113" y="32880"/>
                  <a:pt x="69532" y="31944"/>
                </a:cubicBezTo>
                <a:cubicBezTo>
                  <a:pt x="70038" y="31176"/>
                  <a:pt x="70506" y="30390"/>
                  <a:pt x="70917" y="29567"/>
                </a:cubicBezTo>
                <a:close/>
                <a:moveTo>
                  <a:pt x="58246" y="27208"/>
                </a:moveTo>
                <a:cubicBezTo>
                  <a:pt x="59051" y="27339"/>
                  <a:pt x="59931" y="27545"/>
                  <a:pt x="60754" y="27826"/>
                </a:cubicBezTo>
                <a:cubicBezTo>
                  <a:pt x="61147" y="27976"/>
                  <a:pt x="61559" y="28163"/>
                  <a:pt x="61952" y="28350"/>
                </a:cubicBezTo>
                <a:cubicBezTo>
                  <a:pt x="62720" y="30353"/>
                  <a:pt x="63281" y="32412"/>
                  <a:pt x="63580" y="34508"/>
                </a:cubicBezTo>
                <a:cubicBezTo>
                  <a:pt x="63356" y="34695"/>
                  <a:pt x="63131" y="34882"/>
                  <a:pt x="62888" y="35051"/>
                </a:cubicBezTo>
                <a:cubicBezTo>
                  <a:pt x="62177" y="32580"/>
                  <a:pt x="60941" y="30259"/>
                  <a:pt x="59276" y="28313"/>
                </a:cubicBezTo>
                <a:cubicBezTo>
                  <a:pt x="58958" y="27920"/>
                  <a:pt x="58602" y="27564"/>
                  <a:pt x="58246" y="27208"/>
                </a:cubicBezTo>
                <a:close/>
                <a:moveTo>
                  <a:pt x="18754" y="34190"/>
                </a:moveTo>
                <a:cubicBezTo>
                  <a:pt x="18530" y="34995"/>
                  <a:pt x="18324" y="35781"/>
                  <a:pt x="18118" y="36567"/>
                </a:cubicBezTo>
                <a:cubicBezTo>
                  <a:pt x="17369" y="36286"/>
                  <a:pt x="16658" y="35930"/>
                  <a:pt x="16003" y="35481"/>
                </a:cubicBezTo>
                <a:cubicBezTo>
                  <a:pt x="16845" y="34920"/>
                  <a:pt x="17781" y="34489"/>
                  <a:pt x="18754" y="34190"/>
                </a:cubicBezTo>
                <a:close/>
                <a:moveTo>
                  <a:pt x="26222" y="34845"/>
                </a:moveTo>
                <a:cubicBezTo>
                  <a:pt x="26335" y="34882"/>
                  <a:pt x="26428" y="34938"/>
                  <a:pt x="26541" y="34995"/>
                </a:cubicBezTo>
                <a:cubicBezTo>
                  <a:pt x="26578" y="35481"/>
                  <a:pt x="26653" y="35968"/>
                  <a:pt x="26709" y="36454"/>
                </a:cubicBezTo>
                <a:cubicBezTo>
                  <a:pt x="26278" y="36679"/>
                  <a:pt x="25829" y="36847"/>
                  <a:pt x="25361" y="36978"/>
                </a:cubicBezTo>
                <a:cubicBezTo>
                  <a:pt x="25380" y="36941"/>
                  <a:pt x="25380" y="36885"/>
                  <a:pt x="25399" y="36847"/>
                </a:cubicBezTo>
                <a:cubicBezTo>
                  <a:pt x="25492" y="36529"/>
                  <a:pt x="25605" y="36230"/>
                  <a:pt x="25736" y="35912"/>
                </a:cubicBezTo>
                <a:cubicBezTo>
                  <a:pt x="25754" y="35837"/>
                  <a:pt x="25792" y="35743"/>
                  <a:pt x="25829" y="35668"/>
                </a:cubicBezTo>
                <a:lnTo>
                  <a:pt x="25829" y="35668"/>
                </a:lnTo>
                <a:cubicBezTo>
                  <a:pt x="25826" y="35674"/>
                  <a:pt x="25825" y="35677"/>
                  <a:pt x="25825" y="35677"/>
                </a:cubicBezTo>
                <a:cubicBezTo>
                  <a:pt x="25822" y="35677"/>
                  <a:pt x="25999" y="35290"/>
                  <a:pt x="26016" y="35238"/>
                </a:cubicBezTo>
                <a:cubicBezTo>
                  <a:pt x="26073" y="35107"/>
                  <a:pt x="26147" y="34976"/>
                  <a:pt x="26222" y="34845"/>
                </a:cubicBezTo>
                <a:close/>
                <a:moveTo>
                  <a:pt x="53174" y="27564"/>
                </a:moveTo>
                <a:cubicBezTo>
                  <a:pt x="56506" y="29604"/>
                  <a:pt x="59145" y="32692"/>
                  <a:pt x="60212" y="36623"/>
                </a:cubicBezTo>
                <a:cubicBezTo>
                  <a:pt x="60230" y="36660"/>
                  <a:pt x="60249" y="36716"/>
                  <a:pt x="60249" y="36773"/>
                </a:cubicBezTo>
                <a:cubicBezTo>
                  <a:pt x="60249" y="36791"/>
                  <a:pt x="60249" y="36791"/>
                  <a:pt x="60230" y="36791"/>
                </a:cubicBezTo>
                <a:cubicBezTo>
                  <a:pt x="59556" y="37166"/>
                  <a:pt x="58845" y="37503"/>
                  <a:pt x="58115" y="37783"/>
                </a:cubicBezTo>
                <a:cubicBezTo>
                  <a:pt x="58003" y="36043"/>
                  <a:pt x="57498" y="34302"/>
                  <a:pt x="56768" y="32767"/>
                </a:cubicBezTo>
                <a:cubicBezTo>
                  <a:pt x="55813" y="30783"/>
                  <a:pt x="54428" y="29099"/>
                  <a:pt x="52762" y="27695"/>
                </a:cubicBezTo>
                <a:cubicBezTo>
                  <a:pt x="52912" y="27658"/>
                  <a:pt x="53043" y="27602"/>
                  <a:pt x="53174" y="27564"/>
                </a:cubicBezTo>
                <a:close/>
                <a:moveTo>
                  <a:pt x="47615" y="32487"/>
                </a:moveTo>
                <a:cubicBezTo>
                  <a:pt x="48308" y="33198"/>
                  <a:pt x="48963" y="33984"/>
                  <a:pt x="49506" y="34807"/>
                </a:cubicBezTo>
                <a:cubicBezTo>
                  <a:pt x="50329" y="36024"/>
                  <a:pt x="50984" y="37372"/>
                  <a:pt x="51433" y="38775"/>
                </a:cubicBezTo>
                <a:cubicBezTo>
                  <a:pt x="50928" y="38700"/>
                  <a:pt x="50423" y="38569"/>
                  <a:pt x="49899" y="38364"/>
                </a:cubicBezTo>
                <a:cubicBezTo>
                  <a:pt x="49075" y="38045"/>
                  <a:pt x="48233" y="37409"/>
                  <a:pt x="47765" y="36604"/>
                </a:cubicBezTo>
                <a:cubicBezTo>
                  <a:pt x="47091" y="35425"/>
                  <a:pt x="47129" y="34021"/>
                  <a:pt x="47503" y="32767"/>
                </a:cubicBezTo>
                <a:cubicBezTo>
                  <a:pt x="47540" y="32674"/>
                  <a:pt x="47578" y="32580"/>
                  <a:pt x="47615" y="32487"/>
                </a:cubicBezTo>
                <a:close/>
                <a:moveTo>
                  <a:pt x="50292" y="28949"/>
                </a:moveTo>
                <a:cubicBezTo>
                  <a:pt x="51789" y="30016"/>
                  <a:pt x="53099" y="31307"/>
                  <a:pt x="54054" y="32917"/>
                </a:cubicBezTo>
                <a:cubicBezTo>
                  <a:pt x="55083" y="34583"/>
                  <a:pt x="55738" y="36567"/>
                  <a:pt x="55738" y="38551"/>
                </a:cubicBezTo>
                <a:cubicBezTo>
                  <a:pt x="55195" y="38663"/>
                  <a:pt x="54653" y="38775"/>
                  <a:pt x="54129" y="38831"/>
                </a:cubicBezTo>
                <a:cubicBezTo>
                  <a:pt x="53923" y="37970"/>
                  <a:pt x="53661" y="37166"/>
                  <a:pt x="53324" y="36398"/>
                </a:cubicBezTo>
                <a:cubicBezTo>
                  <a:pt x="52351" y="34040"/>
                  <a:pt x="50872" y="31888"/>
                  <a:pt x="49019" y="30091"/>
                </a:cubicBezTo>
                <a:cubicBezTo>
                  <a:pt x="49075" y="30035"/>
                  <a:pt x="49131" y="29979"/>
                  <a:pt x="49187" y="29922"/>
                </a:cubicBezTo>
                <a:cubicBezTo>
                  <a:pt x="49524" y="29567"/>
                  <a:pt x="49899" y="29249"/>
                  <a:pt x="50292" y="28968"/>
                </a:cubicBezTo>
                <a:lnTo>
                  <a:pt x="50292" y="28949"/>
                </a:lnTo>
                <a:close/>
                <a:moveTo>
                  <a:pt x="63786" y="37746"/>
                </a:moveTo>
                <a:cubicBezTo>
                  <a:pt x="63786" y="38700"/>
                  <a:pt x="63711" y="39636"/>
                  <a:pt x="63580" y="40572"/>
                </a:cubicBezTo>
                <a:cubicBezTo>
                  <a:pt x="63618" y="39711"/>
                  <a:pt x="63580" y="38831"/>
                  <a:pt x="63487" y="37952"/>
                </a:cubicBezTo>
                <a:cubicBezTo>
                  <a:pt x="63580" y="37896"/>
                  <a:pt x="63693" y="37821"/>
                  <a:pt x="63786" y="37746"/>
                </a:cubicBezTo>
                <a:close/>
                <a:moveTo>
                  <a:pt x="30228" y="37334"/>
                </a:moveTo>
                <a:cubicBezTo>
                  <a:pt x="31538" y="38420"/>
                  <a:pt x="32698" y="39674"/>
                  <a:pt x="33634" y="40965"/>
                </a:cubicBezTo>
                <a:cubicBezTo>
                  <a:pt x="32923" y="41077"/>
                  <a:pt x="32193" y="41208"/>
                  <a:pt x="31500" y="41377"/>
                </a:cubicBezTo>
                <a:cubicBezTo>
                  <a:pt x="31482" y="41377"/>
                  <a:pt x="31463" y="41396"/>
                  <a:pt x="31463" y="41396"/>
                </a:cubicBezTo>
                <a:cubicBezTo>
                  <a:pt x="30958" y="40198"/>
                  <a:pt x="30583" y="38962"/>
                  <a:pt x="30284" y="37577"/>
                </a:cubicBezTo>
                <a:lnTo>
                  <a:pt x="30228" y="37334"/>
                </a:lnTo>
                <a:close/>
                <a:moveTo>
                  <a:pt x="55233" y="41433"/>
                </a:moveTo>
                <a:cubicBezTo>
                  <a:pt x="55064" y="41920"/>
                  <a:pt x="54840" y="42388"/>
                  <a:pt x="54597" y="42818"/>
                </a:cubicBezTo>
                <a:cubicBezTo>
                  <a:pt x="54597" y="42388"/>
                  <a:pt x="54578" y="41957"/>
                  <a:pt x="54540" y="41527"/>
                </a:cubicBezTo>
                <a:cubicBezTo>
                  <a:pt x="54784" y="41508"/>
                  <a:pt x="55008" y="41470"/>
                  <a:pt x="55233" y="41433"/>
                </a:cubicBezTo>
                <a:close/>
                <a:moveTo>
                  <a:pt x="45014" y="31382"/>
                </a:moveTo>
                <a:cubicBezTo>
                  <a:pt x="44527" y="32749"/>
                  <a:pt x="44321" y="34208"/>
                  <a:pt x="44546" y="35650"/>
                </a:cubicBezTo>
                <a:cubicBezTo>
                  <a:pt x="44976" y="38644"/>
                  <a:pt x="47391" y="40722"/>
                  <a:pt x="50254" y="41358"/>
                </a:cubicBezTo>
                <a:cubicBezTo>
                  <a:pt x="50835" y="41489"/>
                  <a:pt x="51415" y="41564"/>
                  <a:pt x="51995" y="41601"/>
                </a:cubicBezTo>
                <a:cubicBezTo>
                  <a:pt x="51995" y="41601"/>
                  <a:pt x="51995" y="41620"/>
                  <a:pt x="51995" y="41620"/>
                </a:cubicBezTo>
                <a:cubicBezTo>
                  <a:pt x="52032" y="42163"/>
                  <a:pt x="52051" y="42706"/>
                  <a:pt x="52014" y="43267"/>
                </a:cubicBezTo>
                <a:cubicBezTo>
                  <a:pt x="50741" y="42462"/>
                  <a:pt x="49319" y="41864"/>
                  <a:pt x="47877" y="41452"/>
                </a:cubicBezTo>
                <a:cubicBezTo>
                  <a:pt x="45409" y="40734"/>
                  <a:pt x="42794" y="40475"/>
                  <a:pt x="40215" y="40475"/>
                </a:cubicBezTo>
                <a:cubicBezTo>
                  <a:pt x="40037" y="40475"/>
                  <a:pt x="39858" y="40476"/>
                  <a:pt x="39680" y="40478"/>
                </a:cubicBezTo>
                <a:cubicBezTo>
                  <a:pt x="38538" y="40478"/>
                  <a:pt x="37396" y="40535"/>
                  <a:pt x="36236" y="40647"/>
                </a:cubicBezTo>
                <a:cubicBezTo>
                  <a:pt x="35038" y="38719"/>
                  <a:pt x="33503" y="36997"/>
                  <a:pt x="31837" y="35612"/>
                </a:cubicBezTo>
                <a:cubicBezTo>
                  <a:pt x="31800" y="35593"/>
                  <a:pt x="31762" y="35556"/>
                  <a:pt x="31744" y="35537"/>
                </a:cubicBezTo>
                <a:cubicBezTo>
                  <a:pt x="32081" y="35163"/>
                  <a:pt x="32399" y="34789"/>
                  <a:pt x="32698" y="34396"/>
                </a:cubicBezTo>
                <a:cubicBezTo>
                  <a:pt x="33714" y="34633"/>
                  <a:pt x="34762" y="34749"/>
                  <a:pt x="35814" y="34749"/>
                </a:cubicBezTo>
                <a:cubicBezTo>
                  <a:pt x="38249" y="34749"/>
                  <a:pt x="40700" y="34125"/>
                  <a:pt x="42805" y="32936"/>
                </a:cubicBezTo>
                <a:cubicBezTo>
                  <a:pt x="43591" y="32487"/>
                  <a:pt x="44340" y="31962"/>
                  <a:pt x="45014" y="31382"/>
                </a:cubicBezTo>
                <a:close/>
                <a:moveTo>
                  <a:pt x="14805" y="37409"/>
                </a:moveTo>
                <a:cubicBezTo>
                  <a:pt x="15161" y="37652"/>
                  <a:pt x="15535" y="37877"/>
                  <a:pt x="15928" y="38083"/>
                </a:cubicBezTo>
                <a:cubicBezTo>
                  <a:pt x="16471" y="38364"/>
                  <a:pt x="17033" y="38607"/>
                  <a:pt x="17613" y="38813"/>
                </a:cubicBezTo>
                <a:cubicBezTo>
                  <a:pt x="17313" y="40198"/>
                  <a:pt x="17089" y="41601"/>
                  <a:pt x="16958" y="43005"/>
                </a:cubicBezTo>
                <a:cubicBezTo>
                  <a:pt x="16939" y="43230"/>
                  <a:pt x="16920" y="43473"/>
                  <a:pt x="16902" y="43716"/>
                </a:cubicBezTo>
                <a:cubicBezTo>
                  <a:pt x="16452" y="43436"/>
                  <a:pt x="16059" y="43118"/>
                  <a:pt x="15741" y="42706"/>
                </a:cubicBezTo>
                <a:cubicBezTo>
                  <a:pt x="15180" y="41995"/>
                  <a:pt x="14768" y="40778"/>
                  <a:pt x="14693" y="39861"/>
                </a:cubicBezTo>
                <a:cubicBezTo>
                  <a:pt x="14618" y="38981"/>
                  <a:pt x="14656" y="38214"/>
                  <a:pt x="14805" y="37409"/>
                </a:cubicBezTo>
                <a:close/>
                <a:moveTo>
                  <a:pt x="27139" y="38757"/>
                </a:moveTo>
                <a:cubicBezTo>
                  <a:pt x="27439" y="40011"/>
                  <a:pt x="27813" y="41246"/>
                  <a:pt x="28300" y="42425"/>
                </a:cubicBezTo>
                <a:cubicBezTo>
                  <a:pt x="27327" y="42855"/>
                  <a:pt x="26428" y="43380"/>
                  <a:pt x="25623" y="44016"/>
                </a:cubicBezTo>
                <a:cubicBezTo>
                  <a:pt x="25361" y="44166"/>
                  <a:pt x="25099" y="44315"/>
                  <a:pt x="24856" y="44484"/>
                </a:cubicBezTo>
                <a:cubicBezTo>
                  <a:pt x="24837" y="44446"/>
                  <a:pt x="24837" y="44409"/>
                  <a:pt x="24837" y="44372"/>
                </a:cubicBezTo>
                <a:cubicBezTo>
                  <a:pt x="24824" y="44290"/>
                  <a:pt x="24810" y="44208"/>
                  <a:pt x="24796" y="44133"/>
                </a:cubicBezTo>
                <a:lnTo>
                  <a:pt x="24796" y="44133"/>
                </a:lnTo>
                <a:cubicBezTo>
                  <a:pt x="24785" y="44044"/>
                  <a:pt x="24762" y="43868"/>
                  <a:pt x="24762" y="43847"/>
                </a:cubicBezTo>
                <a:cubicBezTo>
                  <a:pt x="24688" y="43230"/>
                  <a:pt x="24650" y="42612"/>
                  <a:pt x="24650" y="42013"/>
                </a:cubicBezTo>
                <a:cubicBezTo>
                  <a:pt x="24631" y="41396"/>
                  <a:pt x="24650" y="40778"/>
                  <a:pt x="24706" y="40160"/>
                </a:cubicBezTo>
                <a:cubicBezTo>
                  <a:pt x="24725" y="39992"/>
                  <a:pt x="24744" y="39823"/>
                  <a:pt x="24762" y="39655"/>
                </a:cubicBezTo>
                <a:cubicBezTo>
                  <a:pt x="24762" y="39636"/>
                  <a:pt x="24762" y="39636"/>
                  <a:pt x="24762" y="39618"/>
                </a:cubicBezTo>
                <a:cubicBezTo>
                  <a:pt x="24781" y="39561"/>
                  <a:pt x="24781" y="39505"/>
                  <a:pt x="24800" y="39430"/>
                </a:cubicBezTo>
                <a:lnTo>
                  <a:pt x="24800" y="39449"/>
                </a:lnTo>
                <a:cubicBezTo>
                  <a:pt x="25605" y="39299"/>
                  <a:pt x="26391" y="39056"/>
                  <a:pt x="27139" y="38757"/>
                </a:cubicBezTo>
                <a:close/>
                <a:moveTo>
                  <a:pt x="41420" y="43660"/>
                </a:moveTo>
                <a:cubicBezTo>
                  <a:pt x="44677" y="43679"/>
                  <a:pt x="48401" y="44222"/>
                  <a:pt x="51134" y="46093"/>
                </a:cubicBezTo>
                <a:cubicBezTo>
                  <a:pt x="50113" y="46593"/>
                  <a:pt x="48948" y="46914"/>
                  <a:pt x="47806" y="46914"/>
                </a:cubicBezTo>
                <a:cubicBezTo>
                  <a:pt x="47021" y="46914"/>
                  <a:pt x="46247" y="46762"/>
                  <a:pt x="45538" y="46412"/>
                </a:cubicBezTo>
                <a:cubicBezTo>
                  <a:pt x="45482" y="46393"/>
                  <a:pt x="45425" y="46393"/>
                  <a:pt x="45388" y="46393"/>
                </a:cubicBezTo>
                <a:cubicBezTo>
                  <a:pt x="44770" y="45888"/>
                  <a:pt x="44115" y="45420"/>
                  <a:pt x="43423" y="45027"/>
                </a:cubicBezTo>
                <a:cubicBezTo>
                  <a:pt x="42581" y="44503"/>
                  <a:pt x="41663" y="44053"/>
                  <a:pt x="40709" y="43660"/>
                </a:cubicBezTo>
                <a:close/>
                <a:moveTo>
                  <a:pt x="10051" y="24382"/>
                </a:moveTo>
                <a:lnTo>
                  <a:pt x="10051" y="24382"/>
                </a:lnTo>
                <a:cubicBezTo>
                  <a:pt x="9359" y="27358"/>
                  <a:pt x="9434" y="30540"/>
                  <a:pt x="10912" y="33273"/>
                </a:cubicBezTo>
                <a:cubicBezTo>
                  <a:pt x="11287" y="33984"/>
                  <a:pt x="11754" y="34639"/>
                  <a:pt x="12279" y="35238"/>
                </a:cubicBezTo>
                <a:cubicBezTo>
                  <a:pt x="8685" y="38569"/>
                  <a:pt x="6252" y="43286"/>
                  <a:pt x="5372" y="48115"/>
                </a:cubicBezTo>
                <a:cubicBezTo>
                  <a:pt x="4904" y="46767"/>
                  <a:pt x="4530" y="45345"/>
                  <a:pt x="4287" y="43829"/>
                </a:cubicBezTo>
                <a:cubicBezTo>
                  <a:pt x="4212" y="43380"/>
                  <a:pt x="4137" y="42781"/>
                  <a:pt x="4099" y="42069"/>
                </a:cubicBezTo>
                <a:cubicBezTo>
                  <a:pt x="4062" y="41321"/>
                  <a:pt x="4043" y="40553"/>
                  <a:pt x="4081" y="39805"/>
                </a:cubicBezTo>
                <a:cubicBezTo>
                  <a:pt x="4137" y="38251"/>
                  <a:pt x="4361" y="36960"/>
                  <a:pt x="4755" y="35425"/>
                </a:cubicBezTo>
                <a:cubicBezTo>
                  <a:pt x="5765" y="31532"/>
                  <a:pt x="7712" y="27789"/>
                  <a:pt x="10051" y="24382"/>
                </a:cubicBezTo>
                <a:close/>
                <a:moveTo>
                  <a:pt x="33488" y="44762"/>
                </a:moveTo>
                <a:cubicBezTo>
                  <a:pt x="34257" y="44762"/>
                  <a:pt x="35012" y="44832"/>
                  <a:pt x="35768" y="44933"/>
                </a:cubicBezTo>
                <a:cubicBezTo>
                  <a:pt x="36198" y="46112"/>
                  <a:pt x="36442" y="47310"/>
                  <a:pt x="36479" y="48564"/>
                </a:cubicBezTo>
                <a:cubicBezTo>
                  <a:pt x="35244" y="47478"/>
                  <a:pt x="34121" y="46131"/>
                  <a:pt x="33241" y="44765"/>
                </a:cubicBezTo>
                <a:lnTo>
                  <a:pt x="33222" y="44765"/>
                </a:lnTo>
                <a:cubicBezTo>
                  <a:pt x="33311" y="44763"/>
                  <a:pt x="33400" y="44762"/>
                  <a:pt x="33488" y="44762"/>
                </a:cubicBezTo>
                <a:close/>
                <a:moveTo>
                  <a:pt x="60661" y="39618"/>
                </a:moveTo>
                <a:lnTo>
                  <a:pt x="60661" y="39618"/>
                </a:lnTo>
                <a:cubicBezTo>
                  <a:pt x="60717" y="41227"/>
                  <a:pt x="60455" y="42837"/>
                  <a:pt x="59818" y="44390"/>
                </a:cubicBezTo>
                <a:cubicBezTo>
                  <a:pt x="59800" y="44428"/>
                  <a:pt x="59800" y="44465"/>
                  <a:pt x="59781" y="44484"/>
                </a:cubicBezTo>
                <a:cubicBezTo>
                  <a:pt x="59781" y="44503"/>
                  <a:pt x="59762" y="44540"/>
                  <a:pt x="59744" y="44596"/>
                </a:cubicBezTo>
                <a:cubicBezTo>
                  <a:pt x="59687" y="44690"/>
                  <a:pt x="59650" y="44783"/>
                  <a:pt x="59613" y="44877"/>
                </a:cubicBezTo>
                <a:cubicBezTo>
                  <a:pt x="59482" y="45139"/>
                  <a:pt x="59332" y="45420"/>
                  <a:pt x="59182" y="45663"/>
                </a:cubicBezTo>
                <a:cubicBezTo>
                  <a:pt x="59051" y="45888"/>
                  <a:pt x="58920" y="46093"/>
                  <a:pt x="58789" y="46299"/>
                </a:cubicBezTo>
                <a:cubicBezTo>
                  <a:pt x="58695" y="46430"/>
                  <a:pt x="58621" y="46561"/>
                  <a:pt x="58527" y="46674"/>
                </a:cubicBezTo>
                <a:cubicBezTo>
                  <a:pt x="58527" y="46674"/>
                  <a:pt x="58396" y="46861"/>
                  <a:pt x="58377" y="46898"/>
                </a:cubicBezTo>
                <a:cubicBezTo>
                  <a:pt x="57872" y="47516"/>
                  <a:pt x="57329" y="48115"/>
                  <a:pt x="56730" y="48639"/>
                </a:cubicBezTo>
                <a:cubicBezTo>
                  <a:pt x="56244" y="47535"/>
                  <a:pt x="55589" y="46505"/>
                  <a:pt x="54784" y="45588"/>
                </a:cubicBezTo>
                <a:cubicBezTo>
                  <a:pt x="56056" y="44521"/>
                  <a:pt x="57086" y="43155"/>
                  <a:pt x="57629" y="41601"/>
                </a:cubicBezTo>
                <a:cubicBezTo>
                  <a:pt x="57722" y="41339"/>
                  <a:pt x="57797" y="41059"/>
                  <a:pt x="57872" y="40778"/>
                </a:cubicBezTo>
                <a:cubicBezTo>
                  <a:pt x="58078" y="40703"/>
                  <a:pt x="58302" y="40628"/>
                  <a:pt x="58508" y="40553"/>
                </a:cubicBezTo>
                <a:cubicBezTo>
                  <a:pt x="59238" y="40273"/>
                  <a:pt x="59968" y="39954"/>
                  <a:pt x="60661" y="39618"/>
                </a:cubicBezTo>
                <a:close/>
                <a:moveTo>
                  <a:pt x="67792" y="34396"/>
                </a:moveTo>
                <a:lnTo>
                  <a:pt x="67792" y="34396"/>
                </a:lnTo>
                <a:cubicBezTo>
                  <a:pt x="68952" y="36567"/>
                  <a:pt x="69645" y="39000"/>
                  <a:pt x="70000" y="41470"/>
                </a:cubicBezTo>
                <a:cubicBezTo>
                  <a:pt x="69607" y="42724"/>
                  <a:pt x="69102" y="43960"/>
                  <a:pt x="68428" y="45101"/>
                </a:cubicBezTo>
                <a:cubicBezTo>
                  <a:pt x="67548" y="46524"/>
                  <a:pt x="66444" y="47722"/>
                  <a:pt x="65153" y="48714"/>
                </a:cubicBezTo>
                <a:cubicBezTo>
                  <a:pt x="65433" y="48003"/>
                  <a:pt x="65695" y="47310"/>
                  <a:pt x="65939" y="46599"/>
                </a:cubicBezTo>
                <a:cubicBezTo>
                  <a:pt x="67249" y="42706"/>
                  <a:pt x="67998" y="38513"/>
                  <a:pt x="67792" y="34396"/>
                </a:cubicBezTo>
                <a:close/>
                <a:moveTo>
                  <a:pt x="29816" y="45532"/>
                </a:moveTo>
                <a:cubicBezTo>
                  <a:pt x="30471" y="46674"/>
                  <a:pt x="31201" y="47759"/>
                  <a:pt x="32043" y="48751"/>
                </a:cubicBezTo>
                <a:cubicBezTo>
                  <a:pt x="30415" y="48283"/>
                  <a:pt x="28768" y="47797"/>
                  <a:pt x="27139" y="47291"/>
                </a:cubicBezTo>
                <a:cubicBezTo>
                  <a:pt x="27327" y="47104"/>
                  <a:pt x="27532" y="46917"/>
                  <a:pt x="27738" y="46749"/>
                </a:cubicBezTo>
                <a:cubicBezTo>
                  <a:pt x="27795" y="46692"/>
                  <a:pt x="27944" y="46599"/>
                  <a:pt x="27963" y="46580"/>
                </a:cubicBezTo>
                <a:cubicBezTo>
                  <a:pt x="28094" y="46486"/>
                  <a:pt x="28225" y="46393"/>
                  <a:pt x="28356" y="46318"/>
                </a:cubicBezTo>
                <a:cubicBezTo>
                  <a:pt x="28581" y="46168"/>
                  <a:pt x="28805" y="46037"/>
                  <a:pt x="29049" y="45906"/>
                </a:cubicBezTo>
                <a:cubicBezTo>
                  <a:pt x="29292" y="45775"/>
                  <a:pt x="29535" y="45663"/>
                  <a:pt x="29778" y="45551"/>
                </a:cubicBezTo>
                <a:cubicBezTo>
                  <a:pt x="29797" y="45551"/>
                  <a:pt x="29797" y="45551"/>
                  <a:pt x="29816" y="45532"/>
                </a:cubicBezTo>
                <a:close/>
                <a:moveTo>
                  <a:pt x="46586" y="47478"/>
                </a:moveTo>
                <a:lnTo>
                  <a:pt x="46586" y="47478"/>
                </a:lnTo>
                <a:cubicBezTo>
                  <a:pt x="47222" y="47703"/>
                  <a:pt x="47877" y="47834"/>
                  <a:pt x="48589" y="47871"/>
                </a:cubicBezTo>
                <a:cubicBezTo>
                  <a:pt x="48644" y="47873"/>
                  <a:pt x="48700" y="47874"/>
                  <a:pt x="48755" y="47874"/>
                </a:cubicBezTo>
                <a:cubicBezTo>
                  <a:pt x="49462" y="47874"/>
                  <a:pt x="50139" y="47764"/>
                  <a:pt x="50816" y="47591"/>
                </a:cubicBezTo>
                <a:lnTo>
                  <a:pt x="50816" y="47591"/>
                </a:lnTo>
                <a:cubicBezTo>
                  <a:pt x="50516" y="48115"/>
                  <a:pt x="50161" y="48620"/>
                  <a:pt x="49730" y="49051"/>
                </a:cubicBezTo>
                <a:cubicBezTo>
                  <a:pt x="49337" y="49444"/>
                  <a:pt x="48925" y="49762"/>
                  <a:pt x="48495" y="50024"/>
                </a:cubicBezTo>
                <a:cubicBezTo>
                  <a:pt x="47971" y="49088"/>
                  <a:pt x="47335" y="48246"/>
                  <a:pt x="46586" y="47478"/>
                </a:cubicBezTo>
                <a:close/>
                <a:moveTo>
                  <a:pt x="19859" y="48134"/>
                </a:moveTo>
                <a:cubicBezTo>
                  <a:pt x="19896" y="48134"/>
                  <a:pt x="19934" y="48152"/>
                  <a:pt x="19990" y="48171"/>
                </a:cubicBezTo>
                <a:cubicBezTo>
                  <a:pt x="20139" y="48732"/>
                  <a:pt x="20327" y="49294"/>
                  <a:pt x="20533" y="49855"/>
                </a:cubicBezTo>
                <a:cubicBezTo>
                  <a:pt x="20458" y="50024"/>
                  <a:pt x="20402" y="50174"/>
                  <a:pt x="20345" y="50342"/>
                </a:cubicBezTo>
                <a:cubicBezTo>
                  <a:pt x="20121" y="49631"/>
                  <a:pt x="19952" y="48882"/>
                  <a:pt x="19859" y="48134"/>
                </a:cubicBezTo>
                <a:close/>
                <a:moveTo>
                  <a:pt x="38444" y="45569"/>
                </a:moveTo>
                <a:lnTo>
                  <a:pt x="38444" y="45569"/>
                </a:lnTo>
                <a:cubicBezTo>
                  <a:pt x="40297" y="46168"/>
                  <a:pt x="42038" y="47067"/>
                  <a:pt x="43516" y="48227"/>
                </a:cubicBezTo>
                <a:cubicBezTo>
                  <a:pt x="44490" y="48994"/>
                  <a:pt x="45351" y="49912"/>
                  <a:pt x="45987" y="50941"/>
                </a:cubicBezTo>
                <a:lnTo>
                  <a:pt x="45987" y="50960"/>
                </a:lnTo>
                <a:cubicBezTo>
                  <a:pt x="45650" y="51016"/>
                  <a:pt x="45369" y="51053"/>
                  <a:pt x="45070" y="51072"/>
                </a:cubicBezTo>
                <a:cubicBezTo>
                  <a:pt x="44527" y="51129"/>
                  <a:pt x="43983" y="51154"/>
                  <a:pt x="43440" y="51154"/>
                </a:cubicBezTo>
                <a:cubicBezTo>
                  <a:pt x="43272" y="51154"/>
                  <a:pt x="43104" y="51151"/>
                  <a:pt x="42936" y="51147"/>
                </a:cubicBezTo>
                <a:cubicBezTo>
                  <a:pt x="41832" y="51109"/>
                  <a:pt x="40728" y="50960"/>
                  <a:pt x="39623" y="50735"/>
                </a:cubicBezTo>
                <a:cubicBezTo>
                  <a:pt x="39605" y="50716"/>
                  <a:pt x="39567" y="50716"/>
                  <a:pt x="39530" y="50698"/>
                </a:cubicBezTo>
                <a:cubicBezTo>
                  <a:pt x="39305" y="50567"/>
                  <a:pt x="39081" y="50436"/>
                  <a:pt x="38856" y="50305"/>
                </a:cubicBezTo>
                <a:cubicBezTo>
                  <a:pt x="39024" y="48714"/>
                  <a:pt x="38856" y="47123"/>
                  <a:pt x="38444" y="45569"/>
                </a:cubicBezTo>
                <a:close/>
                <a:moveTo>
                  <a:pt x="53474" y="48396"/>
                </a:moveTo>
                <a:cubicBezTo>
                  <a:pt x="53511" y="48470"/>
                  <a:pt x="53567" y="48527"/>
                  <a:pt x="53605" y="48601"/>
                </a:cubicBezTo>
                <a:cubicBezTo>
                  <a:pt x="53941" y="49126"/>
                  <a:pt x="54222" y="49687"/>
                  <a:pt x="54409" y="50267"/>
                </a:cubicBezTo>
                <a:cubicBezTo>
                  <a:pt x="54054" y="50473"/>
                  <a:pt x="53679" y="50679"/>
                  <a:pt x="53305" y="50847"/>
                </a:cubicBezTo>
                <a:cubicBezTo>
                  <a:pt x="53212" y="50885"/>
                  <a:pt x="53118" y="50941"/>
                  <a:pt x="53024" y="50978"/>
                </a:cubicBezTo>
                <a:cubicBezTo>
                  <a:pt x="53024" y="50978"/>
                  <a:pt x="52837" y="51072"/>
                  <a:pt x="52762" y="51091"/>
                </a:cubicBezTo>
                <a:cubicBezTo>
                  <a:pt x="52556" y="51184"/>
                  <a:pt x="52351" y="51259"/>
                  <a:pt x="52126" y="51353"/>
                </a:cubicBezTo>
                <a:cubicBezTo>
                  <a:pt x="51789" y="51465"/>
                  <a:pt x="51452" y="51577"/>
                  <a:pt x="51097" y="51671"/>
                </a:cubicBezTo>
                <a:cubicBezTo>
                  <a:pt x="52126" y="50754"/>
                  <a:pt x="52912" y="49631"/>
                  <a:pt x="53474" y="48396"/>
                </a:cubicBezTo>
                <a:close/>
                <a:moveTo>
                  <a:pt x="27065" y="50473"/>
                </a:moveTo>
                <a:lnTo>
                  <a:pt x="27065" y="50473"/>
                </a:lnTo>
                <a:cubicBezTo>
                  <a:pt x="28412" y="50904"/>
                  <a:pt x="29778" y="51315"/>
                  <a:pt x="31145" y="51708"/>
                </a:cubicBezTo>
                <a:cubicBezTo>
                  <a:pt x="32623" y="52139"/>
                  <a:pt x="34102" y="52588"/>
                  <a:pt x="35581" y="52981"/>
                </a:cubicBezTo>
                <a:cubicBezTo>
                  <a:pt x="35543" y="53075"/>
                  <a:pt x="35506" y="53168"/>
                  <a:pt x="35450" y="53262"/>
                </a:cubicBezTo>
                <a:cubicBezTo>
                  <a:pt x="35262" y="53243"/>
                  <a:pt x="35075" y="53243"/>
                  <a:pt x="34888" y="53224"/>
                </a:cubicBezTo>
                <a:cubicBezTo>
                  <a:pt x="33147" y="53075"/>
                  <a:pt x="31407" y="52906"/>
                  <a:pt x="29685" y="52644"/>
                </a:cubicBezTo>
                <a:cubicBezTo>
                  <a:pt x="29273" y="52588"/>
                  <a:pt x="28880" y="52494"/>
                  <a:pt x="28487" y="52420"/>
                </a:cubicBezTo>
                <a:cubicBezTo>
                  <a:pt x="28431" y="52363"/>
                  <a:pt x="28393" y="52307"/>
                  <a:pt x="28337" y="52270"/>
                </a:cubicBezTo>
                <a:cubicBezTo>
                  <a:pt x="28281" y="52176"/>
                  <a:pt x="28206" y="52101"/>
                  <a:pt x="28131" y="52008"/>
                </a:cubicBezTo>
                <a:cubicBezTo>
                  <a:pt x="28057" y="51933"/>
                  <a:pt x="28000" y="51839"/>
                  <a:pt x="27926" y="51765"/>
                </a:cubicBezTo>
                <a:cubicBezTo>
                  <a:pt x="27926" y="51746"/>
                  <a:pt x="27907" y="51746"/>
                  <a:pt x="27907" y="51727"/>
                </a:cubicBezTo>
                <a:cubicBezTo>
                  <a:pt x="27607" y="51315"/>
                  <a:pt x="27327" y="50904"/>
                  <a:pt x="27065" y="50473"/>
                </a:cubicBezTo>
                <a:close/>
                <a:moveTo>
                  <a:pt x="22535" y="54048"/>
                </a:moveTo>
                <a:cubicBezTo>
                  <a:pt x="22685" y="54329"/>
                  <a:pt x="22853" y="54591"/>
                  <a:pt x="23022" y="54871"/>
                </a:cubicBezTo>
                <a:cubicBezTo>
                  <a:pt x="22853" y="54703"/>
                  <a:pt x="22685" y="54516"/>
                  <a:pt x="22535" y="54347"/>
                </a:cubicBezTo>
                <a:cubicBezTo>
                  <a:pt x="22535" y="54235"/>
                  <a:pt x="22535" y="54142"/>
                  <a:pt x="22535" y="54048"/>
                </a:cubicBezTo>
                <a:close/>
                <a:moveTo>
                  <a:pt x="36217" y="56687"/>
                </a:moveTo>
                <a:cubicBezTo>
                  <a:pt x="38314" y="56829"/>
                  <a:pt x="40403" y="56899"/>
                  <a:pt x="42495" y="56899"/>
                </a:cubicBezTo>
                <a:cubicBezTo>
                  <a:pt x="43446" y="56899"/>
                  <a:pt x="44397" y="56885"/>
                  <a:pt x="45351" y="56855"/>
                </a:cubicBezTo>
                <a:lnTo>
                  <a:pt x="45351" y="56855"/>
                </a:lnTo>
                <a:cubicBezTo>
                  <a:pt x="44171" y="57061"/>
                  <a:pt x="43011" y="57211"/>
                  <a:pt x="41851" y="57267"/>
                </a:cubicBezTo>
                <a:cubicBezTo>
                  <a:pt x="41486" y="57286"/>
                  <a:pt x="41116" y="57295"/>
                  <a:pt x="40744" y="57295"/>
                </a:cubicBezTo>
                <a:cubicBezTo>
                  <a:pt x="40372" y="57295"/>
                  <a:pt x="39998" y="57286"/>
                  <a:pt x="39623" y="57267"/>
                </a:cubicBezTo>
                <a:cubicBezTo>
                  <a:pt x="39286" y="57248"/>
                  <a:pt x="38950" y="57230"/>
                  <a:pt x="38613" y="57211"/>
                </a:cubicBezTo>
                <a:cubicBezTo>
                  <a:pt x="38407" y="57192"/>
                  <a:pt x="38220" y="57174"/>
                  <a:pt x="38014" y="57155"/>
                </a:cubicBezTo>
                <a:cubicBezTo>
                  <a:pt x="38014" y="57155"/>
                  <a:pt x="37658" y="57099"/>
                  <a:pt x="37639" y="57099"/>
                </a:cubicBezTo>
                <a:cubicBezTo>
                  <a:pt x="37134" y="57024"/>
                  <a:pt x="36629" y="56930"/>
                  <a:pt x="36123" y="56818"/>
                </a:cubicBezTo>
                <a:cubicBezTo>
                  <a:pt x="36161" y="56781"/>
                  <a:pt x="36198" y="56743"/>
                  <a:pt x="36217" y="56687"/>
                </a:cubicBezTo>
                <a:close/>
                <a:moveTo>
                  <a:pt x="53923" y="57529"/>
                </a:moveTo>
                <a:cubicBezTo>
                  <a:pt x="53230" y="59045"/>
                  <a:pt x="52201" y="60393"/>
                  <a:pt x="50928" y="61422"/>
                </a:cubicBezTo>
                <a:cubicBezTo>
                  <a:pt x="49955" y="62208"/>
                  <a:pt x="48701" y="62882"/>
                  <a:pt x="47559" y="63256"/>
                </a:cubicBezTo>
                <a:cubicBezTo>
                  <a:pt x="46998" y="63462"/>
                  <a:pt x="46455" y="63612"/>
                  <a:pt x="45912" y="63724"/>
                </a:cubicBezTo>
                <a:cubicBezTo>
                  <a:pt x="46754" y="62845"/>
                  <a:pt x="47503" y="61871"/>
                  <a:pt x="48121" y="60748"/>
                </a:cubicBezTo>
                <a:cubicBezTo>
                  <a:pt x="48308" y="60374"/>
                  <a:pt x="48495" y="60000"/>
                  <a:pt x="48663" y="59607"/>
                </a:cubicBezTo>
                <a:cubicBezTo>
                  <a:pt x="48701" y="59607"/>
                  <a:pt x="48720" y="59607"/>
                  <a:pt x="48738" y="59588"/>
                </a:cubicBezTo>
                <a:cubicBezTo>
                  <a:pt x="50498" y="59064"/>
                  <a:pt x="52238" y="58371"/>
                  <a:pt x="53923" y="57529"/>
                </a:cubicBezTo>
                <a:close/>
                <a:moveTo>
                  <a:pt x="32680" y="59532"/>
                </a:moveTo>
                <a:cubicBezTo>
                  <a:pt x="35128" y="60465"/>
                  <a:pt x="37751" y="60874"/>
                  <a:pt x="40389" y="60874"/>
                </a:cubicBezTo>
                <a:cubicBezTo>
                  <a:pt x="41986" y="60874"/>
                  <a:pt x="43590" y="60724"/>
                  <a:pt x="45163" y="60449"/>
                </a:cubicBezTo>
                <a:lnTo>
                  <a:pt x="45163" y="60449"/>
                </a:lnTo>
                <a:cubicBezTo>
                  <a:pt x="44883" y="60842"/>
                  <a:pt x="44583" y="61235"/>
                  <a:pt x="44265" y="61591"/>
                </a:cubicBezTo>
                <a:cubicBezTo>
                  <a:pt x="43385" y="62545"/>
                  <a:pt x="42393" y="63331"/>
                  <a:pt x="41308" y="64005"/>
                </a:cubicBezTo>
                <a:cubicBezTo>
                  <a:pt x="40728" y="63949"/>
                  <a:pt x="40260" y="63874"/>
                  <a:pt x="39623" y="63743"/>
                </a:cubicBezTo>
                <a:cubicBezTo>
                  <a:pt x="38276" y="63481"/>
                  <a:pt x="36909" y="63032"/>
                  <a:pt x="35786" y="62489"/>
                </a:cubicBezTo>
                <a:cubicBezTo>
                  <a:pt x="34308" y="61797"/>
                  <a:pt x="32942" y="60917"/>
                  <a:pt x="31669" y="59925"/>
                </a:cubicBezTo>
                <a:cubicBezTo>
                  <a:pt x="32006" y="59813"/>
                  <a:pt x="32343" y="59682"/>
                  <a:pt x="32680" y="59532"/>
                </a:cubicBezTo>
                <a:close/>
                <a:moveTo>
                  <a:pt x="23658" y="58914"/>
                </a:moveTo>
                <a:cubicBezTo>
                  <a:pt x="24033" y="59139"/>
                  <a:pt x="24426" y="59326"/>
                  <a:pt x="24819" y="59513"/>
                </a:cubicBezTo>
                <a:cubicBezTo>
                  <a:pt x="25567" y="59831"/>
                  <a:pt x="26353" y="60075"/>
                  <a:pt x="27139" y="60206"/>
                </a:cubicBezTo>
                <a:cubicBezTo>
                  <a:pt x="27963" y="61067"/>
                  <a:pt x="28843" y="61871"/>
                  <a:pt x="29778" y="62620"/>
                </a:cubicBezTo>
                <a:cubicBezTo>
                  <a:pt x="31744" y="64174"/>
                  <a:pt x="33952" y="65428"/>
                  <a:pt x="36273" y="66251"/>
                </a:cubicBezTo>
                <a:cubicBezTo>
                  <a:pt x="35431" y="66513"/>
                  <a:pt x="34570" y="66775"/>
                  <a:pt x="33709" y="66981"/>
                </a:cubicBezTo>
                <a:cubicBezTo>
                  <a:pt x="33166" y="66831"/>
                  <a:pt x="32623" y="66663"/>
                  <a:pt x="32081" y="66457"/>
                </a:cubicBezTo>
                <a:cubicBezTo>
                  <a:pt x="28300" y="65072"/>
                  <a:pt x="25230" y="62433"/>
                  <a:pt x="23658" y="58914"/>
                </a:cubicBezTo>
                <a:close/>
                <a:moveTo>
                  <a:pt x="70150" y="48302"/>
                </a:moveTo>
                <a:lnTo>
                  <a:pt x="70150" y="48302"/>
                </a:lnTo>
                <a:cubicBezTo>
                  <a:pt x="69888" y="51091"/>
                  <a:pt x="69233" y="53842"/>
                  <a:pt x="67848" y="56294"/>
                </a:cubicBezTo>
                <a:cubicBezTo>
                  <a:pt x="66650" y="58446"/>
                  <a:pt x="65040" y="60262"/>
                  <a:pt x="63075" y="61778"/>
                </a:cubicBezTo>
                <a:cubicBezTo>
                  <a:pt x="59332" y="64716"/>
                  <a:pt x="54709" y="66289"/>
                  <a:pt x="49992" y="67206"/>
                </a:cubicBezTo>
                <a:cubicBezTo>
                  <a:pt x="55177" y="63912"/>
                  <a:pt x="59519" y="59251"/>
                  <a:pt x="62607" y="53898"/>
                </a:cubicBezTo>
                <a:cubicBezTo>
                  <a:pt x="63262" y="53617"/>
                  <a:pt x="63899" y="53337"/>
                  <a:pt x="64516" y="53000"/>
                </a:cubicBezTo>
                <a:cubicBezTo>
                  <a:pt x="66687" y="51839"/>
                  <a:pt x="68634" y="50248"/>
                  <a:pt x="70150" y="48302"/>
                </a:cubicBezTo>
                <a:close/>
                <a:moveTo>
                  <a:pt x="40859" y="67299"/>
                </a:moveTo>
                <a:cubicBezTo>
                  <a:pt x="41008" y="67318"/>
                  <a:pt x="41158" y="67318"/>
                  <a:pt x="41308" y="67337"/>
                </a:cubicBezTo>
                <a:cubicBezTo>
                  <a:pt x="40877" y="67468"/>
                  <a:pt x="40447" y="67599"/>
                  <a:pt x="40016" y="67711"/>
                </a:cubicBezTo>
                <a:cubicBezTo>
                  <a:pt x="40297" y="67580"/>
                  <a:pt x="40578" y="67449"/>
                  <a:pt x="40859" y="67299"/>
                </a:cubicBezTo>
                <a:close/>
                <a:moveTo>
                  <a:pt x="11698" y="39767"/>
                </a:moveTo>
                <a:cubicBezTo>
                  <a:pt x="11754" y="40778"/>
                  <a:pt x="11979" y="41770"/>
                  <a:pt x="12391" y="42724"/>
                </a:cubicBezTo>
                <a:cubicBezTo>
                  <a:pt x="12990" y="44184"/>
                  <a:pt x="13944" y="45382"/>
                  <a:pt x="15273" y="46243"/>
                </a:cubicBezTo>
                <a:cubicBezTo>
                  <a:pt x="15779" y="46561"/>
                  <a:pt x="16321" y="46823"/>
                  <a:pt x="16883" y="47067"/>
                </a:cubicBezTo>
                <a:cubicBezTo>
                  <a:pt x="17033" y="49238"/>
                  <a:pt x="17519" y="51371"/>
                  <a:pt x="18474" y="53337"/>
                </a:cubicBezTo>
                <a:cubicBezTo>
                  <a:pt x="18848" y="54104"/>
                  <a:pt x="19335" y="54853"/>
                  <a:pt x="19859" y="55545"/>
                </a:cubicBezTo>
                <a:cubicBezTo>
                  <a:pt x="19896" y="55863"/>
                  <a:pt x="19934" y="56182"/>
                  <a:pt x="19990" y="56481"/>
                </a:cubicBezTo>
                <a:cubicBezTo>
                  <a:pt x="20439" y="59270"/>
                  <a:pt x="21749" y="61890"/>
                  <a:pt x="23546" y="64080"/>
                </a:cubicBezTo>
                <a:cubicBezTo>
                  <a:pt x="24800" y="65615"/>
                  <a:pt x="26391" y="66850"/>
                  <a:pt x="28113" y="67823"/>
                </a:cubicBezTo>
                <a:cubicBezTo>
                  <a:pt x="27888" y="67786"/>
                  <a:pt x="27645" y="67730"/>
                  <a:pt x="27420" y="67674"/>
                </a:cubicBezTo>
                <a:cubicBezTo>
                  <a:pt x="24351" y="66906"/>
                  <a:pt x="21805" y="65821"/>
                  <a:pt x="19091" y="64192"/>
                </a:cubicBezTo>
                <a:cubicBezTo>
                  <a:pt x="14468" y="61441"/>
                  <a:pt x="10519" y="57642"/>
                  <a:pt x="7749" y="53037"/>
                </a:cubicBezTo>
                <a:cubicBezTo>
                  <a:pt x="7599" y="51072"/>
                  <a:pt x="7787" y="49069"/>
                  <a:pt x="8273" y="47142"/>
                </a:cubicBezTo>
                <a:cubicBezTo>
                  <a:pt x="8947" y="44503"/>
                  <a:pt x="10107" y="41995"/>
                  <a:pt x="11698" y="39767"/>
                </a:cubicBezTo>
                <a:close/>
                <a:moveTo>
                  <a:pt x="53723" y="0"/>
                </a:moveTo>
                <a:cubicBezTo>
                  <a:pt x="49841" y="0"/>
                  <a:pt x="45941" y="1120"/>
                  <a:pt x="42768" y="3307"/>
                </a:cubicBezTo>
                <a:cubicBezTo>
                  <a:pt x="42319" y="3607"/>
                  <a:pt x="41851" y="3963"/>
                  <a:pt x="41364" y="4337"/>
                </a:cubicBezTo>
                <a:cubicBezTo>
                  <a:pt x="40765" y="4243"/>
                  <a:pt x="40147" y="4150"/>
                  <a:pt x="39548" y="4075"/>
                </a:cubicBezTo>
                <a:cubicBezTo>
                  <a:pt x="38657" y="3980"/>
                  <a:pt x="37764" y="3934"/>
                  <a:pt x="36872" y="3934"/>
                </a:cubicBezTo>
                <a:cubicBezTo>
                  <a:pt x="31053" y="3934"/>
                  <a:pt x="25272" y="5887"/>
                  <a:pt x="20420" y="9035"/>
                </a:cubicBezTo>
                <a:cubicBezTo>
                  <a:pt x="14880" y="12610"/>
                  <a:pt x="10388" y="17607"/>
                  <a:pt x="6720" y="23053"/>
                </a:cubicBezTo>
                <a:cubicBezTo>
                  <a:pt x="2920" y="28743"/>
                  <a:pt x="1" y="35388"/>
                  <a:pt x="487" y="42369"/>
                </a:cubicBezTo>
                <a:cubicBezTo>
                  <a:pt x="843" y="47441"/>
                  <a:pt x="2714" y="52214"/>
                  <a:pt x="5503" y="56406"/>
                </a:cubicBezTo>
                <a:cubicBezTo>
                  <a:pt x="6476" y="60655"/>
                  <a:pt x="8835" y="64567"/>
                  <a:pt x="12353" y="67262"/>
                </a:cubicBezTo>
                <a:cubicBezTo>
                  <a:pt x="15879" y="69970"/>
                  <a:pt x="20111" y="70895"/>
                  <a:pt x="24414" y="70895"/>
                </a:cubicBezTo>
                <a:cubicBezTo>
                  <a:pt x="24543" y="70895"/>
                  <a:pt x="24671" y="70894"/>
                  <a:pt x="24800" y="70893"/>
                </a:cubicBezTo>
                <a:cubicBezTo>
                  <a:pt x="27636" y="71786"/>
                  <a:pt x="30590" y="72236"/>
                  <a:pt x="33544" y="72236"/>
                </a:cubicBezTo>
                <a:cubicBezTo>
                  <a:pt x="36224" y="72236"/>
                  <a:pt x="38904" y="71865"/>
                  <a:pt x="41495" y="71117"/>
                </a:cubicBezTo>
                <a:cubicBezTo>
                  <a:pt x="41673" y="71120"/>
                  <a:pt x="41850" y="71121"/>
                  <a:pt x="42028" y="71121"/>
                </a:cubicBezTo>
                <a:cubicBezTo>
                  <a:pt x="44657" y="71121"/>
                  <a:pt x="47280" y="70864"/>
                  <a:pt x="49805" y="70444"/>
                </a:cubicBezTo>
                <a:cubicBezTo>
                  <a:pt x="55364" y="69545"/>
                  <a:pt x="60904" y="67355"/>
                  <a:pt x="65265" y="63724"/>
                </a:cubicBezTo>
                <a:cubicBezTo>
                  <a:pt x="67361" y="61984"/>
                  <a:pt x="69158" y="59813"/>
                  <a:pt x="70412" y="57379"/>
                </a:cubicBezTo>
                <a:cubicBezTo>
                  <a:pt x="72022" y="54254"/>
                  <a:pt x="72714" y="50735"/>
                  <a:pt x="72920" y="47235"/>
                </a:cubicBezTo>
                <a:cubicBezTo>
                  <a:pt x="72995" y="45831"/>
                  <a:pt x="72995" y="44428"/>
                  <a:pt x="72883" y="43005"/>
                </a:cubicBezTo>
                <a:cubicBezTo>
                  <a:pt x="73538" y="41040"/>
                  <a:pt x="73893" y="38962"/>
                  <a:pt x="74080" y="36904"/>
                </a:cubicBezTo>
                <a:lnTo>
                  <a:pt x="74099" y="36904"/>
                </a:lnTo>
                <a:cubicBezTo>
                  <a:pt x="74548" y="32168"/>
                  <a:pt x="74155" y="27396"/>
                  <a:pt x="72995" y="22791"/>
                </a:cubicBezTo>
                <a:cubicBezTo>
                  <a:pt x="73444" y="19273"/>
                  <a:pt x="72976" y="15660"/>
                  <a:pt x="71591" y="12310"/>
                </a:cubicBezTo>
                <a:cubicBezTo>
                  <a:pt x="69326" y="6882"/>
                  <a:pt x="64928" y="2447"/>
                  <a:pt x="59220" y="781"/>
                </a:cubicBezTo>
                <a:cubicBezTo>
                  <a:pt x="57446" y="259"/>
                  <a:pt x="55587" y="0"/>
                  <a:pt x="537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 name="Google Shape;33;p3"/>
          <p:cNvPicPr preferRelativeResize="0"/>
          <p:nvPr/>
        </p:nvPicPr>
        <p:blipFill>
          <a:blip r:embed="rId6">
            <a:alphaModFix/>
          </a:blip>
          <a:stretch>
            <a:fillRect/>
          </a:stretch>
        </p:blipFill>
        <p:spPr>
          <a:xfrm>
            <a:off x="1232650" y="-1104112"/>
            <a:ext cx="1713025" cy="1835384"/>
          </a:xfrm>
          <a:prstGeom prst="rect">
            <a:avLst/>
          </a:prstGeom>
          <a:noFill/>
          <a:ln>
            <a:noFill/>
          </a:ln>
        </p:spPr>
      </p:pic>
      <p:pic>
        <p:nvPicPr>
          <p:cNvPr id="34" name="Google Shape;34;p3"/>
          <p:cNvPicPr preferRelativeResize="0"/>
          <p:nvPr/>
        </p:nvPicPr>
        <p:blipFill>
          <a:blip r:embed="rId7">
            <a:alphaModFix/>
          </a:blip>
          <a:stretch>
            <a:fillRect/>
          </a:stretch>
        </p:blipFill>
        <p:spPr>
          <a:xfrm rot="-5804200" flipH="1">
            <a:off x="-627776" y="-837423"/>
            <a:ext cx="2685750" cy="3283221"/>
          </a:xfrm>
          <a:prstGeom prst="rect">
            <a:avLst/>
          </a:prstGeom>
          <a:noFill/>
          <a:ln>
            <a:noFill/>
          </a:ln>
        </p:spPr>
      </p:pic>
      <p:pic>
        <p:nvPicPr>
          <p:cNvPr id="35" name="Google Shape;35;p3"/>
          <p:cNvPicPr preferRelativeResize="0"/>
          <p:nvPr/>
        </p:nvPicPr>
        <p:blipFill>
          <a:blip r:embed="rId8">
            <a:alphaModFix/>
          </a:blip>
          <a:stretch>
            <a:fillRect/>
          </a:stretch>
        </p:blipFill>
        <p:spPr>
          <a:xfrm>
            <a:off x="4973890" y="-2813150"/>
            <a:ext cx="4980669" cy="5143499"/>
          </a:xfrm>
          <a:prstGeom prst="rect">
            <a:avLst/>
          </a:prstGeom>
          <a:noFill/>
          <a:ln>
            <a:noFill/>
          </a:ln>
        </p:spPr>
      </p:pic>
      <p:pic>
        <p:nvPicPr>
          <p:cNvPr id="36" name="Google Shape;36;p3"/>
          <p:cNvPicPr preferRelativeResize="0"/>
          <p:nvPr/>
        </p:nvPicPr>
        <p:blipFill>
          <a:blip r:embed="rId2">
            <a:alphaModFix/>
          </a:blip>
          <a:stretch>
            <a:fillRect/>
          </a:stretch>
        </p:blipFill>
        <p:spPr>
          <a:xfrm rot="7239201">
            <a:off x="7135401" y="-825624"/>
            <a:ext cx="5225950" cy="2270599"/>
          </a:xfrm>
          <a:prstGeom prst="rect">
            <a:avLst/>
          </a:prstGeom>
          <a:noFill/>
          <a:ln>
            <a:noFill/>
          </a:ln>
        </p:spPr>
      </p:pic>
      <p:pic>
        <p:nvPicPr>
          <p:cNvPr id="37" name="Google Shape;37;p3"/>
          <p:cNvPicPr preferRelativeResize="0"/>
          <p:nvPr/>
        </p:nvPicPr>
        <p:blipFill>
          <a:blip r:embed="rId9">
            <a:alphaModFix/>
          </a:blip>
          <a:stretch>
            <a:fillRect/>
          </a:stretch>
        </p:blipFill>
        <p:spPr>
          <a:xfrm rot="4249141">
            <a:off x="-658050" y="415851"/>
            <a:ext cx="1347751" cy="1142450"/>
          </a:xfrm>
          <a:prstGeom prst="rect">
            <a:avLst/>
          </a:prstGeom>
          <a:noFill/>
          <a:ln>
            <a:noFill/>
          </a:ln>
        </p:spPr>
      </p:pic>
      <p:sp>
        <p:nvSpPr>
          <p:cNvPr id="38" name="Google Shape;38;p3"/>
          <p:cNvSpPr/>
          <p:nvPr/>
        </p:nvSpPr>
        <p:spPr>
          <a:xfrm rot="3041618">
            <a:off x="-366509" y="3393686"/>
            <a:ext cx="844296" cy="1414243"/>
          </a:xfrm>
          <a:custGeom>
            <a:avLst/>
            <a:gdLst/>
            <a:ahLst/>
            <a:cxnLst/>
            <a:rect l="l" t="t" r="r" b="b"/>
            <a:pathLst>
              <a:path w="23284" h="39002" extrusionOk="0">
                <a:moveTo>
                  <a:pt x="11211" y="7944"/>
                </a:moveTo>
                <a:cubicBezTo>
                  <a:pt x="11530" y="8412"/>
                  <a:pt x="11810" y="8917"/>
                  <a:pt x="12110" y="9385"/>
                </a:cubicBezTo>
                <a:cubicBezTo>
                  <a:pt x="12653" y="10321"/>
                  <a:pt x="13158" y="11294"/>
                  <a:pt x="13588" y="12305"/>
                </a:cubicBezTo>
                <a:cubicBezTo>
                  <a:pt x="12784" y="12305"/>
                  <a:pt x="11941" y="12511"/>
                  <a:pt x="11080" y="12941"/>
                </a:cubicBezTo>
                <a:cubicBezTo>
                  <a:pt x="8891" y="13989"/>
                  <a:pt x="7599" y="16366"/>
                  <a:pt x="6963" y="18612"/>
                </a:cubicBezTo>
                <a:cubicBezTo>
                  <a:pt x="6607" y="19810"/>
                  <a:pt x="6439" y="21064"/>
                  <a:pt x="6420" y="22337"/>
                </a:cubicBezTo>
                <a:cubicBezTo>
                  <a:pt x="6331" y="22408"/>
                  <a:pt x="6225" y="22462"/>
                  <a:pt x="6118" y="22532"/>
                </a:cubicBezTo>
                <a:lnTo>
                  <a:pt x="6118" y="22532"/>
                </a:lnTo>
                <a:cubicBezTo>
                  <a:pt x="5579" y="19802"/>
                  <a:pt x="5953" y="16924"/>
                  <a:pt x="6588" y="14232"/>
                </a:cubicBezTo>
                <a:cubicBezTo>
                  <a:pt x="7038" y="12342"/>
                  <a:pt x="7524" y="10152"/>
                  <a:pt x="8572" y="8430"/>
                </a:cubicBezTo>
                <a:cubicBezTo>
                  <a:pt x="8965" y="8374"/>
                  <a:pt x="9358" y="8281"/>
                  <a:pt x="9733" y="8168"/>
                </a:cubicBezTo>
                <a:cubicBezTo>
                  <a:pt x="10219" y="8037"/>
                  <a:pt x="10725" y="7962"/>
                  <a:pt x="11211" y="7944"/>
                </a:cubicBezTo>
                <a:close/>
                <a:moveTo>
                  <a:pt x="13351" y="15408"/>
                </a:moveTo>
                <a:cubicBezTo>
                  <a:pt x="13642" y="15408"/>
                  <a:pt x="13932" y="15523"/>
                  <a:pt x="14187" y="15786"/>
                </a:cubicBezTo>
                <a:cubicBezTo>
                  <a:pt x="14562" y="16160"/>
                  <a:pt x="14880" y="16628"/>
                  <a:pt x="15161" y="17115"/>
                </a:cubicBezTo>
                <a:cubicBezTo>
                  <a:pt x="15366" y="18088"/>
                  <a:pt x="15479" y="19043"/>
                  <a:pt x="15460" y="19997"/>
                </a:cubicBezTo>
                <a:cubicBezTo>
                  <a:pt x="15441" y="20502"/>
                  <a:pt x="15366" y="21064"/>
                  <a:pt x="15254" y="21569"/>
                </a:cubicBezTo>
                <a:cubicBezTo>
                  <a:pt x="14786" y="22224"/>
                  <a:pt x="14262" y="22842"/>
                  <a:pt x="13719" y="23422"/>
                </a:cubicBezTo>
                <a:cubicBezTo>
                  <a:pt x="12989" y="22748"/>
                  <a:pt x="12110" y="22224"/>
                  <a:pt x="11174" y="21906"/>
                </a:cubicBezTo>
                <a:cubicBezTo>
                  <a:pt x="10874" y="21064"/>
                  <a:pt x="10893" y="20109"/>
                  <a:pt x="11006" y="19248"/>
                </a:cubicBezTo>
                <a:cubicBezTo>
                  <a:pt x="11155" y="18200"/>
                  <a:pt x="11399" y="16965"/>
                  <a:pt x="12091" y="16123"/>
                </a:cubicBezTo>
                <a:cubicBezTo>
                  <a:pt x="12434" y="15689"/>
                  <a:pt x="12894" y="15408"/>
                  <a:pt x="13351" y="15408"/>
                </a:cubicBezTo>
                <a:close/>
                <a:moveTo>
                  <a:pt x="9789" y="25125"/>
                </a:moveTo>
                <a:lnTo>
                  <a:pt x="9789" y="25125"/>
                </a:lnTo>
                <a:cubicBezTo>
                  <a:pt x="10014" y="25369"/>
                  <a:pt x="10257" y="25575"/>
                  <a:pt x="10519" y="25781"/>
                </a:cubicBezTo>
                <a:cubicBezTo>
                  <a:pt x="10425" y="25930"/>
                  <a:pt x="10332" y="26080"/>
                  <a:pt x="10238" y="26230"/>
                </a:cubicBezTo>
                <a:cubicBezTo>
                  <a:pt x="10051" y="25893"/>
                  <a:pt x="9901" y="25518"/>
                  <a:pt x="9789" y="25125"/>
                </a:cubicBezTo>
                <a:close/>
                <a:moveTo>
                  <a:pt x="16882" y="24938"/>
                </a:moveTo>
                <a:cubicBezTo>
                  <a:pt x="16677" y="25575"/>
                  <a:pt x="16358" y="26155"/>
                  <a:pt x="15928" y="26660"/>
                </a:cubicBezTo>
                <a:cubicBezTo>
                  <a:pt x="15853" y="26436"/>
                  <a:pt x="15741" y="26211"/>
                  <a:pt x="15647" y="26005"/>
                </a:cubicBezTo>
                <a:cubicBezTo>
                  <a:pt x="16096" y="25724"/>
                  <a:pt x="16508" y="25369"/>
                  <a:pt x="16882" y="24938"/>
                </a:cubicBezTo>
                <a:close/>
                <a:moveTo>
                  <a:pt x="13345" y="27633"/>
                </a:moveTo>
                <a:cubicBezTo>
                  <a:pt x="13420" y="27821"/>
                  <a:pt x="13476" y="27989"/>
                  <a:pt x="13514" y="28176"/>
                </a:cubicBezTo>
                <a:cubicBezTo>
                  <a:pt x="13359" y="28207"/>
                  <a:pt x="13204" y="28221"/>
                  <a:pt x="13050" y="28221"/>
                </a:cubicBezTo>
                <a:cubicBezTo>
                  <a:pt x="12924" y="28221"/>
                  <a:pt x="12797" y="28212"/>
                  <a:pt x="12671" y="28195"/>
                </a:cubicBezTo>
                <a:cubicBezTo>
                  <a:pt x="12896" y="28008"/>
                  <a:pt x="13120" y="27839"/>
                  <a:pt x="13345" y="27652"/>
                </a:cubicBezTo>
                <a:lnTo>
                  <a:pt x="13345" y="27633"/>
                </a:lnTo>
                <a:close/>
                <a:moveTo>
                  <a:pt x="2939" y="21738"/>
                </a:moveTo>
                <a:lnTo>
                  <a:pt x="2939" y="21738"/>
                </a:lnTo>
                <a:cubicBezTo>
                  <a:pt x="3070" y="22917"/>
                  <a:pt x="3294" y="24077"/>
                  <a:pt x="3687" y="25219"/>
                </a:cubicBezTo>
                <a:cubicBezTo>
                  <a:pt x="3837" y="25706"/>
                  <a:pt x="4043" y="26155"/>
                  <a:pt x="4249" y="26623"/>
                </a:cubicBezTo>
                <a:cubicBezTo>
                  <a:pt x="4380" y="27783"/>
                  <a:pt x="4979" y="28663"/>
                  <a:pt x="5802" y="29224"/>
                </a:cubicBezTo>
                <a:cubicBezTo>
                  <a:pt x="6738" y="30497"/>
                  <a:pt x="7899" y="31583"/>
                  <a:pt x="9227" y="32369"/>
                </a:cubicBezTo>
                <a:cubicBezTo>
                  <a:pt x="9321" y="32687"/>
                  <a:pt x="9471" y="33005"/>
                  <a:pt x="9695" y="33305"/>
                </a:cubicBezTo>
                <a:cubicBezTo>
                  <a:pt x="10312" y="34185"/>
                  <a:pt x="11308" y="34594"/>
                  <a:pt x="12341" y="34594"/>
                </a:cubicBezTo>
                <a:cubicBezTo>
                  <a:pt x="12626" y="34594"/>
                  <a:pt x="12913" y="34563"/>
                  <a:pt x="13195" y="34502"/>
                </a:cubicBezTo>
                <a:cubicBezTo>
                  <a:pt x="13532" y="34428"/>
                  <a:pt x="13850" y="34297"/>
                  <a:pt x="14150" y="34128"/>
                </a:cubicBezTo>
                <a:lnTo>
                  <a:pt x="14150" y="34128"/>
                </a:lnTo>
                <a:cubicBezTo>
                  <a:pt x="13383" y="34914"/>
                  <a:pt x="12447" y="35551"/>
                  <a:pt x="11399" y="35906"/>
                </a:cubicBezTo>
                <a:cubicBezTo>
                  <a:pt x="10782" y="36116"/>
                  <a:pt x="10160" y="36218"/>
                  <a:pt x="9548" y="36218"/>
                </a:cubicBezTo>
                <a:cubicBezTo>
                  <a:pt x="8192" y="36218"/>
                  <a:pt x="6886" y="35713"/>
                  <a:pt x="5802" y="34746"/>
                </a:cubicBezTo>
                <a:cubicBezTo>
                  <a:pt x="2134" y="31470"/>
                  <a:pt x="2377" y="26267"/>
                  <a:pt x="2939" y="21738"/>
                </a:cubicBezTo>
                <a:close/>
                <a:moveTo>
                  <a:pt x="10637" y="1"/>
                </a:moveTo>
                <a:cubicBezTo>
                  <a:pt x="10477" y="1"/>
                  <a:pt x="10312" y="15"/>
                  <a:pt x="10145" y="45"/>
                </a:cubicBezTo>
                <a:cubicBezTo>
                  <a:pt x="8760" y="289"/>
                  <a:pt x="7768" y="1468"/>
                  <a:pt x="6907" y="2497"/>
                </a:cubicBezTo>
                <a:cubicBezTo>
                  <a:pt x="5166" y="4612"/>
                  <a:pt x="3893" y="7027"/>
                  <a:pt x="2957" y="9609"/>
                </a:cubicBezTo>
                <a:cubicBezTo>
                  <a:pt x="2040" y="12174"/>
                  <a:pt x="1460" y="14850"/>
                  <a:pt x="1011" y="17527"/>
                </a:cubicBezTo>
                <a:cubicBezTo>
                  <a:pt x="506" y="20521"/>
                  <a:pt x="0" y="23572"/>
                  <a:pt x="38" y="26604"/>
                </a:cubicBezTo>
                <a:cubicBezTo>
                  <a:pt x="56" y="29505"/>
                  <a:pt x="674" y="32462"/>
                  <a:pt x="2377" y="34858"/>
                </a:cubicBezTo>
                <a:cubicBezTo>
                  <a:pt x="3949" y="37029"/>
                  <a:pt x="6214" y="38657"/>
                  <a:pt x="8928" y="38957"/>
                </a:cubicBezTo>
                <a:cubicBezTo>
                  <a:pt x="9197" y="38987"/>
                  <a:pt x="9467" y="39001"/>
                  <a:pt x="9737" y="39001"/>
                </a:cubicBezTo>
                <a:cubicBezTo>
                  <a:pt x="12187" y="39001"/>
                  <a:pt x="14620" y="37813"/>
                  <a:pt x="16340" y="36093"/>
                </a:cubicBezTo>
                <a:cubicBezTo>
                  <a:pt x="17332" y="35083"/>
                  <a:pt x="18118" y="33903"/>
                  <a:pt x="18698" y="32612"/>
                </a:cubicBezTo>
                <a:cubicBezTo>
                  <a:pt x="19765" y="32051"/>
                  <a:pt x="20701" y="31283"/>
                  <a:pt x="21449" y="30272"/>
                </a:cubicBezTo>
                <a:lnTo>
                  <a:pt x="21468" y="30272"/>
                </a:lnTo>
                <a:cubicBezTo>
                  <a:pt x="23246" y="27895"/>
                  <a:pt x="23284" y="24714"/>
                  <a:pt x="22497" y="21962"/>
                </a:cubicBezTo>
                <a:cubicBezTo>
                  <a:pt x="22048" y="20446"/>
                  <a:pt x="21281" y="18631"/>
                  <a:pt x="20251" y="16984"/>
                </a:cubicBezTo>
                <a:cubicBezTo>
                  <a:pt x="20907" y="13240"/>
                  <a:pt x="19802" y="9142"/>
                  <a:pt x="16677" y="6914"/>
                </a:cubicBezTo>
                <a:cubicBezTo>
                  <a:pt x="15591" y="5117"/>
                  <a:pt x="13963" y="3714"/>
                  <a:pt x="11735" y="3470"/>
                </a:cubicBezTo>
                <a:cubicBezTo>
                  <a:pt x="11560" y="3449"/>
                  <a:pt x="11391" y="3439"/>
                  <a:pt x="11225" y="3439"/>
                </a:cubicBezTo>
                <a:cubicBezTo>
                  <a:pt x="11107" y="3439"/>
                  <a:pt x="10991" y="3444"/>
                  <a:pt x="10874" y="3452"/>
                </a:cubicBezTo>
                <a:cubicBezTo>
                  <a:pt x="10538" y="3227"/>
                  <a:pt x="10182" y="3059"/>
                  <a:pt x="9808" y="2928"/>
                </a:cubicBezTo>
                <a:cubicBezTo>
                  <a:pt x="9976" y="2759"/>
                  <a:pt x="10145" y="2609"/>
                  <a:pt x="10350" y="2478"/>
                </a:cubicBezTo>
                <a:cubicBezTo>
                  <a:pt x="10497" y="2380"/>
                  <a:pt x="10573" y="2325"/>
                  <a:pt x="10727" y="2325"/>
                </a:cubicBezTo>
                <a:cubicBezTo>
                  <a:pt x="10749" y="2325"/>
                  <a:pt x="10773" y="2326"/>
                  <a:pt x="10800" y="2329"/>
                </a:cubicBezTo>
                <a:cubicBezTo>
                  <a:pt x="10812" y="2335"/>
                  <a:pt x="10823" y="2337"/>
                  <a:pt x="10831" y="2337"/>
                </a:cubicBezTo>
                <a:cubicBezTo>
                  <a:pt x="10847" y="2337"/>
                  <a:pt x="10856" y="2329"/>
                  <a:pt x="10856" y="2329"/>
                </a:cubicBezTo>
                <a:cubicBezTo>
                  <a:pt x="10856" y="2347"/>
                  <a:pt x="10856" y="2385"/>
                  <a:pt x="10874" y="2441"/>
                </a:cubicBezTo>
                <a:cubicBezTo>
                  <a:pt x="10975" y="2983"/>
                  <a:pt x="11449" y="3231"/>
                  <a:pt x="11930" y="3231"/>
                </a:cubicBezTo>
                <a:cubicBezTo>
                  <a:pt x="12530" y="3231"/>
                  <a:pt x="13139" y="2846"/>
                  <a:pt x="13046" y="2160"/>
                </a:cubicBezTo>
                <a:cubicBezTo>
                  <a:pt x="12880" y="868"/>
                  <a:pt x="11878" y="1"/>
                  <a:pt x="106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58" name="Google Shape;58;p6"/>
          <p:cNvPicPr preferRelativeResize="0"/>
          <p:nvPr/>
        </p:nvPicPr>
        <p:blipFill>
          <a:blip r:embed="rId2">
            <a:alphaModFix/>
          </a:blip>
          <a:stretch>
            <a:fillRect/>
          </a:stretch>
        </p:blipFill>
        <p:spPr>
          <a:xfrm rot="-9990622">
            <a:off x="-634174" y="4873443"/>
            <a:ext cx="5435348" cy="2361565"/>
          </a:xfrm>
          <a:prstGeom prst="rect">
            <a:avLst/>
          </a:prstGeom>
          <a:noFill/>
          <a:ln>
            <a:noFill/>
          </a:ln>
        </p:spPr>
      </p:pic>
      <p:pic>
        <p:nvPicPr>
          <p:cNvPr id="59" name="Google Shape;59;p6"/>
          <p:cNvPicPr preferRelativeResize="0"/>
          <p:nvPr/>
        </p:nvPicPr>
        <p:blipFill>
          <a:blip r:embed="rId3">
            <a:alphaModFix/>
          </a:blip>
          <a:stretch>
            <a:fillRect/>
          </a:stretch>
        </p:blipFill>
        <p:spPr>
          <a:xfrm>
            <a:off x="8357825" y="4057475"/>
            <a:ext cx="1952850" cy="1633500"/>
          </a:xfrm>
          <a:prstGeom prst="rect">
            <a:avLst/>
          </a:prstGeom>
          <a:noFill/>
          <a:ln>
            <a:noFill/>
          </a:ln>
        </p:spPr>
      </p:pic>
      <p:pic>
        <p:nvPicPr>
          <p:cNvPr id="60" name="Google Shape;60;p6"/>
          <p:cNvPicPr preferRelativeResize="0"/>
          <p:nvPr/>
        </p:nvPicPr>
        <p:blipFill>
          <a:blip r:embed="rId4">
            <a:alphaModFix/>
          </a:blip>
          <a:stretch>
            <a:fillRect/>
          </a:stretch>
        </p:blipFill>
        <p:spPr>
          <a:xfrm>
            <a:off x="-2919625" y="-2319600"/>
            <a:ext cx="5806750" cy="3337335"/>
          </a:xfrm>
          <a:prstGeom prst="rect">
            <a:avLst/>
          </a:prstGeom>
          <a:noFill/>
          <a:ln>
            <a:noFill/>
          </a:ln>
        </p:spPr>
      </p:pic>
      <p:pic>
        <p:nvPicPr>
          <p:cNvPr id="61" name="Google Shape;61;p6"/>
          <p:cNvPicPr preferRelativeResize="0"/>
          <p:nvPr/>
        </p:nvPicPr>
        <p:blipFill>
          <a:blip r:embed="rId5">
            <a:alphaModFix/>
          </a:blip>
          <a:stretch>
            <a:fillRect/>
          </a:stretch>
        </p:blipFill>
        <p:spPr>
          <a:xfrm rot="8825942">
            <a:off x="264799" y="-785937"/>
            <a:ext cx="1347751" cy="1142451"/>
          </a:xfrm>
          <a:prstGeom prst="rect">
            <a:avLst/>
          </a:prstGeom>
          <a:noFill/>
          <a:ln>
            <a:noFill/>
          </a:ln>
        </p:spPr>
      </p:pic>
      <p:pic>
        <p:nvPicPr>
          <p:cNvPr id="62" name="Google Shape;62;p6"/>
          <p:cNvPicPr preferRelativeResize="0"/>
          <p:nvPr/>
        </p:nvPicPr>
        <p:blipFill>
          <a:blip r:embed="rId6">
            <a:alphaModFix/>
          </a:blip>
          <a:stretch>
            <a:fillRect/>
          </a:stretch>
        </p:blipFill>
        <p:spPr>
          <a:xfrm>
            <a:off x="-413847" y="4227725"/>
            <a:ext cx="1213893" cy="1520749"/>
          </a:xfrm>
          <a:prstGeom prst="rect">
            <a:avLst/>
          </a:prstGeom>
          <a:noFill/>
          <a:ln>
            <a:noFill/>
          </a:ln>
        </p:spPr>
      </p:pic>
      <p:pic>
        <p:nvPicPr>
          <p:cNvPr id="63" name="Google Shape;63;p6"/>
          <p:cNvPicPr preferRelativeResize="0"/>
          <p:nvPr/>
        </p:nvPicPr>
        <p:blipFill rotWithShape="1">
          <a:blip r:embed="rId7">
            <a:alphaModFix/>
          </a:blip>
          <a:srcRect t="-3880" b="3880"/>
          <a:stretch/>
        </p:blipFill>
        <p:spPr>
          <a:xfrm rot="5948243">
            <a:off x="6212452" y="-1802149"/>
            <a:ext cx="6360994" cy="1961550"/>
          </a:xfrm>
          <a:prstGeom prst="rect">
            <a:avLst/>
          </a:prstGeom>
          <a:noFill/>
          <a:ln>
            <a:noFill/>
          </a:ln>
        </p:spPr>
      </p:pic>
      <p:pic>
        <p:nvPicPr>
          <p:cNvPr id="64" name="Google Shape;64;p6"/>
          <p:cNvPicPr preferRelativeResize="0"/>
          <p:nvPr/>
        </p:nvPicPr>
        <p:blipFill>
          <a:blip r:embed="rId8">
            <a:alphaModFix/>
          </a:blip>
          <a:stretch>
            <a:fillRect/>
          </a:stretch>
        </p:blipFill>
        <p:spPr>
          <a:xfrm rot="8609280" flipH="1">
            <a:off x="-2224350" y="2315566"/>
            <a:ext cx="2685748" cy="3283219"/>
          </a:xfrm>
          <a:prstGeom prst="rect">
            <a:avLst/>
          </a:prstGeom>
          <a:noFill/>
          <a:ln>
            <a:noFill/>
          </a:ln>
        </p:spPr>
      </p:pic>
      <p:sp>
        <p:nvSpPr>
          <p:cNvPr id="65" name="Google Shape;65;p6"/>
          <p:cNvSpPr/>
          <p:nvPr/>
        </p:nvSpPr>
        <p:spPr>
          <a:xfrm rot="3041606">
            <a:off x="8819744" y="3823293"/>
            <a:ext cx="492075" cy="824253"/>
          </a:xfrm>
          <a:custGeom>
            <a:avLst/>
            <a:gdLst/>
            <a:ahLst/>
            <a:cxnLst/>
            <a:rect l="l" t="t" r="r" b="b"/>
            <a:pathLst>
              <a:path w="23284" h="39002" extrusionOk="0">
                <a:moveTo>
                  <a:pt x="11211" y="7944"/>
                </a:moveTo>
                <a:cubicBezTo>
                  <a:pt x="11530" y="8412"/>
                  <a:pt x="11810" y="8917"/>
                  <a:pt x="12110" y="9385"/>
                </a:cubicBezTo>
                <a:cubicBezTo>
                  <a:pt x="12653" y="10321"/>
                  <a:pt x="13158" y="11294"/>
                  <a:pt x="13588" y="12305"/>
                </a:cubicBezTo>
                <a:cubicBezTo>
                  <a:pt x="12784" y="12305"/>
                  <a:pt x="11941" y="12511"/>
                  <a:pt x="11080" y="12941"/>
                </a:cubicBezTo>
                <a:cubicBezTo>
                  <a:pt x="8891" y="13989"/>
                  <a:pt x="7599" y="16366"/>
                  <a:pt x="6963" y="18612"/>
                </a:cubicBezTo>
                <a:cubicBezTo>
                  <a:pt x="6607" y="19810"/>
                  <a:pt x="6439" y="21064"/>
                  <a:pt x="6420" y="22337"/>
                </a:cubicBezTo>
                <a:cubicBezTo>
                  <a:pt x="6331" y="22408"/>
                  <a:pt x="6225" y="22462"/>
                  <a:pt x="6118" y="22532"/>
                </a:cubicBezTo>
                <a:lnTo>
                  <a:pt x="6118" y="22532"/>
                </a:lnTo>
                <a:cubicBezTo>
                  <a:pt x="5579" y="19802"/>
                  <a:pt x="5953" y="16924"/>
                  <a:pt x="6588" y="14232"/>
                </a:cubicBezTo>
                <a:cubicBezTo>
                  <a:pt x="7038" y="12342"/>
                  <a:pt x="7524" y="10152"/>
                  <a:pt x="8572" y="8430"/>
                </a:cubicBezTo>
                <a:cubicBezTo>
                  <a:pt x="8965" y="8374"/>
                  <a:pt x="9358" y="8281"/>
                  <a:pt x="9733" y="8168"/>
                </a:cubicBezTo>
                <a:cubicBezTo>
                  <a:pt x="10219" y="8037"/>
                  <a:pt x="10725" y="7962"/>
                  <a:pt x="11211" y="7944"/>
                </a:cubicBezTo>
                <a:close/>
                <a:moveTo>
                  <a:pt x="13351" y="15408"/>
                </a:moveTo>
                <a:cubicBezTo>
                  <a:pt x="13642" y="15408"/>
                  <a:pt x="13932" y="15523"/>
                  <a:pt x="14187" y="15786"/>
                </a:cubicBezTo>
                <a:cubicBezTo>
                  <a:pt x="14562" y="16160"/>
                  <a:pt x="14880" y="16628"/>
                  <a:pt x="15161" y="17115"/>
                </a:cubicBezTo>
                <a:cubicBezTo>
                  <a:pt x="15366" y="18088"/>
                  <a:pt x="15479" y="19043"/>
                  <a:pt x="15460" y="19997"/>
                </a:cubicBezTo>
                <a:cubicBezTo>
                  <a:pt x="15441" y="20502"/>
                  <a:pt x="15366" y="21064"/>
                  <a:pt x="15254" y="21569"/>
                </a:cubicBezTo>
                <a:cubicBezTo>
                  <a:pt x="14786" y="22224"/>
                  <a:pt x="14262" y="22842"/>
                  <a:pt x="13719" y="23422"/>
                </a:cubicBezTo>
                <a:cubicBezTo>
                  <a:pt x="12989" y="22748"/>
                  <a:pt x="12110" y="22224"/>
                  <a:pt x="11174" y="21906"/>
                </a:cubicBezTo>
                <a:cubicBezTo>
                  <a:pt x="10874" y="21064"/>
                  <a:pt x="10893" y="20109"/>
                  <a:pt x="11006" y="19248"/>
                </a:cubicBezTo>
                <a:cubicBezTo>
                  <a:pt x="11155" y="18200"/>
                  <a:pt x="11399" y="16965"/>
                  <a:pt x="12091" y="16123"/>
                </a:cubicBezTo>
                <a:cubicBezTo>
                  <a:pt x="12434" y="15689"/>
                  <a:pt x="12894" y="15408"/>
                  <a:pt x="13351" y="15408"/>
                </a:cubicBezTo>
                <a:close/>
                <a:moveTo>
                  <a:pt x="9789" y="25125"/>
                </a:moveTo>
                <a:lnTo>
                  <a:pt x="9789" y="25125"/>
                </a:lnTo>
                <a:cubicBezTo>
                  <a:pt x="10014" y="25369"/>
                  <a:pt x="10257" y="25575"/>
                  <a:pt x="10519" y="25781"/>
                </a:cubicBezTo>
                <a:cubicBezTo>
                  <a:pt x="10425" y="25930"/>
                  <a:pt x="10332" y="26080"/>
                  <a:pt x="10238" y="26230"/>
                </a:cubicBezTo>
                <a:cubicBezTo>
                  <a:pt x="10051" y="25893"/>
                  <a:pt x="9901" y="25518"/>
                  <a:pt x="9789" y="25125"/>
                </a:cubicBezTo>
                <a:close/>
                <a:moveTo>
                  <a:pt x="16882" y="24938"/>
                </a:moveTo>
                <a:cubicBezTo>
                  <a:pt x="16677" y="25575"/>
                  <a:pt x="16358" y="26155"/>
                  <a:pt x="15928" y="26660"/>
                </a:cubicBezTo>
                <a:cubicBezTo>
                  <a:pt x="15853" y="26436"/>
                  <a:pt x="15741" y="26211"/>
                  <a:pt x="15647" y="26005"/>
                </a:cubicBezTo>
                <a:cubicBezTo>
                  <a:pt x="16096" y="25724"/>
                  <a:pt x="16508" y="25369"/>
                  <a:pt x="16882" y="24938"/>
                </a:cubicBezTo>
                <a:close/>
                <a:moveTo>
                  <a:pt x="13345" y="27633"/>
                </a:moveTo>
                <a:cubicBezTo>
                  <a:pt x="13420" y="27821"/>
                  <a:pt x="13476" y="27989"/>
                  <a:pt x="13514" y="28176"/>
                </a:cubicBezTo>
                <a:cubicBezTo>
                  <a:pt x="13359" y="28207"/>
                  <a:pt x="13204" y="28221"/>
                  <a:pt x="13050" y="28221"/>
                </a:cubicBezTo>
                <a:cubicBezTo>
                  <a:pt x="12924" y="28221"/>
                  <a:pt x="12797" y="28212"/>
                  <a:pt x="12671" y="28195"/>
                </a:cubicBezTo>
                <a:cubicBezTo>
                  <a:pt x="12896" y="28008"/>
                  <a:pt x="13120" y="27839"/>
                  <a:pt x="13345" y="27652"/>
                </a:cubicBezTo>
                <a:lnTo>
                  <a:pt x="13345" y="27633"/>
                </a:lnTo>
                <a:close/>
                <a:moveTo>
                  <a:pt x="2939" y="21738"/>
                </a:moveTo>
                <a:lnTo>
                  <a:pt x="2939" y="21738"/>
                </a:lnTo>
                <a:cubicBezTo>
                  <a:pt x="3070" y="22917"/>
                  <a:pt x="3294" y="24077"/>
                  <a:pt x="3687" y="25219"/>
                </a:cubicBezTo>
                <a:cubicBezTo>
                  <a:pt x="3837" y="25706"/>
                  <a:pt x="4043" y="26155"/>
                  <a:pt x="4249" y="26623"/>
                </a:cubicBezTo>
                <a:cubicBezTo>
                  <a:pt x="4380" y="27783"/>
                  <a:pt x="4979" y="28663"/>
                  <a:pt x="5802" y="29224"/>
                </a:cubicBezTo>
                <a:cubicBezTo>
                  <a:pt x="6738" y="30497"/>
                  <a:pt x="7899" y="31583"/>
                  <a:pt x="9227" y="32369"/>
                </a:cubicBezTo>
                <a:cubicBezTo>
                  <a:pt x="9321" y="32687"/>
                  <a:pt x="9471" y="33005"/>
                  <a:pt x="9695" y="33305"/>
                </a:cubicBezTo>
                <a:cubicBezTo>
                  <a:pt x="10312" y="34185"/>
                  <a:pt x="11308" y="34594"/>
                  <a:pt x="12341" y="34594"/>
                </a:cubicBezTo>
                <a:cubicBezTo>
                  <a:pt x="12626" y="34594"/>
                  <a:pt x="12913" y="34563"/>
                  <a:pt x="13195" y="34502"/>
                </a:cubicBezTo>
                <a:cubicBezTo>
                  <a:pt x="13532" y="34428"/>
                  <a:pt x="13850" y="34297"/>
                  <a:pt x="14150" y="34128"/>
                </a:cubicBezTo>
                <a:lnTo>
                  <a:pt x="14150" y="34128"/>
                </a:lnTo>
                <a:cubicBezTo>
                  <a:pt x="13383" y="34914"/>
                  <a:pt x="12447" y="35551"/>
                  <a:pt x="11399" y="35906"/>
                </a:cubicBezTo>
                <a:cubicBezTo>
                  <a:pt x="10782" y="36116"/>
                  <a:pt x="10160" y="36218"/>
                  <a:pt x="9548" y="36218"/>
                </a:cubicBezTo>
                <a:cubicBezTo>
                  <a:pt x="8192" y="36218"/>
                  <a:pt x="6886" y="35713"/>
                  <a:pt x="5802" y="34746"/>
                </a:cubicBezTo>
                <a:cubicBezTo>
                  <a:pt x="2134" y="31470"/>
                  <a:pt x="2377" y="26267"/>
                  <a:pt x="2939" y="21738"/>
                </a:cubicBezTo>
                <a:close/>
                <a:moveTo>
                  <a:pt x="10637" y="1"/>
                </a:moveTo>
                <a:cubicBezTo>
                  <a:pt x="10477" y="1"/>
                  <a:pt x="10312" y="15"/>
                  <a:pt x="10145" y="45"/>
                </a:cubicBezTo>
                <a:cubicBezTo>
                  <a:pt x="8760" y="289"/>
                  <a:pt x="7768" y="1468"/>
                  <a:pt x="6907" y="2497"/>
                </a:cubicBezTo>
                <a:cubicBezTo>
                  <a:pt x="5166" y="4612"/>
                  <a:pt x="3893" y="7027"/>
                  <a:pt x="2957" y="9609"/>
                </a:cubicBezTo>
                <a:cubicBezTo>
                  <a:pt x="2040" y="12174"/>
                  <a:pt x="1460" y="14850"/>
                  <a:pt x="1011" y="17527"/>
                </a:cubicBezTo>
                <a:cubicBezTo>
                  <a:pt x="506" y="20521"/>
                  <a:pt x="0" y="23572"/>
                  <a:pt x="38" y="26604"/>
                </a:cubicBezTo>
                <a:cubicBezTo>
                  <a:pt x="56" y="29505"/>
                  <a:pt x="674" y="32462"/>
                  <a:pt x="2377" y="34858"/>
                </a:cubicBezTo>
                <a:cubicBezTo>
                  <a:pt x="3949" y="37029"/>
                  <a:pt x="6214" y="38657"/>
                  <a:pt x="8928" y="38957"/>
                </a:cubicBezTo>
                <a:cubicBezTo>
                  <a:pt x="9197" y="38987"/>
                  <a:pt x="9467" y="39001"/>
                  <a:pt x="9737" y="39001"/>
                </a:cubicBezTo>
                <a:cubicBezTo>
                  <a:pt x="12187" y="39001"/>
                  <a:pt x="14620" y="37813"/>
                  <a:pt x="16340" y="36093"/>
                </a:cubicBezTo>
                <a:cubicBezTo>
                  <a:pt x="17332" y="35083"/>
                  <a:pt x="18118" y="33903"/>
                  <a:pt x="18698" y="32612"/>
                </a:cubicBezTo>
                <a:cubicBezTo>
                  <a:pt x="19765" y="32051"/>
                  <a:pt x="20701" y="31283"/>
                  <a:pt x="21449" y="30272"/>
                </a:cubicBezTo>
                <a:lnTo>
                  <a:pt x="21468" y="30272"/>
                </a:lnTo>
                <a:cubicBezTo>
                  <a:pt x="23246" y="27895"/>
                  <a:pt x="23284" y="24714"/>
                  <a:pt x="22497" y="21962"/>
                </a:cubicBezTo>
                <a:cubicBezTo>
                  <a:pt x="22048" y="20446"/>
                  <a:pt x="21281" y="18631"/>
                  <a:pt x="20251" y="16984"/>
                </a:cubicBezTo>
                <a:cubicBezTo>
                  <a:pt x="20907" y="13240"/>
                  <a:pt x="19802" y="9142"/>
                  <a:pt x="16677" y="6914"/>
                </a:cubicBezTo>
                <a:cubicBezTo>
                  <a:pt x="15591" y="5117"/>
                  <a:pt x="13963" y="3714"/>
                  <a:pt x="11735" y="3470"/>
                </a:cubicBezTo>
                <a:cubicBezTo>
                  <a:pt x="11560" y="3449"/>
                  <a:pt x="11391" y="3439"/>
                  <a:pt x="11225" y="3439"/>
                </a:cubicBezTo>
                <a:cubicBezTo>
                  <a:pt x="11107" y="3439"/>
                  <a:pt x="10991" y="3444"/>
                  <a:pt x="10874" y="3452"/>
                </a:cubicBezTo>
                <a:cubicBezTo>
                  <a:pt x="10538" y="3227"/>
                  <a:pt x="10182" y="3059"/>
                  <a:pt x="9808" y="2928"/>
                </a:cubicBezTo>
                <a:cubicBezTo>
                  <a:pt x="9976" y="2759"/>
                  <a:pt x="10145" y="2609"/>
                  <a:pt x="10350" y="2478"/>
                </a:cubicBezTo>
                <a:cubicBezTo>
                  <a:pt x="10497" y="2380"/>
                  <a:pt x="10573" y="2325"/>
                  <a:pt x="10727" y="2325"/>
                </a:cubicBezTo>
                <a:cubicBezTo>
                  <a:pt x="10749" y="2325"/>
                  <a:pt x="10773" y="2326"/>
                  <a:pt x="10800" y="2329"/>
                </a:cubicBezTo>
                <a:cubicBezTo>
                  <a:pt x="10812" y="2335"/>
                  <a:pt x="10823" y="2337"/>
                  <a:pt x="10831" y="2337"/>
                </a:cubicBezTo>
                <a:cubicBezTo>
                  <a:pt x="10847" y="2337"/>
                  <a:pt x="10856" y="2329"/>
                  <a:pt x="10856" y="2329"/>
                </a:cubicBezTo>
                <a:cubicBezTo>
                  <a:pt x="10856" y="2347"/>
                  <a:pt x="10856" y="2385"/>
                  <a:pt x="10874" y="2441"/>
                </a:cubicBezTo>
                <a:cubicBezTo>
                  <a:pt x="10975" y="2983"/>
                  <a:pt x="11449" y="3231"/>
                  <a:pt x="11930" y="3231"/>
                </a:cubicBezTo>
                <a:cubicBezTo>
                  <a:pt x="12530" y="3231"/>
                  <a:pt x="13139" y="2846"/>
                  <a:pt x="13046" y="2160"/>
                </a:cubicBezTo>
                <a:cubicBezTo>
                  <a:pt x="12880" y="868"/>
                  <a:pt x="11878" y="1"/>
                  <a:pt x="10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6" name="Google Shape;66;p6"/>
          <p:cNvPicPr preferRelativeResize="0"/>
          <p:nvPr/>
        </p:nvPicPr>
        <p:blipFill>
          <a:blip r:embed="rId9">
            <a:alphaModFix/>
          </a:blip>
          <a:stretch>
            <a:fillRect/>
          </a:stretch>
        </p:blipFill>
        <p:spPr>
          <a:xfrm>
            <a:off x="6039675" y="-884725"/>
            <a:ext cx="1111400" cy="12667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21"/>
        <p:cNvGrpSpPr/>
        <p:nvPr/>
      </p:nvGrpSpPr>
      <p:grpSpPr>
        <a:xfrm>
          <a:off x="0" y="0"/>
          <a:ext cx="0" cy="0"/>
          <a:chOff x="0" y="0"/>
          <a:chExt cx="0" cy="0"/>
        </a:xfrm>
      </p:grpSpPr>
      <p:sp>
        <p:nvSpPr>
          <p:cNvPr id="122" name="Google Shape;122;p13"/>
          <p:cNvSpPr txBox="1">
            <a:spLocks noGrp="1"/>
          </p:cNvSpPr>
          <p:nvPr>
            <p:ph type="title" hasCustomPrompt="1"/>
          </p:nvPr>
        </p:nvSpPr>
        <p:spPr>
          <a:xfrm>
            <a:off x="1448925" y="1382677"/>
            <a:ext cx="823500" cy="42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a:spLocks noGrp="1"/>
          </p:cNvSpPr>
          <p:nvPr>
            <p:ph type="subTitle" idx="1"/>
          </p:nvPr>
        </p:nvSpPr>
        <p:spPr>
          <a:xfrm>
            <a:off x="720000" y="2245147"/>
            <a:ext cx="2336400" cy="6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4" name="Google Shape;124;p13"/>
          <p:cNvSpPr txBox="1">
            <a:spLocks noGrp="1"/>
          </p:cNvSpPr>
          <p:nvPr>
            <p:ph type="title" idx="2" hasCustomPrompt="1"/>
          </p:nvPr>
        </p:nvSpPr>
        <p:spPr>
          <a:xfrm>
            <a:off x="4160552" y="1382677"/>
            <a:ext cx="822900" cy="42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a:spLocks noGrp="1"/>
          </p:cNvSpPr>
          <p:nvPr>
            <p:ph type="subTitle" idx="3"/>
          </p:nvPr>
        </p:nvSpPr>
        <p:spPr>
          <a:xfrm>
            <a:off x="3403800" y="2245147"/>
            <a:ext cx="2336400" cy="6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6" name="Google Shape;126;p13"/>
          <p:cNvSpPr txBox="1">
            <a:spLocks noGrp="1"/>
          </p:cNvSpPr>
          <p:nvPr>
            <p:ph type="title" idx="4" hasCustomPrompt="1"/>
          </p:nvPr>
        </p:nvSpPr>
        <p:spPr>
          <a:xfrm>
            <a:off x="6849251" y="1382677"/>
            <a:ext cx="822900" cy="42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3"/>
          <p:cNvSpPr txBox="1">
            <a:spLocks noGrp="1"/>
          </p:cNvSpPr>
          <p:nvPr>
            <p:ph type="subTitle" idx="5"/>
          </p:nvPr>
        </p:nvSpPr>
        <p:spPr>
          <a:xfrm>
            <a:off x="6087600" y="2245147"/>
            <a:ext cx="2336400" cy="6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title" idx="6" hasCustomPrompt="1"/>
          </p:nvPr>
        </p:nvSpPr>
        <p:spPr>
          <a:xfrm>
            <a:off x="1471550" y="3132986"/>
            <a:ext cx="823500" cy="42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a:spLocks noGrp="1"/>
          </p:cNvSpPr>
          <p:nvPr>
            <p:ph type="subTitle" idx="7"/>
          </p:nvPr>
        </p:nvSpPr>
        <p:spPr>
          <a:xfrm>
            <a:off x="720000" y="3971300"/>
            <a:ext cx="2336400" cy="6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0" name="Google Shape;130;p13"/>
          <p:cNvSpPr txBox="1">
            <a:spLocks noGrp="1"/>
          </p:cNvSpPr>
          <p:nvPr>
            <p:ph type="title" idx="8" hasCustomPrompt="1"/>
          </p:nvPr>
        </p:nvSpPr>
        <p:spPr>
          <a:xfrm>
            <a:off x="4160550" y="3132986"/>
            <a:ext cx="822900" cy="42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1" name="Google Shape;131;p13"/>
          <p:cNvSpPr txBox="1">
            <a:spLocks noGrp="1"/>
          </p:cNvSpPr>
          <p:nvPr>
            <p:ph type="subTitle" idx="9"/>
          </p:nvPr>
        </p:nvSpPr>
        <p:spPr>
          <a:xfrm>
            <a:off x="3403800" y="3971300"/>
            <a:ext cx="2336400" cy="6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2" name="Google Shape;132;p13"/>
          <p:cNvSpPr txBox="1">
            <a:spLocks noGrp="1"/>
          </p:cNvSpPr>
          <p:nvPr>
            <p:ph type="title" idx="13" hasCustomPrompt="1"/>
          </p:nvPr>
        </p:nvSpPr>
        <p:spPr>
          <a:xfrm>
            <a:off x="6849250" y="3132986"/>
            <a:ext cx="822900" cy="424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3" name="Google Shape;133;p13"/>
          <p:cNvSpPr txBox="1">
            <a:spLocks noGrp="1"/>
          </p:cNvSpPr>
          <p:nvPr>
            <p:ph type="subTitle" idx="14"/>
          </p:nvPr>
        </p:nvSpPr>
        <p:spPr>
          <a:xfrm>
            <a:off x="6087600" y="3971300"/>
            <a:ext cx="2336400" cy="61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4" name="Google Shape;134;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5" name="Google Shape;135;p13"/>
          <p:cNvSpPr txBox="1">
            <a:spLocks noGrp="1"/>
          </p:cNvSpPr>
          <p:nvPr>
            <p:ph type="subTitle" idx="16"/>
          </p:nvPr>
        </p:nvSpPr>
        <p:spPr>
          <a:xfrm>
            <a:off x="715100" y="1820250"/>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Syne"/>
                <a:ea typeface="Syne"/>
                <a:cs typeface="Syne"/>
                <a:sym typeface="Sy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6" name="Google Shape;136;p13"/>
          <p:cNvSpPr txBox="1">
            <a:spLocks noGrp="1"/>
          </p:cNvSpPr>
          <p:nvPr>
            <p:ph type="subTitle" idx="17"/>
          </p:nvPr>
        </p:nvSpPr>
        <p:spPr>
          <a:xfrm>
            <a:off x="3403800" y="1820250"/>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Syne"/>
                <a:ea typeface="Syne"/>
                <a:cs typeface="Syne"/>
                <a:sym typeface="Sy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7" name="Google Shape;137;p13"/>
          <p:cNvSpPr txBox="1">
            <a:spLocks noGrp="1"/>
          </p:cNvSpPr>
          <p:nvPr>
            <p:ph type="subTitle" idx="18"/>
          </p:nvPr>
        </p:nvSpPr>
        <p:spPr>
          <a:xfrm>
            <a:off x="6092500" y="1820250"/>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Syne"/>
                <a:ea typeface="Syne"/>
                <a:cs typeface="Syne"/>
                <a:sym typeface="Sy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8" name="Google Shape;138;p13"/>
          <p:cNvSpPr txBox="1">
            <a:spLocks noGrp="1"/>
          </p:cNvSpPr>
          <p:nvPr>
            <p:ph type="subTitle" idx="19"/>
          </p:nvPr>
        </p:nvSpPr>
        <p:spPr>
          <a:xfrm>
            <a:off x="715100" y="3550225"/>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Syne"/>
                <a:ea typeface="Syne"/>
                <a:cs typeface="Syne"/>
                <a:sym typeface="Sy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39" name="Google Shape;139;p13"/>
          <p:cNvSpPr txBox="1">
            <a:spLocks noGrp="1"/>
          </p:cNvSpPr>
          <p:nvPr>
            <p:ph type="subTitle" idx="20"/>
          </p:nvPr>
        </p:nvSpPr>
        <p:spPr>
          <a:xfrm>
            <a:off x="3403800" y="3550225"/>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Syne"/>
                <a:ea typeface="Syne"/>
                <a:cs typeface="Syne"/>
                <a:sym typeface="Sy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0" name="Google Shape;140;p13"/>
          <p:cNvSpPr txBox="1">
            <a:spLocks noGrp="1"/>
          </p:cNvSpPr>
          <p:nvPr>
            <p:ph type="subTitle" idx="21"/>
          </p:nvPr>
        </p:nvSpPr>
        <p:spPr>
          <a:xfrm>
            <a:off x="6092500" y="3550225"/>
            <a:ext cx="2336400" cy="572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b="1">
                <a:solidFill>
                  <a:schemeClr val="dk1"/>
                </a:solidFill>
                <a:latin typeface="Syne"/>
                <a:ea typeface="Syne"/>
                <a:cs typeface="Syne"/>
                <a:sym typeface="Sy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pic>
        <p:nvPicPr>
          <p:cNvPr id="141" name="Google Shape;141;p13"/>
          <p:cNvPicPr preferRelativeResize="0"/>
          <p:nvPr/>
        </p:nvPicPr>
        <p:blipFill>
          <a:blip r:embed="rId2">
            <a:alphaModFix/>
          </a:blip>
          <a:stretch>
            <a:fillRect/>
          </a:stretch>
        </p:blipFill>
        <p:spPr>
          <a:xfrm>
            <a:off x="-2201935" y="2189150"/>
            <a:ext cx="4980669" cy="5143499"/>
          </a:xfrm>
          <a:prstGeom prst="rect">
            <a:avLst/>
          </a:prstGeom>
          <a:noFill/>
          <a:ln>
            <a:noFill/>
          </a:ln>
        </p:spPr>
      </p:pic>
      <p:pic>
        <p:nvPicPr>
          <p:cNvPr id="142" name="Google Shape;142;p13"/>
          <p:cNvPicPr preferRelativeResize="0"/>
          <p:nvPr/>
        </p:nvPicPr>
        <p:blipFill>
          <a:blip r:embed="rId3">
            <a:alphaModFix/>
          </a:blip>
          <a:stretch>
            <a:fillRect/>
          </a:stretch>
        </p:blipFill>
        <p:spPr>
          <a:xfrm rot="-3328971">
            <a:off x="-1507451" y="2017865"/>
            <a:ext cx="2685750" cy="3283220"/>
          </a:xfrm>
          <a:prstGeom prst="rect">
            <a:avLst/>
          </a:prstGeom>
          <a:noFill/>
          <a:ln>
            <a:noFill/>
          </a:ln>
        </p:spPr>
      </p:pic>
      <p:pic>
        <p:nvPicPr>
          <p:cNvPr id="143" name="Google Shape;143;p13"/>
          <p:cNvPicPr preferRelativeResize="0"/>
          <p:nvPr/>
        </p:nvPicPr>
        <p:blipFill>
          <a:blip r:embed="rId4">
            <a:alphaModFix/>
          </a:blip>
          <a:stretch>
            <a:fillRect/>
          </a:stretch>
        </p:blipFill>
        <p:spPr>
          <a:xfrm rot="7239201">
            <a:off x="7135401" y="-825624"/>
            <a:ext cx="5225950" cy="2270599"/>
          </a:xfrm>
          <a:prstGeom prst="rect">
            <a:avLst/>
          </a:prstGeom>
          <a:noFill/>
          <a:ln>
            <a:noFill/>
          </a:ln>
        </p:spPr>
      </p:pic>
      <p:pic>
        <p:nvPicPr>
          <p:cNvPr id="144" name="Google Shape;144;p13"/>
          <p:cNvPicPr preferRelativeResize="0"/>
          <p:nvPr/>
        </p:nvPicPr>
        <p:blipFill>
          <a:blip r:embed="rId5">
            <a:alphaModFix/>
          </a:blip>
          <a:stretch>
            <a:fillRect/>
          </a:stretch>
        </p:blipFill>
        <p:spPr>
          <a:xfrm>
            <a:off x="4314400" y="-598550"/>
            <a:ext cx="5572049" cy="1292250"/>
          </a:xfrm>
          <a:prstGeom prst="rect">
            <a:avLst/>
          </a:prstGeom>
          <a:noFill/>
          <a:ln>
            <a:noFill/>
          </a:ln>
        </p:spPr>
      </p:pic>
      <p:pic>
        <p:nvPicPr>
          <p:cNvPr id="145" name="Google Shape;145;p13"/>
          <p:cNvPicPr preferRelativeResize="0"/>
          <p:nvPr/>
        </p:nvPicPr>
        <p:blipFill>
          <a:blip r:embed="rId6">
            <a:alphaModFix/>
          </a:blip>
          <a:stretch>
            <a:fillRect/>
          </a:stretch>
        </p:blipFill>
        <p:spPr>
          <a:xfrm rot="-5400000">
            <a:off x="-976500" y="-284825"/>
            <a:ext cx="1952850" cy="1633500"/>
          </a:xfrm>
          <a:prstGeom prst="rect">
            <a:avLst/>
          </a:prstGeom>
          <a:noFill/>
          <a:ln>
            <a:noFill/>
          </a:ln>
        </p:spPr>
      </p:pic>
      <p:sp>
        <p:nvSpPr>
          <p:cNvPr id="146" name="Google Shape;146;p13"/>
          <p:cNvSpPr/>
          <p:nvPr/>
        </p:nvSpPr>
        <p:spPr>
          <a:xfrm>
            <a:off x="-342375" y="-678075"/>
            <a:ext cx="1159051" cy="1123105"/>
          </a:xfrm>
          <a:custGeom>
            <a:avLst/>
            <a:gdLst/>
            <a:ahLst/>
            <a:cxnLst/>
            <a:rect l="l" t="t" r="r" b="b"/>
            <a:pathLst>
              <a:path w="74549" h="72237" extrusionOk="0">
                <a:moveTo>
                  <a:pt x="43236" y="8174"/>
                </a:moveTo>
                <a:cubicBezTo>
                  <a:pt x="43947" y="8380"/>
                  <a:pt x="44639" y="8642"/>
                  <a:pt x="45332" y="8941"/>
                </a:cubicBezTo>
                <a:cubicBezTo>
                  <a:pt x="46530" y="9447"/>
                  <a:pt x="47653" y="10083"/>
                  <a:pt x="48738" y="10813"/>
                </a:cubicBezTo>
                <a:cubicBezTo>
                  <a:pt x="47915" y="10495"/>
                  <a:pt x="47091" y="10176"/>
                  <a:pt x="46249" y="9896"/>
                </a:cubicBezTo>
                <a:cubicBezTo>
                  <a:pt x="45014" y="9484"/>
                  <a:pt x="43722" y="9128"/>
                  <a:pt x="42412" y="8866"/>
                </a:cubicBezTo>
                <a:cubicBezTo>
                  <a:pt x="42468" y="8829"/>
                  <a:pt x="42524" y="8773"/>
                  <a:pt x="42581" y="8717"/>
                </a:cubicBezTo>
                <a:cubicBezTo>
                  <a:pt x="42805" y="8529"/>
                  <a:pt x="43011" y="8361"/>
                  <a:pt x="43236" y="8174"/>
                </a:cubicBezTo>
                <a:close/>
                <a:moveTo>
                  <a:pt x="34738" y="11917"/>
                </a:moveTo>
                <a:lnTo>
                  <a:pt x="34738" y="11917"/>
                </a:lnTo>
                <a:cubicBezTo>
                  <a:pt x="33784" y="13040"/>
                  <a:pt x="32904" y="14219"/>
                  <a:pt x="32081" y="15436"/>
                </a:cubicBezTo>
                <a:cubicBezTo>
                  <a:pt x="31713" y="15324"/>
                  <a:pt x="31333" y="15273"/>
                  <a:pt x="30950" y="15273"/>
                </a:cubicBezTo>
                <a:cubicBezTo>
                  <a:pt x="30690" y="15273"/>
                  <a:pt x="30429" y="15297"/>
                  <a:pt x="30172" y="15342"/>
                </a:cubicBezTo>
                <a:cubicBezTo>
                  <a:pt x="31407" y="13807"/>
                  <a:pt x="32904" y="12591"/>
                  <a:pt x="34738" y="11917"/>
                </a:cubicBezTo>
                <a:close/>
                <a:moveTo>
                  <a:pt x="39399" y="11692"/>
                </a:moveTo>
                <a:cubicBezTo>
                  <a:pt x="40671" y="13302"/>
                  <a:pt x="42730" y="14219"/>
                  <a:pt x="44302" y="15492"/>
                </a:cubicBezTo>
                <a:cubicBezTo>
                  <a:pt x="46174" y="17008"/>
                  <a:pt x="47147" y="19348"/>
                  <a:pt x="47222" y="21706"/>
                </a:cubicBezTo>
                <a:cubicBezTo>
                  <a:pt x="45908" y="21482"/>
                  <a:pt x="44582" y="21365"/>
                  <a:pt x="43272" y="21365"/>
                </a:cubicBezTo>
                <a:cubicBezTo>
                  <a:pt x="42941" y="21365"/>
                  <a:pt x="42610" y="21373"/>
                  <a:pt x="42281" y="21388"/>
                </a:cubicBezTo>
                <a:cubicBezTo>
                  <a:pt x="40278" y="21481"/>
                  <a:pt x="38276" y="21837"/>
                  <a:pt x="36348" y="22417"/>
                </a:cubicBezTo>
                <a:lnTo>
                  <a:pt x="36123" y="22417"/>
                </a:lnTo>
                <a:cubicBezTo>
                  <a:pt x="35992" y="20714"/>
                  <a:pt x="35599" y="18898"/>
                  <a:pt x="34682" y="17495"/>
                </a:cubicBezTo>
                <a:cubicBezTo>
                  <a:pt x="35225" y="16671"/>
                  <a:pt x="35786" y="15866"/>
                  <a:pt x="36385" y="15118"/>
                </a:cubicBezTo>
                <a:cubicBezTo>
                  <a:pt x="37321" y="13920"/>
                  <a:pt x="38332" y="12778"/>
                  <a:pt x="39399" y="11692"/>
                </a:cubicBezTo>
                <a:close/>
                <a:moveTo>
                  <a:pt x="33222" y="19909"/>
                </a:moveTo>
                <a:cubicBezTo>
                  <a:pt x="33503" y="20714"/>
                  <a:pt x="33690" y="21556"/>
                  <a:pt x="33765" y="22417"/>
                </a:cubicBezTo>
                <a:cubicBezTo>
                  <a:pt x="33335" y="22436"/>
                  <a:pt x="32904" y="22454"/>
                  <a:pt x="32474" y="22492"/>
                </a:cubicBezTo>
                <a:cubicBezTo>
                  <a:pt x="32286" y="22511"/>
                  <a:pt x="32118" y="22529"/>
                  <a:pt x="31931" y="22548"/>
                </a:cubicBezTo>
                <a:cubicBezTo>
                  <a:pt x="31950" y="22473"/>
                  <a:pt x="31987" y="22380"/>
                  <a:pt x="32024" y="22323"/>
                </a:cubicBezTo>
                <a:cubicBezTo>
                  <a:pt x="32380" y="21500"/>
                  <a:pt x="32792" y="20695"/>
                  <a:pt x="33222" y="19909"/>
                </a:cubicBezTo>
                <a:close/>
                <a:moveTo>
                  <a:pt x="30722" y="17590"/>
                </a:moveTo>
                <a:cubicBezTo>
                  <a:pt x="30164" y="18594"/>
                  <a:pt x="29626" y="19598"/>
                  <a:pt x="29161" y="20639"/>
                </a:cubicBezTo>
                <a:cubicBezTo>
                  <a:pt x="28805" y="21444"/>
                  <a:pt x="28487" y="22267"/>
                  <a:pt x="28188" y="23072"/>
                </a:cubicBezTo>
                <a:cubicBezTo>
                  <a:pt x="27626" y="23203"/>
                  <a:pt x="27065" y="23315"/>
                  <a:pt x="26503" y="23465"/>
                </a:cubicBezTo>
                <a:cubicBezTo>
                  <a:pt x="26522" y="23222"/>
                  <a:pt x="26541" y="22979"/>
                  <a:pt x="26578" y="22754"/>
                </a:cubicBezTo>
                <a:cubicBezTo>
                  <a:pt x="26728" y="21594"/>
                  <a:pt x="27139" y="20471"/>
                  <a:pt x="27813" y="19535"/>
                </a:cubicBezTo>
                <a:cubicBezTo>
                  <a:pt x="28463" y="18644"/>
                  <a:pt x="29554" y="17661"/>
                  <a:pt x="30722" y="17590"/>
                </a:cubicBezTo>
                <a:close/>
                <a:moveTo>
                  <a:pt x="43865" y="12164"/>
                </a:moveTo>
                <a:cubicBezTo>
                  <a:pt x="44198" y="12256"/>
                  <a:pt x="44531" y="12349"/>
                  <a:pt x="44845" y="12460"/>
                </a:cubicBezTo>
                <a:cubicBezTo>
                  <a:pt x="49075" y="13770"/>
                  <a:pt x="53137" y="15866"/>
                  <a:pt x="56581" y="18711"/>
                </a:cubicBezTo>
                <a:cubicBezTo>
                  <a:pt x="57123" y="19460"/>
                  <a:pt x="57647" y="20227"/>
                  <a:pt x="58134" y="20995"/>
                </a:cubicBezTo>
                <a:cubicBezTo>
                  <a:pt x="58939" y="22211"/>
                  <a:pt x="59669" y="23484"/>
                  <a:pt x="60343" y="24794"/>
                </a:cubicBezTo>
                <a:cubicBezTo>
                  <a:pt x="59096" y="24467"/>
                  <a:pt x="57799" y="24309"/>
                  <a:pt x="56497" y="24309"/>
                </a:cubicBezTo>
                <a:cubicBezTo>
                  <a:pt x="55863" y="24309"/>
                  <a:pt x="55228" y="24346"/>
                  <a:pt x="54597" y="24420"/>
                </a:cubicBezTo>
                <a:cubicBezTo>
                  <a:pt x="53062" y="23521"/>
                  <a:pt x="51396" y="22810"/>
                  <a:pt x="49674" y="22286"/>
                </a:cubicBezTo>
                <a:cubicBezTo>
                  <a:pt x="49730" y="20976"/>
                  <a:pt x="49543" y="19628"/>
                  <a:pt x="49094" y="18281"/>
                </a:cubicBezTo>
                <a:cubicBezTo>
                  <a:pt x="48626" y="16933"/>
                  <a:pt x="47915" y="15698"/>
                  <a:pt x="46960" y="14612"/>
                </a:cubicBezTo>
                <a:cubicBezTo>
                  <a:pt x="46099" y="13620"/>
                  <a:pt x="44976" y="12909"/>
                  <a:pt x="43891" y="12179"/>
                </a:cubicBezTo>
                <a:cubicBezTo>
                  <a:pt x="43877" y="12179"/>
                  <a:pt x="43873" y="12169"/>
                  <a:pt x="43865" y="12164"/>
                </a:cubicBezTo>
                <a:close/>
                <a:moveTo>
                  <a:pt x="27270" y="26160"/>
                </a:moveTo>
                <a:lnTo>
                  <a:pt x="27270" y="26160"/>
                </a:lnTo>
                <a:cubicBezTo>
                  <a:pt x="27196" y="26441"/>
                  <a:pt x="27139" y="26722"/>
                  <a:pt x="27065" y="27003"/>
                </a:cubicBezTo>
                <a:cubicBezTo>
                  <a:pt x="26990" y="26759"/>
                  <a:pt x="26896" y="26535"/>
                  <a:pt x="26840" y="26291"/>
                </a:cubicBezTo>
                <a:cubicBezTo>
                  <a:pt x="26971" y="26254"/>
                  <a:pt x="27121" y="26198"/>
                  <a:pt x="27270" y="26160"/>
                </a:cubicBezTo>
                <a:close/>
                <a:moveTo>
                  <a:pt x="41327" y="25599"/>
                </a:moveTo>
                <a:lnTo>
                  <a:pt x="41327" y="25599"/>
                </a:lnTo>
                <a:cubicBezTo>
                  <a:pt x="42861" y="25842"/>
                  <a:pt x="44396" y="26198"/>
                  <a:pt x="45856" y="26722"/>
                </a:cubicBezTo>
                <a:cubicBezTo>
                  <a:pt x="45725" y="26946"/>
                  <a:pt x="45594" y="27152"/>
                  <a:pt x="45444" y="27358"/>
                </a:cubicBezTo>
                <a:cubicBezTo>
                  <a:pt x="44153" y="26610"/>
                  <a:pt x="42768" y="26011"/>
                  <a:pt x="41327" y="25599"/>
                </a:cubicBezTo>
                <a:close/>
                <a:moveTo>
                  <a:pt x="52488" y="3826"/>
                </a:moveTo>
                <a:cubicBezTo>
                  <a:pt x="54117" y="3826"/>
                  <a:pt x="55737" y="4233"/>
                  <a:pt x="57217" y="4955"/>
                </a:cubicBezTo>
                <a:cubicBezTo>
                  <a:pt x="59781" y="6227"/>
                  <a:pt x="61840" y="8099"/>
                  <a:pt x="63655" y="10326"/>
                </a:cubicBezTo>
                <a:cubicBezTo>
                  <a:pt x="66837" y="14219"/>
                  <a:pt x="68915" y="19254"/>
                  <a:pt x="70056" y="24270"/>
                </a:cubicBezTo>
                <a:cubicBezTo>
                  <a:pt x="70000" y="24569"/>
                  <a:pt x="69925" y="24850"/>
                  <a:pt x="69832" y="25150"/>
                </a:cubicBezTo>
                <a:cubicBezTo>
                  <a:pt x="69364" y="26722"/>
                  <a:pt x="68690" y="28219"/>
                  <a:pt x="67829" y="29604"/>
                </a:cubicBezTo>
                <a:cubicBezTo>
                  <a:pt x="67492" y="29211"/>
                  <a:pt x="67155" y="28837"/>
                  <a:pt x="66781" y="28481"/>
                </a:cubicBezTo>
                <a:cubicBezTo>
                  <a:pt x="66556" y="27733"/>
                  <a:pt x="66294" y="26984"/>
                  <a:pt x="65976" y="26273"/>
                </a:cubicBezTo>
                <a:cubicBezTo>
                  <a:pt x="64554" y="22941"/>
                  <a:pt x="62345" y="20059"/>
                  <a:pt x="59687" y="17607"/>
                </a:cubicBezTo>
                <a:cubicBezTo>
                  <a:pt x="58752" y="16278"/>
                  <a:pt x="57741" y="14987"/>
                  <a:pt x="56693" y="13751"/>
                </a:cubicBezTo>
                <a:cubicBezTo>
                  <a:pt x="54540" y="11225"/>
                  <a:pt x="52051" y="8922"/>
                  <a:pt x="49187" y="7219"/>
                </a:cubicBezTo>
                <a:cubicBezTo>
                  <a:pt x="48289" y="6676"/>
                  <a:pt x="47353" y="6227"/>
                  <a:pt x="46399" y="5816"/>
                </a:cubicBezTo>
                <a:cubicBezTo>
                  <a:pt x="47540" y="5104"/>
                  <a:pt x="48738" y="4505"/>
                  <a:pt x="50030" y="4150"/>
                </a:cubicBezTo>
                <a:cubicBezTo>
                  <a:pt x="50840" y="3930"/>
                  <a:pt x="51665" y="3826"/>
                  <a:pt x="52488" y="3826"/>
                </a:cubicBezTo>
                <a:close/>
                <a:moveTo>
                  <a:pt x="24594" y="27040"/>
                </a:moveTo>
                <a:cubicBezTo>
                  <a:pt x="24837" y="27864"/>
                  <a:pt x="25174" y="28650"/>
                  <a:pt x="25605" y="29398"/>
                </a:cubicBezTo>
                <a:cubicBezTo>
                  <a:pt x="25418" y="29567"/>
                  <a:pt x="25212" y="29735"/>
                  <a:pt x="25024" y="29904"/>
                </a:cubicBezTo>
                <a:cubicBezTo>
                  <a:pt x="24482" y="30428"/>
                  <a:pt x="23958" y="30970"/>
                  <a:pt x="23471" y="31551"/>
                </a:cubicBezTo>
                <a:cubicBezTo>
                  <a:pt x="23321" y="31532"/>
                  <a:pt x="23172" y="31495"/>
                  <a:pt x="23022" y="31476"/>
                </a:cubicBezTo>
                <a:cubicBezTo>
                  <a:pt x="22872" y="31457"/>
                  <a:pt x="22741" y="31438"/>
                  <a:pt x="22591" y="31420"/>
                </a:cubicBezTo>
                <a:cubicBezTo>
                  <a:pt x="23059" y="30016"/>
                  <a:pt x="23546" y="28631"/>
                  <a:pt x="24089" y="27265"/>
                </a:cubicBezTo>
                <a:lnTo>
                  <a:pt x="24089" y="27246"/>
                </a:lnTo>
                <a:cubicBezTo>
                  <a:pt x="24257" y="27190"/>
                  <a:pt x="24426" y="27115"/>
                  <a:pt x="24594" y="27040"/>
                </a:cubicBezTo>
                <a:close/>
                <a:moveTo>
                  <a:pt x="33222" y="28425"/>
                </a:moveTo>
                <a:lnTo>
                  <a:pt x="33222" y="28425"/>
                </a:lnTo>
                <a:cubicBezTo>
                  <a:pt x="32923" y="29361"/>
                  <a:pt x="32549" y="30297"/>
                  <a:pt x="32081" y="31158"/>
                </a:cubicBezTo>
                <a:cubicBezTo>
                  <a:pt x="31987" y="31326"/>
                  <a:pt x="31893" y="31476"/>
                  <a:pt x="31800" y="31644"/>
                </a:cubicBezTo>
                <a:cubicBezTo>
                  <a:pt x="31107" y="31364"/>
                  <a:pt x="30434" y="31008"/>
                  <a:pt x="29835" y="30559"/>
                </a:cubicBezTo>
                <a:cubicBezTo>
                  <a:pt x="29835" y="30372"/>
                  <a:pt x="29853" y="30184"/>
                  <a:pt x="29872" y="29979"/>
                </a:cubicBezTo>
                <a:cubicBezTo>
                  <a:pt x="29966" y="29904"/>
                  <a:pt x="30041" y="29829"/>
                  <a:pt x="30134" y="29754"/>
                </a:cubicBezTo>
                <a:cubicBezTo>
                  <a:pt x="31107" y="29192"/>
                  <a:pt x="32137" y="28743"/>
                  <a:pt x="33222" y="28425"/>
                </a:cubicBezTo>
                <a:close/>
                <a:moveTo>
                  <a:pt x="20270" y="29380"/>
                </a:moveTo>
                <a:lnTo>
                  <a:pt x="20270" y="29380"/>
                </a:lnTo>
                <a:cubicBezTo>
                  <a:pt x="20027" y="30091"/>
                  <a:pt x="19803" y="30802"/>
                  <a:pt x="19578" y="31495"/>
                </a:cubicBezTo>
                <a:cubicBezTo>
                  <a:pt x="18848" y="31607"/>
                  <a:pt x="18137" y="31794"/>
                  <a:pt x="17426" y="32037"/>
                </a:cubicBezTo>
                <a:cubicBezTo>
                  <a:pt x="17856" y="31513"/>
                  <a:pt x="18324" y="31027"/>
                  <a:pt x="18829" y="30559"/>
                </a:cubicBezTo>
                <a:cubicBezTo>
                  <a:pt x="19279" y="30147"/>
                  <a:pt x="19765" y="29754"/>
                  <a:pt x="20270" y="29380"/>
                </a:cubicBezTo>
                <a:close/>
                <a:moveTo>
                  <a:pt x="37097" y="27826"/>
                </a:moveTo>
                <a:cubicBezTo>
                  <a:pt x="39324" y="27826"/>
                  <a:pt x="41532" y="28425"/>
                  <a:pt x="43535" y="29473"/>
                </a:cubicBezTo>
                <a:cubicBezTo>
                  <a:pt x="43385" y="29604"/>
                  <a:pt x="43217" y="29735"/>
                  <a:pt x="43067" y="29866"/>
                </a:cubicBezTo>
                <a:cubicBezTo>
                  <a:pt x="41020" y="31460"/>
                  <a:pt x="38322" y="32349"/>
                  <a:pt x="35678" y="32349"/>
                </a:cubicBezTo>
                <a:cubicBezTo>
                  <a:pt x="35155" y="32349"/>
                  <a:pt x="34634" y="32314"/>
                  <a:pt x="34121" y="32243"/>
                </a:cubicBezTo>
                <a:cubicBezTo>
                  <a:pt x="34851" y="30877"/>
                  <a:pt x="35393" y="29417"/>
                  <a:pt x="35730" y="27901"/>
                </a:cubicBezTo>
                <a:cubicBezTo>
                  <a:pt x="36180" y="27845"/>
                  <a:pt x="36647" y="27826"/>
                  <a:pt x="37097" y="27826"/>
                </a:cubicBezTo>
                <a:close/>
                <a:moveTo>
                  <a:pt x="37114" y="7311"/>
                </a:moveTo>
                <a:cubicBezTo>
                  <a:pt x="37658" y="7311"/>
                  <a:pt x="38202" y="7330"/>
                  <a:pt x="38744" y="7369"/>
                </a:cubicBezTo>
                <a:cubicBezTo>
                  <a:pt x="38650" y="7556"/>
                  <a:pt x="38575" y="7762"/>
                  <a:pt x="38519" y="7949"/>
                </a:cubicBezTo>
                <a:cubicBezTo>
                  <a:pt x="38332" y="8136"/>
                  <a:pt x="38145" y="8305"/>
                  <a:pt x="37976" y="8473"/>
                </a:cubicBezTo>
                <a:cubicBezTo>
                  <a:pt x="37471" y="8492"/>
                  <a:pt x="36966" y="8511"/>
                  <a:pt x="36479" y="8586"/>
                </a:cubicBezTo>
                <a:cubicBezTo>
                  <a:pt x="33110" y="9016"/>
                  <a:pt x="30228" y="10701"/>
                  <a:pt x="28113" y="13340"/>
                </a:cubicBezTo>
                <a:cubicBezTo>
                  <a:pt x="26016" y="15960"/>
                  <a:pt x="24557" y="19029"/>
                  <a:pt x="23190" y="22080"/>
                </a:cubicBezTo>
                <a:cubicBezTo>
                  <a:pt x="22722" y="23091"/>
                  <a:pt x="22292" y="24120"/>
                  <a:pt x="21880" y="25150"/>
                </a:cubicBezTo>
                <a:cubicBezTo>
                  <a:pt x="20270" y="25917"/>
                  <a:pt x="18754" y="26853"/>
                  <a:pt x="17388" y="27995"/>
                </a:cubicBezTo>
                <a:cubicBezTo>
                  <a:pt x="15816" y="29286"/>
                  <a:pt x="14375" y="30989"/>
                  <a:pt x="13345" y="32898"/>
                </a:cubicBezTo>
                <a:cubicBezTo>
                  <a:pt x="12222" y="31195"/>
                  <a:pt x="11773" y="29192"/>
                  <a:pt x="11904" y="27096"/>
                </a:cubicBezTo>
                <a:cubicBezTo>
                  <a:pt x="12222" y="21706"/>
                  <a:pt x="15779" y="15604"/>
                  <a:pt x="21319" y="14275"/>
                </a:cubicBezTo>
                <a:cubicBezTo>
                  <a:pt x="22329" y="14032"/>
                  <a:pt x="22292" y="12853"/>
                  <a:pt x="21674" y="12329"/>
                </a:cubicBezTo>
                <a:cubicBezTo>
                  <a:pt x="23639" y="10981"/>
                  <a:pt x="25754" y="9840"/>
                  <a:pt x="28000" y="9016"/>
                </a:cubicBezTo>
                <a:lnTo>
                  <a:pt x="28000" y="8997"/>
                </a:lnTo>
                <a:cubicBezTo>
                  <a:pt x="30914" y="7931"/>
                  <a:pt x="34017" y="7311"/>
                  <a:pt x="37114" y="7311"/>
                </a:cubicBezTo>
                <a:close/>
                <a:moveTo>
                  <a:pt x="29760" y="33291"/>
                </a:moveTo>
                <a:lnTo>
                  <a:pt x="29760" y="33291"/>
                </a:lnTo>
                <a:cubicBezTo>
                  <a:pt x="29966" y="33404"/>
                  <a:pt x="30172" y="33516"/>
                  <a:pt x="30396" y="33610"/>
                </a:cubicBezTo>
                <a:cubicBezTo>
                  <a:pt x="30228" y="33797"/>
                  <a:pt x="30059" y="33984"/>
                  <a:pt x="29891" y="34152"/>
                </a:cubicBezTo>
                <a:cubicBezTo>
                  <a:pt x="29853" y="34134"/>
                  <a:pt x="29816" y="34115"/>
                  <a:pt x="29778" y="34096"/>
                </a:cubicBezTo>
                <a:cubicBezTo>
                  <a:pt x="29778" y="34059"/>
                  <a:pt x="29778" y="34040"/>
                  <a:pt x="29778" y="34021"/>
                </a:cubicBezTo>
                <a:cubicBezTo>
                  <a:pt x="29760" y="33778"/>
                  <a:pt x="29760" y="33535"/>
                  <a:pt x="29760" y="33291"/>
                </a:cubicBezTo>
                <a:close/>
                <a:moveTo>
                  <a:pt x="70917" y="29567"/>
                </a:moveTo>
                <a:cubicBezTo>
                  <a:pt x="71086" y="31345"/>
                  <a:pt x="71105" y="33123"/>
                  <a:pt x="71030" y="34882"/>
                </a:cubicBezTo>
                <a:lnTo>
                  <a:pt x="71030" y="34901"/>
                </a:lnTo>
                <a:cubicBezTo>
                  <a:pt x="70599" y="33872"/>
                  <a:pt x="70113" y="32880"/>
                  <a:pt x="69532" y="31944"/>
                </a:cubicBezTo>
                <a:cubicBezTo>
                  <a:pt x="70038" y="31176"/>
                  <a:pt x="70506" y="30390"/>
                  <a:pt x="70917" y="29567"/>
                </a:cubicBezTo>
                <a:close/>
                <a:moveTo>
                  <a:pt x="58246" y="27208"/>
                </a:moveTo>
                <a:cubicBezTo>
                  <a:pt x="59051" y="27339"/>
                  <a:pt x="59931" y="27545"/>
                  <a:pt x="60754" y="27826"/>
                </a:cubicBezTo>
                <a:cubicBezTo>
                  <a:pt x="61147" y="27976"/>
                  <a:pt x="61559" y="28163"/>
                  <a:pt x="61952" y="28350"/>
                </a:cubicBezTo>
                <a:cubicBezTo>
                  <a:pt x="62720" y="30353"/>
                  <a:pt x="63281" y="32412"/>
                  <a:pt x="63580" y="34508"/>
                </a:cubicBezTo>
                <a:cubicBezTo>
                  <a:pt x="63356" y="34695"/>
                  <a:pt x="63131" y="34882"/>
                  <a:pt x="62888" y="35051"/>
                </a:cubicBezTo>
                <a:cubicBezTo>
                  <a:pt x="62177" y="32580"/>
                  <a:pt x="60941" y="30259"/>
                  <a:pt x="59276" y="28313"/>
                </a:cubicBezTo>
                <a:cubicBezTo>
                  <a:pt x="58958" y="27920"/>
                  <a:pt x="58602" y="27564"/>
                  <a:pt x="58246" y="27208"/>
                </a:cubicBezTo>
                <a:close/>
                <a:moveTo>
                  <a:pt x="18754" y="34190"/>
                </a:moveTo>
                <a:cubicBezTo>
                  <a:pt x="18530" y="34995"/>
                  <a:pt x="18324" y="35781"/>
                  <a:pt x="18118" y="36567"/>
                </a:cubicBezTo>
                <a:cubicBezTo>
                  <a:pt x="17369" y="36286"/>
                  <a:pt x="16658" y="35930"/>
                  <a:pt x="16003" y="35481"/>
                </a:cubicBezTo>
                <a:cubicBezTo>
                  <a:pt x="16845" y="34920"/>
                  <a:pt x="17781" y="34489"/>
                  <a:pt x="18754" y="34190"/>
                </a:cubicBezTo>
                <a:close/>
                <a:moveTo>
                  <a:pt x="26222" y="34845"/>
                </a:moveTo>
                <a:cubicBezTo>
                  <a:pt x="26335" y="34882"/>
                  <a:pt x="26428" y="34938"/>
                  <a:pt x="26541" y="34995"/>
                </a:cubicBezTo>
                <a:cubicBezTo>
                  <a:pt x="26578" y="35481"/>
                  <a:pt x="26653" y="35968"/>
                  <a:pt x="26709" y="36454"/>
                </a:cubicBezTo>
                <a:cubicBezTo>
                  <a:pt x="26278" y="36679"/>
                  <a:pt x="25829" y="36847"/>
                  <a:pt x="25361" y="36978"/>
                </a:cubicBezTo>
                <a:cubicBezTo>
                  <a:pt x="25380" y="36941"/>
                  <a:pt x="25380" y="36885"/>
                  <a:pt x="25399" y="36847"/>
                </a:cubicBezTo>
                <a:cubicBezTo>
                  <a:pt x="25492" y="36529"/>
                  <a:pt x="25605" y="36230"/>
                  <a:pt x="25736" y="35912"/>
                </a:cubicBezTo>
                <a:cubicBezTo>
                  <a:pt x="25754" y="35837"/>
                  <a:pt x="25792" y="35743"/>
                  <a:pt x="25829" y="35668"/>
                </a:cubicBezTo>
                <a:lnTo>
                  <a:pt x="25829" y="35668"/>
                </a:lnTo>
                <a:cubicBezTo>
                  <a:pt x="25826" y="35674"/>
                  <a:pt x="25825" y="35677"/>
                  <a:pt x="25825" y="35677"/>
                </a:cubicBezTo>
                <a:cubicBezTo>
                  <a:pt x="25822" y="35677"/>
                  <a:pt x="25999" y="35290"/>
                  <a:pt x="26016" y="35238"/>
                </a:cubicBezTo>
                <a:cubicBezTo>
                  <a:pt x="26073" y="35107"/>
                  <a:pt x="26147" y="34976"/>
                  <a:pt x="26222" y="34845"/>
                </a:cubicBezTo>
                <a:close/>
                <a:moveTo>
                  <a:pt x="53174" y="27564"/>
                </a:moveTo>
                <a:cubicBezTo>
                  <a:pt x="56506" y="29604"/>
                  <a:pt x="59145" y="32692"/>
                  <a:pt x="60212" y="36623"/>
                </a:cubicBezTo>
                <a:cubicBezTo>
                  <a:pt x="60230" y="36660"/>
                  <a:pt x="60249" y="36716"/>
                  <a:pt x="60249" y="36773"/>
                </a:cubicBezTo>
                <a:cubicBezTo>
                  <a:pt x="60249" y="36791"/>
                  <a:pt x="60249" y="36791"/>
                  <a:pt x="60230" y="36791"/>
                </a:cubicBezTo>
                <a:cubicBezTo>
                  <a:pt x="59556" y="37166"/>
                  <a:pt x="58845" y="37503"/>
                  <a:pt x="58115" y="37783"/>
                </a:cubicBezTo>
                <a:cubicBezTo>
                  <a:pt x="58003" y="36043"/>
                  <a:pt x="57498" y="34302"/>
                  <a:pt x="56768" y="32767"/>
                </a:cubicBezTo>
                <a:cubicBezTo>
                  <a:pt x="55813" y="30783"/>
                  <a:pt x="54428" y="29099"/>
                  <a:pt x="52762" y="27695"/>
                </a:cubicBezTo>
                <a:cubicBezTo>
                  <a:pt x="52912" y="27658"/>
                  <a:pt x="53043" y="27602"/>
                  <a:pt x="53174" y="27564"/>
                </a:cubicBezTo>
                <a:close/>
                <a:moveTo>
                  <a:pt x="47615" y="32487"/>
                </a:moveTo>
                <a:cubicBezTo>
                  <a:pt x="48308" y="33198"/>
                  <a:pt x="48963" y="33984"/>
                  <a:pt x="49506" y="34807"/>
                </a:cubicBezTo>
                <a:cubicBezTo>
                  <a:pt x="50329" y="36024"/>
                  <a:pt x="50984" y="37372"/>
                  <a:pt x="51433" y="38775"/>
                </a:cubicBezTo>
                <a:cubicBezTo>
                  <a:pt x="50928" y="38700"/>
                  <a:pt x="50423" y="38569"/>
                  <a:pt x="49899" y="38364"/>
                </a:cubicBezTo>
                <a:cubicBezTo>
                  <a:pt x="49075" y="38045"/>
                  <a:pt x="48233" y="37409"/>
                  <a:pt x="47765" y="36604"/>
                </a:cubicBezTo>
                <a:cubicBezTo>
                  <a:pt x="47091" y="35425"/>
                  <a:pt x="47129" y="34021"/>
                  <a:pt x="47503" y="32767"/>
                </a:cubicBezTo>
                <a:cubicBezTo>
                  <a:pt x="47540" y="32674"/>
                  <a:pt x="47578" y="32580"/>
                  <a:pt x="47615" y="32487"/>
                </a:cubicBezTo>
                <a:close/>
                <a:moveTo>
                  <a:pt x="50292" y="28949"/>
                </a:moveTo>
                <a:cubicBezTo>
                  <a:pt x="51789" y="30016"/>
                  <a:pt x="53099" y="31307"/>
                  <a:pt x="54054" y="32917"/>
                </a:cubicBezTo>
                <a:cubicBezTo>
                  <a:pt x="55083" y="34583"/>
                  <a:pt x="55738" y="36567"/>
                  <a:pt x="55738" y="38551"/>
                </a:cubicBezTo>
                <a:cubicBezTo>
                  <a:pt x="55195" y="38663"/>
                  <a:pt x="54653" y="38775"/>
                  <a:pt x="54129" y="38831"/>
                </a:cubicBezTo>
                <a:cubicBezTo>
                  <a:pt x="53923" y="37970"/>
                  <a:pt x="53661" y="37166"/>
                  <a:pt x="53324" y="36398"/>
                </a:cubicBezTo>
                <a:cubicBezTo>
                  <a:pt x="52351" y="34040"/>
                  <a:pt x="50872" y="31888"/>
                  <a:pt x="49019" y="30091"/>
                </a:cubicBezTo>
                <a:cubicBezTo>
                  <a:pt x="49075" y="30035"/>
                  <a:pt x="49131" y="29979"/>
                  <a:pt x="49187" y="29922"/>
                </a:cubicBezTo>
                <a:cubicBezTo>
                  <a:pt x="49524" y="29567"/>
                  <a:pt x="49899" y="29249"/>
                  <a:pt x="50292" y="28968"/>
                </a:cubicBezTo>
                <a:lnTo>
                  <a:pt x="50292" y="28949"/>
                </a:lnTo>
                <a:close/>
                <a:moveTo>
                  <a:pt x="63786" y="37746"/>
                </a:moveTo>
                <a:cubicBezTo>
                  <a:pt x="63786" y="38700"/>
                  <a:pt x="63711" y="39636"/>
                  <a:pt x="63580" y="40572"/>
                </a:cubicBezTo>
                <a:cubicBezTo>
                  <a:pt x="63618" y="39711"/>
                  <a:pt x="63580" y="38831"/>
                  <a:pt x="63487" y="37952"/>
                </a:cubicBezTo>
                <a:cubicBezTo>
                  <a:pt x="63580" y="37896"/>
                  <a:pt x="63693" y="37821"/>
                  <a:pt x="63786" y="37746"/>
                </a:cubicBezTo>
                <a:close/>
                <a:moveTo>
                  <a:pt x="30228" y="37334"/>
                </a:moveTo>
                <a:cubicBezTo>
                  <a:pt x="31538" y="38420"/>
                  <a:pt x="32698" y="39674"/>
                  <a:pt x="33634" y="40965"/>
                </a:cubicBezTo>
                <a:cubicBezTo>
                  <a:pt x="32923" y="41077"/>
                  <a:pt x="32193" y="41208"/>
                  <a:pt x="31500" y="41377"/>
                </a:cubicBezTo>
                <a:cubicBezTo>
                  <a:pt x="31482" y="41377"/>
                  <a:pt x="31463" y="41396"/>
                  <a:pt x="31463" y="41396"/>
                </a:cubicBezTo>
                <a:cubicBezTo>
                  <a:pt x="30958" y="40198"/>
                  <a:pt x="30583" y="38962"/>
                  <a:pt x="30284" y="37577"/>
                </a:cubicBezTo>
                <a:lnTo>
                  <a:pt x="30228" y="37334"/>
                </a:lnTo>
                <a:close/>
                <a:moveTo>
                  <a:pt x="55233" y="41433"/>
                </a:moveTo>
                <a:cubicBezTo>
                  <a:pt x="55064" y="41920"/>
                  <a:pt x="54840" y="42388"/>
                  <a:pt x="54597" y="42818"/>
                </a:cubicBezTo>
                <a:cubicBezTo>
                  <a:pt x="54597" y="42388"/>
                  <a:pt x="54578" y="41957"/>
                  <a:pt x="54540" y="41527"/>
                </a:cubicBezTo>
                <a:cubicBezTo>
                  <a:pt x="54784" y="41508"/>
                  <a:pt x="55008" y="41470"/>
                  <a:pt x="55233" y="41433"/>
                </a:cubicBezTo>
                <a:close/>
                <a:moveTo>
                  <a:pt x="45014" y="31382"/>
                </a:moveTo>
                <a:cubicBezTo>
                  <a:pt x="44527" y="32749"/>
                  <a:pt x="44321" y="34208"/>
                  <a:pt x="44546" y="35650"/>
                </a:cubicBezTo>
                <a:cubicBezTo>
                  <a:pt x="44976" y="38644"/>
                  <a:pt x="47391" y="40722"/>
                  <a:pt x="50254" y="41358"/>
                </a:cubicBezTo>
                <a:cubicBezTo>
                  <a:pt x="50835" y="41489"/>
                  <a:pt x="51415" y="41564"/>
                  <a:pt x="51995" y="41601"/>
                </a:cubicBezTo>
                <a:cubicBezTo>
                  <a:pt x="51995" y="41601"/>
                  <a:pt x="51995" y="41620"/>
                  <a:pt x="51995" y="41620"/>
                </a:cubicBezTo>
                <a:cubicBezTo>
                  <a:pt x="52032" y="42163"/>
                  <a:pt x="52051" y="42706"/>
                  <a:pt x="52014" y="43267"/>
                </a:cubicBezTo>
                <a:cubicBezTo>
                  <a:pt x="50741" y="42462"/>
                  <a:pt x="49319" y="41864"/>
                  <a:pt x="47877" y="41452"/>
                </a:cubicBezTo>
                <a:cubicBezTo>
                  <a:pt x="45409" y="40734"/>
                  <a:pt x="42794" y="40475"/>
                  <a:pt x="40215" y="40475"/>
                </a:cubicBezTo>
                <a:cubicBezTo>
                  <a:pt x="40037" y="40475"/>
                  <a:pt x="39858" y="40476"/>
                  <a:pt x="39680" y="40478"/>
                </a:cubicBezTo>
                <a:cubicBezTo>
                  <a:pt x="38538" y="40478"/>
                  <a:pt x="37396" y="40535"/>
                  <a:pt x="36236" y="40647"/>
                </a:cubicBezTo>
                <a:cubicBezTo>
                  <a:pt x="35038" y="38719"/>
                  <a:pt x="33503" y="36997"/>
                  <a:pt x="31837" y="35612"/>
                </a:cubicBezTo>
                <a:cubicBezTo>
                  <a:pt x="31800" y="35593"/>
                  <a:pt x="31762" y="35556"/>
                  <a:pt x="31744" y="35537"/>
                </a:cubicBezTo>
                <a:cubicBezTo>
                  <a:pt x="32081" y="35163"/>
                  <a:pt x="32399" y="34789"/>
                  <a:pt x="32698" y="34396"/>
                </a:cubicBezTo>
                <a:cubicBezTo>
                  <a:pt x="33714" y="34633"/>
                  <a:pt x="34762" y="34749"/>
                  <a:pt x="35814" y="34749"/>
                </a:cubicBezTo>
                <a:cubicBezTo>
                  <a:pt x="38249" y="34749"/>
                  <a:pt x="40700" y="34125"/>
                  <a:pt x="42805" y="32936"/>
                </a:cubicBezTo>
                <a:cubicBezTo>
                  <a:pt x="43591" y="32487"/>
                  <a:pt x="44340" y="31962"/>
                  <a:pt x="45014" y="31382"/>
                </a:cubicBezTo>
                <a:close/>
                <a:moveTo>
                  <a:pt x="14805" y="37409"/>
                </a:moveTo>
                <a:cubicBezTo>
                  <a:pt x="15161" y="37652"/>
                  <a:pt x="15535" y="37877"/>
                  <a:pt x="15928" y="38083"/>
                </a:cubicBezTo>
                <a:cubicBezTo>
                  <a:pt x="16471" y="38364"/>
                  <a:pt x="17033" y="38607"/>
                  <a:pt x="17613" y="38813"/>
                </a:cubicBezTo>
                <a:cubicBezTo>
                  <a:pt x="17313" y="40198"/>
                  <a:pt x="17089" y="41601"/>
                  <a:pt x="16958" y="43005"/>
                </a:cubicBezTo>
                <a:cubicBezTo>
                  <a:pt x="16939" y="43230"/>
                  <a:pt x="16920" y="43473"/>
                  <a:pt x="16902" y="43716"/>
                </a:cubicBezTo>
                <a:cubicBezTo>
                  <a:pt x="16452" y="43436"/>
                  <a:pt x="16059" y="43118"/>
                  <a:pt x="15741" y="42706"/>
                </a:cubicBezTo>
                <a:cubicBezTo>
                  <a:pt x="15180" y="41995"/>
                  <a:pt x="14768" y="40778"/>
                  <a:pt x="14693" y="39861"/>
                </a:cubicBezTo>
                <a:cubicBezTo>
                  <a:pt x="14618" y="38981"/>
                  <a:pt x="14656" y="38214"/>
                  <a:pt x="14805" y="37409"/>
                </a:cubicBezTo>
                <a:close/>
                <a:moveTo>
                  <a:pt x="27139" y="38757"/>
                </a:moveTo>
                <a:cubicBezTo>
                  <a:pt x="27439" y="40011"/>
                  <a:pt x="27813" y="41246"/>
                  <a:pt x="28300" y="42425"/>
                </a:cubicBezTo>
                <a:cubicBezTo>
                  <a:pt x="27327" y="42855"/>
                  <a:pt x="26428" y="43380"/>
                  <a:pt x="25623" y="44016"/>
                </a:cubicBezTo>
                <a:cubicBezTo>
                  <a:pt x="25361" y="44166"/>
                  <a:pt x="25099" y="44315"/>
                  <a:pt x="24856" y="44484"/>
                </a:cubicBezTo>
                <a:cubicBezTo>
                  <a:pt x="24837" y="44446"/>
                  <a:pt x="24837" y="44409"/>
                  <a:pt x="24837" y="44372"/>
                </a:cubicBezTo>
                <a:cubicBezTo>
                  <a:pt x="24824" y="44290"/>
                  <a:pt x="24810" y="44208"/>
                  <a:pt x="24796" y="44133"/>
                </a:cubicBezTo>
                <a:lnTo>
                  <a:pt x="24796" y="44133"/>
                </a:lnTo>
                <a:cubicBezTo>
                  <a:pt x="24785" y="44044"/>
                  <a:pt x="24762" y="43868"/>
                  <a:pt x="24762" y="43847"/>
                </a:cubicBezTo>
                <a:cubicBezTo>
                  <a:pt x="24688" y="43230"/>
                  <a:pt x="24650" y="42612"/>
                  <a:pt x="24650" y="42013"/>
                </a:cubicBezTo>
                <a:cubicBezTo>
                  <a:pt x="24631" y="41396"/>
                  <a:pt x="24650" y="40778"/>
                  <a:pt x="24706" y="40160"/>
                </a:cubicBezTo>
                <a:cubicBezTo>
                  <a:pt x="24725" y="39992"/>
                  <a:pt x="24744" y="39823"/>
                  <a:pt x="24762" y="39655"/>
                </a:cubicBezTo>
                <a:cubicBezTo>
                  <a:pt x="24762" y="39636"/>
                  <a:pt x="24762" y="39636"/>
                  <a:pt x="24762" y="39618"/>
                </a:cubicBezTo>
                <a:cubicBezTo>
                  <a:pt x="24781" y="39561"/>
                  <a:pt x="24781" y="39505"/>
                  <a:pt x="24800" y="39430"/>
                </a:cubicBezTo>
                <a:lnTo>
                  <a:pt x="24800" y="39449"/>
                </a:lnTo>
                <a:cubicBezTo>
                  <a:pt x="25605" y="39299"/>
                  <a:pt x="26391" y="39056"/>
                  <a:pt x="27139" y="38757"/>
                </a:cubicBezTo>
                <a:close/>
                <a:moveTo>
                  <a:pt x="41420" y="43660"/>
                </a:moveTo>
                <a:cubicBezTo>
                  <a:pt x="44677" y="43679"/>
                  <a:pt x="48401" y="44222"/>
                  <a:pt x="51134" y="46093"/>
                </a:cubicBezTo>
                <a:cubicBezTo>
                  <a:pt x="50113" y="46593"/>
                  <a:pt x="48948" y="46914"/>
                  <a:pt x="47806" y="46914"/>
                </a:cubicBezTo>
                <a:cubicBezTo>
                  <a:pt x="47021" y="46914"/>
                  <a:pt x="46247" y="46762"/>
                  <a:pt x="45538" y="46412"/>
                </a:cubicBezTo>
                <a:cubicBezTo>
                  <a:pt x="45482" y="46393"/>
                  <a:pt x="45425" y="46393"/>
                  <a:pt x="45388" y="46393"/>
                </a:cubicBezTo>
                <a:cubicBezTo>
                  <a:pt x="44770" y="45888"/>
                  <a:pt x="44115" y="45420"/>
                  <a:pt x="43423" y="45027"/>
                </a:cubicBezTo>
                <a:cubicBezTo>
                  <a:pt x="42581" y="44503"/>
                  <a:pt x="41663" y="44053"/>
                  <a:pt x="40709" y="43660"/>
                </a:cubicBezTo>
                <a:close/>
                <a:moveTo>
                  <a:pt x="10051" y="24382"/>
                </a:moveTo>
                <a:lnTo>
                  <a:pt x="10051" y="24382"/>
                </a:lnTo>
                <a:cubicBezTo>
                  <a:pt x="9359" y="27358"/>
                  <a:pt x="9434" y="30540"/>
                  <a:pt x="10912" y="33273"/>
                </a:cubicBezTo>
                <a:cubicBezTo>
                  <a:pt x="11287" y="33984"/>
                  <a:pt x="11754" y="34639"/>
                  <a:pt x="12279" y="35238"/>
                </a:cubicBezTo>
                <a:cubicBezTo>
                  <a:pt x="8685" y="38569"/>
                  <a:pt x="6252" y="43286"/>
                  <a:pt x="5372" y="48115"/>
                </a:cubicBezTo>
                <a:cubicBezTo>
                  <a:pt x="4904" y="46767"/>
                  <a:pt x="4530" y="45345"/>
                  <a:pt x="4287" y="43829"/>
                </a:cubicBezTo>
                <a:cubicBezTo>
                  <a:pt x="4212" y="43380"/>
                  <a:pt x="4137" y="42781"/>
                  <a:pt x="4099" y="42069"/>
                </a:cubicBezTo>
                <a:cubicBezTo>
                  <a:pt x="4062" y="41321"/>
                  <a:pt x="4043" y="40553"/>
                  <a:pt x="4081" y="39805"/>
                </a:cubicBezTo>
                <a:cubicBezTo>
                  <a:pt x="4137" y="38251"/>
                  <a:pt x="4361" y="36960"/>
                  <a:pt x="4755" y="35425"/>
                </a:cubicBezTo>
                <a:cubicBezTo>
                  <a:pt x="5765" y="31532"/>
                  <a:pt x="7712" y="27789"/>
                  <a:pt x="10051" y="24382"/>
                </a:cubicBezTo>
                <a:close/>
                <a:moveTo>
                  <a:pt x="33488" y="44762"/>
                </a:moveTo>
                <a:cubicBezTo>
                  <a:pt x="34257" y="44762"/>
                  <a:pt x="35012" y="44832"/>
                  <a:pt x="35768" y="44933"/>
                </a:cubicBezTo>
                <a:cubicBezTo>
                  <a:pt x="36198" y="46112"/>
                  <a:pt x="36442" y="47310"/>
                  <a:pt x="36479" y="48564"/>
                </a:cubicBezTo>
                <a:cubicBezTo>
                  <a:pt x="35244" y="47478"/>
                  <a:pt x="34121" y="46131"/>
                  <a:pt x="33241" y="44765"/>
                </a:cubicBezTo>
                <a:lnTo>
                  <a:pt x="33222" y="44765"/>
                </a:lnTo>
                <a:cubicBezTo>
                  <a:pt x="33311" y="44763"/>
                  <a:pt x="33400" y="44762"/>
                  <a:pt x="33488" y="44762"/>
                </a:cubicBezTo>
                <a:close/>
                <a:moveTo>
                  <a:pt x="60661" y="39618"/>
                </a:moveTo>
                <a:lnTo>
                  <a:pt x="60661" y="39618"/>
                </a:lnTo>
                <a:cubicBezTo>
                  <a:pt x="60717" y="41227"/>
                  <a:pt x="60455" y="42837"/>
                  <a:pt x="59818" y="44390"/>
                </a:cubicBezTo>
                <a:cubicBezTo>
                  <a:pt x="59800" y="44428"/>
                  <a:pt x="59800" y="44465"/>
                  <a:pt x="59781" y="44484"/>
                </a:cubicBezTo>
                <a:cubicBezTo>
                  <a:pt x="59781" y="44503"/>
                  <a:pt x="59762" y="44540"/>
                  <a:pt x="59744" y="44596"/>
                </a:cubicBezTo>
                <a:cubicBezTo>
                  <a:pt x="59687" y="44690"/>
                  <a:pt x="59650" y="44783"/>
                  <a:pt x="59613" y="44877"/>
                </a:cubicBezTo>
                <a:cubicBezTo>
                  <a:pt x="59482" y="45139"/>
                  <a:pt x="59332" y="45420"/>
                  <a:pt x="59182" y="45663"/>
                </a:cubicBezTo>
                <a:cubicBezTo>
                  <a:pt x="59051" y="45888"/>
                  <a:pt x="58920" y="46093"/>
                  <a:pt x="58789" y="46299"/>
                </a:cubicBezTo>
                <a:cubicBezTo>
                  <a:pt x="58695" y="46430"/>
                  <a:pt x="58621" y="46561"/>
                  <a:pt x="58527" y="46674"/>
                </a:cubicBezTo>
                <a:cubicBezTo>
                  <a:pt x="58527" y="46674"/>
                  <a:pt x="58396" y="46861"/>
                  <a:pt x="58377" y="46898"/>
                </a:cubicBezTo>
                <a:cubicBezTo>
                  <a:pt x="57872" y="47516"/>
                  <a:pt x="57329" y="48115"/>
                  <a:pt x="56730" y="48639"/>
                </a:cubicBezTo>
                <a:cubicBezTo>
                  <a:pt x="56244" y="47535"/>
                  <a:pt x="55589" y="46505"/>
                  <a:pt x="54784" y="45588"/>
                </a:cubicBezTo>
                <a:cubicBezTo>
                  <a:pt x="56056" y="44521"/>
                  <a:pt x="57086" y="43155"/>
                  <a:pt x="57629" y="41601"/>
                </a:cubicBezTo>
                <a:cubicBezTo>
                  <a:pt x="57722" y="41339"/>
                  <a:pt x="57797" y="41059"/>
                  <a:pt x="57872" y="40778"/>
                </a:cubicBezTo>
                <a:cubicBezTo>
                  <a:pt x="58078" y="40703"/>
                  <a:pt x="58302" y="40628"/>
                  <a:pt x="58508" y="40553"/>
                </a:cubicBezTo>
                <a:cubicBezTo>
                  <a:pt x="59238" y="40273"/>
                  <a:pt x="59968" y="39954"/>
                  <a:pt x="60661" y="39618"/>
                </a:cubicBezTo>
                <a:close/>
                <a:moveTo>
                  <a:pt x="67792" y="34396"/>
                </a:moveTo>
                <a:lnTo>
                  <a:pt x="67792" y="34396"/>
                </a:lnTo>
                <a:cubicBezTo>
                  <a:pt x="68952" y="36567"/>
                  <a:pt x="69645" y="39000"/>
                  <a:pt x="70000" y="41470"/>
                </a:cubicBezTo>
                <a:cubicBezTo>
                  <a:pt x="69607" y="42724"/>
                  <a:pt x="69102" y="43960"/>
                  <a:pt x="68428" y="45101"/>
                </a:cubicBezTo>
                <a:cubicBezTo>
                  <a:pt x="67548" y="46524"/>
                  <a:pt x="66444" y="47722"/>
                  <a:pt x="65153" y="48714"/>
                </a:cubicBezTo>
                <a:cubicBezTo>
                  <a:pt x="65433" y="48003"/>
                  <a:pt x="65695" y="47310"/>
                  <a:pt x="65939" y="46599"/>
                </a:cubicBezTo>
                <a:cubicBezTo>
                  <a:pt x="67249" y="42706"/>
                  <a:pt x="67998" y="38513"/>
                  <a:pt x="67792" y="34396"/>
                </a:cubicBezTo>
                <a:close/>
                <a:moveTo>
                  <a:pt x="29816" y="45532"/>
                </a:moveTo>
                <a:cubicBezTo>
                  <a:pt x="30471" y="46674"/>
                  <a:pt x="31201" y="47759"/>
                  <a:pt x="32043" y="48751"/>
                </a:cubicBezTo>
                <a:cubicBezTo>
                  <a:pt x="30415" y="48283"/>
                  <a:pt x="28768" y="47797"/>
                  <a:pt x="27139" y="47291"/>
                </a:cubicBezTo>
                <a:cubicBezTo>
                  <a:pt x="27327" y="47104"/>
                  <a:pt x="27532" y="46917"/>
                  <a:pt x="27738" y="46749"/>
                </a:cubicBezTo>
                <a:cubicBezTo>
                  <a:pt x="27795" y="46692"/>
                  <a:pt x="27944" y="46599"/>
                  <a:pt x="27963" y="46580"/>
                </a:cubicBezTo>
                <a:cubicBezTo>
                  <a:pt x="28094" y="46486"/>
                  <a:pt x="28225" y="46393"/>
                  <a:pt x="28356" y="46318"/>
                </a:cubicBezTo>
                <a:cubicBezTo>
                  <a:pt x="28581" y="46168"/>
                  <a:pt x="28805" y="46037"/>
                  <a:pt x="29049" y="45906"/>
                </a:cubicBezTo>
                <a:cubicBezTo>
                  <a:pt x="29292" y="45775"/>
                  <a:pt x="29535" y="45663"/>
                  <a:pt x="29778" y="45551"/>
                </a:cubicBezTo>
                <a:cubicBezTo>
                  <a:pt x="29797" y="45551"/>
                  <a:pt x="29797" y="45551"/>
                  <a:pt x="29816" y="45532"/>
                </a:cubicBezTo>
                <a:close/>
                <a:moveTo>
                  <a:pt x="46586" y="47478"/>
                </a:moveTo>
                <a:lnTo>
                  <a:pt x="46586" y="47478"/>
                </a:lnTo>
                <a:cubicBezTo>
                  <a:pt x="47222" y="47703"/>
                  <a:pt x="47877" y="47834"/>
                  <a:pt x="48589" y="47871"/>
                </a:cubicBezTo>
                <a:cubicBezTo>
                  <a:pt x="48644" y="47873"/>
                  <a:pt x="48700" y="47874"/>
                  <a:pt x="48755" y="47874"/>
                </a:cubicBezTo>
                <a:cubicBezTo>
                  <a:pt x="49462" y="47874"/>
                  <a:pt x="50139" y="47764"/>
                  <a:pt x="50816" y="47591"/>
                </a:cubicBezTo>
                <a:lnTo>
                  <a:pt x="50816" y="47591"/>
                </a:lnTo>
                <a:cubicBezTo>
                  <a:pt x="50516" y="48115"/>
                  <a:pt x="50161" y="48620"/>
                  <a:pt x="49730" y="49051"/>
                </a:cubicBezTo>
                <a:cubicBezTo>
                  <a:pt x="49337" y="49444"/>
                  <a:pt x="48925" y="49762"/>
                  <a:pt x="48495" y="50024"/>
                </a:cubicBezTo>
                <a:cubicBezTo>
                  <a:pt x="47971" y="49088"/>
                  <a:pt x="47335" y="48246"/>
                  <a:pt x="46586" y="47478"/>
                </a:cubicBezTo>
                <a:close/>
                <a:moveTo>
                  <a:pt x="19859" y="48134"/>
                </a:moveTo>
                <a:cubicBezTo>
                  <a:pt x="19896" y="48134"/>
                  <a:pt x="19934" y="48152"/>
                  <a:pt x="19990" y="48171"/>
                </a:cubicBezTo>
                <a:cubicBezTo>
                  <a:pt x="20139" y="48732"/>
                  <a:pt x="20327" y="49294"/>
                  <a:pt x="20533" y="49855"/>
                </a:cubicBezTo>
                <a:cubicBezTo>
                  <a:pt x="20458" y="50024"/>
                  <a:pt x="20402" y="50174"/>
                  <a:pt x="20345" y="50342"/>
                </a:cubicBezTo>
                <a:cubicBezTo>
                  <a:pt x="20121" y="49631"/>
                  <a:pt x="19952" y="48882"/>
                  <a:pt x="19859" y="48134"/>
                </a:cubicBezTo>
                <a:close/>
                <a:moveTo>
                  <a:pt x="38444" y="45569"/>
                </a:moveTo>
                <a:lnTo>
                  <a:pt x="38444" y="45569"/>
                </a:lnTo>
                <a:cubicBezTo>
                  <a:pt x="40297" y="46168"/>
                  <a:pt x="42038" y="47067"/>
                  <a:pt x="43516" y="48227"/>
                </a:cubicBezTo>
                <a:cubicBezTo>
                  <a:pt x="44490" y="48994"/>
                  <a:pt x="45351" y="49912"/>
                  <a:pt x="45987" y="50941"/>
                </a:cubicBezTo>
                <a:lnTo>
                  <a:pt x="45987" y="50960"/>
                </a:lnTo>
                <a:cubicBezTo>
                  <a:pt x="45650" y="51016"/>
                  <a:pt x="45369" y="51053"/>
                  <a:pt x="45070" y="51072"/>
                </a:cubicBezTo>
                <a:cubicBezTo>
                  <a:pt x="44527" y="51129"/>
                  <a:pt x="43983" y="51154"/>
                  <a:pt x="43440" y="51154"/>
                </a:cubicBezTo>
                <a:cubicBezTo>
                  <a:pt x="43272" y="51154"/>
                  <a:pt x="43104" y="51151"/>
                  <a:pt x="42936" y="51147"/>
                </a:cubicBezTo>
                <a:cubicBezTo>
                  <a:pt x="41832" y="51109"/>
                  <a:pt x="40728" y="50960"/>
                  <a:pt x="39623" y="50735"/>
                </a:cubicBezTo>
                <a:cubicBezTo>
                  <a:pt x="39605" y="50716"/>
                  <a:pt x="39567" y="50716"/>
                  <a:pt x="39530" y="50698"/>
                </a:cubicBezTo>
                <a:cubicBezTo>
                  <a:pt x="39305" y="50567"/>
                  <a:pt x="39081" y="50436"/>
                  <a:pt x="38856" y="50305"/>
                </a:cubicBezTo>
                <a:cubicBezTo>
                  <a:pt x="39024" y="48714"/>
                  <a:pt x="38856" y="47123"/>
                  <a:pt x="38444" y="45569"/>
                </a:cubicBezTo>
                <a:close/>
                <a:moveTo>
                  <a:pt x="53474" y="48396"/>
                </a:moveTo>
                <a:cubicBezTo>
                  <a:pt x="53511" y="48470"/>
                  <a:pt x="53567" y="48527"/>
                  <a:pt x="53605" y="48601"/>
                </a:cubicBezTo>
                <a:cubicBezTo>
                  <a:pt x="53941" y="49126"/>
                  <a:pt x="54222" y="49687"/>
                  <a:pt x="54409" y="50267"/>
                </a:cubicBezTo>
                <a:cubicBezTo>
                  <a:pt x="54054" y="50473"/>
                  <a:pt x="53679" y="50679"/>
                  <a:pt x="53305" y="50847"/>
                </a:cubicBezTo>
                <a:cubicBezTo>
                  <a:pt x="53212" y="50885"/>
                  <a:pt x="53118" y="50941"/>
                  <a:pt x="53024" y="50978"/>
                </a:cubicBezTo>
                <a:cubicBezTo>
                  <a:pt x="53024" y="50978"/>
                  <a:pt x="52837" y="51072"/>
                  <a:pt x="52762" y="51091"/>
                </a:cubicBezTo>
                <a:cubicBezTo>
                  <a:pt x="52556" y="51184"/>
                  <a:pt x="52351" y="51259"/>
                  <a:pt x="52126" y="51353"/>
                </a:cubicBezTo>
                <a:cubicBezTo>
                  <a:pt x="51789" y="51465"/>
                  <a:pt x="51452" y="51577"/>
                  <a:pt x="51097" y="51671"/>
                </a:cubicBezTo>
                <a:cubicBezTo>
                  <a:pt x="52126" y="50754"/>
                  <a:pt x="52912" y="49631"/>
                  <a:pt x="53474" y="48396"/>
                </a:cubicBezTo>
                <a:close/>
                <a:moveTo>
                  <a:pt x="27065" y="50473"/>
                </a:moveTo>
                <a:lnTo>
                  <a:pt x="27065" y="50473"/>
                </a:lnTo>
                <a:cubicBezTo>
                  <a:pt x="28412" y="50904"/>
                  <a:pt x="29778" y="51315"/>
                  <a:pt x="31145" y="51708"/>
                </a:cubicBezTo>
                <a:cubicBezTo>
                  <a:pt x="32623" y="52139"/>
                  <a:pt x="34102" y="52588"/>
                  <a:pt x="35581" y="52981"/>
                </a:cubicBezTo>
                <a:cubicBezTo>
                  <a:pt x="35543" y="53075"/>
                  <a:pt x="35506" y="53168"/>
                  <a:pt x="35450" y="53262"/>
                </a:cubicBezTo>
                <a:cubicBezTo>
                  <a:pt x="35262" y="53243"/>
                  <a:pt x="35075" y="53243"/>
                  <a:pt x="34888" y="53224"/>
                </a:cubicBezTo>
                <a:cubicBezTo>
                  <a:pt x="33147" y="53075"/>
                  <a:pt x="31407" y="52906"/>
                  <a:pt x="29685" y="52644"/>
                </a:cubicBezTo>
                <a:cubicBezTo>
                  <a:pt x="29273" y="52588"/>
                  <a:pt x="28880" y="52494"/>
                  <a:pt x="28487" y="52420"/>
                </a:cubicBezTo>
                <a:cubicBezTo>
                  <a:pt x="28431" y="52363"/>
                  <a:pt x="28393" y="52307"/>
                  <a:pt x="28337" y="52270"/>
                </a:cubicBezTo>
                <a:cubicBezTo>
                  <a:pt x="28281" y="52176"/>
                  <a:pt x="28206" y="52101"/>
                  <a:pt x="28131" y="52008"/>
                </a:cubicBezTo>
                <a:cubicBezTo>
                  <a:pt x="28057" y="51933"/>
                  <a:pt x="28000" y="51839"/>
                  <a:pt x="27926" y="51765"/>
                </a:cubicBezTo>
                <a:cubicBezTo>
                  <a:pt x="27926" y="51746"/>
                  <a:pt x="27907" y="51746"/>
                  <a:pt x="27907" y="51727"/>
                </a:cubicBezTo>
                <a:cubicBezTo>
                  <a:pt x="27607" y="51315"/>
                  <a:pt x="27327" y="50904"/>
                  <a:pt x="27065" y="50473"/>
                </a:cubicBezTo>
                <a:close/>
                <a:moveTo>
                  <a:pt x="22535" y="54048"/>
                </a:moveTo>
                <a:cubicBezTo>
                  <a:pt x="22685" y="54329"/>
                  <a:pt x="22853" y="54591"/>
                  <a:pt x="23022" y="54871"/>
                </a:cubicBezTo>
                <a:cubicBezTo>
                  <a:pt x="22853" y="54703"/>
                  <a:pt x="22685" y="54516"/>
                  <a:pt x="22535" y="54347"/>
                </a:cubicBezTo>
                <a:cubicBezTo>
                  <a:pt x="22535" y="54235"/>
                  <a:pt x="22535" y="54142"/>
                  <a:pt x="22535" y="54048"/>
                </a:cubicBezTo>
                <a:close/>
                <a:moveTo>
                  <a:pt x="36217" y="56687"/>
                </a:moveTo>
                <a:cubicBezTo>
                  <a:pt x="38314" y="56829"/>
                  <a:pt x="40403" y="56899"/>
                  <a:pt x="42495" y="56899"/>
                </a:cubicBezTo>
                <a:cubicBezTo>
                  <a:pt x="43446" y="56899"/>
                  <a:pt x="44397" y="56885"/>
                  <a:pt x="45351" y="56855"/>
                </a:cubicBezTo>
                <a:lnTo>
                  <a:pt x="45351" y="56855"/>
                </a:lnTo>
                <a:cubicBezTo>
                  <a:pt x="44171" y="57061"/>
                  <a:pt x="43011" y="57211"/>
                  <a:pt x="41851" y="57267"/>
                </a:cubicBezTo>
                <a:cubicBezTo>
                  <a:pt x="41486" y="57286"/>
                  <a:pt x="41116" y="57295"/>
                  <a:pt x="40744" y="57295"/>
                </a:cubicBezTo>
                <a:cubicBezTo>
                  <a:pt x="40372" y="57295"/>
                  <a:pt x="39998" y="57286"/>
                  <a:pt x="39623" y="57267"/>
                </a:cubicBezTo>
                <a:cubicBezTo>
                  <a:pt x="39286" y="57248"/>
                  <a:pt x="38950" y="57230"/>
                  <a:pt x="38613" y="57211"/>
                </a:cubicBezTo>
                <a:cubicBezTo>
                  <a:pt x="38407" y="57192"/>
                  <a:pt x="38220" y="57174"/>
                  <a:pt x="38014" y="57155"/>
                </a:cubicBezTo>
                <a:cubicBezTo>
                  <a:pt x="38014" y="57155"/>
                  <a:pt x="37658" y="57099"/>
                  <a:pt x="37639" y="57099"/>
                </a:cubicBezTo>
                <a:cubicBezTo>
                  <a:pt x="37134" y="57024"/>
                  <a:pt x="36629" y="56930"/>
                  <a:pt x="36123" y="56818"/>
                </a:cubicBezTo>
                <a:cubicBezTo>
                  <a:pt x="36161" y="56781"/>
                  <a:pt x="36198" y="56743"/>
                  <a:pt x="36217" y="56687"/>
                </a:cubicBezTo>
                <a:close/>
                <a:moveTo>
                  <a:pt x="53923" y="57529"/>
                </a:moveTo>
                <a:cubicBezTo>
                  <a:pt x="53230" y="59045"/>
                  <a:pt x="52201" y="60393"/>
                  <a:pt x="50928" y="61422"/>
                </a:cubicBezTo>
                <a:cubicBezTo>
                  <a:pt x="49955" y="62208"/>
                  <a:pt x="48701" y="62882"/>
                  <a:pt x="47559" y="63256"/>
                </a:cubicBezTo>
                <a:cubicBezTo>
                  <a:pt x="46998" y="63462"/>
                  <a:pt x="46455" y="63612"/>
                  <a:pt x="45912" y="63724"/>
                </a:cubicBezTo>
                <a:cubicBezTo>
                  <a:pt x="46754" y="62845"/>
                  <a:pt x="47503" y="61871"/>
                  <a:pt x="48121" y="60748"/>
                </a:cubicBezTo>
                <a:cubicBezTo>
                  <a:pt x="48308" y="60374"/>
                  <a:pt x="48495" y="60000"/>
                  <a:pt x="48663" y="59607"/>
                </a:cubicBezTo>
                <a:cubicBezTo>
                  <a:pt x="48701" y="59607"/>
                  <a:pt x="48720" y="59607"/>
                  <a:pt x="48738" y="59588"/>
                </a:cubicBezTo>
                <a:cubicBezTo>
                  <a:pt x="50498" y="59064"/>
                  <a:pt x="52238" y="58371"/>
                  <a:pt x="53923" y="57529"/>
                </a:cubicBezTo>
                <a:close/>
                <a:moveTo>
                  <a:pt x="32680" y="59532"/>
                </a:moveTo>
                <a:cubicBezTo>
                  <a:pt x="35128" y="60465"/>
                  <a:pt x="37751" y="60874"/>
                  <a:pt x="40389" y="60874"/>
                </a:cubicBezTo>
                <a:cubicBezTo>
                  <a:pt x="41986" y="60874"/>
                  <a:pt x="43590" y="60724"/>
                  <a:pt x="45163" y="60449"/>
                </a:cubicBezTo>
                <a:lnTo>
                  <a:pt x="45163" y="60449"/>
                </a:lnTo>
                <a:cubicBezTo>
                  <a:pt x="44883" y="60842"/>
                  <a:pt x="44583" y="61235"/>
                  <a:pt x="44265" y="61591"/>
                </a:cubicBezTo>
                <a:cubicBezTo>
                  <a:pt x="43385" y="62545"/>
                  <a:pt x="42393" y="63331"/>
                  <a:pt x="41308" y="64005"/>
                </a:cubicBezTo>
                <a:cubicBezTo>
                  <a:pt x="40728" y="63949"/>
                  <a:pt x="40260" y="63874"/>
                  <a:pt x="39623" y="63743"/>
                </a:cubicBezTo>
                <a:cubicBezTo>
                  <a:pt x="38276" y="63481"/>
                  <a:pt x="36909" y="63032"/>
                  <a:pt x="35786" y="62489"/>
                </a:cubicBezTo>
                <a:cubicBezTo>
                  <a:pt x="34308" y="61797"/>
                  <a:pt x="32942" y="60917"/>
                  <a:pt x="31669" y="59925"/>
                </a:cubicBezTo>
                <a:cubicBezTo>
                  <a:pt x="32006" y="59813"/>
                  <a:pt x="32343" y="59682"/>
                  <a:pt x="32680" y="59532"/>
                </a:cubicBezTo>
                <a:close/>
                <a:moveTo>
                  <a:pt x="23658" y="58914"/>
                </a:moveTo>
                <a:cubicBezTo>
                  <a:pt x="24033" y="59139"/>
                  <a:pt x="24426" y="59326"/>
                  <a:pt x="24819" y="59513"/>
                </a:cubicBezTo>
                <a:cubicBezTo>
                  <a:pt x="25567" y="59831"/>
                  <a:pt x="26353" y="60075"/>
                  <a:pt x="27139" y="60206"/>
                </a:cubicBezTo>
                <a:cubicBezTo>
                  <a:pt x="27963" y="61067"/>
                  <a:pt x="28843" y="61871"/>
                  <a:pt x="29778" y="62620"/>
                </a:cubicBezTo>
                <a:cubicBezTo>
                  <a:pt x="31744" y="64174"/>
                  <a:pt x="33952" y="65428"/>
                  <a:pt x="36273" y="66251"/>
                </a:cubicBezTo>
                <a:cubicBezTo>
                  <a:pt x="35431" y="66513"/>
                  <a:pt x="34570" y="66775"/>
                  <a:pt x="33709" y="66981"/>
                </a:cubicBezTo>
                <a:cubicBezTo>
                  <a:pt x="33166" y="66831"/>
                  <a:pt x="32623" y="66663"/>
                  <a:pt x="32081" y="66457"/>
                </a:cubicBezTo>
                <a:cubicBezTo>
                  <a:pt x="28300" y="65072"/>
                  <a:pt x="25230" y="62433"/>
                  <a:pt x="23658" y="58914"/>
                </a:cubicBezTo>
                <a:close/>
                <a:moveTo>
                  <a:pt x="70150" y="48302"/>
                </a:moveTo>
                <a:lnTo>
                  <a:pt x="70150" y="48302"/>
                </a:lnTo>
                <a:cubicBezTo>
                  <a:pt x="69888" y="51091"/>
                  <a:pt x="69233" y="53842"/>
                  <a:pt x="67848" y="56294"/>
                </a:cubicBezTo>
                <a:cubicBezTo>
                  <a:pt x="66650" y="58446"/>
                  <a:pt x="65040" y="60262"/>
                  <a:pt x="63075" y="61778"/>
                </a:cubicBezTo>
                <a:cubicBezTo>
                  <a:pt x="59332" y="64716"/>
                  <a:pt x="54709" y="66289"/>
                  <a:pt x="49992" y="67206"/>
                </a:cubicBezTo>
                <a:cubicBezTo>
                  <a:pt x="55177" y="63912"/>
                  <a:pt x="59519" y="59251"/>
                  <a:pt x="62607" y="53898"/>
                </a:cubicBezTo>
                <a:cubicBezTo>
                  <a:pt x="63262" y="53617"/>
                  <a:pt x="63899" y="53337"/>
                  <a:pt x="64516" y="53000"/>
                </a:cubicBezTo>
                <a:cubicBezTo>
                  <a:pt x="66687" y="51839"/>
                  <a:pt x="68634" y="50248"/>
                  <a:pt x="70150" y="48302"/>
                </a:cubicBezTo>
                <a:close/>
                <a:moveTo>
                  <a:pt x="40859" y="67299"/>
                </a:moveTo>
                <a:cubicBezTo>
                  <a:pt x="41008" y="67318"/>
                  <a:pt x="41158" y="67318"/>
                  <a:pt x="41308" y="67337"/>
                </a:cubicBezTo>
                <a:cubicBezTo>
                  <a:pt x="40877" y="67468"/>
                  <a:pt x="40447" y="67599"/>
                  <a:pt x="40016" y="67711"/>
                </a:cubicBezTo>
                <a:cubicBezTo>
                  <a:pt x="40297" y="67580"/>
                  <a:pt x="40578" y="67449"/>
                  <a:pt x="40859" y="67299"/>
                </a:cubicBezTo>
                <a:close/>
                <a:moveTo>
                  <a:pt x="11698" y="39767"/>
                </a:moveTo>
                <a:cubicBezTo>
                  <a:pt x="11754" y="40778"/>
                  <a:pt x="11979" y="41770"/>
                  <a:pt x="12391" y="42724"/>
                </a:cubicBezTo>
                <a:cubicBezTo>
                  <a:pt x="12990" y="44184"/>
                  <a:pt x="13944" y="45382"/>
                  <a:pt x="15273" y="46243"/>
                </a:cubicBezTo>
                <a:cubicBezTo>
                  <a:pt x="15779" y="46561"/>
                  <a:pt x="16321" y="46823"/>
                  <a:pt x="16883" y="47067"/>
                </a:cubicBezTo>
                <a:cubicBezTo>
                  <a:pt x="17033" y="49238"/>
                  <a:pt x="17519" y="51371"/>
                  <a:pt x="18474" y="53337"/>
                </a:cubicBezTo>
                <a:cubicBezTo>
                  <a:pt x="18848" y="54104"/>
                  <a:pt x="19335" y="54853"/>
                  <a:pt x="19859" y="55545"/>
                </a:cubicBezTo>
                <a:cubicBezTo>
                  <a:pt x="19896" y="55863"/>
                  <a:pt x="19934" y="56182"/>
                  <a:pt x="19990" y="56481"/>
                </a:cubicBezTo>
                <a:cubicBezTo>
                  <a:pt x="20439" y="59270"/>
                  <a:pt x="21749" y="61890"/>
                  <a:pt x="23546" y="64080"/>
                </a:cubicBezTo>
                <a:cubicBezTo>
                  <a:pt x="24800" y="65615"/>
                  <a:pt x="26391" y="66850"/>
                  <a:pt x="28113" y="67823"/>
                </a:cubicBezTo>
                <a:cubicBezTo>
                  <a:pt x="27888" y="67786"/>
                  <a:pt x="27645" y="67730"/>
                  <a:pt x="27420" y="67674"/>
                </a:cubicBezTo>
                <a:cubicBezTo>
                  <a:pt x="24351" y="66906"/>
                  <a:pt x="21805" y="65821"/>
                  <a:pt x="19091" y="64192"/>
                </a:cubicBezTo>
                <a:cubicBezTo>
                  <a:pt x="14468" y="61441"/>
                  <a:pt x="10519" y="57642"/>
                  <a:pt x="7749" y="53037"/>
                </a:cubicBezTo>
                <a:cubicBezTo>
                  <a:pt x="7599" y="51072"/>
                  <a:pt x="7787" y="49069"/>
                  <a:pt x="8273" y="47142"/>
                </a:cubicBezTo>
                <a:cubicBezTo>
                  <a:pt x="8947" y="44503"/>
                  <a:pt x="10107" y="41995"/>
                  <a:pt x="11698" y="39767"/>
                </a:cubicBezTo>
                <a:close/>
                <a:moveTo>
                  <a:pt x="53723" y="0"/>
                </a:moveTo>
                <a:cubicBezTo>
                  <a:pt x="49841" y="0"/>
                  <a:pt x="45941" y="1120"/>
                  <a:pt x="42768" y="3307"/>
                </a:cubicBezTo>
                <a:cubicBezTo>
                  <a:pt x="42319" y="3607"/>
                  <a:pt x="41851" y="3963"/>
                  <a:pt x="41364" y="4337"/>
                </a:cubicBezTo>
                <a:cubicBezTo>
                  <a:pt x="40765" y="4243"/>
                  <a:pt x="40147" y="4150"/>
                  <a:pt x="39548" y="4075"/>
                </a:cubicBezTo>
                <a:cubicBezTo>
                  <a:pt x="38657" y="3980"/>
                  <a:pt x="37764" y="3934"/>
                  <a:pt x="36872" y="3934"/>
                </a:cubicBezTo>
                <a:cubicBezTo>
                  <a:pt x="31053" y="3934"/>
                  <a:pt x="25272" y="5887"/>
                  <a:pt x="20420" y="9035"/>
                </a:cubicBezTo>
                <a:cubicBezTo>
                  <a:pt x="14880" y="12610"/>
                  <a:pt x="10388" y="17607"/>
                  <a:pt x="6720" y="23053"/>
                </a:cubicBezTo>
                <a:cubicBezTo>
                  <a:pt x="2920" y="28743"/>
                  <a:pt x="1" y="35388"/>
                  <a:pt x="487" y="42369"/>
                </a:cubicBezTo>
                <a:cubicBezTo>
                  <a:pt x="843" y="47441"/>
                  <a:pt x="2714" y="52214"/>
                  <a:pt x="5503" y="56406"/>
                </a:cubicBezTo>
                <a:cubicBezTo>
                  <a:pt x="6476" y="60655"/>
                  <a:pt x="8835" y="64567"/>
                  <a:pt x="12353" y="67262"/>
                </a:cubicBezTo>
                <a:cubicBezTo>
                  <a:pt x="15879" y="69970"/>
                  <a:pt x="20111" y="70895"/>
                  <a:pt x="24414" y="70895"/>
                </a:cubicBezTo>
                <a:cubicBezTo>
                  <a:pt x="24543" y="70895"/>
                  <a:pt x="24671" y="70894"/>
                  <a:pt x="24800" y="70893"/>
                </a:cubicBezTo>
                <a:cubicBezTo>
                  <a:pt x="27636" y="71786"/>
                  <a:pt x="30590" y="72236"/>
                  <a:pt x="33544" y="72236"/>
                </a:cubicBezTo>
                <a:cubicBezTo>
                  <a:pt x="36224" y="72236"/>
                  <a:pt x="38904" y="71865"/>
                  <a:pt x="41495" y="71117"/>
                </a:cubicBezTo>
                <a:cubicBezTo>
                  <a:pt x="41673" y="71120"/>
                  <a:pt x="41850" y="71121"/>
                  <a:pt x="42028" y="71121"/>
                </a:cubicBezTo>
                <a:cubicBezTo>
                  <a:pt x="44657" y="71121"/>
                  <a:pt x="47280" y="70864"/>
                  <a:pt x="49805" y="70444"/>
                </a:cubicBezTo>
                <a:cubicBezTo>
                  <a:pt x="55364" y="69545"/>
                  <a:pt x="60904" y="67355"/>
                  <a:pt x="65265" y="63724"/>
                </a:cubicBezTo>
                <a:cubicBezTo>
                  <a:pt x="67361" y="61984"/>
                  <a:pt x="69158" y="59813"/>
                  <a:pt x="70412" y="57379"/>
                </a:cubicBezTo>
                <a:cubicBezTo>
                  <a:pt x="72022" y="54254"/>
                  <a:pt x="72714" y="50735"/>
                  <a:pt x="72920" y="47235"/>
                </a:cubicBezTo>
                <a:cubicBezTo>
                  <a:pt x="72995" y="45831"/>
                  <a:pt x="72995" y="44428"/>
                  <a:pt x="72883" y="43005"/>
                </a:cubicBezTo>
                <a:cubicBezTo>
                  <a:pt x="73538" y="41040"/>
                  <a:pt x="73893" y="38962"/>
                  <a:pt x="74080" y="36904"/>
                </a:cubicBezTo>
                <a:lnTo>
                  <a:pt x="74099" y="36904"/>
                </a:lnTo>
                <a:cubicBezTo>
                  <a:pt x="74548" y="32168"/>
                  <a:pt x="74155" y="27396"/>
                  <a:pt x="72995" y="22791"/>
                </a:cubicBezTo>
                <a:cubicBezTo>
                  <a:pt x="73444" y="19273"/>
                  <a:pt x="72976" y="15660"/>
                  <a:pt x="71591" y="12310"/>
                </a:cubicBezTo>
                <a:cubicBezTo>
                  <a:pt x="69326" y="6882"/>
                  <a:pt x="64928" y="2447"/>
                  <a:pt x="59220" y="781"/>
                </a:cubicBezTo>
                <a:cubicBezTo>
                  <a:pt x="57446" y="259"/>
                  <a:pt x="55587" y="0"/>
                  <a:pt x="537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7" name="Google Shape;147;p13"/>
          <p:cNvPicPr preferRelativeResize="0"/>
          <p:nvPr/>
        </p:nvPicPr>
        <p:blipFill>
          <a:blip r:embed="rId7">
            <a:alphaModFix/>
          </a:blip>
          <a:stretch>
            <a:fillRect/>
          </a:stretch>
        </p:blipFill>
        <p:spPr>
          <a:xfrm>
            <a:off x="8726253" y="2899100"/>
            <a:ext cx="1213893" cy="1520749"/>
          </a:xfrm>
          <a:prstGeom prst="rect">
            <a:avLst/>
          </a:prstGeom>
          <a:noFill/>
          <a:ln>
            <a:noFill/>
          </a:ln>
        </p:spPr>
      </p:pic>
      <p:pic>
        <p:nvPicPr>
          <p:cNvPr id="148" name="Google Shape;148;p13"/>
          <p:cNvPicPr preferRelativeResize="0"/>
          <p:nvPr/>
        </p:nvPicPr>
        <p:blipFill>
          <a:blip r:embed="rId8">
            <a:alphaModFix/>
          </a:blip>
          <a:stretch>
            <a:fillRect/>
          </a:stretch>
        </p:blipFill>
        <p:spPr>
          <a:xfrm>
            <a:off x="6087600" y="4730200"/>
            <a:ext cx="5493450" cy="1694050"/>
          </a:xfrm>
          <a:prstGeom prst="rect">
            <a:avLst/>
          </a:prstGeom>
          <a:noFill/>
          <a:ln>
            <a:noFill/>
          </a:ln>
        </p:spPr>
      </p:pic>
      <p:pic>
        <p:nvPicPr>
          <p:cNvPr id="149" name="Google Shape;149;p13"/>
          <p:cNvPicPr preferRelativeResize="0"/>
          <p:nvPr/>
        </p:nvPicPr>
        <p:blipFill>
          <a:blip r:embed="rId9">
            <a:alphaModFix/>
          </a:blip>
          <a:stretch>
            <a:fillRect/>
          </a:stretch>
        </p:blipFill>
        <p:spPr>
          <a:xfrm rot="6438908">
            <a:off x="6444824" y="-637250"/>
            <a:ext cx="1347751" cy="11424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TITLE_AND_BODY_1">
    <p:spTree>
      <p:nvGrpSpPr>
        <p:cNvPr id="1" name="Shape 160"/>
        <p:cNvGrpSpPr/>
        <p:nvPr/>
      </p:nvGrpSpPr>
      <p:grpSpPr>
        <a:xfrm>
          <a:off x="0" y="0"/>
          <a:ext cx="0" cy="0"/>
          <a:chOff x="0" y="0"/>
          <a:chExt cx="0" cy="0"/>
        </a:xfrm>
      </p:grpSpPr>
      <p:sp>
        <p:nvSpPr>
          <p:cNvPr id="161" name="Google Shape;161;p15"/>
          <p:cNvSpPr txBox="1">
            <a:spLocks noGrp="1"/>
          </p:cNvSpPr>
          <p:nvPr>
            <p:ph type="title"/>
          </p:nvPr>
        </p:nvSpPr>
        <p:spPr>
          <a:xfrm>
            <a:off x="720000" y="1054625"/>
            <a:ext cx="4001700" cy="1704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2" name="Google Shape;162;p15"/>
          <p:cNvSpPr txBox="1">
            <a:spLocks noGrp="1"/>
          </p:cNvSpPr>
          <p:nvPr>
            <p:ph type="subTitle" idx="1"/>
          </p:nvPr>
        </p:nvSpPr>
        <p:spPr>
          <a:xfrm>
            <a:off x="715100" y="2928250"/>
            <a:ext cx="4001700" cy="8766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1400"/>
              <a:buFont typeface="Anaheim"/>
              <a:buChar char="●"/>
              <a:defRPr/>
            </a:lvl1pPr>
            <a:lvl2pPr lvl="1">
              <a:spcBef>
                <a:spcPts val="0"/>
              </a:spcBef>
              <a:spcAft>
                <a:spcPts val="0"/>
              </a:spcAft>
              <a:buClr>
                <a:srgbClr val="191919"/>
              </a:buClr>
              <a:buSzPts val="1400"/>
              <a:buFont typeface="Anaheim"/>
              <a:buChar char="○"/>
              <a:defRPr/>
            </a:lvl2pPr>
            <a:lvl3pPr lvl="2">
              <a:spcBef>
                <a:spcPts val="0"/>
              </a:spcBef>
              <a:spcAft>
                <a:spcPts val="0"/>
              </a:spcAft>
              <a:buClr>
                <a:srgbClr val="191919"/>
              </a:buClr>
              <a:buSzPts val="1400"/>
              <a:buFont typeface="Anaheim"/>
              <a:buChar char="■"/>
              <a:defRPr/>
            </a:lvl3pPr>
            <a:lvl4pPr lvl="3">
              <a:spcBef>
                <a:spcPts val="0"/>
              </a:spcBef>
              <a:spcAft>
                <a:spcPts val="0"/>
              </a:spcAft>
              <a:buClr>
                <a:srgbClr val="191919"/>
              </a:buClr>
              <a:buSzPts val="1400"/>
              <a:buFont typeface="Anaheim"/>
              <a:buChar char="●"/>
              <a:defRPr/>
            </a:lvl4pPr>
            <a:lvl5pPr lvl="4">
              <a:spcBef>
                <a:spcPts val="0"/>
              </a:spcBef>
              <a:spcAft>
                <a:spcPts val="0"/>
              </a:spcAft>
              <a:buClr>
                <a:srgbClr val="191919"/>
              </a:buClr>
              <a:buSzPts val="1400"/>
              <a:buFont typeface="Anaheim"/>
              <a:buChar char="○"/>
              <a:defRPr/>
            </a:lvl5pPr>
            <a:lvl6pPr lvl="5">
              <a:spcBef>
                <a:spcPts val="0"/>
              </a:spcBef>
              <a:spcAft>
                <a:spcPts val="0"/>
              </a:spcAft>
              <a:buClr>
                <a:srgbClr val="191919"/>
              </a:buClr>
              <a:buSzPts val="1400"/>
              <a:buFont typeface="Anaheim"/>
              <a:buChar char="■"/>
              <a:defRPr/>
            </a:lvl6pPr>
            <a:lvl7pPr lvl="6">
              <a:spcBef>
                <a:spcPts val="0"/>
              </a:spcBef>
              <a:spcAft>
                <a:spcPts val="0"/>
              </a:spcAft>
              <a:buClr>
                <a:srgbClr val="191919"/>
              </a:buClr>
              <a:buSzPts val="1400"/>
              <a:buFont typeface="Anaheim"/>
              <a:buChar char="●"/>
              <a:defRPr/>
            </a:lvl7pPr>
            <a:lvl8pPr lvl="7">
              <a:spcBef>
                <a:spcPts val="0"/>
              </a:spcBef>
              <a:spcAft>
                <a:spcPts val="0"/>
              </a:spcAft>
              <a:buClr>
                <a:srgbClr val="191919"/>
              </a:buClr>
              <a:buSzPts val="1400"/>
              <a:buFont typeface="Anaheim"/>
              <a:buChar char="○"/>
              <a:defRPr/>
            </a:lvl8pPr>
            <a:lvl9pPr lvl="8">
              <a:spcBef>
                <a:spcPts val="0"/>
              </a:spcBef>
              <a:spcAft>
                <a:spcPts val="0"/>
              </a:spcAft>
              <a:buClr>
                <a:srgbClr val="191919"/>
              </a:buClr>
              <a:buSzPts val="1400"/>
              <a:buFont typeface="Anaheim"/>
              <a:buChar char="■"/>
              <a:defRPr/>
            </a:lvl9pPr>
          </a:lstStyle>
          <a:p>
            <a:endParaRPr/>
          </a:p>
        </p:txBody>
      </p:sp>
      <p:pic>
        <p:nvPicPr>
          <p:cNvPr id="163" name="Google Shape;163;p15"/>
          <p:cNvPicPr preferRelativeResize="0"/>
          <p:nvPr/>
        </p:nvPicPr>
        <p:blipFill>
          <a:blip r:embed="rId2">
            <a:alphaModFix/>
          </a:blip>
          <a:stretch>
            <a:fillRect/>
          </a:stretch>
        </p:blipFill>
        <p:spPr>
          <a:xfrm rot="-5539333">
            <a:off x="4545952" y="344468"/>
            <a:ext cx="5435347" cy="2361565"/>
          </a:xfrm>
          <a:prstGeom prst="rect">
            <a:avLst/>
          </a:prstGeom>
          <a:noFill/>
          <a:ln>
            <a:noFill/>
          </a:ln>
        </p:spPr>
      </p:pic>
      <p:pic>
        <p:nvPicPr>
          <p:cNvPr id="164" name="Google Shape;164;p15"/>
          <p:cNvPicPr preferRelativeResize="0"/>
          <p:nvPr/>
        </p:nvPicPr>
        <p:blipFill>
          <a:blip r:embed="rId3">
            <a:alphaModFix/>
          </a:blip>
          <a:stretch>
            <a:fillRect/>
          </a:stretch>
        </p:blipFill>
        <p:spPr>
          <a:xfrm rot="360765">
            <a:off x="5384190" y="2065512"/>
            <a:ext cx="4980668" cy="5143498"/>
          </a:xfrm>
          <a:prstGeom prst="rect">
            <a:avLst/>
          </a:prstGeom>
          <a:noFill/>
          <a:ln>
            <a:noFill/>
          </a:ln>
        </p:spPr>
      </p:pic>
      <p:pic>
        <p:nvPicPr>
          <p:cNvPr id="165" name="Google Shape;165;p15"/>
          <p:cNvPicPr preferRelativeResize="0"/>
          <p:nvPr/>
        </p:nvPicPr>
        <p:blipFill>
          <a:blip r:embed="rId4">
            <a:alphaModFix/>
          </a:blip>
          <a:stretch>
            <a:fillRect/>
          </a:stretch>
        </p:blipFill>
        <p:spPr>
          <a:xfrm rot="7926911">
            <a:off x="4636226" y="-463374"/>
            <a:ext cx="5572051" cy="1292251"/>
          </a:xfrm>
          <a:prstGeom prst="rect">
            <a:avLst/>
          </a:prstGeom>
          <a:noFill/>
          <a:ln>
            <a:noFill/>
          </a:ln>
        </p:spPr>
      </p:pic>
      <p:sp>
        <p:nvSpPr>
          <p:cNvPr id="166" name="Google Shape;166;p15"/>
          <p:cNvSpPr/>
          <p:nvPr/>
        </p:nvSpPr>
        <p:spPr>
          <a:xfrm rot="1502300">
            <a:off x="4328584" y="4510817"/>
            <a:ext cx="486831" cy="911494"/>
          </a:xfrm>
          <a:custGeom>
            <a:avLst/>
            <a:gdLst/>
            <a:ahLst/>
            <a:cxnLst/>
            <a:rect l="l" t="t" r="r" b="b"/>
            <a:pathLst>
              <a:path w="20791" h="38927" extrusionOk="0">
                <a:moveTo>
                  <a:pt x="17846" y="1"/>
                </a:moveTo>
                <a:cubicBezTo>
                  <a:pt x="14711" y="1"/>
                  <a:pt x="11272" y="643"/>
                  <a:pt x="8663" y="2353"/>
                </a:cubicBezTo>
                <a:cubicBezTo>
                  <a:pt x="7646" y="3014"/>
                  <a:pt x="8102" y="4657"/>
                  <a:pt x="9225" y="4657"/>
                </a:cubicBezTo>
                <a:cubicBezTo>
                  <a:pt x="9342" y="4657"/>
                  <a:pt x="9467" y="4639"/>
                  <a:pt x="9598" y="4599"/>
                </a:cubicBezTo>
                <a:cubicBezTo>
                  <a:pt x="11096" y="4132"/>
                  <a:pt x="12574" y="3626"/>
                  <a:pt x="14128" y="3364"/>
                </a:cubicBezTo>
                <a:cubicBezTo>
                  <a:pt x="14371" y="3327"/>
                  <a:pt x="14614" y="3308"/>
                  <a:pt x="14858" y="3271"/>
                </a:cubicBezTo>
                <a:lnTo>
                  <a:pt x="14858" y="3271"/>
                </a:lnTo>
                <a:cubicBezTo>
                  <a:pt x="14671" y="3458"/>
                  <a:pt x="14483" y="3645"/>
                  <a:pt x="14315" y="3832"/>
                </a:cubicBezTo>
                <a:cubicBezTo>
                  <a:pt x="13229" y="4993"/>
                  <a:pt x="12144" y="6134"/>
                  <a:pt x="10983" y="7220"/>
                </a:cubicBezTo>
                <a:cubicBezTo>
                  <a:pt x="9879" y="8305"/>
                  <a:pt x="8719" y="9316"/>
                  <a:pt x="7521" y="10308"/>
                </a:cubicBezTo>
                <a:cubicBezTo>
                  <a:pt x="6941" y="10813"/>
                  <a:pt x="6342" y="11300"/>
                  <a:pt x="5724" y="11768"/>
                </a:cubicBezTo>
                <a:cubicBezTo>
                  <a:pt x="5481" y="11974"/>
                  <a:pt x="5387" y="12049"/>
                  <a:pt x="5050" y="12311"/>
                </a:cubicBezTo>
                <a:cubicBezTo>
                  <a:pt x="4713" y="12554"/>
                  <a:pt x="4377" y="12816"/>
                  <a:pt x="4021" y="13059"/>
                </a:cubicBezTo>
                <a:cubicBezTo>
                  <a:pt x="3366" y="13546"/>
                  <a:pt x="2973" y="14182"/>
                  <a:pt x="3085" y="15025"/>
                </a:cubicBezTo>
                <a:cubicBezTo>
                  <a:pt x="3179" y="15755"/>
                  <a:pt x="3740" y="16503"/>
                  <a:pt x="4508" y="16672"/>
                </a:cubicBezTo>
                <a:cubicBezTo>
                  <a:pt x="5297" y="16840"/>
                  <a:pt x="6078" y="16909"/>
                  <a:pt x="6858" y="16909"/>
                </a:cubicBezTo>
                <a:cubicBezTo>
                  <a:pt x="8242" y="16909"/>
                  <a:pt x="9620" y="16692"/>
                  <a:pt x="11021" y="16428"/>
                </a:cubicBezTo>
                <a:cubicBezTo>
                  <a:pt x="11508" y="16335"/>
                  <a:pt x="11994" y="16241"/>
                  <a:pt x="12500" y="16148"/>
                </a:cubicBezTo>
                <a:cubicBezTo>
                  <a:pt x="12724" y="16110"/>
                  <a:pt x="12949" y="16054"/>
                  <a:pt x="13173" y="16017"/>
                </a:cubicBezTo>
                <a:cubicBezTo>
                  <a:pt x="13286" y="16017"/>
                  <a:pt x="13379" y="15998"/>
                  <a:pt x="13473" y="15979"/>
                </a:cubicBezTo>
                <a:cubicBezTo>
                  <a:pt x="13529" y="15979"/>
                  <a:pt x="13660" y="15960"/>
                  <a:pt x="13735" y="15942"/>
                </a:cubicBezTo>
                <a:cubicBezTo>
                  <a:pt x="14184" y="15904"/>
                  <a:pt x="14633" y="15867"/>
                  <a:pt x="15101" y="15867"/>
                </a:cubicBezTo>
                <a:cubicBezTo>
                  <a:pt x="15176" y="15867"/>
                  <a:pt x="15251" y="15886"/>
                  <a:pt x="15344" y="15886"/>
                </a:cubicBezTo>
                <a:cubicBezTo>
                  <a:pt x="14614" y="16484"/>
                  <a:pt x="13885" y="17065"/>
                  <a:pt x="13155" y="17645"/>
                </a:cubicBezTo>
                <a:lnTo>
                  <a:pt x="7521" y="22174"/>
                </a:lnTo>
                <a:lnTo>
                  <a:pt x="1251" y="27228"/>
                </a:lnTo>
                <a:cubicBezTo>
                  <a:pt x="1" y="28261"/>
                  <a:pt x="926" y="30680"/>
                  <a:pt x="2515" y="30680"/>
                </a:cubicBezTo>
                <a:cubicBezTo>
                  <a:pt x="2567" y="30680"/>
                  <a:pt x="2620" y="30677"/>
                  <a:pt x="2673" y="30672"/>
                </a:cubicBezTo>
                <a:cubicBezTo>
                  <a:pt x="5705" y="30335"/>
                  <a:pt x="8719" y="29848"/>
                  <a:pt x="11713" y="29324"/>
                </a:cubicBezTo>
                <a:lnTo>
                  <a:pt x="11713" y="29324"/>
                </a:lnTo>
                <a:cubicBezTo>
                  <a:pt x="11302" y="29792"/>
                  <a:pt x="10852" y="30279"/>
                  <a:pt x="10366" y="30803"/>
                </a:cubicBezTo>
                <a:cubicBezTo>
                  <a:pt x="9542" y="31664"/>
                  <a:pt x="8681" y="32506"/>
                  <a:pt x="7783" y="33292"/>
                </a:cubicBezTo>
                <a:cubicBezTo>
                  <a:pt x="6866" y="34097"/>
                  <a:pt x="5780" y="34789"/>
                  <a:pt x="4994" y="35706"/>
                </a:cubicBezTo>
                <a:cubicBezTo>
                  <a:pt x="4358" y="36418"/>
                  <a:pt x="4227" y="37428"/>
                  <a:pt x="4844" y="38214"/>
                </a:cubicBezTo>
                <a:cubicBezTo>
                  <a:pt x="5231" y="38706"/>
                  <a:pt x="5749" y="38927"/>
                  <a:pt x="6299" y="38927"/>
                </a:cubicBezTo>
                <a:cubicBezTo>
                  <a:pt x="6627" y="38927"/>
                  <a:pt x="6967" y="38848"/>
                  <a:pt x="7296" y="38701"/>
                </a:cubicBezTo>
                <a:cubicBezTo>
                  <a:pt x="8513" y="38139"/>
                  <a:pt x="9580" y="37091"/>
                  <a:pt x="10553" y="36212"/>
                </a:cubicBezTo>
                <a:cubicBezTo>
                  <a:pt x="11508" y="35369"/>
                  <a:pt x="12425" y="34490"/>
                  <a:pt x="13286" y="33573"/>
                </a:cubicBezTo>
                <a:cubicBezTo>
                  <a:pt x="15101" y="31664"/>
                  <a:pt x="16748" y="29586"/>
                  <a:pt x="18208" y="27377"/>
                </a:cubicBezTo>
                <a:cubicBezTo>
                  <a:pt x="18657" y="26722"/>
                  <a:pt x="18526" y="25749"/>
                  <a:pt x="18058" y="25150"/>
                </a:cubicBezTo>
                <a:cubicBezTo>
                  <a:pt x="17645" y="24619"/>
                  <a:pt x="17068" y="24367"/>
                  <a:pt x="16439" y="24367"/>
                </a:cubicBezTo>
                <a:cubicBezTo>
                  <a:pt x="16271" y="24367"/>
                  <a:pt x="16098" y="24385"/>
                  <a:pt x="15925" y="24420"/>
                </a:cubicBezTo>
                <a:cubicBezTo>
                  <a:pt x="13828" y="24832"/>
                  <a:pt x="11713" y="25244"/>
                  <a:pt x="9617" y="25618"/>
                </a:cubicBezTo>
                <a:cubicBezTo>
                  <a:pt x="11882" y="23765"/>
                  <a:pt x="14147" y="21931"/>
                  <a:pt x="16430" y="20097"/>
                </a:cubicBezTo>
                <a:cubicBezTo>
                  <a:pt x="17366" y="19329"/>
                  <a:pt x="18451" y="18637"/>
                  <a:pt x="19237" y="17720"/>
                </a:cubicBezTo>
                <a:cubicBezTo>
                  <a:pt x="20342" y="16466"/>
                  <a:pt x="20791" y="14594"/>
                  <a:pt x="19518" y="13265"/>
                </a:cubicBezTo>
                <a:cubicBezTo>
                  <a:pt x="18582" y="12273"/>
                  <a:pt x="17160" y="12030"/>
                  <a:pt x="15868" y="11918"/>
                </a:cubicBezTo>
                <a:cubicBezTo>
                  <a:pt x="15619" y="11898"/>
                  <a:pt x="15370" y="11889"/>
                  <a:pt x="15119" y="11889"/>
                </a:cubicBezTo>
                <a:cubicBezTo>
                  <a:pt x="14184" y="11889"/>
                  <a:pt x="13242" y="12013"/>
                  <a:pt x="12312" y="12161"/>
                </a:cubicBezTo>
                <a:cubicBezTo>
                  <a:pt x="11919" y="12217"/>
                  <a:pt x="11508" y="12292"/>
                  <a:pt x="11114" y="12367"/>
                </a:cubicBezTo>
                <a:cubicBezTo>
                  <a:pt x="11975" y="11618"/>
                  <a:pt x="12836" y="10832"/>
                  <a:pt x="13641" y="10027"/>
                </a:cubicBezTo>
                <a:cubicBezTo>
                  <a:pt x="14802" y="8904"/>
                  <a:pt x="15925" y="7725"/>
                  <a:pt x="16991" y="6509"/>
                </a:cubicBezTo>
                <a:cubicBezTo>
                  <a:pt x="18096" y="5236"/>
                  <a:pt x="18994" y="3795"/>
                  <a:pt x="20005" y="2428"/>
                </a:cubicBezTo>
                <a:cubicBezTo>
                  <a:pt x="20772" y="1399"/>
                  <a:pt x="19724" y="70"/>
                  <a:pt x="18620" y="14"/>
                </a:cubicBezTo>
                <a:cubicBezTo>
                  <a:pt x="18364" y="5"/>
                  <a:pt x="18106" y="1"/>
                  <a:pt x="17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rot="3041618">
            <a:off x="8659891" y="3367461"/>
            <a:ext cx="844296" cy="1414243"/>
          </a:xfrm>
          <a:custGeom>
            <a:avLst/>
            <a:gdLst/>
            <a:ahLst/>
            <a:cxnLst/>
            <a:rect l="l" t="t" r="r" b="b"/>
            <a:pathLst>
              <a:path w="23284" h="39002" extrusionOk="0">
                <a:moveTo>
                  <a:pt x="11211" y="7944"/>
                </a:moveTo>
                <a:cubicBezTo>
                  <a:pt x="11530" y="8412"/>
                  <a:pt x="11810" y="8917"/>
                  <a:pt x="12110" y="9385"/>
                </a:cubicBezTo>
                <a:cubicBezTo>
                  <a:pt x="12653" y="10321"/>
                  <a:pt x="13158" y="11294"/>
                  <a:pt x="13588" y="12305"/>
                </a:cubicBezTo>
                <a:cubicBezTo>
                  <a:pt x="12784" y="12305"/>
                  <a:pt x="11941" y="12511"/>
                  <a:pt x="11080" y="12941"/>
                </a:cubicBezTo>
                <a:cubicBezTo>
                  <a:pt x="8891" y="13989"/>
                  <a:pt x="7599" y="16366"/>
                  <a:pt x="6963" y="18612"/>
                </a:cubicBezTo>
                <a:cubicBezTo>
                  <a:pt x="6607" y="19810"/>
                  <a:pt x="6439" y="21064"/>
                  <a:pt x="6420" y="22337"/>
                </a:cubicBezTo>
                <a:cubicBezTo>
                  <a:pt x="6331" y="22408"/>
                  <a:pt x="6225" y="22462"/>
                  <a:pt x="6118" y="22532"/>
                </a:cubicBezTo>
                <a:lnTo>
                  <a:pt x="6118" y="22532"/>
                </a:lnTo>
                <a:cubicBezTo>
                  <a:pt x="5579" y="19802"/>
                  <a:pt x="5953" y="16924"/>
                  <a:pt x="6588" y="14232"/>
                </a:cubicBezTo>
                <a:cubicBezTo>
                  <a:pt x="7038" y="12342"/>
                  <a:pt x="7524" y="10152"/>
                  <a:pt x="8572" y="8430"/>
                </a:cubicBezTo>
                <a:cubicBezTo>
                  <a:pt x="8965" y="8374"/>
                  <a:pt x="9358" y="8281"/>
                  <a:pt x="9733" y="8168"/>
                </a:cubicBezTo>
                <a:cubicBezTo>
                  <a:pt x="10219" y="8037"/>
                  <a:pt x="10725" y="7962"/>
                  <a:pt x="11211" y="7944"/>
                </a:cubicBezTo>
                <a:close/>
                <a:moveTo>
                  <a:pt x="13351" y="15408"/>
                </a:moveTo>
                <a:cubicBezTo>
                  <a:pt x="13642" y="15408"/>
                  <a:pt x="13932" y="15523"/>
                  <a:pt x="14187" y="15786"/>
                </a:cubicBezTo>
                <a:cubicBezTo>
                  <a:pt x="14562" y="16160"/>
                  <a:pt x="14880" y="16628"/>
                  <a:pt x="15161" y="17115"/>
                </a:cubicBezTo>
                <a:cubicBezTo>
                  <a:pt x="15366" y="18088"/>
                  <a:pt x="15479" y="19043"/>
                  <a:pt x="15460" y="19997"/>
                </a:cubicBezTo>
                <a:cubicBezTo>
                  <a:pt x="15441" y="20502"/>
                  <a:pt x="15366" y="21064"/>
                  <a:pt x="15254" y="21569"/>
                </a:cubicBezTo>
                <a:cubicBezTo>
                  <a:pt x="14786" y="22224"/>
                  <a:pt x="14262" y="22842"/>
                  <a:pt x="13719" y="23422"/>
                </a:cubicBezTo>
                <a:cubicBezTo>
                  <a:pt x="12989" y="22748"/>
                  <a:pt x="12110" y="22224"/>
                  <a:pt x="11174" y="21906"/>
                </a:cubicBezTo>
                <a:cubicBezTo>
                  <a:pt x="10874" y="21064"/>
                  <a:pt x="10893" y="20109"/>
                  <a:pt x="11006" y="19248"/>
                </a:cubicBezTo>
                <a:cubicBezTo>
                  <a:pt x="11155" y="18200"/>
                  <a:pt x="11399" y="16965"/>
                  <a:pt x="12091" y="16123"/>
                </a:cubicBezTo>
                <a:cubicBezTo>
                  <a:pt x="12434" y="15689"/>
                  <a:pt x="12894" y="15408"/>
                  <a:pt x="13351" y="15408"/>
                </a:cubicBezTo>
                <a:close/>
                <a:moveTo>
                  <a:pt x="9789" y="25125"/>
                </a:moveTo>
                <a:lnTo>
                  <a:pt x="9789" y="25125"/>
                </a:lnTo>
                <a:cubicBezTo>
                  <a:pt x="10014" y="25369"/>
                  <a:pt x="10257" y="25575"/>
                  <a:pt x="10519" y="25781"/>
                </a:cubicBezTo>
                <a:cubicBezTo>
                  <a:pt x="10425" y="25930"/>
                  <a:pt x="10332" y="26080"/>
                  <a:pt x="10238" y="26230"/>
                </a:cubicBezTo>
                <a:cubicBezTo>
                  <a:pt x="10051" y="25893"/>
                  <a:pt x="9901" y="25518"/>
                  <a:pt x="9789" y="25125"/>
                </a:cubicBezTo>
                <a:close/>
                <a:moveTo>
                  <a:pt x="16882" y="24938"/>
                </a:moveTo>
                <a:cubicBezTo>
                  <a:pt x="16677" y="25575"/>
                  <a:pt x="16358" y="26155"/>
                  <a:pt x="15928" y="26660"/>
                </a:cubicBezTo>
                <a:cubicBezTo>
                  <a:pt x="15853" y="26436"/>
                  <a:pt x="15741" y="26211"/>
                  <a:pt x="15647" y="26005"/>
                </a:cubicBezTo>
                <a:cubicBezTo>
                  <a:pt x="16096" y="25724"/>
                  <a:pt x="16508" y="25369"/>
                  <a:pt x="16882" y="24938"/>
                </a:cubicBezTo>
                <a:close/>
                <a:moveTo>
                  <a:pt x="13345" y="27633"/>
                </a:moveTo>
                <a:cubicBezTo>
                  <a:pt x="13420" y="27821"/>
                  <a:pt x="13476" y="27989"/>
                  <a:pt x="13514" y="28176"/>
                </a:cubicBezTo>
                <a:cubicBezTo>
                  <a:pt x="13359" y="28207"/>
                  <a:pt x="13204" y="28221"/>
                  <a:pt x="13050" y="28221"/>
                </a:cubicBezTo>
                <a:cubicBezTo>
                  <a:pt x="12924" y="28221"/>
                  <a:pt x="12797" y="28212"/>
                  <a:pt x="12671" y="28195"/>
                </a:cubicBezTo>
                <a:cubicBezTo>
                  <a:pt x="12896" y="28008"/>
                  <a:pt x="13120" y="27839"/>
                  <a:pt x="13345" y="27652"/>
                </a:cubicBezTo>
                <a:lnTo>
                  <a:pt x="13345" y="27633"/>
                </a:lnTo>
                <a:close/>
                <a:moveTo>
                  <a:pt x="2939" y="21738"/>
                </a:moveTo>
                <a:lnTo>
                  <a:pt x="2939" y="21738"/>
                </a:lnTo>
                <a:cubicBezTo>
                  <a:pt x="3070" y="22917"/>
                  <a:pt x="3294" y="24077"/>
                  <a:pt x="3687" y="25219"/>
                </a:cubicBezTo>
                <a:cubicBezTo>
                  <a:pt x="3837" y="25706"/>
                  <a:pt x="4043" y="26155"/>
                  <a:pt x="4249" y="26623"/>
                </a:cubicBezTo>
                <a:cubicBezTo>
                  <a:pt x="4380" y="27783"/>
                  <a:pt x="4979" y="28663"/>
                  <a:pt x="5802" y="29224"/>
                </a:cubicBezTo>
                <a:cubicBezTo>
                  <a:pt x="6738" y="30497"/>
                  <a:pt x="7899" y="31583"/>
                  <a:pt x="9227" y="32369"/>
                </a:cubicBezTo>
                <a:cubicBezTo>
                  <a:pt x="9321" y="32687"/>
                  <a:pt x="9471" y="33005"/>
                  <a:pt x="9695" y="33305"/>
                </a:cubicBezTo>
                <a:cubicBezTo>
                  <a:pt x="10312" y="34185"/>
                  <a:pt x="11308" y="34594"/>
                  <a:pt x="12341" y="34594"/>
                </a:cubicBezTo>
                <a:cubicBezTo>
                  <a:pt x="12626" y="34594"/>
                  <a:pt x="12913" y="34563"/>
                  <a:pt x="13195" y="34502"/>
                </a:cubicBezTo>
                <a:cubicBezTo>
                  <a:pt x="13532" y="34428"/>
                  <a:pt x="13850" y="34297"/>
                  <a:pt x="14150" y="34128"/>
                </a:cubicBezTo>
                <a:lnTo>
                  <a:pt x="14150" y="34128"/>
                </a:lnTo>
                <a:cubicBezTo>
                  <a:pt x="13383" y="34914"/>
                  <a:pt x="12447" y="35551"/>
                  <a:pt x="11399" y="35906"/>
                </a:cubicBezTo>
                <a:cubicBezTo>
                  <a:pt x="10782" y="36116"/>
                  <a:pt x="10160" y="36218"/>
                  <a:pt x="9548" y="36218"/>
                </a:cubicBezTo>
                <a:cubicBezTo>
                  <a:pt x="8192" y="36218"/>
                  <a:pt x="6886" y="35713"/>
                  <a:pt x="5802" y="34746"/>
                </a:cubicBezTo>
                <a:cubicBezTo>
                  <a:pt x="2134" y="31470"/>
                  <a:pt x="2377" y="26267"/>
                  <a:pt x="2939" y="21738"/>
                </a:cubicBezTo>
                <a:close/>
                <a:moveTo>
                  <a:pt x="10637" y="1"/>
                </a:moveTo>
                <a:cubicBezTo>
                  <a:pt x="10477" y="1"/>
                  <a:pt x="10312" y="15"/>
                  <a:pt x="10145" y="45"/>
                </a:cubicBezTo>
                <a:cubicBezTo>
                  <a:pt x="8760" y="289"/>
                  <a:pt x="7768" y="1468"/>
                  <a:pt x="6907" y="2497"/>
                </a:cubicBezTo>
                <a:cubicBezTo>
                  <a:pt x="5166" y="4612"/>
                  <a:pt x="3893" y="7027"/>
                  <a:pt x="2957" y="9609"/>
                </a:cubicBezTo>
                <a:cubicBezTo>
                  <a:pt x="2040" y="12174"/>
                  <a:pt x="1460" y="14850"/>
                  <a:pt x="1011" y="17527"/>
                </a:cubicBezTo>
                <a:cubicBezTo>
                  <a:pt x="506" y="20521"/>
                  <a:pt x="0" y="23572"/>
                  <a:pt x="38" y="26604"/>
                </a:cubicBezTo>
                <a:cubicBezTo>
                  <a:pt x="56" y="29505"/>
                  <a:pt x="674" y="32462"/>
                  <a:pt x="2377" y="34858"/>
                </a:cubicBezTo>
                <a:cubicBezTo>
                  <a:pt x="3949" y="37029"/>
                  <a:pt x="6214" y="38657"/>
                  <a:pt x="8928" y="38957"/>
                </a:cubicBezTo>
                <a:cubicBezTo>
                  <a:pt x="9197" y="38987"/>
                  <a:pt x="9467" y="39001"/>
                  <a:pt x="9737" y="39001"/>
                </a:cubicBezTo>
                <a:cubicBezTo>
                  <a:pt x="12187" y="39001"/>
                  <a:pt x="14620" y="37813"/>
                  <a:pt x="16340" y="36093"/>
                </a:cubicBezTo>
                <a:cubicBezTo>
                  <a:pt x="17332" y="35083"/>
                  <a:pt x="18118" y="33903"/>
                  <a:pt x="18698" y="32612"/>
                </a:cubicBezTo>
                <a:cubicBezTo>
                  <a:pt x="19765" y="32051"/>
                  <a:pt x="20701" y="31283"/>
                  <a:pt x="21449" y="30272"/>
                </a:cubicBezTo>
                <a:lnTo>
                  <a:pt x="21468" y="30272"/>
                </a:lnTo>
                <a:cubicBezTo>
                  <a:pt x="23246" y="27895"/>
                  <a:pt x="23284" y="24714"/>
                  <a:pt x="22497" y="21962"/>
                </a:cubicBezTo>
                <a:cubicBezTo>
                  <a:pt x="22048" y="20446"/>
                  <a:pt x="21281" y="18631"/>
                  <a:pt x="20251" y="16984"/>
                </a:cubicBezTo>
                <a:cubicBezTo>
                  <a:pt x="20907" y="13240"/>
                  <a:pt x="19802" y="9142"/>
                  <a:pt x="16677" y="6914"/>
                </a:cubicBezTo>
                <a:cubicBezTo>
                  <a:pt x="15591" y="5117"/>
                  <a:pt x="13963" y="3714"/>
                  <a:pt x="11735" y="3470"/>
                </a:cubicBezTo>
                <a:cubicBezTo>
                  <a:pt x="11560" y="3449"/>
                  <a:pt x="11391" y="3439"/>
                  <a:pt x="11225" y="3439"/>
                </a:cubicBezTo>
                <a:cubicBezTo>
                  <a:pt x="11107" y="3439"/>
                  <a:pt x="10991" y="3444"/>
                  <a:pt x="10874" y="3452"/>
                </a:cubicBezTo>
                <a:cubicBezTo>
                  <a:pt x="10538" y="3227"/>
                  <a:pt x="10182" y="3059"/>
                  <a:pt x="9808" y="2928"/>
                </a:cubicBezTo>
                <a:cubicBezTo>
                  <a:pt x="9976" y="2759"/>
                  <a:pt x="10145" y="2609"/>
                  <a:pt x="10350" y="2478"/>
                </a:cubicBezTo>
                <a:cubicBezTo>
                  <a:pt x="10497" y="2380"/>
                  <a:pt x="10573" y="2325"/>
                  <a:pt x="10727" y="2325"/>
                </a:cubicBezTo>
                <a:cubicBezTo>
                  <a:pt x="10749" y="2325"/>
                  <a:pt x="10773" y="2326"/>
                  <a:pt x="10800" y="2329"/>
                </a:cubicBezTo>
                <a:cubicBezTo>
                  <a:pt x="10812" y="2335"/>
                  <a:pt x="10823" y="2337"/>
                  <a:pt x="10831" y="2337"/>
                </a:cubicBezTo>
                <a:cubicBezTo>
                  <a:pt x="10847" y="2337"/>
                  <a:pt x="10856" y="2329"/>
                  <a:pt x="10856" y="2329"/>
                </a:cubicBezTo>
                <a:cubicBezTo>
                  <a:pt x="10856" y="2347"/>
                  <a:pt x="10856" y="2385"/>
                  <a:pt x="10874" y="2441"/>
                </a:cubicBezTo>
                <a:cubicBezTo>
                  <a:pt x="10975" y="2983"/>
                  <a:pt x="11449" y="3231"/>
                  <a:pt x="11930" y="3231"/>
                </a:cubicBezTo>
                <a:cubicBezTo>
                  <a:pt x="12530" y="3231"/>
                  <a:pt x="13139" y="2846"/>
                  <a:pt x="13046" y="2160"/>
                </a:cubicBezTo>
                <a:cubicBezTo>
                  <a:pt x="12880" y="868"/>
                  <a:pt x="11878" y="1"/>
                  <a:pt x="10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rot="10629747">
            <a:off x="-518501" y="-180029"/>
            <a:ext cx="844265" cy="1414191"/>
          </a:xfrm>
          <a:custGeom>
            <a:avLst/>
            <a:gdLst/>
            <a:ahLst/>
            <a:cxnLst/>
            <a:rect l="l" t="t" r="r" b="b"/>
            <a:pathLst>
              <a:path w="23284" h="39002" extrusionOk="0">
                <a:moveTo>
                  <a:pt x="11211" y="7944"/>
                </a:moveTo>
                <a:cubicBezTo>
                  <a:pt x="11530" y="8412"/>
                  <a:pt x="11810" y="8917"/>
                  <a:pt x="12110" y="9385"/>
                </a:cubicBezTo>
                <a:cubicBezTo>
                  <a:pt x="12653" y="10321"/>
                  <a:pt x="13158" y="11294"/>
                  <a:pt x="13588" y="12305"/>
                </a:cubicBezTo>
                <a:cubicBezTo>
                  <a:pt x="12784" y="12305"/>
                  <a:pt x="11941" y="12511"/>
                  <a:pt x="11080" y="12941"/>
                </a:cubicBezTo>
                <a:cubicBezTo>
                  <a:pt x="8891" y="13989"/>
                  <a:pt x="7599" y="16366"/>
                  <a:pt x="6963" y="18612"/>
                </a:cubicBezTo>
                <a:cubicBezTo>
                  <a:pt x="6607" y="19810"/>
                  <a:pt x="6439" y="21064"/>
                  <a:pt x="6420" y="22337"/>
                </a:cubicBezTo>
                <a:cubicBezTo>
                  <a:pt x="6331" y="22408"/>
                  <a:pt x="6225" y="22462"/>
                  <a:pt x="6118" y="22532"/>
                </a:cubicBezTo>
                <a:lnTo>
                  <a:pt x="6118" y="22532"/>
                </a:lnTo>
                <a:cubicBezTo>
                  <a:pt x="5579" y="19802"/>
                  <a:pt x="5953" y="16924"/>
                  <a:pt x="6588" y="14232"/>
                </a:cubicBezTo>
                <a:cubicBezTo>
                  <a:pt x="7038" y="12342"/>
                  <a:pt x="7524" y="10152"/>
                  <a:pt x="8572" y="8430"/>
                </a:cubicBezTo>
                <a:cubicBezTo>
                  <a:pt x="8965" y="8374"/>
                  <a:pt x="9358" y="8281"/>
                  <a:pt x="9733" y="8168"/>
                </a:cubicBezTo>
                <a:cubicBezTo>
                  <a:pt x="10219" y="8037"/>
                  <a:pt x="10725" y="7962"/>
                  <a:pt x="11211" y="7944"/>
                </a:cubicBezTo>
                <a:close/>
                <a:moveTo>
                  <a:pt x="13351" y="15408"/>
                </a:moveTo>
                <a:cubicBezTo>
                  <a:pt x="13642" y="15408"/>
                  <a:pt x="13932" y="15523"/>
                  <a:pt x="14187" y="15786"/>
                </a:cubicBezTo>
                <a:cubicBezTo>
                  <a:pt x="14562" y="16160"/>
                  <a:pt x="14880" y="16628"/>
                  <a:pt x="15161" y="17115"/>
                </a:cubicBezTo>
                <a:cubicBezTo>
                  <a:pt x="15366" y="18088"/>
                  <a:pt x="15479" y="19043"/>
                  <a:pt x="15460" y="19997"/>
                </a:cubicBezTo>
                <a:cubicBezTo>
                  <a:pt x="15441" y="20502"/>
                  <a:pt x="15366" y="21064"/>
                  <a:pt x="15254" y="21569"/>
                </a:cubicBezTo>
                <a:cubicBezTo>
                  <a:pt x="14786" y="22224"/>
                  <a:pt x="14262" y="22842"/>
                  <a:pt x="13719" y="23422"/>
                </a:cubicBezTo>
                <a:cubicBezTo>
                  <a:pt x="12989" y="22748"/>
                  <a:pt x="12110" y="22224"/>
                  <a:pt x="11174" y="21906"/>
                </a:cubicBezTo>
                <a:cubicBezTo>
                  <a:pt x="10874" y="21064"/>
                  <a:pt x="10893" y="20109"/>
                  <a:pt x="11006" y="19248"/>
                </a:cubicBezTo>
                <a:cubicBezTo>
                  <a:pt x="11155" y="18200"/>
                  <a:pt x="11399" y="16965"/>
                  <a:pt x="12091" y="16123"/>
                </a:cubicBezTo>
                <a:cubicBezTo>
                  <a:pt x="12434" y="15689"/>
                  <a:pt x="12894" y="15408"/>
                  <a:pt x="13351" y="15408"/>
                </a:cubicBezTo>
                <a:close/>
                <a:moveTo>
                  <a:pt x="9789" y="25125"/>
                </a:moveTo>
                <a:lnTo>
                  <a:pt x="9789" y="25125"/>
                </a:lnTo>
                <a:cubicBezTo>
                  <a:pt x="10014" y="25369"/>
                  <a:pt x="10257" y="25575"/>
                  <a:pt x="10519" y="25781"/>
                </a:cubicBezTo>
                <a:cubicBezTo>
                  <a:pt x="10425" y="25930"/>
                  <a:pt x="10332" y="26080"/>
                  <a:pt x="10238" y="26230"/>
                </a:cubicBezTo>
                <a:cubicBezTo>
                  <a:pt x="10051" y="25893"/>
                  <a:pt x="9901" y="25518"/>
                  <a:pt x="9789" y="25125"/>
                </a:cubicBezTo>
                <a:close/>
                <a:moveTo>
                  <a:pt x="16882" y="24938"/>
                </a:moveTo>
                <a:cubicBezTo>
                  <a:pt x="16677" y="25575"/>
                  <a:pt x="16358" y="26155"/>
                  <a:pt x="15928" y="26660"/>
                </a:cubicBezTo>
                <a:cubicBezTo>
                  <a:pt x="15853" y="26436"/>
                  <a:pt x="15741" y="26211"/>
                  <a:pt x="15647" y="26005"/>
                </a:cubicBezTo>
                <a:cubicBezTo>
                  <a:pt x="16096" y="25724"/>
                  <a:pt x="16508" y="25369"/>
                  <a:pt x="16882" y="24938"/>
                </a:cubicBezTo>
                <a:close/>
                <a:moveTo>
                  <a:pt x="13345" y="27633"/>
                </a:moveTo>
                <a:cubicBezTo>
                  <a:pt x="13420" y="27821"/>
                  <a:pt x="13476" y="27989"/>
                  <a:pt x="13514" y="28176"/>
                </a:cubicBezTo>
                <a:cubicBezTo>
                  <a:pt x="13359" y="28207"/>
                  <a:pt x="13204" y="28221"/>
                  <a:pt x="13050" y="28221"/>
                </a:cubicBezTo>
                <a:cubicBezTo>
                  <a:pt x="12924" y="28221"/>
                  <a:pt x="12797" y="28212"/>
                  <a:pt x="12671" y="28195"/>
                </a:cubicBezTo>
                <a:cubicBezTo>
                  <a:pt x="12896" y="28008"/>
                  <a:pt x="13120" y="27839"/>
                  <a:pt x="13345" y="27652"/>
                </a:cubicBezTo>
                <a:lnTo>
                  <a:pt x="13345" y="27633"/>
                </a:lnTo>
                <a:close/>
                <a:moveTo>
                  <a:pt x="2939" y="21738"/>
                </a:moveTo>
                <a:lnTo>
                  <a:pt x="2939" y="21738"/>
                </a:lnTo>
                <a:cubicBezTo>
                  <a:pt x="3070" y="22917"/>
                  <a:pt x="3294" y="24077"/>
                  <a:pt x="3687" y="25219"/>
                </a:cubicBezTo>
                <a:cubicBezTo>
                  <a:pt x="3837" y="25706"/>
                  <a:pt x="4043" y="26155"/>
                  <a:pt x="4249" y="26623"/>
                </a:cubicBezTo>
                <a:cubicBezTo>
                  <a:pt x="4380" y="27783"/>
                  <a:pt x="4979" y="28663"/>
                  <a:pt x="5802" y="29224"/>
                </a:cubicBezTo>
                <a:cubicBezTo>
                  <a:pt x="6738" y="30497"/>
                  <a:pt x="7899" y="31583"/>
                  <a:pt x="9227" y="32369"/>
                </a:cubicBezTo>
                <a:cubicBezTo>
                  <a:pt x="9321" y="32687"/>
                  <a:pt x="9471" y="33005"/>
                  <a:pt x="9695" y="33305"/>
                </a:cubicBezTo>
                <a:cubicBezTo>
                  <a:pt x="10312" y="34185"/>
                  <a:pt x="11308" y="34594"/>
                  <a:pt x="12341" y="34594"/>
                </a:cubicBezTo>
                <a:cubicBezTo>
                  <a:pt x="12626" y="34594"/>
                  <a:pt x="12913" y="34563"/>
                  <a:pt x="13195" y="34502"/>
                </a:cubicBezTo>
                <a:cubicBezTo>
                  <a:pt x="13532" y="34428"/>
                  <a:pt x="13850" y="34297"/>
                  <a:pt x="14150" y="34128"/>
                </a:cubicBezTo>
                <a:lnTo>
                  <a:pt x="14150" y="34128"/>
                </a:lnTo>
                <a:cubicBezTo>
                  <a:pt x="13383" y="34914"/>
                  <a:pt x="12447" y="35551"/>
                  <a:pt x="11399" y="35906"/>
                </a:cubicBezTo>
                <a:cubicBezTo>
                  <a:pt x="10782" y="36116"/>
                  <a:pt x="10160" y="36218"/>
                  <a:pt x="9548" y="36218"/>
                </a:cubicBezTo>
                <a:cubicBezTo>
                  <a:pt x="8192" y="36218"/>
                  <a:pt x="6886" y="35713"/>
                  <a:pt x="5802" y="34746"/>
                </a:cubicBezTo>
                <a:cubicBezTo>
                  <a:pt x="2134" y="31470"/>
                  <a:pt x="2377" y="26267"/>
                  <a:pt x="2939" y="21738"/>
                </a:cubicBezTo>
                <a:close/>
                <a:moveTo>
                  <a:pt x="10637" y="1"/>
                </a:moveTo>
                <a:cubicBezTo>
                  <a:pt x="10477" y="1"/>
                  <a:pt x="10312" y="15"/>
                  <a:pt x="10145" y="45"/>
                </a:cubicBezTo>
                <a:cubicBezTo>
                  <a:pt x="8760" y="289"/>
                  <a:pt x="7768" y="1468"/>
                  <a:pt x="6907" y="2497"/>
                </a:cubicBezTo>
                <a:cubicBezTo>
                  <a:pt x="5166" y="4612"/>
                  <a:pt x="3893" y="7027"/>
                  <a:pt x="2957" y="9609"/>
                </a:cubicBezTo>
                <a:cubicBezTo>
                  <a:pt x="2040" y="12174"/>
                  <a:pt x="1460" y="14850"/>
                  <a:pt x="1011" y="17527"/>
                </a:cubicBezTo>
                <a:cubicBezTo>
                  <a:pt x="506" y="20521"/>
                  <a:pt x="0" y="23572"/>
                  <a:pt x="38" y="26604"/>
                </a:cubicBezTo>
                <a:cubicBezTo>
                  <a:pt x="56" y="29505"/>
                  <a:pt x="674" y="32462"/>
                  <a:pt x="2377" y="34858"/>
                </a:cubicBezTo>
                <a:cubicBezTo>
                  <a:pt x="3949" y="37029"/>
                  <a:pt x="6214" y="38657"/>
                  <a:pt x="8928" y="38957"/>
                </a:cubicBezTo>
                <a:cubicBezTo>
                  <a:pt x="9197" y="38987"/>
                  <a:pt x="9467" y="39001"/>
                  <a:pt x="9737" y="39001"/>
                </a:cubicBezTo>
                <a:cubicBezTo>
                  <a:pt x="12187" y="39001"/>
                  <a:pt x="14620" y="37813"/>
                  <a:pt x="16340" y="36093"/>
                </a:cubicBezTo>
                <a:cubicBezTo>
                  <a:pt x="17332" y="35083"/>
                  <a:pt x="18118" y="33903"/>
                  <a:pt x="18698" y="32612"/>
                </a:cubicBezTo>
                <a:cubicBezTo>
                  <a:pt x="19765" y="32051"/>
                  <a:pt x="20701" y="31283"/>
                  <a:pt x="21449" y="30272"/>
                </a:cubicBezTo>
                <a:lnTo>
                  <a:pt x="21468" y="30272"/>
                </a:lnTo>
                <a:cubicBezTo>
                  <a:pt x="23246" y="27895"/>
                  <a:pt x="23284" y="24714"/>
                  <a:pt x="22497" y="21962"/>
                </a:cubicBezTo>
                <a:cubicBezTo>
                  <a:pt x="22048" y="20446"/>
                  <a:pt x="21281" y="18631"/>
                  <a:pt x="20251" y="16984"/>
                </a:cubicBezTo>
                <a:cubicBezTo>
                  <a:pt x="20907" y="13240"/>
                  <a:pt x="19802" y="9142"/>
                  <a:pt x="16677" y="6914"/>
                </a:cubicBezTo>
                <a:cubicBezTo>
                  <a:pt x="15591" y="5117"/>
                  <a:pt x="13963" y="3714"/>
                  <a:pt x="11735" y="3470"/>
                </a:cubicBezTo>
                <a:cubicBezTo>
                  <a:pt x="11560" y="3449"/>
                  <a:pt x="11391" y="3439"/>
                  <a:pt x="11225" y="3439"/>
                </a:cubicBezTo>
                <a:cubicBezTo>
                  <a:pt x="11107" y="3439"/>
                  <a:pt x="10991" y="3444"/>
                  <a:pt x="10874" y="3452"/>
                </a:cubicBezTo>
                <a:cubicBezTo>
                  <a:pt x="10538" y="3227"/>
                  <a:pt x="10182" y="3059"/>
                  <a:pt x="9808" y="2928"/>
                </a:cubicBezTo>
                <a:cubicBezTo>
                  <a:pt x="9976" y="2759"/>
                  <a:pt x="10145" y="2609"/>
                  <a:pt x="10350" y="2478"/>
                </a:cubicBezTo>
                <a:cubicBezTo>
                  <a:pt x="10497" y="2380"/>
                  <a:pt x="10573" y="2325"/>
                  <a:pt x="10727" y="2325"/>
                </a:cubicBezTo>
                <a:cubicBezTo>
                  <a:pt x="10749" y="2325"/>
                  <a:pt x="10773" y="2326"/>
                  <a:pt x="10800" y="2329"/>
                </a:cubicBezTo>
                <a:cubicBezTo>
                  <a:pt x="10812" y="2335"/>
                  <a:pt x="10823" y="2337"/>
                  <a:pt x="10831" y="2337"/>
                </a:cubicBezTo>
                <a:cubicBezTo>
                  <a:pt x="10847" y="2337"/>
                  <a:pt x="10856" y="2329"/>
                  <a:pt x="10856" y="2329"/>
                </a:cubicBezTo>
                <a:cubicBezTo>
                  <a:pt x="10856" y="2347"/>
                  <a:pt x="10856" y="2385"/>
                  <a:pt x="10874" y="2441"/>
                </a:cubicBezTo>
                <a:cubicBezTo>
                  <a:pt x="10975" y="2983"/>
                  <a:pt x="11449" y="3231"/>
                  <a:pt x="11930" y="3231"/>
                </a:cubicBezTo>
                <a:cubicBezTo>
                  <a:pt x="12530" y="3231"/>
                  <a:pt x="13139" y="2846"/>
                  <a:pt x="13046" y="2160"/>
                </a:cubicBezTo>
                <a:cubicBezTo>
                  <a:pt x="12880" y="868"/>
                  <a:pt x="11878" y="1"/>
                  <a:pt x="10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9" name="Google Shape;169;p15"/>
          <p:cNvPicPr preferRelativeResize="0"/>
          <p:nvPr/>
        </p:nvPicPr>
        <p:blipFill>
          <a:blip r:embed="rId5">
            <a:alphaModFix/>
          </a:blip>
          <a:stretch>
            <a:fillRect/>
          </a:stretch>
        </p:blipFill>
        <p:spPr>
          <a:xfrm rot="7846281">
            <a:off x="-258400" y="4395326"/>
            <a:ext cx="1347750" cy="114245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312"/>
        <p:cNvGrpSpPr/>
        <p:nvPr/>
      </p:nvGrpSpPr>
      <p:grpSpPr>
        <a:xfrm>
          <a:off x="0" y="0"/>
          <a:ext cx="0" cy="0"/>
          <a:chOff x="0" y="0"/>
          <a:chExt cx="0" cy="0"/>
        </a:xfrm>
      </p:grpSpPr>
      <p:sp>
        <p:nvSpPr>
          <p:cNvPr id="313" name="Google Shape;313;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314" name="Google Shape;314;p25"/>
          <p:cNvPicPr preferRelativeResize="0"/>
          <p:nvPr/>
        </p:nvPicPr>
        <p:blipFill>
          <a:blip r:embed="rId2">
            <a:alphaModFix/>
          </a:blip>
          <a:stretch>
            <a:fillRect/>
          </a:stretch>
        </p:blipFill>
        <p:spPr>
          <a:xfrm rot="4139277">
            <a:off x="-3527310" y="-1057725"/>
            <a:ext cx="4980671" cy="5143500"/>
          </a:xfrm>
          <a:prstGeom prst="rect">
            <a:avLst/>
          </a:prstGeom>
          <a:noFill/>
          <a:ln>
            <a:noFill/>
          </a:ln>
        </p:spPr>
      </p:pic>
      <p:pic>
        <p:nvPicPr>
          <p:cNvPr id="315" name="Google Shape;315;p25"/>
          <p:cNvPicPr preferRelativeResize="0"/>
          <p:nvPr/>
        </p:nvPicPr>
        <p:blipFill>
          <a:blip r:embed="rId3">
            <a:alphaModFix/>
          </a:blip>
          <a:stretch>
            <a:fillRect/>
          </a:stretch>
        </p:blipFill>
        <p:spPr>
          <a:xfrm rot="5400000">
            <a:off x="6824950" y="-1481107"/>
            <a:ext cx="5435349" cy="2361565"/>
          </a:xfrm>
          <a:prstGeom prst="rect">
            <a:avLst/>
          </a:prstGeom>
          <a:noFill/>
          <a:ln>
            <a:noFill/>
          </a:ln>
        </p:spPr>
      </p:pic>
      <p:pic>
        <p:nvPicPr>
          <p:cNvPr id="316" name="Google Shape;316;p25"/>
          <p:cNvPicPr preferRelativeResize="0"/>
          <p:nvPr/>
        </p:nvPicPr>
        <p:blipFill>
          <a:blip r:embed="rId4">
            <a:alphaModFix/>
          </a:blip>
          <a:stretch>
            <a:fillRect/>
          </a:stretch>
        </p:blipFill>
        <p:spPr>
          <a:xfrm rot="-5798424" flipH="1">
            <a:off x="392433" y="4684699"/>
            <a:ext cx="1111399" cy="1266700"/>
          </a:xfrm>
          <a:prstGeom prst="rect">
            <a:avLst/>
          </a:prstGeom>
          <a:noFill/>
          <a:ln>
            <a:noFill/>
          </a:ln>
        </p:spPr>
      </p:pic>
      <p:pic>
        <p:nvPicPr>
          <p:cNvPr id="317" name="Google Shape;317;p25"/>
          <p:cNvPicPr preferRelativeResize="0"/>
          <p:nvPr/>
        </p:nvPicPr>
        <p:blipFill>
          <a:blip r:embed="rId5">
            <a:alphaModFix/>
          </a:blip>
          <a:stretch>
            <a:fillRect/>
          </a:stretch>
        </p:blipFill>
        <p:spPr>
          <a:xfrm>
            <a:off x="8809903" y="381000"/>
            <a:ext cx="1213893" cy="1520749"/>
          </a:xfrm>
          <a:prstGeom prst="rect">
            <a:avLst/>
          </a:prstGeom>
          <a:noFill/>
          <a:ln>
            <a:noFill/>
          </a:ln>
        </p:spPr>
      </p:pic>
      <p:sp>
        <p:nvSpPr>
          <p:cNvPr id="318" name="Google Shape;318;p25"/>
          <p:cNvSpPr/>
          <p:nvPr/>
        </p:nvSpPr>
        <p:spPr>
          <a:xfrm flipH="1">
            <a:off x="-403088" y="4140053"/>
            <a:ext cx="1213844" cy="1176199"/>
          </a:xfrm>
          <a:custGeom>
            <a:avLst/>
            <a:gdLst/>
            <a:ahLst/>
            <a:cxnLst/>
            <a:rect l="l" t="t" r="r" b="b"/>
            <a:pathLst>
              <a:path w="74549" h="72237" extrusionOk="0">
                <a:moveTo>
                  <a:pt x="43236" y="8174"/>
                </a:moveTo>
                <a:cubicBezTo>
                  <a:pt x="43947" y="8380"/>
                  <a:pt x="44639" y="8642"/>
                  <a:pt x="45332" y="8941"/>
                </a:cubicBezTo>
                <a:cubicBezTo>
                  <a:pt x="46530" y="9447"/>
                  <a:pt x="47653" y="10083"/>
                  <a:pt x="48738" y="10813"/>
                </a:cubicBezTo>
                <a:cubicBezTo>
                  <a:pt x="47915" y="10495"/>
                  <a:pt x="47091" y="10176"/>
                  <a:pt x="46249" y="9896"/>
                </a:cubicBezTo>
                <a:cubicBezTo>
                  <a:pt x="45014" y="9484"/>
                  <a:pt x="43722" y="9128"/>
                  <a:pt x="42412" y="8866"/>
                </a:cubicBezTo>
                <a:cubicBezTo>
                  <a:pt x="42468" y="8829"/>
                  <a:pt x="42524" y="8773"/>
                  <a:pt x="42581" y="8717"/>
                </a:cubicBezTo>
                <a:cubicBezTo>
                  <a:pt x="42805" y="8529"/>
                  <a:pt x="43011" y="8361"/>
                  <a:pt x="43236" y="8174"/>
                </a:cubicBezTo>
                <a:close/>
                <a:moveTo>
                  <a:pt x="34738" y="11917"/>
                </a:moveTo>
                <a:lnTo>
                  <a:pt x="34738" y="11917"/>
                </a:lnTo>
                <a:cubicBezTo>
                  <a:pt x="33784" y="13040"/>
                  <a:pt x="32904" y="14219"/>
                  <a:pt x="32081" y="15436"/>
                </a:cubicBezTo>
                <a:cubicBezTo>
                  <a:pt x="31713" y="15324"/>
                  <a:pt x="31333" y="15273"/>
                  <a:pt x="30950" y="15273"/>
                </a:cubicBezTo>
                <a:cubicBezTo>
                  <a:pt x="30690" y="15273"/>
                  <a:pt x="30429" y="15297"/>
                  <a:pt x="30172" y="15342"/>
                </a:cubicBezTo>
                <a:cubicBezTo>
                  <a:pt x="31407" y="13807"/>
                  <a:pt x="32904" y="12591"/>
                  <a:pt x="34738" y="11917"/>
                </a:cubicBezTo>
                <a:close/>
                <a:moveTo>
                  <a:pt x="39399" y="11692"/>
                </a:moveTo>
                <a:cubicBezTo>
                  <a:pt x="40671" y="13302"/>
                  <a:pt x="42730" y="14219"/>
                  <a:pt x="44302" y="15492"/>
                </a:cubicBezTo>
                <a:cubicBezTo>
                  <a:pt x="46174" y="17008"/>
                  <a:pt x="47147" y="19348"/>
                  <a:pt x="47222" y="21706"/>
                </a:cubicBezTo>
                <a:cubicBezTo>
                  <a:pt x="45908" y="21482"/>
                  <a:pt x="44582" y="21365"/>
                  <a:pt x="43272" y="21365"/>
                </a:cubicBezTo>
                <a:cubicBezTo>
                  <a:pt x="42941" y="21365"/>
                  <a:pt x="42610" y="21373"/>
                  <a:pt x="42281" y="21388"/>
                </a:cubicBezTo>
                <a:cubicBezTo>
                  <a:pt x="40278" y="21481"/>
                  <a:pt x="38276" y="21837"/>
                  <a:pt x="36348" y="22417"/>
                </a:cubicBezTo>
                <a:lnTo>
                  <a:pt x="36123" y="22417"/>
                </a:lnTo>
                <a:cubicBezTo>
                  <a:pt x="35992" y="20714"/>
                  <a:pt x="35599" y="18898"/>
                  <a:pt x="34682" y="17495"/>
                </a:cubicBezTo>
                <a:cubicBezTo>
                  <a:pt x="35225" y="16671"/>
                  <a:pt x="35786" y="15866"/>
                  <a:pt x="36385" y="15118"/>
                </a:cubicBezTo>
                <a:cubicBezTo>
                  <a:pt x="37321" y="13920"/>
                  <a:pt x="38332" y="12778"/>
                  <a:pt x="39399" y="11692"/>
                </a:cubicBezTo>
                <a:close/>
                <a:moveTo>
                  <a:pt x="33222" y="19909"/>
                </a:moveTo>
                <a:cubicBezTo>
                  <a:pt x="33503" y="20714"/>
                  <a:pt x="33690" y="21556"/>
                  <a:pt x="33765" y="22417"/>
                </a:cubicBezTo>
                <a:cubicBezTo>
                  <a:pt x="33335" y="22436"/>
                  <a:pt x="32904" y="22454"/>
                  <a:pt x="32474" y="22492"/>
                </a:cubicBezTo>
                <a:cubicBezTo>
                  <a:pt x="32286" y="22511"/>
                  <a:pt x="32118" y="22529"/>
                  <a:pt x="31931" y="22548"/>
                </a:cubicBezTo>
                <a:cubicBezTo>
                  <a:pt x="31950" y="22473"/>
                  <a:pt x="31987" y="22380"/>
                  <a:pt x="32024" y="22323"/>
                </a:cubicBezTo>
                <a:cubicBezTo>
                  <a:pt x="32380" y="21500"/>
                  <a:pt x="32792" y="20695"/>
                  <a:pt x="33222" y="19909"/>
                </a:cubicBezTo>
                <a:close/>
                <a:moveTo>
                  <a:pt x="30722" y="17590"/>
                </a:moveTo>
                <a:cubicBezTo>
                  <a:pt x="30164" y="18594"/>
                  <a:pt x="29626" y="19598"/>
                  <a:pt x="29161" y="20639"/>
                </a:cubicBezTo>
                <a:cubicBezTo>
                  <a:pt x="28805" y="21444"/>
                  <a:pt x="28487" y="22267"/>
                  <a:pt x="28188" y="23072"/>
                </a:cubicBezTo>
                <a:cubicBezTo>
                  <a:pt x="27626" y="23203"/>
                  <a:pt x="27065" y="23315"/>
                  <a:pt x="26503" y="23465"/>
                </a:cubicBezTo>
                <a:cubicBezTo>
                  <a:pt x="26522" y="23222"/>
                  <a:pt x="26541" y="22979"/>
                  <a:pt x="26578" y="22754"/>
                </a:cubicBezTo>
                <a:cubicBezTo>
                  <a:pt x="26728" y="21594"/>
                  <a:pt x="27139" y="20471"/>
                  <a:pt x="27813" y="19535"/>
                </a:cubicBezTo>
                <a:cubicBezTo>
                  <a:pt x="28463" y="18644"/>
                  <a:pt x="29554" y="17661"/>
                  <a:pt x="30722" y="17590"/>
                </a:cubicBezTo>
                <a:close/>
                <a:moveTo>
                  <a:pt x="43865" y="12164"/>
                </a:moveTo>
                <a:cubicBezTo>
                  <a:pt x="44198" y="12256"/>
                  <a:pt x="44531" y="12349"/>
                  <a:pt x="44845" y="12460"/>
                </a:cubicBezTo>
                <a:cubicBezTo>
                  <a:pt x="49075" y="13770"/>
                  <a:pt x="53137" y="15866"/>
                  <a:pt x="56581" y="18711"/>
                </a:cubicBezTo>
                <a:cubicBezTo>
                  <a:pt x="57123" y="19460"/>
                  <a:pt x="57647" y="20227"/>
                  <a:pt x="58134" y="20995"/>
                </a:cubicBezTo>
                <a:cubicBezTo>
                  <a:pt x="58939" y="22211"/>
                  <a:pt x="59669" y="23484"/>
                  <a:pt x="60343" y="24794"/>
                </a:cubicBezTo>
                <a:cubicBezTo>
                  <a:pt x="59096" y="24467"/>
                  <a:pt x="57799" y="24309"/>
                  <a:pt x="56497" y="24309"/>
                </a:cubicBezTo>
                <a:cubicBezTo>
                  <a:pt x="55863" y="24309"/>
                  <a:pt x="55228" y="24346"/>
                  <a:pt x="54597" y="24420"/>
                </a:cubicBezTo>
                <a:cubicBezTo>
                  <a:pt x="53062" y="23521"/>
                  <a:pt x="51396" y="22810"/>
                  <a:pt x="49674" y="22286"/>
                </a:cubicBezTo>
                <a:cubicBezTo>
                  <a:pt x="49730" y="20976"/>
                  <a:pt x="49543" y="19628"/>
                  <a:pt x="49094" y="18281"/>
                </a:cubicBezTo>
                <a:cubicBezTo>
                  <a:pt x="48626" y="16933"/>
                  <a:pt x="47915" y="15698"/>
                  <a:pt x="46960" y="14612"/>
                </a:cubicBezTo>
                <a:cubicBezTo>
                  <a:pt x="46099" y="13620"/>
                  <a:pt x="44976" y="12909"/>
                  <a:pt x="43891" y="12179"/>
                </a:cubicBezTo>
                <a:cubicBezTo>
                  <a:pt x="43877" y="12179"/>
                  <a:pt x="43873" y="12169"/>
                  <a:pt x="43865" y="12164"/>
                </a:cubicBezTo>
                <a:close/>
                <a:moveTo>
                  <a:pt x="27270" y="26160"/>
                </a:moveTo>
                <a:lnTo>
                  <a:pt x="27270" y="26160"/>
                </a:lnTo>
                <a:cubicBezTo>
                  <a:pt x="27196" y="26441"/>
                  <a:pt x="27139" y="26722"/>
                  <a:pt x="27065" y="27003"/>
                </a:cubicBezTo>
                <a:cubicBezTo>
                  <a:pt x="26990" y="26759"/>
                  <a:pt x="26896" y="26535"/>
                  <a:pt x="26840" y="26291"/>
                </a:cubicBezTo>
                <a:cubicBezTo>
                  <a:pt x="26971" y="26254"/>
                  <a:pt x="27121" y="26198"/>
                  <a:pt x="27270" y="26160"/>
                </a:cubicBezTo>
                <a:close/>
                <a:moveTo>
                  <a:pt x="41327" y="25599"/>
                </a:moveTo>
                <a:lnTo>
                  <a:pt x="41327" y="25599"/>
                </a:lnTo>
                <a:cubicBezTo>
                  <a:pt x="42861" y="25842"/>
                  <a:pt x="44396" y="26198"/>
                  <a:pt x="45856" y="26722"/>
                </a:cubicBezTo>
                <a:cubicBezTo>
                  <a:pt x="45725" y="26946"/>
                  <a:pt x="45594" y="27152"/>
                  <a:pt x="45444" y="27358"/>
                </a:cubicBezTo>
                <a:cubicBezTo>
                  <a:pt x="44153" y="26610"/>
                  <a:pt x="42768" y="26011"/>
                  <a:pt x="41327" y="25599"/>
                </a:cubicBezTo>
                <a:close/>
                <a:moveTo>
                  <a:pt x="52488" y="3826"/>
                </a:moveTo>
                <a:cubicBezTo>
                  <a:pt x="54117" y="3826"/>
                  <a:pt x="55737" y="4233"/>
                  <a:pt x="57217" y="4955"/>
                </a:cubicBezTo>
                <a:cubicBezTo>
                  <a:pt x="59781" y="6227"/>
                  <a:pt x="61840" y="8099"/>
                  <a:pt x="63655" y="10326"/>
                </a:cubicBezTo>
                <a:cubicBezTo>
                  <a:pt x="66837" y="14219"/>
                  <a:pt x="68915" y="19254"/>
                  <a:pt x="70056" y="24270"/>
                </a:cubicBezTo>
                <a:cubicBezTo>
                  <a:pt x="70000" y="24569"/>
                  <a:pt x="69925" y="24850"/>
                  <a:pt x="69832" y="25150"/>
                </a:cubicBezTo>
                <a:cubicBezTo>
                  <a:pt x="69364" y="26722"/>
                  <a:pt x="68690" y="28219"/>
                  <a:pt x="67829" y="29604"/>
                </a:cubicBezTo>
                <a:cubicBezTo>
                  <a:pt x="67492" y="29211"/>
                  <a:pt x="67155" y="28837"/>
                  <a:pt x="66781" y="28481"/>
                </a:cubicBezTo>
                <a:cubicBezTo>
                  <a:pt x="66556" y="27733"/>
                  <a:pt x="66294" y="26984"/>
                  <a:pt x="65976" y="26273"/>
                </a:cubicBezTo>
                <a:cubicBezTo>
                  <a:pt x="64554" y="22941"/>
                  <a:pt x="62345" y="20059"/>
                  <a:pt x="59687" y="17607"/>
                </a:cubicBezTo>
                <a:cubicBezTo>
                  <a:pt x="58752" y="16278"/>
                  <a:pt x="57741" y="14987"/>
                  <a:pt x="56693" y="13751"/>
                </a:cubicBezTo>
                <a:cubicBezTo>
                  <a:pt x="54540" y="11225"/>
                  <a:pt x="52051" y="8922"/>
                  <a:pt x="49187" y="7219"/>
                </a:cubicBezTo>
                <a:cubicBezTo>
                  <a:pt x="48289" y="6676"/>
                  <a:pt x="47353" y="6227"/>
                  <a:pt x="46399" y="5816"/>
                </a:cubicBezTo>
                <a:cubicBezTo>
                  <a:pt x="47540" y="5104"/>
                  <a:pt x="48738" y="4505"/>
                  <a:pt x="50030" y="4150"/>
                </a:cubicBezTo>
                <a:cubicBezTo>
                  <a:pt x="50840" y="3930"/>
                  <a:pt x="51665" y="3826"/>
                  <a:pt x="52488" y="3826"/>
                </a:cubicBezTo>
                <a:close/>
                <a:moveTo>
                  <a:pt x="24594" y="27040"/>
                </a:moveTo>
                <a:cubicBezTo>
                  <a:pt x="24837" y="27864"/>
                  <a:pt x="25174" y="28650"/>
                  <a:pt x="25605" y="29398"/>
                </a:cubicBezTo>
                <a:cubicBezTo>
                  <a:pt x="25418" y="29567"/>
                  <a:pt x="25212" y="29735"/>
                  <a:pt x="25024" y="29904"/>
                </a:cubicBezTo>
                <a:cubicBezTo>
                  <a:pt x="24482" y="30428"/>
                  <a:pt x="23958" y="30970"/>
                  <a:pt x="23471" y="31551"/>
                </a:cubicBezTo>
                <a:cubicBezTo>
                  <a:pt x="23321" y="31532"/>
                  <a:pt x="23172" y="31495"/>
                  <a:pt x="23022" y="31476"/>
                </a:cubicBezTo>
                <a:cubicBezTo>
                  <a:pt x="22872" y="31457"/>
                  <a:pt x="22741" y="31438"/>
                  <a:pt x="22591" y="31420"/>
                </a:cubicBezTo>
                <a:cubicBezTo>
                  <a:pt x="23059" y="30016"/>
                  <a:pt x="23546" y="28631"/>
                  <a:pt x="24089" y="27265"/>
                </a:cubicBezTo>
                <a:lnTo>
                  <a:pt x="24089" y="27246"/>
                </a:lnTo>
                <a:cubicBezTo>
                  <a:pt x="24257" y="27190"/>
                  <a:pt x="24426" y="27115"/>
                  <a:pt x="24594" y="27040"/>
                </a:cubicBezTo>
                <a:close/>
                <a:moveTo>
                  <a:pt x="33222" y="28425"/>
                </a:moveTo>
                <a:lnTo>
                  <a:pt x="33222" y="28425"/>
                </a:lnTo>
                <a:cubicBezTo>
                  <a:pt x="32923" y="29361"/>
                  <a:pt x="32549" y="30297"/>
                  <a:pt x="32081" y="31158"/>
                </a:cubicBezTo>
                <a:cubicBezTo>
                  <a:pt x="31987" y="31326"/>
                  <a:pt x="31893" y="31476"/>
                  <a:pt x="31800" y="31644"/>
                </a:cubicBezTo>
                <a:cubicBezTo>
                  <a:pt x="31107" y="31364"/>
                  <a:pt x="30434" y="31008"/>
                  <a:pt x="29835" y="30559"/>
                </a:cubicBezTo>
                <a:cubicBezTo>
                  <a:pt x="29835" y="30372"/>
                  <a:pt x="29853" y="30184"/>
                  <a:pt x="29872" y="29979"/>
                </a:cubicBezTo>
                <a:cubicBezTo>
                  <a:pt x="29966" y="29904"/>
                  <a:pt x="30041" y="29829"/>
                  <a:pt x="30134" y="29754"/>
                </a:cubicBezTo>
                <a:cubicBezTo>
                  <a:pt x="31107" y="29192"/>
                  <a:pt x="32137" y="28743"/>
                  <a:pt x="33222" y="28425"/>
                </a:cubicBezTo>
                <a:close/>
                <a:moveTo>
                  <a:pt x="20270" y="29380"/>
                </a:moveTo>
                <a:lnTo>
                  <a:pt x="20270" y="29380"/>
                </a:lnTo>
                <a:cubicBezTo>
                  <a:pt x="20027" y="30091"/>
                  <a:pt x="19803" y="30802"/>
                  <a:pt x="19578" y="31495"/>
                </a:cubicBezTo>
                <a:cubicBezTo>
                  <a:pt x="18848" y="31607"/>
                  <a:pt x="18137" y="31794"/>
                  <a:pt x="17426" y="32037"/>
                </a:cubicBezTo>
                <a:cubicBezTo>
                  <a:pt x="17856" y="31513"/>
                  <a:pt x="18324" y="31027"/>
                  <a:pt x="18829" y="30559"/>
                </a:cubicBezTo>
                <a:cubicBezTo>
                  <a:pt x="19279" y="30147"/>
                  <a:pt x="19765" y="29754"/>
                  <a:pt x="20270" y="29380"/>
                </a:cubicBezTo>
                <a:close/>
                <a:moveTo>
                  <a:pt x="37097" y="27826"/>
                </a:moveTo>
                <a:cubicBezTo>
                  <a:pt x="39324" y="27826"/>
                  <a:pt x="41532" y="28425"/>
                  <a:pt x="43535" y="29473"/>
                </a:cubicBezTo>
                <a:cubicBezTo>
                  <a:pt x="43385" y="29604"/>
                  <a:pt x="43217" y="29735"/>
                  <a:pt x="43067" y="29866"/>
                </a:cubicBezTo>
                <a:cubicBezTo>
                  <a:pt x="41020" y="31460"/>
                  <a:pt x="38322" y="32349"/>
                  <a:pt x="35678" y="32349"/>
                </a:cubicBezTo>
                <a:cubicBezTo>
                  <a:pt x="35155" y="32349"/>
                  <a:pt x="34634" y="32314"/>
                  <a:pt x="34121" y="32243"/>
                </a:cubicBezTo>
                <a:cubicBezTo>
                  <a:pt x="34851" y="30877"/>
                  <a:pt x="35393" y="29417"/>
                  <a:pt x="35730" y="27901"/>
                </a:cubicBezTo>
                <a:cubicBezTo>
                  <a:pt x="36180" y="27845"/>
                  <a:pt x="36647" y="27826"/>
                  <a:pt x="37097" y="27826"/>
                </a:cubicBezTo>
                <a:close/>
                <a:moveTo>
                  <a:pt x="37114" y="7311"/>
                </a:moveTo>
                <a:cubicBezTo>
                  <a:pt x="37658" y="7311"/>
                  <a:pt x="38202" y="7330"/>
                  <a:pt x="38744" y="7369"/>
                </a:cubicBezTo>
                <a:cubicBezTo>
                  <a:pt x="38650" y="7556"/>
                  <a:pt x="38575" y="7762"/>
                  <a:pt x="38519" y="7949"/>
                </a:cubicBezTo>
                <a:cubicBezTo>
                  <a:pt x="38332" y="8136"/>
                  <a:pt x="38145" y="8305"/>
                  <a:pt x="37976" y="8473"/>
                </a:cubicBezTo>
                <a:cubicBezTo>
                  <a:pt x="37471" y="8492"/>
                  <a:pt x="36966" y="8511"/>
                  <a:pt x="36479" y="8586"/>
                </a:cubicBezTo>
                <a:cubicBezTo>
                  <a:pt x="33110" y="9016"/>
                  <a:pt x="30228" y="10701"/>
                  <a:pt x="28113" y="13340"/>
                </a:cubicBezTo>
                <a:cubicBezTo>
                  <a:pt x="26016" y="15960"/>
                  <a:pt x="24557" y="19029"/>
                  <a:pt x="23190" y="22080"/>
                </a:cubicBezTo>
                <a:cubicBezTo>
                  <a:pt x="22722" y="23091"/>
                  <a:pt x="22292" y="24120"/>
                  <a:pt x="21880" y="25150"/>
                </a:cubicBezTo>
                <a:cubicBezTo>
                  <a:pt x="20270" y="25917"/>
                  <a:pt x="18754" y="26853"/>
                  <a:pt x="17388" y="27995"/>
                </a:cubicBezTo>
                <a:cubicBezTo>
                  <a:pt x="15816" y="29286"/>
                  <a:pt x="14375" y="30989"/>
                  <a:pt x="13345" y="32898"/>
                </a:cubicBezTo>
                <a:cubicBezTo>
                  <a:pt x="12222" y="31195"/>
                  <a:pt x="11773" y="29192"/>
                  <a:pt x="11904" y="27096"/>
                </a:cubicBezTo>
                <a:cubicBezTo>
                  <a:pt x="12222" y="21706"/>
                  <a:pt x="15779" y="15604"/>
                  <a:pt x="21319" y="14275"/>
                </a:cubicBezTo>
                <a:cubicBezTo>
                  <a:pt x="22329" y="14032"/>
                  <a:pt x="22292" y="12853"/>
                  <a:pt x="21674" y="12329"/>
                </a:cubicBezTo>
                <a:cubicBezTo>
                  <a:pt x="23639" y="10981"/>
                  <a:pt x="25754" y="9840"/>
                  <a:pt x="28000" y="9016"/>
                </a:cubicBezTo>
                <a:lnTo>
                  <a:pt x="28000" y="8997"/>
                </a:lnTo>
                <a:cubicBezTo>
                  <a:pt x="30914" y="7931"/>
                  <a:pt x="34017" y="7311"/>
                  <a:pt x="37114" y="7311"/>
                </a:cubicBezTo>
                <a:close/>
                <a:moveTo>
                  <a:pt x="29760" y="33291"/>
                </a:moveTo>
                <a:lnTo>
                  <a:pt x="29760" y="33291"/>
                </a:lnTo>
                <a:cubicBezTo>
                  <a:pt x="29966" y="33404"/>
                  <a:pt x="30172" y="33516"/>
                  <a:pt x="30396" y="33610"/>
                </a:cubicBezTo>
                <a:cubicBezTo>
                  <a:pt x="30228" y="33797"/>
                  <a:pt x="30059" y="33984"/>
                  <a:pt x="29891" y="34152"/>
                </a:cubicBezTo>
                <a:cubicBezTo>
                  <a:pt x="29853" y="34134"/>
                  <a:pt x="29816" y="34115"/>
                  <a:pt x="29778" y="34096"/>
                </a:cubicBezTo>
                <a:cubicBezTo>
                  <a:pt x="29778" y="34059"/>
                  <a:pt x="29778" y="34040"/>
                  <a:pt x="29778" y="34021"/>
                </a:cubicBezTo>
                <a:cubicBezTo>
                  <a:pt x="29760" y="33778"/>
                  <a:pt x="29760" y="33535"/>
                  <a:pt x="29760" y="33291"/>
                </a:cubicBezTo>
                <a:close/>
                <a:moveTo>
                  <a:pt x="70917" y="29567"/>
                </a:moveTo>
                <a:cubicBezTo>
                  <a:pt x="71086" y="31345"/>
                  <a:pt x="71105" y="33123"/>
                  <a:pt x="71030" y="34882"/>
                </a:cubicBezTo>
                <a:lnTo>
                  <a:pt x="71030" y="34901"/>
                </a:lnTo>
                <a:cubicBezTo>
                  <a:pt x="70599" y="33872"/>
                  <a:pt x="70113" y="32880"/>
                  <a:pt x="69532" y="31944"/>
                </a:cubicBezTo>
                <a:cubicBezTo>
                  <a:pt x="70038" y="31176"/>
                  <a:pt x="70506" y="30390"/>
                  <a:pt x="70917" y="29567"/>
                </a:cubicBezTo>
                <a:close/>
                <a:moveTo>
                  <a:pt x="58246" y="27208"/>
                </a:moveTo>
                <a:cubicBezTo>
                  <a:pt x="59051" y="27339"/>
                  <a:pt x="59931" y="27545"/>
                  <a:pt x="60754" y="27826"/>
                </a:cubicBezTo>
                <a:cubicBezTo>
                  <a:pt x="61147" y="27976"/>
                  <a:pt x="61559" y="28163"/>
                  <a:pt x="61952" y="28350"/>
                </a:cubicBezTo>
                <a:cubicBezTo>
                  <a:pt x="62720" y="30353"/>
                  <a:pt x="63281" y="32412"/>
                  <a:pt x="63580" y="34508"/>
                </a:cubicBezTo>
                <a:cubicBezTo>
                  <a:pt x="63356" y="34695"/>
                  <a:pt x="63131" y="34882"/>
                  <a:pt x="62888" y="35051"/>
                </a:cubicBezTo>
                <a:cubicBezTo>
                  <a:pt x="62177" y="32580"/>
                  <a:pt x="60941" y="30259"/>
                  <a:pt x="59276" y="28313"/>
                </a:cubicBezTo>
                <a:cubicBezTo>
                  <a:pt x="58958" y="27920"/>
                  <a:pt x="58602" y="27564"/>
                  <a:pt x="58246" y="27208"/>
                </a:cubicBezTo>
                <a:close/>
                <a:moveTo>
                  <a:pt x="18754" y="34190"/>
                </a:moveTo>
                <a:cubicBezTo>
                  <a:pt x="18530" y="34995"/>
                  <a:pt x="18324" y="35781"/>
                  <a:pt x="18118" y="36567"/>
                </a:cubicBezTo>
                <a:cubicBezTo>
                  <a:pt x="17369" y="36286"/>
                  <a:pt x="16658" y="35930"/>
                  <a:pt x="16003" y="35481"/>
                </a:cubicBezTo>
                <a:cubicBezTo>
                  <a:pt x="16845" y="34920"/>
                  <a:pt x="17781" y="34489"/>
                  <a:pt x="18754" y="34190"/>
                </a:cubicBezTo>
                <a:close/>
                <a:moveTo>
                  <a:pt x="26222" y="34845"/>
                </a:moveTo>
                <a:cubicBezTo>
                  <a:pt x="26335" y="34882"/>
                  <a:pt x="26428" y="34938"/>
                  <a:pt x="26541" y="34995"/>
                </a:cubicBezTo>
                <a:cubicBezTo>
                  <a:pt x="26578" y="35481"/>
                  <a:pt x="26653" y="35968"/>
                  <a:pt x="26709" y="36454"/>
                </a:cubicBezTo>
                <a:cubicBezTo>
                  <a:pt x="26278" y="36679"/>
                  <a:pt x="25829" y="36847"/>
                  <a:pt x="25361" y="36978"/>
                </a:cubicBezTo>
                <a:cubicBezTo>
                  <a:pt x="25380" y="36941"/>
                  <a:pt x="25380" y="36885"/>
                  <a:pt x="25399" y="36847"/>
                </a:cubicBezTo>
                <a:cubicBezTo>
                  <a:pt x="25492" y="36529"/>
                  <a:pt x="25605" y="36230"/>
                  <a:pt x="25736" y="35912"/>
                </a:cubicBezTo>
                <a:cubicBezTo>
                  <a:pt x="25754" y="35837"/>
                  <a:pt x="25792" y="35743"/>
                  <a:pt x="25829" y="35668"/>
                </a:cubicBezTo>
                <a:lnTo>
                  <a:pt x="25829" y="35668"/>
                </a:lnTo>
                <a:cubicBezTo>
                  <a:pt x="25826" y="35674"/>
                  <a:pt x="25825" y="35677"/>
                  <a:pt x="25825" y="35677"/>
                </a:cubicBezTo>
                <a:cubicBezTo>
                  <a:pt x="25822" y="35677"/>
                  <a:pt x="25999" y="35290"/>
                  <a:pt x="26016" y="35238"/>
                </a:cubicBezTo>
                <a:cubicBezTo>
                  <a:pt x="26073" y="35107"/>
                  <a:pt x="26147" y="34976"/>
                  <a:pt x="26222" y="34845"/>
                </a:cubicBezTo>
                <a:close/>
                <a:moveTo>
                  <a:pt x="53174" y="27564"/>
                </a:moveTo>
                <a:cubicBezTo>
                  <a:pt x="56506" y="29604"/>
                  <a:pt x="59145" y="32692"/>
                  <a:pt x="60212" y="36623"/>
                </a:cubicBezTo>
                <a:cubicBezTo>
                  <a:pt x="60230" y="36660"/>
                  <a:pt x="60249" y="36716"/>
                  <a:pt x="60249" y="36773"/>
                </a:cubicBezTo>
                <a:cubicBezTo>
                  <a:pt x="60249" y="36791"/>
                  <a:pt x="60249" y="36791"/>
                  <a:pt x="60230" y="36791"/>
                </a:cubicBezTo>
                <a:cubicBezTo>
                  <a:pt x="59556" y="37166"/>
                  <a:pt x="58845" y="37503"/>
                  <a:pt x="58115" y="37783"/>
                </a:cubicBezTo>
                <a:cubicBezTo>
                  <a:pt x="58003" y="36043"/>
                  <a:pt x="57498" y="34302"/>
                  <a:pt x="56768" y="32767"/>
                </a:cubicBezTo>
                <a:cubicBezTo>
                  <a:pt x="55813" y="30783"/>
                  <a:pt x="54428" y="29099"/>
                  <a:pt x="52762" y="27695"/>
                </a:cubicBezTo>
                <a:cubicBezTo>
                  <a:pt x="52912" y="27658"/>
                  <a:pt x="53043" y="27602"/>
                  <a:pt x="53174" y="27564"/>
                </a:cubicBezTo>
                <a:close/>
                <a:moveTo>
                  <a:pt x="47615" y="32487"/>
                </a:moveTo>
                <a:cubicBezTo>
                  <a:pt x="48308" y="33198"/>
                  <a:pt x="48963" y="33984"/>
                  <a:pt x="49506" y="34807"/>
                </a:cubicBezTo>
                <a:cubicBezTo>
                  <a:pt x="50329" y="36024"/>
                  <a:pt x="50984" y="37372"/>
                  <a:pt x="51433" y="38775"/>
                </a:cubicBezTo>
                <a:cubicBezTo>
                  <a:pt x="50928" y="38700"/>
                  <a:pt x="50423" y="38569"/>
                  <a:pt x="49899" y="38364"/>
                </a:cubicBezTo>
                <a:cubicBezTo>
                  <a:pt x="49075" y="38045"/>
                  <a:pt x="48233" y="37409"/>
                  <a:pt x="47765" y="36604"/>
                </a:cubicBezTo>
                <a:cubicBezTo>
                  <a:pt x="47091" y="35425"/>
                  <a:pt x="47129" y="34021"/>
                  <a:pt x="47503" y="32767"/>
                </a:cubicBezTo>
                <a:cubicBezTo>
                  <a:pt x="47540" y="32674"/>
                  <a:pt x="47578" y="32580"/>
                  <a:pt x="47615" y="32487"/>
                </a:cubicBezTo>
                <a:close/>
                <a:moveTo>
                  <a:pt x="50292" y="28949"/>
                </a:moveTo>
                <a:cubicBezTo>
                  <a:pt x="51789" y="30016"/>
                  <a:pt x="53099" y="31307"/>
                  <a:pt x="54054" y="32917"/>
                </a:cubicBezTo>
                <a:cubicBezTo>
                  <a:pt x="55083" y="34583"/>
                  <a:pt x="55738" y="36567"/>
                  <a:pt x="55738" y="38551"/>
                </a:cubicBezTo>
                <a:cubicBezTo>
                  <a:pt x="55195" y="38663"/>
                  <a:pt x="54653" y="38775"/>
                  <a:pt x="54129" y="38831"/>
                </a:cubicBezTo>
                <a:cubicBezTo>
                  <a:pt x="53923" y="37970"/>
                  <a:pt x="53661" y="37166"/>
                  <a:pt x="53324" y="36398"/>
                </a:cubicBezTo>
                <a:cubicBezTo>
                  <a:pt x="52351" y="34040"/>
                  <a:pt x="50872" y="31888"/>
                  <a:pt x="49019" y="30091"/>
                </a:cubicBezTo>
                <a:cubicBezTo>
                  <a:pt x="49075" y="30035"/>
                  <a:pt x="49131" y="29979"/>
                  <a:pt x="49187" y="29922"/>
                </a:cubicBezTo>
                <a:cubicBezTo>
                  <a:pt x="49524" y="29567"/>
                  <a:pt x="49899" y="29249"/>
                  <a:pt x="50292" y="28968"/>
                </a:cubicBezTo>
                <a:lnTo>
                  <a:pt x="50292" y="28949"/>
                </a:lnTo>
                <a:close/>
                <a:moveTo>
                  <a:pt x="63786" y="37746"/>
                </a:moveTo>
                <a:cubicBezTo>
                  <a:pt x="63786" y="38700"/>
                  <a:pt x="63711" y="39636"/>
                  <a:pt x="63580" y="40572"/>
                </a:cubicBezTo>
                <a:cubicBezTo>
                  <a:pt x="63618" y="39711"/>
                  <a:pt x="63580" y="38831"/>
                  <a:pt x="63487" y="37952"/>
                </a:cubicBezTo>
                <a:cubicBezTo>
                  <a:pt x="63580" y="37896"/>
                  <a:pt x="63693" y="37821"/>
                  <a:pt x="63786" y="37746"/>
                </a:cubicBezTo>
                <a:close/>
                <a:moveTo>
                  <a:pt x="30228" y="37334"/>
                </a:moveTo>
                <a:cubicBezTo>
                  <a:pt x="31538" y="38420"/>
                  <a:pt x="32698" y="39674"/>
                  <a:pt x="33634" y="40965"/>
                </a:cubicBezTo>
                <a:cubicBezTo>
                  <a:pt x="32923" y="41077"/>
                  <a:pt x="32193" y="41208"/>
                  <a:pt x="31500" y="41377"/>
                </a:cubicBezTo>
                <a:cubicBezTo>
                  <a:pt x="31482" y="41377"/>
                  <a:pt x="31463" y="41396"/>
                  <a:pt x="31463" y="41396"/>
                </a:cubicBezTo>
                <a:cubicBezTo>
                  <a:pt x="30958" y="40198"/>
                  <a:pt x="30583" y="38962"/>
                  <a:pt x="30284" y="37577"/>
                </a:cubicBezTo>
                <a:lnTo>
                  <a:pt x="30228" y="37334"/>
                </a:lnTo>
                <a:close/>
                <a:moveTo>
                  <a:pt x="55233" y="41433"/>
                </a:moveTo>
                <a:cubicBezTo>
                  <a:pt x="55064" y="41920"/>
                  <a:pt x="54840" y="42388"/>
                  <a:pt x="54597" y="42818"/>
                </a:cubicBezTo>
                <a:cubicBezTo>
                  <a:pt x="54597" y="42388"/>
                  <a:pt x="54578" y="41957"/>
                  <a:pt x="54540" y="41527"/>
                </a:cubicBezTo>
                <a:cubicBezTo>
                  <a:pt x="54784" y="41508"/>
                  <a:pt x="55008" y="41470"/>
                  <a:pt x="55233" y="41433"/>
                </a:cubicBezTo>
                <a:close/>
                <a:moveTo>
                  <a:pt x="45014" y="31382"/>
                </a:moveTo>
                <a:cubicBezTo>
                  <a:pt x="44527" y="32749"/>
                  <a:pt x="44321" y="34208"/>
                  <a:pt x="44546" y="35650"/>
                </a:cubicBezTo>
                <a:cubicBezTo>
                  <a:pt x="44976" y="38644"/>
                  <a:pt x="47391" y="40722"/>
                  <a:pt x="50254" y="41358"/>
                </a:cubicBezTo>
                <a:cubicBezTo>
                  <a:pt x="50835" y="41489"/>
                  <a:pt x="51415" y="41564"/>
                  <a:pt x="51995" y="41601"/>
                </a:cubicBezTo>
                <a:cubicBezTo>
                  <a:pt x="51995" y="41601"/>
                  <a:pt x="51995" y="41620"/>
                  <a:pt x="51995" y="41620"/>
                </a:cubicBezTo>
                <a:cubicBezTo>
                  <a:pt x="52032" y="42163"/>
                  <a:pt x="52051" y="42706"/>
                  <a:pt x="52014" y="43267"/>
                </a:cubicBezTo>
                <a:cubicBezTo>
                  <a:pt x="50741" y="42462"/>
                  <a:pt x="49319" y="41864"/>
                  <a:pt x="47877" y="41452"/>
                </a:cubicBezTo>
                <a:cubicBezTo>
                  <a:pt x="45409" y="40734"/>
                  <a:pt x="42794" y="40475"/>
                  <a:pt x="40215" y="40475"/>
                </a:cubicBezTo>
                <a:cubicBezTo>
                  <a:pt x="40037" y="40475"/>
                  <a:pt x="39858" y="40476"/>
                  <a:pt x="39680" y="40478"/>
                </a:cubicBezTo>
                <a:cubicBezTo>
                  <a:pt x="38538" y="40478"/>
                  <a:pt x="37396" y="40535"/>
                  <a:pt x="36236" y="40647"/>
                </a:cubicBezTo>
                <a:cubicBezTo>
                  <a:pt x="35038" y="38719"/>
                  <a:pt x="33503" y="36997"/>
                  <a:pt x="31837" y="35612"/>
                </a:cubicBezTo>
                <a:cubicBezTo>
                  <a:pt x="31800" y="35593"/>
                  <a:pt x="31762" y="35556"/>
                  <a:pt x="31744" y="35537"/>
                </a:cubicBezTo>
                <a:cubicBezTo>
                  <a:pt x="32081" y="35163"/>
                  <a:pt x="32399" y="34789"/>
                  <a:pt x="32698" y="34396"/>
                </a:cubicBezTo>
                <a:cubicBezTo>
                  <a:pt x="33714" y="34633"/>
                  <a:pt x="34762" y="34749"/>
                  <a:pt x="35814" y="34749"/>
                </a:cubicBezTo>
                <a:cubicBezTo>
                  <a:pt x="38249" y="34749"/>
                  <a:pt x="40700" y="34125"/>
                  <a:pt x="42805" y="32936"/>
                </a:cubicBezTo>
                <a:cubicBezTo>
                  <a:pt x="43591" y="32487"/>
                  <a:pt x="44340" y="31962"/>
                  <a:pt x="45014" y="31382"/>
                </a:cubicBezTo>
                <a:close/>
                <a:moveTo>
                  <a:pt x="14805" y="37409"/>
                </a:moveTo>
                <a:cubicBezTo>
                  <a:pt x="15161" y="37652"/>
                  <a:pt x="15535" y="37877"/>
                  <a:pt x="15928" y="38083"/>
                </a:cubicBezTo>
                <a:cubicBezTo>
                  <a:pt x="16471" y="38364"/>
                  <a:pt x="17033" y="38607"/>
                  <a:pt x="17613" y="38813"/>
                </a:cubicBezTo>
                <a:cubicBezTo>
                  <a:pt x="17313" y="40198"/>
                  <a:pt x="17089" y="41601"/>
                  <a:pt x="16958" y="43005"/>
                </a:cubicBezTo>
                <a:cubicBezTo>
                  <a:pt x="16939" y="43230"/>
                  <a:pt x="16920" y="43473"/>
                  <a:pt x="16902" y="43716"/>
                </a:cubicBezTo>
                <a:cubicBezTo>
                  <a:pt x="16452" y="43436"/>
                  <a:pt x="16059" y="43118"/>
                  <a:pt x="15741" y="42706"/>
                </a:cubicBezTo>
                <a:cubicBezTo>
                  <a:pt x="15180" y="41995"/>
                  <a:pt x="14768" y="40778"/>
                  <a:pt x="14693" y="39861"/>
                </a:cubicBezTo>
                <a:cubicBezTo>
                  <a:pt x="14618" y="38981"/>
                  <a:pt x="14656" y="38214"/>
                  <a:pt x="14805" y="37409"/>
                </a:cubicBezTo>
                <a:close/>
                <a:moveTo>
                  <a:pt x="27139" y="38757"/>
                </a:moveTo>
                <a:cubicBezTo>
                  <a:pt x="27439" y="40011"/>
                  <a:pt x="27813" y="41246"/>
                  <a:pt x="28300" y="42425"/>
                </a:cubicBezTo>
                <a:cubicBezTo>
                  <a:pt x="27327" y="42855"/>
                  <a:pt x="26428" y="43380"/>
                  <a:pt x="25623" y="44016"/>
                </a:cubicBezTo>
                <a:cubicBezTo>
                  <a:pt x="25361" y="44166"/>
                  <a:pt x="25099" y="44315"/>
                  <a:pt x="24856" y="44484"/>
                </a:cubicBezTo>
                <a:cubicBezTo>
                  <a:pt x="24837" y="44446"/>
                  <a:pt x="24837" y="44409"/>
                  <a:pt x="24837" y="44372"/>
                </a:cubicBezTo>
                <a:cubicBezTo>
                  <a:pt x="24824" y="44290"/>
                  <a:pt x="24810" y="44208"/>
                  <a:pt x="24796" y="44133"/>
                </a:cubicBezTo>
                <a:lnTo>
                  <a:pt x="24796" y="44133"/>
                </a:lnTo>
                <a:cubicBezTo>
                  <a:pt x="24785" y="44044"/>
                  <a:pt x="24762" y="43868"/>
                  <a:pt x="24762" y="43847"/>
                </a:cubicBezTo>
                <a:cubicBezTo>
                  <a:pt x="24688" y="43230"/>
                  <a:pt x="24650" y="42612"/>
                  <a:pt x="24650" y="42013"/>
                </a:cubicBezTo>
                <a:cubicBezTo>
                  <a:pt x="24631" y="41396"/>
                  <a:pt x="24650" y="40778"/>
                  <a:pt x="24706" y="40160"/>
                </a:cubicBezTo>
                <a:cubicBezTo>
                  <a:pt x="24725" y="39992"/>
                  <a:pt x="24744" y="39823"/>
                  <a:pt x="24762" y="39655"/>
                </a:cubicBezTo>
                <a:cubicBezTo>
                  <a:pt x="24762" y="39636"/>
                  <a:pt x="24762" y="39636"/>
                  <a:pt x="24762" y="39618"/>
                </a:cubicBezTo>
                <a:cubicBezTo>
                  <a:pt x="24781" y="39561"/>
                  <a:pt x="24781" y="39505"/>
                  <a:pt x="24800" y="39430"/>
                </a:cubicBezTo>
                <a:lnTo>
                  <a:pt x="24800" y="39449"/>
                </a:lnTo>
                <a:cubicBezTo>
                  <a:pt x="25605" y="39299"/>
                  <a:pt x="26391" y="39056"/>
                  <a:pt x="27139" y="38757"/>
                </a:cubicBezTo>
                <a:close/>
                <a:moveTo>
                  <a:pt x="41420" y="43660"/>
                </a:moveTo>
                <a:cubicBezTo>
                  <a:pt x="44677" y="43679"/>
                  <a:pt x="48401" y="44222"/>
                  <a:pt x="51134" y="46093"/>
                </a:cubicBezTo>
                <a:cubicBezTo>
                  <a:pt x="50113" y="46593"/>
                  <a:pt x="48948" y="46914"/>
                  <a:pt x="47806" y="46914"/>
                </a:cubicBezTo>
                <a:cubicBezTo>
                  <a:pt x="47021" y="46914"/>
                  <a:pt x="46247" y="46762"/>
                  <a:pt x="45538" y="46412"/>
                </a:cubicBezTo>
                <a:cubicBezTo>
                  <a:pt x="45482" y="46393"/>
                  <a:pt x="45425" y="46393"/>
                  <a:pt x="45388" y="46393"/>
                </a:cubicBezTo>
                <a:cubicBezTo>
                  <a:pt x="44770" y="45888"/>
                  <a:pt x="44115" y="45420"/>
                  <a:pt x="43423" y="45027"/>
                </a:cubicBezTo>
                <a:cubicBezTo>
                  <a:pt x="42581" y="44503"/>
                  <a:pt x="41663" y="44053"/>
                  <a:pt x="40709" y="43660"/>
                </a:cubicBezTo>
                <a:close/>
                <a:moveTo>
                  <a:pt x="10051" y="24382"/>
                </a:moveTo>
                <a:lnTo>
                  <a:pt x="10051" y="24382"/>
                </a:lnTo>
                <a:cubicBezTo>
                  <a:pt x="9359" y="27358"/>
                  <a:pt x="9434" y="30540"/>
                  <a:pt x="10912" y="33273"/>
                </a:cubicBezTo>
                <a:cubicBezTo>
                  <a:pt x="11287" y="33984"/>
                  <a:pt x="11754" y="34639"/>
                  <a:pt x="12279" y="35238"/>
                </a:cubicBezTo>
                <a:cubicBezTo>
                  <a:pt x="8685" y="38569"/>
                  <a:pt x="6252" y="43286"/>
                  <a:pt x="5372" y="48115"/>
                </a:cubicBezTo>
                <a:cubicBezTo>
                  <a:pt x="4904" y="46767"/>
                  <a:pt x="4530" y="45345"/>
                  <a:pt x="4287" y="43829"/>
                </a:cubicBezTo>
                <a:cubicBezTo>
                  <a:pt x="4212" y="43380"/>
                  <a:pt x="4137" y="42781"/>
                  <a:pt x="4099" y="42069"/>
                </a:cubicBezTo>
                <a:cubicBezTo>
                  <a:pt x="4062" y="41321"/>
                  <a:pt x="4043" y="40553"/>
                  <a:pt x="4081" y="39805"/>
                </a:cubicBezTo>
                <a:cubicBezTo>
                  <a:pt x="4137" y="38251"/>
                  <a:pt x="4361" y="36960"/>
                  <a:pt x="4755" y="35425"/>
                </a:cubicBezTo>
                <a:cubicBezTo>
                  <a:pt x="5765" y="31532"/>
                  <a:pt x="7712" y="27789"/>
                  <a:pt x="10051" y="24382"/>
                </a:cubicBezTo>
                <a:close/>
                <a:moveTo>
                  <a:pt x="33488" y="44762"/>
                </a:moveTo>
                <a:cubicBezTo>
                  <a:pt x="34257" y="44762"/>
                  <a:pt x="35012" y="44832"/>
                  <a:pt x="35768" y="44933"/>
                </a:cubicBezTo>
                <a:cubicBezTo>
                  <a:pt x="36198" y="46112"/>
                  <a:pt x="36442" y="47310"/>
                  <a:pt x="36479" y="48564"/>
                </a:cubicBezTo>
                <a:cubicBezTo>
                  <a:pt x="35244" y="47478"/>
                  <a:pt x="34121" y="46131"/>
                  <a:pt x="33241" y="44765"/>
                </a:cubicBezTo>
                <a:lnTo>
                  <a:pt x="33222" y="44765"/>
                </a:lnTo>
                <a:cubicBezTo>
                  <a:pt x="33311" y="44763"/>
                  <a:pt x="33400" y="44762"/>
                  <a:pt x="33488" y="44762"/>
                </a:cubicBezTo>
                <a:close/>
                <a:moveTo>
                  <a:pt x="60661" y="39618"/>
                </a:moveTo>
                <a:lnTo>
                  <a:pt x="60661" y="39618"/>
                </a:lnTo>
                <a:cubicBezTo>
                  <a:pt x="60717" y="41227"/>
                  <a:pt x="60455" y="42837"/>
                  <a:pt x="59818" y="44390"/>
                </a:cubicBezTo>
                <a:cubicBezTo>
                  <a:pt x="59800" y="44428"/>
                  <a:pt x="59800" y="44465"/>
                  <a:pt x="59781" y="44484"/>
                </a:cubicBezTo>
                <a:cubicBezTo>
                  <a:pt x="59781" y="44503"/>
                  <a:pt x="59762" y="44540"/>
                  <a:pt x="59744" y="44596"/>
                </a:cubicBezTo>
                <a:cubicBezTo>
                  <a:pt x="59687" y="44690"/>
                  <a:pt x="59650" y="44783"/>
                  <a:pt x="59613" y="44877"/>
                </a:cubicBezTo>
                <a:cubicBezTo>
                  <a:pt x="59482" y="45139"/>
                  <a:pt x="59332" y="45420"/>
                  <a:pt x="59182" y="45663"/>
                </a:cubicBezTo>
                <a:cubicBezTo>
                  <a:pt x="59051" y="45888"/>
                  <a:pt x="58920" y="46093"/>
                  <a:pt x="58789" y="46299"/>
                </a:cubicBezTo>
                <a:cubicBezTo>
                  <a:pt x="58695" y="46430"/>
                  <a:pt x="58621" y="46561"/>
                  <a:pt x="58527" y="46674"/>
                </a:cubicBezTo>
                <a:cubicBezTo>
                  <a:pt x="58527" y="46674"/>
                  <a:pt x="58396" y="46861"/>
                  <a:pt x="58377" y="46898"/>
                </a:cubicBezTo>
                <a:cubicBezTo>
                  <a:pt x="57872" y="47516"/>
                  <a:pt x="57329" y="48115"/>
                  <a:pt x="56730" y="48639"/>
                </a:cubicBezTo>
                <a:cubicBezTo>
                  <a:pt x="56244" y="47535"/>
                  <a:pt x="55589" y="46505"/>
                  <a:pt x="54784" y="45588"/>
                </a:cubicBezTo>
                <a:cubicBezTo>
                  <a:pt x="56056" y="44521"/>
                  <a:pt x="57086" y="43155"/>
                  <a:pt x="57629" y="41601"/>
                </a:cubicBezTo>
                <a:cubicBezTo>
                  <a:pt x="57722" y="41339"/>
                  <a:pt x="57797" y="41059"/>
                  <a:pt x="57872" y="40778"/>
                </a:cubicBezTo>
                <a:cubicBezTo>
                  <a:pt x="58078" y="40703"/>
                  <a:pt x="58302" y="40628"/>
                  <a:pt x="58508" y="40553"/>
                </a:cubicBezTo>
                <a:cubicBezTo>
                  <a:pt x="59238" y="40273"/>
                  <a:pt x="59968" y="39954"/>
                  <a:pt x="60661" y="39618"/>
                </a:cubicBezTo>
                <a:close/>
                <a:moveTo>
                  <a:pt x="67792" y="34396"/>
                </a:moveTo>
                <a:lnTo>
                  <a:pt x="67792" y="34396"/>
                </a:lnTo>
                <a:cubicBezTo>
                  <a:pt x="68952" y="36567"/>
                  <a:pt x="69645" y="39000"/>
                  <a:pt x="70000" y="41470"/>
                </a:cubicBezTo>
                <a:cubicBezTo>
                  <a:pt x="69607" y="42724"/>
                  <a:pt x="69102" y="43960"/>
                  <a:pt x="68428" y="45101"/>
                </a:cubicBezTo>
                <a:cubicBezTo>
                  <a:pt x="67548" y="46524"/>
                  <a:pt x="66444" y="47722"/>
                  <a:pt x="65153" y="48714"/>
                </a:cubicBezTo>
                <a:cubicBezTo>
                  <a:pt x="65433" y="48003"/>
                  <a:pt x="65695" y="47310"/>
                  <a:pt x="65939" y="46599"/>
                </a:cubicBezTo>
                <a:cubicBezTo>
                  <a:pt x="67249" y="42706"/>
                  <a:pt x="67998" y="38513"/>
                  <a:pt x="67792" y="34396"/>
                </a:cubicBezTo>
                <a:close/>
                <a:moveTo>
                  <a:pt x="29816" y="45532"/>
                </a:moveTo>
                <a:cubicBezTo>
                  <a:pt x="30471" y="46674"/>
                  <a:pt x="31201" y="47759"/>
                  <a:pt x="32043" y="48751"/>
                </a:cubicBezTo>
                <a:cubicBezTo>
                  <a:pt x="30415" y="48283"/>
                  <a:pt x="28768" y="47797"/>
                  <a:pt x="27139" y="47291"/>
                </a:cubicBezTo>
                <a:cubicBezTo>
                  <a:pt x="27327" y="47104"/>
                  <a:pt x="27532" y="46917"/>
                  <a:pt x="27738" y="46749"/>
                </a:cubicBezTo>
                <a:cubicBezTo>
                  <a:pt x="27795" y="46692"/>
                  <a:pt x="27944" y="46599"/>
                  <a:pt x="27963" y="46580"/>
                </a:cubicBezTo>
                <a:cubicBezTo>
                  <a:pt x="28094" y="46486"/>
                  <a:pt x="28225" y="46393"/>
                  <a:pt x="28356" y="46318"/>
                </a:cubicBezTo>
                <a:cubicBezTo>
                  <a:pt x="28581" y="46168"/>
                  <a:pt x="28805" y="46037"/>
                  <a:pt x="29049" y="45906"/>
                </a:cubicBezTo>
                <a:cubicBezTo>
                  <a:pt x="29292" y="45775"/>
                  <a:pt x="29535" y="45663"/>
                  <a:pt x="29778" y="45551"/>
                </a:cubicBezTo>
                <a:cubicBezTo>
                  <a:pt x="29797" y="45551"/>
                  <a:pt x="29797" y="45551"/>
                  <a:pt x="29816" y="45532"/>
                </a:cubicBezTo>
                <a:close/>
                <a:moveTo>
                  <a:pt x="46586" y="47478"/>
                </a:moveTo>
                <a:lnTo>
                  <a:pt x="46586" y="47478"/>
                </a:lnTo>
                <a:cubicBezTo>
                  <a:pt x="47222" y="47703"/>
                  <a:pt x="47877" y="47834"/>
                  <a:pt x="48589" y="47871"/>
                </a:cubicBezTo>
                <a:cubicBezTo>
                  <a:pt x="48644" y="47873"/>
                  <a:pt x="48700" y="47874"/>
                  <a:pt x="48755" y="47874"/>
                </a:cubicBezTo>
                <a:cubicBezTo>
                  <a:pt x="49462" y="47874"/>
                  <a:pt x="50139" y="47764"/>
                  <a:pt x="50816" y="47591"/>
                </a:cubicBezTo>
                <a:lnTo>
                  <a:pt x="50816" y="47591"/>
                </a:lnTo>
                <a:cubicBezTo>
                  <a:pt x="50516" y="48115"/>
                  <a:pt x="50161" y="48620"/>
                  <a:pt x="49730" y="49051"/>
                </a:cubicBezTo>
                <a:cubicBezTo>
                  <a:pt x="49337" y="49444"/>
                  <a:pt x="48925" y="49762"/>
                  <a:pt x="48495" y="50024"/>
                </a:cubicBezTo>
                <a:cubicBezTo>
                  <a:pt x="47971" y="49088"/>
                  <a:pt x="47335" y="48246"/>
                  <a:pt x="46586" y="47478"/>
                </a:cubicBezTo>
                <a:close/>
                <a:moveTo>
                  <a:pt x="19859" y="48134"/>
                </a:moveTo>
                <a:cubicBezTo>
                  <a:pt x="19896" y="48134"/>
                  <a:pt x="19934" y="48152"/>
                  <a:pt x="19990" y="48171"/>
                </a:cubicBezTo>
                <a:cubicBezTo>
                  <a:pt x="20139" y="48732"/>
                  <a:pt x="20327" y="49294"/>
                  <a:pt x="20533" y="49855"/>
                </a:cubicBezTo>
                <a:cubicBezTo>
                  <a:pt x="20458" y="50024"/>
                  <a:pt x="20402" y="50174"/>
                  <a:pt x="20345" y="50342"/>
                </a:cubicBezTo>
                <a:cubicBezTo>
                  <a:pt x="20121" y="49631"/>
                  <a:pt x="19952" y="48882"/>
                  <a:pt x="19859" y="48134"/>
                </a:cubicBezTo>
                <a:close/>
                <a:moveTo>
                  <a:pt x="38444" y="45569"/>
                </a:moveTo>
                <a:lnTo>
                  <a:pt x="38444" y="45569"/>
                </a:lnTo>
                <a:cubicBezTo>
                  <a:pt x="40297" y="46168"/>
                  <a:pt x="42038" y="47067"/>
                  <a:pt x="43516" y="48227"/>
                </a:cubicBezTo>
                <a:cubicBezTo>
                  <a:pt x="44490" y="48994"/>
                  <a:pt x="45351" y="49912"/>
                  <a:pt x="45987" y="50941"/>
                </a:cubicBezTo>
                <a:lnTo>
                  <a:pt x="45987" y="50960"/>
                </a:lnTo>
                <a:cubicBezTo>
                  <a:pt x="45650" y="51016"/>
                  <a:pt x="45369" y="51053"/>
                  <a:pt x="45070" y="51072"/>
                </a:cubicBezTo>
                <a:cubicBezTo>
                  <a:pt x="44527" y="51129"/>
                  <a:pt x="43983" y="51154"/>
                  <a:pt x="43440" y="51154"/>
                </a:cubicBezTo>
                <a:cubicBezTo>
                  <a:pt x="43272" y="51154"/>
                  <a:pt x="43104" y="51151"/>
                  <a:pt x="42936" y="51147"/>
                </a:cubicBezTo>
                <a:cubicBezTo>
                  <a:pt x="41832" y="51109"/>
                  <a:pt x="40728" y="50960"/>
                  <a:pt x="39623" y="50735"/>
                </a:cubicBezTo>
                <a:cubicBezTo>
                  <a:pt x="39605" y="50716"/>
                  <a:pt x="39567" y="50716"/>
                  <a:pt x="39530" y="50698"/>
                </a:cubicBezTo>
                <a:cubicBezTo>
                  <a:pt x="39305" y="50567"/>
                  <a:pt x="39081" y="50436"/>
                  <a:pt x="38856" y="50305"/>
                </a:cubicBezTo>
                <a:cubicBezTo>
                  <a:pt x="39024" y="48714"/>
                  <a:pt x="38856" y="47123"/>
                  <a:pt x="38444" y="45569"/>
                </a:cubicBezTo>
                <a:close/>
                <a:moveTo>
                  <a:pt x="53474" y="48396"/>
                </a:moveTo>
                <a:cubicBezTo>
                  <a:pt x="53511" y="48470"/>
                  <a:pt x="53567" y="48527"/>
                  <a:pt x="53605" y="48601"/>
                </a:cubicBezTo>
                <a:cubicBezTo>
                  <a:pt x="53941" y="49126"/>
                  <a:pt x="54222" y="49687"/>
                  <a:pt x="54409" y="50267"/>
                </a:cubicBezTo>
                <a:cubicBezTo>
                  <a:pt x="54054" y="50473"/>
                  <a:pt x="53679" y="50679"/>
                  <a:pt x="53305" y="50847"/>
                </a:cubicBezTo>
                <a:cubicBezTo>
                  <a:pt x="53212" y="50885"/>
                  <a:pt x="53118" y="50941"/>
                  <a:pt x="53024" y="50978"/>
                </a:cubicBezTo>
                <a:cubicBezTo>
                  <a:pt x="53024" y="50978"/>
                  <a:pt x="52837" y="51072"/>
                  <a:pt x="52762" y="51091"/>
                </a:cubicBezTo>
                <a:cubicBezTo>
                  <a:pt x="52556" y="51184"/>
                  <a:pt x="52351" y="51259"/>
                  <a:pt x="52126" y="51353"/>
                </a:cubicBezTo>
                <a:cubicBezTo>
                  <a:pt x="51789" y="51465"/>
                  <a:pt x="51452" y="51577"/>
                  <a:pt x="51097" y="51671"/>
                </a:cubicBezTo>
                <a:cubicBezTo>
                  <a:pt x="52126" y="50754"/>
                  <a:pt x="52912" y="49631"/>
                  <a:pt x="53474" y="48396"/>
                </a:cubicBezTo>
                <a:close/>
                <a:moveTo>
                  <a:pt x="27065" y="50473"/>
                </a:moveTo>
                <a:lnTo>
                  <a:pt x="27065" y="50473"/>
                </a:lnTo>
                <a:cubicBezTo>
                  <a:pt x="28412" y="50904"/>
                  <a:pt x="29778" y="51315"/>
                  <a:pt x="31145" y="51708"/>
                </a:cubicBezTo>
                <a:cubicBezTo>
                  <a:pt x="32623" y="52139"/>
                  <a:pt x="34102" y="52588"/>
                  <a:pt x="35581" y="52981"/>
                </a:cubicBezTo>
                <a:cubicBezTo>
                  <a:pt x="35543" y="53075"/>
                  <a:pt x="35506" y="53168"/>
                  <a:pt x="35450" y="53262"/>
                </a:cubicBezTo>
                <a:cubicBezTo>
                  <a:pt x="35262" y="53243"/>
                  <a:pt x="35075" y="53243"/>
                  <a:pt x="34888" y="53224"/>
                </a:cubicBezTo>
                <a:cubicBezTo>
                  <a:pt x="33147" y="53075"/>
                  <a:pt x="31407" y="52906"/>
                  <a:pt x="29685" y="52644"/>
                </a:cubicBezTo>
                <a:cubicBezTo>
                  <a:pt x="29273" y="52588"/>
                  <a:pt x="28880" y="52494"/>
                  <a:pt x="28487" y="52420"/>
                </a:cubicBezTo>
                <a:cubicBezTo>
                  <a:pt x="28431" y="52363"/>
                  <a:pt x="28393" y="52307"/>
                  <a:pt x="28337" y="52270"/>
                </a:cubicBezTo>
                <a:cubicBezTo>
                  <a:pt x="28281" y="52176"/>
                  <a:pt x="28206" y="52101"/>
                  <a:pt x="28131" y="52008"/>
                </a:cubicBezTo>
                <a:cubicBezTo>
                  <a:pt x="28057" y="51933"/>
                  <a:pt x="28000" y="51839"/>
                  <a:pt x="27926" y="51765"/>
                </a:cubicBezTo>
                <a:cubicBezTo>
                  <a:pt x="27926" y="51746"/>
                  <a:pt x="27907" y="51746"/>
                  <a:pt x="27907" y="51727"/>
                </a:cubicBezTo>
                <a:cubicBezTo>
                  <a:pt x="27607" y="51315"/>
                  <a:pt x="27327" y="50904"/>
                  <a:pt x="27065" y="50473"/>
                </a:cubicBezTo>
                <a:close/>
                <a:moveTo>
                  <a:pt x="22535" y="54048"/>
                </a:moveTo>
                <a:cubicBezTo>
                  <a:pt x="22685" y="54329"/>
                  <a:pt x="22853" y="54591"/>
                  <a:pt x="23022" y="54871"/>
                </a:cubicBezTo>
                <a:cubicBezTo>
                  <a:pt x="22853" y="54703"/>
                  <a:pt x="22685" y="54516"/>
                  <a:pt x="22535" y="54347"/>
                </a:cubicBezTo>
                <a:cubicBezTo>
                  <a:pt x="22535" y="54235"/>
                  <a:pt x="22535" y="54142"/>
                  <a:pt x="22535" y="54048"/>
                </a:cubicBezTo>
                <a:close/>
                <a:moveTo>
                  <a:pt x="36217" y="56687"/>
                </a:moveTo>
                <a:cubicBezTo>
                  <a:pt x="38314" y="56829"/>
                  <a:pt x="40403" y="56899"/>
                  <a:pt x="42495" y="56899"/>
                </a:cubicBezTo>
                <a:cubicBezTo>
                  <a:pt x="43446" y="56899"/>
                  <a:pt x="44397" y="56885"/>
                  <a:pt x="45351" y="56855"/>
                </a:cubicBezTo>
                <a:lnTo>
                  <a:pt x="45351" y="56855"/>
                </a:lnTo>
                <a:cubicBezTo>
                  <a:pt x="44171" y="57061"/>
                  <a:pt x="43011" y="57211"/>
                  <a:pt x="41851" y="57267"/>
                </a:cubicBezTo>
                <a:cubicBezTo>
                  <a:pt x="41486" y="57286"/>
                  <a:pt x="41116" y="57295"/>
                  <a:pt x="40744" y="57295"/>
                </a:cubicBezTo>
                <a:cubicBezTo>
                  <a:pt x="40372" y="57295"/>
                  <a:pt x="39998" y="57286"/>
                  <a:pt x="39623" y="57267"/>
                </a:cubicBezTo>
                <a:cubicBezTo>
                  <a:pt x="39286" y="57248"/>
                  <a:pt x="38950" y="57230"/>
                  <a:pt x="38613" y="57211"/>
                </a:cubicBezTo>
                <a:cubicBezTo>
                  <a:pt x="38407" y="57192"/>
                  <a:pt x="38220" y="57174"/>
                  <a:pt x="38014" y="57155"/>
                </a:cubicBezTo>
                <a:cubicBezTo>
                  <a:pt x="38014" y="57155"/>
                  <a:pt x="37658" y="57099"/>
                  <a:pt x="37639" y="57099"/>
                </a:cubicBezTo>
                <a:cubicBezTo>
                  <a:pt x="37134" y="57024"/>
                  <a:pt x="36629" y="56930"/>
                  <a:pt x="36123" y="56818"/>
                </a:cubicBezTo>
                <a:cubicBezTo>
                  <a:pt x="36161" y="56781"/>
                  <a:pt x="36198" y="56743"/>
                  <a:pt x="36217" y="56687"/>
                </a:cubicBezTo>
                <a:close/>
                <a:moveTo>
                  <a:pt x="53923" y="57529"/>
                </a:moveTo>
                <a:cubicBezTo>
                  <a:pt x="53230" y="59045"/>
                  <a:pt x="52201" y="60393"/>
                  <a:pt x="50928" y="61422"/>
                </a:cubicBezTo>
                <a:cubicBezTo>
                  <a:pt x="49955" y="62208"/>
                  <a:pt x="48701" y="62882"/>
                  <a:pt x="47559" y="63256"/>
                </a:cubicBezTo>
                <a:cubicBezTo>
                  <a:pt x="46998" y="63462"/>
                  <a:pt x="46455" y="63612"/>
                  <a:pt x="45912" y="63724"/>
                </a:cubicBezTo>
                <a:cubicBezTo>
                  <a:pt x="46754" y="62845"/>
                  <a:pt x="47503" y="61871"/>
                  <a:pt x="48121" y="60748"/>
                </a:cubicBezTo>
                <a:cubicBezTo>
                  <a:pt x="48308" y="60374"/>
                  <a:pt x="48495" y="60000"/>
                  <a:pt x="48663" y="59607"/>
                </a:cubicBezTo>
                <a:cubicBezTo>
                  <a:pt x="48701" y="59607"/>
                  <a:pt x="48720" y="59607"/>
                  <a:pt x="48738" y="59588"/>
                </a:cubicBezTo>
                <a:cubicBezTo>
                  <a:pt x="50498" y="59064"/>
                  <a:pt x="52238" y="58371"/>
                  <a:pt x="53923" y="57529"/>
                </a:cubicBezTo>
                <a:close/>
                <a:moveTo>
                  <a:pt x="32680" y="59532"/>
                </a:moveTo>
                <a:cubicBezTo>
                  <a:pt x="35128" y="60465"/>
                  <a:pt x="37751" y="60874"/>
                  <a:pt x="40389" y="60874"/>
                </a:cubicBezTo>
                <a:cubicBezTo>
                  <a:pt x="41986" y="60874"/>
                  <a:pt x="43590" y="60724"/>
                  <a:pt x="45163" y="60449"/>
                </a:cubicBezTo>
                <a:lnTo>
                  <a:pt x="45163" y="60449"/>
                </a:lnTo>
                <a:cubicBezTo>
                  <a:pt x="44883" y="60842"/>
                  <a:pt x="44583" y="61235"/>
                  <a:pt x="44265" y="61591"/>
                </a:cubicBezTo>
                <a:cubicBezTo>
                  <a:pt x="43385" y="62545"/>
                  <a:pt x="42393" y="63331"/>
                  <a:pt x="41308" y="64005"/>
                </a:cubicBezTo>
                <a:cubicBezTo>
                  <a:pt x="40728" y="63949"/>
                  <a:pt x="40260" y="63874"/>
                  <a:pt x="39623" y="63743"/>
                </a:cubicBezTo>
                <a:cubicBezTo>
                  <a:pt x="38276" y="63481"/>
                  <a:pt x="36909" y="63032"/>
                  <a:pt x="35786" y="62489"/>
                </a:cubicBezTo>
                <a:cubicBezTo>
                  <a:pt x="34308" y="61797"/>
                  <a:pt x="32942" y="60917"/>
                  <a:pt x="31669" y="59925"/>
                </a:cubicBezTo>
                <a:cubicBezTo>
                  <a:pt x="32006" y="59813"/>
                  <a:pt x="32343" y="59682"/>
                  <a:pt x="32680" y="59532"/>
                </a:cubicBezTo>
                <a:close/>
                <a:moveTo>
                  <a:pt x="23658" y="58914"/>
                </a:moveTo>
                <a:cubicBezTo>
                  <a:pt x="24033" y="59139"/>
                  <a:pt x="24426" y="59326"/>
                  <a:pt x="24819" y="59513"/>
                </a:cubicBezTo>
                <a:cubicBezTo>
                  <a:pt x="25567" y="59831"/>
                  <a:pt x="26353" y="60075"/>
                  <a:pt x="27139" y="60206"/>
                </a:cubicBezTo>
                <a:cubicBezTo>
                  <a:pt x="27963" y="61067"/>
                  <a:pt x="28843" y="61871"/>
                  <a:pt x="29778" y="62620"/>
                </a:cubicBezTo>
                <a:cubicBezTo>
                  <a:pt x="31744" y="64174"/>
                  <a:pt x="33952" y="65428"/>
                  <a:pt x="36273" y="66251"/>
                </a:cubicBezTo>
                <a:cubicBezTo>
                  <a:pt x="35431" y="66513"/>
                  <a:pt x="34570" y="66775"/>
                  <a:pt x="33709" y="66981"/>
                </a:cubicBezTo>
                <a:cubicBezTo>
                  <a:pt x="33166" y="66831"/>
                  <a:pt x="32623" y="66663"/>
                  <a:pt x="32081" y="66457"/>
                </a:cubicBezTo>
                <a:cubicBezTo>
                  <a:pt x="28300" y="65072"/>
                  <a:pt x="25230" y="62433"/>
                  <a:pt x="23658" y="58914"/>
                </a:cubicBezTo>
                <a:close/>
                <a:moveTo>
                  <a:pt x="70150" y="48302"/>
                </a:moveTo>
                <a:lnTo>
                  <a:pt x="70150" y="48302"/>
                </a:lnTo>
                <a:cubicBezTo>
                  <a:pt x="69888" y="51091"/>
                  <a:pt x="69233" y="53842"/>
                  <a:pt x="67848" y="56294"/>
                </a:cubicBezTo>
                <a:cubicBezTo>
                  <a:pt x="66650" y="58446"/>
                  <a:pt x="65040" y="60262"/>
                  <a:pt x="63075" y="61778"/>
                </a:cubicBezTo>
                <a:cubicBezTo>
                  <a:pt x="59332" y="64716"/>
                  <a:pt x="54709" y="66289"/>
                  <a:pt x="49992" y="67206"/>
                </a:cubicBezTo>
                <a:cubicBezTo>
                  <a:pt x="55177" y="63912"/>
                  <a:pt x="59519" y="59251"/>
                  <a:pt x="62607" y="53898"/>
                </a:cubicBezTo>
                <a:cubicBezTo>
                  <a:pt x="63262" y="53617"/>
                  <a:pt x="63899" y="53337"/>
                  <a:pt x="64516" y="53000"/>
                </a:cubicBezTo>
                <a:cubicBezTo>
                  <a:pt x="66687" y="51839"/>
                  <a:pt x="68634" y="50248"/>
                  <a:pt x="70150" y="48302"/>
                </a:cubicBezTo>
                <a:close/>
                <a:moveTo>
                  <a:pt x="40859" y="67299"/>
                </a:moveTo>
                <a:cubicBezTo>
                  <a:pt x="41008" y="67318"/>
                  <a:pt x="41158" y="67318"/>
                  <a:pt x="41308" y="67337"/>
                </a:cubicBezTo>
                <a:cubicBezTo>
                  <a:pt x="40877" y="67468"/>
                  <a:pt x="40447" y="67599"/>
                  <a:pt x="40016" y="67711"/>
                </a:cubicBezTo>
                <a:cubicBezTo>
                  <a:pt x="40297" y="67580"/>
                  <a:pt x="40578" y="67449"/>
                  <a:pt x="40859" y="67299"/>
                </a:cubicBezTo>
                <a:close/>
                <a:moveTo>
                  <a:pt x="11698" y="39767"/>
                </a:moveTo>
                <a:cubicBezTo>
                  <a:pt x="11754" y="40778"/>
                  <a:pt x="11979" y="41770"/>
                  <a:pt x="12391" y="42724"/>
                </a:cubicBezTo>
                <a:cubicBezTo>
                  <a:pt x="12990" y="44184"/>
                  <a:pt x="13944" y="45382"/>
                  <a:pt x="15273" y="46243"/>
                </a:cubicBezTo>
                <a:cubicBezTo>
                  <a:pt x="15779" y="46561"/>
                  <a:pt x="16321" y="46823"/>
                  <a:pt x="16883" y="47067"/>
                </a:cubicBezTo>
                <a:cubicBezTo>
                  <a:pt x="17033" y="49238"/>
                  <a:pt x="17519" y="51371"/>
                  <a:pt x="18474" y="53337"/>
                </a:cubicBezTo>
                <a:cubicBezTo>
                  <a:pt x="18848" y="54104"/>
                  <a:pt x="19335" y="54853"/>
                  <a:pt x="19859" y="55545"/>
                </a:cubicBezTo>
                <a:cubicBezTo>
                  <a:pt x="19896" y="55863"/>
                  <a:pt x="19934" y="56182"/>
                  <a:pt x="19990" y="56481"/>
                </a:cubicBezTo>
                <a:cubicBezTo>
                  <a:pt x="20439" y="59270"/>
                  <a:pt x="21749" y="61890"/>
                  <a:pt x="23546" y="64080"/>
                </a:cubicBezTo>
                <a:cubicBezTo>
                  <a:pt x="24800" y="65615"/>
                  <a:pt x="26391" y="66850"/>
                  <a:pt x="28113" y="67823"/>
                </a:cubicBezTo>
                <a:cubicBezTo>
                  <a:pt x="27888" y="67786"/>
                  <a:pt x="27645" y="67730"/>
                  <a:pt x="27420" y="67674"/>
                </a:cubicBezTo>
                <a:cubicBezTo>
                  <a:pt x="24351" y="66906"/>
                  <a:pt x="21805" y="65821"/>
                  <a:pt x="19091" y="64192"/>
                </a:cubicBezTo>
                <a:cubicBezTo>
                  <a:pt x="14468" y="61441"/>
                  <a:pt x="10519" y="57642"/>
                  <a:pt x="7749" y="53037"/>
                </a:cubicBezTo>
                <a:cubicBezTo>
                  <a:pt x="7599" y="51072"/>
                  <a:pt x="7787" y="49069"/>
                  <a:pt x="8273" y="47142"/>
                </a:cubicBezTo>
                <a:cubicBezTo>
                  <a:pt x="8947" y="44503"/>
                  <a:pt x="10107" y="41995"/>
                  <a:pt x="11698" y="39767"/>
                </a:cubicBezTo>
                <a:close/>
                <a:moveTo>
                  <a:pt x="53723" y="0"/>
                </a:moveTo>
                <a:cubicBezTo>
                  <a:pt x="49841" y="0"/>
                  <a:pt x="45941" y="1120"/>
                  <a:pt x="42768" y="3307"/>
                </a:cubicBezTo>
                <a:cubicBezTo>
                  <a:pt x="42319" y="3607"/>
                  <a:pt x="41851" y="3963"/>
                  <a:pt x="41364" y="4337"/>
                </a:cubicBezTo>
                <a:cubicBezTo>
                  <a:pt x="40765" y="4243"/>
                  <a:pt x="40147" y="4150"/>
                  <a:pt x="39548" y="4075"/>
                </a:cubicBezTo>
                <a:cubicBezTo>
                  <a:pt x="38657" y="3980"/>
                  <a:pt x="37764" y="3934"/>
                  <a:pt x="36872" y="3934"/>
                </a:cubicBezTo>
                <a:cubicBezTo>
                  <a:pt x="31053" y="3934"/>
                  <a:pt x="25272" y="5887"/>
                  <a:pt x="20420" y="9035"/>
                </a:cubicBezTo>
                <a:cubicBezTo>
                  <a:pt x="14880" y="12610"/>
                  <a:pt x="10388" y="17607"/>
                  <a:pt x="6720" y="23053"/>
                </a:cubicBezTo>
                <a:cubicBezTo>
                  <a:pt x="2920" y="28743"/>
                  <a:pt x="1" y="35388"/>
                  <a:pt x="487" y="42369"/>
                </a:cubicBezTo>
                <a:cubicBezTo>
                  <a:pt x="843" y="47441"/>
                  <a:pt x="2714" y="52214"/>
                  <a:pt x="5503" y="56406"/>
                </a:cubicBezTo>
                <a:cubicBezTo>
                  <a:pt x="6476" y="60655"/>
                  <a:pt x="8835" y="64567"/>
                  <a:pt x="12353" y="67262"/>
                </a:cubicBezTo>
                <a:cubicBezTo>
                  <a:pt x="15879" y="69970"/>
                  <a:pt x="20111" y="70895"/>
                  <a:pt x="24414" y="70895"/>
                </a:cubicBezTo>
                <a:cubicBezTo>
                  <a:pt x="24543" y="70895"/>
                  <a:pt x="24671" y="70894"/>
                  <a:pt x="24800" y="70893"/>
                </a:cubicBezTo>
                <a:cubicBezTo>
                  <a:pt x="27636" y="71786"/>
                  <a:pt x="30590" y="72236"/>
                  <a:pt x="33544" y="72236"/>
                </a:cubicBezTo>
                <a:cubicBezTo>
                  <a:pt x="36224" y="72236"/>
                  <a:pt x="38904" y="71865"/>
                  <a:pt x="41495" y="71117"/>
                </a:cubicBezTo>
                <a:cubicBezTo>
                  <a:pt x="41673" y="71120"/>
                  <a:pt x="41850" y="71121"/>
                  <a:pt x="42028" y="71121"/>
                </a:cubicBezTo>
                <a:cubicBezTo>
                  <a:pt x="44657" y="71121"/>
                  <a:pt x="47280" y="70864"/>
                  <a:pt x="49805" y="70444"/>
                </a:cubicBezTo>
                <a:cubicBezTo>
                  <a:pt x="55364" y="69545"/>
                  <a:pt x="60904" y="67355"/>
                  <a:pt x="65265" y="63724"/>
                </a:cubicBezTo>
                <a:cubicBezTo>
                  <a:pt x="67361" y="61984"/>
                  <a:pt x="69158" y="59813"/>
                  <a:pt x="70412" y="57379"/>
                </a:cubicBezTo>
                <a:cubicBezTo>
                  <a:pt x="72022" y="54254"/>
                  <a:pt x="72714" y="50735"/>
                  <a:pt x="72920" y="47235"/>
                </a:cubicBezTo>
                <a:cubicBezTo>
                  <a:pt x="72995" y="45831"/>
                  <a:pt x="72995" y="44428"/>
                  <a:pt x="72883" y="43005"/>
                </a:cubicBezTo>
                <a:cubicBezTo>
                  <a:pt x="73538" y="41040"/>
                  <a:pt x="73893" y="38962"/>
                  <a:pt x="74080" y="36904"/>
                </a:cubicBezTo>
                <a:lnTo>
                  <a:pt x="74099" y="36904"/>
                </a:lnTo>
                <a:cubicBezTo>
                  <a:pt x="74548" y="32168"/>
                  <a:pt x="74155" y="27396"/>
                  <a:pt x="72995" y="22791"/>
                </a:cubicBezTo>
                <a:cubicBezTo>
                  <a:pt x="73444" y="19273"/>
                  <a:pt x="72976" y="15660"/>
                  <a:pt x="71591" y="12310"/>
                </a:cubicBezTo>
                <a:cubicBezTo>
                  <a:pt x="69326" y="6882"/>
                  <a:pt x="64928" y="2447"/>
                  <a:pt x="59220" y="781"/>
                </a:cubicBezTo>
                <a:cubicBezTo>
                  <a:pt x="57446" y="259"/>
                  <a:pt x="55587" y="0"/>
                  <a:pt x="537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5"/>
          <p:cNvSpPr/>
          <p:nvPr/>
        </p:nvSpPr>
        <p:spPr>
          <a:xfrm rot="3041606">
            <a:off x="1271919" y="-418557"/>
            <a:ext cx="492075" cy="824253"/>
          </a:xfrm>
          <a:custGeom>
            <a:avLst/>
            <a:gdLst/>
            <a:ahLst/>
            <a:cxnLst/>
            <a:rect l="l" t="t" r="r" b="b"/>
            <a:pathLst>
              <a:path w="23284" h="39002" extrusionOk="0">
                <a:moveTo>
                  <a:pt x="11211" y="7944"/>
                </a:moveTo>
                <a:cubicBezTo>
                  <a:pt x="11530" y="8412"/>
                  <a:pt x="11810" y="8917"/>
                  <a:pt x="12110" y="9385"/>
                </a:cubicBezTo>
                <a:cubicBezTo>
                  <a:pt x="12653" y="10321"/>
                  <a:pt x="13158" y="11294"/>
                  <a:pt x="13588" y="12305"/>
                </a:cubicBezTo>
                <a:cubicBezTo>
                  <a:pt x="12784" y="12305"/>
                  <a:pt x="11941" y="12511"/>
                  <a:pt x="11080" y="12941"/>
                </a:cubicBezTo>
                <a:cubicBezTo>
                  <a:pt x="8891" y="13989"/>
                  <a:pt x="7599" y="16366"/>
                  <a:pt x="6963" y="18612"/>
                </a:cubicBezTo>
                <a:cubicBezTo>
                  <a:pt x="6607" y="19810"/>
                  <a:pt x="6439" y="21064"/>
                  <a:pt x="6420" y="22337"/>
                </a:cubicBezTo>
                <a:cubicBezTo>
                  <a:pt x="6331" y="22408"/>
                  <a:pt x="6225" y="22462"/>
                  <a:pt x="6118" y="22532"/>
                </a:cubicBezTo>
                <a:lnTo>
                  <a:pt x="6118" y="22532"/>
                </a:lnTo>
                <a:cubicBezTo>
                  <a:pt x="5579" y="19802"/>
                  <a:pt x="5953" y="16924"/>
                  <a:pt x="6588" y="14232"/>
                </a:cubicBezTo>
                <a:cubicBezTo>
                  <a:pt x="7038" y="12342"/>
                  <a:pt x="7524" y="10152"/>
                  <a:pt x="8572" y="8430"/>
                </a:cubicBezTo>
                <a:cubicBezTo>
                  <a:pt x="8965" y="8374"/>
                  <a:pt x="9358" y="8281"/>
                  <a:pt x="9733" y="8168"/>
                </a:cubicBezTo>
                <a:cubicBezTo>
                  <a:pt x="10219" y="8037"/>
                  <a:pt x="10725" y="7962"/>
                  <a:pt x="11211" y="7944"/>
                </a:cubicBezTo>
                <a:close/>
                <a:moveTo>
                  <a:pt x="13351" y="15408"/>
                </a:moveTo>
                <a:cubicBezTo>
                  <a:pt x="13642" y="15408"/>
                  <a:pt x="13932" y="15523"/>
                  <a:pt x="14187" y="15786"/>
                </a:cubicBezTo>
                <a:cubicBezTo>
                  <a:pt x="14562" y="16160"/>
                  <a:pt x="14880" y="16628"/>
                  <a:pt x="15161" y="17115"/>
                </a:cubicBezTo>
                <a:cubicBezTo>
                  <a:pt x="15366" y="18088"/>
                  <a:pt x="15479" y="19043"/>
                  <a:pt x="15460" y="19997"/>
                </a:cubicBezTo>
                <a:cubicBezTo>
                  <a:pt x="15441" y="20502"/>
                  <a:pt x="15366" y="21064"/>
                  <a:pt x="15254" y="21569"/>
                </a:cubicBezTo>
                <a:cubicBezTo>
                  <a:pt x="14786" y="22224"/>
                  <a:pt x="14262" y="22842"/>
                  <a:pt x="13719" y="23422"/>
                </a:cubicBezTo>
                <a:cubicBezTo>
                  <a:pt x="12989" y="22748"/>
                  <a:pt x="12110" y="22224"/>
                  <a:pt x="11174" y="21906"/>
                </a:cubicBezTo>
                <a:cubicBezTo>
                  <a:pt x="10874" y="21064"/>
                  <a:pt x="10893" y="20109"/>
                  <a:pt x="11006" y="19248"/>
                </a:cubicBezTo>
                <a:cubicBezTo>
                  <a:pt x="11155" y="18200"/>
                  <a:pt x="11399" y="16965"/>
                  <a:pt x="12091" y="16123"/>
                </a:cubicBezTo>
                <a:cubicBezTo>
                  <a:pt x="12434" y="15689"/>
                  <a:pt x="12894" y="15408"/>
                  <a:pt x="13351" y="15408"/>
                </a:cubicBezTo>
                <a:close/>
                <a:moveTo>
                  <a:pt x="9789" y="25125"/>
                </a:moveTo>
                <a:lnTo>
                  <a:pt x="9789" y="25125"/>
                </a:lnTo>
                <a:cubicBezTo>
                  <a:pt x="10014" y="25369"/>
                  <a:pt x="10257" y="25575"/>
                  <a:pt x="10519" y="25781"/>
                </a:cubicBezTo>
                <a:cubicBezTo>
                  <a:pt x="10425" y="25930"/>
                  <a:pt x="10332" y="26080"/>
                  <a:pt x="10238" y="26230"/>
                </a:cubicBezTo>
                <a:cubicBezTo>
                  <a:pt x="10051" y="25893"/>
                  <a:pt x="9901" y="25518"/>
                  <a:pt x="9789" y="25125"/>
                </a:cubicBezTo>
                <a:close/>
                <a:moveTo>
                  <a:pt x="16882" y="24938"/>
                </a:moveTo>
                <a:cubicBezTo>
                  <a:pt x="16677" y="25575"/>
                  <a:pt x="16358" y="26155"/>
                  <a:pt x="15928" y="26660"/>
                </a:cubicBezTo>
                <a:cubicBezTo>
                  <a:pt x="15853" y="26436"/>
                  <a:pt x="15741" y="26211"/>
                  <a:pt x="15647" y="26005"/>
                </a:cubicBezTo>
                <a:cubicBezTo>
                  <a:pt x="16096" y="25724"/>
                  <a:pt x="16508" y="25369"/>
                  <a:pt x="16882" y="24938"/>
                </a:cubicBezTo>
                <a:close/>
                <a:moveTo>
                  <a:pt x="13345" y="27633"/>
                </a:moveTo>
                <a:cubicBezTo>
                  <a:pt x="13420" y="27821"/>
                  <a:pt x="13476" y="27989"/>
                  <a:pt x="13514" y="28176"/>
                </a:cubicBezTo>
                <a:cubicBezTo>
                  <a:pt x="13359" y="28207"/>
                  <a:pt x="13204" y="28221"/>
                  <a:pt x="13050" y="28221"/>
                </a:cubicBezTo>
                <a:cubicBezTo>
                  <a:pt x="12924" y="28221"/>
                  <a:pt x="12797" y="28212"/>
                  <a:pt x="12671" y="28195"/>
                </a:cubicBezTo>
                <a:cubicBezTo>
                  <a:pt x="12896" y="28008"/>
                  <a:pt x="13120" y="27839"/>
                  <a:pt x="13345" y="27652"/>
                </a:cubicBezTo>
                <a:lnTo>
                  <a:pt x="13345" y="27633"/>
                </a:lnTo>
                <a:close/>
                <a:moveTo>
                  <a:pt x="2939" y="21738"/>
                </a:moveTo>
                <a:lnTo>
                  <a:pt x="2939" y="21738"/>
                </a:lnTo>
                <a:cubicBezTo>
                  <a:pt x="3070" y="22917"/>
                  <a:pt x="3294" y="24077"/>
                  <a:pt x="3687" y="25219"/>
                </a:cubicBezTo>
                <a:cubicBezTo>
                  <a:pt x="3837" y="25706"/>
                  <a:pt x="4043" y="26155"/>
                  <a:pt x="4249" y="26623"/>
                </a:cubicBezTo>
                <a:cubicBezTo>
                  <a:pt x="4380" y="27783"/>
                  <a:pt x="4979" y="28663"/>
                  <a:pt x="5802" y="29224"/>
                </a:cubicBezTo>
                <a:cubicBezTo>
                  <a:pt x="6738" y="30497"/>
                  <a:pt x="7899" y="31583"/>
                  <a:pt x="9227" y="32369"/>
                </a:cubicBezTo>
                <a:cubicBezTo>
                  <a:pt x="9321" y="32687"/>
                  <a:pt x="9471" y="33005"/>
                  <a:pt x="9695" y="33305"/>
                </a:cubicBezTo>
                <a:cubicBezTo>
                  <a:pt x="10312" y="34185"/>
                  <a:pt x="11308" y="34594"/>
                  <a:pt x="12341" y="34594"/>
                </a:cubicBezTo>
                <a:cubicBezTo>
                  <a:pt x="12626" y="34594"/>
                  <a:pt x="12913" y="34563"/>
                  <a:pt x="13195" y="34502"/>
                </a:cubicBezTo>
                <a:cubicBezTo>
                  <a:pt x="13532" y="34428"/>
                  <a:pt x="13850" y="34297"/>
                  <a:pt x="14150" y="34128"/>
                </a:cubicBezTo>
                <a:lnTo>
                  <a:pt x="14150" y="34128"/>
                </a:lnTo>
                <a:cubicBezTo>
                  <a:pt x="13383" y="34914"/>
                  <a:pt x="12447" y="35551"/>
                  <a:pt x="11399" y="35906"/>
                </a:cubicBezTo>
                <a:cubicBezTo>
                  <a:pt x="10782" y="36116"/>
                  <a:pt x="10160" y="36218"/>
                  <a:pt x="9548" y="36218"/>
                </a:cubicBezTo>
                <a:cubicBezTo>
                  <a:pt x="8192" y="36218"/>
                  <a:pt x="6886" y="35713"/>
                  <a:pt x="5802" y="34746"/>
                </a:cubicBezTo>
                <a:cubicBezTo>
                  <a:pt x="2134" y="31470"/>
                  <a:pt x="2377" y="26267"/>
                  <a:pt x="2939" y="21738"/>
                </a:cubicBezTo>
                <a:close/>
                <a:moveTo>
                  <a:pt x="10637" y="1"/>
                </a:moveTo>
                <a:cubicBezTo>
                  <a:pt x="10477" y="1"/>
                  <a:pt x="10312" y="15"/>
                  <a:pt x="10145" y="45"/>
                </a:cubicBezTo>
                <a:cubicBezTo>
                  <a:pt x="8760" y="289"/>
                  <a:pt x="7768" y="1468"/>
                  <a:pt x="6907" y="2497"/>
                </a:cubicBezTo>
                <a:cubicBezTo>
                  <a:pt x="5166" y="4612"/>
                  <a:pt x="3893" y="7027"/>
                  <a:pt x="2957" y="9609"/>
                </a:cubicBezTo>
                <a:cubicBezTo>
                  <a:pt x="2040" y="12174"/>
                  <a:pt x="1460" y="14850"/>
                  <a:pt x="1011" y="17527"/>
                </a:cubicBezTo>
                <a:cubicBezTo>
                  <a:pt x="506" y="20521"/>
                  <a:pt x="0" y="23572"/>
                  <a:pt x="38" y="26604"/>
                </a:cubicBezTo>
                <a:cubicBezTo>
                  <a:pt x="56" y="29505"/>
                  <a:pt x="674" y="32462"/>
                  <a:pt x="2377" y="34858"/>
                </a:cubicBezTo>
                <a:cubicBezTo>
                  <a:pt x="3949" y="37029"/>
                  <a:pt x="6214" y="38657"/>
                  <a:pt x="8928" y="38957"/>
                </a:cubicBezTo>
                <a:cubicBezTo>
                  <a:pt x="9197" y="38987"/>
                  <a:pt x="9467" y="39001"/>
                  <a:pt x="9737" y="39001"/>
                </a:cubicBezTo>
                <a:cubicBezTo>
                  <a:pt x="12187" y="39001"/>
                  <a:pt x="14620" y="37813"/>
                  <a:pt x="16340" y="36093"/>
                </a:cubicBezTo>
                <a:cubicBezTo>
                  <a:pt x="17332" y="35083"/>
                  <a:pt x="18118" y="33903"/>
                  <a:pt x="18698" y="32612"/>
                </a:cubicBezTo>
                <a:cubicBezTo>
                  <a:pt x="19765" y="32051"/>
                  <a:pt x="20701" y="31283"/>
                  <a:pt x="21449" y="30272"/>
                </a:cubicBezTo>
                <a:lnTo>
                  <a:pt x="21468" y="30272"/>
                </a:lnTo>
                <a:cubicBezTo>
                  <a:pt x="23246" y="27895"/>
                  <a:pt x="23284" y="24714"/>
                  <a:pt x="22497" y="21962"/>
                </a:cubicBezTo>
                <a:cubicBezTo>
                  <a:pt x="22048" y="20446"/>
                  <a:pt x="21281" y="18631"/>
                  <a:pt x="20251" y="16984"/>
                </a:cubicBezTo>
                <a:cubicBezTo>
                  <a:pt x="20907" y="13240"/>
                  <a:pt x="19802" y="9142"/>
                  <a:pt x="16677" y="6914"/>
                </a:cubicBezTo>
                <a:cubicBezTo>
                  <a:pt x="15591" y="5117"/>
                  <a:pt x="13963" y="3714"/>
                  <a:pt x="11735" y="3470"/>
                </a:cubicBezTo>
                <a:cubicBezTo>
                  <a:pt x="11560" y="3449"/>
                  <a:pt x="11391" y="3439"/>
                  <a:pt x="11225" y="3439"/>
                </a:cubicBezTo>
                <a:cubicBezTo>
                  <a:pt x="11107" y="3439"/>
                  <a:pt x="10991" y="3444"/>
                  <a:pt x="10874" y="3452"/>
                </a:cubicBezTo>
                <a:cubicBezTo>
                  <a:pt x="10538" y="3227"/>
                  <a:pt x="10182" y="3059"/>
                  <a:pt x="9808" y="2928"/>
                </a:cubicBezTo>
                <a:cubicBezTo>
                  <a:pt x="9976" y="2759"/>
                  <a:pt x="10145" y="2609"/>
                  <a:pt x="10350" y="2478"/>
                </a:cubicBezTo>
                <a:cubicBezTo>
                  <a:pt x="10497" y="2380"/>
                  <a:pt x="10573" y="2325"/>
                  <a:pt x="10727" y="2325"/>
                </a:cubicBezTo>
                <a:cubicBezTo>
                  <a:pt x="10749" y="2325"/>
                  <a:pt x="10773" y="2326"/>
                  <a:pt x="10800" y="2329"/>
                </a:cubicBezTo>
                <a:cubicBezTo>
                  <a:pt x="10812" y="2335"/>
                  <a:pt x="10823" y="2337"/>
                  <a:pt x="10831" y="2337"/>
                </a:cubicBezTo>
                <a:cubicBezTo>
                  <a:pt x="10847" y="2337"/>
                  <a:pt x="10856" y="2329"/>
                  <a:pt x="10856" y="2329"/>
                </a:cubicBezTo>
                <a:cubicBezTo>
                  <a:pt x="10856" y="2347"/>
                  <a:pt x="10856" y="2385"/>
                  <a:pt x="10874" y="2441"/>
                </a:cubicBezTo>
                <a:cubicBezTo>
                  <a:pt x="10975" y="2983"/>
                  <a:pt x="11449" y="3231"/>
                  <a:pt x="11930" y="3231"/>
                </a:cubicBezTo>
                <a:cubicBezTo>
                  <a:pt x="12530" y="3231"/>
                  <a:pt x="13139" y="2846"/>
                  <a:pt x="13046" y="2160"/>
                </a:cubicBezTo>
                <a:cubicBezTo>
                  <a:pt x="12880" y="868"/>
                  <a:pt x="11878" y="1"/>
                  <a:pt x="10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0" name="Google Shape;320;p25"/>
          <p:cNvPicPr preferRelativeResize="0"/>
          <p:nvPr/>
        </p:nvPicPr>
        <p:blipFill>
          <a:blip r:embed="rId6">
            <a:alphaModFix/>
          </a:blip>
          <a:stretch>
            <a:fillRect/>
          </a:stretch>
        </p:blipFill>
        <p:spPr>
          <a:xfrm rot="-10412086" flipH="1">
            <a:off x="-1742651" y="-1941935"/>
            <a:ext cx="2685749" cy="3283220"/>
          </a:xfrm>
          <a:prstGeom prst="rect">
            <a:avLst/>
          </a:prstGeom>
          <a:noFill/>
          <a:ln>
            <a:noFill/>
          </a:ln>
        </p:spPr>
      </p:pic>
      <p:pic>
        <p:nvPicPr>
          <p:cNvPr id="321" name="Google Shape;321;p25"/>
          <p:cNvPicPr preferRelativeResize="0"/>
          <p:nvPr/>
        </p:nvPicPr>
        <p:blipFill>
          <a:blip r:embed="rId7">
            <a:alphaModFix/>
          </a:blip>
          <a:stretch>
            <a:fillRect/>
          </a:stretch>
        </p:blipFill>
        <p:spPr>
          <a:xfrm rot="7850283" flipH="1">
            <a:off x="8001781" y="4092000"/>
            <a:ext cx="2671025" cy="23255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34"/>
        <p:cNvGrpSpPr/>
        <p:nvPr/>
      </p:nvGrpSpPr>
      <p:grpSpPr>
        <a:xfrm>
          <a:off x="0" y="0"/>
          <a:ext cx="0" cy="0"/>
          <a:chOff x="0" y="0"/>
          <a:chExt cx="0" cy="0"/>
        </a:xfrm>
      </p:grpSpPr>
      <p:pic>
        <p:nvPicPr>
          <p:cNvPr id="335" name="Google Shape;335;p27"/>
          <p:cNvPicPr preferRelativeResize="0"/>
          <p:nvPr/>
        </p:nvPicPr>
        <p:blipFill>
          <a:blip r:embed="rId2">
            <a:alphaModFix/>
          </a:blip>
          <a:stretch>
            <a:fillRect/>
          </a:stretch>
        </p:blipFill>
        <p:spPr>
          <a:xfrm rot="-2442968">
            <a:off x="-2107524" y="2607888"/>
            <a:ext cx="2671025" cy="2325601"/>
          </a:xfrm>
          <a:prstGeom prst="rect">
            <a:avLst/>
          </a:prstGeom>
          <a:noFill/>
          <a:ln>
            <a:noFill/>
          </a:ln>
        </p:spPr>
      </p:pic>
      <p:pic>
        <p:nvPicPr>
          <p:cNvPr id="336" name="Google Shape;336;p27"/>
          <p:cNvPicPr preferRelativeResize="0"/>
          <p:nvPr/>
        </p:nvPicPr>
        <p:blipFill>
          <a:blip r:embed="rId3">
            <a:alphaModFix/>
          </a:blip>
          <a:stretch>
            <a:fillRect/>
          </a:stretch>
        </p:blipFill>
        <p:spPr>
          <a:xfrm rot="-8513531">
            <a:off x="-2612627" y="4288119"/>
            <a:ext cx="5435349" cy="2361566"/>
          </a:xfrm>
          <a:prstGeom prst="rect">
            <a:avLst/>
          </a:prstGeom>
          <a:noFill/>
          <a:ln>
            <a:noFill/>
          </a:ln>
        </p:spPr>
      </p:pic>
      <p:pic>
        <p:nvPicPr>
          <p:cNvPr id="337" name="Google Shape;337;p27"/>
          <p:cNvPicPr preferRelativeResize="0"/>
          <p:nvPr/>
        </p:nvPicPr>
        <p:blipFill>
          <a:blip r:embed="rId4">
            <a:alphaModFix/>
          </a:blip>
          <a:stretch>
            <a:fillRect/>
          </a:stretch>
        </p:blipFill>
        <p:spPr>
          <a:xfrm rot="-620580">
            <a:off x="3578604" y="3841912"/>
            <a:ext cx="6691244" cy="1520750"/>
          </a:xfrm>
          <a:prstGeom prst="rect">
            <a:avLst/>
          </a:prstGeom>
          <a:noFill/>
          <a:ln>
            <a:noFill/>
          </a:ln>
        </p:spPr>
      </p:pic>
      <p:sp>
        <p:nvSpPr>
          <p:cNvPr id="338" name="Google Shape;338;p27"/>
          <p:cNvSpPr/>
          <p:nvPr/>
        </p:nvSpPr>
        <p:spPr>
          <a:xfrm rot="3041606">
            <a:off x="8796869" y="447843"/>
            <a:ext cx="492075" cy="824253"/>
          </a:xfrm>
          <a:custGeom>
            <a:avLst/>
            <a:gdLst/>
            <a:ahLst/>
            <a:cxnLst/>
            <a:rect l="l" t="t" r="r" b="b"/>
            <a:pathLst>
              <a:path w="23284" h="39002" extrusionOk="0">
                <a:moveTo>
                  <a:pt x="11211" y="7944"/>
                </a:moveTo>
                <a:cubicBezTo>
                  <a:pt x="11530" y="8412"/>
                  <a:pt x="11810" y="8917"/>
                  <a:pt x="12110" y="9385"/>
                </a:cubicBezTo>
                <a:cubicBezTo>
                  <a:pt x="12653" y="10321"/>
                  <a:pt x="13158" y="11294"/>
                  <a:pt x="13588" y="12305"/>
                </a:cubicBezTo>
                <a:cubicBezTo>
                  <a:pt x="12784" y="12305"/>
                  <a:pt x="11941" y="12511"/>
                  <a:pt x="11080" y="12941"/>
                </a:cubicBezTo>
                <a:cubicBezTo>
                  <a:pt x="8891" y="13989"/>
                  <a:pt x="7599" y="16366"/>
                  <a:pt x="6963" y="18612"/>
                </a:cubicBezTo>
                <a:cubicBezTo>
                  <a:pt x="6607" y="19810"/>
                  <a:pt x="6439" y="21064"/>
                  <a:pt x="6420" y="22337"/>
                </a:cubicBezTo>
                <a:cubicBezTo>
                  <a:pt x="6331" y="22408"/>
                  <a:pt x="6225" y="22462"/>
                  <a:pt x="6118" y="22532"/>
                </a:cubicBezTo>
                <a:lnTo>
                  <a:pt x="6118" y="22532"/>
                </a:lnTo>
                <a:cubicBezTo>
                  <a:pt x="5579" y="19802"/>
                  <a:pt x="5953" y="16924"/>
                  <a:pt x="6588" y="14232"/>
                </a:cubicBezTo>
                <a:cubicBezTo>
                  <a:pt x="7038" y="12342"/>
                  <a:pt x="7524" y="10152"/>
                  <a:pt x="8572" y="8430"/>
                </a:cubicBezTo>
                <a:cubicBezTo>
                  <a:pt x="8965" y="8374"/>
                  <a:pt x="9358" y="8281"/>
                  <a:pt x="9733" y="8168"/>
                </a:cubicBezTo>
                <a:cubicBezTo>
                  <a:pt x="10219" y="8037"/>
                  <a:pt x="10725" y="7962"/>
                  <a:pt x="11211" y="7944"/>
                </a:cubicBezTo>
                <a:close/>
                <a:moveTo>
                  <a:pt x="13351" y="15408"/>
                </a:moveTo>
                <a:cubicBezTo>
                  <a:pt x="13642" y="15408"/>
                  <a:pt x="13932" y="15523"/>
                  <a:pt x="14187" y="15786"/>
                </a:cubicBezTo>
                <a:cubicBezTo>
                  <a:pt x="14562" y="16160"/>
                  <a:pt x="14880" y="16628"/>
                  <a:pt x="15161" y="17115"/>
                </a:cubicBezTo>
                <a:cubicBezTo>
                  <a:pt x="15366" y="18088"/>
                  <a:pt x="15479" y="19043"/>
                  <a:pt x="15460" y="19997"/>
                </a:cubicBezTo>
                <a:cubicBezTo>
                  <a:pt x="15441" y="20502"/>
                  <a:pt x="15366" y="21064"/>
                  <a:pt x="15254" y="21569"/>
                </a:cubicBezTo>
                <a:cubicBezTo>
                  <a:pt x="14786" y="22224"/>
                  <a:pt x="14262" y="22842"/>
                  <a:pt x="13719" y="23422"/>
                </a:cubicBezTo>
                <a:cubicBezTo>
                  <a:pt x="12989" y="22748"/>
                  <a:pt x="12110" y="22224"/>
                  <a:pt x="11174" y="21906"/>
                </a:cubicBezTo>
                <a:cubicBezTo>
                  <a:pt x="10874" y="21064"/>
                  <a:pt x="10893" y="20109"/>
                  <a:pt x="11006" y="19248"/>
                </a:cubicBezTo>
                <a:cubicBezTo>
                  <a:pt x="11155" y="18200"/>
                  <a:pt x="11399" y="16965"/>
                  <a:pt x="12091" y="16123"/>
                </a:cubicBezTo>
                <a:cubicBezTo>
                  <a:pt x="12434" y="15689"/>
                  <a:pt x="12894" y="15408"/>
                  <a:pt x="13351" y="15408"/>
                </a:cubicBezTo>
                <a:close/>
                <a:moveTo>
                  <a:pt x="9789" y="25125"/>
                </a:moveTo>
                <a:lnTo>
                  <a:pt x="9789" y="25125"/>
                </a:lnTo>
                <a:cubicBezTo>
                  <a:pt x="10014" y="25369"/>
                  <a:pt x="10257" y="25575"/>
                  <a:pt x="10519" y="25781"/>
                </a:cubicBezTo>
                <a:cubicBezTo>
                  <a:pt x="10425" y="25930"/>
                  <a:pt x="10332" y="26080"/>
                  <a:pt x="10238" y="26230"/>
                </a:cubicBezTo>
                <a:cubicBezTo>
                  <a:pt x="10051" y="25893"/>
                  <a:pt x="9901" y="25518"/>
                  <a:pt x="9789" y="25125"/>
                </a:cubicBezTo>
                <a:close/>
                <a:moveTo>
                  <a:pt x="16882" y="24938"/>
                </a:moveTo>
                <a:cubicBezTo>
                  <a:pt x="16677" y="25575"/>
                  <a:pt x="16358" y="26155"/>
                  <a:pt x="15928" y="26660"/>
                </a:cubicBezTo>
                <a:cubicBezTo>
                  <a:pt x="15853" y="26436"/>
                  <a:pt x="15741" y="26211"/>
                  <a:pt x="15647" y="26005"/>
                </a:cubicBezTo>
                <a:cubicBezTo>
                  <a:pt x="16096" y="25724"/>
                  <a:pt x="16508" y="25369"/>
                  <a:pt x="16882" y="24938"/>
                </a:cubicBezTo>
                <a:close/>
                <a:moveTo>
                  <a:pt x="13345" y="27633"/>
                </a:moveTo>
                <a:cubicBezTo>
                  <a:pt x="13420" y="27821"/>
                  <a:pt x="13476" y="27989"/>
                  <a:pt x="13514" y="28176"/>
                </a:cubicBezTo>
                <a:cubicBezTo>
                  <a:pt x="13359" y="28207"/>
                  <a:pt x="13204" y="28221"/>
                  <a:pt x="13050" y="28221"/>
                </a:cubicBezTo>
                <a:cubicBezTo>
                  <a:pt x="12924" y="28221"/>
                  <a:pt x="12797" y="28212"/>
                  <a:pt x="12671" y="28195"/>
                </a:cubicBezTo>
                <a:cubicBezTo>
                  <a:pt x="12896" y="28008"/>
                  <a:pt x="13120" y="27839"/>
                  <a:pt x="13345" y="27652"/>
                </a:cubicBezTo>
                <a:lnTo>
                  <a:pt x="13345" y="27633"/>
                </a:lnTo>
                <a:close/>
                <a:moveTo>
                  <a:pt x="2939" y="21738"/>
                </a:moveTo>
                <a:lnTo>
                  <a:pt x="2939" y="21738"/>
                </a:lnTo>
                <a:cubicBezTo>
                  <a:pt x="3070" y="22917"/>
                  <a:pt x="3294" y="24077"/>
                  <a:pt x="3687" y="25219"/>
                </a:cubicBezTo>
                <a:cubicBezTo>
                  <a:pt x="3837" y="25706"/>
                  <a:pt x="4043" y="26155"/>
                  <a:pt x="4249" y="26623"/>
                </a:cubicBezTo>
                <a:cubicBezTo>
                  <a:pt x="4380" y="27783"/>
                  <a:pt x="4979" y="28663"/>
                  <a:pt x="5802" y="29224"/>
                </a:cubicBezTo>
                <a:cubicBezTo>
                  <a:pt x="6738" y="30497"/>
                  <a:pt x="7899" y="31583"/>
                  <a:pt x="9227" y="32369"/>
                </a:cubicBezTo>
                <a:cubicBezTo>
                  <a:pt x="9321" y="32687"/>
                  <a:pt x="9471" y="33005"/>
                  <a:pt x="9695" y="33305"/>
                </a:cubicBezTo>
                <a:cubicBezTo>
                  <a:pt x="10312" y="34185"/>
                  <a:pt x="11308" y="34594"/>
                  <a:pt x="12341" y="34594"/>
                </a:cubicBezTo>
                <a:cubicBezTo>
                  <a:pt x="12626" y="34594"/>
                  <a:pt x="12913" y="34563"/>
                  <a:pt x="13195" y="34502"/>
                </a:cubicBezTo>
                <a:cubicBezTo>
                  <a:pt x="13532" y="34428"/>
                  <a:pt x="13850" y="34297"/>
                  <a:pt x="14150" y="34128"/>
                </a:cubicBezTo>
                <a:lnTo>
                  <a:pt x="14150" y="34128"/>
                </a:lnTo>
                <a:cubicBezTo>
                  <a:pt x="13383" y="34914"/>
                  <a:pt x="12447" y="35551"/>
                  <a:pt x="11399" y="35906"/>
                </a:cubicBezTo>
                <a:cubicBezTo>
                  <a:pt x="10782" y="36116"/>
                  <a:pt x="10160" y="36218"/>
                  <a:pt x="9548" y="36218"/>
                </a:cubicBezTo>
                <a:cubicBezTo>
                  <a:pt x="8192" y="36218"/>
                  <a:pt x="6886" y="35713"/>
                  <a:pt x="5802" y="34746"/>
                </a:cubicBezTo>
                <a:cubicBezTo>
                  <a:pt x="2134" y="31470"/>
                  <a:pt x="2377" y="26267"/>
                  <a:pt x="2939" y="21738"/>
                </a:cubicBezTo>
                <a:close/>
                <a:moveTo>
                  <a:pt x="10637" y="1"/>
                </a:moveTo>
                <a:cubicBezTo>
                  <a:pt x="10477" y="1"/>
                  <a:pt x="10312" y="15"/>
                  <a:pt x="10145" y="45"/>
                </a:cubicBezTo>
                <a:cubicBezTo>
                  <a:pt x="8760" y="289"/>
                  <a:pt x="7768" y="1468"/>
                  <a:pt x="6907" y="2497"/>
                </a:cubicBezTo>
                <a:cubicBezTo>
                  <a:pt x="5166" y="4612"/>
                  <a:pt x="3893" y="7027"/>
                  <a:pt x="2957" y="9609"/>
                </a:cubicBezTo>
                <a:cubicBezTo>
                  <a:pt x="2040" y="12174"/>
                  <a:pt x="1460" y="14850"/>
                  <a:pt x="1011" y="17527"/>
                </a:cubicBezTo>
                <a:cubicBezTo>
                  <a:pt x="506" y="20521"/>
                  <a:pt x="0" y="23572"/>
                  <a:pt x="38" y="26604"/>
                </a:cubicBezTo>
                <a:cubicBezTo>
                  <a:pt x="56" y="29505"/>
                  <a:pt x="674" y="32462"/>
                  <a:pt x="2377" y="34858"/>
                </a:cubicBezTo>
                <a:cubicBezTo>
                  <a:pt x="3949" y="37029"/>
                  <a:pt x="6214" y="38657"/>
                  <a:pt x="8928" y="38957"/>
                </a:cubicBezTo>
                <a:cubicBezTo>
                  <a:pt x="9197" y="38987"/>
                  <a:pt x="9467" y="39001"/>
                  <a:pt x="9737" y="39001"/>
                </a:cubicBezTo>
                <a:cubicBezTo>
                  <a:pt x="12187" y="39001"/>
                  <a:pt x="14620" y="37813"/>
                  <a:pt x="16340" y="36093"/>
                </a:cubicBezTo>
                <a:cubicBezTo>
                  <a:pt x="17332" y="35083"/>
                  <a:pt x="18118" y="33903"/>
                  <a:pt x="18698" y="32612"/>
                </a:cubicBezTo>
                <a:cubicBezTo>
                  <a:pt x="19765" y="32051"/>
                  <a:pt x="20701" y="31283"/>
                  <a:pt x="21449" y="30272"/>
                </a:cubicBezTo>
                <a:lnTo>
                  <a:pt x="21468" y="30272"/>
                </a:lnTo>
                <a:cubicBezTo>
                  <a:pt x="23246" y="27895"/>
                  <a:pt x="23284" y="24714"/>
                  <a:pt x="22497" y="21962"/>
                </a:cubicBezTo>
                <a:cubicBezTo>
                  <a:pt x="22048" y="20446"/>
                  <a:pt x="21281" y="18631"/>
                  <a:pt x="20251" y="16984"/>
                </a:cubicBezTo>
                <a:cubicBezTo>
                  <a:pt x="20907" y="13240"/>
                  <a:pt x="19802" y="9142"/>
                  <a:pt x="16677" y="6914"/>
                </a:cubicBezTo>
                <a:cubicBezTo>
                  <a:pt x="15591" y="5117"/>
                  <a:pt x="13963" y="3714"/>
                  <a:pt x="11735" y="3470"/>
                </a:cubicBezTo>
                <a:cubicBezTo>
                  <a:pt x="11560" y="3449"/>
                  <a:pt x="11391" y="3439"/>
                  <a:pt x="11225" y="3439"/>
                </a:cubicBezTo>
                <a:cubicBezTo>
                  <a:pt x="11107" y="3439"/>
                  <a:pt x="10991" y="3444"/>
                  <a:pt x="10874" y="3452"/>
                </a:cubicBezTo>
                <a:cubicBezTo>
                  <a:pt x="10538" y="3227"/>
                  <a:pt x="10182" y="3059"/>
                  <a:pt x="9808" y="2928"/>
                </a:cubicBezTo>
                <a:cubicBezTo>
                  <a:pt x="9976" y="2759"/>
                  <a:pt x="10145" y="2609"/>
                  <a:pt x="10350" y="2478"/>
                </a:cubicBezTo>
                <a:cubicBezTo>
                  <a:pt x="10497" y="2380"/>
                  <a:pt x="10573" y="2325"/>
                  <a:pt x="10727" y="2325"/>
                </a:cubicBezTo>
                <a:cubicBezTo>
                  <a:pt x="10749" y="2325"/>
                  <a:pt x="10773" y="2326"/>
                  <a:pt x="10800" y="2329"/>
                </a:cubicBezTo>
                <a:cubicBezTo>
                  <a:pt x="10812" y="2335"/>
                  <a:pt x="10823" y="2337"/>
                  <a:pt x="10831" y="2337"/>
                </a:cubicBezTo>
                <a:cubicBezTo>
                  <a:pt x="10847" y="2337"/>
                  <a:pt x="10856" y="2329"/>
                  <a:pt x="10856" y="2329"/>
                </a:cubicBezTo>
                <a:cubicBezTo>
                  <a:pt x="10856" y="2347"/>
                  <a:pt x="10856" y="2385"/>
                  <a:pt x="10874" y="2441"/>
                </a:cubicBezTo>
                <a:cubicBezTo>
                  <a:pt x="10975" y="2983"/>
                  <a:pt x="11449" y="3231"/>
                  <a:pt x="11930" y="3231"/>
                </a:cubicBezTo>
                <a:cubicBezTo>
                  <a:pt x="12530" y="3231"/>
                  <a:pt x="13139" y="2846"/>
                  <a:pt x="13046" y="2160"/>
                </a:cubicBezTo>
                <a:cubicBezTo>
                  <a:pt x="12880" y="868"/>
                  <a:pt x="11878" y="1"/>
                  <a:pt x="10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9" name="Google Shape;339;p27"/>
          <p:cNvPicPr preferRelativeResize="0"/>
          <p:nvPr/>
        </p:nvPicPr>
        <p:blipFill>
          <a:blip r:embed="rId5">
            <a:alphaModFix/>
          </a:blip>
          <a:stretch>
            <a:fillRect/>
          </a:stretch>
        </p:blipFill>
        <p:spPr>
          <a:xfrm rot="6550377">
            <a:off x="6174024" y="-1296525"/>
            <a:ext cx="1824751" cy="2503038"/>
          </a:xfrm>
          <a:prstGeom prst="rect">
            <a:avLst/>
          </a:prstGeom>
          <a:noFill/>
          <a:ln>
            <a:noFill/>
          </a:ln>
        </p:spPr>
      </p:pic>
      <p:pic>
        <p:nvPicPr>
          <p:cNvPr id="340" name="Google Shape;340;p27"/>
          <p:cNvPicPr preferRelativeResize="0"/>
          <p:nvPr/>
        </p:nvPicPr>
        <p:blipFill>
          <a:blip r:embed="rId6">
            <a:alphaModFix/>
          </a:blip>
          <a:stretch>
            <a:fillRect/>
          </a:stretch>
        </p:blipFill>
        <p:spPr>
          <a:xfrm rot="3542629">
            <a:off x="-3504409" y="-962650"/>
            <a:ext cx="4980670"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41"/>
        <p:cNvGrpSpPr/>
        <p:nvPr/>
      </p:nvGrpSpPr>
      <p:grpSpPr>
        <a:xfrm>
          <a:off x="0" y="0"/>
          <a:ext cx="0" cy="0"/>
          <a:chOff x="0" y="0"/>
          <a:chExt cx="0" cy="0"/>
        </a:xfrm>
      </p:grpSpPr>
      <p:pic>
        <p:nvPicPr>
          <p:cNvPr id="342" name="Google Shape;342;p28"/>
          <p:cNvPicPr preferRelativeResize="0"/>
          <p:nvPr/>
        </p:nvPicPr>
        <p:blipFill>
          <a:blip r:embed="rId2">
            <a:alphaModFix/>
          </a:blip>
          <a:stretch>
            <a:fillRect/>
          </a:stretch>
        </p:blipFill>
        <p:spPr>
          <a:xfrm rot="-7567161">
            <a:off x="5635027" y="-530832"/>
            <a:ext cx="5435349" cy="2361565"/>
          </a:xfrm>
          <a:prstGeom prst="rect">
            <a:avLst/>
          </a:prstGeom>
          <a:noFill/>
          <a:ln>
            <a:noFill/>
          </a:ln>
        </p:spPr>
      </p:pic>
      <p:pic>
        <p:nvPicPr>
          <p:cNvPr id="343" name="Google Shape;343;p28"/>
          <p:cNvPicPr preferRelativeResize="0"/>
          <p:nvPr/>
        </p:nvPicPr>
        <p:blipFill>
          <a:blip r:embed="rId3">
            <a:alphaModFix/>
          </a:blip>
          <a:stretch>
            <a:fillRect/>
          </a:stretch>
        </p:blipFill>
        <p:spPr>
          <a:xfrm>
            <a:off x="-826550" y="-421675"/>
            <a:ext cx="1952850" cy="1633500"/>
          </a:xfrm>
          <a:prstGeom prst="rect">
            <a:avLst/>
          </a:prstGeom>
          <a:noFill/>
          <a:ln>
            <a:noFill/>
          </a:ln>
        </p:spPr>
      </p:pic>
      <p:sp>
        <p:nvSpPr>
          <p:cNvPr id="344" name="Google Shape;344;p28"/>
          <p:cNvSpPr/>
          <p:nvPr/>
        </p:nvSpPr>
        <p:spPr>
          <a:xfrm rot="1631907">
            <a:off x="-139195" y="-463934"/>
            <a:ext cx="1213876" cy="1176230"/>
          </a:xfrm>
          <a:custGeom>
            <a:avLst/>
            <a:gdLst/>
            <a:ahLst/>
            <a:cxnLst/>
            <a:rect l="l" t="t" r="r" b="b"/>
            <a:pathLst>
              <a:path w="74549" h="72237" extrusionOk="0">
                <a:moveTo>
                  <a:pt x="43236" y="8174"/>
                </a:moveTo>
                <a:cubicBezTo>
                  <a:pt x="43947" y="8380"/>
                  <a:pt x="44639" y="8642"/>
                  <a:pt x="45332" y="8941"/>
                </a:cubicBezTo>
                <a:cubicBezTo>
                  <a:pt x="46530" y="9447"/>
                  <a:pt x="47653" y="10083"/>
                  <a:pt x="48738" y="10813"/>
                </a:cubicBezTo>
                <a:cubicBezTo>
                  <a:pt x="47915" y="10495"/>
                  <a:pt x="47091" y="10176"/>
                  <a:pt x="46249" y="9896"/>
                </a:cubicBezTo>
                <a:cubicBezTo>
                  <a:pt x="45014" y="9484"/>
                  <a:pt x="43722" y="9128"/>
                  <a:pt x="42412" y="8866"/>
                </a:cubicBezTo>
                <a:cubicBezTo>
                  <a:pt x="42468" y="8829"/>
                  <a:pt x="42524" y="8773"/>
                  <a:pt x="42581" y="8717"/>
                </a:cubicBezTo>
                <a:cubicBezTo>
                  <a:pt x="42805" y="8529"/>
                  <a:pt x="43011" y="8361"/>
                  <a:pt x="43236" y="8174"/>
                </a:cubicBezTo>
                <a:close/>
                <a:moveTo>
                  <a:pt x="34738" y="11917"/>
                </a:moveTo>
                <a:lnTo>
                  <a:pt x="34738" y="11917"/>
                </a:lnTo>
                <a:cubicBezTo>
                  <a:pt x="33784" y="13040"/>
                  <a:pt x="32904" y="14219"/>
                  <a:pt x="32081" y="15436"/>
                </a:cubicBezTo>
                <a:cubicBezTo>
                  <a:pt x="31713" y="15324"/>
                  <a:pt x="31333" y="15273"/>
                  <a:pt x="30950" y="15273"/>
                </a:cubicBezTo>
                <a:cubicBezTo>
                  <a:pt x="30690" y="15273"/>
                  <a:pt x="30429" y="15297"/>
                  <a:pt x="30172" y="15342"/>
                </a:cubicBezTo>
                <a:cubicBezTo>
                  <a:pt x="31407" y="13807"/>
                  <a:pt x="32904" y="12591"/>
                  <a:pt x="34738" y="11917"/>
                </a:cubicBezTo>
                <a:close/>
                <a:moveTo>
                  <a:pt x="39399" y="11692"/>
                </a:moveTo>
                <a:cubicBezTo>
                  <a:pt x="40671" y="13302"/>
                  <a:pt x="42730" y="14219"/>
                  <a:pt x="44302" y="15492"/>
                </a:cubicBezTo>
                <a:cubicBezTo>
                  <a:pt x="46174" y="17008"/>
                  <a:pt x="47147" y="19348"/>
                  <a:pt x="47222" y="21706"/>
                </a:cubicBezTo>
                <a:cubicBezTo>
                  <a:pt x="45908" y="21482"/>
                  <a:pt x="44582" y="21365"/>
                  <a:pt x="43272" y="21365"/>
                </a:cubicBezTo>
                <a:cubicBezTo>
                  <a:pt x="42941" y="21365"/>
                  <a:pt x="42610" y="21373"/>
                  <a:pt x="42281" y="21388"/>
                </a:cubicBezTo>
                <a:cubicBezTo>
                  <a:pt x="40278" y="21481"/>
                  <a:pt x="38276" y="21837"/>
                  <a:pt x="36348" y="22417"/>
                </a:cubicBezTo>
                <a:lnTo>
                  <a:pt x="36123" y="22417"/>
                </a:lnTo>
                <a:cubicBezTo>
                  <a:pt x="35992" y="20714"/>
                  <a:pt x="35599" y="18898"/>
                  <a:pt x="34682" y="17495"/>
                </a:cubicBezTo>
                <a:cubicBezTo>
                  <a:pt x="35225" y="16671"/>
                  <a:pt x="35786" y="15866"/>
                  <a:pt x="36385" y="15118"/>
                </a:cubicBezTo>
                <a:cubicBezTo>
                  <a:pt x="37321" y="13920"/>
                  <a:pt x="38332" y="12778"/>
                  <a:pt x="39399" y="11692"/>
                </a:cubicBezTo>
                <a:close/>
                <a:moveTo>
                  <a:pt x="33222" y="19909"/>
                </a:moveTo>
                <a:cubicBezTo>
                  <a:pt x="33503" y="20714"/>
                  <a:pt x="33690" y="21556"/>
                  <a:pt x="33765" y="22417"/>
                </a:cubicBezTo>
                <a:cubicBezTo>
                  <a:pt x="33335" y="22436"/>
                  <a:pt x="32904" y="22454"/>
                  <a:pt x="32474" y="22492"/>
                </a:cubicBezTo>
                <a:cubicBezTo>
                  <a:pt x="32286" y="22511"/>
                  <a:pt x="32118" y="22529"/>
                  <a:pt x="31931" y="22548"/>
                </a:cubicBezTo>
                <a:cubicBezTo>
                  <a:pt x="31950" y="22473"/>
                  <a:pt x="31987" y="22380"/>
                  <a:pt x="32024" y="22323"/>
                </a:cubicBezTo>
                <a:cubicBezTo>
                  <a:pt x="32380" y="21500"/>
                  <a:pt x="32792" y="20695"/>
                  <a:pt x="33222" y="19909"/>
                </a:cubicBezTo>
                <a:close/>
                <a:moveTo>
                  <a:pt x="30722" y="17590"/>
                </a:moveTo>
                <a:cubicBezTo>
                  <a:pt x="30164" y="18594"/>
                  <a:pt x="29626" y="19598"/>
                  <a:pt x="29161" y="20639"/>
                </a:cubicBezTo>
                <a:cubicBezTo>
                  <a:pt x="28805" y="21444"/>
                  <a:pt x="28487" y="22267"/>
                  <a:pt x="28188" y="23072"/>
                </a:cubicBezTo>
                <a:cubicBezTo>
                  <a:pt x="27626" y="23203"/>
                  <a:pt x="27065" y="23315"/>
                  <a:pt x="26503" y="23465"/>
                </a:cubicBezTo>
                <a:cubicBezTo>
                  <a:pt x="26522" y="23222"/>
                  <a:pt x="26541" y="22979"/>
                  <a:pt x="26578" y="22754"/>
                </a:cubicBezTo>
                <a:cubicBezTo>
                  <a:pt x="26728" y="21594"/>
                  <a:pt x="27139" y="20471"/>
                  <a:pt x="27813" y="19535"/>
                </a:cubicBezTo>
                <a:cubicBezTo>
                  <a:pt x="28463" y="18644"/>
                  <a:pt x="29554" y="17661"/>
                  <a:pt x="30722" y="17590"/>
                </a:cubicBezTo>
                <a:close/>
                <a:moveTo>
                  <a:pt x="43865" y="12164"/>
                </a:moveTo>
                <a:cubicBezTo>
                  <a:pt x="44198" y="12256"/>
                  <a:pt x="44531" y="12349"/>
                  <a:pt x="44845" y="12460"/>
                </a:cubicBezTo>
                <a:cubicBezTo>
                  <a:pt x="49075" y="13770"/>
                  <a:pt x="53137" y="15866"/>
                  <a:pt x="56581" y="18711"/>
                </a:cubicBezTo>
                <a:cubicBezTo>
                  <a:pt x="57123" y="19460"/>
                  <a:pt x="57647" y="20227"/>
                  <a:pt x="58134" y="20995"/>
                </a:cubicBezTo>
                <a:cubicBezTo>
                  <a:pt x="58939" y="22211"/>
                  <a:pt x="59669" y="23484"/>
                  <a:pt x="60343" y="24794"/>
                </a:cubicBezTo>
                <a:cubicBezTo>
                  <a:pt x="59096" y="24467"/>
                  <a:pt x="57799" y="24309"/>
                  <a:pt x="56497" y="24309"/>
                </a:cubicBezTo>
                <a:cubicBezTo>
                  <a:pt x="55863" y="24309"/>
                  <a:pt x="55228" y="24346"/>
                  <a:pt x="54597" y="24420"/>
                </a:cubicBezTo>
                <a:cubicBezTo>
                  <a:pt x="53062" y="23521"/>
                  <a:pt x="51396" y="22810"/>
                  <a:pt x="49674" y="22286"/>
                </a:cubicBezTo>
                <a:cubicBezTo>
                  <a:pt x="49730" y="20976"/>
                  <a:pt x="49543" y="19628"/>
                  <a:pt x="49094" y="18281"/>
                </a:cubicBezTo>
                <a:cubicBezTo>
                  <a:pt x="48626" y="16933"/>
                  <a:pt x="47915" y="15698"/>
                  <a:pt x="46960" y="14612"/>
                </a:cubicBezTo>
                <a:cubicBezTo>
                  <a:pt x="46099" y="13620"/>
                  <a:pt x="44976" y="12909"/>
                  <a:pt x="43891" y="12179"/>
                </a:cubicBezTo>
                <a:cubicBezTo>
                  <a:pt x="43877" y="12179"/>
                  <a:pt x="43873" y="12169"/>
                  <a:pt x="43865" y="12164"/>
                </a:cubicBezTo>
                <a:close/>
                <a:moveTo>
                  <a:pt x="27270" y="26160"/>
                </a:moveTo>
                <a:lnTo>
                  <a:pt x="27270" y="26160"/>
                </a:lnTo>
                <a:cubicBezTo>
                  <a:pt x="27196" y="26441"/>
                  <a:pt x="27139" y="26722"/>
                  <a:pt x="27065" y="27003"/>
                </a:cubicBezTo>
                <a:cubicBezTo>
                  <a:pt x="26990" y="26759"/>
                  <a:pt x="26896" y="26535"/>
                  <a:pt x="26840" y="26291"/>
                </a:cubicBezTo>
                <a:cubicBezTo>
                  <a:pt x="26971" y="26254"/>
                  <a:pt x="27121" y="26198"/>
                  <a:pt x="27270" y="26160"/>
                </a:cubicBezTo>
                <a:close/>
                <a:moveTo>
                  <a:pt x="41327" y="25599"/>
                </a:moveTo>
                <a:lnTo>
                  <a:pt x="41327" y="25599"/>
                </a:lnTo>
                <a:cubicBezTo>
                  <a:pt x="42861" y="25842"/>
                  <a:pt x="44396" y="26198"/>
                  <a:pt x="45856" y="26722"/>
                </a:cubicBezTo>
                <a:cubicBezTo>
                  <a:pt x="45725" y="26946"/>
                  <a:pt x="45594" y="27152"/>
                  <a:pt x="45444" y="27358"/>
                </a:cubicBezTo>
                <a:cubicBezTo>
                  <a:pt x="44153" y="26610"/>
                  <a:pt x="42768" y="26011"/>
                  <a:pt x="41327" y="25599"/>
                </a:cubicBezTo>
                <a:close/>
                <a:moveTo>
                  <a:pt x="52488" y="3826"/>
                </a:moveTo>
                <a:cubicBezTo>
                  <a:pt x="54117" y="3826"/>
                  <a:pt x="55737" y="4233"/>
                  <a:pt x="57217" y="4955"/>
                </a:cubicBezTo>
                <a:cubicBezTo>
                  <a:pt x="59781" y="6227"/>
                  <a:pt x="61840" y="8099"/>
                  <a:pt x="63655" y="10326"/>
                </a:cubicBezTo>
                <a:cubicBezTo>
                  <a:pt x="66837" y="14219"/>
                  <a:pt x="68915" y="19254"/>
                  <a:pt x="70056" y="24270"/>
                </a:cubicBezTo>
                <a:cubicBezTo>
                  <a:pt x="70000" y="24569"/>
                  <a:pt x="69925" y="24850"/>
                  <a:pt x="69832" y="25150"/>
                </a:cubicBezTo>
                <a:cubicBezTo>
                  <a:pt x="69364" y="26722"/>
                  <a:pt x="68690" y="28219"/>
                  <a:pt x="67829" y="29604"/>
                </a:cubicBezTo>
                <a:cubicBezTo>
                  <a:pt x="67492" y="29211"/>
                  <a:pt x="67155" y="28837"/>
                  <a:pt x="66781" y="28481"/>
                </a:cubicBezTo>
                <a:cubicBezTo>
                  <a:pt x="66556" y="27733"/>
                  <a:pt x="66294" y="26984"/>
                  <a:pt x="65976" y="26273"/>
                </a:cubicBezTo>
                <a:cubicBezTo>
                  <a:pt x="64554" y="22941"/>
                  <a:pt x="62345" y="20059"/>
                  <a:pt x="59687" y="17607"/>
                </a:cubicBezTo>
                <a:cubicBezTo>
                  <a:pt x="58752" y="16278"/>
                  <a:pt x="57741" y="14987"/>
                  <a:pt x="56693" y="13751"/>
                </a:cubicBezTo>
                <a:cubicBezTo>
                  <a:pt x="54540" y="11225"/>
                  <a:pt x="52051" y="8922"/>
                  <a:pt x="49187" y="7219"/>
                </a:cubicBezTo>
                <a:cubicBezTo>
                  <a:pt x="48289" y="6676"/>
                  <a:pt x="47353" y="6227"/>
                  <a:pt x="46399" y="5816"/>
                </a:cubicBezTo>
                <a:cubicBezTo>
                  <a:pt x="47540" y="5104"/>
                  <a:pt x="48738" y="4505"/>
                  <a:pt x="50030" y="4150"/>
                </a:cubicBezTo>
                <a:cubicBezTo>
                  <a:pt x="50840" y="3930"/>
                  <a:pt x="51665" y="3826"/>
                  <a:pt x="52488" y="3826"/>
                </a:cubicBezTo>
                <a:close/>
                <a:moveTo>
                  <a:pt x="24594" y="27040"/>
                </a:moveTo>
                <a:cubicBezTo>
                  <a:pt x="24837" y="27864"/>
                  <a:pt x="25174" y="28650"/>
                  <a:pt x="25605" y="29398"/>
                </a:cubicBezTo>
                <a:cubicBezTo>
                  <a:pt x="25418" y="29567"/>
                  <a:pt x="25212" y="29735"/>
                  <a:pt x="25024" y="29904"/>
                </a:cubicBezTo>
                <a:cubicBezTo>
                  <a:pt x="24482" y="30428"/>
                  <a:pt x="23958" y="30970"/>
                  <a:pt x="23471" y="31551"/>
                </a:cubicBezTo>
                <a:cubicBezTo>
                  <a:pt x="23321" y="31532"/>
                  <a:pt x="23172" y="31495"/>
                  <a:pt x="23022" y="31476"/>
                </a:cubicBezTo>
                <a:cubicBezTo>
                  <a:pt x="22872" y="31457"/>
                  <a:pt x="22741" y="31438"/>
                  <a:pt x="22591" y="31420"/>
                </a:cubicBezTo>
                <a:cubicBezTo>
                  <a:pt x="23059" y="30016"/>
                  <a:pt x="23546" y="28631"/>
                  <a:pt x="24089" y="27265"/>
                </a:cubicBezTo>
                <a:lnTo>
                  <a:pt x="24089" y="27246"/>
                </a:lnTo>
                <a:cubicBezTo>
                  <a:pt x="24257" y="27190"/>
                  <a:pt x="24426" y="27115"/>
                  <a:pt x="24594" y="27040"/>
                </a:cubicBezTo>
                <a:close/>
                <a:moveTo>
                  <a:pt x="33222" y="28425"/>
                </a:moveTo>
                <a:lnTo>
                  <a:pt x="33222" y="28425"/>
                </a:lnTo>
                <a:cubicBezTo>
                  <a:pt x="32923" y="29361"/>
                  <a:pt x="32549" y="30297"/>
                  <a:pt x="32081" y="31158"/>
                </a:cubicBezTo>
                <a:cubicBezTo>
                  <a:pt x="31987" y="31326"/>
                  <a:pt x="31893" y="31476"/>
                  <a:pt x="31800" y="31644"/>
                </a:cubicBezTo>
                <a:cubicBezTo>
                  <a:pt x="31107" y="31364"/>
                  <a:pt x="30434" y="31008"/>
                  <a:pt x="29835" y="30559"/>
                </a:cubicBezTo>
                <a:cubicBezTo>
                  <a:pt x="29835" y="30372"/>
                  <a:pt x="29853" y="30184"/>
                  <a:pt x="29872" y="29979"/>
                </a:cubicBezTo>
                <a:cubicBezTo>
                  <a:pt x="29966" y="29904"/>
                  <a:pt x="30041" y="29829"/>
                  <a:pt x="30134" y="29754"/>
                </a:cubicBezTo>
                <a:cubicBezTo>
                  <a:pt x="31107" y="29192"/>
                  <a:pt x="32137" y="28743"/>
                  <a:pt x="33222" y="28425"/>
                </a:cubicBezTo>
                <a:close/>
                <a:moveTo>
                  <a:pt x="20270" y="29380"/>
                </a:moveTo>
                <a:lnTo>
                  <a:pt x="20270" y="29380"/>
                </a:lnTo>
                <a:cubicBezTo>
                  <a:pt x="20027" y="30091"/>
                  <a:pt x="19803" y="30802"/>
                  <a:pt x="19578" y="31495"/>
                </a:cubicBezTo>
                <a:cubicBezTo>
                  <a:pt x="18848" y="31607"/>
                  <a:pt x="18137" y="31794"/>
                  <a:pt x="17426" y="32037"/>
                </a:cubicBezTo>
                <a:cubicBezTo>
                  <a:pt x="17856" y="31513"/>
                  <a:pt x="18324" y="31027"/>
                  <a:pt x="18829" y="30559"/>
                </a:cubicBezTo>
                <a:cubicBezTo>
                  <a:pt x="19279" y="30147"/>
                  <a:pt x="19765" y="29754"/>
                  <a:pt x="20270" y="29380"/>
                </a:cubicBezTo>
                <a:close/>
                <a:moveTo>
                  <a:pt x="37097" y="27826"/>
                </a:moveTo>
                <a:cubicBezTo>
                  <a:pt x="39324" y="27826"/>
                  <a:pt x="41532" y="28425"/>
                  <a:pt x="43535" y="29473"/>
                </a:cubicBezTo>
                <a:cubicBezTo>
                  <a:pt x="43385" y="29604"/>
                  <a:pt x="43217" y="29735"/>
                  <a:pt x="43067" y="29866"/>
                </a:cubicBezTo>
                <a:cubicBezTo>
                  <a:pt x="41020" y="31460"/>
                  <a:pt x="38322" y="32349"/>
                  <a:pt x="35678" y="32349"/>
                </a:cubicBezTo>
                <a:cubicBezTo>
                  <a:pt x="35155" y="32349"/>
                  <a:pt x="34634" y="32314"/>
                  <a:pt x="34121" y="32243"/>
                </a:cubicBezTo>
                <a:cubicBezTo>
                  <a:pt x="34851" y="30877"/>
                  <a:pt x="35393" y="29417"/>
                  <a:pt x="35730" y="27901"/>
                </a:cubicBezTo>
                <a:cubicBezTo>
                  <a:pt x="36180" y="27845"/>
                  <a:pt x="36647" y="27826"/>
                  <a:pt x="37097" y="27826"/>
                </a:cubicBezTo>
                <a:close/>
                <a:moveTo>
                  <a:pt x="37114" y="7311"/>
                </a:moveTo>
                <a:cubicBezTo>
                  <a:pt x="37658" y="7311"/>
                  <a:pt x="38202" y="7330"/>
                  <a:pt x="38744" y="7369"/>
                </a:cubicBezTo>
                <a:cubicBezTo>
                  <a:pt x="38650" y="7556"/>
                  <a:pt x="38575" y="7762"/>
                  <a:pt x="38519" y="7949"/>
                </a:cubicBezTo>
                <a:cubicBezTo>
                  <a:pt x="38332" y="8136"/>
                  <a:pt x="38145" y="8305"/>
                  <a:pt x="37976" y="8473"/>
                </a:cubicBezTo>
                <a:cubicBezTo>
                  <a:pt x="37471" y="8492"/>
                  <a:pt x="36966" y="8511"/>
                  <a:pt x="36479" y="8586"/>
                </a:cubicBezTo>
                <a:cubicBezTo>
                  <a:pt x="33110" y="9016"/>
                  <a:pt x="30228" y="10701"/>
                  <a:pt x="28113" y="13340"/>
                </a:cubicBezTo>
                <a:cubicBezTo>
                  <a:pt x="26016" y="15960"/>
                  <a:pt x="24557" y="19029"/>
                  <a:pt x="23190" y="22080"/>
                </a:cubicBezTo>
                <a:cubicBezTo>
                  <a:pt x="22722" y="23091"/>
                  <a:pt x="22292" y="24120"/>
                  <a:pt x="21880" y="25150"/>
                </a:cubicBezTo>
                <a:cubicBezTo>
                  <a:pt x="20270" y="25917"/>
                  <a:pt x="18754" y="26853"/>
                  <a:pt x="17388" y="27995"/>
                </a:cubicBezTo>
                <a:cubicBezTo>
                  <a:pt x="15816" y="29286"/>
                  <a:pt x="14375" y="30989"/>
                  <a:pt x="13345" y="32898"/>
                </a:cubicBezTo>
                <a:cubicBezTo>
                  <a:pt x="12222" y="31195"/>
                  <a:pt x="11773" y="29192"/>
                  <a:pt x="11904" y="27096"/>
                </a:cubicBezTo>
                <a:cubicBezTo>
                  <a:pt x="12222" y="21706"/>
                  <a:pt x="15779" y="15604"/>
                  <a:pt x="21319" y="14275"/>
                </a:cubicBezTo>
                <a:cubicBezTo>
                  <a:pt x="22329" y="14032"/>
                  <a:pt x="22292" y="12853"/>
                  <a:pt x="21674" y="12329"/>
                </a:cubicBezTo>
                <a:cubicBezTo>
                  <a:pt x="23639" y="10981"/>
                  <a:pt x="25754" y="9840"/>
                  <a:pt x="28000" y="9016"/>
                </a:cubicBezTo>
                <a:lnTo>
                  <a:pt x="28000" y="8997"/>
                </a:lnTo>
                <a:cubicBezTo>
                  <a:pt x="30914" y="7931"/>
                  <a:pt x="34017" y="7311"/>
                  <a:pt x="37114" y="7311"/>
                </a:cubicBezTo>
                <a:close/>
                <a:moveTo>
                  <a:pt x="29760" y="33291"/>
                </a:moveTo>
                <a:lnTo>
                  <a:pt x="29760" y="33291"/>
                </a:lnTo>
                <a:cubicBezTo>
                  <a:pt x="29966" y="33404"/>
                  <a:pt x="30172" y="33516"/>
                  <a:pt x="30396" y="33610"/>
                </a:cubicBezTo>
                <a:cubicBezTo>
                  <a:pt x="30228" y="33797"/>
                  <a:pt x="30059" y="33984"/>
                  <a:pt x="29891" y="34152"/>
                </a:cubicBezTo>
                <a:cubicBezTo>
                  <a:pt x="29853" y="34134"/>
                  <a:pt x="29816" y="34115"/>
                  <a:pt x="29778" y="34096"/>
                </a:cubicBezTo>
                <a:cubicBezTo>
                  <a:pt x="29778" y="34059"/>
                  <a:pt x="29778" y="34040"/>
                  <a:pt x="29778" y="34021"/>
                </a:cubicBezTo>
                <a:cubicBezTo>
                  <a:pt x="29760" y="33778"/>
                  <a:pt x="29760" y="33535"/>
                  <a:pt x="29760" y="33291"/>
                </a:cubicBezTo>
                <a:close/>
                <a:moveTo>
                  <a:pt x="70917" y="29567"/>
                </a:moveTo>
                <a:cubicBezTo>
                  <a:pt x="71086" y="31345"/>
                  <a:pt x="71105" y="33123"/>
                  <a:pt x="71030" y="34882"/>
                </a:cubicBezTo>
                <a:lnTo>
                  <a:pt x="71030" y="34901"/>
                </a:lnTo>
                <a:cubicBezTo>
                  <a:pt x="70599" y="33872"/>
                  <a:pt x="70113" y="32880"/>
                  <a:pt x="69532" y="31944"/>
                </a:cubicBezTo>
                <a:cubicBezTo>
                  <a:pt x="70038" y="31176"/>
                  <a:pt x="70506" y="30390"/>
                  <a:pt x="70917" y="29567"/>
                </a:cubicBezTo>
                <a:close/>
                <a:moveTo>
                  <a:pt x="58246" y="27208"/>
                </a:moveTo>
                <a:cubicBezTo>
                  <a:pt x="59051" y="27339"/>
                  <a:pt x="59931" y="27545"/>
                  <a:pt x="60754" y="27826"/>
                </a:cubicBezTo>
                <a:cubicBezTo>
                  <a:pt x="61147" y="27976"/>
                  <a:pt x="61559" y="28163"/>
                  <a:pt x="61952" y="28350"/>
                </a:cubicBezTo>
                <a:cubicBezTo>
                  <a:pt x="62720" y="30353"/>
                  <a:pt x="63281" y="32412"/>
                  <a:pt x="63580" y="34508"/>
                </a:cubicBezTo>
                <a:cubicBezTo>
                  <a:pt x="63356" y="34695"/>
                  <a:pt x="63131" y="34882"/>
                  <a:pt x="62888" y="35051"/>
                </a:cubicBezTo>
                <a:cubicBezTo>
                  <a:pt x="62177" y="32580"/>
                  <a:pt x="60941" y="30259"/>
                  <a:pt x="59276" y="28313"/>
                </a:cubicBezTo>
                <a:cubicBezTo>
                  <a:pt x="58958" y="27920"/>
                  <a:pt x="58602" y="27564"/>
                  <a:pt x="58246" y="27208"/>
                </a:cubicBezTo>
                <a:close/>
                <a:moveTo>
                  <a:pt x="18754" y="34190"/>
                </a:moveTo>
                <a:cubicBezTo>
                  <a:pt x="18530" y="34995"/>
                  <a:pt x="18324" y="35781"/>
                  <a:pt x="18118" y="36567"/>
                </a:cubicBezTo>
                <a:cubicBezTo>
                  <a:pt x="17369" y="36286"/>
                  <a:pt x="16658" y="35930"/>
                  <a:pt x="16003" y="35481"/>
                </a:cubicBezTo>
                <a:cubicBezTo>
                  <a:pt x="16845" y="34920"/>
                  <a:pt x="17781" y="34489"/>
                  <a:pt x="18754" y="34190"/>
                </a:cubicBezTo>
                <a:close/>
                <a:moveTo>
                  <a:pt x="26222" y="34845"/>
                </a:moveTo>
                <a:cubicBezTo>
                  <a:pt x="26335" y="34882"/>
                  <a:pt x="26428" y="34938"/>
                  <a:pt x="26541" y="34995"/>
                </a:cubicBezTo>
                <a:cubicBezTo>
                  <a:pt x="26578" y="35481"/>
                  <a:pt x="26653" y="35968"/>
                  <a:pt x="26709" y="36454"/>
                </a:cubicBezTo>
                <a:cubicBezTo>
                  <a:pt x="26278" y="36679"/>
                  <a:pt x="25829" y="36847"/>
                  <a:pt x="25361" y="36978"/>
                </a:cubicBezTo>
                <a:cubicBezTo>
                  <a:pt x="25380" y="36941"/>
                  <a:pt x="25380" y="36885"/>
                  <a:pt x="25399" y="36847"/>
                </a:cubicBezTo>
                <a:cubicBezTo>
                  <a:pt x="25492" y="36529"/>
                  <a:pt x="25605" y="36230"/>
                  <a:pt x="25736" y="35912"/>
                </a:cubicBezTo>
                <a:cubicBezTo>
                  <a:pt x="25754" y="35837"/>
                  <a:pt x="25792" y="35743"/>
                  <a:pt x="25829" y="35668"/>
                </a:cubicBezTo>
                <a:lnTo>
                  <a:pt x="25829" y="35668"/>
                </a:lnTo>
                <a:cubicBezTo>
                  <a:pt x="25826" y="35674"/>
                  <a:pt x="25825" y="35677"/>
                  <a:pt x="25825" y="35677"/>
                </a:cubicBezTo>
                <a:cubicBezTo>
                  <a:pt x="25822" y="35677"/>
                  <a:pt x="25999" y="35290"/>
                  <a:pt x="26016" y="35238"/>
                </a:cubicBezTo>
                <a:cubicBezTo>
                  <a:pt x="26073" y="35107"/>
                  <a:pt x="26147" y="34976"/>
                  <a:pt x="26222" y="34845"/>
                </a:cubicBezTo>
                <a:close/>
                <a:moveTo>
                  <a:pt x="53174" y="27564"/>
                </a:moveTo>
                <a:cubicBezTo>
                  <a:pt x="56506" y="29604"/>
                  <a:pt x="59145" y="32692"/>
                  <a:pt x="60212" y="36623"/>
                </a:cubicBezTo>
                <a:cubicBezTo>
                  <a:pt x="60230" y="36660"/>
                  <a:pt x="60249" y="36716"/>
                  <a:pt x="60249" y="36773"/>
                </a:cubicBezTo>
                <a:cubicBezTo>
                  <a:pt x="60249" y="36791"/>
                  <a:pt x="60249" y="36791"/>
                  <a:pt x="60230" y="36791"/>
                </a:cubicBezTo>
                <a:cubicBezTo>
                  <a:pt x="59556" y="37166"/>
                  <a:pt x="58845" y="37503"/>
                  <a:pt x="58115" y="37783"/>
                </a:cubicBezTo>
                <a:cubicBezTo>
                  <a:pt x="58003" y="36043"/>
                  <a:pt x="57498" y="34302"/>
                  <a:pt x="56768" y="32767"/>
                </a:cubicBezTo>
                <a:cubicBezTo>
                  <a:pt x="55813" y="30783"/>
                  <a:pt x="54428" y="29099"/>
                  <a:pt x="52762" y="27695"/>
                </a:cubicBezTo>
                <a:cubicBezTo>
                  <a:pt x="52912" y="27658"/>
                  <a:pt x="53043" y="27602"/>
                  <a:pt x="53174" y="27564"/>
                </a:cubicBezTo>
                <a:close/>
                <a:moveTo>
                  <a:pt x="47615" y="32487"/>
                </a:moveTo>
                <a:cubicBezTo>
                  <a:pt x="48308" y="33198"/>
                  <a:pt x="48963" y="33984"/>
                  <a:pt x="49506" y="34807"/>
                </a:cubicBezTo>
                <a:cubicBezTo>
                  <a:pt x="50329" y="36024"/>
                  <a:pt x="50984" y="37372"/>
                  <a:pt x="51433" y="38775"/>
                </a:cubicBezTo>
                <a:cubicBezTo>
                  <a:pt x="50928" y="38700"/>
                  <a:pt x="50423" y="38569"/>
                  <a:pt x="49899" y="38364"/>
                </a:cubicBezTo>
                <a:cubicBezTo>
                  <a:pt x="49075" y="38045"/>
                  <a:pt x="48233" y="37409"/>
                  <a:pt x="47765" y="36604"/>
                </a:cubicBezTo>
                <a:cubicBezTo>
                  <a:pt x="47091" y="35425"/>
                  <a:pt x="47129" y="34021"/>
                  <a:pt x="47503" y="32767"/>
                </a:cubicBezTo>
                <a:cubicBezTo>
                  <a:pt x="47540" y="32674"/>
                  <a:pt x="47578" y="32580"/>
                  <a:pt x="47615" y="32487"/>
                </a:cubicBezTo>
                <a:close/>
                <a:moveTo>
                  <a:pt x="50292" y="28949"/>
                </a:moveTo>
                <a:cubicBezTo>
                  <a:pt x="51789" y="30016"/>
                  <a:pt x="53099" y="31307"/>
                  <a:pt x="54054" y="32917"/>
                </a:cubicBezTo>
                <a:cubicBezTo>
                  <a:pt x="55083" y="34583"/>
                  <a:pt x="55738" y="36567"/>
                  <a:pt x="55738" y="38551"/>
                </a:cubicBezTo>
                <a:cubicBezTo>
                  <a:pt x="55195" y="38663"/>
                  <a:pt x="54653" y="38775"/>
                  <a:pt x="54129" y="38831"/>
                </a:cubicBezTo>
                <a:cubicBezTo>
                  <a:pt x="53923" y="37970"/>
                  <a:pt x="53661" y="37166"/>
                  <a:pt x="53324" y="36398"/>
                </a:cubicBezTo>
                <a:cubicBezTo>
                  <a:pt x="52351" y="34040"/>
                  <a:pt x="50872" y="31888"/>
                  <a:pt x="49019" y="30091"/>
                </a:cubicBezTo>
                <a:cubicBezTo>
                  <a:pt x="49075" y="30035"/>
                  <a:pt x="49131" y="29979"/>
                  <a:pt x="49187" y="29922"/>
                </a:cubicBezTo>
                <a:cubicBezTo>
                  <a:pt x="49524" y="29567"/>
                  <a:pt x="49899" y="29249"/>
                  <a:pt x="50292" y="28968"/>
                </a:cubicBezTo>
                <a:lnTo>
                  <a:pt x="50292" y="28949"/>
                </a:lnTo>
                <a:close/>
                <a:moveTo>
                  <a:pt x="63786" y="37746"/>
                </a:moveTo>
                <a:cubicBezTo>
                  <a:pt x="63786" y="38700"/>
                  <a:pt x="63711" y="39636"/>
                  <a:pt x="63580" y="40572"/>
                </a:cubicBezTo>
                <a:cubicBezTo>
                  <a:pt x="63618" y="39711"/>
                  <a:pt x="63580" y="38831"/>
                  <a:pt x="63487" y="37952"/>
                </a:cubicBezTo>
                <a:cubicBezTo>
                  <a:pt x="63580" y="37896"/>
                  <a:pt x="63693" y="37821"/>
                  <a:pt x="63786" y="37746"/>
                </a:cubicBezTo>
                <a:close/>
                <a:moveTo>
                  <a:pt x="30228" y="37334"/>
                </a:moveTo>
                <a:cubicBezTo>
                  <a:pt x="31538" y="38420"/>
                  <a:pt x="32698" y="39674"/>
                  <a:pt x="33634" y="40965"/>
                </a:cubicBezTo>
                <a:cubicBezTo>
                  <a:pt x="32923" y="41077"/>
                  <a:pt x="32193" y="41208"/>
                  <a:pt x="31500" y="41377"/>
                </a:cubicBezTo>
                <a:cubicBezTo>
                  <a:pt x="31482" y="41377"/>
                  <a:pt x="31463" y="41396"/>
                  <a:pt x="31463" y="41396"/>
                </a:cubicBezTo>
                <a:cubicBezTo>
                  <a:pt x="30958" y="40198"/>
                  <a:pt x="30583" y="38962"/>
                  <a:pt x="30284" y="37577"/>
                </a:cubicBezTo>
                <a:lnTo>
                  <a:pt x="30228" y="37334"/>
                </a:lnTo>
                <a:close/>
                <a:moveTo>
                  <a:pt x="55233" y="41433"/>
                </a:moveTo>
                <a:cubicBezTo>
                  <a:pt x="55064" y="41920"/>
                  <a:pt x="54840" y="42388"/>
                  <a:pt x="54597" y="42818"/>
                </a:cubicBezTo>
                <a:cubicBezTo>
                  <a:pt x="54597" y="42388"/>
                  <a:pt x="54578" y="41957"/>
                  <a:pt x="54540" y="41527"/>
                </a:cubicBezTo>
                <a:cubicBezTo>
                  <a:pt x="54784" y="41508"/>
                  <a:pt x="55008" y="41470"/>
                  <a:pt x="55233" y="41433"/>
                </a:cubicBezTo>
                <a:close/>
                <a:moveTo>
                  <a:pt x="45014" y="31382"/>
                </a:moveTo>
                <a:cubicBezTo>
                  <a:pt x="44527" y="32749"/>
                  <a:pt x="44321" y="34208"/>
                  <a:pt x="44546" y="35650"/>
                </a:cubicBezTo>
                <a:cubicBezTo>
                  <a:pt x="44976" y="38644"/>
                  <a:pt x="47391" y="40722"/>
                  <a:pt x="50254" y="41358"/>
                </a:cubicBezTo>
                <a:cubicBezTo>
                  <a:pt x="50835" y="41489"/>
                  <a:pt x="51415" y="41564"/>
                  <a:pt x="51995" y="41601"/>
                </a:cubicBezTo>
                <a:cubicBezTo>
                  <a:pt x="51995" y="41601"/>
                  <a:pt x="51995" y="41620"/>
                  <a:pt x="51995" y="41620"/>
                </a:cubicBezTo>
                <a:cubicBezTo>
                  <a:pt x="52032" y="42163"/>
                  <a:pt x="52051" y="42706"/>
                  <a:pt x="52014" y="43267"/>
                </a:cubicBezTo>
                <a:cubicBezTo>
                  <a:pt x="50741" y="42462"/>
                  <a:pt x="49319" y="41864"/>
                  <a:pt x="47877" y="41452"/>
                </a:cubicBezTo>
                <a:cubicBezTo>
                  <a:pt x="45409" y="40734"/>
                  <a:pt x="42794" y="40475"/>
                  <a:pt x="40215" y="40475"/>
                </a:cubicBezTo>
                <a:cubicBezTo>
                  <a:pt x="40037" y="40475"/>
                  <a:pt x="39858" y="40476"/>
                  <a:pt x="39680" y="40478"/>
                </a:cubicBezTo>
                <a:cubicBezTo>
                  <a:pt x="38538" y="40478"/>
                  <a:pt x="37396" y="40535"/>
                  <a:pt x="36236" y="40647"/>
                </a:cubicBezTo>
                <a:cubicBezTo>
                  <a:pt x="35038" y="38719"/>
                  <a:pt x="33503" y="36997"/>
                  <a:pt x="31837" y="35612"/>
                </a:cubicBezTo>
                <a:cubicBezTo>
                  <a:pt x="31800" y="35593"/>
                  <a:pt x="31762" y="35556"/>
                  <a:pt x="31744" y="35537"/>
                </a:cubicBezTo>
                <a:cubicBezTo>
                  <a:pt x="32081" y="35163"/>
                  <a:pt x="32399" y="34789"/>
                  <a:pt x="32698" y="34396"/>
                </a:cubicBezTo>
                <a:cubicBezTo>
                  <a:pt x="33714" y="34633"/>
                  <a:pt x="34762" y="34749"/>
                  <a:pt x="35814" y="34749"/>
                </a:cubicBezTo>
                <a:cubicBezTo>
                  <a:pt x="38249" y="34749"/>
                  <a:pt x="40700" y="34125"/>
                  <a:pt x="42805" y="32936"/>
                </a:cubicBezTo>
                <a:cubicBezTo>
                  <a:pt x="43591" y="32487"/>
                  <a:pt x="44340" y="31962"/>
                  <a:pt x="45014" y="31382"/>
                </a:cubicBezTo>
                <a:close/>
                <a:moveTo>
                  <a:pt x="14805" y="37409"/>
                </a:moveTo>
                <a:cubicBezTo>
                  <a:pt x="15161" y="37652"/>
                  <a:pt x="15535" y="37877"/>
                  <a:pt x="15928" y="38083"/>
                </a:cubicBezTo>
                <a:cubicBezTo>
                  <a:pt x="16471" y="38364"/>
                  <a:pt x="17033" y="38607"/>
                  <a:pt x="17613" y="38813"/>
                </a:cubicBezTo>
                <a:cubicBezTo>
                  <a:pt x="17313" y="40198"/>
                  <a:pt x="17089" y="41601"/>
                  <a:pt x="16958" y="43005"/>
                </a:cubicBezTo>
                <a:cubicBezTo>
                  <a:pt x="16939" y="43230"/>
                  <a:pt x="16920" y="43473"/>
                  <a:pt x="16902" y="43716"/>
                </a:cubicBezTo>
                <a:cubicBezTo>
                  <a:pt x="16452" y="43436"/>
                  <a:pt x="16059" y="43118"/>
                  <a:pt x="15741" y="42706"/>
                </a:cubicBezTo>
                <a:cubicBezTo>
                  <a:pt x="15180" y="41995"/>
                  <a:pt x="14768" y="40778"/>
                  <a:pt x="14693" y="39861"/>
                </a:cubicBezTo>
                <a:cubicBezTo>
                  <a:pt x="14618" y="38981"/>
                  <a:pt x="14656" y="38214"/>
                  <a:pt x="14805" y="37409"/>
                </a:cubicBezTo>
                <a:close/>
                <a:moveTo>
                  <a:pt x="27139" y="38757"/>
                </a:moveTo>
                <a:cubicBezTo>
                  <a:pt x="27439" y="40011"/>
                  <a:pt x="27813" y="41246"/>
                  <a:pt x="28300" y="42425"/>
                </a:cubicBezTo>
                <a:cubicBezTo>
                  <a:pt x="27327" y="42855"/>
                  <a:pt x="26428" y="43380"/>
                  <a:pt x="25623" y="44016"/>
                </a:cubicBezTo>
                <a:cubicBezTo>
                  <a:pt x="25361" y="44166"/>
                  <a:pt x="25099" y="44315"/>
                  <a:pt x="24856" y="44484"/>
                </a:cubicBezTo>
                <a:cubicBezTo>
                  <a:pt x="24837" y="44446"/>
                  <a:pt x="24837" y="44409"/>
                  <a:pt x="24837" y="44372"/>
                </a:cubicBezTo>
                <a:cubicBezTo>
                  <a:pt x="24824" y="44290"/>
                  <a:pt x="24810" y="44208"/>
                  <a:pt x="24796" y="44133"/>
                </a:cubicBezTo>
                <a:lnTo>
                  <a:pt x="24796" y="44133"/>
                </a:lnTo>
                <a:cubicBezTo>
                  <a:pt x="24785" y="44044"/>
                  <a:pt x="24762" y="43868"/>
                  <a:pt x="24762" y="43847"/>
                </a:cubicBezTo>
                <a:cubicBezTo>
                  <a:pt x="24688" y="43230"/>
                  <a:pt x="24650" y="42612"/>
                  <a:pt x="24650" y="42013"/>
                </a:cubicBezTo>
                <a:cubicBezTo>
                  <a:pt x="24631" y="41396"/>
                  <a:pt x="24650" y="40778"/>
                  <a:pt x="24706" y="40160"/>
                </a:cubicBezTo>
                <a:cubicBezTo>
                  <a:pt x="24725" y="39992"/>
                  <a:pt x="24744" y="39823"/>
                  <a:pt x="24762" y="39655"/>
                </a:cubicBezTo>
                <a:cubicBezTo>
                  <a:pt x="24762" y="39636"/>
                  <a:pt x="24762" y="39636"/>
                  <a:pt x="24762" y="39618"/>
                </a:cubicBezTo>
                <a:cubicBezTo>
                  <a:pt x="24781" y="39561"/>
                  <a:pt x="24781" y="39505"/>
                  <a:pt x="24800" y="39430"/>
                </a:cubicBezTo>
                <a:lnTo>
                  <a:pt x="24800" y="39449"/>
                </a:lnTo>
                <a:cubicBezTo>
                  <a:pt x="25605" y="39299"/>
                  <a:pt x="26391" y="39056"/>
                  <a:pt x="27139" y="38757"/>
                </a:cubicBezTo>
                <a:close/>
                <a:moveTo>
                  <a:pt x="41420" y="43660"/>
                </a:moveTo>
                <a:cubicBezTo>
                  <a:pt x="44677" y="43679"/>
                  <a:pt x="48401" y="44222"/>
                  <a:pt x="51134" y="46093"/>
                </a:cubicBezTo>
                <a:cubicBezTo>
                  <a:pt x="50113" y="46593"/>
                  <a:pt x="48948" y="46914"/>
                  <a:pt x="47806" y="46914"/>
                </a:cubicBezTo>
                <a:cubicBezTo>
                  <a:pt x="47021" y="46914"/>
                  <a:pt x="46247" y="46762"/>
                  <a:pt x="45538" y="46412"/>
                </a:cubicBezTo>
                <a:cubicBezTo>
                  <a:pt x="45482" y="46393"/>
                  <a:pt x="45425" y="46393"/>
                  <a:pt x="45388" y="46393"/>
                </a:cubicBezTo>
                <a:cubicBezTo>
                  <a:pt x="44770" y="45888"/>
                  <a:pt x="44115" y="45420"/>
                  <a:pt x="43423" y="45027"/>
                </a:cubicBezTo>
                <a:cubicBezTo>
                  <a:pt x="42581" y="44503"/>
                  <a:pt x="41663" y="44053"/>
                  <a:pt x="40709" y="43660"/>
                </a:cubicBezTo>
                <a:close/>
                <a:moveTo>
                  <a:pt x="10051" y="24382"/>
                </a:moveTo>
                <a:lnTo>
                  <a:pt x="10051" y="24382"/>
                </a:lnTo>
                <a:cubicBezTo>
                  <a:pt x="9359" y="27358"/>
                  <a:pt x="9434" y="30540"/>
                  <a:pt x="10912" y="33273"/>
                </a:cubicBezTo>
                <a:cubicBezTo>
                  <a:pt x="11287" y="33984"/>
                  <a:pt x="11754" y="34639"/>
                  <a:pt x="12279" y="35238"/>
                </a:cubicBezTo>
                <a:cubicBezTo>
                  <a:pt x="8685" y="38569"/>
                  <a:pt x="6252" y="43286"/>
                  <a:pt x="5372" y="48115"/>
                </a:cubicBezTo>
                <a:cubicBezTo>
                  <a:pt x="4904" y="46767"/>
                  <a:pt x="4530" y="45345"/>
                  <a:pt x="4287" y="43829"/>
                </a:cubicBezTo>
                <a:cubicBezTo>
                  <a:pt x="4212" y="43380"/>
                  <a:pt x="4137" y="42781"/>
                  <a:pt x="4099" y="42069"/>
                </a:cubicBezTo>
                <a:cubicBezTo>
                  <a:pt x="4062" y="41321"/>
                  <a:pt x="4043" y="40553"/>
                  <a:pt x="4081" y="39805"/>
                </a:cubicBezTo>
                <a:cubicBezTo>
                  <a:pt x="4137" y="38251"/>
                  <a:pt x="4361" y="36960"/>
                  <a:pt x="4755" y="35425"/>
                </a:cubicBezTo>
                <a:cubicBezTo>
                  <a:pt x="5765" y="31532"/>
                  <a:pt x="7712" y="27789"/>
                  <a:pt x="10051" y="24382"/>
                </a:cubicBezTo>
                <a:close/>
                <a:moveTo>
                  <a:pt x="33488" y="44762"/>
                </a:moveTo>
                <a:cubicBezTo>
                  <a:pt x="34257" y="44762"/>
                  <a:pt x="35012" y="44832"/>
                  <a:pt x="35768" y="44933"/>
                </a:cubicBezTo>
                <a:cubicBezTo>
                  <a:pt x="36198" y="46112"/>
                  <a:pt x="36442" y="47310"/>
                  <a:pt x="36479" y="48564"/>
                </a:cubicBezTo>
                <a:cubicBezTo>
                  <a:pt x="35244" y="47478"/>
                  <a:pt x="34121" y="46131"/>
                  <a:pt x="33241" y="44765"/>
                </a:cubicBezTo>
                <a:lnTo>
                  <a:pt x="33222" y="44765"/>
                </a:lnTo>
                <a:cubicBezTo>
                  <a:pt x="33311" y="44763"/>
                  <a:pt x="33400" y="44762"/>
                  <a:pt x="33488" y="44762"/>
                </a:cubicBezTo>
                <a:close/>
                <a:moveTo>
                  <a:pt x="60661" y="39618"/>
                </a:moveTo>
                <a:lnTo>
                  <a:pt x="60661" y="39618"/>
                </a:lnTo>
                <a:cubicBezTo>
                  <a:pt x="60717" y="41227"/>
                  <a:pt x="60455" y="42837"/>
                  <a:pt x="59818" y="44390"/>
                </a:cubicBezTo>
                <a:cubicBezTo>
                  <a:pt x="59800" y="44428"/>
                  <a:pt x="59800" y="44465"/>
                  <a:pt x="59781" y="44484"/>
                </a:cubicBezTo>
                <a:cubicBezTo>
                  <a:pt x="59781" y="44503"/>
                  <a:pt x="59762" y="44540"/>
                  <a:pt x="59744" y="44596"/>
                </a:cubicBezTo>
                <a:cubicBezTo>
                  <a:pt x="59687" y="44690"/>
                  <a:pt x="59650" y="44783"/>
                  <a:pt x="59613" y="44877"/>
                </a:cubicBezTo>
                <a:cubicBezTo>
                  <a:pt x="59482" y="45139"/>
                  <a:pt x="59332" y="45420"/>
                  <a:pt x="59182" y="45663"/>
                </a:cubicBezTo>
                <a:cubicBezTo>
                  <a:pt x="59051" y="45888"/>
                  <a:pt x="58920" y="46093"/>
                  <a:pt x="58789" y="46299"/>
                </a:cubicBezTo>
                <a:cubicBezTo>
                  <a:pt x="58695" y="46430"/>
                  <a:pt x="58621" y="46561"/>
                  <a:pt x="58527" y="46674"/>
                </a:cubicBezTo>
                <a:cubicBezTo>
                  <a:pt x="58527" y="46674"/>
                  <a:pt x="58396" y="46861"/>
                  <a:pt x="58377" y="46898"/>
                </a:cubicBezTo>
                <a:cubicBezTo>
                  <a:pt x="57872" y="47516"/>
                  <a:pt x="57329" y="48115"/>
                  <a:pt x="56730" y="48639"/>
                </a:cubicBezTo>
                <a:cubicBezTo>
                  <a:pt x="56244" y="47535"/>
                  <a:pt x="55589" y="46505"/>
                  <a:pt x="54784" y="45588"/>
                </a:cubicBezTo>
                <a:cubicBezTo>
                  <a:pt x="56056" y="44521"/>
                  <a:pt x="57086" y="43155"/>
                  <a:pt x="57629" y="41601"/>
                </a:cubicBezTo>
                <a:cubicBezTo>
                  <a:pt x="57722" y="41339"/>
                  <a:pt x="57797" y="41059"/>
                  <a:pt x="57872" y="40778"/>
                </a:cubicBezTo>
                <a:cubicBezTo>
                  <a:pt x="58078" y="40703"/>
                  <a:pt x="58302" y="40628"/>
                  <a:pt x="58508" y="40553"/>
                </a:cubicBezTo>
                <a:cubicBezTo>
                  <a:pt x="59238" y="40273"/>
                  <a:pt x="59968" y="39954"/>
                  <a:pt x="60661" y="39618"/>
                </a:cubicBezTo>
                <a:close/>
                <a:moveTo>
                  <a:pt x="67792" y="34396"/>
                </a:moveTo>
                <a:lnTo>
                  <a:pt x="67792" y="34396"/>
                </a:lnTo>
                <a:cubicBezTo>
                  <a:pt x="68952" y="36567"/>
                  <a:pt x="69645" y="39000"/>
                  <a:pt x="70000" y="41470"/>
                </a:cubicBezTo>
                <a:cubicBezTo>
                  <a:pt x="69607" y="42724"/>
                  <a:pt x="69102" y="43960"/>
                  <a:pt x="68428" y="45101"/>
                </a:cubicBezTo>
                <a:cubicBezTo>
                  <a:pt x="67548" y="46524"/>
                  <a:pt x="66444" y="47722"/>
                  <a:pt x="65153" y="48714"/>
                </a:cubicBezTo>
                <a:cubicBezTo>
                  <a:pt x="65433" y="48003"/>
                  <a:pt x="65695" y="47310"/>
                  <a:pt x="65939" y="46599"/>
                </a:cubicBezTo>
                <a:cubicBezTo>
                  <a:pt x="67249" y="42706"/>
                  <a:pt x="67998" y="38513"/>
                  <a:pt x="67792" y="34396"/>
                </a:cubicBezTo>
                <a:close/>
                <a:moveTo>
                  <a:pt x="29816" y="45532"/>
                </a:moveTo>
                <a:cubicBezTo>
                  <a:pt x="30471" y="46674"/>
                  <a:pt x="31201" y="47759"/>
                  <a:pt x="32043" y="48751"/>
                </a:cubicBezTo>
                <a:cubicBezTo>
                  <a:pt x="30415" y="48283"/>
                  <a:pt x="28768" y="47797"/>
                  <a:pt x="27139" y="47291"/>
                </a:cubicBezTo>
                <a:cubicBezTo>
                  <a:pt x="27327" y="47104"/>
                  <a:pt x="27532" y="46917"/>
                  <a:pt x="27738" y="46749"/>
                </a:cubicBezTo>
                <a:cubicBezTo>
                  <a:pt x="27795" y="46692"/>
                  <a:pt x="27944" y="46599"/>
                  <a:pt x="27963" y="46580"/>
                </a:cubicBezTo>
                <a:cubicBezTo>
                  <a:pt x="28094" y="46486"/>
                  <a:pt x="28225" y="46393"/>
                  <a:pt x="28356" y="46318"/>
                </a:cubicBezTo>
                <a:cubicBezTo>
                  <a:pt x="28581" y="46168"/>
                  <a:pt x="28805" y="46037"/>
                  <a:pt x="29049" y="45906"/>
                </a:cubicBezTo>
                <a:cubicBezTo>
                  <a:pt x="29292" y="45775"/>
                  <a:pt x="29535" y="45663"/>
                  <a:pt x="29778" y="45551"/>
                </a:cubicBezTo>
                <a:cubicBezTo>
                  <a:pt x="29797" y="45551"/>
                  <a:pt x="29797" y="45551"/>
                  <a:pt x="29816" y="45532"/>
                </a:cubicBezTo>
                <a:close/>
                <a:moveTo>
                  <a:pt x="46586" y="47478"/>
                </a:moveTo>
                <a:lnTo>
                  <a:pt x="46586" y="47478"/>
                </a:lnTo>
                <a:cubicBezTo>
                  <a:pt x="47222" y="47703"/>
                  <a:pt x="47877" y="47834"/>
                  <a:pt x="48589" y="47871"/>
                </a:cubicBezTo>
                <a:cubicBezTo>
                  <a:pt x="48644" y="47873"/>
                  <a:pt x="48700" y="47874"/>
                  <a:pt x="48755" y="47874"/>
                </a:cubicBezTo>
                <a:cubicBezTo>
                  <a:pt x="49462" y="47874"/>
                  <a:pt x="50139" y="47764"/>
                  <a:pt x="50816" y="47591"/>
                </a:cubicBezTo>
                <a:lnTo>
                  <a:pt x="50816" y="47591"/>
                </a:lnTo>
                <a:cubicBezTo>
                  <a:pt x="50516" y="48115"/>
                  <a:pt x="50161" y="48620"/>
                  <a:pt x="49730" y="49051"/>
                </a:cubicBezTo>
                <a:cubicBezTo>
                  <a:pt x="49337" y="49444"/>
                  <a:pt x="48925" y="49762"/>
                  <a:pt x="48495" y="50024"/>
                </a:cubicBezTo>
                <a:cubicBezTo>
                  <a:pt x="47971" y="49088"/>
                  <a:pt x="47335" y="48246"/>
                  <a:pt x="46586" y="47478"/>
                </a:cubicBezTo>
                <a:close/>
                <a:moveTo>
                  <a:pt x="19859" y="48134"/>
                </a:moveTo>
                <a:cubicBezTo>
                  <a:pt x="19896" y="48134"/>
                  <a:pt x="19934" y="48152"/>
                  <a:pt x="19990" y="48171"/>
                </a:cubicBezTo>
                <a:cubicBezTo>
                  <a:pt x="20139" y="48732"/>
                  <a:pt x="20327" y="49294"/>
                  <a:pt x="20533" y="49855"/>
                </a:cubicBezTo>
                <a:cubicBezTo>
                  <a:pt x="20458" y="50024"/>
                  <a:pt x="20402" y="50174"/>
                  <a:pt x="20345" y="50342"/>
                </a:cubicBezTo>
                <a:cubicBezTo>
                  <a:pt x="20121" y="49631"/>
                  <a:pt x="19952" y="48882"/>
                  <a:pt x="19859" y="48134"/>
                </a:cubicBezTo>
                <a:close/>
                <a:moveTo>
                  <a:pt x="38444" y="45569"/>
                </a:moveTo>
                <a:lnTo>
                  <a:pt x="38444" y="45569"/>
                </a:lnTo>
                <a:cubicBezTo>
                  <a:pt x="40297" y="46168"/>
                  <a:pt x="42038" y="47067"/>
                  <a:pt x="43516" y="48227"/>
                </a:cubicBezTo>
                <a:cubicBezTo>
                  <a:pt x="44490" y="48994"/>
                  <a:pt x="45351" y="49912"/>
                  <a:pt x="45987" y="50941"/>
                </a:cubicBezTo>
                <a:lnTo>
                  <a:pt x="45987" y="50960"/>
                </a:lnTo>
                <a:cubicBezTo>
                  <a:pt x="45650" y="51016"/>
                  <a:pt x="45369" y="51053"/>
                  <a:pt x="45070" y="51072"/>
                </a:cubicBezTo>
                <a:cubicBezTo>
                  <a:pt x="44527" y="51129"/>
                  <a:pt x="43983" y="51154"/>
                  <a:pt x="43440" y="51154"/>
                </a:cubicBezTo>
                <a:cubicBezTo>
                  <a:pt x="43272" y="51154"/>
                  <a:pt x="43104" y="51151"/>
                  <a:pt x="42936" y="51147"/>
                </a:cubicBezTo>
                <a:cubicBezTo>
                  <a:pt x="41832" y="51109"/>
                  <a:pt x="40728" y="50960"/>
                  <a:pt x="39623" y="50735"/>
                </a:cubicBezTo>
                <a:cubicBezTo>
                  <a:pt x="39605" y="50716"/>
                  <a:pt x="39567" y="50716"/>
                  <a:pt x="39530" y="50698"/>
                </a:cubicBezTo>
                <a:cubicBezTo>
                  <a:pt x="39305" y="50567"/>
                  <a:pt x="39081" y="50436"/>
                  <a:pt x="38856" y="50305"/>
                </a:cubicBezTo>
                <a:cubicBezTo>
                  <a:pt x="39024" y="48714"/>
                  <a:pt x="38856" y="47123"/>
                  <a:pt x="38444" y="45569"/>
                </a:cubicBezTo>
                <a:close/>
                <a:moveTo>
                  <a:pt x="53474" y="48396"/>
                </a:moveTo>
                <a:cubicBezTo>
                  <a:pt x="53511" y="48470"/>
                  <a:pt x="53567" y="48527"/>
                  <a:pt x="53605" y="48601"/>
                </a:cubicBezTo>
                <a:cubicBezTo>
                  <a:pt x="53941" y="49126"/>
                  <a:pt x="54222" y="49687"/>
                  <a:pt x="54409" y="50267"/>
                </a:cubicBezTo>
                <a:cubicBezTo>
                  <a:pt x="54054" y="50473"/>
                  <a:pt x="53679" y="50679"/>
                  <a:pt x="53305" y="50847"/>
                </a:cubicBezTo>
                <a:cubicBezTo>
                  <a:pt x="53212" y="50885"/>
                  <a:pt x="53118" y="50941"/>
                  <a:pt x="53024" y="50978"/>
                </a:cubicBezTo>
                <a:cubicBezTo>
                  <a:pt x="53024" y="50978"/>
                  <a:pt x="52837" y="51072"/>
                  <a:pt x="52762" y="51091"/>
                </a:cubicBezTo>
                <a:cubicBezTo>
                  <a:pt x="52556" y="51184"/>
                  <a:pt x="52351" y="51259"/>
                  <a:pt x="52126" y="51353"/>
                </a:cubicBezTo>
                <a:cubicBezTo>
                  <a:pt x="51789" y="51465"/>
                  <a:pt x="51452" y="51577"/>
                  <a:pt x="51097" y="51671"/>
                </a:cubicBezTo>
                <a:cubicBezTo>
                  <a:pt x="52126" y="50754"/>
                  <a:pt x="52912" y="49631"/>
                  <a:pt x="53474" y="48396"/>
                </a:cubicBezTo>
                <a:close/>
                <a:moveTo>
                  <a:pt x="27065" y="50473"/>
                </a:moveTo>
                <a:lnTo>
                  <a:pt x="27065" y="50473"/>
                </a:lnTo>
                <a:cubicBezTo>
                  <a:pt x="28412" y="50904"/>
                  <a:pt x="29778" y="51315"/>
                  <a:pt x="31145" y="51708"/>
                </a:cubicBezTo>
                <a:cubicBezTo>
                  <a:pt x="32623" y="52139"/>
                  <a:pt x="34102" y="52588"/>
                  <a:pt x="35581" y="52981"/>
                </a:cubicBezTo>
                <a:cubicBezTo>
                  <a:pt x="35543" y="53075"/>
                  <a:pt x="35506" y="53168"/>
                  <a:pt x="35450" y="53262"/>
                </a:cubicBezTo>
                <a:cubicBezTo>
                  <a:pt x="35262" y="53243"/>
                  <a:pt x="35075" y="53243"/>
                  <a:pt x="34888" y="53224"/>
                </a:cubicBezTo>
                <a:cubicBezTo>
                  <a:pt x="33147" y="53075"/>
                  <a:pt x="31407" y="52906"/>
                  <a:pt x="29685" y="52644"/>
                </a:cubicBezTo>
                <a:cubicBezTo>
                  <a:pt x="29273" y="52588"/>
                  <a:pt x="28880" y="52494"/>
                  <a:pt x="28487" y="52420"/>
                </a:cubicBezTo>
                <a:cubicBezTo>
                  <a:pt x="28431" y="52363"/>
                  <a:pt x="28393" y="52307"/>
                  <a:pt x="28337" y="52270"/>
                </a:cubicBezTo>
                <a:cubicBezTo>
                  <a:pt x="28281" y="52176"/>
                  <a:pt x="28206" y="52101"/>
                  <a:pt x="28131" y="52008"/>
                </a:cubicBezTo>
                <a:cubicBezTo>
                  <a:pt x="28057" y="51933"/>
                  <a:pt x="28000" y="51839"/>
                  <a:pt x="27926" y="51765"/>
                </a:cubicBezTo>
                <a:cubicBezTo>
                  <a:pt x="27926" y="51746"/>
                  <a:pt x="27907" y="51746"/>
                  <a:pt x="27907" y="51727"/>
                </a:cubicBezTo>
                <a:cubicBezTo>
                  <a:pt x="27607" y="51315"/>
                  <a:pt x="27327" y="50904"/>
                  <a:pt x="27065" y="50473"/>
                </a:cubicBezTo>
                <a:close/>
                <a:moveTo>
                  <a:pt x="22535" y="54048"/>
                </a:moveTo>
                <a:cubicBezTo>
                  <a:pt x="22685" y="54329"/>
                  <a:pt x="22853" y="54591"/>
                  <a:pt x="23022" y="54871"/>
                </a:cubicBezTo>
                <a:cubicBezTo>
                  <a:pt x="22853" y="54703"/>
                  <a:pt x="22685" y="54516"/>
                  <a:pt x="22535" y="54347"/>
                </a:cubicBezTo>
                <a:cubicBezTo>
                  <a:pt x="22535" y="54235"/>
                  <a:pt x="22535" y="54142"/>
                  <a:pt x="22535" y="54048"/>
                </a:cubicBezTo>
                <a:close/>
                <a:moveTo>
                  <a:pt x="36217" y="56687"/>
                </a:moveTo>
                <a:cubicBezTo>
                  <a:pt x="38314" y="56829"/>
                  <a:pt x="40403" y="56899"/>
                  <a:pt x="42495" y="56899"/>
                </a:cubicBezTo>
                <a:cubicBezTo>
                  <a:pt x="43446" y="56899"/>
                  <a:pt x="44397" y="56885"/>
                  <a:pt x="45351" y="56855"/>
                </a:cubicBezTo>
                <a:lnTo>
                  <a:pt x="45351" y="56855"/>
                </a:lnTo>
                <a:cubicBezTo>
                  <a:pt x="44171" y="57061"/>
                  <a:pt x="43011" y="57211"/>
                  <a:pt x="41851" y="57267"/>
                </a:cubicBezTo>
                <a:cubicBezTo>
                  <a:pt x="41486" y="57286"/>
                  <a:pt x="41116" y="57295"/>
                  <a:pt x="40744" y="57295"/>
                </a:cubicBezTo>
                <a:cubicBezTo>
                  <a:pt x="40372" y="57295"/>
                  <a:pt x="39998" y="57286"/>
                  <a:pt x="39623" y="57267"/>
                </a:cubicBezTo>
                <a:cubicBezTo>
                  <a:pt x="39286" y="57248"/>
                  <a:pt x="38950" y="57230"/>
                  <a:pt x="38613" y="57211"/>
                </a:cubicBezTo>
                <a:cubicBezTo>
                  <a:pt x="38407" y="57192"/>
                  <a:pt x="38220" y="57174"/>
                  <a:pt x="38014" y="57155"/>
                </a:cubicBezTo>
                <a:cubicBezTo>
                  <a:pt x="38014" y="57155"/>
                  <a:pt x="37658" y="57099"/>
                  <a:pt x="37639" y="57099"/>
                </a:cubicBezTo>
                <a:cubicBezTo>
                  <a:pt x="37134" y="57024"/>
                  <a:pt x="36629" y="56930"/>
                  <a:pt x="36123" y="56818"/>
                </a:cubicBezTo>
                <a:cubicBezTo>
                  <a:pt x="36161" y="56781"/>
                  <a:pt x="36198" y="56743"/>
                  <a:pt x="36217" y="56687"/>
                </a:cubicBezTo>
                <a:close/>
                <a:moveTo>
                  <a:pt x="53923" y="57529"/>
                </a:moveTo>
                <a:cubicBezTo>
                  <a:pt x="53230" y="59045"/>
                  <a:pt x="52201" y="60393"/>
                  <a:pt x="50928" y="61422"/>
                </a:cubicBezTo>
                <a:cubicBezTo>
                  <a:pt x="49955" y="62208"/>
                  <a:pt x="48701" y="62882"/>
                  <a:pt x="47559" y="63256"/>
                </a:cubicBezTo>
                <a:cubicBezTo>
                  <a:pt x="46998" y="63462"/>
                  <a:pt x="46455" y="63612"/>
                  <a:pt x="45912" y="63724"/>
                </a:cubicBezTo>
                <a:cubicBezTo>
                  <a:pt x="46754" y="62845"/>
                  <a:pt x="47503" y="61871"/>
                  <a:pt x="48121" y="60748"/>
                </a:cubicBezTo>
                <a:cubicBezTo>
                  <a:pt x="48308" y="60374"/>
                  <a:pt x="48495" y="60000"/>
                  <a:pt x="48663" y="59607"/>
                </a:cubicBezTo>
                <a:cubicBezTo>
                  <a:pt x="48701" y="59607"/>
                  <a:pt x="48720" y="59607"/>
                  <a:pt x="48738" y="59588"/>
                </a:cubicBezTo>
                <a:cubicBezTo>
                  <a:pt x="50498" y="59064"/>
                  <a:pt x="52238" y="58371"/>
                  <a:pt x="53923" y="57529"/>
                </a:cubicBezTo>
                <a:close/>
                <a:moveTo>
                  <a:pt x="32680" y="59532"/>
                </a:moveTo>
                <a:cubicBezTo>
                  <a:pt x="35128" y="60465"/>
                  <a:pt x="37751" y="60874"/>
                  <a:pt x="40389" y="60874"/>
                </a:cubicBezTo>
                <a:cubicBezTo>
                  <a:pt x="41986" y="60874"/>
                  <a:pt x="43590" y="60724"/>
                  <a:pt x="45163" y="60449"/>
                </a:cubicBezTo>
                <a:lnTo>
                  <a:pt x="45163" y="60449"/>
                </a:lnTo>
                <a:cubicBezTo>
                  <a:pt x="44883" y="60842"/>
                  <a:pt x="44583" y="61235"/>
                  <a:pt x="44265" y="61591"/>
                </a:cubicBezTo>
                <a:cubicBezTo>
                  <a:pt x="43385" y="62545"/>
                  <a:pt x="42393" y="63331"/>
                  <a:pt x="41308" y="64005"/>
                </a:cubicBezTo>
                <a:cubicBezTo>
                  <a:pt x="40728" y="63949"/>
                  <a:pt x="40260" y="63874"/>
                  <a:pt x="39623" y="63743"/>
                </a:cubicBezTo>
                <a:cubicBezTo>
                  <a:pt x="38276" y="63481"/>
                  <a:pt x="36909" y="63032"/>
                  <a:pt x="35786" y="62489"/>
                </a:cubicBezTo>
                <a:cubicBezTo>
                  <a:pt x="34308" y="61797"/>
                  <a:pt x="32942" y="60917"/>
                  <a:pt x="31669" y="59925"/>
                </a:cubicBezTo>
                <a:cubicBezTo>
                  <a:pt x="32006" y="59813"/>
                  <a:pt x="32343" y="59682"/>
                  <a:pt x="32680" y="59532"/>
                </a:cubicBezTo>
                <a:close/>
                <a:moveTo>
                  <a:pt x="23658" y="58914"/>
                </a:moveTo>
                <a:cubicBezTo>
                  <a:pt x="24033" y="59139"/>
                  <a:pt x="24426" y="59326"/>
                  <a:pt x="24819" y="59513"/>
                </a:cubicBezTo>
                <a:cubicBezTo>
                  <a:pt x="25567" y="59831"/>
                  <a:pt x="26353" y="60075"/>
                  <a:pt x="27139" y="60206"/>
                </a:cubicBezTo>
                <a:cubicBezTo>
                  <a:pt x="27963" y="61067"/>
                  <a:pt x="28843" y="61871"/>
                  <a:pt x="29778" y="62620"/>
                </a:cubicBezTo>
                <a:cubicBezTo>
                  <a:pt x="31744" y="64174"/>
                  <a:pt x="33952" y="65428"/>
                  <a:pt x="36273" y="66251"/>
                </a:cubicBezTo>
                <a:cubicBezTo>
                  <a:pt x="35431" y="66513"/>
                  <a:pt x="34570" y="66775"/>
                  <a:pt x="33709" y="66981"/>
                </a:cubicBezTo>
                <a:cubicBezTo>
                  <a:pt x="33166" y="66831"/>
                  <a:pt x="32623" y="66663"/>
                  <a:pt x="32081" y="66457"/>
                </a:cubicBezTo>
                <a:cubicBezTo>
                  <a:pt x="28300" y="65072"/>
                  <a:pt x="25230" y="62433"/>
                  <a:pt x="23658" y="58914"/>
                </a:cubicBezTo>
                <a:close/>
                <a:moveTo>
                  <a:pt x="70150" y="48302"/>
                </a:moveTo>
                <a:lnTo>
                  <a:pt x="70150" y="48302"/>
                </a:lnTo>
                <a:cubicBezTo>
                  <a:pt x="69888" y="51091"/>
                  <a:pt x="69233" y="53842"/>
                  <a:pt x="67848" y="56294"/>
                </a:cubicBezTo>
                <a:cubicBezTo>
                  <a:pt x="66650" y="58446"/>
                  <a:pt x="65040" y="60262"/>
                  <a:pt x="63075" y="61778"/>
                </a:cubicBezTo>
                <a:cubicBezTo>
                  <a:pt x="59332" y="64716"/>
                  <a:pt x="54709" y="66289"/>
                  <a:pt x="49992" y="67206"/>
                </a:cubicBezTo>
                <a:cubicBezTo>
                  <a:pt x="55177" y="63912"/>
                  <a:pt x="59519" y="59251"/>
                  <a:pt x="62607" y="53898"/>
                </a:cubicBezTo>
                <a:cubicBezTo>
                  <a:pt x="63262" y="53617"/>
                  <a:pt x="63899" y="53337"/>
                  <a:pt x="64516" y="53000"/>
                </a:cubicBezTo>
                <a:cubicBezTo>
                  <a:pt x="66687" y="51839"/>
                  <a:pt x="68634" y="50248"/>
                  <a:pt x="70150" y="48302"/>
                </a:cubicBezTo>
                <a:close/>
                <a:moveTo>
                  <a:pt x="40859" y="67299"/>
                </a:moveTo>
                <a:cubicBezTo>
                  <a:pt x="41008" y="67318"/>
                  <a:pt x="41158" y="67318"/>
                  <a:pt x="41308" y="67337"/>
                </a:cubicBezTo>
                <a:cubicBezTo>
                  <a:pt x="40877" y="67468"/>
                  <a:pt x="40447" y="67599"/>
                  <a:pt x="40016" y="67711"/>
                </a:cubicBezTo>
                <a:cubicBezTo>
                  <a:pt x="40297" y="67580"/>
                  <a:pt x="40578" y="67449"/>
                  <a:pt x="40859" y="67299"/>
                </a:cubicBezTo>
                <a:close/>
                <a:moveTo>
                  <a:pt x="11698" y="39767"/>
                </a:moveTo>
                <a:cubicBezTo>
                  <a:pt x="11754" y="40778"/>
                  <a:pt x="11979" y="41770"/>
                  <a:pt x="12391" y="42724"/>
                </a:cubicBezTo>
                <a:cubicBezTo>
                  <a:pt x="12990" y="44184"/>
                  <a:pt x="13944" y="45382"/>
                  <a:pt x="15273" y="46243"/>
                </a:cubicBezTo>
                <a:cubicBezTo>
                  <a:pt x="15779" y="46561"/>
                  <a:pt x="16321" y="46823"/>
                  <a:pt x="16883" y="47067"/>
                </a:cubicBezTo>
                <a:cubicBezTo>
                  <a:pt x="17033" y="49238"/>
                  <a:pt x="17519" y="51371"/>
                  <a:pt x="18474" y="53337"/>
                </a:cubicBezTo>
                <a:cubicBezTo>
                  <a:pt x="18848" y="54104"/>
                  <a:pt x="19335" y="54853"/>
                  <a:pt x="19859" y="55545"/>
                </a:cubicBezTo>
                <a:cubicBezTo>
                  <a:pt x="19896" y="55863"/>
                  <a:pt x="19934" y="56182"/>
                  <a:pt x="19990" y="56481"/>
                </a:cubicBezTo>
                <a:cubicBezTo>
                  <a:pt x="20439" y="59270"/>
                  <a:pt x="21749" y="61890"/>
                  <a:pt x="23546" y="64080"/>
                </a:cubicBezTo>
                <a:cubicBezTo>
                  <a:pt x="24800" y="65615"/>
                  <a:pt x="26391" y="66850"/>
                  <a:pt x="28113" y="67823"/>
                </a:cubicBezTo>
                <a:cubicBezTo>
                  <a:pt x="27888" y="67786"/>
                  <a:pt x="27645" y="67730"/>
                  <a:pt x="27420" y="67674"/>
                </a:cubicBezTo>
                <a:cubicBezTo>
                  <a:pt x="24351" y="66906"/>
                  <a:pt x="21805" y="65821"/>
                  <a:pt x="19091" y="64192"/>
                </a:cubicBezTo>
                <a:cubicBezTo>
                  <a:pt x="14468" y="61441"/>
                  <a:pt x="10519" y="57642"/>
                  <a:pt x="7749" y="53037"/>
                </a:cubicBezTo>
                <a:cubicBezTo>
                  <a:pt x="7599" y="51072"/>
                  <a:pt x="7787" y="49069"/>
                  <a:pt x="8273" y="47142"/>
                </a:cubicBezTo>
                <a:cubicBezTo>
                  <a:pt x="8947" y="44503"/>
                  <a:pt x="10107" y="41995"/>
                  <a:pt x="11698" y="39767"/>
                </a:cubicBezTo>
                <a:close/>
                <a:moveTo>
                  <a:pt x="53723" y="0"/>
                </a:moveTo>
                <a:cubicBezTo>
                  <a:pt x="49841" y="0"/>
                  <a:pt x="45941" y="1120"/>
                  <a:pt x="42768" y="3307"/>
                </a:cubicBezTo>
                <a:cubicBezTo>
                  <a:pt x="42319" y="3607"/>
                  <a:pt x="41851" y="3963"/>
                  <a:pt x="41364" y="4337"/>
                </a:cubicBezTo>
                <a:cubicBezTo>
                  <a:pt x="40765" y="4243"/>
                  <a:pt x="40147" y="4150"/>
                  <a:pt x="39548" y="4075"/>
                </a:cubicBezTo>
                <a:cubicBezTo>
                  <a:pt x="38657" y="3980"/>
                  <a:pt x="37764" y="3934"/>
                  <a:pt x="36872" y="3934"/>
                </a:cubicBezTo>
                <a:cubicBezTo>
                  <a:pt x="31053" y="3934"/>
                  <a:pt x="25272" y="5887"/>
                  <a:pt x="20420" y="9035"/>
                </a:cubicBezTo>
                <a:cubicBezTo>
                  <a:pt x="14880" y="12610"/>
                  <a:pt x="10388" y="17607"/>
                  <a:pt x="6720" y="23053"/>
                </a:cubicBezTo>
                <a:cubicBezTo>
                  <a:pt x="2920" y="28743"/>
                  <a:pt x="1" y="35388"/>
                  <a:pt x="487" y="42369"/>
                </a:cubicBezTo>
                <a:cubicBezTo>
                  <a:pt x="843" y="47441"/>
                  <a:pt x="2714" y="52214"/>
                  <a:pt x="5503" y="56406"/>
                </a:cubicBezTo>
                <a:cubicBezTo>
                  <a:pt x="6476" y="60655"/>
                  <a:pt x="8835" y="64567"/>
                  <a:pt x="12353" y="67262"/>
                </a:cubicBezTo>
                <a:cubicBezTo>
                  <a:pt x="15879" y="69970"/>
                  <a:pt x="20111" y="70895"/>
                  <a:pt x="24414" y="70895"/>
                </a:cubicBezTo>
                <a:cubicBezTo>
                  <a:pt x="24543" y="70895"/>
                  <a:pt x="24671" y="70894"/>
                  <a:pt x="24800" y="70893"/>
                </a:cubicBezTo>
                <a:cubicBezTo>
                  <a:pt x="27636" y="71786"/>
                  <a:pt x="30590" y="72236"/>
                  <a:pt x="33544" y="72236"/>
                </a:cubicBezTo>
                <a:cubicBezTo>
                  <a:pt x="36224" y="72236"/>
                  <a:pt x="38904" y="71865"/>
                  <a:pt x="41495" y="71117"/>
                </a:cubicBezTo>
                <a:cubicBezTo>
                  <a:pt x="41673" y="71120"/>
                  <a:pt x="41850" y="71121"/>
                  <a:pt x="42028" y="71121"/>
                </a:cubicBezTo>
                <a:cubicBezTo>
                  <a:pt x="44657" y="71121"/>
                  <a:pt x="47280" y="70864"/>
                  <a:pt x="49805" y="70444"/>
                </a:cubicBezTo>
                <a:cubicBezTo>
                  <a:pt x="55364" y="69545"/>
                  <a:pt x="60904" y="67355"/>
                  <a:pt x="65265" y="63724"/>
                </a:cubicBezTo>
                <a:cubicBezTo>
                  <a:pt x="67361" y="61984"/>
                  <a:pt x="69158" y="59813"/>
                  <a:pt x="70412" y="57379"/>
                </a:cubicBezTo>
                <a:cubicBezTo>
                  <a:pt x="72022" y="54254"/>
                  <a:pt x="72714" y="50735"/>
                  <a:pt x="72920" y="47235"/>
                </a:cubicBezTo>
                <a:cubicBezTo>
                  <a:pt x="72995" y="45831"/>
                  <a:pt x="72995" y="44428"/>
                  <a:pt x="72883" y="43005"/>
                </a:cubicBezTo>
                <a:cubicBezTo>
                  <a:pt x="73538" y="41040"/>
                  <a:pt x="73893" y="38962"/>
                  <a:pt x="74080" y="36904"/>
                </a:cubicBezTo>
                <a:lnTo>
                  <a:pt x="74099" y="36904"/>
                </a:lnTo>
                <a:cubicBezTo>
                  <a:pt x="74548" y="32168"/>
                  <a:pt x="74155" y="27396"/>
                  <a:pt x="72995" y="22791"/>
                </a:cubicBezTo>
                <a:cubicBezTo>
                  <a:pt x="73444" y="19273"/>
                  <a:pt x="72976" y="15660"/>
                  <a:pt x="71591" y="12310"/>
                </a:cubicBezTo>
                <a:cubicBezTo>
                  <a:pt x="69326" y="6882"/>
                  <a:pt x="64928" y="2447"/>
                  <a:pt x="59220" y="781"/>
                </a:cubicBezTo>
                <a:cubicBezTo>
                  <a:pt x="57446" y="259"/>
                  <a:pt x="55587" y="0"/>
                  <a:pt x="537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5" name="Google Shape;345;p28"/>
          <p:cNvPicPr preferRelativeResize="0"/>
          <p:nvPr/>
        </p:nvPicPr>
        <p:blipFill rotWithShape="1">
          <a:blip r:embed="rId4">
            <a:alphaModFix/>
          </a:blip>
          <a:srcRect t="-3880" b="3880"/>
          <a:stretch/>
        </p:blipFill>
        <p:spPr>
          <a:xfrm rot="10800000">
            <a:off x="-2148897" y="4524275"/>
            <a:ext cx="6360993" cy="1961550"/>
          </a:xfrm>
          <a:prstGeom prst="rect">
            <a:avLst/>
          </a:prstGeom>
          <a:noFill/>
          <a:ln>
            <a:noFill/>
          </a:ln>
        </p:spPr>
      </p:pic>
      <p:pic>
        <p:nvPicPr>
          <p:cNvPr id="346" name="Google Shape;346;p28"/>
          <p:cNvPicPr preferRelativeResize="0"/>
          <p:nvPr/>
        </p:nvPicPr>
        <p:blipFill>
          <a:blip r:embed="rId5">
            <a:alphaModFix/>
          </a:blip>
          <a:stretch>
            <a:fillRect/>
          </a:stretch>
        </p:blipFill>
        <p:spPr>
          <a:xfrm rot="8250527">
            <a:off x="7081275" y="2199900"/>
            <a:ext cx="5806750" cy="3337336"/>
          </a:xfrm>
          <a:prstGeom prst="rect">
            <a:avLst/>
          </a:prstGeom>
          <a:noFill/>
          <a:ln>
            <a:noFill/>
          </a:ln>
        </p:spPr>
      </p:pic>
      <p:pic>
        <p:nvPicPr>
          <p:cNvPr id="347" name="Google Shape;347;p28"/>
          <p:cNvPicPr preferRelativeResize="0"/>
          <p:nvPr/>
        </p:nvPicPr>
        <p:blipFill>
          <a:blip r:embed="rId6">
            <a:alphaModFix/>
          </a:blip>
          <a:stretch>
            <a:fillRect/>
          </a:stretch>
        </p:blipFill>
        <p:spPr>
          <a:xfrm rot="6438908">
            <a:off x="6311724" y="4655800"/>
            <a:ext cx="1347751" cy="1142451"/>
          </a:xfrm>
          <a:prstGeom prst="rect">
            <a:avLst/>
          </a:prstGeom>
          <a:noFill/>
          <a:ln>
            <a:noFill/>
          </a:ln>
        </p:spPr>
      </p:pic>
      <p:pic>
        <p:nvPicPr>
          <p:cNvPr id="348" name="Google Shape;348;p28"/>
          <p:cNvPicPr preferRelativeResize="0"/>
          <p:nvPr/>
        </p:nvPicPr>
        <p:blipFill>
          <a:blip r:embed="rId7">
            <a:alphaModFix/>
          </a:blip>
          <a:stretch>
            <a:fillRect/>
          </a:stretch>
        </p:blipFill>
        <p:spPr>
          <a:xfrm rot="9806269">
            <a:off x="8224128" y="4305873"/>
            <a:ext cx="1213893" cy="1520750"/>
          </a:xfrm>
          <a:prstGeom prst="rect">
            <a:avLst/>
          </a:prstGeom>
          <a:noFill/>
          <a:ln>
            <a:noFill/>
          </a:ln>
        </p:spPr>
      </p:pic>
      <p:sp>
        <p:nvSpPr>
          <p:cNvPr id="349" name="Google Shape;349;p28"/>
          <p:cNvSpPr/>
          <p:nvPr/>
        </p:nvSpPr>
        <p:spPr>
          <a:xfrm rot="8100000">
            <a:off x="-174483" y="3055239"/>
            <a:ext cx="486839" cy="911508"/>
          </a:xfrm>
          <a:custGeom>
            <a:avLst/>
            <a:gdLst/>
            <a:ahLst/>
            <a:cxnLst/>
            <a:rect l="l" t="t" r="r" b="b"/>
            <a:pathLst>
              <a:path w="20791" h="38927" extrusionOk="0">
                <a:moveTo>
                  <a:pt x="17846" y="1"/>
                </a:moveTo>
                <a:cubicBezTo>
                  <a:pt x="14711" y="1"/>
                  <a:pt x="11272" y="643"/>
                  <a:pt x="8663" y="2353"/>
                </a:cubicBezTo>
                <a:cubicBezTo>
                  <a:pt x="7646" y="3014"/>
                  <a:pt x="8102" y="4657"/>
                  <a:pt x="9225" y="4657"/>
                </a:cubicBezTo>
                <a:cubicBezTo>
                  <a:pt x="9342" y="4657"/>
                  <a:pt x="9467" y="4639"/>
                  <a:pt x="9598" y="4599"/>
                </a:cubicBezTo>
                <a:cubicBezTo>
                  <a:pt x="11096" y="4132"/>
                  <a:pt x="12574" y="3626"/>
                  <a:pt x="14128" y="3364"/>
                </a:cubicBezTo>
                <a:cubicBezTo>
                  <a:pt x="14371" y="3327"/>
                  <a:pt x="14614" y="3308"/>
                  <a:pt x="14858" y="3271"/>
                </a:cubicBezTo>
                <a:lnTo>
                  <a:pt x="14858" y="3271"/>
                </a:lnTo>
                <a:cubicBezTo>
                  <a:pt x="14671" y="3458"/>
                  <a:pt x="14483" y="3645"/>
                  <a:pt x="14315" y="3832"/>
                </a:cubicBezTo>
                <a:cubicBezTo>
                  <a:pt x="13229" y="4993"/>
                  <a:pt x="12144" y="6134"/>
                  <a:pt x="10983" y="7220"/>
                </a:cubicBezTo>
                <a:cubicBezTo>
                  <a:pt x="9879" y="8305"/>
                  <a:pt x="8719" y="9316"/>
                  <a:pt x="7521" y="10308"/>
                </a:cubicBezTo>
                <a:cubicBezTo>
                  <a:pt x="6941" y="10813"/>
                  <a:pt x="6342" y="11300"/>
                  <a:pt x="5724" y="11768"/>
                </a:cubicBezTo>
                <a:cubicBezTo>
                  <a:pt x="5481" y="11974"/>
                  <a:pt x="5387" y="12049"/>
                  <a:pt x="5050" y="12311"/>
                </a:cubicBezTo>
                <a:cubicBezTo>
                  <a:pt x="4713" y="12554"/>
                  <a:pt x="4377" y="12816"/>
                  <a:pt x="4021" y="13059"/>
                </a:cubicBezTo>
                <a:cubicBezTo>
                  <a:pt x="3366" y="13546"/>
                  <a:pt x="2973" y="14182"/>
                  <a:pt x="3085" y="15025"/>
                </a:cubicBezTo>
                <a:cubicBezTo>
                  <a:pt x="3179" y="15755"/>
                  <a:pt x="3740" y="16503"/>
                  <a:pt x="4508" y="16672"/>
                </a:cubicBezTo>
                <a:cubicBezTo>
                  <a:pt x="5297" y="16840"/>
                  <a:pt x="6078" y="16909"/>
                  <a:pt x="6858" y="16909"/>
                </a:cubicBezTo>
                <a:cubicBezTo>
                  <a:pt x="8242" y="16909"/>
                  <a:pt x="9620" y="16692"/>
                  <a:pt x="11021" y="16428"/>
                </a:cubicBezTo>
                <a:cubicBezTo>
                  <a:pt x="11508" y="16335"/>
                  <a:pt x="11994" y="16241"/>
                  <a:pt x="12500" y="16148"/>
                </a:cubicBezTo>
                <a:cubicBezTo>
                  <a:pt x="12724" y="16110"/>
                  <a:pt x="12949" y="16054"/>
                  <a:pt x="13173" y="16017"/>
                </a:cubicBezTo>
                <a:cubicBezTo>
                  <a:pt x="13286" y="16017"/>
                  <a:pt x="13379" y="15998"/>
                  <a:pt x="13473" y="15979"/>
                </a:cubicBezTo>
                <a:cubicBezTo>
                  <a:pt x="13529" y="15979"/>
                  <a:pt x="13660" y="15960"/>
                  <a:pt x="13735" y="15942"/>
                </a:cubicBezTo>
                <a:cubicBezTo>
                  <a:pt x="14184" y="15904"/>
                  <a:pt x="14633" y="15867"/>
                  <a:pt x="15101" y="15867"/>
                </a:cubicBezTo>
                <a:cubicBezTo>
                  <a:pt x="15176" y="15867"/>
                  <a:pt x="15251" y="15886"/>
                  <a:pt x="15344" y="15886"/>
                </a:cubicBezTo>
                <a:cubicBezTo>
                  <a:pt x="14614" y="16484"/>
                  <a:pt x="13885" y="17065"/>
                  <a:pt x="13155" y="17645"/>
                </a:cubicBezTo>
                <a:lnTo>
                  <a:pt x="7521" y="22174"/>
                </a:lnTo>
                <a:lnTo>
                  <a:pt x="1251" y="27228"/>
                </a:lnTo>
                <a:cubicBezTo>
                  <a:pt x="1" y="28261"/>
                  <a:pt x="926" y="30680"/>
                  <a:pt x="2515" y="30680"/>
                </a:cubicBezTo>
                <a:cubicBezTo>
                  <a:pt x="2567" y="30680"/>
                  <a:pt x="2620" y="30677"/>
                  <a:pt x="2673" y="30672"/>
                </a:cubicBezTo>
                <a:cubicBezTo>
                  <a:pt x="5705" y="30335"/>
                  <a:pt x="8719" y="29848"/>
                  <a:pt x="11713" y="29324"/>
                </a:cubicBezTo>
                <a:lnTo>
                  <a:pt x="11713" y="29324"/>
                </a:lnTo>
                <a:cubicBezTo>
                  <a:pt x="11302" y="29792"/>
                  <a:pt x="10852" y="30279"/>
                  <a:pt x="10366" y="30803"/>
                </a:cubicBezTo>
                <a:cubicBezTo>
                  <a:pt x="9542" y="31664"/>
                  <a:pt x="8681" y="32506"/>
                  <a:pt x="7783" y="33292"/>
                </a:cubicBezTo>
                <a:cubicBezTo>
                  <a:pt x="6866" y="34097"/>
                  <a:pt x="5780" y="34789"/>
                  <a:pt x="4994" y="35706"/>
                </a:cubicBezTo>
                <a:cubicBezTo>
                  <a:pt x="4358" y="36418"/>
                  <a:pt x="4227" y="37428"/>
                  <a:pt x="4844" y="38214"/>
                </a:cubicBezTo>
                <a:cubicBezTo>
                  <a:pt x="5231" y="38706"/>
                  <a:pt x="5749" y="38927"/>
                  <a:pt x="6299" y="38927"/>
                </a:cubicBezTo>
                <a:cubicBezTo>
                  <a:pt x="6627" y="38927"/>
                  <a:pt x="6967" y="38848"/>
                  <a:pt x="7296" y="38701"/>
                </a:cubicBezTo>
                <a:cubicBezTo>
                  <a:pt x="8513" y="38139"/>
                  <a:pt x="9580" y="37091"/>
                  <a:pt x="10553" y="36212"/>
                </a:cubicBezTo>
                <a:cubicBezTo>
                  <a:pt x="11508" y="35369"/>
                  <a:pt x="12425" y="34490"/>
                  <a:pt x="13286" y="33573"/>
                </a:cubicBezTo>
                <a:cubicBezTo>
                  <a:pt x="15101" y="31664"/>
                  <a:pt x="16748" y="29586"/>
                  <a:pt x="18208" y="27377"/>
                </a:cubicBezTo>
                <a:cubicBezTo>
                  <a:pt x="18657" y="26722"/>
                  <a:pt x="18526" y="25749"/>
                  <a:pt x="18058" y="25150"/>
                </a:cubicBezTo>
                <a:cubicBezTo>
                  <a:pt x="17645" y="24619"/>
                  <a:pt x="17068" y="24367"/>
                  <a:pt x="16439" y="24367"/>
                </a:cubicBezTo>
                <a:cubicBezTo>
                  <a:pt x="16271" y="24367"/>
                  <a:pt x="16098" y="24385"/>
                  <a:pt x="15925" y="24420"/>
                </a:cubicBezTo>
                <a:cubicBezTo>
                  <a:pt x="13828" y="24832"/>
                  <a:pt x="11713" y="25244"/>
                  <a:pt x="9617" y="25618"/>
                </a:cubicBezTo>
                <a:cubicBezTo>
                  <a:pt x="11882" y="23765"/>
                  <a:pt x="14147" y="21931"/>
                  <a:pt x="16430" y="20097"/>
                </a:cubicBezTo>
                <a:cubicBezTo>
                  <a:pt x="17366" y="19329"/>
                  <a:pt x="18451" y="18637"/>
                  <a:pt x="19237" y="17720"/>
                </a:cubicBezTo>
                <a:cubicBezTo>
                  <a:pt x="20342" y="16466"/>
                  <a:pt x="20791" y="14594"/>
                  <a:pt x="19518" y="13265"/>
                </a:cubicBezTo>
                <a:cubicBezTo>
                  <a:pt x="18582" y="12273"/>
                  <a:pt x="17160" y="12030"/>
                  <a:pt x="15868" y="11918"/>
                </a:cubicBezTo>
                <a:cubicBezTo>
                  <a:pt x="15619" y="11898"/>
                  <a:pt x="15370" y="11889"/>
                  <a:pt x="15119" y="11889"/>
                </a:cubicBezTo>
                <a:cubicBezTo>
                  <a:pt x="14184" y="11889"/>
                  <a:pt x="13242" y="12013"/>
                  <a:pt x="12312" y="12161"/>
                </a:cubicBezTo>
                <a:cubicBezTo>
                  <a:pt x="11919" y="12217"/>
                  <a:pt x="11508" y="12292"/>
                  <a:pt x="11114" y="12367"/>
                </a:cubicBezTo>
                <a:cubicBezTo>
                  <a:pt x="11975" y="11618"/>
                  <a:pt x="12836" y="10832"/>
                  <a:pt x="13641" y="10027"/>
                </a:cubicBezTo>
                <a:cubicBezTo>
                  <a:pt x="14802" y="8904"/>
                  <a:pt x="15925" y="7725"/>
                  <a:pt x="16991" y="6509"/>
                </a:cubicBezTo>
                <a:cubicBezTo>
                  <a:pt x="18096" y="5236"/>
                  <a:pt x="18994" y="3795"/>
                  <a:pt x="20005" y="2428"/>
                </a:cubicBezTo>
                <a:cubicBezTo>
                  <a:pt x="20772" y="1399"/>
                  <a:pt x="19724" y="70"/>
                  <a:pt x="18620" y="14"/>
                </a:cubicBezTo>
                <a:cubicBezTo>
                  <a:pt x="18364" y="5"/>
                  <a:pt x="18106" y="1"/>
                  <a:pt x="17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rot="7025548">
            <a:off x="5455017" y="-211086"/>
            <a:ext cx="492083" cy="670508"/>
          </a:xfrm>
          <a:custGeom>
            <a:avLst/>
            <a:gdLst/>
            <a:ahLst/>
            <a:cxnLst/>
            <a:rect l="l" t="t" r="r" b="b"/>
            <a:pathLst>
              <a:path w="23284" h="39002" extrusionOk="0">
                <a:moveTo>
                  <a:pt x="11211" y="7944"/>
                </a:moveTo>
                <a:cubicBezTo>
                  <a:pt x="11530" y="8412"/>
                  <a:pt x="11810" y="8917"/>
                  <a:pt x="12110" y="9385"/>
                </a:cubicBezTo>
                <a:cubicBezTo>
                  <a:pt x="12653" y="10321"/>
                  <a:pt x="13158" y="11294"/>
                  <a:pt x="13588" y="12305"/>
                </a:cubicBezTo>
                <a:cubicBezTo>
                  <a:pt x="12784" y="12305"/>
                  <a:pt x="11941" y="12511"/>
                  <a:pt x="11080" y="12941"/>
                </a:cubicBezTo>
                <a:cubicBezTo>
                  <a:pt x="8891" y="13989"/>
                  <a:pt x="7599" y="16366"/>
                  <a:pt x="6963" y="18612"/>
                </a:cubicBezTo>
                <a:cubicBezTo>
                  <a:pt x="6607" y="19810"/>
                  <a:pt x="6439" y="21064"/>
                  <a:pt x="6420" y="22337"/>
                </a:cubicBezTo>
                <a:cubicBezTo>
                  <a:pt x="6331" y="22408"/>
                  <a:pt x="6225" y="22462"/>
                  <a:pt x="6118" y="22532"/>
                </a:cubicBezTo>
                <a:lnTo>
                  <a:pt x="6118" y="22532"/>
                </a:lnTo>
                <a:cubicBezTo>
                  <a:pt x="5579" y="19802"/>
                  <a:pt x="5953" y="16924"/>
                  <a:pt x="6588" y="14232"/>
                </a:cubicBezTo>
                <a:cubicBezTo>
                  <a:pt x="7038" y="12342"/>
                  <a:pt x="7524" y="10152"/>
                  <a:pt x="8572" y="8430"/>
                </a:cubicBezTo>
                <a:cubicBezTo>
                  <a:pt x="8965" y="8374"/>
                  <a:pt x="9358" y="8281"/>
                  <a:pt x="9733" y="8168"/>
                </a:cubicBezTo>
                <a:cubicBezTo>
                  <a:pt x="10219" y="8037"/>
                  <a:pt x="10725" y="7962"/>
                  <a:pt x="11211" y="7944"/>
                </a:cubicBezTo>
                <a:close/>
                <a:moveTo>
                  <a:pt x="13351" y="15408"/>
                </a:moveTo>
                <a:cubicBezTo>
                  <a:pt x="13642" y="15408"/>
                  <a:pt x="13932" y="15523"/>
                  <a:pt x="14187" y="15786"/>
                </a:cubicBezTo>
                <a:cubicBezTo>
                  <a:pt x="14562" y="16160"/>
                  <a:pt x="14880" y="16628"/>
                  <a:pt x="15161" y="17115"/>
                </a:cubicBezTo>
                <a:cubicBezTo>
                  <a:pt x="15366" y="18088"/>
                  <a:pt x="15479" y="19043"/>
                  <a:pt x="15460" y="19997"/>
                </a:cubicBezTo>
                <a:cubicBezTo>
                  <a:pt x="15441" y="20502"/>
                  <a:pt x="15366" y="21064"/>
                  <a:pt x="15254" y="21569"/>
                </a:cubicBezTo>
                <a:cubicBezTo>
                  <a:pt x="14786" y="22224"/>
                  <a:pt x="14262" y="22842"/>
                  <a:pt x="13719" y="23422"/>
                </a:cubicBezTo>
                <a:cubicBezTo>
                  <a:pt x="12989" y="22748"/>
                  <a:pt x="12110" y="22224"/>
                  <a:pt x="11174" y="21906"/>
                </a:cubicBezTo>
                <a:cubicBezTo>
                  <a:pt x="10874" y="21064"/>
                  <a:pt x="10893" y="20109"/>
                  <a:pt x="11006" y="19248"/>
                </a:cubicBezTo>
                <a:cubicBezTo>
                  <a:pt x="11155" y="18200"/>
                  <a:pt x="11399" y="16965"/>
                  <a:pt x="12091" y="16123"/>
                </a:cubicBezTo>
                <a:cubicBezTo>
                  <a:pt x="12434" y="15689"/>
                  <a:pt x="12894" y="15408"/>
                  <a:pt x="13351" y="15408"/>
                </a:cubicBezTo>
                <a:close/>
                <a:moveTo>
                  <a:pt x="9789" y="25125"/>
                </a:moveTo>
                <a:lnTo>
                  <a:pt x="9789" y="25125"/>
                </a:lnTo>
                <a:cubicBezTo>
                  <a:pt x="10014" y="25369"/>
                  <a:pt x="10257" y="25575"/>
                  <a:pt x="10519" y="25781"/>
                </a:cubicBezTo>
                <a:cubicBezTo>
                  <a:pt x="10425" y="25930"/>
                  <a:pt x="10332" y="26080"/>
                  <a:pt x="10238" y="26230"/>
                </a:cubicBezTo>
                <a:cubicBezTo>
                  <a:pt x="10051" y="25893"/>
                  <a:pt x="9901" y="25518"/>
                  <a:pt x="9789" y="25125"/>
                </a:cubicBezTo>
                <a:close/>
                <a:moveTo>
                  <a:pt x="16882" y="24938"/>
                </a:moveTo>
                <a:cubicBezTo>
                  <a:pt x="16677" y="25575"/>
                  <a:pt x="16358" y="26155"/>
                  <a:pt x="15928" y="26660"/>
                </a:cubicBezTo>
                <a:cubicBezTo>
                  <a:pt x="15853" y="26436"/>
                  <a:pt x="15741" y="26211"/>
                  <a:pt x="15647" y="26005"/>
                </a:cubicBezTo>
                <a:cubicBezTo>
                  <a:pt x="16096" y="25724"/>
                  <a:pt x="16508" y="25369"/>
                  <a:pt x="16882" y="24938"/>
                </a:cubicBezTo>
                <a:close/>
                <a:moveTo>
                  <a:pt x="13345" y="27633"/>
                </a:moveTo>
                <a:cubicBezTo>
                  <a:pt x="13420" y="27821"/>
                  <a:pt x="13476" y="27989"/>
                  <a:pt x="13514" y="28176"/>
                </a:cubicBezTo>
                <a:cubicBezTo>
                  <a:pt x="13359" y="28207"/>
                  <a:pt x="13204" y="28221"/>
                  <a:pt x="13050" y="28221"/>
                </a:cubicBezTo>
                <a:cubicBezTo>
                  <a:pt x="12924" y="28221"/>
                  <a:pt x="12797" y="28212"/>
                  <a:pt x="12671" y="28195"/>
                </a:cubicBezTo>
                <a:cubicBezTo>
                  <a:pt x="12896" y="28008"/>
                  <a:pt x="13120" y="27839"/>
                  <a:pt x="13345" y="27652"/>
                </a:cubicBezTo>
                <a:lnTo>
                  <a:pt x="13345" y="27633"/>
                </a:lnTo>
                <a:close/>
                <a:moveTo>
                  <a:pt x="2939" y="21738"/>
                </a:moveTo>
                <a:lnTo>
                  <a:pt x="2939" y="21738"/>
                </a:lnTo>
                <a:cubicBezTo>
                  <a:pt x="3070" y="22917"/>
                  <a:pt x="3294" y="24077"/>
                  <a:pt x="3687" y="25219"/>
                </a:cubicBezTo>
                <a:cubicBezTo>
                  <a:pt x="3837" y="25706"/>
                  <a:pt x="4043" y="26155"/>
                  <a:pt x="4249" y="26623"/>
                </a:cubicBezTo>
                <a:cubicBezTo>
                  <a:pt x="4380" y="27783"/>
                  <a:pt x="4979" y="28663"/>
                  <a:pt x="5802" y="29224"/>
                </a:cubicBezTo>
                <a:cubicBezTo>
                  <a:pt x="6738" y="30497"/>
                  <a:pt x="7899" y="31583"/>
                  <a:pt x="9227" y="32369"/>
                </a:cubicBezTo>
                <a:cubicBezTo>
                  <a:pt x="9321" y="32687"/>
                  <a:pt x="9471" y="33005"/>
                  <a:pt x="9695" y="33305"/>
                </a:cubicBezTo>
                <a:cubicBezTo>
                  <a:pt x="10312" y="34185"/>
                  <a:pt x="11308" y="34594"/>
                  <a:pt x="12341" y="34594"/>
                </a:cubicBezTo>
                <a:cubicBezTo>
                  <a:pt x="12626" y="34594"/>
                  <a:pt x="12913" y="34563"/>
                  <a:pt x="13195" y="34502"/>
                </a:cubicBezTo>
                <a:cubicBezTo>
                  <a:pt x="13532" y="34428"/>
                  <a:pt x="13850" y="34297"/>
                  <a:pt x="14150" y="34128"/>
                </a:cubicBezTo>
                <a:lnTo>
                  <a:pt x="14150" y="34128"/>
                </a:lnTo>
                <a:cubicBezTo>
                  <a:pt x="13383" y="34914"/>
                  <a:pt x="12447" y="35551"/>
                  <a:pt x="11399" y="35906"/>
                </a:cubicBezTo>
                <a:cubicBezTo>
                  <a:pt x="10782" y="36116"/>
                  <a:pt x="10160" y="36218"/>
                  <a:pt x="9548" y="36218"/>
                </a:cubicBezTo>
                <a:cubicBezTo>
                  <a:pt x="8192" y="36218"/>
                  <a:pt x="6886" y="35713"/>
                  <a:pt x="5802" y="34746"/>
                </a:cubicBezTo>
                <a:cubicBezTo>
                  <a:pt x="2134" y="31470"/>
                  <a:pt x="2377" y="26267"/>
                  <a:pt x="2939" y="21738"/>
                </a:cubicBezTo>
                <a:close/>
                <a:moveTo>
                  <a:pt x="10637" y="1"/>
                </a:moveTo>
                <a:cubicBezTo>
                  <a:pt x="10477" y="1"/>
                  <a:pt x="10312" y="15"/>
                  <a:pt x="10145" y="45"/>
                </a:cubicBezTo>
                <a:cubicBezTo>
                  <a:pt x="8760" y="289"/>
                  <a:pt x="7768" y="1468"/>
                  <a:pt x="6907" y="2497"/>
                </a:cubicBezTo>
                <a:cubicBezTo>
                  <a:pt x="5166" y="4612"/>
                  <a:pt x="3893" y="7027"/>
                  <a:pt x="2957" y="9609"/>
                </a:cubicBezTo>
                <a:cubicBezTo>
                  <a:pt x="2040" y="12174"/>
                  <a:pt x="1460" y="14850"/>
                  <a:pt x="1011" y="17527"/>
                </a:cubicBezTo>
                <a:cubicBezTo>
                  <a:pt x="506" y="20521"/>
                  <a:pt x="0" y="23572"/>
                  <a:pt x="38" y="26604"/>
                </a:cubicBezTo>
                <a:cubicBezTo>
                  <a:pt x="56" y="29505"/>
                  <a:pt x="674" y="32462"/>
                  <a:pt x="2377" y="34858"/>
                </a:cubicBezTo>
                <a:cubicBezTo>
                  <a:pt x="3949" y="37029"/>
                  <a:pt x="6214" y="38657"/>
                  <a:pt x="8928" y="38957"/>
                </a:cubicBezTo>
                <a:cubicBezTo>
                  <a:pt x="9197" y="38987"/>
                  <a:pt x="9467" y="39001"/>
                  <a:pt x="9737" y="39001"/>
                </a:cubicBezTo>
                <a:cubicBezTo>
                  <a:pt x="12187" y="39001"/>
                  <a:pt x="14620" y="37813"/>
                  <a:pt x="16340" y="36093"/>
                </a:cubicBezTo>
                <a:cubicBezTo>
                  <a:pt x="17332" y="35083"/>
                  <a:pt x="18118" y="33903"/>
                  <a:pt x="18698" y="32612"/>
                </a:cubicBezTo>
                <a:cubicBezTo>
                  <a:pt x="19765" y="32051"/>
                  <a:pt x="20701" y="31283"/>
                  <a:pt x="21449" y="30272"/>
                </a:cubicBezTo>
                <a:lnTo>
                  <a:pt x="21468" y="30272"/>
                </a:lnTo>
                <a:cubicBezTo>
                  <a:pt x="23246" y="27895"/>
                  <a:pt x="23284" y="24714"/>
                  <a:pt x="22497" y="21962"/>
                </a:cubicBezTo>
                <a:cubicBezTo>
                  <a:pt x="22048" y="20446"/>
                  <a:pt x="21281" y="18631"/>
                  <a:pt x="20251" y="16984"/>
                </a:cubicBezTo>
                <a:cubicBezTo>
                  <a:pt x="20907" y="13240"/>
                  <a:pt x="19802" y="9142"/>
                  <a:pt x="16677" y="6914"/>
                </a:cubicBezTo>
                <a:cubicBezTo>
                  <a:pt x="15591" y="5117"/>
                  <a:pt x="13963" y="3714"/>
                  <a:pt x="11735" y="3470"/>
                </a:cubicBezTo>
                <a:cubicBezTo>
                  <a:pt x="11560" y="3449"/>
                  <a:pt x="11391" y="3439"/>
                  <a:pt x="11225" y="3439"/>
                </a:cubicBezTo>
                <a:cubicBezTo>
                  <a:pt x="11107" y="3439"/>
                  <a:pt x="10991" y="3444"/>
                  <a:pt x="10874" y="3452"/>
                </a:cubicBezTo>
                <a:cubicBezTo>
                  <a:pt x="10538" y="3227"/>
                  <a:pt x="10182" y="3059"/>
                  <a:pt x="9808" y="2928"/>
                </a:cubicBezTo>
                <a:cubicBezTo>
                  <a:pt x="9976" y="2759"/>
                  <a:pt x="10145" y="2609"/>
                  <a:pt x="10350" y="2478"/>
                </a:cubicBezTo>
                <a:cubicBezTo>
                  <a:pt x="10497" y="2380"/>
                  <a:pt x="10573" y="2325"/>
                  <a:pt x="10727" y="2325"/>
                </a:cubicBezTo>
                <a:cubicBezTo>
                  <a:pt x="10749" y="2325"/>
                  <a:pt x="10773" y="2326"/>
                  <a:pt x="10800" y="2329"/>
                </a:cubicBezTo>
                <a:cubicBezTo>
                  <a:pt x="10812" y="2335"/>
                  <a:pt x="10823" y="2337"/>
                  <a:pt x="10831" y="2337"/>
                </a:cubicBezTo>
                <a:cubicBezTo>
                  <a:pt x="10847" y="2337"/>
                  <a:pt x="10856" y="2329"/>
                  <a:pt x="10856" y="2329"/>
                </a:cubicBezTo>
                <a:cubicBezTo>
                  <a:pt x="10856" y="2347"/>
                  <a:pt x="10856" y="2385"/>
                  <a:pt x="10874" y="2441"/>
                </a:cubicBezTo>
                <a:cubicBezTo>
                  <a:pt x="10975" y="2983"/>
                  <a:pt x="11449" y="3231"/>
                  <a:pt x="11930" y="3231"/>
                </a:cubicBezTo>
                <a:cubicBezTo>
                  <a:pt x="12530" y="3231"/>
                  <a:pt x="13139" y="2846"/>
                  <a:pt x="13046" y="2160"/>
                </a:cubicBezTo>
                <a:cubicBezTo>
                  <a:pt x="12880" y="868"/>
                  <a:pt x="11878" y="1"/>
                  <a:pt x="10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1pPr>
            <a:lvl2pPr lvl="1"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2pPr>
            <a:lvl3pPr lvl="2"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3pPr>
            <a:lvl4pPr lvl="3"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4pPr>
            <a:lvl5pPr lvl="4"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5pPr>
            <a:lvl6pPr lvl="5"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6pPr>
            <a:lvl7pPr lvl="6"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7pPr>
            <a:lvl8pPr lvl="7"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8pPr>
            <a:lvl9pPr lvl="8"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1pPr>
            <a:lvl2pPr marL="914400" lvl="1" indent="-317500">
              <a:lnSpc>
                <a:spcPct val="100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2pPr>
            <a:lvl3pPr marL="1371600" lvl="2" indent="-317500">
              <a:lnSpc>
                <a:spcPct val="100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3pPr>
            <a:lvl4pPr marL="1828800" lvl="3" indent="-317500">
              <a:lnSpc>
                <a:spcPct val="100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4pPr>
            <a:lvl5pPr marL="2286000" lvl="4" indent="-317500">
              <a:lnSpc>
                <a:spcPct val="100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5pPr>
            <a:lvl6pPr marL="2743200" lvl="5" indent="-317500">
              <a:lnSpc>
                <a:spcPct val="100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6pPr>
            <a:lvl7pPr marL="3200400" lvl="6" indent="-317500">
              <a:lnSpc>
                <a:spcPct val="100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7pPr>
            <a:lvl8pPr marL="3657600" lvl="7" indent="-317500">
              <a:lnSpc>
                <a:spcPct val="100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8pPr>
            <a:lvl9pPr marL="4114800" lvl="8" indent="-317500">
              <a:lnSpc>
                <a:spcPct val="100000"/>
              </a:lnSpc>
              <a:spcBef>
                <a:spcPts val="0"/>
              </a:spcBef>
              <a:spcAft>
                <a:spcPts val="0"/>
              </a:spcAft>
              <a:buClr>
                <a:schemeClr val="dk1"/>
              </a:buClr>
              <a:buSzPts val="1400"/>
              <a:buFont typeface="Questrial"/>
              <a:buChar char="■"/>
              <a:defRPr>
                <a:solidFill>
                  <a:schemeClr val="dk1"/>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59" r:id="rId5"/>
    <p:sldLayoutId id="2147483661" r:id="rId6"/>
    <p:sldLayoutId id="2147483671" r:id="rId7"/>
    <p:sldLayoutId id="2147483673" r:id="rId8"/>
    <p:sldLayoutId id="2147483674"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jp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5"/>
          <p:cNvSpPr txBox="1">
            <a:spLocks noGrp="1"/>
          </p:cNvSpPr>
          <p:nvPr>
            <p:ph type="subTitle" idx="1"/>
          </p:nvPr>
        </p:nvSpPr>
        <p:spPr>
          <a:xfrm>
            <a:off x="2935980" y="2925368"/>
            <a:ext cx="2825100" cy="35631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By Dart Monarch</a:t>
            </a:r>
            <a:endParaRPr dirty="0"/>
          </a:p>
        </p:txBody>
      </p:sp>
      <p:sp>
        <p:nvSpPr>
          <p:cNvPr id="368" name="Google Shape;368;p35"/>
          <p:cNvSpPr txBox="1">
            <a:spLocks noGrp="1"/>
          </p:cNvSpPr>
          <p:nvPr>
            <p:ph type="ctrTitle"/>
          </p:nvPr>
        </p:nvSpPr>
        <p:spPr>
          <a:xfrm>
            <a:off x="1664250" y="1775009"/>
            <a:ext cx="5815500" cy="132631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8000" dirty="0"/>
              <a:t>Brick Breaker</a:t>
            </a:r>
            <a:endParaRPr sz="6600" dirty="0"/>
          </a:p>
        </p:txBody>
      </p:sp>
      <p:pic>
        <p:nvPicPr>
          <p:cNvPr id="369" name="Google Shape;369;p35"/>
          <p:cNvPicPr preferRelativeResize="0"/>
          <p:nvPr/>
        </p:nvPicPr>
        <p:blipFill>
          <a:blip r:embed="rId3">
            <a:alphaModFix/>
          </a:blip>
          <a:stretch>
            <a:fillRect/>
          </a:stretch>
        </p:blipFill>
        <p:spPr>
          <a:xfrm>
            <a:off x="973950" y="1195375"/>
            <a:ext cx="550899" cy="754200"/>
          </a:xfrm>
          <a:prstGeom prst="rect">
            <a:avLst/>
          </a:prstGeom>
          <a:noFill/>
          <a:ln>
            <a:noFill/>
          </a:ln>
        </p:spPr>
      </p:pic>
      <p:sp>
        <p:nvSpPr>
          <p:cNvPr id="370" name="Google Shape;370;p35"/>
          <p:cNvSpPr/>
          <p:nvPr/>
        </p:nvSpPr>
        <p:spPr>
          <a:xfrm rot="1502300">
            <a:off x="2052247" y="137392"/>
            <a:ext cx="486831" cy="911494"/>
          </a:xfrm>
          <a:custGeom>
            <a:avLst/>
            <a:gdLst/>
            <a:ahLst/>
            <a:cxnLst/>
            <a:rect l="l" t="t" r="r" b="b"/>
            <a:pathLst>
              <a:path w="20791" h="38927" extrusionOk="0">
                <a:moveTo>
                  <a:pt x="17846" y="1"/>
                </a:moveTo>
                <a:cubicBezTo>
                  <a:pt x="14711" y="1"/>
                  <a:pt x="11272" y="643"/>
                  <a:pt x="8663" y="2353"/>
                </a:cubicBezTo>
                <a:cubicBezTo>
                  <a:pt x="7646" y="3014"/>
                  <a:pt x="8102" y="4657"/>
                  <a:pt x="9225" y="4657"/>
                </a:cubicBezTo>
                <a:cubicBezTo>
                  <a:pt x="9342" y="4657"/>
                  <a:pt x="9467" y="4639"/>
                  <a:pt x="9598" y="4599"/>
                </a:cubicBezTo>
                <a:cubicBezTo>
                  <a:pt x="11096" y="4132"/>
                  <a:pt x="12574" y="3626"/>
                  <a:pt x="14128" y="3364"/>
                </a:cubicBezTo>
                <a:cubicBezTo>
                  <a:pt x="14371" y="3327"/>
                  <a:pt x="14614" y="3308"/>
                  <a:pt x="14858" y="3271"/>
                </a:cubicBezTo>
                <a:lnTo>
                  <a:pt x="14858" y="3271"/>
                </a:lnTo>
                <a:cubicBezTo>
                  <a:pt x="14671" y="3458"/>
                  <a:pt x="14483" y="3645"/>
                  <a:pt x="14315" y="3832"/>
                </a:cubicBezTo>
                <a:cubicBezTo>
                  <a:pt x="13229" y="4993"/>
                  <a:pt x="12144" y="6134"/>
                  <a:pt x="10983" y="7220"/>
                </a:cubicBezTo>
                <a:cubicBezTo>
                  <a:pt x="9879" y="8305"/>
                  <a:pt x="8719" y="9316"/>
                  <a:pt x="7521" y="10308"/>
                </a:cubicBezTo>
                <a:cubicBezTo>
                  <a:pt x="6941" y="10813"/>
                  <a:pt x="6342" y="11300"/>
                  <a:pt x="5724" y="11768"/>
                </a:cubicBezTo>
                <a:cubicBezTo>
                  <a:pt x="5481" y="11974"/>
                  <a:pt x="5387" y="12049"/>
                  <a:pt x="5050" y="12311"/>
                </a:cubicBezTo>
                <a:cubicBezTo>
                  <a:pt x="4713" y="12554"/>
                  <a:pt x="4377" y="12816"/>
                  <a:pt x="4021" y="13059"/>
                </a:cubicBezTo>
                <a:cubicBezTo>
                  <a:pt x="3366" y="13546"/>
                  <a:pt x="2973" y="14182"/>
                  <a:pt x="3085" y="15025"/>
                </a:cubicBezTo>
                <a:cubicBezTo>
                  <a:pt x="3179" y="15755"/>
                  <a:pt x="3740" y="16503"/>
                  <a:pt x="4508" y="16672"/>
                </a:cubicBezTo>
                <a:cubicBezTo>
                  <a:pt x="5297" y="16840"/>
                  <a:pt x="6078" y="16909"/>
                  <a:pt x="6858" y="16909"/>
                </a:cubicBezTo>
                <a:cubicBezTo>
                  <a:pt x="8242" y="16909"/>
                  <a:pt x="9620" y="16692"/>
                  <a:pt x="11021" y="16428"/>
                </a:cubicBezTo>
                <a:cubicBezTo>
                  <a:pt x="11508" y="16335"/>
                  <a:pt x="11994" y="16241"/>
                  <a:pt x="12500" y="16148"/>
                </a:cubicBezTo>
                <a:cubicBezTo>
                  <a:pt x="12724" y="16110"/>
                  <a:pt x="12949" y="16054"/>
                  <a:pt x="13173" y="16017"/>
                </a:cubicBezTo>
                <a:cubicBezTo>
                  <a:pt x="13286" y="16017"/>
                  <a:pt x="13379" y="15998"/>
                  <a:pt x="13473" y="15979"/>
                </a:cubicBezTo>
                <a:cubicBezTo>
                  <a:pt x="13529" y="15979"/>
                  <a:pt x="13660" y="15960"/>
                  <a:pt x="13735" y="15942"/>
                </a:cubicBezTo>
                <a:cubicBezTo>
                  <a:pt x="14184" y="15904"/>
                  <a:pt x="14633" y="15867"/>
                  <a:pt x="15101" y="15867"/>
                </a:cubicBezTo>
                <a:cubicBezTo>
                  <a:pt x="15176" y="15867"/>
                  <a:pt x="15251" y="15886"/>
                  <a:pt x="15344" y="15886"/>
                </a:cubicBezTo>
                <a:cubicBezTo>
                  <a:pt x="14614" y="16484"/>
                  <a:pt x="13885" y="17065"/>
                  <a:pt x="13155" y="17645"/>
                </a:cubicBezTo>
                <a:lnTo>
                  <a:pt x="7521" y="22174"/>
                </a:lnTo>
                <a:lnTo>
                  <a:pt x="1251" y="27228"/>
                </a:lnTo>
                <a:cubicBezTo>
                  <a:pt x="1" y="28261"/>
                  <a:pt x="926" y="30680"/>
                  <a:pt x="2515" y="30680"/>
                </a:cubicBezTo>
                <a:cubicBezTo>
                  <a:pt x="2567" y="30680"/>
                  <a:pt x="2620" y="30677"/>
                  <a:pt x="2673" y="30672"/>
                </a:cubicBezTo>
                <a:cubicBezTo>
                  <a:pt x="5705" y="30335"/>
                  <a:pt x="8719" y="29848"/>
                  <a:pt x="11713" y="29324"/>
                </a:cubicBezTo>
                <a:lnTo>
                  <a:pt x="11713" y="29324"/>
                </a:lnTo>
                <a:cubicBezTo>
                  <a:pt x="11302" y="29792"/>
                  <a:pt x="10852" y="30279"/>
                  <a:pt x="10366" y="30803"/>
                </a:cubicBezTo>
                <a:cubicBezTo>
                  <a:pt x="9542" y="31664"/>
                  <a:pt x="8681" y="32506"/>
                  <a:pt x="7783" y="33292"/>
                </a:cubicBezTo>
                <a:cubicBezTo>
                  <a:pt x="6866" y="34097"/>
                  <a:pt x="5780" y="34789"/>
                  <a:pt x="4994" y="35706"/>
                </a:cubicBezTo>
                <a:cubicBezTo>
                  <a:pt x="4358" y="36418"/>
                  <a:pt x="4227" y="37428"/>
                  <a:pt x="4844" y="38214"/>
                </a:cubicBezTo>
                <a:cubicBezTo>
                  <a:pt x="5231" y="38706"/>
                  <a:pt x="5749" y="38927"/>
                  <a:pt x="6299" y="38927"/>
                </a:cubicBezTo>
                <a:cubicBezTo>
                  <a:pt x="6627" y="38927"/>
                  <a:pt x="6967" y="38848"/>
                  <a:pt x="7296" y="38701"/>
                </a:cubicBezTo>
                <a:cubicBezTo>
                  <a:pt x="8513" y="38139"/>
                  <a:pt x="9580" y="37091"/>
                  <a:pt x="10553" y="36212"/>
                </a:cubicBezTo>
                <a:cubicBezTo>
                  <a:pt x="11508" y="35369"/>
                  <a:pt x="12425" y="34490"/>
                  <a:pt x="13286" y="33573"/>
                </a:cubicBezTo>
                <a:cubicBezTo>
                  <a:pt x="15101" y="31664"/>
                  <a:pt x="16748" y="29586"/>
                  <a:pt x="18208" y="27377"/>
                </a:cubicBezTo>
                <a:cubicBezTo>
                  <a:pt x="18657" y="26722"/>
                  <a:pt x="18526" y="25749"/>
                  <a:pt x="18058" y="25150"/>
                </a:cubicBezTo>
                <a:cubicBezTo>
                  <a:pt x="17645" y="24619"/>
                  <a:pt x="17068" y="24367"/>
                  <a:pt x="16439" y="24367"/>
                </a:cubicBezTo>
                <a:cubicBezTo>
                  <a:pt x="16271" y="24367"/>
                  <a:pt x="16098" y="24385"/>
                  <a:pt x="15925" y="24420"/>
                </a:cubicBezTo>
                <a:cubicBezTo>
                  <a:pt x="13828" y="24832"/>
                  <a:pt x="11713" y="25244"/>
                  <a:pt x="9617" y="25618"/>
                </a:cubicBezTo>
                <a:cubicBezTo>
                  <a:pt x="11882" y="23765"/>
                  <a:pt x="14147" y="21931"/>
                  <a:pt x="16430" y="20097"/>
                </a:cubicBezTo>
                <a:cubicBezTo>
                  <a:pt x="17366" y="19329"/>
                  <a:pt x="18451" y="18637"/>
                  <a:pt x="19237" y="17720"/>
                </a:cubicBezTo>
                <a:cubicBezTo>
                  <a:pt x="20342" y="16466"/>
                  <a:pt x="20791" y="14594"/>
                  <a:pt x="19518" y="13265"/>
                </a:cubicBezTo>
                <a:cubicBezTo>
                  <a:pt x="18582" y="12273"/>
                  <a:pt x="17160" y="12030"/>
                  <a:pt x="15868" y="11918"/>
                </a:cubicBezTo>
                <a:cubicBezTo>
                  <a:pt x="15619" y="11898"/>
                  <a:pt x="15370" y="11889"/>
                  <a:pt x="15119" y="11889"/>
                </a:cubicBezTo>
                <a:cubicBezTo>
                  <a:pt x="14184" y="11889"/>
                  <a:pt x="13242" y="12013"/>
                  <a:pt x="12312" y="12161"/>
                </a:cubicBezTo>
                <a:cubicBezTo>
                  <a:pt x="11919" y="12217"/>
                  <a:pt x="11508" y="12292"/>
                  <a:pt x="11114" y="12367"/>
                </a:cubicBezTo>
                <a:cubicBezTo>
                  <a:pt x="11975" y="11618"/>
                  <a:pt x="12836" y="10832"/>
                  <a:pt x="13641" y="10027"/>
                </a:cubicBezTo>
                <a:cubicBezTo>
                  <a:pt x="14802" y="8904"/>
                  <a:pt x="15925" y="7725"/>
                  <a:pt x="16991" y="6509"/>
                </a:cubicBezTo>
                <a:cubicBezTo>
                  <a:pt x="18096" y="5236"/>
                  <a:pt x="18994" y="3795"/>
                  <a:pt x="20005" y="2428"/>
                </a:cubicBezTo>
                <a:cubicBezTo>
                  <a:pt x="20772" y="1399"/>
                  <a:pt x="19724" y="70"/>
                  <a:pt x="18620" y="14"/>
                </a:cubicBezTo>
                <a:cubicBezTo>
                  <a:pt x="18364" y="5"/>
                  <a:pt x="18106" y="1"/>
                  <a:pt x="178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5"/>
          <p:cNvSpPr/>
          <p:nvPr/>
        </p:nvSpPr>
        <p:spPr>
          <a:xfrm rot="538763">
            <a:off x="6370459" y="2906441"/>
            <a:ext cx="338062" cy="169539"/>
          </a:xfrm>
          <a:custGeom>
            <a:avLst/>
            <a:gdLst/>
            <a:ahLst/>
            <a:cxnLst/>
            <a:rect l="l" t="t" r="r" b="b"/>
            <a:pathLst>
              <a:path w="30677" h="15388" extrusionOk="0">
                <a:moveTo>
                  <a:pt x="11085" y="1"/>
                </a:moveTo>
                <a:cubicBezTo>
                  <a:pt x="10406" y="1"/>
                  <a:pt x="9700" y="191"/>
                  <a:pt x="8965" y="638"/>
                </a:cubicBezTo>
                <a:cubicBezTo>
                  <a:pt x="7393" y="1592"/>
                  <a:pt x="6345" y="3389"/>
                  <a:pt x="5241" y="4924"/>
                </a:cubicBezTo>
                <a:cubicBezTo>
                  <a:pt x="4661" y="5728"/>
                  <a:pt x="4062" y="6533"/>
                  <a:pt x="3500" y="7338"/>
                </a:cubicBezTo>
                <a:cubicBezTo>
                  <a:pt x="3032" y="8012"/>
                  <a:pt x="2396" y="9622"/>
                  <a:pt x="1891" y="10089"/>
                </a:cubicBezTo>
                <a:cubicBezTo>
                  <a:pt x="0" y="11849"/>
                  <a:pt x="712" y="15311"/>
                  <a:pt x="3351" y="15386"/>
                </a:cubicBezTo>
                <a:cubicBezTo>
                  <a:pt x="3384" y="15387"/>
                  <a:pt x="3417" y="15388"/>
                  <a:pt x="3450" y="15388"/>
                </a:cubicBezTo>
                <a:cubicBezTo>
                  <a:pt x="6414" y="15388"/>
                  <a:pt x="8686" y="11263"/>
                  <a:pt x="10463" y="9041"/>
                </a:cubicBezTo>
                <a:lnTo>
                  <a:pt x="11211" y="8124"/>
                </a:lnTo>
                <a:cubicBezTo>
                  <a:pt x="11605" y="8555"/>
                  <a:pt x="11998" y="8985"/>
                  <a:pt x="12110" y="9116"/>
                </a:cubicBezTo>
                <a:cubicBezTo>
                  <a:pt x="13383" y="10539"/>
                  <a:pt x="14599" y="11980"/>
                  <a:pt x="16227" y="12841"/>
                </a:cubicBezTo>
                <a:cubicBezTo>
                  <a:pt x="16947" y="13224"/>
                  <a:pt x="17834" y="13422"/>
                  <a:pt x="18751" y="13422"/>
                </a:cubicBezTo>
                <a:cubicBezTo>
                  <a:pt x="20790" y="13422"/>
                  <a:pt x="22975" y="12443"/>
                  <a:pt x="23789" y="10351"/>
                </a:cubicBezTo>
                <a:cubicBezTo>
                  <a:pt x="24088" y="10520"/>
                  <a:pt x="24407" y="10670"/>
                  <a:pt x="24556" y="10745"/>
                </a:cubicBezTo>
                <a:cubicBezTo>
                  <a:pt x="25282" y="11146"/>
                  <a:pt x="25970" y="11337"/>
                  <a:pt x="26648" y="11337"/>
                </a:cubicBezTo>
                <a:cubicBezTo>
                  <a:pt x="27456" y="11337"/>
                  <a:pt x="28251" y="11066"/>
                  <a:pt x="29086" y="10557"/>
                </a:cubicBezTo>
                <a:cubicBezTo>
                  <a:pt x="30096" y="9940"/>
                  <a:pt x="30677" y="8143"/>
                  <a:pt x="30246" y="6908"/>
                </a:cubicBezTo>
                <a:cubicBezTo>
                  <a:pt x="29179" y="3932"/>
                  <a:pt x="26129" y="1536"/>
                  <a:pt x="23265" y="1480"/>
                </a:cubicBezTo>
                <a:cubicBezTo>
                  <a:pt x="23246" y="1480"/>
                  <a:pt x="23228" y="1480"/>
                  <a:pt x="23209" y="1480"/>
                </a:cubicBezTo>
                <a:cubicBezTo>
                  <a:pt x="21564" y="1480"/>
                  <a:pt x="19996" y="2300"/>
                  <a:pt x="18923" y="3707"/>
                </a:cubicBezTo>
                <a:cubicBezTo>
                  <a:pt x="18698" y="4007"/>
                  <a:pt x="18380" y="4493"/>
                  <a:pt x="18118" y="4961"/>
                </a:cubicBezTo>
                <a:cubicBezTo>
                  <a:pt x="17968" y="4830"/>
                  <a:pt x="17837" y="4680"/>
                  <a:pt x="17687" y="4549"/>
                </a:cubicBezTo>
                <a:cubicBezTo>
                  <a:pt x="15783" y="2659"/>
                  <a:pt x="13622" y="1"/>
                  <a:pt x="110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a:off x="2373125" y="2925368"/>
            <a:ext cx="281825" cy="131678"/>
          </a:xfrm>
          <a:custGeom>
            <a:avLst/>
            <a:gdLst/>
            <a:ahLst/>
            <a:cxnLst/>
            <a:rect l="l" t="t" r="r" b="b"/>
            <a:pathLst>
              <a:path w="22492" h="10509" extrusionOk="0">
                <a:moveTo>
                  <a:pt x="8774" y="0"/>
                </a:moveTo>
                <a:cubicBezTo>
                  <a:pt x="5320" y="0"/>
                  <a:pt x="631" y="2818"/>
                  <a:pt x="182" y="6942"/>
                </a:cubicBezTo>
                <a:cubicBezTo>
                  <a:pt x="1" y="8558"/>
                  <a:pt x="923" y="9781"/>
                  <a:pt x="2246" y="9781"/>
                </a:cubicBezTo>
                <a:cubicBezTo>
                  <a:pt x="2425" y="9781"/>
                  <a:pt x="2611" y="9759"/>
                  <a:pt x="2803" y="9712"/>
                </a:cubicBezTo>
                <a:cubicBezTo>
                  <a:pt x="4375" y="9338"/>
                  <a:pt x="5629" y="8121"/>
                  <a:pt x="7126" y="7485"/>
                </a:cubicBezTo>
                <a:cubicBezTo>
                  <a:pt x="7671" y="7259"/>
                  <a:pt x="7928" y="7111"/>
                  <a:pt x="8169" y="7111"/>
                </a:cubicBezTo>
                <a:cubicBezTo>
                  <a:pt x="8368" y="7111"/>
                  <a:pt x="8556" y="7211"/>
                  <a:pt x="8885" y="7447"/>
                </a:cubicBezTo>
                <a:cubicBezTo>
                  <a:pt x="9466" y="7840"/>
                  <a:pt x="9915" y="8701"/>
                  <a:pt x="10495" y="9169"/>
                </a:cubicBezTo>
                <a:cubicBezTo>
                  <a:pt x="11619" y="10113"/>
                  <a:pt x="12941" y="10508"/>
                  <a:pt x="14294" y="10508"/>
                </a:cubicBezTo>
                <a:cubicBezTo>
                  <a:pt x="16320" y="10508"/>
                  <a:pt x="18417" y="9621"/>
                  <a:pt x="20022" y="8364"/>
                </a:cubicBezTo>
                <a:cubicBezTo>
                  <a:pt x="22491" y="6433"/>
                  <a:pt x="21369" y="1831"/>
                  <a:pt x="18281" y="1831"/>
                </a:cubicBezTo>
                <a:cubicBezTo>
                  <a:pt x="18256" y="1831"/>
                  <a:pt x="18231" y="1832"/>
                  <a:pt x="18206" y="1832"/>
                </a:cubicBezTo>
                <a:cubicBezTo>
                  <a:pt x="17177" y="1870"/>
                  <a:pt x="16372" y="2169"/>
                  <a:pt x="15436" y="2581"/>
                </a:cubicBezTo>
                <a:cubicBezTo>
                  <a:pt x="15099" y="2731"/>
                  <a:pt x="14594" y="3068"/>
                  <a:pt x="14220" y="3086"/>
                </a:cubicBezTo>
                <a:cubicBezTo>
                  <a:pt x="14107" y="3086"/>
                  <a:pt x="14033" y="3086"/>
                  <a:pt x="13976" y="3068"/>
                </a:cubicBezTo>
                <a:cubicBezTo>
                  <a:pt x="13359" y="2749"/>
                  <a:pt x="12648" y="1608"/>
                  <a:pt x="12086" y="1177"/>
                </a:cubicBezTo>
                <a:cubicBezTo>
                  <a:pt x="11206" y="503"/>
                  <a:pt x="10289" y="92"/>
                  <a:pt x="9222" y="17"/>
                </a:cubicBezTo>
                <a:cubicBezTo>
                  <a:pt x="9076" y="6"/>
                  <a:pt x="8926" y="0"/>
                  <a:pt x="87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415;p38">
            <a:extLst>
              <a:ext uri="{FF2B5EF4-FFF2-40B4-BE49-F238E27FC236}">
                <a16:creationId xmlns:a16="http://schemas.microsoft.com/office/drawing/2014/main" id="{3DF1F776-4CF8-4095-8866-B30ED402D0E7}"/>
              </a:ext>
            </a:extLst>
          </p:cNvPr>
          <p:cNvPicPr preferRelativeResize="0"/>
          <p:nvPr/>
        </p:nvPicPr>
        <p:blipFill>
          <a:blip r:embed="rId3">
            <a:alphaModFix/>
          </a:blip>
          <a:stretch>
            <a:fillRect/>
          </a:stretch>
        </p:blipFill>
        <p:spPr>
          <a:xfrm rot="-7633464">
            <a:off x="3732227" y="1019621"/>
            <a:ext cx="1697751" cy="1478207"/>
          </a:xfrm>
          <a:prstGeom prst="rect">
            <a:avLst/>
          </a:prstGeom>
          <a:noFill/>
          <a:ln>
            <a:noFill/>
          </a:ln>
        </p:spPr>
      </p:pic>
      <p:sp>
        <p:nvSpPr>
          <p:cNvPr id="6" name="Google Shape;416;p38">
            <a:extLst>
              <a:ext uri="{FF2B5EF4-FFF2-40B4-BE49-F238E27FC236}">
                <a16:creationId xmlns:a16="http://schemas.microsoft.com/office/drawing/2014/main" id="{4C5E4BD0-D54E-4FFD-8070-A6911DE5AD81}"/>
              </a:ext>
            </a:extLst>
          </p:cNvPr>
          <p:cNvSpPr txBox="1">
            <a:spLocks noGrp="1"/>
          </p:cNvSpPr>
          <p:nvPr>
            <p:ph type="title"/>
          </p:nvPr>
        </p:nvSpPr>
        <p:spPr>
          <a:xfrm>
            <a:off x="1996850" y="2652175"/>
            <a:ext cx="51504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Thank You</a:t>
            </a:r>
            <a:endParaRPr dirty="0"/>
          </a:p>
        </p:txBody>
      </p:sp>
      <p:pic>
        <p:nvPicPr>
          <p:cNvPr id="7" name="Google Shape;419;p38">
            <a:extLst>
              <a:ext uri="{FF2B5EF4-FFF2-40B4-BE49-F238E27FC236}">
                <a16:creationId xmlns:a16="http://schemas.microsoft.com/office/drawing/2014/main" id="{FC922361-E892-4C8D-87E0-3EC3385F0134}"/>
              </a:ext>
            </a:extLst>
          </p:cNvPr>
          <p:cNvPicPr preferRelativeResize="0"/>
          <p:nvPr/>
        </p:nvPicPr>
        <p:blipFill>
          <a:blip r:embed="rId4">
            <a:alphaModFix/>
          </a:blip>
          <a:stretch>
            <a:fillRect/>
          </a:stretch>
        </p:blipFill>
        <p:spPr>
          <a:xfrm>
            <a:off x="7107650" y="1850975"/>
            <a:ext cx="550899" cy="754200"/>
          </a:xfrm>
          <a:prstGeom prst="rect">
            <a:avLst/>
          </a:prstGeom>
          <a:noFill/>
          <a:ln>
            <a:noFill/>
          </a:ln>
        </p:spPr>
      </p:pic>
      <p:grpSp>
        <p:nvGrpSpPr>
          <p:cNvPr id="8" name="Google Shape;5346;p77">
            <a:extLst>
              <a:ext uri="{FF2B5EF4-FFF2-40B4-BE49-F238E27FC236}">
                <a16:creationId xmlns:a16="http://schemas.microsoft.com/office/drawing/2014/main" id="{8F560ED8-ECF5-464C-8BE5-F4D646C8426B}"/>
              </a:ext>
            </a:extLst>
          </p:cNvPr>
          <p:cNvGrpSpPr/>
          <p:nvPr/>
        </p:nvGrpSpPr>
        <p:grpSpPr>
          <a:xfrm>
            <a:off x="4222306" y="1496965"/>
            <a:ext cx="699388" cy="708020"/>
            <a:chOff x="1492675" y="4992125"/>
            <a:chExt cx="481825" cy="481825"/>
          </a:xfrm>
          <a:solidFill>
            <a:schemeClr val="tx1"/>
          </a:solidFill>
        </p:grpSpPr>
        <p:sp>
          <p:nvSpPr>
            <p:cNvPr id="9" name="Google Shape;5347;p77">
              <a:extLst>
                <a:ext uri="{FF2B5EF4-FFF2-40B4-BE49-F238E27FC236}">
                  <a16:creationId xmlns:a16="http://schemas.microsoft.com/office/drawing/2014/main" id="{09F83AAE-D49E-44CE-98E2-84F05CCD2E3F}"/>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5348;p77">
              <a:extLst>
                <a:ext uri="{FF2B5EF4-FFF2-40B4-BE49-F238E27FC236}">
                  <a16:creationId xmlns:a16="http://schemas.microsoft.com/office/drawing/2014/main" id="{CDE98392-D144-44B2-90CC-8DA0AF8A7886}"/>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050402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393;p37">
            <a:extLst>
              <a:ext uri="{FF2B5EF4-FFF2-40B4-BE49-F238E27FC236}">
                <a16:creationId xmlns:a16="http://schemas.microsoft.com/office/drawing/2014/main" id="{A122E901-2005-47C8-A197-3F1278FAE796}"/>
              </a:ext>
            </a:extLst>
          </p:cNvPr>
          <p:cNvSpPr txBox="1">
            <a:spLocks/>
          </p:cNvSpPr>
          <p:nvPr/>
        </p:nvSpPr>
        <p:spPr>
          <a:xfrm>
            <a:off x="860061" y="3505200"/>
            <a:ext cx="7423875" cy="10628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Syne"/>
                <a:ea typeface="Syne"/>
                <a:cs typeface="Syne"/>
                <a:sym typeface="Syne"/>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just"/>
            <a:r>
              <a:rPr lang="en-US" b="0" dirty="0"/>
              <a:t>	Like many games, brick breaker can serve as a form of entertainment and stress relief, providing an enjoyable way to unwind and relax.</a:t>
            </a:r>
          </a:p>
        </p:txBody>
      </p:sp>
      <p:sp>
        <p:nvSpPr>
          <p:cNvPr id="22" name="Google Shape;410;p37">
            <a:extLst>
              <a:ext uri="{FF2B5EF4-FFF2-40B4-BE49-F238E27FC236}">
                <a16:creationId xmlns:a16="http://schemas.microsoft.com/office/drawing/2014/main" id="{CECDE74C-C20A-4258-8EFF-2FECF4058514}"/>
              </a:ext>
            </a:extLst>
          </p:cNvPr>
          <p:cNvSpPr txBox="1">
            <a:spLocks/>
          </p:cNvSpPr>
          <p:nvPr/>
        </p:nvSpPr>
        <p:spPr>
          <a:xfrm>
            <a:off x="860062" y="447875"/>
            <a:ext cx="742387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1pPr>
            <a:lvl2pPr marR="0" lvl="1"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pPr algn="ctr"/>
            <a:r>
              <a:rPr lang="en-US" dirty="0"/>
              <a:t>Problem</a:t>
            </a:r>
          </a:p>
        </p:txBody>
      </p:sp>
      <p:sp>
        <p:nvSpPr>
          <p:cNvPr id="23" name="Google Shape;410;p37">
            <a:extLst>
              <a:ext uri="{FF2B5EF4-FFF2-40B4-BE49-F238E27FC236}">
                <a16:creationId xmlns:a16="http://schemas.microsoft.com/office/drawing/2014/main" id="{89D9269B-80D6-42AF-B58B-92416D2196F0}"/>
              </a:ext>
            </a:extLst>
          </p:cNvPr>
          <p:cNvSpPr txBox="1">
            <a:spLocks/>
          </p:cNvSpPr>
          <p:nvPr/>
        </p:nvSpPr>
        <p:spPr>
          <a:xfrm>
            <a:off x="860062" y="2678450"/>
            <a:ext cx="742387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1pPr>
            <a:lvl2pPr marR="0" lvl="1"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pPr algn="ctr"/>
            <a:r>
              <a:rPr lang="en-US" dirty="0"/>
              <a:t>Solution</a:t>
            </a:r>
          </a:p>
        </p:txBody>
      </p:sp>
      <p:sp>
        <p:nvSpPr>
          <p:cNvPr id="24" name="Google Shape;395;p37">
            <a:extLst>
              <a:ext uri="{FF2B5EF4-FFF2-40B4-BE49-F238E27FC236}">
                <a16:creationId xmlns:a16="http://schemas.microsoft.com/office/drawing/2014/main" id="{49C5FCCD-C2E1-486F-B2F9-B8CCBA1C30B5}"/>
              </a:ext>
            </a:extLst>
          </p:cNvPr>
          <p:cNvSpPr txBox="1">
            <a:spLocks/>
          </p:cNvSpPr>
          <p:nvPr/>
        </p:nvSpPr>
        <p:spPr>
          <a:xfrm>
            <a:off x="860062" y="1443469"/>
            <a:ext cx="7423874" cy="753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000" b="1" i="0" u="none" strike="noStrike" cap="none">
                <a:solidFill>
                  <a:schemeClr val="dk1"/>
                </a:solidFill>
                <a:latin typeface="Syne"/>
                <a:ea typeface="Syne"/>
                <a:cs typeface="Syne"/>
                <a:sym typeface="Syne"/>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lgn="just"/>
            <a:r>
              <a:rPr lang="en-US" b="0" dirty="0"/>
              <a:t>	People often need short, engaging activities to pass time and prevent feelings of restlessness and monotony.</a:t>
            </a:r>
            <a:endParaRPr lang="en-US" dirty="0"/>
          </a:p>
        </p:txBody>
      </p:sp>
    </p:spTree>
    <p:extLst>
      <p:ext uri="{BB962C8B-B14F-4D97-AF65-F5344CB8AC3E}">
        <p14:creationId xmlns:p14="http://schemas.microsoft.com/office/powerpoint/2010/main" val="1078250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32" name="Freeform: Shape 31">
            <a:extLst>
              <a:ext uri="{FF2B5EF4-FFF2-40B4-BE49-F238E27FC236}">
                <a16:creationId xmlns:a16="http://schemas.microsoft.com/office/drawing/2014/main" id="{C3668705-3732-4B45-B688-D2659B6CFEF5}"/>
              </a:ext>
            </a:extLst>
          </p:cNvPr>
          <p:cNvSpPr/>
          <p:nvPr/>
        </p:nvSpPr>
        <p:spPr>
          <a:xfrm rot="19000858">
            <a:off x="-1994219" y="2786852"/>
            <a:ext cx="3527996" cy="373552"/>
          </a:xfrm>
          <a:custGeom>
            <a:avLst/>
            <a:gdLst>
              <a:gd name="connsiteX0" fmla="*/ 1514924 w 1514924"/>
              <a:gd name="connsiteY0" fmla="*/ 528705 h 528705"/>
              <a:gd name="connsiteX1" fmla="*/ 1321884 w 1514924"/>
              <a:gd name="connsiteY1" fmla="*/ 385 h 528705"/>
              <a:gd name="connsiteX2" fmla="*/ 996764 w 1514924"/>
              <a:gd name="connsiteY2" fmla="*/ 437265 h 528705"/>
              <a:gd name="connsiteX3" fmla="*/ 773244 w 1514924"/>
              <a:gd name="connsiteY3" fmla="*/ 61345 h 528705"/>
              <a:gd name="connsiteX4" fmla="*/ 123004 w 1514924"/>
              <a:gd name="connsiteY4" fmla="*/ 152785 h 528705"/>
              <a:gd name="connsiteX5" fmla="*/ 1084 w 1514924"/>
              <a:gd name="connsiteY5" fmla="*/ 223905 h 52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4924" h="528705">
                <a:moveTo>
                  <a:pt x="1514924" y="528705"/>
                </a:moveTo>
                <a:cubicBezTo>
                  <a:pt x="1461584" y="272165"/>
                  <a:pt x="1408244" y="15625"/>
                  <a:pt x="1321884" y="385"/>
                </a:cubicBezTo>
                <a:cubicBezTo>
                  <a:pt x="1235524" y="-14855"/>
                  <a:pt x="1088204" y="427105"/>
                  <a:pt x="996764" y="437265"/>
                </a:cubicBezTo>
                <a:cubicBezTo>
                  <a:pt x="905324" y="447425"/>
                  <a:pt x="918871" y="108758"/>
                  <a:pt x="773244" y="61345"/>
                </a:cubicBezTo>
                <a:cubicBezTo>
                  <a:pt x="627617" y="13932"/>
                  <a:pt x="251697" y="125692"/>
                  <a:pt x="123004" y="152785"/>
                </a:cubicBezTo>
                <a:cubicBezTo>
                  <a:pt x="-5689" y="179878"/>
                  <a:pt x="-2303" y="201891"/>
                  <a:pt x="1084" y="223905"/>
                </a:cubicBezTo>
              </a:path>
            </a:pathLst>
          </a:cu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Connector: Curved 24">
            <a:extLst>
              <a:ext uri="{FF2B5EF4-FFF2-40B4-BE49-F238E27FC236}">
                <a16:creationId xmlns:a16="http://schemas.microsoft.com/office/drawing/2014/main" id="{1004E924-0D12-47FB-90A5-85683AE2C906}"/>
              </a:ext>
            </a:extLst>
          </p:cNvPr>
          <p:cNvCxnSpPr>
            <a:cxnSpLocks/>
            <a:stCxn id="450" idx="3"/>
          </p:cNvCxnSpPr>
          <p:nvPr/>
        </p:nvCxnSpPr>
        <p:spPr>
          <a:xfrm rot="16200000" flipV="1">
            <a:off x="2252642" y="1538598"/>
            <a:ext cx="389426" cy="967714"/>
          </a:xfrm>
          <a:prstGeom prst="curvedConnector2">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5" name="Google Shape;435;p40"/>
          <p:cNvSpPr txBox="1">
            <a:spLocks noGrp="1"/>
          </p:cNvSpPr>
          <p:nvPr>
            <p:ph type="title"/>
          </p:nvPr>
        </p:nvSpPr>
        <p:spPr>
          <a:xfrm>
            <a:off x="720000" y="61226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a:t>PACT Framework</a:t>
            </a:r>
            <a:endParaRPr sz="4000" dirty="0"/>
          </a:p>
        </p:txBody>
      </p:sp>
      <p:cxnSp>
        <p:nvCxnSpPr>
          <p:cNvPr id="442" name="Google Shape;442;p40"/>
          <p:cNvCxnSpPr>
            <a:cxnSpLocks/>
            <a:endCxn id="444" idx="2"/>
          </p:cNvCxnSpPr>
          <p:nvPr/>
        </p:nvCxnSpPr>
        <p:spPr>
          <a:xfrm>
            <a:off x="3292393" y="3140697"/>
            <a:ext cx="1983093" cy="779531"/>
          </a:xfrm>
          <a:prstGeom prst="curvedConnector4">
            <a:avLst>
              <a:gd name="adj1" fmla="val 31003"/>
              <a:gd name="adj2" fmla="val 129325"/>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5" name="Google Shape;445;p40"/>
          <p:cNvCxnSpPr>
            <a:cxnSpLocks/>
            <a:stCxn id="444" idx="0"/>
          </p:cNvCxnSpPr>
          <p:nvPr/>
        </p:nvCxnSpPr>
        <p:spPr>
          <a:xfrm rot="16200000" flipH="1">
            <a:off x="5609778" y="3013236"/>
            <a:ext cx="985605" cy="1654190"/>
          </a:xfrm>
          <a:prstGeom prst="curvedConnector4">
            <a:avLst>
              <a:gd name="adj1" fmla="val -23194"/>
              <a:gd name="adj2" fmla="val 72774"/>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7" name="Google Shape;447;p40"/>
          <p:cNvCxnSpPr>
            <a:cxnSpLocks/>
          </p:cNvCxnSpPr>
          <p:nvPr/>
        </p:nvCxnSpPr>
        <p:spPr>
          <a:xfrm flipV="1">
            <a:off x="7752080" y="3728720"/>
            <a:ext cx="1473200" cy="792480"/>
          </a:xfrm>
          <a:prstGeom prst="curvedConnector3">
            <a:avLst>
              <a:gd name="adj1" fmla="val 50000"/>
            </a:avLst>
          </a:prstGeom>
          <a:noFill/>
          <a:ln w="38100" cap="flat" cmpd="sng">
            <a:solidFill>
              <a:schemeClr val="accent1"/>
            </a:solidFill>
            <a:prstDash val="solid"/>
            <a:round/>
            <a:headEnd type="none" w="med" len="med"/>
            <a:tailEnd type="none" w="med" len="med"/>
          </a:ln>
        </p:spPr>
      </p:cxnSp>
      <p:pic>
        <p:nvPicPr>
          <p:cNvPr id="448" name="Google Shape;448;p40"/>
          <p:cNvPicPr preferRelativeResize="0"/>
          <p:nvPr/>
        </p:nvPicPr>
        <p:blipFill>
          <a:blip r:embed="rId3">
            <a:alphaModFix/>
          </a:blip>
          <a:stretch>
            <a:fillRect/>
          </a:stretch>
        </p:blipFill>
        <p:spPr>
          <a:xfrm rot="-7633483">
            <a:off x="6688023" y="3628560"/>
            <a:ext cx="1432788" cy="1465159"/>
          </a:xfrm>
          <a:prstGeom prst="rect">
            <a:avLst/>
          </a:prstGeom>
          <a:noFill/>
          <a:ln>
            <a:noFill/>
          </a:ln>
        </p:spPr>
      </p:pic>
      <p:sp>
        <p:nvSpPr>
          <p:cNvPr id="446" name="Google Shape;446;p40"/>
          <p:cNvSpPr/>
          <p:nvPr/>
        </p:nvSpPr>
        <p:spPr>
          <a:xfrm>
            <a:off x="6603519" y="4227849"/>
            <a:ext cx="1622115"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dk1"/>
                </a:solidFill>
                <a:latin typeface="Syne"/>
                <a:ea typeface="Syne"/>
                <a:cs typeface="Syne"/>
                <a:sym typeface="Syne"/>
              </a:rPr>
              <a:t>Technology</a:t>
            </a:r>
            <a:endParaRPr sz="2000" b="1" dirty="0">
              <a:solidFill>
                <a:schemeClr val="dk1"/>
              </a:solidFill>
              <a:latin typeface="Syne"/>
              <a:ea typeface="Syne"/>
              <a:cs typeface="Syne"/>
              <a:sym typeface="Syne"/>
            </a:endParaRPr>
          </a:p>
        </p:txBody>
      </p:sp>
      <p:pic>
        <p:nvPicPr>
          <p:cNvPr id="449" name="Google Shape;449;p40"/>
          <p:cNvPicPr preferRelativeResize="0"/>
          <p:nvPr/>
        </p:nvPicPr>
        <p:blipFill>
          <a:blip r:embed="rId3">
            <a:alphaModFix/>
          </a:blip>
          <a:stretch>
            <a:fillRect/>
          </a:stretch>
        </p:blipFill>
        <p:spPr>
          <a:xfrm rot="-7633483">
            <a:off x="4609700" y="2951125"/>
            <a:ext cx="1312033" cy="1181059"/>
          </a:xfrm>
          <a:prstGeom prst="rect">
            <a:avLst/>
          </a:prstGeom>
          <a:noFill/>
          <a:ln>
            <a:noFill/>
          </a:ln>
        </p:spPr>
      </p:pic>
      <p:sp>
        <p:nvSpPr>
          <p:cNvPr id="444" name="Google Shape;444;p40"/>
          <p:cNvSpPr/>
          <p:nvPr/>
        </p:nvSpPr>
        <p:spPr>
          <a:xfrm>
            <a:off x="4522036" y="3347529"/>
            <a:ext cx="1506899" cy="572699"/>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dk1"/>
                </a:solidFill>
                <a:latin typeface="Syne"/>
                <a:ea typeface="Syne"/>
                <a:cs typeface="Syne"/>
                <a:sym typeface="Syne"/>
              </a:rPr>
              <a:t>Context</a:t>
            </a:r>
            <a:endParaRPr sz="2000" b="1" dirty="0">
              <a:solidFill>
                <a:schemeClr val="dk1"/>
              </a:solidFill>
              <a:latin typeface="Syne"/>
              <a:ea typeface="Syne"/>
              <a:cs typeface="Syne"/>
              <a:sym typeface="Syne"/>
            </a:endParaRPr>
          </a:p>
        </p:txBody>
      </p:sp>
      <p:pic>
        <p:nvPicPr>
          <p:cNvPr id="450" name="Google Shape;450;p40"/>
          <p:cNvPicPr preferRelativeResize="0"/>
          <p:nvPr/>
        </p:nvPicPr>
        <p:blipFill>
          <a:blip r:embed="rId3">
            <a:alphaModFix/>
          </a:blip>
          <a:stretch>
            <a:fillRect/>
          </a:stretch>
        </p:blipFill>
        <p:spPr>
          <a:xfrm rot="-7633483">
            <a:off x="2672047" y="2115860"/>
            <a:ext cx="1312036" cy="1247350"/>
          </a:xfrm>
          <a:prstGeom prst="rect">
            <a:avLst/>
          </a:prstGeom>
          <a:noFill/>
          <a:ln>
            <a:noFill/>
          </a:ln>
        </p:spPr>
      </p:pic>
      <p:sp>
        <p:nvSpPr>
          <p:cNvPr id="443" name="Google Shape;443;p40"/>
          <p:cNvSpPr/>
          <p:nvPr/>
        </p:nvSpPr>
        <p:spPr>
          <a:xfrm>
            <a:off x="2542534" y="2554263"/>
            <a:ext cx="1591479"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dk1"/>
                </a:solidFill>
                <a:latin typeface="Syne"/>
                <a:ea typeface="Syne"/>
                <a:cs typeface="Syne"/>
                <a:sym typeface="Syne"/>
              </a:rPr>
              <a:t>Activities</a:t>
            </a:r>
            <a:endParaRPr sz="2000" b="1" dirty="0">
              <a:solidFill>
                <a:schemeClr val="dk1"/>
              </a:solidFill>
              <a:latin typeface="Syne"/>
              <a:ea typeface="Syne"/>
              <a:cs typeface="Syne"/>
              <a:sym typeface="Syne"/>
            </a:endParaRPr>
          </a:p>
        </p:txBody>
      </p:sp>
      <p:pic>
        <p:nvPicPr>
          <p:cNvPr id="33" name="Google Shape;450;p40">
            <a:extLst>
              <a:ext uri="{FF2B5EF4-FFF2-40B4-BE49-F238E27FC236}">
                <a16:creationId xmlns:a16="http://schemas.microsoft.com/office/drawing/2014/main" id="{EBEB46C5-CF6B-4CEF-946E-627C14549C54}"/>
              </a:ext>
            </a:extLst>
          </p:cNvPr>
          <p:cNvPicPr preferRelativeResize="0"/>
          <p:nvPr/>
        </p:nvPicPr>
        <p:blipFill>
          <a:blip r:embed="rId3">
            <a:alphaModFix/>
          </a:blip>
          <a:stretch>
            <a:fillRect/>
          </a:stretch>
        </p:blipFill>
        <p:spPr>
          <a:xfrm rot="-7633483">
            <a:off x="913682" y="1450299"/>
            <a:ext cx="1312036" cy="1247350"/>
          </a:xfrm>
          <a:prstGeom prst="rect">
            <a:avLst/>
          </a:prstGeom>
          <a:noFill/>
          <a:ln>
            <a:noFill/>
          </a:ln>
        </p:spPr>
      </p:pic>
      <p:sp>
        <p:nvSpPr>
          <p:cNvPr id="34" name="Google Shape;443;p40">
            <a:extLst>
              <a:ext uri="{FF2B5EF4-FFF2-40B4-BE49-F238E27FC236}">
                <a16:creationId xmlns:a16="http://schemas.microsoft.com/office/drawing/2014/main" id="{87299F00-1352-4B5B-9A0F-BC4A415A27FE}"/>
              </a:ext>
            </a:extLst>
          </p:cNvPr>
          <p:cNvSpPr/>
          <p:nvPr/>
        </p:nvSpPr>
        <p:spPr>
          <a:xfrm>
            <a:off x="773960" y="1799628"/>
            <a:ext cx="1591479"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dk1"/>
                </a:solidFill>
                <a:latin typeface="Syne"/>
                <a:ea typeface="Syne"/>
                <a:cs typeface="Syne"/>
                <a:sym typeface="Syne"/>
              </a:rPr>
              <a:t>People</a:t>
            </a:r>
            <a:endParaRPr sz="2000" b="1" dirty="0">
              <a:solidFill>
                <a:schemeClr val="dk1"/>
              </a:solidFill>
              <a:latin typeface="Syne"/>
              <a:ea typeface="Syne"/>
              <a:cs typeface="Syne"/>
              <a:sym typeface="Sy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B616189E-05AE-4EC8-A593-4E659CF7B3E3}"/>
              </a:ext>
            </a:extLst>
          </p:cNvPr>
          <p:cNvSpPr/>
          <p:nvPr/>
        </p:nvSpPr>
        <p:spPr>
          <a:xfrm rot="19000858">
            <a:off x="-1994219" y="2786852"/>
            <a:ext cx="3527996" cy="373552"/>
          </a:xfrm>
          <a:custGeom>
            <a:avLst/>
            <a:gdLst>
              <a:gd name="connsiteX0" fmla="*/ 1514924 w 1514924"/>
              <a:gd name="connsiteY0" fmla="*/ 528705 h 528705"/>
              <a:gd name="connsiteX1" fmla="*/ 1321884 w 1514924"/>
              <a:gd name="connsiteY1" fmla="*/ 385 h 528705"/>
              <a:gd name="connsiteX2" fmla="*/ 996764 w 1514924"/>
              <a:gd name="connsiteY2" fmla="*/ 437265 h 528705"/>
              <a:gd name="connsiteX3" fmla="*/ 773244 w 1514924"/>
              <a:gd name="connsiteY3" fmla="*/ 61345 h 528705"/>
              <a:gd name="connsiteX4" fmla="*/ 123004 w 1514924"/>
              <a:gd name="connsiteY4" fmla="*/ 152785 h 528705"/>
              <a:gd name="connsiteX5" fmla="*/ 1084 w 1514924"/>
              <a:gd name="connsiteY5" fmla="*/ 223905 h 52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4924" h="528705">
                <a:moveTo>
                  <a:pt x="1514924" y="528705"/>
                </a:moveTo>
                <a:cubicBezTo>
                  <a:pt x="1461584" y="272165"/>
                  <a:pt x="1408244" y="15625"/>
                  <a:pt x="1321884" y="385"/>
                </a:cubicBezTo>
                <a:cubicBezTo>
                  <a:pt x="1235524" y="-14855"/>
                  <a:pt x="1088204" y="427105"/>
                  <a:pt x="996764" y="437265"/>
                </a:cubicBezTo>
                <a:cubicBezTo>
                  <a:pt x="905324" y="447425"/>
                  <a:pt x="918871" y="108758"/>
                  <a:pt x="773244" y="61345"/>
                </a:cubicBezTo>
                <a:cubicBezTo>
                  <a:pt x="627617" y="13932"/>
                  <a:pt x="251697" y="125692"/>
                  <a:pt x="123004" y="152785"/>
                </a:cubicBezTo>
                <a:cubicBezTo>
                  <a:pt x="-5689" y="179878"/>
                  <a:pt x="-2303" y="201891"/>
                  <a:pt x="1084" y="223905"/>
                </a:cubicBezTo>
              </a:path>
            </a:pathLst>
          </a:cu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a:extLst>
              <a:ext uri="{FF2B5EF4-FFF2-40B4-BE49-F238E27FC236}">
                <a16:creationId xmlns:a16="http://schemas.microsoft.com/office/drawing/2014/main" id="{DF265D6E-7CB1-4686-9EBB-6A6D455A7452}"/>
              </a:ext>
            </a:extLst>
          </p:cNvPr>
          <p:cNvSpPr>
            <a:spLocks noGrp="1"/>
          </p:cNvSpPr>
          <p:nvPr>
            <p:ph type="title"/>
          </p:nvPr>
        </p:nvSpPr>
        <p:spPr>
          <a:xfrm>
            <a:off x="719998" y="2409320"/>
            <a:ext cx="7704000" cy="1333467"/>
          </a:xfrm>
        </p:spPr>
        <p:txBody>
          <a:bodyPr/>
          <a:lstStyle/>
          <a:p>
            <a:pPr algn="just"/>
            <a:r>
              <a:rPr lang="en-US" sz="2000" b="0" dirty="0"/>
              <a:t>	Student elementary to college people who likes to kill their boredom. Employers work in private or government agencies who likes to lessen their stress or boredom, normal people Unemployed and professionals who experience bored</a:t>
            </a:r>
          </a:p>
        </p:txBody>
      </p:sp>
      <p:sp>
        <p:nvSpPr>
          <p:cNvPr id="3" name="Google Shape;435;p40">
            <a:extLst>
              <a:ext uri="{FF2B5EF4-FFF2-40B4-BE49-F238E27FC236}">
                <a16:creationId xmlns:a16="http://schemas.microsoft.com/office/drawing/2014/main" id="{404B9F4B-F448-4DFC-AFB6-D8208A06CCF0}"/>
              </a:ext>
            </a:extLst>
          </p:cNvPr>
          <p:cNvSpPr txBox="1">
            <a:spLocks/>
          </p:cNvSpPr>
          <p:nvPr/>
        </p:nvSpPr>
        <p:spPr>
          <a:xfrm>
            <a:off x="720000" y="61226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1pPr>
            <a:lvl2pPr marR="0" lvl="1"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r>
              <a:rPr lang="en-US" sz="4000" dirty="0"/>
              <a:t>PACT Framework</a:t>
            </a:r>
          </a:p>
        </p:txBody>
      </p:sp>
      <p:pic>
        <p:nvPicPr>
          <p:cNvPr id="4" name="Google Shape;450;p40">
            <a:extLst>
              <a:ext uri="{FF2B5EF4-FFF2-40B4-BE49-F238E27FC236}">
                <a16:creationId xmlns:a16="http://schemas.microsoft.com/office/drawing/2014/main" id="{92C4ECAF-C0E3-4530-9AE4-A8343D06D23E}"/>
              </a:ext>
            </a:extLst>
          </p:cNvPr>
          <p:cNvPicPr preferRelativeResize="0"/>
          <p:nvPr/>
        </p:nvPicPr>
        <p:blipFill>
          <a:blip r:embed="rId2">
            <a:alphaModFix/>
          </a:blip>
          <a:stretch>
            <a:fillRect/>
          </a:stretch>
        </p:blipFill>
        <p:spPr>
          <a:xfrm rot="-7633483">
            <a:off x="957448" y="1271123"/>
            <a:ext cx="1312036" cy="1247350"/>
          </a:xfrm>
          <a:prstGeom prst="rect">
            <a:avLst/>
          </a:prstGeom>
          <a:noFill/>
          <a:ln>
            <a:noFill/>
          </a:ln>
        </p:spPr>
      </p:pic>
      <p:sp>
        <p:nvSpPr>
          <p:cNvPr id="5" name="Google Shape;443;p40">
            <a:extLst>
              <a:ext uri="{FF2B5EF4-FFF2-40B4-BE49-F238E27FC236}">
                <a16:creationId xmlns:a16="http://schemas.microsoft.com/office/drawing/2014/main" id="{C9EFB326-211D-4E45-B36A-813407F3B74E}"/>
              </a:ext>
            </a:extLst>
          </p:cNvPr>
          <p:cNvSpPr/>
          <p:nvPr/>
        </p:nvSpPr>
        <p:spPr>
          <a:xfrm>
            <a:off x="817726" y="1620452"/>
            <a:ext cx="1591479"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dk1"/>
                </a:solidFill>
                <a:latin typeface="Syne"/>
                <a:ea typeface="Syne"/>
                <a:cs typeface="Syne"/>
                <a:sym typeface="Syne"/>
              </a:rPr>
              <a:t>People</a:t>
            </a:r>
            <a:endParaRPr sz="2000" b="1" dirty="0">
              <a:solidFill>
                <a:schemeClr val="dk1"/>
              </a:solidFill>
              <a:latin typeface="Syne"/>
              <a:ea typeface="Syne"/>
              <a:cs typeface="Syne"/>
              <a:sym typeface="Syne"/>
            </a:endParaRPr>
          </a:p>
        </p:txBody>
      </p:sp>
    </p:spTree>
    <p:extLst>
      <p:ext uri="{BB962C8B-B14F-4D97-AF65-F5344CB8AC3E}">
        <p14:creationId xmlns:p14="http://schemas.microsoft.com/office/powerpoint/2010/main" val="3968330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35;p40">
            <a:extLst>
              <a:ext uri="{FF2B5EF4-FFF2-40B4-BE49-F238E27FC236}">
                <a16:creationId xmlns:a16="http://schemas.microsoft.com/office/drawing/2014/main" id="{074A4D0B-D47B-4A49-8438-835551BC36F8}"/>
              </a:ext>
            </a:extLst>
          </p:cNvPr>
          <p:cNvSpPr txBox="1">
            <a:spLocks/>
          </p:cNvSpPr>
          <p:nvPr/>
        </p:nvSpPr>
        <p:spPr>
          <a:xfrm>
            <a:off x="720000" y="61226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1pPr>
            <a:lvl2pPr marR="0" lvl="1"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r>
              <a:rPr lang="en-US" sz="4000" dirty="0"/>
              <a:t>PACT Framework</a:t>
            </a:r>
          </a:p>
        </p:txBody>
      </p:sp>
      <p:sp>
        <p:nvSpPr>
          <p:cNvPr id="4" name="Freeform: Shape 3">
            <a:extLst>
              <a:ext uri="{FF2B5EF4-FFF2-40B4-BE49-F238E27FC236}">
                <a16:creationId xmlns:a16="http://schemas.microsoft.com/office/drawing/2014/main" id="{A098425F-1F0F-4EFF-B75C-F5A7C5D922D8}"/>
              </a:ext>
            </a:extLst>
          </p:cNvPr>
          <p:cNvSpPr/>
          <p:nvPr/>
        </p:nvSpPr>
        <p:spPr>
          <a:xfrm rot="19000858">
            <a:off x="-1994219" y="2786852"/>
            <a:ext cx="3527996" cy="373552"/>
          </a:xfrm>
          <a:custGeom>
            <a:avLst/>
            <a:gdLst>
              <a:gd name="connsiteX0" fmla="*/ 1514924 w 1514924"/>
              <a:gd name="connsiteY0" fmla="*/ 528705 h 528705"/>
              <a:gd name="connsiteX1" fmla="*/ 1321884 w 1514924"/>
              <a:gd name="connsiteY1" fmla="*/ 385 h 528705"/>
              <a:gd name="connsiteX2" fmla="*/ 996764 w 1514924"/>
              <a:gd name="connsiteY2" fmla="*/ 437265 h 528705"/>
              <a:gd name="connsiteX3" fmla="*/ 773244 w 1514924"/>
              <a:gd name="connsiteY3" fmla="*/ 61345 h 528705"/>
              <a:gd name="connsiteX4" fmla="*/ 123004 w 1514924"/>
              <a:gd name="connsiteY4" fmla="*/ 152785 h 528705"/>
              <a:gd name="connsiteX5" fmla="*/ 1084 w 1514924"/>
              <a:gd name="connsiteY5" fmla="*/ 223905 h 52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4924" h="528705">
                <a:moveTo>
                  <a:pt x="1514924" y="528705"/>
                </a:moveTo>
                <a:cubicBezTo>
                  <a:pt x="1461584" y="272165"/>
                  <a:pt x="1408244" y="15625"/>
                  <a:pt x="1321884" y="385"/>
                </a:cubicBezTo>
                <a:cubicBezTo>
                  <a:pt x="1235524" y="-14855"/>
                  <a:pt x="1088204" y="427105"/>
                  <a:pt x="996764" y="437265"/>
                </a:cubicBezTo>
                <a:cubicBezTo>
                  <a:pt x="905324" y="447425"/>
                  <a:pt x="918871" y="108758"/>
                  <a:pt x="773244" y="61345"/>
                </a:cubicBezTo>
                <a:cubicBezTo>
                  <a:pt x="627617" y="13932"/>
                  <a:pt x="251697" y="125692"/>
                  <a:pt x="123004" y="152785"/>
                </a:cubicBezTo>
                <a:cubicBezTo>
                  <a:pt x="-5689" y="179878"/>
                  <a:pt x="-2303" y="201891"/>
                  <a:pt x="1084" y="223905"/>
                </a:cubicBezTo>
              </a:path>
            </a:pathLst>
          </a:cu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Google Shape;450;p40">
            <a:extLst>
              <a:ext uri="{FF2B5EF4-FFF2-40B4-BE49-F238E27FC236}">
                <a16:creationId xmlns:a16="http://schemas.microsoft.com/office/drawing/2014/main" id="{752794BF-205E-4758-BD80-0F8DA9C63BD3}"/>
              </a:ext>
            </a:extLst>
          </p:cNvPr>
          <p:cNvPicPr preferRelativeResize="0"/>
          <p:nvPr/>
        </p:nvPicPr>
        <p:blipFill>
          <a:blip r:embed="rId2">
            <a:alphaModFix/>
          </a:blip>
          <a:stretch>
            <a:fillRect/>
          </a:stretch>
        </p:blipFill>
        <p:spPr>
          <a:xfrm rot="-7633483">
            <a:off x="957449" y="1231941"/>
            <a:ext cx="1312036" cy="1247350"/>
          </a:xfrm>
          <a:prstGeom prst="rect">
            <a:avLst/>
          </a:prstGeom>
          <a:noFill/>
          <a:ln>
            <a:noFill/>
          </a:ln>
        </p:spPr>
      </p:pic>
      <p:sp>
        <p:nvSpPr>
          <p:cNvPr id="7" name="Google Shape;443;p40">
            <a:extLst>
              <a:ext uri="{FF2B5EF4-FFF2-40B4-BE49-F238E27FC236}">
                <a16:creationId xmlns:a16="http://schemas.microsoft.com/office/drawing/2014/main" id="{F7423C8C-A738-480F-81AA-B3547761D213}"/>
              </a:ext>
            </a:extLst>
          </p:cNvPr>
          <p:cNvSpPr/>
          <p:nvPr/>
        </p:nvSpPr>
        <p:spPr>
          <a:xfrm>
            <a:off x="827936" y="1670344"/>
            <a:ext cx="1591479"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dk1"/>
                </a:solidFill>
                <a:latin typeface="Syne"/>
                <a:ea typeface="Syne"/>
                <a:cs typeface="Syne"/>
                <a:sym typeface="Syne"/>
              </a:rPr>
              <a:t>Activities</a:t>
            </a:r>
            <a:endParaRPr sz="2000" b="1" dirty="0">
              <a:solidFill>
                <a:schemeClr val="dk1"/>
              </a:solidFill>
              <a:latin typeface="Syne"/>
              <a:ea typeface="Syne"/>
              <a:cs typeface="Syne"/>
              <a:sym typeface="Syne"/>
            </a:endParaRPr>
          </a:p>
        </p:txBody>
      </p:sp>
      <p:sp>
        <p:nvSpPr>
          <p:cNvPr id="9" name="Title 1">
            <a:extLst>
              <a:ext uri="{FF2B5EF4-FFF2-40B4-BE49-F238E27FC236}">
                <a16:creationId xmlns:a16="http://schemas.microsoft.com/office/drawing/2014/main" id="{C3F537A9-A5CF-4022-A824-0105C9DF5EAC}"/>
              </a:ext>
            </a:extLst>
          </p:cNvPr>
          <p:cNvSpPr>
            <a:spLocks noGrp="1"/>
          </p:cNvSpPr>
          <p:nvPr>
            <p:ph type="title"/>
          </p:nvPr>
        </p:nvSpPr>
        <p:spPr>
          <a:xfrm>
            <a:off x="720000" y="2635714"/>
            <a:ext cx="7704000" cy="1895517"/>
          </a:xfrm>
        </p:spPr>
        <p:txBody>
          <a:bodyPr/>
          <a:lstStyle/>
          <a:p>
            <a:pPr algn="just"/>
            <a:r>
              <a:rPr lang="en-US" sz="2000" b="0" dirty="0"/>
              <a:t>	The players engage of playing the brick breaker game which involves controlling a paddle to bounce a ball and break bricks. Playing the game challenge to lessen the stress and boredom of the user, the app provides user-friendly interface that can accommodate all the users that will download the app.</a:t>
            </a:r>
          </a:p>
        </p:txBody>
      </p:sp>
    </p:spTree>
    <p:extLst>
      <p:ext uri="{BB962C8B-B14F-4D97-AF65-F5344CB8AC3E}">
        <p14:creationId xmlns:p14="http://schemas.microsoft.com/office/powerpoint/2010/main" val="3164860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35;p40">
            <a:extLst>
              <a:ext uri="{FF2B5EF4-FFF2-40B4-BE49-F238E27FC236}">
                <a16:creationId xmlns:a16="http://schemas.microsoft.com/office/drawing/2014/main" id="{F8FEC5B4-3A1C-44B2-A378-8ECB32B93B5C}"/>
              </a:ext>
            </a:extLst>
          </p:cNvPr>
          <p:cNvSpPr txBox="1">
            <a:spLocks/>
          </p:cNvSpPr>
          <p:nvPr/>
        </p:nvSpPr>
        <p:spPr>
          <a:xfrm>
            <a:off x="720000" y="24441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1pPr>
            <a:lvl2pPr marR="0" lvl="1"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r>
              <a:rPr lang="en-US" sz="4000" dirty="0"/>
              <a:t>PACT Framework</a:t>
            </a:r>
          </a:p>
        </p:txBody>
      </p:sp>
      <p:sp>
        <p:nvSpPr>
          <p:cNvPr id="4" name="Freeform: Shape 3">
            <a:extLst>
              <a:ext uri="{FF2B5EF4-FFF2-40B4-BE49-F238E27FC236}">
                <a16:creationId xmlns:a16="http://schemas.microsoft.com/office/drawing/2014/main" id="{04BFF392-676C-42B2-BD01-33166B8D00AD}"/>
              </a:ext>
            </a:extLst>
          </p:cNvPr>
          <p:cNvSpPr/>
          <p:nvPr/>
        </p:nvSpPr>
        <p:spPr>
          <a:xfrm rot="19000858">
            <a:off x="-1994219" y="2418998"/>
            <a:ext cx="3527996" cy="373552"/>
          </a:xfrm>
          <a:custGeom>
            <a:avLst/>
            <a:gdLst>
              <a:gd name="connsiteX0" fmla="*/ 1514924 w 1514924"/>
              <a:gd name="connsiteY0" fmla="*/ 528705 h 528705"/>
              <a:gd name="connsiteX1" fmla="*/ 1321884 w 1514924"/>
              <a:gd name="connsiteY1" fmla="*/ 385 h 528705"/>
              <a:gd name="connsiteX2" fmla="*/ 996764 w 1514924"/>
              <a:gd name="connsiteY2" fmla="*/ 437265 h 528705"/>
              <a:gd name="connsiteX3" fmla="*/ 773244 w 1514924"/>
              <a:gd name="connsiteY3" fmla="*/ 61345 h 528705"/>
              <a:gd name="connsiteX4" fmla="*/ 123004 w 1514924"/>
              <a:gd name="connsiteY4" fmla="*/ 152785 h 528705"/>
              <a:gd name="connsiteX5" fmla="*/ 1084 w 1514924"/>
              <a:gd name="connsiteY5" fmla="*/ 223905 h 52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4924" h="528705">
                <a:moveTo>
                  <a:pt x="1514924" y="528705"/>
                </a:moveTo>
                <a:cubicBezTo>
                  <a:pt x="1461584" y="272165"/>
                  <a:pt x="1408244" y="15625"/>
                  <a:pt x="1321884" y="385"/>
                </a:cubicBezTo>
                <a:cubicBezTo>
                  <a:pt x="1235524" y="-14855"/>
                  <a:pt x="1088204" y="427105"/>
                  <a:pt x="996764" y="437265"/>
                </a:cubicBezTo>
                <a:cubicBezTo>
                  <a:pt x="905324" y="447425"/>
                  <a:pt x="918871" y="108758"/>
                  <a:pt x="773244" y="61345"/>
                </a:cubicBezTo>
                <a:cubicBezTo>
                  <a:pt x="627617" y="13932"/>
                  <a:pt x="251697" y="125692"/>
                  <a:pt x="123004" y="152785"/>
                </a:cubicBezTo>
                <a:cubicBezTo>
                  <a:pt x="-5689" y="179878"/>
                  <a:pt x="-2303" y="201891"/>
                  <a:pt x="1084" y="223905"/>
                </a:cubicBezTo>
              </a:path>
            </a:pathLst>
          </a:cu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 name="Google Shape;450;p40">
            <a:extLst>
              <a:ext uri="{FF2B5EF4-FFF2-40B4-BE49-F238E27FC236}">
                <a16:creationId xmlns:a16="http://schemas.microsoft.com/office/drawing/2014/main" id="{54204CE7-F156-4294-959F-4DF4E19032A6}"/>
              </a:ext>
            </a:extLst>
          </p:cNvPr>
          <p:cNvPicPr preferRelativeResize="0"/>
          <p:nvPr/>
        </p:nvPicPr>
        <p:blipFill>
          <a:blip r:embed="rId2">
            <a:alphaModFix/>
          </a:blip>
          <a:stretch>
            <a:fillRect/>
          </a:stretch>
        </p:blipFill>
        <p:spPr>
          <a:xfrm rot="-7633483">
            <a:off x="957449" y="864087"/>
            <a:ext cx="1312036" cy="1247350"/>
          </a:xfrm>
          <a:prstGeom prst="rect">
            <a:avLst/>
          </a:prstGeom>
          <a:noFill/>
          <a:ln>
            <a:noFill/>
          </a:ln>
        </p:spPr>
      </p:pic>
      <p:sp>
        <p:nvSpPr>
          <p:cNvPr id="6" name="Google Shape;443;p40">
            <a:extLst>
              <a:ext uri="{FF2B5EF4-FFF2-40B4-BE49-F238E27FC236}">
                <a16:creationId xmlns:a16="http://schemas.microsoft.com/office/drawing/2014/main" id="{6D46EBA3-EAA2-482F-928C-234F20A03B6E}"/>
              </a:ext>
            </a:extLst>
          </p:cNvPr>
          <p:cNvSpPr/>
          <p:nvPr/>
        </p:nvSpPr>
        <p:spPr>
          <a:xfrm>
            <a:off x="827936" y="1302490"/>
            <a:ext cx="1591479"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dk1"/>
                </a:solidFill>
                <a:latin typeface="Syne"/>
                <a:ea typeface="Syne"/>
                <a:cs typeface="Syne"/>
                <a:sym typeface="Syne"/>
              </a:rPr>
              <a:t>Context</a:t>
            </a:r>
            <a:endParaRPr sz="2000" b="1" dirty="0">
              <a:solidFill>
                <a:schemeClr val="dk1"/>
              </a:solidFill>
              <a:latin typeface="Syne"/>
              <a:ea typeface="Syne"/>
              <a:cs typeface="Syne"/>
              <a:sym typeface="Syne"/>
            </a:endParaRPr>
          </a:p>
        </p:txBody>
      </p:sp>
      <p:sp>
        <p:nvSpPr>
          <p:cNvPr id="7" name="Title 1">
            <a:extLst>
              <a:ext uri="{FF2B5EF4-FFF2-40B4-BE49-F238E27FC236}">
                <a16:creationId xmlns:a16="http://schemas.microsoft.com/office/drawing/2014/main" id="{884A98F5-E385-47E0-BED2-6A3035D96537}"/>
              </a:ext>
            </a:extLst>
          </p:cNvPr>
          <p:cNvSpPr>
            <a:spLocks noGrp="1"/>
          </p:cNvSpPr>
          <p:nvPr>
            <p:ph type="title"/>
          </p:nvPr>
        </p:nvSpPr>
        <p:spPr>
          <a:xfrm>
            <a:off x="634685" y="2182522"/>
            <a:ext cx="7920736" cy="647457"/>
          </a:xfrm>
        </p:spPr>
        <p:txBody>
          <a:bodyPr/>
          <a:lstStyle/>
          <a:p>
            <a:pPr marL="285750" indent="-285750" algn="l">
              <a:buFont typeface="Arial" panose="020B0604020202020204" pitchFamily="34" charset="0"/>
              <a:buChar char="•"/>
            </a:pPr>
            <a:r>
              <a:rPr lang="en-US" sz="1800" b="0" dirty="0"/>
              <a:t>The game can be installed on a gadget with low ROM, allowing for accessibility on a variety of devices. </a:t>
            </a:r>
            <a:br>
              <a:rPr lang="en-US" sz="1800" b="0" dirty="0"/>
            </a:br>
            <a:br>
              <a:rPr lang="en-US" sz="1800" b="0" dirty="0"/>
            </a:br>
            <a:endParaRPr lang="en-US" sz="1800" b="0" dirty="0"/>
          </a:p>
        </p:txBody>
      </p:sp>
      <p:sp>
        <p:nvSpPr>
          <p:cNvPr id="8" name="Title 1">
            <a:extLst>
              <a:ext uri="{FF2B5EF4-FFF2-40B4-BE49-F238E27FC236}">
                <a16:creationId xmlns:a16="http://schemas.microsoft.com/office/drawing/2014/main" id="{E1CACD57-6DF4-4CC7-A57E-9A43F0A3C51A}"/>
              </a:ext>
            </a:extLst>
          </p:cNvPr>
          <p:cNvSpPr txBox="1">
            <a:spLocks/>
          </p:cNvSpPr>
          <p:nvPr/>
        </p:nvSpPr>
        <p:spPr>
          <a:xfrm>
            <a:off x="634685" y="2963115"/>
            <a:ext cx="8004818" cy="7753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1pPr>
            <a:lvl2pPr marR="0" lvl="1"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pPr marL="285750" indent="-285750" algn="l">
              <a:buFont typeface="Arial" panose="020B0604020202020204" pitchFamily="34" charset="0"/>
              <a:buChar char="•"/>
            </a:pPr>
            <a:r>
              <a:rPr lang="en-US" sz="1800" b="0" dirty="0"/>
              <a:t>It can be played offline, ensuring that entertainment even in areas with limited connectivity. </a:t>
            </a:r>
          </a:p>
        </p:txBody>
      </p:sp>
      <p:sp>
        <p:nvSpPr>
          <p:cNvPr id="9" name="Title 1">
            <a:extLst>
              <a:ext uri="{FF2B5EF4-FFF2-40B4-BE49-F238E27FC236}">
                <a16:creationId xmlns:a16="http://schemas.microsoft.com/office/drawing/2014/main" id="{C590D411-9A3A-4452-977B-E261438E0706}"/>
              </a:ext>
            </a:extLst>
          </p:cNvPr>
          <p:cNvSpPr txBox="1">
            <a:spLocks/>
          </p:cNvSpPr>
          <p:nvPr/>
        </p:nvSpPr>
        <p:spPr>
          <a:xfrm>
            <a:off x="634685" y="3737212"/>
            <a:ext cx="7874630" cy="7753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1pPr>
            <a:lvl2pPr marR="0" lvl="1"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pPr marL="285750" indent="-285750" algn="l">
              <a:buFont typeface="Arial" panose="020B0604020202020204" pitchFamily="34" charset="0"/>
              <a:buChar char="•"/>
            </a:pPr>
            <a:r>
              <a:rPr lang="en-US" sz="1800" b="0" dirty="0"/>
              <a:t>The game's simple design enhances its accessibility and ease of use for all players</a:t>
            </a:r>
          </a:p>
        </p:txBody>
      </p:sp>
    </p:spTree>
    <p:extLst>
      <p:ext uri="{BB962C8B-B14F-4D97-AF65-F5344CB8AC3E}">
        <p14:creationId xmlns:p14="http://schemas.microsoft.com/office/powerpoint/2010/main" val="3318513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35;p40">
            <a:extLst>
              <a:ext uri="{FF2B5EF4-FFF2-40B4-BE49-F238E27FC236}">
                <a16:creationId xmlns:a16="http://schemas.microsoft.com/office/drawing/2014/main" id="{537DDDF1-6358-4316-87B3-27375C470974}"/>
              </a:ext>
            </a:extLst>
          </p:cNvPr>
          <p:cNvSpPr txBox="1">
            <a:spLocks/>
          </p:cNvSpPr>
          <p:nvPr/>
        </p:nvSpPr>
        <p:spPr>
          <a:xfrm>
            <a:off x="720000" y="24441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1pPr>
            <a:lvl2pPr marR="0" lvl="1"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r>
              <a:rPr lang="en-US" sz="4000" dirty="0"/>
              <a:t>PACT Framework</a:t>
            </a:r>
          </a:p>
        </p:txBody>
      </p:sp>
      <p:sp>
        <p:nvSpPr>
          <p:cNvPr id="4" name="Freeform: Shape 3">
            <a:extLst>
              <a:ext uri="{FF2B5EF4-FFF2-40B4-BE49-F238E27FC236}">
                <a16:creationId xmlns:a16="http://schemas.microsoft.com/office/drawing/2014/main" id="{8D657848-486E-4BE5-9125-BF5FC0628FAE}"/>
              </a:ext>
            </a:extLst>
          </p:cNvPr>
          <p:cNvSpPr/>
          <p:nvPr/>
        </p:nvSpPr>
        <p:spPr>
          <a:xfrm rot="19000858">
            <a:off x="-1994219" y="2418998"/>
            <a:ext cx="3527996" cy="373552"/>
          </a:xfrm>
          <a:custGeom>
            <a:avLst/>
            <a:gdLst>
              <a:gd name="connsiteX0" fmla="*/ 1514924 w 1514924"/>
              <a:gd name="connsiteY0" fmla="*/ 528705 h 528705"/>
              <a:gd name="connsiteX1" fmla="*/ 1321884 w 1514924"/>
              <a:gd name="connsiteY1" fmla="*/ 385 h 528705"/>
              <a:gd name="connsiteX2" fmla="*/ 996764 w 1514924"/>
              <a:gd name="connsiteY2" fmla="*/ 437265 h 528705"/>
              <a:gd name="connsiteX3" fmla="*/ 773244 w 1514924"/>
              <a:gd name="connsiteY3" fmla="*/ 61345 h 528705"/>
              <a:gd name="connsiteX4" fmla="*/ 123004 w 1514924"/>
              <a:gd name="connsiteY4" fmla="*/ 152785 h 528705"/>
              <a:gd name="connsiteX5" fmla="*/ 1084 w 1514924"/>
              <a:gd name="connsiteY5" fmla="*/ 223905 h 528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14924" h="528705">
                <a:moveTo>
                  <a:pt x="1514924" y="528705"/>
                </a:moveTo>
                <a:cubicBezTo>
                  <a:pt x="1461584" y="272165"/>
                  <a:pt x="1408244" y="15625"/>
                  <a:pt x="1321884" y="385"/>
                </a:cubicBezTo>
                <a:cubicBezTo>
                  <a:pt x="1235524" y="-14855"/>
                  <a:pt x="1088204" y="427105"/>
                  <a:pt x="996764" y="437265"/>
                </a:cubicBezTo>
                <a:cubicBezTo>
                  <a:pt x="905324" y="447425"/>
                  <a:pt x="918871" y="108758"/>
                  <a:pt x="773244" y="61345"/>
                </a:cubicBezTo>
                <a:cubicBezTo>
                  <a:pt x="627617" y="13932"/>
                  <a:pt x="251697" y="125692"/>
                  <a:pt x="123004" y="152785"/>
                </a:cubicBezTo>
                <a:cubicBezTo>
                  <a:pt x="-5689" y="179878"/>
                  <a:pt x="-2303" y="201891"/>
                  <a:pt x="1084" y="223905"/>
                </a:cubicBezTo>
              </a:path>
            </a:pathLst>
          </a:cu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 name="Google Shape;450;p40">
            <a:extLst>
              <a:ext uri="{FF2B5EF4-FFF2-40B4-BE49-F238E27FC236}">
                <a16:creationId xmlns:a16="http://schemas.microsoft.com/office/drawing/2014/main" id="{FCDD8875-A629-4A7C-B304-22632C285D82}"/>
              </a:ext>
            </a:extLst>
          </p:cNvPr>
          <p:cNvPicPr preferRelativeResize="0"/>
          <p:nvPr/>
        </p:nvPicPr>
        <p:blipFill>
          <a:blip r:embed="rId2">
            <a:alphaModFix/>
          </a:blip>
          <a:stretch>
            <a:fillRect/>
          </a:stretch>
        </p:blipFill>
        <p:spPr>
          <a:xfrm rot="-7633483">
            <a:off x="915742" y="765877"/>
            <a:ext cx="1410659" cy="1418665"/>
          </a:xfrm>
          <a:prstGeom prst="rect">
            <a:avLst/>
          </a:prstGeom>
          <a:noFill/>
          <a:ln>
            <a:noFill/>
          </a:ln>
        </p:spPr>
      </p:pic>
      <p:sp>
        <p:nvSpPr>
          <p:cNvPr id="6" name="Google Shape;443;p40">
            <a:extLst>
              <a:ext uri="{FF2B5EF4-FFF2-40B4-BE49-F238E27FC236}">
                <a16:creationId xmlns:a16="http://schemas.microsoft.com/office/drawing/2014/main" id="{A91230C9-D5AF-43A1-88F5-B596F30D0295}"/>
              </a:ext>
            </a:extLst>
          </p:cNvPr>
          <p:cNvSpPr/>
          <p:nvPr/>
        </p:nvSpPr>
        <p:spPr>
          <a:xfrm>
            <a:off x="827936" y="1302490"/>
            <a:ext cx="1591479"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solidFill>
                  <a:schemeClr val="dk1"/>
                </a:solidFill>
                <a:latin typeface="Syne"/>
                <a:ea typeface="Syne"/>
                <a:cs typeface="Syne"/>
                <a:sym typeface="Syne"/>
              </a:rPr>
              <a:t>Technology</a:t>
            </a:r>
            <a:endParaRPr sz="2000" b="1" dirty="0">
              <a:solidFill>
                <a:schemeClr val="dk1"/>
              </a:solidFill>
              <a:latin typeface="Syne"/>
              <a:ea typeface="Syne"/>
              <a:cs typeface="Syne"/>
              <a:sym typeface="Syne"/>
            </a:endParaRPr>
          </a:p>
        </p:txBody>
      </p:sp>
      <p:sp>
        <p:nvSpPr>
          <p:cNvPr id="7" name="Title 1">
            <a:extLst>
              <a:ext uri="{FF2B5EF4-FFF2-40B4-BE49-F238E27FC236}">
                <a16:creationId xmlns:a16="http://schemas.microsoft.com/office/drawing/2014/main" id="{9F1E1F38-4AA3-491A-AA7D-E57DFCCB5D12}"/>
              </a:ext>
            </a:extLst>
          </p:cNvPr>
          <p:cNvSpPr>
            <a:spLocks noGrp="1"/>
          </p:cNvSpPr>
          <p:nvPr>
            <p:ph type="title"/>
          </p:nvPr>
        </p:nvSpPr>
        <p:spPr>
          <a:xfrm>
            <a:off x="1420928" y="2182522"/>
            <a:ext cx="6302143" cy="2372871"/>
          </a:xfrm>
        </p:spPr>
        <p:txBody>
          <a:bodyPr/>
          <a:lstStyle/>
          <a:p>
            <a:pPr algn="l"/>
            <a:r>
              <a:rPr lang="en-US" sz="1800" b="0" dirty="0"/>
              <a:t>- App is suitable for all who download the app from kids to adult</a:t>
            </a:r>
            <a:br>
              <a:rPr lang="en-US" sz="1800" b="0" dirty="0"/>
            </a:br>
            <a:br>
              <a:rPr lang="en-US" sz="1800" b="0" dirty="0"/>
            </a:br>
            <a:r>
              <a:rPr lang="en-US" sz="1800" b="0" dirty="0"/>
              <a:t>- User-friendly interface</a:t>
            </a:r>
            <a:br>
              <a:rPr lang="en-US" sz="1800" b="0" dirty="0"/>
            </a:br>
            <a:br>
              <a:rPr lang="en-US" sz="1800" b="0" dirty="0"/>
            </a:br>
            <a:r>
              <a:rPr lang="en-US" sz="1800" b="0" dirty="0"/>
              <a:t>- Figma</a:t>
            </a:r>
            <a:br>
              <a:rPr lang="en-US" sz="1800" b="0" dirty="0"/>
            </a:br>
            <a:br>
              <a:rPr lang="en-US" sz="1800" b="0" dirty="0"/>
            </a:br>
            <a:r>
              <a:rPr lang="en-US" sz="1800" b="0" dirty="0"/>
              <a:t>- Flutter framework</a:t>
            </a:r>
          </a:p>
        </p:txBody>
      </p:sp>
    </p:spTree>
    <p:extLst>
      <p:ext uri="{BB962C8B-B14F-4D97-AF65-F5344CB8AC3E}">
        <p14:creationId xmlns:p14="http://schemas.microsoft.com/office/powerpoint/2010/main" val="3688660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34" name="Rounded Rectangle 4">
            <a:extLst>
              <a:ext uri="{FF2B5EF4-FFF2-40B4-BE49-F238E27FC236}">
                <a16:creationId xmlns:a16="http://schemas.microsoft.com/office/drawing/2014/main" id="{A56D7A62-D7C7-45E8-A250-E20F8EE2A6FD}"/>
              </a:ext>
            </a:extLst>
          </p:cNvPr>
          <p:cNvSpPr/>
          <p:nvPr/>
        </p:nvSpPr>
        <p:spPr>
          <a:xfrm>
            <a:off x="4830555" y="1543919"/>
            <a:ext cx="1318925" cy="547034"/>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32" name="Picture 31">
            <a:extLst>
              <a:ext uri="{FF2B5EF4-FFF2-40B4-BE49-F238E27FC236}">
                <a16:creationId xmlns:a16="http://schemas.microsoft.com/office/drawing/2014/main" id="{D4D0006A-EABD-4928-8798-F2CDC3860E03}"/>
              </a:ext>
            </a:extLst>
          </p:cNvPr>
          <p:cNvPicPr>
            <a:picLocks noChangeAspect="1"/>
          </p:cNvPicPr>
          <p:nvPr/>
        </p:nvPicPr>
        <p:blipFill rotWithShape="1">
          <a:blip r:embed="rId3">
            <a:extLst>
              <a:ext uri="{28A0092B-C50C-407E-A947-70E740481C1C}">
                <a14:useLocalDpi xmlns:a14="http://schemas.microsoft.com/office/drawing/2010/main" val="0"/>
              </a:ext>
            </a:extLst>
          </a:blip>
          <a:srcRect l="11651" r="13195"/>
          <a:stretch/>
        </p:blipFill>
        <p:spPr>
          <a:xfrm>
            <a:off x="4688100" y="1378576"/>
            <a:ext cx="1576137" cy="3211721"/>
          </a:xfrm>
          <a:prstGeom prst="rect">
            <a:avLst/>
          </a:prstGeom>
          <a:solidFill>
            <a:schemeClr val="accent5">
              <a:lumMod val="75000"/>
              <a:alpha val="50000"/>
            </a:schemeClr>
          </a:solidFill>
        </p:spPr>
      </p:pic>
      <p:sp>
        <p:nvSpPr>
          <p:cNvPr id="31" name="Rounded Rectangle 4">
            <a:extLst>
              <a:ext uri="{FF2B5EF4-FFF2-40B4-BE49-F238E27FC236}">
                <a16:creationId xmlns:a16="http://schemas.microsoft.com/office/drawing/2014/main" id="{14A3A2A8-F4D8-4DEA-9A52-A167CF226ECD}"/>
              </a:ext>
            </a:extLst>
          </p:cNvPr>
          <p:cNvSpPr/>
          <p:nvPr/>
        </p:nvSpPr>
        <p:spPr>
          <a:xfrm>
            <a:off x="2950429" y="3872628"/>
            <a:ext cx="1338345" cy="54703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7" name="Rounded Rectangle 4">
            <a:extLst>
              <a:ext uri="{FF2B5EF4-FFF2-40B4-BE49-F238E27FC236}">
                <a16:creationId xmlns:a16="http://schemas.microsoft.com/office/drawing/2014/main" id="{EE85E187-0F34-4C09-883B-80D5833788B7}"/>
              </a:ext>
            </a:extLst>
          </p:cNvPr>
          <p:cNvSpPr/>
          <p:nvPr/>
        </p:nvSpPr>
        <p:spPr>
          <a:xfrm>
            <a:off x="2972921" y="1509735"/>
            <a:ext cx="1338345" cy="547034"/>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 name="Rounded Rectangle 4">
            <a:extLst>
              <a:ext uri="{FF2B5EF4-FFF2-40B4-BE49-F238E27FC236}">
                <a16:creationId xmlns:a16="http://schemas.microsoft.com/office/drawing/2014/main" id="{7498DF85-CECD-45D9-9009-92E66BB2B2E7}"/>
              </a:ext>
            </a:extLst>
          </p:cNvPr>
          <p:cNvSpPr/>
          <p:nvPr/>
        </p:nvSpPr>
        <p:spPr>
          <a:xfrm>
            <a:off x="1115000" y="1509735"/>
            <a:ext cx="1303712" cy="547034"/>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19" name="Picture 18">
            <a:extLst>
              <a:ext uri="{FF2B5EF4-FFF2-40B4-BE49-F238E27FC236}">
                <a16:creationId xmlns:a16="http://schemas.microsoft.com/office/drawing/2014/main" id="{87E37E8D-14FD-4AB5-BA02-F30F05D00EFD}"/>
              </a:ext>
            </a:extLst>
          </p:cNvPr>
          <p:cNvPicPr>
            <a:picLocks noChangeAspect="1"/>
          </p:cNvPicPr>
          <p:nvPr/>
        </p:nvPicPr>
        <p:blipFill rotWithShape="1">
          <a:blip r:embed="rId3">
            <a:extLst>
              <a:ext uri="{28A0092B-C50C-407E-A947-70E740481C1C}">
                <a14:useLocalDpi xmlns:a14="http://schemas.microsoft.com/office/drawing/2010/main" val="0"/>
              </a:ext>
            </a:extLst>
          </a:blip>
          <a:srcRect l="11651" r="13195"/>
          <a:stretch/>
        </p:blipFill>
        <p:spPr>
          <a:xfrm>
            <a:off x="962372" y="1378574"/>
            <a:ext cx="1576137" cy="3211721"/>
          </a:xfrm>
          <a:prstGeom prst="rect">
            <a:avLst/>
          </a:prstGeom>
          <a:solidFill>
            <a:schemeClr val="accent5">
              <a:lumMod val="75000"/>
              <a:alpha val="50000"/>
            </a:schemeClr>
          </a:solidFill>
        </p:spPr>
      </p:pic>
      <p:sp>
        <p:nvSpPr>
          <p:cNvPr id="20" name="Rounded Rectangle 4">
            <a:extLst>
              <a:ext uri="{FF2B5EF4-FFF2-40B4-BE49-F238E27FC236}">
                <a16:creationId xmlns:a16="http://schemas.microsoft.com/office/drawing/2014/main" id="{9CD9A6EA-EECB-4D9D-A9FF-38C67A9D0654}"/>
              </a:ext>
            </a:extLst>
          </p:cNvPr>
          <p:cNvSpPr/>
          <p:nvPr/>
        </p:nvSpPr>
        <p:spPr>
          <a:xfrm>
            <a:off x="1115282" y="3861611"/>
            <a:ext cx="1303712" cy="54703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6" name="Picture 5">
            <a:extLst>
              <a:ext uri="{FF2B5EF4-FFF2-40B4-BE49-F238E27FC236}">
                <a16:creationId xmlns:a16="http://schemas.microsoft.com/office/drawing/2014/main" id="{1B141A81-61E9-473F-8C7F-2E46FC5F6B0B}"/>
              </a:ext>
            </a:extLst>
          </p:cNvPr>
          <p:cNvPicPr>
            <a:picLocks noChangeAspect="1"/>
          </p:cNvPicPr>
          <p:nvPr/>
        </p:nvPicPr>
        <p:blipFill rotWithShape="1">
          <a:blip r:embed="rId4"/>
          <a:srcRect l="-431" t="4548" r="431" b="5007"/>
          <a:stretch/>
        </p:blipFill>
        <p:spPr>
          <a:xfrm>
            <a:off x="1104264" y="1658212"/>
            <a:ext cx="1313913" cy="2652459"/>
          </a:xfrm>
          <a:prstGeom prst="rect">
            <a:avLst/>
          </a:prstGeom>
        </p:spPr>
      </p:pic>
      <p:sp>
        <p:nvSpPr>
          <p:cNvPr id="25" name="Rounded Rectangle 4">
            <a:extLst>
              <a:ext uri="{FF2B5EF4-FFF2-40B4-BE49-F238E27FC236}">
                <a16:creationId xmlns:a16="http://schemas.microsoft.com/office/drawing/2014/main" id="{34D5CD13-84AA-4594-8C69-27FC9C8AFCC9}"/>
              </a:ext>
            </a:extLst>
          </p:cNvPr>
          <p:cNvSpPr/>
          <p:nvPr/>
        </p:nvSpPr>
        <p:spPr>
          <a:xfrm>
            <a:off x="6709231" y="3872628"/>
            <a:ext cx="1314802" cy="54703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26" name="Picture 25">
            <a:extLst>
              <a:ext uri="{FF2B5EF4-FFF2-40B4-BE49-F238E27FC236}">
                <a16:creationId xmlns:a16="http://schemas.microsoft.com/office/drawing/2014/main" id="{9E6A5E2A-A685-4493-8B82-EFD5C29D780C}"/>
              </a:ext>
            </a:extLst>
          </p:cNvPr>
          <p:cNvPicPr>
            <a:picLocks noChangeAspect="1"/>
          </p:cNvPicPr>
          <p:nvPr/>
        </p:nvPicPr>
        <p:blipFill rotWithShape="1">
          <a:blip r:embed="rId3">
            <a:extLst>
              <a:ext uri="{28A0092B-C50C-407E-A947-70E740481C1C}">
                <a14:useLocalDpi xmlns:a14="http://schemas.microsoft.com/office/drawing/2010/main" val="0"/>
              </a:ext>
            </a:extLst>
          </a:blip>
          <a:srcRect l="11651" r="13195"/>
          <a:stretch/>
        </p:blipFill>
        <p:spPr>
          <a:xfrm>
            <a:off x="2825236" y="1378575"/>
            <a:ext cx="1576137" cy="3211721"/>
          </a:xfrm>
          <a:prstGeom prst="rect">
            <a:avLst/>
          </a:prstGeom>
          <a:solidFill>
            <a:schemeClr val="accent5">
              <a:lumMod val="75000"/>
              <a:alpha val="50000"/>
            </a:schemeClr>
          </a:solidFill>
        </p:spPr>
      </p:pic>
      <p:sp>
        <p:nvSpPr>
          <p:cNvPr id="28" name="Rounded Rectangle 4">
            <a:extLst>
              <a:ext uri="{FF2B5EF4-FFF2-40B4-BE49-F238E27FC236}">
                <a16:creationId xmlns:a16="http://schemas.microsoft.com/office/drawing/2014/main" id="{82DFD77B-32D0-42A6-9FEE-09F72925EFE3}"/>
              </a:ext>
            </a:extLst>
          </p:cNvPr>
          <p:cNvSpPr/>
          <p:nvPr/>
        </p:nvSpPr>
        <p:spPr>
          <a:xfrm>
            <a:off x="6709231" y="1543919"/>
            <a:ext cx="1326733" cy="547034"/>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pic>
        <p:nvPicPr>
          <p:cNvPr id="8" name="Picture 7">
            <a:extLst>
              <a:ext uri="{FF2B5EF4-FFF2-40B4-BE49-F238E27FC236}">
                <a16:creationId xmlns:a16="http://schemas.microsoft.com/office/drawing/2014/main" id="{C75E256D-0EC3-4FAF-A564-0778BD43D1A6}"/>
              </a:ext>
            </a:extLst>
          </p:cNvPr>
          <p:cNvPicPr>
            <a:picLocks noChangeAspect="1"/>
          </p:cNvPicPr>
          <p:nvPr/>
        </p:nvPicPr>
        <p:blipFill rotWithShape="1">
          <a:blip r:embed="rId5"/>
          <a:srcRect t="5130" b="6425"/>
          <a:stretch/>
        </p:blipFill>
        <p:spPr>
          <a:xfrm>
            <a:off x="2968739" y="1678428"/>
            <a:ext cx="1316849" cy="2652460"/>
          </a:xfrm>
          <a:prstGeom prst="rect">
            <a:avLst/>
          </a:prstGeom>
        </p:spPr>
      </p:pic>
      <p:sp>
        <p:nvSpPr>
          <p:cNvPr id="33" name="Rounded Rectangle 4">
            <a:extLst>
              <a:ext uri="{FF2B5EF4-FFF2-40B4-BE49-F238E27FC236}">
                <a16:creationId xmlns:a16="http://schemas.microsoft.com/office/drawing/2014/main" id="{6BEFA58A-A424-4991-86EF-952230F10BE0}"/>
              </a:ext>
            </a:extLst>
          </p:cNvPr>
          <p:cNvSpPr/>
          <p:nvPr/>
        </p:nvSpPr>
        <p:spPr>
          <a:xfrm>
            <a:off x="4835115" y="3865945"/>
            <a:ext cx="1314802" cy="54703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pic>
        <p:nvPicPr>
          <p:cNvPr id="10" name="Picture 9">
            <a:extLst>
              <a:ext uri="{FF2B5EF4-FFF2-40B4-BE49-F238E27FC236}">
                <a16:creationId xmlns:a16="http://schemas.microsoft.com/office/drawing/2014/main" id="{D74BD8C1-470C-41B1-9A5F-747F84B40E48}"/>
              </a:ext>
            </a:extLst>
          </p:cNvPr>
          <p:cNvPicPr>
            <a:picLocks noChangeAspect="1"/>
          </p:cNvPicPr>
          <p:nvPr/>
        </p:nvPicPr>
        <p:blipFill rotWithShape="1">
          <a:blip r:embed="rId6"/>
          <a:srcRect t="5223" b="5352"/>
          <a:stretch/>
        </p:blipFill>
        <p:spPr>
          <a:xfrm>
            <a:off x="4833967" y="1681456"/>
            <a:ext cx="1314802" cy="2649432"/>
          </a:xfrm>
          <a:prstGeom prst="rect">
            <a:avLst/>
          </a:prstGeom>
        </p:spPr>
      </p:pic>
      <p:pic>
        <p:nvPicPr>
          <p:cNvPr id="37" name="Picture 36">
            <a:extLst>
              <a:ext uri="{FF2B5EF4-FFF2-40B4-BE49-F238E27FC236}">
                <a16:creationId xmlns:a16="http://schemas.microsoft.com/office/drawing/2014/main" id="{E504D7C7-16D2-4A6B-ADC1-8BA417B1B42E}"/>
              </a:ext>
            </a:extLst>
          </p:cNvPr>
          <p:cNvPicPr>
            <a:picLocks noChangeAspect="1"/>
          </p:cNvPicPr>
          <p:nvPr/>
        </p:nvPicPr>
        <p:blipFill rotWithShape="1">
          <a:blip r:embed="rId3">
            <a:extLst>
              <a:ext uri="{28A0092B-C50C-407E-A947-70E740481C1C}">
                <a14:useLocalDpi xmlns:a14="http://schemas.microsoft.com/office/drawing/2010/main" val="0"/>
              </a:ext>
            </a:extLst>
          </a:blip>
          <a:srcRect l="11651" r="13195"/>
          <a:stretch/>
        </p:blipFill>
        <p:spPr>
          <a:xfrm>
            <a:off x="6548890" y="1378577"/>
            <a:ext cx="1576137" cy="3211721"/>
          </a:xfrm>
          <a:prstGeom prst="rect">
            <a:avLst/>
          </a:prstGeom>
          <a:solidFill>
            <a:schemeClr val="accent5">
              <a:lumMod val="75000"/>
              <a:alpha val="50000"/>
            </a:schemeClr>
          </a:solidFill>
        </p:spPr>
      </p:pic>
      <p:pic>
        <p:nvPicPr>
          <p:cNvPr id="12" name="Picture 11">
            <a:extLst>
              <a:ext uri="{FF2B5EF4-FFF2-40B4-BE49-F238E27FC236}">
                <a16:creationId xmlns:a16="http://schemas.microsoft.com/office/drawing/2014/main" id="{02ACB0C8-476F-4D49-A507-64D6258363B8}"/>
              </a:ext>
            </a:extLst>
          </p:cNvPr>
          <p:cNvPicPr>
            <a:picLocks noChangeAspect="1"/>
          </p:cNvPicPr>
          <p:nvPr/>
        </p:nvPicPr>
        <p:blipFill rotWithShape="1">
          <a:blip r:embed="rId7"/>
          <a:srcRect t="5358" b="5894"/>
          <a:stretch/>
        </p:blipFill>
        <p:spPr>
          <a:xfrm>
            <a:off x="6704897" y="1678428"/>
            <a:ext cx="1303712" cy="2642935"/>
          </a:xfrm>
          <a:prstGeom prst="rect">
            <a:avLst/>
          </a:prstGeom>
        </p:spPr>
      </p:pic>
      <p:sp>
        <p:nvSpPr>
          <p:cNvPr id="40" name="Google Shape;435;p40">
            <a:extLst>
              <a:ext uri="{FF2B5EF4-FFF2-40B4-BE49-F238E27FC236}">
                <a16:creationId xmlns:a16="http://schemas.microsoft.com/office/drawing/2014/main" id="{8FCF54F4-02E7-4923-B318-C3CB049834EB}"/>
              </a:ext>
            </a:extLst>
          </p:cNvPr>
          <p:cNvSpPr txBox="1">
            <a:spLocks/>
          </p:cNvSpPr>
          <p:nvPr/>
        </p:nvSpPr>
        <p:spPr>
          <a:xfrm>
            <a:off x="720000" y="24441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1pPr>
            <a:lvl2pPr marR="0" lvl="1"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2pPr>
            <a:lvl3pPr marR="0" lvl="2"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3pPr>
            <a:lvl4pPr marR="0" lvl="3"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4pPr>
            <a:lvl5pPr marR="0" lvl="4"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5pPr>
            <a:lvl6pPr marR="0" lvl="5"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6pPr>
            <a:lvl7pPr marR="0" lvl="6"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7pPr>
            <a:lvl8pPr marR="0" lvl="7"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8pPr>
            <a:lvl9pPr marR="0" lvl="8" algn="l" rtl="0">
              <a:lnSpc>
                <a:spcPct val="100000"/>
              </a:lnSpc>
              <a:spcBef>
                <a:spcPts val="0"/>
              </a:spcBef>
              <a:spcAft>
                <a:spcPts val="0"/>
              </a:spcAft>
              <a:buClr>
                <a:schemeClr val="dk1"/>
              </a:buClr>
              <a:buSzPts val="3500"/>
              <a:buFont typeface="Syne"/>
              <a:buNone/>
              <a:defRPr sz="3500" b="1" i="0" u="none" strike="noStrike" cap="none">
                <a:solidFill>
                  <a:schemeClr val="dk1"/>
                </a:solidFill>
                <a:latin typeface="Syne"/>
                <a:ea typeface="Syne"/>
                <a:cs typeface="Syne"/>
                <a:sym typeface="Syne"/>
              </a:defRPr>
            </a:lvl9pPr>
          </a:lstStyle>
          <a:p>
            <a:r>
              <a:rPr lang="en-US" sz="4000" dirty="0"/>
              <a:t>Figma Layout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pic>
        <p:nvPicPr>
          <p:cNvPr id="415" name="Google Shape;415;p38"/>
          <p:cNvPicPr preferRelativeResize="0"/>
          <p:nvPr/>
        </p:nvPicPr>
        <p:blipFill>
          <a:blip r:embed="rId3">
            <a:alphaModFix/>
          </a:blip>
          <a:stretch>
            <a:fillRect/>
          </a:stretch>
        </p:blipFill>
        <p:spPr>
          <a:xfrm rot="-7633464">
            <a:off x="3732227" y="1019621"/>
            <a:ext cx="1697751" cy="1478207"/>
          </a:xfrm>
          <a:prstGeom prst="rect">
            <a:avLst/>
          </a:prstGeom>
          <a:noFill/>
          <a:ln>
            <a:noFill/>
          </a:ln>
        </p:spPr>
      </p:pic>
      <p:sp>
        <p:nvSpPr>
          <p:cNvPr id="416" name="Google Shape;416;p38"/>
          <p:cNvSpPr txBox="1">
            <a:spLocks noGrp="1"/>
          </p:cNvSpPr>
          <p:nvPr>
            <p:ph type="title"/>
          </p:nvPr>
        </p:nvSpPr>
        <p:spPr>
          <a:xfrm>
            <a:off x="1996850" y="2652175"/>
            <a:ext cx="515040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Demonstration</a:t>
            </a:r>
            <a:endParaRPr dirty="0"/>
          </a:p>
        </p:txBody>
      </p:sp>
      <p:pic>
        <p:nvPicPr>
          <p:cNvPr id="419" name="Google Shape;419;p38"/>
          <p:cNvPicPr preferRelativeResize="0"/>
          <p:nvPr/>
        </p:nvPicPr>
        <p:blipFill>
          <a:blip r:embed="rId4">
            <a:alphaModFix/>
          </a:blip>
          <a:stretch>
            <a:fillRect/>
          </a:stretch>
        </p:blipFill>
        <p:spPr>
          <a:xfrm>
            <a:off x="7107650" y="1850975"/>
            <a:ext cx="550899" cy="754200"/>
          </a:xfrm>
          <a:prstGeom prst="rect">
            <a:avLst/>
          </a:prstGeom>
          <a:noFill/>
          <a:ln>
            <a:noFill/>
          </a:ln>
        </p:spPr>
      </p:pic>
      <p:grpSp>
        <p:nvGrpSpPr>
          <p:cNvPr id="9" name="Google Shape;5346;p77">
            <a:extLst>
              <a:ext uri="{FF2B5EF4-FFF2-40B4-BE49-F238E27FC236}">
                <a16:creationId xmlns:a16="http://schemas.microsoft.com/office/drawing/2014/main" id="{77F0F125-3FD3-4406-A94A-875F04614453}"/>
              </a:ext>
            </a:extLst>
          </p:cNvPr>
          <p:cNvGrpSpPr/>
          <p:nvPr/>
        </p:nvGrpSpPr>
        <p:grpSpPr>
          <a:xfrm>
            <a:off x="4222306" y="1496965"/>
            <a:ext cx="699388" cy="708020"/>
            <a:chOff x="1492675" y="4992125"/>
            <a:chExt cx="481825" cy="481825"/>
          </a:xfrm>
          <a:solidFill>
            <a:schemeClr val="tx1"/>
          </a:solidFill>
        </p:grpSpPr>
        <p:sp>
          <p:nvSpPr>
            <p:cNvPr id="10" name="Google Shape;5347;p77">
              <a:extLst>
                <a:ext uri="{FF2B5EF4-FFF2-40B4-BE49-F238E27FC236}">
                  <a16:creationId xmlns:a16="http://schemas.microsoft.com/office/drawing/2014/main" id="{2794A8F5-8460-45B8-98C0-A61CEA7C33FB}"/>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5348;p77">
              <a:extLst>
                <a:ext uri="{FF2B5EF4-FFF2-40B4-BE49-F238E27FC236}">
                  <a16:creationId xmlns:a16="http://schemas.microsoft.com/office/drawing/2014/main" id="{B423B71E-8D86-4BD2-918A-D9EF889BBAF0}"/>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theme/theme1.xml><?xml version="1.0" encoding="utf-8"?>
<a:theme xmlns:a="http://schemas.openxmlformats.org/drawingml/2006/main" name="Asymmetric Background MK Plan by Slidesgo">
  <a:themeElements>
    <a:clrScheme name="Simple Light">
      <a:dk1>
        <a:srgbClr val="FFFFFF"/>
      </a:dk1>
      <a:lt1>
        <a:srgbClr val="000000"/>
      </a:lt1>
      <a:dk2>
        <a:srgbClr val="F7829E"/>
      </a:dk2>
      <a:lt2>
        <a:srgbClr val="FF4240"/>
      </a:lt2>
      <a:accent1>
        <a:srgbClr val="2F4F8F"/>
      </a:accent1>
      <a:accent2>
        <a:srgbClr val="FE9306"/>
      </a:accent2>
      <a:accent3>
        <a:srgbClr val="02BFCE"/>
      </a:accent3>
      <a:accent4>
        <a:srgbClr val="E4A2E7"/>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95</Words>
  <Application>Microsoft Office PowerPoint</Application>
  <PresentationFormat>On-screen Show (16:9)</PresentationFormat>
  <Paragraphs>28</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Anaheim</vt:lpstr>
      <vt:lpstr>Arial</vt:lpstr>
      <vt:lpstr>Bebas Neue</vt:lpstr>
      <vt:lpstr>Questrial</vt:lpstr>
      <vt:lpstr>Syne</vt:lpstr>
      <vt:lpstr>Asymmetric Background MK Plan by Slidesgo</vt:lpstr>
      <vt:lpstr>Brick Breaker</vt:lpstr>
      <vt:lpstr>PowerPoint Presentation</vt:lpstr>
      <vt:lpstr>PACT Framework</vt:lpstr>
      <vt:lpstr> Student elementary to college people who likes to kill their boredom. Employers work in private or government agencies who likes to lessen their stress or boredom, normal people Unemployed and professionals who experience bored</vt:lpstr>
      <vt:lpstr> The players engage of playing the brick breaker game which involves controlling a paddle to bounce a ball and break bricks. Playing the game challenge to lessen the stress and boredom of the user, the app provides user-friendly interface that can accommodate all the users that will download the app.</vt:lpstr>
      <vt:lpstr>The game can be installed on a gadget with low ROM, allowing for accessibility on a variety of devices.   </vt:lpstr>
      <vt:lpstr>- App is suitable for all who download the app from kids to adult  - User-friendly interface  - Figma  - Flutter framework</vt:lpstr>
      <vt:lpstr>PowerPoint Presentation</vt:lpstr>
      <vt:lpstr>Demonstration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Asymmetric Background MK Plan</dc:title>
  <dc:creator>Kenneth Renz Cercado</dc:creator>
  <cp:lastModifiedBy>Kenneth Renz Cercado</cp:lastModifiedBy>
  <cp:revision>9</cp:revision>
  <dcterms:modified xsi:type="dcterms:W3CDTF">2024-05-14T00:19:10Z</dcterms:modified>
</cp:coreProperties>
</file>