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8" r:id="rId2"/>
    <p:sldId id="257" r:id="rId3"/>
    <p:sldId id="259" r:id="rId4"/>
    <p:sldId id="262" r:id="rId5"/>
    <p:sldId id="273" r:id="rId6"/>
    <p:sldId id="279" r:id="rId7"/>
    <p:sldId id="272" r:id="rId8"/>
    <p:sldId id="260" r:id="rId9"/>
    <p:sldId id="261" r:id="rId10"/>
    <p:sldId id="280" r:id="rId11"/>
    <p:sldId id="275" r:id="rId12"/>
    <p:sldId id="294" r:id="rId13"/>
    <p:sldId id="293" r:id="rId14"/>
    <p:sldId id="282" r:id="rId15"/>
    <p:sldId id="281" r:id="rId16"/>
    <p:sldId id="283" r:id="rId17"/>
    <p:sldId id="288" r:id="rId18"/>
    <p:sldId id="289" r:id="rId19"/>
    <p:sldId id="284" r:id="rId20"/>
    <p:sldId id="285" r:id="rId21"/>
    <p:sldId id="286" r:id="rId22"/>
    <p:sldId id="287" r:id="rId23"/>
    <p:sldId id="276" r:id="rId24"/>
    <p:sldId id="277" r:id="rId25"/>
    <p:sldId id="304" r:id="rId26"/>
    <p:sldId id="299" r:id="rId27"/>
    <p:sldId id="300" r:id="rId28"/>
    <p:sldId id="290" r:id="rId29"/>
    <p:sldId id="270" r:id="rId30"/>
    <p:sldId id="268" r:id="rId31"/>
    <p:sldId id="269" r:id="rId32"/>
    <p:sldId id="271" r:id="rId33"/>
    <p:sldId id="297" r:id="rId34"/>
    <p:sldId id="296" r:id="rId35"/>
    <p:sldId id="295" r:id="rId36"/>
    <p:sldId id="267" r:id="rId37"/>
    <p:sldId id="298" r:id="rId38"/>
    <p:sldId id="303" r:id="rId39"/>
    <p:sldId id="264" r:id="rId40"/>
    <p:sldId id="274" r:id="rId41"/>
    <p:sldId id="265" r:id="rId42"/>
    <p:sldId id="301" r:id="rId43"/>
    <p:sldId id="266" r:id="rId44"/>
    <p:sldId id="26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24352-61C6-43FD-8D1A-1F7F15A743B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9E49F7-3E64-46CF-B461-76D2CA5CF779}">
      <dgm:prSet custT="1"/>
      <dgm:spPr/>
      <dgm:t>
        <a:bodyPr/>
        <a:lstStyle/>
        <a:p>
          <a:pPr algn="r" rtl="1"/>
          <a:r>
            <a:rPr lang="he-IL" sz="2000" dirty="0"/>
            <a:t>למערכת ישנם 2 חלקים נפרדים :</a:t>
          </a:r>
        </a:p>
      </dgm:t>
    </dgm:pt>
    <dgm:pt modelId="{E45F1089-F209-46B7-B45E-7D61B7E2061B}" type="parTrans" cxnId="{FEA2C8E8-623D-468A-BF65-7C380C10AE52}">
      <dgm:prSet/>
      <dgm:spPr/>
      <dgm:t>
        <a:bodyPr/>
        <a:lstStyle/>
        <a:p>
          <a:endParaRPr lang="en-US"/>
        </a:p>
      </dgm:t>
    </dgm:pt>
    <dgm:pt modelId="{1517F299-2504-4667-B122-2B786D72968C}" type="sibTrans" cxnId="{FEA2C8E8-623D-468A-BF65-7C380C10AE52}">
      <dgm:prSet/>
      <dgm:spPr/>
      <dgm:t>
        <a:bodyPr/>
        <a:lstStyle/>
        <a:p>
          <a:endParaRPr lang="en-US"/>
        </a:p>
      </dgm:t>
    </dgm:pt>
    <dgm:pt modelId="{B725DEB7-009F-4C74-9819-C61ECAE1FE0B}">
      <dgm:prSet custT="1"/>
      <dgm:spPr/>
      <dgm:t>
        <a:bodyPr/>
        <a:lstStyle/>
        <a:p>
          <a:pPr algn="r" rtl="1"/>
          <a:r>
            <a:rPr lang="he-IL" sz="2000"/>
            <a:t>מבחינת החברה המפעילה :</a:t>
          </a:r>
        </a:p>
      </dgm:t>
    </dgm:pt>
    <dgm:pt modelId="{590FEF0E-885E-48CC-A7D7-027295FADD91}" type="parTrans" cxnId="{886341A1-190C-42AA-B69B-47CFF4FB7F42}">
      <dgm:prSet/>
      <dgm:spPr/>
      <dgm:t>
        <a:bodyPr/>
        <a:lstStyle/>
        <a:p>
          <a:endParaRPr lang="en-US"/>
        </a:p>
      </dgm:t>
    </dgm:pt>
    <dgm:pt modelId="{25A67BD5-FFB7-46AD-8BB5-50794FDF82D6}" type="sibTrans" cxnId="{886341A1-190C-42AA-B69B-47CFF4FB7F42}">
      <dgm:prSet/>
      <dgm:spPr/>
      <dgm:t>
        <a:bodyPr/>
        <a:lstStyle/>
        <a:p>
          <a:endParaRPr lang="en-US"/>
        </a:p>
      </dgm:t>
    </dgm:pt>
    <dgm:pt modelId="{A9ED3478-5921-4710-8431-7A0905BBADE0}">
      <dgm:prSet custT="1"/>
      <dgm:spPr/>
      <dgm:t>
        <a:bodyPr/>
        <a:lstStyle/>
        <a:p>
          <a:pPr algn="r" rtl="1"/>
          <a:r>
            <a:rPr lang="he-IL" sz="2000" dirty="0"/>
            <a:t>ניהול המידע על תחזוקת כלי התחבורה (האוטובוסים) המשמשים לנסיעות</a:t>
          </a:r>
        </a:p>
      </dgm:t>
    </dgm:pt>
    <dgm:pt modelId="{F6F1E77E-8CF2-498E-B9B0-F25012CBB690}" type="parTrans" cxnId="{A1A1EEED-5AA9-4408-864F-3EFAB1A5D761}">
      <dgm:prSet/>
      <dgm:spPr/>
      <dgm:t>
        <a:bodyPr/>
        <a:lstStyle/>
        <a:p>
          <a:endParaRPr lang="en-US"/>
        </a:p>
      </dgm:t>
    </dgm:pt>
    <dgm:pt modelId="{DA55A361-1AA7-404B-BCCE-80C62D499F17}" type="sibTrans" cxnId="{A1A1EEED-5AA9-4408-864F-3EFAB1A5D761}">
      <dgm:prSet/>
      <dgm:spPr/>
      <dgm:t>
        <a:bodyPr/>
        <a:lstStyle/>
        <a:p>
          <a:endParaRPr lang="en-US"/>
        </a:p>
      </dgm:t>
    </dgm:pt>
    <dgm:pt modelId="{1833F090-F628-43F3-82AF-3DFE59AF4A63}">
      <dgm:prSet custT="1"/>
      <dgm:spPr/>
      <dgm:t>
        <a:bodyPr/>
        <a:lstStyle/>
        <a:p>
          <a:pPr algn="r" rtl="1"/>
          <a:r>
            <a:rPr lang="he-IL" sz="2000"/>
            <a:t>ניהול המידע על הקווים השונים שעל החברה להפעיל</a:t>
          </a:r>
        </a:p>
      </dgm:t>
    </dgm:pt>
    <dgm:pt modelId="{1203104D-B758-466F-8438-451C45634DCE}" type="parTrans" cxnId="{5C310A41-2CCB-47A1-A31D-5565F405782A}">
      <dgm:prSet/>
      <dgm:spPr/>
      <dgm:t>
        <a:bodyPr/>
        <a:lstStyle/>
        <a:p>
          <a:endParaRPr lang="en-US"/>
        </a:p>
      </dgm:t>
    </dgm:pt>
    <dgm:pt modelId="{C78071DF-023A-4D33-83DB-10B3CEC56A3E}" type="sibTrans" cxnId="{5C310A41-2CCB-47A1-A31D-5565F405782A}">
      <dgm:prSet/>
      <dgm:spPr/>
      <dgm:t>
        <a:bodyPr/>
        <a:lstStyle/>
        <a:p>
          <a:endParaRPr lang="en-US"/>
        </a:p>
      </dgm:t>
    </dgm:pt>
    <dgm:pt modelId="{3D45807C-A69D-4E19-9C90-18CDC5EC7CDE}">
      <dgm:prSet custT="1"/>
      <dgm:spPr/>
      <dgm:t>
        <a:bodyPr/>
        <a:lstStyle/>
        <a:p>
          <a:pPr algn="r" rtl="1"/>
          <a:r>
            <a:rPr lang="he-IL" sz="2000" dirty="0"/>
            <a:t>מבחינת הנוסעים המשתמשים במערכת (בונוס):</a:t>
          </a:r>
        </a:p>
      </dgm:t>
    </dgm:pt>
    <dgm:pt modelId="{51C4A188-4A9E-49BD-B470-8872C872B93B}" type="parTrans" cxnId="{E2C4A6D8-35D7-4C1A-A767-244F13DBB8FF}">
      <dgm:prSet/>
      <dgm:spPr/>
      <dgm:t>
        <a:bodyPr/>
        <a:lstStyle/>
        <a:p>
          <a:endParaRPr lang="en-US"/>
        </a:p>
      </dgm:t>
    </dgm:pt>
    <dgm:pt modelId="{9CA370EA-AF10-429E-9E3D-0AA446EE612C}" type="sibTrans" cxnId="{E2C4A6D8-35D7-4C1A-A767-244F13DBB8FF}">
      <dgm:prSet/>
      <dgm:spPr/>
      <dgm:t>
        <a:bodyPr/>
        <a:lstStyle/>
        <a:p>
          <a:endParaRPr lang="en-US"/>
        </a:p>
      </dgm:t>
    </dgm:pt>
    <dgm:pt modelId="{38DC0DBB-BC1C-49B5-A684-772601AB8F2F}">
      <dgm:prSet custT="1"/>
      <dgm:spPr/>
      <dgm:t>
        <a:bodyPr/>
        <a:lstStyle/>
        <a:p>
          <a:pPr algn="r" rtl="1"/>
          <a:r>
            <a:rPr lang="he-IL" sz="2000" dirty="0"/>
            <a:t>מידע על אפשרויות הנסיעה.</a:t>
          </a:r>
        </a:p>
      </dgm:t>
    </dgm:pt>
    <dgm:pt modelId="{D881FC40-3132-4C2C-B82B-E476DAA6F834}" type="parTrans" cxnId="{BE2DAC56-7997-4551-B94F-0A404782213E}">
      <dgm:prSet/>
      <dgm:spPr/>
      <dgm:t>
        <a:bodyPr/>
        <a:lstStyle/>
        <a:p>
          <a:endParaRPr lang="en-US"/>
        </a:p>
      </dgm:t>
    </dgm:pt>
    <dgm:pt modelId="{619F21E4-51BC-462D-A09D-0CF568C4805A}" type="sibTrans" cxnId="{BE2DAC56-7997-4551-B94F-0A404782213E}">
      <dgm:prSet/>
      <dgm:spPr/>
      <dgm:t>
        <a:bodyPr/>
        <a:lstStyle/>
        <a:p>
          <a:endParaRPr lang="en-US"/>
        </a:p>
      </dgm:t>
    </dgm:pt>
    <dgm:pt modelId="{73920CFF-18C6-4248-8194-10200C6E8D7F}">
      <dgm:prSet custT="1"/>
      <dgm:spPr/>
      <dgm:t>
        <a:bodyPr/>
        <a:lstStyle/>
        <a:p>
          <a:pPr algn="r" rtl="1"/>
          <a:r>
            <a:rPr lang="he-IL" sz="2000" dirty="0"/>
            <a:t>שמירה של מידע אישי עבור הנוסע</a:t>
          </a:r>
        </a:p>
      </dgm:t>
    </dgm:pt>
    <dgm:pt modelId="{27FBA26B-F3AA-4AE0-9532-EDACC9D6F8A5}" type="parTrans" cxnId="{9659CCA1-1845-418A-BD3B-0B2A97C42006}">
      <dgm:prSet/>
      <dgm:spPr/>
      <dgm:t>
        <a:bodyPr/>
        <a:lstStyle/>
        <a:p>
          <a:endParaRPr lang="en-US"/>
        </a:p>
      </dgm:t>
    </dgm:pt>
    <dgm:pt modelId="{6FA7C84D-366A-4642-A4E7-72EBBB1280AC}" type="sibTrans" cxnId="{9659CCA1-1845-418A-BD3B-0B2A97C42006}">
      <dgm:prSet/>
      <dgm:spPr/>
      <dgm:t>
        <a:bodyPr/>
        <a:lstStyle/>
        <a:p>
          <a:endParaRPr lang="en-US"/>
        </a:p>
      </dgm:t>
    </dgm:pt>
    <dgm:pt modelId="{BEEDDB56-9A97-4189-89D5-CEFD5FCDCDF2}">
      <dgm:prSet custT="1"/>
      <dgm:spPr/>
      <dgm:t>
        <a:bodyPr/>
        <a:lstStyle/>
        <a:p>
          <a:pPr algn="r" rtl="1"/>
          <a:r>
            <a:rPr lang="he-IL" sz="2000" dirty="0"/>
            <a:t>הערה:  לחברה (משתמש שנכנס כמנהל) אין גישה למידע על נוסעים אלא רק תחנות\קווים\</a:t>
          </a:r>
          <a:r>
            <a:rPr lang="he-IL" sz="2000" dirty="0" err="1"/>
            <a:t>ואטובוסים</a:t>
          </a:r>
          <a:r>
            <a:rPr lang="he-IL" sz="2000" dirty="0"/>
            <a:t> וכיוצא בזה!</a:t>
          </a:r>
        </a:p>
      </dgm:t>
    </dgm:pt>
    <dgm:pt modelId="{83820E25-E8E5-4D70-9397-8D622B6B56AE}" type="parTrans" cxnId="{7F3683C5-6897-4D73-AF25-42ADDA018FC1}">
      <dgm:prSet/>
      <dgm:spPr/>
    </dgm:pt>
    <dgm:pt modelId="{23F50113-91E0-445C-8301-1FC60C1CC53D}" type="sibTrans" cxnId="{7F3683C5-6897-4D73-AF25-42ADDA018FC1}">
      <dgm:prSet/>
      <dgm:spPr/>
    </dgm:pt>
    <dgm:pt modelId="{1D5BD798-A4D7-43F5-9150-4B19C4B1093B}" type="pres">
      <dgm:prSet presAssocID="{2EA24352-61C6-43FD-8D1A-1F7F15A743BA}" presName="linear" presStyleCnt="0">
        <dgm:presLayoutVars>
          <dgm:animLvl val="lvl"/>
          <dgm:resizeHandles val="exact"/>
        </dgm:presLayoutVars>
      </dgm:prSet>
      <dgm:spPr/>
    </dgm:pt>
    <dgm:pt modelId="{D322B4E3-BC6A-4221-94CC-1A008F124213}" type="pres">
      <dgm:prSet presAssocID="{6D9E49F7-3E64-46CF-B461-76D2CA5CF779}" presName="parentText" presStyleLbl="node1" presStyleIdx="0" presStyleCnt="3" custScaleY="54898" custLinFactNeighborX="54">
        <dgm:presLayoutVars>
          <dgm:chMax val="0"/>
          <dgm:bulletEnabled val="1"/>
        </dgm:presLayoutVars>
      </dgm:prSet>
      <dgm:spPr/>
    </dgm:pt>
    <dgm:pt modelId="{BCF249C2-B90A-4151-B371-B07D40C04CE9}" type="pres">
      <dgm:prSet presAssocID="{1517F299-2504-4667-B122-2B786D72968C}" presName="spacer" presStyleCnt="0"/>
      <dgm:spPr/>
    </dgm:pt>
    <dgm:pt modelId="{06865574-7B44-4711-AE03-A2CD6E56D836}" type="pres">
      <dgm:prSet presAssocID="{B725DEB7-009F-4C74-9819-C61ECAE1FE0B}" presName="parentText" presStyleLbl="node1" presStyleIdx="1" presStyleCnt="3" custScaleY="56345">
        <dgm:presLayoutVars>
          <dgm:chMax val="0"/>
          <dgm:bulletEnabled val="1"/>
        </dgm:presLayoutVars>
      </dgm:prSet>
      <dgm:spPr/>
    </dgm:pt>
    <dgm:pt modelId="{07AC0391-6098-41C4-B6AC-00FEFA17FD40}" type="pres">
      <dgm:prSet presAssocID="{B725DEB7-009F-4C74-9819-C61ECAE1FE0B}" presName="childText" presStyleLbl="revTx" presStyleIdx="0" presStyleCnt="2">
        <dgm:presLayoutVars>
          <dgm:bulletEnabled val="1"/>
        </dgm:presLayoutVars>
      </dgm:prSet>
      <dgm:spPr/>
    </dgm:pt>
    <dgm:pt modelId="{4CC10D51-9894-4787-889F-AEB66641C852}" type="pres">
      <dgm:prSet presAssocID="{3D45807C-A69D-4E19-9C90-18CDC5EC7CDE}" presName="parentText" presStyleLbl="node1" presStyleIdx="2" presStyleCnt="3" custScaleY="62056">
        <dgm:presLayoutVars>
          <dgm:chMax val="0"/>
          <dgm:bulletEnabled val="1"/>
        </dgm:presLayoutVars>
      </dgm:prSet>
      <dgm:spPr/>
    </dgm:pt>
    <dgm:pt modelId="{E7D1CDAE-D50D-4224-9A3B-6913EB235762}" type="pres">
      <dgm:prSet presAssocID="{3D45807C-A69D-4E19-9C90-18CDC5EC7C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D02404-B179-4082-8B8D-1B93DC34C036}" type="presOf" srcId="{38DC0DBB-BC1C-49B5-A684-772601AB8F2F}" destId="{E7D1CDAE-D50D-4224-9A3B-6913EB235762}" srcOrd="0" destOrd="0" presId="urn:microsoft.com/office/officeart/2005/8/layout/vList2"/>
    <dgm:cxn modelId="{78CF2105-92A0-4AA2-8ADF-7A3277A42803}" type="presOf" srcId="{B725DEB7-009F-4C74-9819-C61ECAE1FE0B}" destId="{06865574-7B44-4711-AE03-A2CD6E56D836}" srcOrd="0" destOrd="0" presId="urn:microsoft.com/office/officeart/2005/8/layout/vList2"/>
    <dgm:cxn modelId="{0348E429-3502-4979-B596-117DDEEDAD87}" type="presOf" srcId="{3D45807C-A69D-4E19-9C90-18CDC5EC7CDE}" destId="{4CC10D51-9894-4787-889F-AEB66641C852}" srcOrd="0" destOrd="0" presId="urn:microsoft.com/office/officeart/2005/8/layout/vList2"/>
    <dgm:cxn modelId="{5C310A41-2CCB-47A1-A31D-5565F405782A}" srcId="{B725DEB7-009F-4C74-9819-C61ECAE1FE0B}" destId="{1833F090-F628-43F3-82AF-3DFE59AF4A63}" srcOrd="1" destOrd="0" parTransId="{1203104D-B758-466F-8438-451C45634DCE}" sibTransId="{C78071DF-023A-4D33-83DB-10B3CEC56A3E}"/>
    <dgm:cxn modelId="{427D0566-4101-4D41-B851-37473131A04E}" type="presOf" srcId="{2EA24352-61C6-43FD-8D1A-1F7F15A743BA}" destId="{1D5BD798-A4D7-43F5-9150-4B19C4B1093B}" srcOrd="0" destOrd="0" presId="urn:microsoft.com/office/officeart/2005/8/layout/vList2"/>
    <dgm:cxn modelId="{BE2DAC56-7997-4551-B94F-0A404782213E}" srcId="{3D45807C-A69D-4E19-9C90-18CDC5EC7CDE}" destId="{38DC0DBB-BC1C-49B5-A684-772601AB8F2F}" srcOrd="0" destOrd="0" parTransId="{D881FC40-3132-4C2C-B82B-E476DAA6F834}" sibTransId="{619F21E4-51BC-462D-A09D-0CF568C4805A}"/>
    <dgm:cxn modelId="{7266217C-2E0C-4647-B0E2-B52CAB6F0CFA}" type="presOf" srcId="{A9ED3478-5921-4710-8431-7A0905BBADE0}" destId="{07AC0391-6098-41C4-B6AC-00FEFA17FD40}" srcOrd="0" destOrd="0" presId="urn:microsoft.com/office/officeart/2005/8/layout/vList2"/>
    <dgm:cxn modelId="{886341A1-190C-42AA-B69B-47CFF4FB7F42}" srcId="{2EA24352-61C6-43FD-8D1A-1F7F15A743BA}" destId="{B725DEB7-009F-4C74-9819-C61ECAE1FE0B}" srcOrd="1" destOrd="0" parTransId="{590FEF0E-885E-48CC-A7D7-027295FADD91}" sibTransId="{25A67BD5-FFB7-46AD-8BB5-50794FDF82D6}"/>
    <dgm:cxn modelId="{320868A1-E0D7-4093-99A9-2C9CB6E8CDE7}" type="presOf" srcId="{BEEDDB56-9A97-4189-89D5-CEFD5FCDCDF2}" destId="{E7D1CDAE-D50D-4224-9A3B-6913EB235762}" srcOrd="0" destOrd="2" presId="urn:microsoft.com/office/officeart/2005/8/layout/vList2"/>
    <dgm:cxn modelId="{9659CCA1-1845-418A-BD3B-0B2A97C42006}" srcId="{3D45807C-A69D-4E19-9C90-18CDC5EC7CDE}" destId="{73920CFF-18C6-4248-8194-10200C6E8D7F}" srcOrd="1" destOrd="0" parTransId="{27FBA26B-F3AA-4AE0-9532-EDACC9D6F8A5}" sibTransId="{6FA7C84D-366A-4642-A4E7-72EBBB1280AC}"/>
    <dgm:cxn modelId="{8C2F59C4-72A4-44B9-ACAB-3BEA6A153092}" type="presOf" srcId="{6D9E49F7-3E64-46CF-B461-76D2CA5CF779}" destId="{D322B4E3-BC6A-4221-94CC-1A008F124213}" srcOrd="0" destOrd="0" presId="urn:microsoft.com/office/officeart/2005/8/layout/vList2"/>
    <dgm:cxn modelId="{7F3683C5-6897-4D73-AF25-42ADDA018FC1}" srcId="{3D45807C-A69D-4E19-9C90-18CDC5EC7CDE}" destId="{BEEDDB56-9A97-4189-89D5-CEFD5FCDCDF2}" srcOrd="2" destOrd="0" parTransId="{83820E25-E8E5-4D70-9397-8D622B6B56AE}" sibTransId="{23F50113-91E0-445C-8301-1FC60C1CC53D}"/>
    <dgm:cxn modelId="{E2C4A6D8-35D7-4C1A-A767-244F13DBB8FF}" srcId="{2EA24352-61C6-43FD-8D1A-1F7F15A743BA}" destId="{3D45807C-A69D-4E19-9C90-18CDC5EC7CDE}" srcOrd="2" destOrd="0" parTransId="{51C4A188-4A9E-49BD-B470-8872C872B93B}" sibTransId="{9CA370EA-AF10-429E-9E3D-0AA446EE612C}"/>
    <dgm:cxn modelId="{0CD290DC-716C-4288-83B4-887300C65718}" type="presOf" srcId="{73920CFF-18C6-4248-8194-10200C6E8D7F}" destId="{E7D1CDAE-D50D-4224-9A3B-6913EB235762}" srcOrd="0" destOrd="1" presId="urn:microsoft.com/office/officeart/2005/8/layout/vList2"/>
    <dgm:cxn modelId="{FEA2C8E8-623D-468A-BF65-7C380C10AE52}" srcId="{2EA24352-61C6-43FD-8D1A-1F7F15A743BA}" destId="{6D9E49F7-3E64-46CF-B461-76D2CA5CF779}" srcOrd="0" destOrd="0" parTransId="{E45F1089-F209-46B7-B45E-7D61B7E2061B}" sibTransId="{1517F299-2504-4667-B122-2B786D72968C}"/>
    <dgm:cxn modelId="{A1A1EEED-5AA9-4408-864F-3EFAB1A5D761}" srcId="{B725DEB7-009F-4C74-9819-C61ECAE1FE0B}" destId="{A9ED3478-5921-4710-8431-7A0905BBADE0}" srcOrd="0" destOrd="0" parTransId="{F6F1E77E-8CF2-498E-B9B0-F25012CBB690}" sibTransId="{DA55A361-1AA7-404B-BCCE-80C62D499F17}"/>
    <dgm:cxn modelId="{EA34FBF7-AC05-42BF-AD57-2D0F560CDDFA}" type="presOf" srcId="{1833F090-F628-43F3-82AF-3DFE59AF4A63}" destId="{07AC0391-6098-41C4-B6AC-00FEFA17FD40}" srcOrd="0" destOrd="1" presId="urn:microsoft.com/office/officeart/2005/8/layout/vList2"/>
    <dgm:cxn modelId="{E5274B90-0E6B-4425-9F28-F8E572677592}" type="presParOf" srcId="{1D5BD798-A4D7-43F5-9150-4B19C4B1093B}" destId="{D322B4E3-BC6A-4221-94CC-1A008F124213}" srcOrd="0" destOrd="0" presId="urn:microsoft.com/office/officeart/2005/8/layout/vList2"/>
    <dgm:cxn modelId="{F2D07EB7-BB4A-4F50-A553-2FBF030FC538}" type="presParOf" srcId="{1D5BD798-A4D7-43F5-9150-4B19C4B1093B}" destId="{BCF249C2-B90A-4151-B371-B07D40C04CE9}" srcOrd="1" destOrd="0" presId="urn:microsoft.com/office/officeart/2005/8/layout/vList2"/>
    <dgm:cxn modelId="{08184B83-52AA-4B86-8FAB-4F3FC49FFEB5}" type="presParOf" srcId="{1D5BD798-A4D7-43F5-9150-4B19C4B1093B}" destId="{06865574-7B44-4711-AE03-A2CD6E56D836}" srcOrd="2" destOrd="0" presId="urn:microsoft.com/office/officeart/2005/8/layout/vList2"/>
    <dgm:cxn modelId="{F2FE65EF-89A9-467A-A11D-1C9E9368C405}" type="presParOf" srcId="{1D5BD798-A4D7-43F5-9150-4B19C4B1093B}" destId="{07AC0391-6098-41C4-B6AC-00FEFA17FD40}" srcOrd="3" destOrd="0" presId="urn:microsoft.com/office/officeart/2005/8/layout/vList2"/>
    <dgm:cxn modelId="{67E2A5D3-E00E-4B37-8FD2-398C4BDFD7F4}" type="presParOf" srcId="{1D5BD798-A4D7-43F5-9150-4B19C4B1093B}" destId="{4CC10D51-9894-4787-889F-AEB66641C852}" srcOrd="4" destOrd="0" presId="urn:microsoft.com/office/officeart/2005/8/layout/vList2"/>
    <dgm:cxn modelId="{C3CB28F6-B593-42B1-A1AC-75D94D38AE31}" type="presParOf" srcId="{1D5BD798-A4D7-43F5-9150-4B19C4B1093B}" destId="{E7D1CDAE-D50D-4224-9A3B-6913EB2357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F6475-99B2-4D74-8514-AB4CDCBDCA8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072B75-66CC-4CBA-8C9E-2A06B590FC42}">
      <dgm:prSet/>
      <dgm:spPr/>
      <dgm:t>
        <a:bodyPr/>
        <a:lstStyle/>
        <a:p>
          <a:r>
            <a:rPr lang="he-IL"/>
            <a:t>ההכוונה במסמך זה היא כללית בלבד, שכן חלק מן הדרישה היא להפעיל חשיבה עצמאית יצירתית. </a:t>
          </a:r>
        </a:p>
      </dgm:t>
    </dgm:pt>
    <dgm:pt modelId="{F3C10FD9-9635-4FB9-AF88-7E3D6BC4CB52}" type="parTrans" cxnId="{D870ABB3-8814-486A-91A7-E2A7B946E0F3}">
      <dgm:prSet/>
      <dgm:spPr/>
      <dgm:t>
        <a:bodyPr/>
        <a:lstStyle/>
        <a:p>
          <a:endParaRPr lang="en-US"/>
        </a:p>
      </dgm:t>
    </dgm:pt>
    <dgm:pt modelId="{D5535345-2714-4908-B406-774756EF1B1B}" type="sibTrans" cxnId="{D870ABB3-8814-486A-91A7-E2A7B946E0F3}">
      <dgm:prSet/>
      <dgm:spPr/>
      <dgm:t>
        <a:bodyPr/>
        <a:lstStyle/>
        <a:p>
          <a:endParaRPr lang="en-US"/>
        </a:p>
      </dgm:t>
    </dgm:pt>
    <dgm:pt modelId="{90064CA5-F2A8-4429-BE16-90F7DF859538}">
      <dgm:prSet/>
      <dgm:spPr/>
      <dgm:t>
        <a:bodyPr/>
        <a:lstStyle/>
        <a:p>
          <a:r>
            <a:rPr lang="he-IL"/>
            <a:t>אין צורך להשקיע הרבה בצד הגרפי – אבל תשתדלו לא להביא משהו מכוער ומסורבל.</a:t>
          </a:r>
        </a:p>
      </dgm:t>
    </dgm:pt>
    <dgm:pt modelId="{117E75F6-CD8F-416B-8CEF-9AAAD4266A50}" type="parTrans" cxnId="{2FC254E9-2E9D-42B1-A735-209AD41CDAD2}">
      <dgm:prSet/>
      <dgm:spPr/>
      <dgm:t>
        <a:bodyPr/>
        <a:lstStyle/>
        <a:p>
          <a:endParaRPr lang="en-US"/>
        </a:p>
      </dgm:t>
    </dgm:pt>
    <dgm:pt modelId="{58AAE490-6973-4662-AFAB-2569169F8A1E}" type="sibTrans" cxnId="{2FC254E9-2E9D-42B1-A735-209AD41CDAD2}">
      <dgm:prSet/>
      <dgm:spPr/>
      <dgm:t>
        <a:bodyPr/>
        <a:lstStyle/>
        <a:p>
          <a:endParaRPr lang="en-US"/>
        </a:p>
      </dgm:t>
    </dgm:pt>
    <dgm:pt modelId="{92A9AE8E-5BD9-4785-994D-FFFE4B54668A}">
      <dgm:prSet/>
      <dgm:spPr/>
      <dgm:t>
        <a:bodyPr/>
        <a:lstStyle/>
        <a:p>
          <a:r>
            <a:rPr lang="he-IL"/>
            <a:t>בהגשה הסופית של הפרויקט יש לצרף מסמך המפרט תוספות, וכן קודי גישה (סיסמאות) במידה וישנם – כדאי להכין את המסמך במקביל לביצוע הפרויקט.</a:t>
          </a:r>
        </a:p>
      </dgm:t>
    </dgm:pt>
    <dgm:pt modelId="{D8072A5E-4641-46F7-A6D2-2319B3844CFB}" type="parTrans" cxnId="{638E1AD5-97BE-4AFD-8A41-1C473A6C8BC4}">
      <dgm:prSet/>
      <dgm:spPr/>
      <dgm:t>
        <a:bodyPr/>
        <a:lstStyle/>
        <a:p>
          <a:endParaRPr lang="en-US"/>
        </a:p>
      </dgm:t>
    </dgm:pt>
    <dgm:pt modelId="{F1032A9C-3F7C-44A2-A416-AC89EE6B1B67}" type="sibTrans" cxnId="{638E1AD5-97BE-4AFD-8A41-1C473A6C8BC4}">
      <dgm:prSet/>
      <dgm:spPr/>
      <dgm:t>
        <a:bodyPr/>
        <a:lstStyle/>
        <a:p>
          <a:endParaRPr lang="en-US"/>
        </a:p>
      </dgm:t>
    </dgm:pt>
    <dgm:pt modelId="{1C3A3FF9-89AF-4B9A-9808-AC8F19B4225E}" type="pres">
      <dgm:prSet presAssocID="{C1BF6475-99B2-4D74-8514-AB4CDCBDCA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DFE726-CB62-4E12-9970-43CE5CA34639}" type="pres">
      <dgm:prSet presAssocID="{42072B75-66CC-4CBA-8C9E-2A06B590FC42}" presName="hierRoot1" presStyleCnt="0"/>
      <dgm:spPr/>
    </dgm:pt>
    <dgm:pt modelId="{D63AB51E-FC5D-47BD-B50B-F69484BF6932}" type="pres">
      <dgm:prSet presAssocID="{42072B75-66CC-4CBA-8C9E-2A06B590FC42}" presName="composite" presStyleCnt="0"/>
      <dgm:spPr/>
    </dgm:pt>
    <dgm:pt modelId="{B49A3A6D-AB04-43F9-AD28-6278CDD83D38}" type="pres">
      <dgm:prSet presAssocID="{42072B75-66CC-4CBA-8C9E-2A06B590FC42}" presName="background" presStyleLbl="node0" presStyleIdx="0" presStyleCnt="3"/>
      <dgm:spPr/>
    </dgm:pt>
    <dgm:pt modelId="{B4AF8806-F11D-42E6-9685-59AECCAE172E}" type="pres">
      <dgm:prSet presAssocID="{42072B75-66CC-4CBA-8C9E-2A06B590FC42}" presName="text" presStyleLbl="fgAcc0" presStyleIdx="0" presStyleCnt="3">
        <dgm:presLayoutVars>
          <dgm:chPref val="3"/>
        </dgm:presLayoutVars>
      </dgm:prSet>
      <dgm:spPr/>
    </dgm:pt>
    <dgm:pt modelId="{8C2EEBC8-0831-4F97-8E94-AF6F94AED2C1}" type="pres">
      <dgm:prSet presAssocID="{42072B75-66CC-4CBA-8C9E-2A06B590FC42}" presName="hierChild2" presStyleCnt="0"/>
      <dgm:spPr/>
    </dgm:pt>
    <dgm:pt modelId="{FC60B800-FC20-4F86-BE7A-E255C0ACEBD5}" type="pres">
      <dgm:prSet presAssocID="{90064CA5-F2A8-4429-BE16-90F7DF859538}" presName="hierRoot1" presStyleCnt="0"/>
      <dgm:spPr/>
    </dgm:pt>
    <dgm:pt modelId="{67FB2F9E-DC0F-46C4-B428-400C7DE146A0}" type="pres">
      <dgm:prSet presAssocID="{90064CA5-F2A8-4429-BE16-90F7DF859538}" presName="composite" presStyleCnt="0"/>
      <dgm:spPr/>
    </dgm:pt>
    <dgm:pt modelId="{40D20A4A-B295-42B0-873A-B8210DD4A650}" type="pres">
      <dgm:prSet presAssocID="{90064CA5-F2A8-4429-BE16-90F7DF859538}" presName="background" presStyleLbl="node0" presStyleIdx="1" presStyleCnt="3"/>
      <dgm:spPr/>
    </dgm:pt>
    <dgm:pt modelId="{1EE832B5-5C56-4765-81C2-32E72C26EC0D}" type="pres">
      <dgm:prSet presAssocID="{90064CA5-F2A8-4429-BE16-90F7DF859538}" presName="text" presStyleLbl="fgAcc0" presStyleIdx="1" presStyleCnt="3">
        <dgm:presLayoutVars>
          <dgm:chPref val="3"/>
        </dgm:presLayoutVars>
      </dgm:prSet>
      <dgm:spPr/>
    </dgm:pt>
    <dgm:pt modelId="{268F7E1B-DB9B-4B73-85FF-2A32CA9C4A09}" type="pres">
      <dgm:prSet presAssocID="{90064CA5-F2A8-4429-BE16-90F7DF859538}" presName="hierChild2" presStyleCnt="0"/>
      <dgm:spPr/>
    </dgm:pt>
    <dgm:pt modelId="{09137CB0-B7C4-4261-AE5B-B98564BDB75D}" type="pres">
      <dgm:prSet presAssocID="{92A9AE8E-5BD9-4785-994D-FFFE4B54668A}" presName="hierRoot1" presStyleCnt="0"/>
      <dgm:spPr/>
    </dgm:pt>
    <dgm:pt modelId="{AB0F0128-4A82-484F-8E56-124CED20E8A8}" type="pres">
      <dgm:prSet presAssocID="{92A9AE8E-5BD9-4785-994D-FFFE4B54668A}" presName="composite" presStyleCnt="0"/>
      <dgm:spPr/>
    </dgm:pt>
    <dgm:pt modelId="{64324F5D-66AF-4DFD-AC16-4F9D66E10F65}" type="pres">
      <dgm:prSet presAssocID="{92A9AE8E-5BD9-4785-994D-FFFE4B54668A}" presName="background" presStyleLbl="node0" presStyleIdx="2" presStyleCnt="3"/>
      <dgm:spPr/>
    </dgm:pt>
    <dgm:pt modelId="{E832AD1A-DFF1-4005-BC8A-9F0E2275E13F}" type="pres">
      <dgm:prSet presAssocID="{92A9AE8E-5BD9-4785-994D-FFFE4B54668A}" presName="text" presStyleLbl="fgAcc0" presStyleIdx="2" presStyleCnt="3">
        <dgm:presLayoutVars>
          <dgm:chPref val="3"/>
        </dgm:presLayoutVars>
      </dgm:prSet>
      <dgm:spPr/>
    </dgm:pt>
    <dgm:pt modelId="{89F0E701-21AC-4834-A955-CC4BDBA9C058}" type="pres">
      <dgm:prSet presAssocID="{92A9AE8E-5BD9-4785-994D-FFFE4B54668A}" presName="hierChild2" presStyleCnt="0"/>
      <dgm:spPr/>
    </dgm:pt>
  </dgm:ptLst>
  <dgm:cxnLst>
    <dgm:cxn modelId="{F0DE2C21-2292-454B-BD57-CF797CB7BFE1}" type="presOf" srcId="{42072B75-66CC-4CBA-8C9E-2A06B590FC42}" destId="{B4AF8806-F11D-42E6-9685-59AECCAE172E}" srcOrd="0" destOrd="0" presId="urn:microsoft.com/office/officeart/2005/8/layout/hierarchy1"/>
    <dgm:cxn modelId="{B27E8564-F82F-4BA9-ABC2-AEF8744FEC9D}" type="presOf" srcId="{92A9AE8E-5BD9-4785-994D-FFFE4B54668A}" destId="{E832AD1A-DFF1-4005-BC8A-9F0E2275E13F}" srcOrd="0" destOrd="0" presId="urn:microsoft.com/office/officeart/2005/8/layout/hierarchy1"/>
    <dgm:cxn modelId="{42BA8588-276F-4B3C-861C-9E901E9372F2}" type="presOf" srcId="{90064CA5-F2A8-4429-BE16-90F7DF859538}" destId="{1EE832B5-5C56-4765-81C2-32E72C26EC0D}" srcOrd="0" destOrd="0" presId="urn:microsoft.com/office/officeart/2005/8/layout/hierarchy1"/>
    <dgm:cxn modelId="{C1377794-BC1F-48EE-9E5B-7846510F1265}" type="presOf" srcId="{C1BF6475-99B2-4D74-8514-AB4CDCBDCA83}" destId="{1C3A3FF9-89AF-4B9A-9808-AC8F19B4225E}" srcOrd="0" destOrd="0" presId="urn:microsoft.com/office/officeart/2005/8/layout/hierarchy1"/>
    <dgm:cxn modelId="{D870ABB3-8814-486A-91A7-E2A7B946E0F3}" srcId="{C1BF6475-99B2-4D74-8514-AB4CDCBDCA83}" destId="{42072B75-66CC-4CBA-8C9E-2A06B590FC42}" srcOrd="0" destOrd="0" parTransId="{F3C10FD9-9635-4FB9-AF88-7E3D6BC4CB52}" sibTransId="{D5535345-2714-4908-B406-774756EF1B1B}"/>
    <dgm:cxn modelId="{638E1AD5-97BE-4AFD-8A41-1C473A6C8BC4}" srcId="{C1BF6475-99B2-4D74-8514-AB4CDCBDCA83}" destId="{92A9AE8E-5BD9-4785-994D-FFFE4B54668A}" srcOrd="2" destOrd="0" parTransId="{D8072A5E-4641-46F7-A6D2-2319B3844CFB}" sibTransId="{F1032A9C-3F7C-44A2-A416-AC89EE6B1B67}"/>
    <dgm:cxn modelId="{2FC254E9-2E9D-42B1-A735-209AD41CDAD2}" srcId="{C1BF6475-99B2-4D74-8514-AB4CDCBDCA83}" destId="{90064CA5-F2A8-4429-BE16-90F7DF859538}" srcOrd="1" destOrd="0" parTransId="{117E75F6-CD8F-416B-8CEF-9AAAD4266A50}" sibTransId="{58AAE490-6973-4662-AFAB-2569169F8A1E}"/>
    <dgm:cxn modelId="{54BCEF4B-FCE0-44D0-AC03-4B1BEF1C7997}" type="presParOf" srcId="{1C3A3FF9-89AF-4B9A-9808-AC8F19B4225E}" destId="{92DFE726-CB62-4E12-9970-43CE5CA34639}" srcOrd="0" destOrd="0" presId="urn:microsoft.com/office/officeart/2005/8/layout/hierarchy1"/>
    <dgm:cxn modelId="{10C90801-3D2F-4F71-A0F0-FA61F5B61951}" type="presParOf" srcId="{92DFE726-CB62-4E12-9970-43CE5CA34639}" destId="{D63AB51E-FC5D-47BD-B50B-F69484BF6932}" srcOrd="0" destOrd="0" presId="urn:microsoft.com/office/officeart/2005/8/layout/hierarchy1"/>
    <dgm:cxn modelId="{75C3D767-5011-4146-9E82-CD5861B28B1B}" type="presParOf" srcId="{D63AB51E-FC5D-47BD-B50B-F69484BF6932}" destId="{B49A3A6D-AB04-43F9-AD28-6278CDD83D38}" srcOrd="0" destOrd="0" presId="urn:microsoft.com/office/officeart/2005/8/layout/hierarchy1"/>
    <dgm:cxn modelId="{FC294360-A23C-4182-94E9-CD2EC746592B}" type="presParOf" srcId="{D63AB51E-FC5D-47BD-B50B-F69484BF6932}" destId="{B4AF8806-F11D-42E6-9685-59AECCAE172E}" srcOrd="1" destOrd="0" presId="urn:microsoft.com/office/officeart/2005/8/layout/hierarchy1"/>
    <dgm:cxn modelId="{C12D6086-E7AA-449F-94D4-4CE5FDC630C4}" type="presParOf" srcId="{92DFE726-CB62-4E12-9970-43CE5CA34639}" destId="{8C2EEBC8-0831-4F97-8E94-AF6F94AED2C1}" srcOrd="1" destOrd="0" presId="urn:microsoft.com/office/officeart/2005/8/layout/hierarchy1"/>
    <dgm:cxn modelId="{B1F245E3-7902-4CC2-921F-0CCB984039E1}" type="presParOf" srcId="{1C3A3FF9-89AF-4B9A-9808-AC8F19B4225E}" destId="{FC60B800-FC20-4F86-BE7A-E255C0ACEBD5}" srcOrd="1" destOrd="0" presId="urn:microsoft.com/office/officeart/2005/8/layout/hierarchy1"/>
    <dgm:cxn modelId="{F57FD6A0-7C6E-4642-869F-6257E25E55CE}" type="presParOf" srcId="{FC60B800-FC20-4F86-BE7A-E255C0ACEBD5}" destId="{67FB2F9E-DC0F-46C4-B428-400C7DE146A0}" srcOrd="0" destOrd="0" presId="urn:microsoft.com/office/officeart/2005/8/layout/hierarchy1"/>
    <dgm:cxn modelId="{E5A8CB1C-FA75-4AA1-8D6C-244883966A4A}" type="presParOf" srcId="{67FB2F9E-DC0F-46C4-B428-400C7DE146A0}" destId="{40D20A4A-B295-42B0-873A-B8210DD4A650}" srcOrd="0" destOrd="0" presId="urn:microsoft.com/office/officeart/2005/8/layout/hierarchy1"/>
    <dgm:cxn modelId="{DD27F7AB-033B-4E79-B34C-0F28E1A04D83}" type="presParOf" srcId="{67FB2F9E-DC0F-46C4-B428-400C7DE146A0}" destId="{1EE832B5-5C56-4765-81C2-32E72C26EC0D}" srcOrd="1" destOrd="0" presId="urn:microsoft.com/office/officeart/2005/8/layout/hierarchy1"/>
    <dgm:cxn modelId="{4147FF50-8435-45E9-978B-E71F6464EAC5}" type="presParOf" srcId="{FC60B800-FC20-4F86-BE7A-E255C0ACEBD5}" destId="{268F7E1B-DB9B-4B73-85FF-2A32CA9C4A09}" srcOrd="1" destOrd="0" presId="urn:microsoft.com/office/officeart/2005/8/layout/hierarchy1"/>
    <dgm:cxn modelId="{18DE9B4F-1C44-45DB-AB2D-DDD51BB5B921}" type="presParOf" srcId="{1C3A3FF9-89AF-4B9A-9808-AC8F19B4225E}" destId="{09137CB0-B7C4-4261-AE5B-B98564BDB75D}" srcOrd="2" destOrd="0" presId="urn:microsoft.com/office/officeart/2005/8/layout/hierarchy1"/>
    <dgm:cxn modelId="{D1DE84DC-8BA2-4871-961F-A8D264226CB3}" type="presParOf" srcId="{09137CB0-B7C4-4261-AE5B-B98564BDB75D}" destId="{AB0F0128-4A82-484F-8E56-124CED20E8A8}" srcOrd="0" destOrd="0" presId="urn:microsoft.com/office/officeart/2005/8/layout/hierarchy1"/>
    <dgm:cxn modelId="{8C3DE1E4-CCFB-4A09-AA29-FB938B191EAB}" type="presParOf" srcId="{AB0F0128-4A82-484F-8E56-124CED20E8A8}" destId="{64324F5D-66AF-4DFD-AC16-4F9D66E10F65}" srcOrd="0" destOrd="0" presId="urn:microsoft.com/office/officeart/2005/8/layout/hierarchy1"/>
    <dgm:cxn modelId="{F599966C-9F63-4C8A-A2FC-E77D07A5408D}" type="presParOf" srcId="{AB0F0128-4A82-484F-8E56-124CED20E8A8}" destId="{E832AD1A-DFF1-4005-BC8A-9F0E2275E13F}" srcOrd="1" destOrd="0" presId="urn:microsoft.com/office/officeart/2005/8/layout/hierarchy1"/>
    <dgm:cxn modelId="{7D8510F8-A29F-4757-9D36-BD133168CDA2}" type="presParOf" srcId="{09137CB0-B7C4-4261-AE5B-B98564BDB75D}" destId="{89F0E701-21AC-4834-A955-CC4BDBA9C0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4F36C1-3229-4C79-A2E9-346E5DF7A1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92478A-0C90-4286-9E38-B18526D62DB5}">
      <dgm:prSet custT="1"/>
      <dgm:spPr/>
      <dgm:t>
        <a:bodyPr/>
        <a:lstStyle/>
        <a:p>
          <a:pPr algn="r"/>
          <a:r>
            <a:rPr lang="he-IL" sz="2000" dirty="0"/>
            <a:t>במערכת יש לספק אפשרות לשני סוגים של משתמשים:</a:t>
          </a:r>
        </a:p>
      </dgm:t>
    </dgm:pt>
    <dgm:pt modelId="{96876965-5972-45F7-B5B3-4A921CE57261}" type="parTrans" cxnId="{A998A167-F6CA-43B8-A3F6-F401B4A4558B}">
      <dgm:prSet/>
      <dgm:spPr/>
      <dgm:t>
        <a:bodyPr/>
        <a:lstStyle/>
        <a:p>
          <a:endParaRPr lang="en-US"/>
        </a:p>
      </dgm:t>
    </dgm:pt>
    <dgm:pt modelId="{2057E0AE-972A-42CA-B2E0-89ECEC4EDCF4}" type="sibTrans" cxnId="{A998A167-F6CA-43B8-A3F6-F401B4A4558B}">
      <dgm:prSet/>
      <dgm:spPr/>
      <dgm:t>
        <a:bodyPr/>
        <a:lstStyle/>
        <a:p>
          <a:endParaRPr lang="en-US"/>
        </a:p>
      </dgm:t>
    </dgm:pt>
    <dgm:pt modelId="{3AC1ED51-EDFE-4180-997D-66E02F9273EB}">
      <dgm:prSet/>
      <dgm:spPr/>
      <dgm:t>
        <a:bodyPr/>
        <a:lstStyle/>
        <a:p>
          <a:pPr rtl="1"/>
          <a:r>
            <a:rPr lang="he-IL" dirty="0"/>
            <a:t>עובדי החברה המנהלים מידע במערך השליטה של החברה</a:t>
          </a:r>
        </a:p>
      </dgm:t>
    </dgm:pt>
    <dgm:pt modelId="{EA83DE6D-ED1F-42C3-B495-8135E6AC1DCC}" type="parTrans" cxnId="{CA1D1B68-F182-419C-9AA6-356B6BEC158C}">
      <dgm:prSet/>
      <dgm:spPr/>
      <dgm:t>
        <a:bodyPr/>
        <a:lstStyle/>
        <a:p>
          <a:endParaRPr lang="en-US"/>
        </a:p>
      </dgm:t>
    </dgm:pt>
    <dgm:pt modelId="{D27C946B-FB93-4359-B8DD-F2B6CB182E80}" type="sibTrans" cxnId="{CA1D1B68-F182-419C-9AA6-356B6BEC158C}">
      <dgm:prSet/>
      <dgm:spPr/>
      <dgm:t>
        <a:bodyPr/>
        <a:lstStyle/>
        <a:p>
          <a:endParaRPr lang="en-US"/>
        </a:p>
      </dgm:t>
    </dgm:pt>
    <dgm:pt modelId="{96A4B482-DB9C-4FE6-8A53-638B1F5D0D88}">
      <dgm:prSet/>
      <dgm:spPr/>
      <dgm:t>
        <a:bodyPr/>
        <a:lstStyle/>
        <a:p>
          <a:pPr rtl="1"/>
          <a:r>
            <a:rPr lang="he-IL" dirty="0"/>
            <a:t>נוסעים המשתמשים במערך ההיסעים (בונוס)</a:t>
          </a:r>
        </a:p>
      </dgm:t>
    </dgm:pt>
    <dgm:pt modelId="{3CCBD771-2708-4268-9CF7-935EAC426887}" type="parTrans" cxnId="{6782490A-AF7F-4DD8-870F-306A5F5B65A9}">
      <dgm:prSet/>
      <dgm:spPr/>
      <dgm:t>
        <a:bodyPr/>
        <a:lstStyle/>
        <a:p>
          <a:endParaRPr lang="en-US"/>
        </a:p>
      </dgm:t>
    </dgm:pt>
    <dgm:pt modelId="{5A678B3E-F062-44E6-BFF7-2751CB4DD2C8}" type="sibTrans" cxnId="{6782490A-AF7F-4DD8-870F-306A5F5B65A9}">
      <dgm:prSet/>
      <dgm:spPr/>
      <dgm:t>
        <a:bodyPr/>
        <a:lstStyle/>
        <a:p>
          <a:endParaRPr lang="en-US"/>
        </a:p>
      </dgm:t>
    </dgm:pt>
    <dgm:pt modelId="{4DEC6E7B-70DD-46BF-8E63-0F6C095800A5}">
      <dgm:prSet custT="1"/>
      <dgm:spPr/>
      <dgm:t>
        <a:bodyPr/>
        <a:lstStyle/>
        <a:p>
          <a:pPr algn="r"/>
          <a:r>
            <a:rPr lang="he-IL" sz="2000" dirty="0" err="1"/>
            <a:t>התכנית</a:t>
          </a:r>
          <a:r>
            <a:rPr lang="he-IL" sz="2000" dirty="0"/>
            <a:t> תיפתח במסך ראשי המפנה לאפשרויות השונות. כאשר יהיו לפחות המסכים הבאים :</a:t>
          </a:r>
        </a:p>
      </dgm:t>
    </dgm:pt>
    <dgm:pt modelId="{E2C9D015-F21A-4B40-AA87-5B2D5206C874}" type="parTrans" cxnId="{F9CA5791-B57C-4FD4-A621-35DB8EAAB928}">
      <dgm:prSet/>
      <dgm:spPr/>
      <dgm:t>
        <a:bodyPr/>
        <a:lstStyle/>
        <a:p>
          <a:endParaRPr lang="en-US"/>
        </a:p>
      </dgm:t>
    </dgm:pt>
    <dgm:pt modelId="{2F1C7ECA-9693-43E2-B725-8CDB907C4C84}" type="sibTrans" cxnId="{F9CA5791-B57C-4FD4-A621-35DB8EAAB928}">
      <dgm:prSet/>
      <dgm:spPr/>
      <dgm:t>
        <a:bodyPr/>
        <a:lstStyle/>
        <a:p>
          <a:endParaRPr lang="en-US"/>
        </a:p>
      </dgm:t>
    </dgm:pt>
    <dgm:pt modelId="{2EEE4E1C-78D8-44AC-AA45-A7C09B6A055A}">
      <dgm:prSet/>
      <dgm:spPr/>
      <dgm:t>
        <a:bodyPr/>
        <a:lstStyle/>
        <a:p>
          <a:pPr rtl="1"/>
          <a:r>
            <a:rPr lang="he-IL"/>
            <a:t>חלון כניסה ראשי - שם משתמש (עבור עובדי החברה) או אפשרות להרשמת נוסע חדש </a:t>
          </a:r>
        </a:p>
      </dgm:t>
    </dgm:pt>
    <dgm:pt modelId="{8909053E-8250-4196-9198-95A5B872B519}" type="parTrans" cxnId="{26397F0F-A108-4E35-A971-AE1A7F88114C}">
      <dgm:prSet/>
      <dgm:spPr/>
      <dgm:t>
        <a:bodyPr/>
        <a:lstStyle/>
        <a:p>
          <a:endParaRPr lang="en-US"/>
        </a:p>
      </dgm:t>
    </dgm:pt>
    <dgm:pt modelId="{EC5001DE-1EB2-4028-8A56-085CB6D9AC78}" type="sibTrans" cxnId="{26397F0F-A108-4E35-A971-AE1A7F88114C}">
      <dgm:prSet/>
      <dgm:spPr/>
      <dgm:t>
        <a:bodyPr/>
        <a:lstStyle/>
        <a:p>
          <a:endParaRPr lang="en-US"/>
        </a:p>
      </dgm:t>
    </dgm:pt>
    <dgm:pt modelId="{9A5A1629-2A6E-4D37-A740-F44E71FC9618}">
      <dgm:prSet/>
      <dgm:spPr/>
      <dgm:t>
        <a:bodyPr/>
        <a:lstStyle/>
        <a:p>
          <a:pPr rtl="1"/>
          <a:r>
            <a:rPr lang="he-IL" dirty="0"/>
            <a:t>חלון  מנהל  / עובד בחברה</a:t>
          </a:r>
        </a:p>
      </dgm:t>
    </dgm:pt>
    <dgm:pt modelId="{F25F2B42-631E-4C8F-9D9F-39CA70ADBA0E}" type="parTrans" cxnId="{443A00FC-4888-40C1-B605-87031335FE64}">
      <dgm:prSet/>
      <dgm:spPr/>
      <dgm:t>
        <a:bodyPr/>
        <a:lstStyle/>
        <a:p>
          <a:endParaRPr lang="en-US"/>
        </a:p>
      </dgm:t>
    </dgm:pt>
    <dgm:pt modelId="{CC296BBC-B3D3-4E97-86F5-450C75BA4639}" type="sibTrans" cxnId="{443A00FC-4888-40C1-B605-87031335FE64}">
      <dgm:prSet/>
      <dgm:spPr/>
      <dgm:t>
        <a:bodyPr/>
        <a:lstStyle/>
        <a:p>
          <a:endParaRPr lang="en-US"/>
        </a:p>
      </dgm:t>
    </dgm:pt>
    <dgm:pt modelId="{1BC99EFC-0503-488B-A980-6A42141E0300}">
      <dgm:prSet/>
      <dgm:spPr/>
      <dgm:t>
        <a:bodyPr/>
        <a:lstStyle/>
        <a:p>
          <a:pPr rtl="1"/>
          <a:r>
            <a:rPr lang="he-IL" dirty="0"/>
            <a:t>חלון נוסע (בונוס)</a:t>
          </a:r>
        </a:p>
      </dgm:t>
    </dgm:pt>
    <dgm:pt modelId="{7F16141C-3462-4FD0-9DA4-4E9F4BA25D26}" type="parTrans" cxnId="{35D621AF-099B-4032-B3A9-B798AA1D43D0}">
      <dgm:prSet/>
      <dgm:spPr/>
      <dgm:t>
        <a:bodyPr/>
        <a:lstStyle/>
        <a:p>
          <a:endParaRPr lang="en-US"/>
        </a:p>
      </dgm:t>
    </dgm:pt>
    <dgm:pt modelId="{EEAA6131-6688-4718-BCF9-EFFCE859CEA9}" type="sibTrans" cxnId="{35D621AF-099B-4032-B3A9-B798AA1D43D0}">
      <dgm:prSet/>
      <dgm:spPr/>
      <dgm:t>
        <a:bodyPr/>
        <a:lstStyle/>
        <a:p>
          <a:endParaRPr lang="en-US"/>
        </a:p>
      </dgm:t>
    </dgm:pt>
    <dgm:pt modelId="{B478269E-30E9-42E1-BD02-4F8A63464203}">
      <dgm:prSet custT="1"/>
      <dgm:spPr/>
      <dgm:t>
        <a:bodyPr/>
        <a:lstStyle/>
        <a:p>
          <a:pPr algn="r"/>
          <a:r>
            <a:rPr lang="he-IL" sz="2000" dirty="0"/>
            <a:t>כאמור: לעובדי החברה אין גישה למידע על נוסעים אלא רק תחנות / קווים / </a:t>
          </a:r>
          <a:r>
            <a:rPr lang="he-IL" sz="2000" dirty="0" err="1"/>
            <a:t>אטובוסים</a:t>
          </a:r>
          <a:r>
            <a:rPr lang="he-IL" sz="2000" dirty="0"/>
            <a:t> וכדומה.</a:t>
          </a:r>
        </a:p>
      </dgm:t>
    </dgm:pt>
    <dgm:pt modelId="{CBD032C2-3505-4BAE-AB40-F9A9AB719E33}" type="parTrans" cxnId="{FCF79EFF-F0ED-4B07-AD14-4BA895E463CB}">
      <dgm:prSet/>
      <dgm:spPr/>
      <dgm:t>
        <a:bodyPr/>
        <a:lstStyle/>
        <a:p>
          <a:endParaRPr lang="en-US"/>
        </a:p>
      </dgm:t>
    </dgm:pt>
    <dgm:pt modelId="{CC8A21FC-064F-4421-B58A-C57AFEEC7E48}" type="sibTrans" cxnId="{FCF79EFF-F0ED-4B07-AD14-4BA895E463CB}">
      <dgm:prSet/>
      <dgm:spPr/>
      <dgm:t>
        <a:bodyPr/>
        <a:lstStyle/>
        <a:p>
          <a:endParaRPr lang="en-US"/>
        </a:p>
      </dgm:t>
    </dgm:pt>
    <dgm:pt modelId="{32B5A466-1347-4014-93F0-D0BFE726E900}">
      <dgm:prSet custT="1"/>
      <dgm:spPr/>
      <dgm:t>
        <a:bodyPr/>
        <a:lstStyle/>
        <a:p>
          <a:pPr algn="r"/>
          <a:r>
            <a:rPr lang="he-IL" sz="2000" dirty="0"/>
            <a:t>בשלב הראשון יש לממש רק את ניהול מרכז המידע של החברה</a:t>
          </a:r>
        </a:p>
      </dgm:t>
    </dgm:pt>
    <dgm:pt modelId="{67838C86-30C1-4999-9D2C-483CEC8E3E08}" type="parTrans" cxnId="{A0338B0B-C798-4262-9EFB-0E8E844AD8CA}">
      <dgm:prSet/>
      <dgm:spPr/>
      <dgm:t>
        <a:bodyPr/>
        <a:lstStyle/>
        <a:p>
          <a:endParaRPr lang="en-US"/>
        </a:p>
      </dgm:t>
    </dgm:pt>
    <dgm:pt modelId="{F2697DCD-9E6D-41FA-B848-DA7CBFDD4A6D}" type="sibTrans" cxnId="{A0338B0B-C798-4262-9EFB-0E8E844AD8CA}">
      <dgm:prSet/>
      <dgm:spPr/>
      <dgm:t>
        <a:bodyPr/>
        <a:lstStyle/>
        <a:p>
          <a:endParaRPr lang="en-US"/>
        </a:p>
      </dgm:t>
    </dgm:pt>
    <dgm:pt modelId="{1F7ABEBE-726D-486D-93FE-2A9F7D444FC5}" type="pres">
      <dgm:prSet presAssocID="{1A4F36C1-3229-4C79-A2E9-346E5DF7A13F}" presName="linear" presStyleCnt="0">
        <dgm:presLayoutVars>
          <dgm:animLvl val="lvl"/>
          <dgm:resizeHandles val="exact"/>
        </dgm:presLayoutVars>
      </dgm:prSet>
      <dgm:spPr/>
    </dgm:pt>
    <dgm:pt modelId="{037A3DC5-2F02-4F53-8C0A-0840B612CA8B}" type="pres">
      <dgm:prSet presAssocID="{4792478A-0C90-4286-9E38-B18526D62D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F92C86-F422-4BEF-BC82-4E3C6C0C3A93}" type="pres">
      <dgm:prSet presAssocID="{4792478A-0C90-4286-9E38-B18526D62DB5}" presName="childText" presStyleLbl="revTx" presStyleIdx="0" presStyleCnt="2">
        <dgm:presLayoutVars>
          <dgm:bulletEnabled val="1"/>
        </dgm:presLayoutVars>
      </dgm:prSet>
      <dgm:spPr/>
    </dgm:pt>
    <dgm:pt modelId="{58AC5777-E0E8-48D2-94F0-76A5BC2579CC}" type="pres">
      <dgm:prSet presAssocID="{4DEC6E7B-70DD-46BF-8E63-0F6C095800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133BBC-6D57-4D61-98C0-A8D44A75CD8E}" type="pres">
      <dgm:prSet presAssocID="{4DEC6E7B-70DD-46BF-8E63-0F6C095800A5}" presName="childText" presStyleLbl="revTx" presStyleIdx="1" presStyleCnt="2">
        <dgm:presLayoutVars>
          <dgm:bulletEnabled val="1"/>
        </dgm:presLayoutVars>
      </dgm:prSet>
      <dgm:spPr/>
    </dgm:pt>
    <dgm:pt modelId="{A3D9E6A7-7412-43C6-9FD8-57E34D81D994}" type="pres">
      <dgm:prSet presAssocID="{B478269E-30E9-42E1-BD02-4F8A634642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8D85D8-E0BC-4EF7-862F-A17D5E779605}" type="pres">
      <dgm:prSet presAssocID="{CC8A21FC-064F-4421-B58A-C57AFEEC7E48}" presName="spacer" presStyleCnt="0"/>
      <dgm:spPr/>
    </dgm:pt>
    <dgm:pt modelId="{2EAA9091-E7E0-45EA-9D2A-0F2B394BA423}" type="pres">
      <dgm:prSet presAssocID="{32B5A466-1347-4014-93F0-D0BFE726E9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82490A-AF7F-4DD8-870F-306A5F5B65A9}" srcId="{4792478A-0C90-4286-9E38-B18526D62DB5}" destId="{96A4B482-DB9C-4FE6-8A53-638B1F5D0D88}" srcOrd="1" destOrd="0" parTransId="{3CCBD771-2708-4268-9CF7-935EAC426887}" sibTransId="{5A678B3E-F062-44E6-BFF7-2751CB4DD2C8}"/>
    <dgm:cxn modelId="{A0338B0B-C798-4262-9EFB-0E8E844AD8CA}" srcId="{1A4F36C1-3229-4C79-A2E9-346E5DF7A13F}" destId="{32B5A466-1347-4014-93F0-D0BFE726E900}" srcOrd="3" destOrd="0" parTransId="{67838C86-30C1-4999-9D2C-483CEC8E3E08}" sibTransId="{F2697DCD-9E6D-41FA-B848-DA7CBFDD4A6D}"/>
    <dgm:cxn modelId="{26397F0F-A108-4E35-A971-AE1A7F88114C}" srcId="{4DEC6E7B-70DD-46BF-8E63-0F6C095800A5}" destId="{2EEE4E1C-78D8-44AC-AA45-A7C09B6A055A}" srcOrd="0" destOrd="0" parTransId="{8909053E-8250-4196-9198-95A5B872B519}" sibTransId="{EC5001DE-1EB2-4028-8A56-085CB6D9AC78}"/>
    <dgm:cxn modelId="{7B47DC66-5C15-425C-A2EA-75573F0AA298}" type="presOf" srcId="{1A4F36C1-3229-4C79-A2E9-346E5DF7A13F}" destId="{1F7ABEBE-726D-486D-93FE-2A9F7D444FC5}" srcOrd="0" destOrd="0" presId="urn:microsoft.com/office/officeart/2005/8/layout/vList2"/>
    <dgm:cxn modelId="{A998A167-F6CA-43B8-A3F6-F401B4A4558B}" srcId="{1A4F36C1-3229-4C79-A2E9-346E5DF7A13F}" destId="{4792478A-0C90-4286-9E38-B18526D62DB5}" srcOrd="0" destOrd="0" parTransId="{96876965-5972-45F7-B5B3-4A921CE57261}" sibTransId="{2057E0AE-972A-42CA-B2E0-89ECEC4EDCF4}"/>
    <dgm:cxn modelId="{CA1D1B68-F182-419C-9AA6-356B6BEC158C}" srcId="{4792478A-0C90-4286-9E38-B18526D62DB5}" destId="{3AC1ED51-EDFE-4180-997D-66E02F9273EB}" srcOrd="0" destOrd="0" parTransId="{EA83DE6D-ED1F-42C3-B495-8135E6AC1DCC}" sibTransId="{D27C946B-FB93-4359-B8DD-F2B6CB182E80}"/>
    <dgm:cxn modelId="{01D4936D-76D7-4F8E-A533-25D9949D82AF}" type="presOf" srcId="{4DEC6E7B-70DD-46BF-8E63-0F6C095800A5}" destId="{58AC5777-E0E8-48D2-94F0-76A5BC2579CC}" srcOrd="0" destOrd="0" presId="urn:microsoft.com/office/officeart/2005/8/layout/vList2"/>
    <dgm:cxn modelId="{9200554F-96CA-4F89-86DD-4A677ABB0BF6}" type="presOf" srcId="{9A5A1629-2A6E-4D37-A740-F44E71FC9618}" destId="{48133BBC-6D57-4D61-98C0-A8D44A75CD8E}" srcOrd="0" destOrd="1" presId="urn:microsoft.com/office/officeart/2005/8/layout/vList2"/>
    <dgm:cxn modelId="{5094F78B-1D58-4118-B19D-08089CFF5883}" type="presOf" srcId="{1BC99EFC-0503-488B-A980-6A42141E0300}" destId="{48133BBC-6D57-4D61-98C0-A8D44A75CD8E}" srcOrd="0" destOrd="2" presId="urn:microsoft.com/office/officeart/2005/8/layout/vList2"/>
    <dgm:cxn modelId="{F9CA5791-B57C-4FD4-A621-35DB8EAAB928}" srcId="{1A4F36C1-3229-4C79-A2E9-346E5DF7A13F}" destId="{4DEC6E7B-70DD-46BF-8E63-0F6C095800A5}" srcOrd="1" destOrd="0" parTransId="{E2C9D015-F21A-4B40-AA87-5B2D5206C874}" sibTransId="{2F1C7ECA-9693-43E2-B725-8CDB907C4C84}"/>
    <dgm:cxn modelId="{773B679E-85D9-4325-B53C-E5293C0DB7D3}" type="presOf" srcId="{2EEE4E1C-78D8-44AC-AA45-A7C09B6A055A}" destId="{48133BBC-6D57-4D61-98C0-A8D44A75CD8E}" srcOrd="0" destOrd="0" presId="urn:microsoft.com/office/officeart/2005/8/layout/vList2"/>
    <dgm:cxn modelId="{F237FCA1-29E6-48BD-A121-2735CDAF34F7}" type="presOf" srcId="{32B5A466-1347-4014-93F0-D0BFE726E900}" destId="{2EAA9091-E7E0-45EA-9D2A-0F2B394BA423}" srcOrd="0" destOrd="0" presId="urn:microsoft.com/office/officeart/2005/8/layout/vList2"/>
    <dgm:cxn modelId="{8F9E3AA3-5D7E-4AC8-9D52-21BA1FD00EFC}" type="presOf" srcId="{3AC1ED51-EDFE-4180-997D-66E02F9273EB}" destId="{64F92C86-F422-4BEF-BC82-4E3C6C0C3A93}" srcOrd="0" destOrd="0" presId="urn:microsoft.com/office/officeart/2005/8/layout/vList2"/>
    <dgm:cxn modelId="{35D621AF-099B-4032-B3A9-B798AA1D43D0}" srcId="{4DEC6E7B-70DD-46BF-8E63-0F6C095800A5}" destId="{1BC99EFC-0503-488B-A980-6A42141E0300}" srcOrd="2" destOrd="0" parTransId="{7F16141C-3462-4FD0-9DA4-4E9F4BA25D26}" sibTransId="{EEAA6131-6688-4718-BCF9-EFFCE859CEA9}"/>
    <dgm:cxn modelId="{85A758C0-92F4-43F9-9260-39BBF12C6DCB}" type="presOf" srcId="{4792478A-0C90-4286-9E38-B18526D62DB5}" destId="{037A3DC5-2F02-4F53-8C0A-0840B612CA8B}" srcOrd="0" destOrd="0" presId="urn:microsoft.com/office/officeart/2005/8/layout/vList2"/>
    <dgm:cxn modelId="{F57B2AC5-B0AA-40FE-B059-6B181E996874}" type="presOf" srcId="{96A4B482-DB9C-4FE6-8A53-638B1F5D0D88}" destId="{64F92C86-F422-4BEF-BC82-4E3C6C0C3A93}" srcOrd="0" destOrd="1" presId="urn:microsoft.com/office/officeart/2005/8/layout/vList2"/>
    <dgm:cxn modelId="{CC6445D0-7C59-449F-978E-6411581774FB}" type="presOf" srcId="{B478269E-30E9-42E1-BD02-4F8A63464203}" destId="{A3D9E6A7-7412-43C6-9FD8-57E34D81D994}" srcOrd="0" destOrd="0" presId="urn:microsoft.com/office/officeart/2005/8/layout/vList2"/>
    <dgm:cxn modelId="{443A00FC-4888-40C1-B605-87031335FE64}" srcId="{4DEC6E7B-70DD-46BF-8E63-0F6C095800A5}" destId="{9A5A1629-2A6E-4D37-A740-F44E71FC9618}" srcOrd="1" destOrd="0" parTransId="{F25F2B42-631E-4C8F-9D9F-39CA70ADBA0E}" sibTransId="{CC296BBC-B3D3-4E97-86F5-450C75BA4639}"/>
    <dgm:cxn modelId="{FCF79EFF-F0ED-4B07-AD14-4BA895E463CB}" srcId="{1A4F36C1-3229-4C79-A2E9-346E5DF7A13F}" destId="{B478269E-30E9-42E1-BD02-4F8A63464203}" srcOrd="2" destOrd="0" parTransId="{CBD032C2-3505-4BAE-AB40-F9A9AB719E33}" sibTransId="{CC8A21FC-064F-4421-B58A-C57AFEEC7E48}"/>
    <dgm:cxn modelId="{F5ECB15D-D64A-4607-924E-A9308309620D}" type="presParOf" srcId="{1F7ABEBE-726D-486D-93FE-2A9F7D444FC5}" destId="{037A3DC5-2F02-4F53-8C0A-0840B612CA8B}" srcOrd="0" destOrd="0" presId="urn:microsoft.com/office/officeart/2005/8/layout/vList2"/>
    <dgm:cxn modelId="{420C8905-DE30-4CA4-8CE8-6351E1DD1080}" type="presParOf" srcId="{1F7ABEBE-726D-486D-93FE-2A9F7D444FC5}" destId="{64F92C86-F422-4BEF-BC82-4E3C6C0C3A93}" srcOrd="1" destOrd="0" presId="urn:microsoft.com/office/officeart/2005/8/layout/vList2"/>
    <dgm:cxn modelId="{A5F98336-21D4-492E-A1F9-5135E1A5CD52}" type="presParOf" srcId="{1F7ABEBE-726D-486D-93FE-2A9F7D444FC5}" destId="{58AC5777-E0E8-48D2-94F0-76A5BC2579CC}" srcOrd="2" destOrd="0" presId="urn:microsoft.com/office/officeart/2005/8/layout/vList2"/>
    <dgm:cxn modelId="{4EA374C6-7F15-4560-8D9F-6A0E5ADB17AD}" type="presParOf" srcId="{1F7ABEBE-726D-486D-93FE-2A9F7D444FC5}" destId="{48133BBC-6D57-4D61-98C0-A8D44A75CD8E}" srcOrd="3" destOrd="0" presId="urn:microsoft.com/office/officeart/2005/8/layout/vList2"/>
    <dgm:cxn modelId="{C275C0E2-330D-499C-8B4A-BD5C37E57CD6}" type="presParOf" srcId="{1F7ABEBE-726D-486D-93FE-2A9F7D444FC5}" destId="{A3D9E6A7-7412-43C6-9FD8-57E34D81D994}" srcOrd="4" destOrd="0" presId="urn:microsoft.com/office/officeart/2005/8/layout/vList2"/>
    <dgm:cxn modelId="{5DA69B80-B995-4E11-9B8D-FBD4ABB8204F}" type="presParOf" srcId="{1F7ABEBE-726D-486D-93FE-2A9F7D444FC5}" destId="{FE8D85D8-E0BC-4EF7-862F-A17D5E779605}" srcOrd="5" destOrd="0" presId="urn:microsoft.com/office/officeart/2005/8/layout/vList2"/>
    <dgm:cxn modelId="{0D56CA88-30F5-42F0-9948-505B312D6A4C}" type="presParOf" srcId="{1F7ABEBE-726D-486D-93FE-2A9F7D444FC5}" destId="{2EAA9091-E7E0-45EA-9D2A-0F2B394BA4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A5ADCD-B6B1-4F30-868E-CB8DA8969FDA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651F76-B45E-4B64-A562-955D8ED1AAF2}">
      <dgm:prSet/>
      <dgm:spPr/>
      <dgm:t>
        <a:bodyPr/>
        <a:lstStyle/>
        <a:p>
          <a:r>
            <a:rPr lang="he-IL"/>
            <a:t>תצוגה האוטובוסים הקיימים במערכת</a:t>
          </a:r>
        </a:p>
      </dgm:t>
    </dgm:pt>
    <dgm:pt modelId="{8CC93312-FF1B-42E3-83F3-4445D81A44EC}" type="parTrans" cxnId="{7608A53B-EBBF-4361-8F69-F2A8879B7B7F}">
      <dgm:prSet/>
      <dgm:spPr/>
      <dgm:t>
        <a:bodyPr/>
        <a:lstStyle/>
        <a:p>
          <a:endParaRPr lang="en-US"/>
        </a:p>
      </dgm:t>
    </dgm:pt>
    <dgm:pt modelId="{53260D2A-E555-4C95-86D8-9D08CFC20842}" type="sibTrans" cxnId="{7608A53B-EBBF-4361-8F69-F2A8879B7B7F}">
      <dgm:prSet/>
      <dgm:spPr/>
      <dgm:t>
        <a:bodyPr/>
        <a:lstStyle/>
        <a:p>
          <a:endParaRPr lang="en-US"/>
        </a:p>
      </dgm:t>
    </dgm:pt>
    <dgm:pt modelId="{CC9D55A8-32A5-4FDF-93F7-71CEEDF7E774}">
      <dgm:prSet/>
      <dgm:spPr/>
      <dgm:t>
        <a:bodyPr/>
        <a:lstStyle/>
        <a:p>
          <a:pPr algn="r" rtl="1"/>
          <a:r>
            <a:rPr lang="he-IL"/>
            <a:t>אפשרות לשלוח אוטובוס לטיפול או תדלוק</a:t>
          </a:r>
        </a:p>
      </dgm:t>
    </dgm:pt>
    <dgm:pt modelId="{D47B938B-B963-428A-935E-494CFB328FC7}" type="parTrans" cxnId="{55362735-6491-4EE4-882A-8FF607E8F3D6}">
      <dgm:prSet/>
      <dgm:spPr/>
      <dgm:t>
        <a:bodyPr/>
        <a:lstStyle/>
        <a:p>
          <a:endParaRPr lang="en-US"/>
        </a:p>
      </dgm:t>
    </dgm:pt>
    <dgm:pt modelId="{BD43BCEC-BAB4-48FC-A91B-42192786091F}" type="sibTrans" cxnId="{55362735-6491-4EE4-882A-8FF607E8F3D6}">
      <dgm:prSet/>
      <dgm:spPr/>
      <dgm:t>
        <a:bodyPr/>
        <a:lstStyle/>
        <a:p>
          <a:endParaRPr lang="en-US"/>
        </a:p>
      </dgm:t>
    </dgm:pt>
    <dgm:pt modelId="{1B63ED70-476D-4C13-8088-19EBA3422569}">
      <dgm:prSet/>
      <dgm:spPr/>
      <dgm:t>
        <a:bodyPr/>
        <a:lstStyle/>
        <a:p>
          <a:pPr algn="r" rtl="1"/>
          <a:r>
            <a:rPr lang="he-IL" dirty="0"/>
            <a:t>תצוגת פרטים של אוטובוס בודד</a:t>
          </a:r>
        </a:p>
      </dgm:t>
    </dgm:pt>
    <dgm:pt modelId="{EE279587-DFB5-4BEA-A29F-A1931E9B443B}" type="parTrans" cxnId="{F0EFAAC1-7FA5-4E35-B45D-DDD4CF8C0C38}">
      <dgm:prSet/>
      <dgm:spPr/>
      <dgm:t>
        <a:bodyPr/>
        <a:lstStyle/>
        <a:p>
          <a:endParaRPr lang="en-US"/>
        </a:p>
      </dgm:t>
    </dgm:pt>
    <dgm:pt modelId="{D48BC91F-B9BF-4EBD-89DA-188C732E3F43}" type="sibTrans" cxnId="{F0EFAAC1-7FA5-4E35-B45D-DDD4CF8C0C38}">
      <dgm:prSet/>
      <dgm:spPr/>
      <dgm:t>
        <a:bodyPr/>
        <a:lstStyle/>
        <a:p>
          <a:endParaRPr lang="en-US"/>
        </a:p>
      </dgm:t>
    </dgm:pt>
    <dgm:pt modelId="{5E4853AB-B7CD-4633-982E-CA870231213C}">
      <dgm:prSet/>
      <dgm:spPr/>
      <dgm:t>
        <a:bodyPr/>
        <a:lstStyle/>
        <a:p>
          <a:r>
            <a:rPr lang="he-IL"/>
            <a:t>תצוגת הקווים הקיימים במערכת </a:t>
          </a:r>
        </a:p>
      </dgm:t>
    </dgm:pt>
    <dgm:pt modelId="{62C33337-FA6B-4BC7-A742-6BA735A4779F}" type="parTrans" cxnId="{161F9DE5-64B1-4F43-A76F-DC63FF3A69E5}">
      <dgm:prSet/>
      <dgm:spPr/>
      <dgm:t>
        <a:bodyPr/>
        <a:lstStyle/>
        <a:p>
          <a:endParaRPr lang="en-US"/>
        </a:p>
      </dgm:t>
    </dgm:pt>
    <dgm:pt modelId="{B3B19704-9F94-43C9-A54E-7697C6492555}" type="sibTrans" cxnId="{161F9DE5-64B1-4F43-A76F-DC63FF3A69E5}">
      <dgm:prSet/>
      <dgm:spPr/>
      <dgm:t>
        <a:bodyPr/>
        <a:lstStyle/>
        <a:p>
          <a:endParaRPr lang="en-US"/>
        </a:p>
      </dgm:t>
    </dgm:pt>
    <dgm:pt modelId="{C43ADE4A-C3EE-4D88-B978-E4E9727A734D}">
      <dgm:prSet/>
      <dgm:spPr/>
      <dgm:t>
        <a:bodyPr/>
        <a:lstStyle/>
        <a:p>
          <a:pPr rtl="1"/>
          <a:r>
            <a:rPr lang="he-IL" dirty="0"/>
            <a:t>בהצגת קו יש להציג מידע על התחנות במסלול הקו</a:t>
          </a:r>
        </a:p>
      </dgm:t>
    </dgm:pt>
    <dgm:pt modelId="{7D479B32-3678-437C-98B8-CB4EAC9F4EDE}" type="parTrans" cxnId="{59C616F9-EF64-4B55-BD84-190FF896FE29}">
      <dgm:prSet/>
      <dgm:spPr/>
      <dgm:t>
        <a:bodyPr/>
        <a:lstStyle/>
        <a:p>
          <a:endParaRPr lang="en-US"/>
        </a:p>
      </dgm:t>
    </dgm:pt>
    <dgm:pt modelId="{495DB6C4-5E8F-451A-8D9A-0698E01D48C9}" type="sibTrans" cxnId="{59C616F9-EF64-4B55-BD84-190FF896FE29}">
      <dgm:prSet/>
      <dgm:spPr/>
      <dgm:t>
        <a:bodyPr/>
        <a:lstStyle/>
        <a:p>
          <a:endParaRPr lang="en-US"/>
        </a:p>
      </dgm:t>
    </dgm:pt>
    <dgm:pt modelId="{F002A5D3-E69F-48D4-A168-202DC1E8CEBB}">
      <dgm:prSet/>
      <dgm:spPr/>
      <dgm:t>
        <a:bodyPr/>
        <a:lstStyle/>
        <a:p>
          <a:r>
            <a:rPr lang="he-IL"/>
            <a:t>תצוגת תחנות אוטובוס</a:t>
          </a:r>
        </a:p>
      </dgm:t>
    </dgm:pt>
    <dgm:pt modelId="{5BA89F1E-ABCB-47B5-9F89-92EE902B989C}" type="parTrans" cxnId="{D081ED39-EF8C-4267-B331-0AA2070B6371}">
      <dgm:prSet/>
      <dgm:spPr/>
      <dgm:t>
        <a:bodyPr/>
        <a:lstStyle/>
        <a:p>
          <a:endParaRPr lang="en-US"/>
        </a:p>
      </dgm:t>
    </dgm:pt>
    <dgm:pt modelId="{B01D159C-EE24-4752-9592-8797B10F01EB}" type="sibTrans" cxnId="{D081ED39-EF8C-4267-B331-0AA2070B6371}">
      <dgm:prSet/>
      <dgm:spPr/>
      <dgm:t>
        <a:bodyPr/>
        <a:lstStyle/>
        <a:p>
          <a:endParaRPr lang="en-US"/>
        </a:p>
      </dgm:t>
    </dgm:pt>
    <dgm:pt modelId="{40F3673C-0FC2-44E6-A361-47DEF11BB4CD}">
      <dgm:prSet/>
      <dgm:spPr/>
      <dgm:t>
        <a:bodyPr/>
        <a:lstStyle/>
        <a:p>
          <a:pPr algn="r" rtl="1"/>
          <a:r>
            <a:rPr lang="he-IL" dirty="0"/>
            <a:t>תצוגת פרטים של תחנה בודדת</a:t>
          </a:r>
        </a:p>
      </dgm:t>
    </dgm:pt>
    <dgm:pt modelId="{CF3DB2E9-CA39-42C0-AD7C-BF8EE522CCAB}" type="parTrans" cxnId="{5128EAB1-BDAB-4CEF-A1E4-120C5B30DFEA}">
      <dgm:prSet/>
      <dgm:spPr/>
      <dgm:t>
        <a:bodyPr/>
        <a:lstStyle/>
        <a:p>
          <a:endParaRPr lang="en-US"/>
        </a:p>
      </dgm:t>
    </dgm:pt>
    <dgm:pt modelId="{65D5FA0E-CAB4-460A-8D32-56CA52EDDCDA}" type="sibTrans" cxnId="{5128EAB1-BDAB-4CEF-A1E4-120C5B30DFEA}">
      <dgm:prSet/>
      <dgm:spPr/>
      <dgm:t>
        <a:bodyPr/>
        <a:lstStyle/>
        <a:p>
          <a:endParaRPr lang="en-US"/>
        </a:p>
      </dgm:t>
    </dgm:pt>
    <dgm:pt modelId="{8AEFEEF4-B3E4-4042-8756-6B9ECDE45B30}">
      <dgm:prSet/>
      <dgm:spPr/>
      <dgm:t>
        <a:bodyPr/>
        <a:lstStyle/>
        <a:p>
          <a:pPr algn="r" rtl="1"/>
          <a:r>
            <a:rPr lang="he-IL" dirty="0"/>
            <a:t>כולל קווי אוטובוס שעוברים בתחנה</a:t>
          </a:r>
        </a:p>
      </dgm:t>
    </dgm:pt>
    <dgm:pt modelId="{7BE4587D-2925-4919-BFD6-22B9E57F7FD6}" type="parTrans" cxnId="{390A5A1A-C2B5-46CF-A598-9FAA5CACB2DD}">
      <dgm:prSet/>
      <dgm:spPr/>
      <dgm:t>
        <a:bodyPr/>
        <a:lstStyle/>
        <a:p>
          <a:endParaRPr lang="en-US"/>
        </a:p>
      </dgm:t>
    </dgm:pt>
    <dgm:pt modelId="{FA15CB11-FA5A-472A-8780-5550A090A768}" type="sibTrans" cxnId="{390A5A1A-C2B5-46CF-A598-9FAA5CACB2DD}">
      <dgm:prSet/>
      <dgm:spPr/>
      <dgm:t>
        <a:bodyPr/>
        <a:lstStyle/>
        <a:p>
          <a:endParaRPr lang="en-US"/>
        </a:p>
      </dgm:t>
    </dgm:pt>
    <dgm:pt modelId="{D1FE8453-548B-46E7-9C60-95C79A98D9C4}">
      <dgm:prSet/>
      <dgm:spPr/>
      <dgm:t>
        <a:bodyPr/>
        <a:lstStyle/>
        <a:p>
          <a:pPr algn="r" rtl="1"/>
          <a:r>
            <a:rPr lang="he-IL" dirty="0"/>
            <a:t>תצוגה לעדכון מרחק\זמן נסיעה בין שתי תחנות </a:t>
          </a:r>
        </a:p>
      </dgm:t>
    </dgm:pt>
    <dgm:pt modelId="{B0FFE539-9107-423F-8736-5470D49C096A}" type="parTrans" cxnId="{AC359D75-8529-432C-ADCF-7AF3EFBE100C}">
      <dgm:prSet/>
      <dgm:spPr/>
      <dgm:t>
        <a:bodyPr/>
        <a:lstStyle/>
        <a:p>
          <a:endParaRPr lang="en-US"/>
        </a:p>
      </dgm:t>
    </dgm:pt>
    <dgm:pt modelId="{B87BF9D6-F579-41E8-83B1-63714EC93351}" type="sibTrans" cxnId="{AC359D75-8529-432C-ADCF-7AF3EFBE100C}">
      <dgm:prSet/>
      <dgm:spPr/>
      <dgm:t>
        <a:bodyPr/>
        <a:lstStyle/>
        <a:p>
          <a:endParaRPr lang="en-US"/>
        </a:p>
      </dgm:t>
    </dgm:pt>
    <dgm:pt modelId="{EA6482CF-5A3C-4278-8763-E7A607FAAB17}">
      <dgm:prSet/>
      <dgm:spPr/>
      <dgm:t>
        <a:bodyPr/>
        <a:lstStyle/>
        <a:p>
          <a:pPr rtl="1"/>
          <a:r>
            <a:rPr lang="he-IL" dirty="0"/>
            <a:t>כולל תחנות עוקבות</a:t>
          </a:r>
        </a:p>
      </dgm:t>
    </dgm:pt>
    <dgm:pt modelId="{DABA5513-9AE6-49F3-8659-2B61FC513514}" type="parTrans" cxnId="{9AFF3D5F-BBC2-459D-ADDD-BA47D326BBA2}">
      <dgm:prSet/>
      <dgm:spPr/>
      <dgm:t>
        <a:bodyPr/>
        <a:lstStyle/>
        <a:p>
          <a:pPr rtl="1"/>
          <a:endParaRPr lang="he-IL"/>
        </a:p>
      </dgm:t>
    </dgm:pt>
    <dgm:pt modelId="{40B15535-BD06-49B2-B6E6-AD1D009ACEA7}" type="sibTrans" cxnId="{9AFF3D5F-BBC2-459D-ADDD-BA47D326BBA2}">
      <dgm:prSet/>
      <dgm:spPr/>
      <dgm:t>
        <a:bodyPr/>
        <a:lstStyle/>
        <a:p>
          <a:pPr rtl="1"/>
          <a:endParaRPr lang="he-IL"/>
        </a:p>
      </dgm:t>
    </dgm:pt>
    <dgm:pt modelId="{EE864DCA-BD0A-4932-A2A1-92E6EABD33D3}">
      <dgm:prSet/>
      <dgm:spPr/>
      <dgm:t>
        <a:bodyPr/>
        <a:lstStyle/>
        <a:p>
          <a:pPr rtl="1"/>
          <a:r>
            <a:rPr lang="he-IL" dirty="0"/>
            <a:t>הוספה עדכון וגריעה של פרטי קווים, כולל עדכון תחנות קו</a:t>
          </a:r>
        </a:p>
      </dgm:t>
    </dgm:pt>
    <dgm:pt modelId="{B8DC68F3-2E4A-4C4F-8EA6-C7103DA2F1EA}" type="parTrans" cxnId="{13B0427B-0472-4D27-8CF0-FA406229B55F}">
      <dgm:prSet/>
      <dgm:spPr/>
    </dgm:pt>
    <dgm:pt modelId="{19D8A8D5-967F-4562-82D9-2ECA6BE1E0C2}" type="sibTrans" cxnId="{13B0427B-0472-4D27-8CF0-FA406229B55F}">
      <dgm:prSet/>
      <dgm:spPr/>
    </dgm:pt>
    <dgm:pt modelId="{C3403367-ABB2-4AA9-9FDA-949D71C85F6B}">
      <dgm:prSet/>
      <dgm:spPr/>
      <dgm:t>
        <a:bodyPr/>
        <a:lstStyle/>
        <a:p>
          <a:pPr rtl="1"/>
          <a:r>
            <a:rPr lang="he-IL" dirty="0"/>
            <a:t>אם בעדכון נוספת לקו תחנה שאין מידע לגבי מרחק\זמן נסיעה מהתחנה הקודמת - יש לאפשר תצוגה לעדכון מרחק\זמן נסיעה בין שתי תחנות</a:t>
          </a:r>
        </a:p>
      </dgm:t>
    </dgm:pt>
    <dgm:pt modelId="{95EF4789-24F7-4827-8CFE-F65EF8F4DD9C}" type="parTrans" cxnId="{F9709399-D872-4D31-825B-083BC0768E65}">
      <dgm:prSet/>
      <dgm:spPr/>
    </dgm:pt>
    <dgm:pt modelId="{7621026C-47B6-444E-B715-4DC276E6423F}" type="sibTrans" cxnId="{F9709399-D872-4D31-825B-083BC0768E65}">
      <dgm:prSet/>
      <dgm:spPr/>
    </dgm:pt>
    <dgm:pt modelId="{6138DFC5-2BF1-406C-8403-C3CC21E8E3E4}">
      <dgm:prSet/>
      <dgm:spPr/>
      <dgm:t>
        <a:bodyPr/>
        <a:lstStyle/>
        <a:p>
          <a:pPr algn="r" rtl="1"/>
          <a:r>
            <a:rPr lang="he-IL" dirty="0"/>
            <a:t>הוספה, גריעה, עדכון פרטים של תחנות</a:t>
          </a:r>
        </a:p>
      </dgm:t>
    </dgm:pt>
    <dgm:pt modelId="{B63D7E54-F925-4C8F-8ACB-82776F475DC0}" type="parTrans" cxnId="{D9E3B6F4-B7A4-4019-BFD8-6A4ADB291ED9}">
      <dgm:prSet/>
      <dgm:spPr/>
    </dgm:pt>
    <dgm:pt modelId="{3F3D8351-DEE9-4D92-BCF2-903FF2225C48}" type="sibTrans" cxnId="{D9E3B6F4-B7A4-4019-BFD8-6A4ADB291ED9}">
      <dgm:prSet/>
      <dgm:spPr/>
    </dgm:pt>
    <dgm:pt modelId="{D46F3B9A-D55F-4737-9443-5E002E6EFC2D}" type="pres">
      <dgm:prSet presAssocID="{C4A5ADCD-B6B1-4F30-868E-CB8DA8969FDA}" presName="linear" presStyleCnt="0">
        <dgm:presLayoutVars>
          <dgm:dir/>
          <dgm:animLvl val="lvl"/>
          <dgm:resizeHandles val="exact"/>
        </dgm:presLayoutVars>
      </dgm:prSet>
      <dgm:spPr/>
    </dgm:pt>
    <dgm:pt modelId="{499EAB0E-53B8-4795-99FF-5B06602BAB24}" type="pres">
      <dgm:prSet presAssocID="{B2651F76-B45E-4B64-A562-955D8ED1AAF2}" presName="parentLin" presStyleCnt="0"/>
      <dgm:spPr/>
    </dgm:pt>
    <dgm:pt modelId="{65ABFFC9-903E-47D7-B353-16BF58150B64}" type="pres">
      <dgm:prSet presAssocID="{B2651F76-B45E-4B64-A562-955D8ED1AAF2}" presName="parentLeftMargin" presStyleLbl="node1" presStyleIdx="0" presStyleCnt="3"/>
      <dgm:spPr/>
    </dgm:pt>
    <dgm:pt modelId="{D551C7D0-3C94-4094-A72E-6B8EC01FDD89}" type="pres">
      <dgm:prSet presAssocID="{B2651F76-B45E-4B64-A562-955D8ED1AA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A389C5-585F-4803-87BB-0ED69239DDFD}" type="pres">
      <dgm:prSet presAssocID="{B2651F76-B45E-4B64-A562-955D8ED1AAF2}" presName="negativeSpace" presStyleCnt="0"/>
      <dgm:spPr/>
    </dgm:pt>
    <dgm:pt modelId="{D6E41671-02A9-4750-90C8-9757EC2E391F}" type="pres">
      <dgm:prSet presAssocID="{B2651F76-B45E-4B64-A562-955D8ED1AAF2}" presName="childText" presStyleLbl="conFgAcc1" presStyleIdx="0" presStyleCnt="3">
        <dgm:presLayoutVars>
          <dgm:bulletEnabled val="1"/>
        </dgm:presLayoutVars>
      </dgm:prSet>
      <dgm:spPr/>
    </dgm:pt>
    <dgm:pt modelId="{BFED7620-608A-404A-9755-465718C8D395}" type="pres">
      <dgm:prSet presAssocID="{53260D2A-E555-4C95-86D8-9D08CFC20842}" presName="spaceBetweenRectangles" presStyleCnt="0"/>
      <dgm:spPr/>
    </dgm:pt>
    <dgm:pt modelId="{99FDBFE5-0FF3-43B2-8585-53D3A7848ADA}" type="pres">
      <dgm:prSet presAssocID="{5E4853AB-B7CD-4633-982E-CA870231213C}" presName="parentLin" presStyleCnt="0"/>
      <dgm:spPr/>
    </dgm:pt>
    <dgm:pt modelId="{35A0C72C-2C75-423E-BD0F-ADEABCDD13AB}" type="pres">
      <dgm:prSet presAssocID="{5E4853AB-B7CD-4633-982E-CA870231213C}" presName="parentLeftMargin" presStyleLbl="node1" presStyleIdx="0" presStyleCnt="3"/>
      <dgm:spPr/>
    </dgm:pt>
    <dgm:pt modelId="{BC683343-2436-4D4D-83B8-A1E713BB9579}" type="pres">
      <dgm:prSet presAssocID="{5E4853AB-B7CD-4633-982E-CA87023121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B15318-1B2F-4AA2-A73D-4DE22A0547AC}" type="pres">
      <dgm:prSet presAssocID="{5E4853AB-B7CD-4633-982E-CA870231213C}" presName="negativeSpace" presStyleCnt="0"/>
      <dgm:spPr/>
    </dgm:pt>
    <dgm:pt modelId="{9B76CEB9-7A4B-4666-A462-E77CE673994D}" type="pres">
      <dgm:prSet presAssocID="{5E4853AB-B7CD-4633-982E-CA870231213C}" presName="childText" presStyleLbl="conFgAcc1" presStyleIdx="1" presStyleCnt="3">
        <dgm:presLayoutVars>
          <dgm:bulletEnabled val="1"/>
        </dgm:presLayoutVars>
      </dgm:prSet>
      <dgm:spPr/>
    </dgm:pt>
    <dgm:pt modelId="{503CEC20-CF28-4E94-AB71-A7AEBEC8A2A5}" type="pres">
      <dgm:prSet presAssocID="{B3B19704-9F94-43C9-A54E-7697C6492555}" presName="spaceBetweenRectangles" presStyleCnt="0"/>
      <dgm:spPr/>
    </dgm:pt>
    <dgm:pt modelId="{353EF39D-6DCF-4C6E-AE51-3C96351021B1}" type="pres">
      <dgm:prSet presAssocID="{F002A5D3-E69F-48D4-A168-202DC1E8CEBB}" presName="parentLin" presStyleCnt="0"/>
      <dgm:spPr/>
    </dgm:pt>
    <dgm:pt modelId="{58B9C335-74C4-48C9-B5C7-CD2E1D85B8CB}" type="pres">
      <dgm:prSet presAssocID="{F002A5D3-E69F-48D4-A168-202DC1E8CEBB}" presName="parentLeftMargin" presStyleLbl="node1" presStyleIdx="1" presStyleCnt="3"/>
      <dgm:spPr/>
    </dgm:pt>
    <dgm:pt modelId="{5E0563B5-1163-4DA2-9BEC-4635DC4A28A8}" type="pres">
      <dgm:prSet presAssocID="{F002A5D3-E69F-48D4-A168-202DC1E8CE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1550AE-72FC-432F-8B6C-D848CD03E802}" type="pres">
      <dgm:prSet presAssocID="{F002A5D3-E69F-48D4-A168-202DC1E8CEBB}" presName="negativeSpace" presStyleCnt="0"/>
      <dgm:spPr/>
    </dgm:pt>
    <dgm:pt modelId="{C620C1C4-53FB-4793-AD4D-25004B9C59C7}" type="pres">
      <dgm:prSet presAssocID="{F002A5D3-E69F-48D4-A168-202DC1E8CE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0A5A1A-C2B5-46CF-A598-9FAA5CACB2DD}" srcId="{40F3673C-0FC2-44E6-A361-47DEF11BB4CD}" destId="{8AEFEEF4-B3E4-4042-8756-6B9ECDE45B30}" srcOrd="0" destOrd="0" parTransId="{7BE4587D-2925-4919-BFD6-22B9E57F7FD6}" sibTransId="{FA15CB11-FA5A-472A-8780-5550A090A768}"/>
    <dgm:cxn modelId="{55362735-6491-4EE4-882A-8FF607E8F3D6}" srcId="{B2651F76-B45E-4B64-A562-955D8ED1AAF2}" destId="{CC9D55A8-32A5-4FDF-93F7-71CEEDF7E774}" srcOrd="0" destOrd="0" parTransId="{D47B938B-B963-428A-935E-494CFB328FC7}" sibTransId="{BD43BCEC-BAB4-48FC-A91B-42192786091F}"/>
    <dgm:cxn modelId="{D081ED39-EF8C-4267-B331-0AA2070B6371}" srcId="{C4A5ADCD-B6B1-4F30-868E-CB8DA8969FDA}" destId="{F002A5D3-E69F-48D4-A168-202DC1E8CEBB}" srcOrd="2" destOrd="0" parTransId="{5BA89F1E-ABCB-47B5-9F89-92EE902B989C}" sibTransId="{B01D159C-EE24-4752-9592-8797B10F01EB}"/>
    <dgm:cxn modelId="{7608A53B-EBBF-4361-8F69-F2A8879B7B7F}" srcId="{C4A5ADCD-B6B1-4F30-868E-CB8DA8969FDA}" destId="{B2651F76-B45E-4B64-A562-955D8ED1AAF2}" srcOrd="0" destOrd="0" parTransId="{8CC93312-FF1B-42E3-83F3-4445D81A44EC}" sibTransId="{53260D2A-E555-4C95-86D8-9D08CFC20842}"/>
    <dgm:cxn modelId="{9AFF3D5F-BBC2-459D-ADDD-BA47D326BBA2}" srcId="{C43ADE4A-C3EE-4D88-B978-E4E9727A734D}" destId="{EA6482CF-5A3C-4278-8763-E7A607FAAB17}" srcOrd="0" destOrd="0" parTransId="{DABA5513-9AE6-49F3-8659-2B61FC513514}" sibTransId="{40B15535-BD06-49B2-B6E6-AD1D009ACEA7}"/>
    <dgm:cxn modelId="{93A4F747-3A2A-4758-AE00-DD837C287079}" type="presOf" srcId="{D1FE8453-548B-46E7-9C60-95C79A98D9C4}" destId="{C620C1C4-53FB-4793-AD4D-25004B9C59C7}" srcOrd="0" destOrd="2" presId="urn:microsoft.com/office/officeart/2005/8/layout/list1"/>
    <dgm:cxn modelId="{ACE5746D-8810-4850-876E-C7D5C13C1C3D}" type="presOf" srcId="{B2651F76-B45E-4B64-A562-955D8ED1AAF2}" destId="{D551C7D0-3C94-4094-A72E-6B8EC01FDD89}" srcOrd="1" destOrd="0" presId="urn:microsoft.com/office/officeart/2005/8/layout/list1"/>
    <dgm:cxn modelId="{B4FCE550-7B29-44EF-A46A-D003A1FB3CF9}" type="presOf" srcId="{40F3673C-0FC2-44E6-A361-47DEF11BB4CD}" destId="{C620C1C4-53FB-4793-AD4D-25004B9C59C7}" srcOrd="0" destOrd="0" presId="urn:microsoft.com/office/officeart/2005/8/layout/list1"/>
    <dgm:cxn modelId="{70C81674-8028-494C-A8E1-FEF746DA7BEE}" type="presOf" srcId="{C4A5ADCD-B6B1-4F30-868E-CB8DA8969FDA}" destId="{D46F3B9A-D55F-4737-9443-5E002E6EFC2D}" srcOrd="0" destOrd="0" presId="urn:microsoft.com/office/officeart/2005/8/layout/list1"/>
    <dgm:cxn modelId="{AC359D75-8529-432C-ADCF-7AF3EFBE100C}" srcId="{F002A5D3-E69F-48D4-A168-202DC1E8CEBB}" destId="{D1FE8453-548B-46E7-9C60-95C79A98D9C4}" srcOrd="1" destOrd="0" parTransId="{B0FFE539-9107-423F-8736-5470D49C096A}" sibTransId="{B87BF9D6-F579-41E8-83B1-63714EC93351}"/>
    <dgm:cxn modelId="{13B0427B-0472-4D27-8CF0-FA406229B55F}" srcId="{5E4853AB-B7CD-4633-982E-CA870231213C}" destId="{EE864DCA-BD0A-4932-A2A1-92E6EABD33D3}" srcOrd="1" destOrd="0" parTransId="{B8DC68F3-2E4A-4C4F-8EA6-C7103DA2F1EA}" sibTransId="{19D8A8D5-967F-4562-82D9-2ECA6BE1E0C2}"/>
    <dgm:cxn modelId="{88020189-23A2-4BB1-BD26-34F245B395CC}" type="presOf" srcId="{C43ADE4A-C3EE-4D88-B978-E4E9727A734D}" destId="{9B76CEB9-7A4B-4666-A462-E77CE673994D}" srcOrd="0" destOrd="0" presId="urn:microsoft.com/office/officeart/2005/8/layout/list1"/>
    <dgm:cxn modelId="{DC43DA89-2D0E-41EC-9C87-C9E715D44D54}" type="presOf" srcId="{8AEFEEF4-B3E4-4042-8756-6B9ECDE45B30}" destId="{C620C1C4-53FB-4793-AD4D-25004B9C59C7}" srcOrd="0" destOrd="1" presId="urn:microsoft.com/office/officeart/2005/8/layout/list1"/>
    <dgm:cxn modelId="{64CABB91-6077-499C-9ABF-F5230405D6E0}" type="presOf" srcId="{1B63ED70-476D-4C13-8088-19EBA3422569}" destId="{D6E41671-02A9-4750-90C8-9757EC2E391F}" srcOrd="0" destOrd="1" presId="urn:microsoft.com/office/officeart/2005/8/layout/list1"/>
    <dgm:cxn modelId="{F9709399-D872-4D31-825B-083BC0768E65}" srcId="{EE864DCA-BD0A-4932-A2A1-92E6EABD33D3}" destId="{C3403367-ABB2-4AA9-9FDA-949D71C85F6B}" srcOrd="0" destOrd="0" parTransId="{95EF4789-24F7-4827-8CFE-F65EF8F4DD9C}" sibTransId="{7621026C-47B6-444E-B715-4DC276E6423F}"/>
    <dgm:cxn modelId="{B9B9B7A2-D1E8-400A-8DE1-7A2EB7908FD0}" type="presOf" srcId="{EE864DCA-BD0A-4932-A2A1-92E6EABD33D3}" destId="{9B76CEB9-7A4B-4666-A462-E77CE673994D}" srcOrd="0" destOrd="2" presId="urn:microsoft.com/office/officeart/2005/8/layout/list1"/>
    <dgm:cxn modelId="{1097D3A7-7FA9-4E51-8A88-38330362BB2E}" type="presOf" srcId="{C3403367-ABB2-4AA9-9FDA-949D71C85F6B}" destId="{9B76CEB9-7A4B-4666-A462-E77CE673994D}" srcOrd="0" destOrd="3" presId="urn:microsoft.com/office/officeart/2005/8/layout/list1"/>
    <dgm:cxn modelId="{5128EAB1-BDAB-4CEF-A1E4-120C5B30DFEA}" srcId="{F002A5D3-E69F-48D4-A168-202DC1E8CEBB}" destId="{40F3673C-0FC2-44E6-A361-47DEF11BB4CD}" srcOrd="0" destOrd="0" parTransId="{CF3DB2E9-CA39-42C0-AD7C-BF8EE522CCAB}" sibTransId="{65D5FA0E-CAB4-460A-8D32-56CA52EDDCDA}"/>
    <dgm:cxn modelId="{56EE33BF-2359-4D77-8A8C-1383BA818F95}" type="presOf" srcId="{5E4853AB-B7CD-4633-982E-CA870231213C}" destId="{BC683343-2436-4D4D-83B8-A1E713BB9579}" srcOrd="1" destOrd="0" presId="urn:microsoft.com/office/officeart/2005/8/layout/list1"/>
    <dgm:cxn modelId="{221D96BF-CC23-40F7-8440-DDEEC0EF4D74}" type="presOf" srcId="{B2651F76-B45E-4B64-A562-955D8ED1AAF2}" destId="{65ABFFC9-903E-47D7-B353-16BF58150B64}" srcOrd="0" destOrd="0" presId="urn:microsoft.com/office/officeart/2005/8/layout/list1"/>
    <dgm:cxn modelId="{F0EFAAC1-7FA5-4E35-B45D-DDD4CF8C0C38}" srcId="{B2651F76-B45E-4B64-A562-955D8ED1AAF2}" destId="{1B63ED70-476D-4C13-8088-19EBA3422569}" srcOrd="1" destOrd="0" parTransId="{EE279587-DFB5-4BEA-A29F-A1931E9B443B}" sibTransId="{D48BC91F-B9BF-4EBD-89DA-188C732E3F43}"/>
    <dgm:cxn modelId="{88E374C4-472E-4BD7-84B1-984520F497C5}" type="presOf" srcId="{EA6482CF-5A3C-4278-8763-E7A607FAAB17}" destId="{9B76CEB9-7A4B-4666-A462-E77CE673994D}" srcOrd="0" destOrd="1" presId="urn:microsoft.com/office/officeart/2005/8/layout/list1"/>
    <dgm:cxn modelId="{536CBECD-D74A-4B82-8424-DAA0B4D61522}" type="presOf" srcId="{6138DFC5-2BF1-406C-8403-C3CC21E8E3E4}" destId="{C620C1C4-53FB-4793-AD4D-25004B9C59C7}" srcOrd="0" destOrd="3" presId="urn:microsoft.com/office/officeart/2005/8/layout/list1"/>
    <dgm:cxn modelId="{BDCBCCD3-592C-4F3F-9000-ADC6E1606F34}" type="presOf" srcId="{F002A5D3-E69F-48D4-A168-202DC1E8CEBB}" destId="{58B9C335-74C4-48C9-B5C7-CD2E1D85B8CB}" srcOrd="0" destOrd="0" presId="urn:microsoft.com/office/officeart/2005/8/layout/list1"/>
    <dgm:cxn modelId="{DF4F9CD8-5602-4C6C-8747-44A46049A1C1}" type="presOf" srcId="{5E4853AB-B7CD-4633-982E-CA870231213C}" destId="{35A0C72C-2C75-423E-BD0F-ADEABCDD13AB}" srcOrd="0" destOrd="0" presId="urn:microsoft.com/office/officeart/2005/8/layout/list1"/>
    <dgm:cxn modelId="{4F18F5DA-F75C-4A7D-8E4D-817F626E1E9F}" type="presOf" srcId="{F002A5D3-E69F-48D4-A168-202DC1E8CEBB}" destId="{5E0563B5-1163-4DA2-9BEC-4635DC4A28A8}" srcOrd="1" destOrd="0" presId="urn:microsoft.com/office/officeart/2005/8/layout/list1"/>
    <dgm:cxn modelId="{161F9DE5-64B1-4F43-A76F-DC63FF3A69E5}" srcId="{C4A5ADCD-B6B1-4F30-868E-CB8DA8969FDA}" destId="{5E4853AB-B7CD-4633-982E-CA870231213C}" srcOrd="1" destOrd="0" parTransId="{62C33337-FA6B-4BC7-A742-6BA735A4779F}" sibTransId="{B3B19704-9F94-43C9-A54E-7697C6492555}"/>
    <dgm:cxn modelId="{D9E3B6F4-B7A4-4019-BFD8-6A4ADB291ED9}" srcId="{F002A5D3-E69F-48D4-A168-202DC1E8CEBB}" destId="{6138DFC5-2BF1-406C-8403-C3CC21E8E3E4}" srcOrd="2" destOrd="0" parTransId="{B63D7E54-F925-4C8F-8ACB-82776F475DC0}" sibTransId="{3F3D8351-DEE9-4D92-BCF2-903FF2225C48}"/>
    <dgm:cxn modelId="{9AE9A7F5-063C-4122-ABED-46B379BA7651}" type="presOf" srcId="{CC9D55A8-32A5-4FDF-93F7-71CEEDF7E774}" destId="{D6E41671-02A9-4750-90C8-9757EC2E391F}" srcOrd="0" destOrd="0" presId="urn:microsoft.com/office/officeart/2005/8/layout/list1"/>
    <dgm:cxn modelId="{59C616F9-EF64-4B55-BD84-190FF896FE29}" srcId="{5E4853AB-B7CD-4633-982E-CA870231213C}" destId="{C43ADE4A-C3EE-4D88-B978-E4E9727A734D}" srcOrd="0" destOrd="0" parTransId="{7D479B32-3678-437C-98B8-CB4EAC9F4EDE}" sibTransId="{495DB6C4-5E8F-451A-8D9A-0698E01D48C9}"/>
    <dgm:cxn modelId="{64C8AE7C-CFF1-44C2-A979-8CFB9279313B}" type="presParOf" srcId="{D46F3B9A-D55F-4737-9443-5E002E6EFC2D}" destId="{499EAB0E-53B8-4795-99FF-5B06602BAB24}" srcOrd="0" destOrd="0" presId="urn:microsoft.com/office/officeart/2005/8/layout/list1"/>
    <dgm:cxn modelId="{7654879B-958E-4FA7-9902-823C438AFCD2}" type="presParOf" srcId="{499EAB0E-53B8-4795-99FF-5B06602BAB24}" destId="{65ABFFC9-903E-47D7-B353-16BF58150B64}" srcOrd="0" destOrd="0" presId="urn:microsoft.com/office/officeart/2005/8/layout/list1"/>
    <dgm:cxn modelId="{BEF8DE9B-C4F4-4104-A7D8-5C13E5CF1FE1}" type="presParOf" srcId="{499EAB0E-53B8-4795-99FF-5B06602BAB24}" destId="{D551C7D0-3C94-4094-A72E-6B8EC01FDD89}" srcOrd="1" destOrd="0" presId="urn:microsoft.com/office/officeart/2005/8/layout/list1"/>
    <dgm:cxn modelId="{E4D4EDB3-318E-4C25-B119-ED8C3A998C46}" type="presParOf" srcId="{D46F3B9A-D55F-4737-9443-5E002E6EFC2D}" destId="{D1A389C5-585F-4803-87BB-0ED69239DDFD}" srcOrd="1" destOrd="0" presId="urn:microsoft.com/office/officeart/2005/8/layout/list1"/>
    <dgm:cxn modelId="{B44E76E5-5166-4AE3-B1E6-2C3D308233F5}" type="presParOf" srcId="{D46F3B9A-D55F-4737-9443-5E002E6EFC2D}" destId="{D6E41671-02A9-4750-90C8-9757EC2E391F}" srcOrd="2" destOrd="0" presId="urn:microsoft.com/office/officeart/2005/8/layout/list1"/>
    <dgm:cxn modelId="{100EF996-E917-4EF1-BD0C-353D6EEF8E20}" type="presParOf" srcId="{D46F3B9A-D55F-4737-9443-5E002E6EFC2D}" destId="{BFED7620-608A-404A-9755-465718C8D395}" srcOrd="3" destOrd="0" presId="urn:microsoft.com/office/officeart/2005/8/layout/list1"/>
    <dgm:cxn modelId="{222DBCC0-FCF9-42C9-BC7B-2B426A2781B9}" type="presParOf" srcId="{D46F3B9A-D55F-4737-9443-5E002E6EFC2D}" destId="{99FDBFE5-0FF3-43B2-8585-53D3A7848ADA}" srcOrd="4" destOrd="0" presId="urn:microsoft.com/office/officeart/2005/8/layout/list1"/>
    <dgm:cxn modelId="{BA775309-AC8A-4759-B9A6-276D2CE8205D}" type="presParOf" srcId="{99FDBFE5-0FF3-43B2-8585-53D3A7848ADA}" destId="{35A0C72C-2C75-423E-BD0F-ADEABCDD13AB}" srcOrd="0" destOrd="0" presId="urn:microsoft.com/office/officeart/2005/8/layout/list1"/>
    <dgm:cxn modelId="{74EB4854-845A-464C-959E-DD7E260C5373}" type="presParOf" srcId="{99FDBFE5-0FF3-43B2-8585-53D3A7848ADA}" destId="{BC683343-2436-4D4D-83B8-A1E713BB9579}" srcOrd="1" destOrd="0" presId="urn:microsoft.com/office/officeart/2005/8/layout/list1"/>
    <dgm:cxn modelId="{3827EDE1-4B5D-4BA6-BDCD-A66E6DEA36D3}" type="presParOf" srcId="{D46F3B9A-D55F-4737-9443-5E002E6EFC2D}" destId="{B6B15318-1B2F-4AA2-A73D-4DE22A0547AC}" srcOrd="5" destOrd="0" presId="urn:microsoft.com/office/officeart/2005/8/layout/list1"/>
    <dgm:cxn modelId="{0F360A7C-4603-440B-8611-6E6B26B65093}" type="presParOf" srcId="{D46F3B9A-D55F-4737-9443-5E002E6EFC2D}" destId="{9B76CEB9-7A4B-4666-A462-E77CE673994D}" srcOrd="6" destOrd="0" presId="urn:microsoft.com/office/officeart/2005/8/layout/list1"/>
    <dgm:cxn modelId="{B8E7817F-6D89-4834-A0AC-D2379A97E549}" type="presParOf" srcId="{D46F3B9A-D55F-4737-9443-5E002E6EFC2D}" destId="{503CEC20-CF28-4E94-AB71-A7AEBEC8A2A5}" srcOrd="7" destOrd="0" presId="urn:microsoft.com/office/officeart/2005/8/layout/list1"/>
    <dgm:cxn modelId="{B9B81766-BC7A-4DB2-8273-D92797B1DD8B}" type="presParOf" srcId="{D46F3B9A-D55F-4737-9443-5E002E6EFC2D}" destId="{353EF39D-6DCF-4C6E-AE51-3C96351021B1}" srcOrd="8" destOrd="0" presId="urn:microsoft.com/office/officeart/2005/8/layout/list1"/>
    <dgm:cxn modelId="{5B3E092E-F5FD-46FE-A40C-032876517645}" type="presParOf" srcId="{353EF39D-6DCF-4C6E-AE51-3C96351021B1}" destId="{58B9C335-74C4-48C9-B5C7-CD2E1D85B8CB}" srcOrd="0" destOrd="0" presId="urn:microsoft.com/office/officeart/2005/8/layout/list1"/>
    <dgm:cxn modelId="{FBAF0070-9361-45DF-9922-8C3AAE4C9840}" type="presParOf" srcId="{353EF39D-6DCF-4C6E-AE51-3C96351021B1}" destId="{5E0563B5-1163-4DA2-9BEC-4635DC4A28A8}" srcOrd="1" destOrd="0" presId="urn:microsoft.com/office/officeart/2005/8/layout/list1"/>
    <dgm:cxn modelId="{ECC056B7-7644-4863-8F03-C23BB720ACA5}" type="presParOf" srcId="{D46F3B9A-D55F-4737-9443-5E002E6EFC2D}" destId="{8E1550AE-72FC-432F-8B6C-D848CD03E802}" srcOrd="9" destOrd="0" presId="urn:microsoft.com/office/officeart/2005/8/layout/list1"/>
    <dgm:cxn modelId="{0A43A072-E7D9-43C8-A310-B21E8B2A7EEA}" type="presParOf" srcId="{D46F3B9A-D55F-4737-9443-5E002E6EFC2D}" destId="{C620C1C4-53FB-4793-AD4D-25004B9C59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A7497E-07B3-430E-B5C3-E7E68EB8C8B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11D0E3-9ECB-41B1-AA96-BD4CF1601323}">
      <dgm:prSet custT="1"/>
      <dgm:spPr/>
      <dgm:t>
        <a:bodyPr/>
        <a:lstStyle/>
        <a:p>
          <a:pPr rtl="1"/>
          <a:r>
            <a:rPr lang="he-IL" sz="1800" b="1" dirty="0"/>
            <a:t>חלק א' - הגדרת הממשקים של השכבות </a:t>
          </a:r>
          <a:r>
            <a:rPr lang="en-US" sz="1800" b="1" dirty="0"/>
            <a:t>BL</a:t>
          </a:r>
          <a:r>
            <a:rPr lang="he-IL" sz="1800" b="1" dirty="0"/>
            <a:t> ו-</a:t>
          </a:r>
          <a:r>
            <a:rPr lang="en-US" sz="1800" b="1" dirty="0"/>
            <a:t>DAL</a:t>
          </a:r>
          <a:r>
            <a:rPr lang="he-IL" sz="1800" b="1" dirty="0"/>
            <a:t> והמחלקות עבור </a:t>
          </a:r>
          <a:r>
            <a:rPr lang="he-IL" sz="1800" b="1" dirty="0" err="1"/>
            <a:t>היישויות</a:t>
          </a:r>
          <a:endParaRPr lang="he-IL" sz="1800" b="1" dirty="0"/>
        </a:p>
      </dgm:t>
    </dgm:pt>
    <dgm:pt modelId="{6362AABB-E2D6-43DB-B59C-40F4F43890B4}" type="parTrans" cxnId="{1F8423EC-0F2C-4C28-BA30-F6125C4838B9}">
      <dgm:prSet/>
      <dgm:spPr/>
      <dgm:t>
        <a:bodyPr/>
        <a:lstStyle/>
        <a:p>
          <a:endParaRPr lang="en-US"/>
        </a:p>
      </dgm:t>
    </dgm:pt>
    <dgm:pt modelId="{76366206-6BD2-4E90-B254-E65A578E58DB}" type="sibTrans" cxnId="{1F8423EC-0F2C-4C28-BA30-F6125C4838B9}">
      <dgm:prSet/>
      <dgm:spPr/>
      <dgm:t>
        <a:bodyPr/>
        <a:lstStyle/>
        <a:p>
          <a:endParaRPr lang="en-US"/>
        </a:p>
      </dgm:t>
    </dgm:pt>
    <dgm:pt modelId="{FB297D55-2F71-4394-B3FB-958B78EC7061}">
      <dgm:prSet custT="1"/>
      <dgm:spPr/>
      <dgm:t>
        <a:bodyPr/>
        <a:lstStyle/>
        <a:p>
          <a:pPr rtl="1"/>
          <a:r>
            <a:rPr lang="he-IL" sz="1800" b="1" dirty="0"/>
            <a:t>חלק ב' - הגדרת דרך העבודה מול מקור הנתונים, כלומר מימוש ממשק של שכבת ה-</a:t>
          </a:r>
          <a:r>
            <a:rPr lang="en-US" sz="1800" b="1" dirty="0"/>
            <a:t>DAL</a:t>
          </a:r>
          <a:r>
            <a:rPr lang="he-IL" sz="1800" b="1" dirty="0"/>
            <a:t> ע"י </a:t>
          </a:r>
          <a:r>
            <a:rPr lang="en-US" sz="1800" b="1" dirty="0" err="1"/>
            <a:t>DalObject</a:t>
          </a:r>
          <a:r>
            <a:rPr lang="en-US" sz="1800" b="1" dirty="0"/>
            <a:t>\</a:t>
          </a:r>
          <a:r>
            <a:rPr lang="en-US" sz="1800" b="1" dirty="0" err="1"/>
            <a:t>DalList</a:t>
          </a:r>
          <a:r>
            <a:rPr lang="he-IL" sz="1800" b="1" dirty="0"/>
            <a:t> - כאשר מקור הנתונים נמצא בזיכרון - </a:t>
          </a:r>
          <a:r>
            <a:rPr lang="en-US" sz="1800" b="1" dirty="0"/>
            <a:t>DS/</a:t>
          </a:r>
          <a:r>
            <a:rPr lang="en-US" sz="1800" b="1" dirty="0" err="1"/>
            <a:t>DataSource</a:t>
          </a:r>
          <a:endParaRPr lang="he-IL" sz="1800" b="1" dirty="0"/>
        </a:p>
      </dgm:t>
    </dgm:pt>
    <dgm:pt modelId="{2EA33783-4567-4407-A75E-25385B542773}" type="parTrans" cxnId="{539B1719-3022-40CA-8638-5C1427B6E92A}">
      <dgm:prSet/>
      <dgm:spPr/>
      <dgm:t>
        <a:bodyPr/>
        <a:lstStyle/>
        <a:p>
          <a:endParaRPr lang="en-US"/>
        </a:p>
      </dgm:t>
    </dgm:pt>
    <dgm:pt modelId="{26943C6B-CE60-4D03-AC48-1D00692BCBEF}" type="sibTrans" cxnId="{539B1719-3022-40CA-8638-5C1427B6E92A}">
      <dgm:prSet/>
      <dgm:spPr/>
      <dgm:t>
        <a:bodyPr/>
        <a:lstStyle/>
        <a:p>
          <a:endParaRPr lang="en-US"/>
        </a:p>
      </dgm:t>
    </dgm:pt>
    <dgm:pt modelId="{A84B10D7-EF7B-4498-8129-983DDAE70672}">
      <dgm:prSet custT="1"/>
      <dgm:spPr/>
      <dgm:t>
        <a:bodyPr/>
        <a:lstStyle/>
        <a:p>
          <a:pPr rtl="1"/>
          <a:r>
            <a:rPr lang="he-IL" sz="1800" b="1" dirty="0"/>
            <a:t>חלק ג' – הגדרת לוגיקה בסיסית של המערכת, כלומר מימוש של שכבת ה-</a:t>
          </a:r>
          <a:r>
            <a:rPr lang="en-US" sz="1800" b="1" dirty="0"/>
            <a:t>BL</a:t>
          </a:r>
          <a:r>
            <a:rPr lang="he-IL" sz="1800" b="1" dirty="0"/>
            <a:t> ע"י </a:t>
          </a:r>
          <a:r>
            <a:rPr lang="en-US" sz="1800" b="1" dirty="0" err="1"/>
            <a:t>BlImp</a:t>
          </a:r>
          <a:endParaRPr lang="he-IL" sz="1800" b="1" dirty="0"/>
        </a:p>
      </dgm:t>
    </dgm:pt>
    <dgm:pt modelId="{B0E823E0-204C-4EAF-A078-708D8326A903}" type="parTrans" cxnId="{C7285E81-174F-4219-9706-19415BEAE75F}">
      <dgm:prSet/>
      <dgm:spPr/>
      <dgm:t>
        <a:bodyPr/>
        <a:lstStyle/>
        <a:p>
          <a:endParaRPr lang="en-US"/>
        </a:p>
      </dgm:t>
    </dgm:pt>
    <dgm:pt modelId="{FE62C869-B677-4C8D-B36B-B367E1869625}" type="sibTrans" cxnId="{C7285E81-174F-4219-9706-19415BEAE75F}">
      <dgm:prSet/>
      <dgm:spPr/>
      <dgm:t>
        <a:bodyPr/>
        <a:lstStyle/>
        <a:p>
          <a:endParaRPr lang="en-US"/>
        </a:p>
      </dgm:t>
    </dgm:pt>
    <dgm:pt modelId="{E88983AE-7514-4DEC-8F04-21F5E313DA61}">
      <dgm:prSet custT="1"/>
      <dgm:spPr/>
      <dgm:t>
        <a:bodyPr/>
        <a:lstStyle/>
        <a:p>
          <a:pPr rtl="1"/>
          <a:r>
            <a:rPr lang="he-IL" sz="1800" b="1" dirty="0"/>
            <a:t>חלק ד' – הגדרת ממשק משתמש של המיני-פרויקט, כלומר שכבת ה-</a:t>
          </a:r>
          <a:r>
            <a:rPr lang="en-US" sz="1800" b="1" dirty="0"/>
            <a:t>PL</a:t>
          </a:r>
          <a:r>
            <a:rPr lang="en-US" sz="1800" dirty="0"/>
            <a:t>\UI</a:t>
          </a:r>
          <a:endParaRPr lang="he-IL" sz="1800" dirty="0"/>
        </a:p>
      </dgm:t>
    </dgm:pt>
    <dgm:pt modelId="{B3BD21D6-8A2F-441C-AA76-000DC9AEFE52}" type="parTrans" cxnId="{85A603C0-C58A-4F95-B7D0-14C2525D3563}">
      <dgm:prSet/>
      <dgm:spPr/>
      <dgm:t>
        <a:bodyPr/>
        <a:lstStyle/>
        <a:p>
          <a:endParaRPr lang="en-US"/>
        </a:p>
      </dgm:t>
    </dgm:pt>
    <dgm:pt modelId="{42DE0C55-BCE5-45A9-A4A6-903B2D77A751}" type="sibTrans" cxnId="{85A603C0-C58A-4F95-B7D0-14C2525D3563}">
      <dgm:prSet/>
      <dgm:spPr/>
      <dgm:t>
        <a:bodyPr/>
        <a:lstStyle/>
        <a:p>
          <a:endParaRPr lang="en-US"/>
        </a:p>
      </dgm:t>
    </dgm:pt>
    <dgm:pt modelId="{86706CC4-1DB3-43D2-8A19-CCCC772C9F35}">
      <dgm:prSet custT="1"/>
      <dgm:spPr/>
      <dgm:t>
        <a:bodyPr/>
        <a:lstStyle/>
        <a:p>
          <a:pPr rtl="1"/>
          <a:r>
            <a:rPr lang="he-IL" sz="1400" dirty="0"/>
            <a:t>השלב הראשון לא כולל </a:t>
          </a:r>
          <a:r>
            <a:rPr lang="he-IL" sz="1400" dirty="0" err="1"/>
            <a:t>תהליכונים</a:t>
          </a:r>
          <a:r>
            <a:rPr lang="he-IL" sz="1400" dirty="0"/>
            <a:t> בשכבת </a:t>
          </a:r>
          <a:r>
            <a:rPr lang="en-US" sz="1400" dirty="0"/>
            <a:t>BL</a:t>
          </a:r>
          <a:r>
            <a:rPr lang="he-IL" sz="1400" dirty="0"/>
            <a:t>. (מותר להתחיל לחשוב עליהם לקראת שלב שני...)</a:t>
          </a:r>
        </a:p>
      </dgm:t>
    </dgm:pt>
    <dgm:pt modelId="{DDBD8C85-6E76-4D8B-9118-1F0C00D6B5E9}" type="parTrans" cxnId="{82C1AA02-9543-4818-8EB6-65FDDBC3572B}">
      <dgm:prSet/>
      <dgm:spPr/>
      <dgm:t>
        <a:bodyPr/>
        <a:lstStyle/>
        <a:p>
          <a:endParaRPr lang="en-US"/>
        </a:p>
      </dgm:t>
    </dgm:pt>
    <dgm:pt modelId="{084D2475-C160-4214-8E82-049FC9BC540C}" type="sibTrans" cxnId="{82C1AA02-9543-4818-8EB6-65FDDBC3572B}">
      <dgm:prSet/>
      <dgm:spPr/>
      <dgm:t>
        <a:bodyPr/>
        <a:lstStyle/>
        <a:p>
          <a:endParaRPr lang="en-US"/>
        </a:p>
      </dgm:t>
    </dgm:pt>
    <dgm:pt modelId="{67FC3446-1E9F-48E4-825E-E1FDB070C24E}">
      <dgm:prSet custT="1"/>
      <dgm:spPr/>
      <dgm:t>
        <a:bodyPr/>
        <a:lstStyle/>
        <a:p>
          <a:pPr rtl="1"/>
          <a:r>
            <a:rPr lang="he-IL" sz="1400" dirty="0"/>
            <a:t>יש ליצור ממשק גרפי עבור מנהל בלבד שיאפשר הוספה, עריכה ומחיקה של ישויות - אך ללא שליחת אוטובוסים לנסיעות בפועל.</a:t>
          </a:r>
        </a:p>
      </dgm:t>
    </dgm:pt>
    <dgm:pt modelId="{8D36990D-4A4A-4233-ADA5-5004E198EA9F}" type="parTrans" cxnId="{05964A4E-410D-4286-9007-26E19014F4A9}">
      <dgm:prSet/>
      <dgm:spPr/>
      <dgm:t>
        <a:bodyPr/>
        <a:lstStyle/>
        <a:p>
          <a:endParaRPr lang="en-US"/>
        </a:p>
      </dgm:t>
    </dgm:pt>
    <dgm:pt modelId="{E37B6DBC-4335-4F52-87FD-6864A4012CB8}" type="sibTrans" cxnId="{05964A4E-410D-4286-9007-26E19014F4A9}">
      <dgm:prSet/>
      <dgm:spPr/>
      <dgm:t>
        <a:bodyPr/>
        <a:lstStyle/>
        <a:p>
          <a:endParaRPr lang="en-US"/>
        </a:p>
      </dgm:t>
    </dgm:pt>
    <dgm:pt modelId="{CE2E3E27-1759-4BB7-90E4-4A362B7B58FB}" type="pres">
      <dgm:prSet presAssocID="{ECA7497E-07B3-430E-B5C3-E7E68EB8C8B7}" presName="linear" presStyleCnt="0">
        <dgm:presLayoutVars>
          <dgm:animLvl val="lvl"/>
          <dgm:resizeHandles val="exact"/>
        </dgm:presLayoutVars>
      </dgm:prSet>
      <dgm:spPr/>
    </dgm:pt>
    <dgm:pt modelId="{A21F5BF4-FE93-429B-B425-19BBBB00E756}" type="pres">
      <dgm:prSet presAssocID="{D011D0E3-9ECB-41B1-AA96-BD4CF160132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73ABBC3-E466-4B9B-9742-4B4D3F63E270}" type="pres">
      <dgm:prSet presAssocID="{76366206-6BD2-4E90-B254-E65A578E58DB}" presName="spacer" presStyleCnt="0"/>
      <dgm:spPr/>
    </dgm:pt>
    <dgm:pt modelId="{78EDF53D-DDD0-4137-BE22-75EBC0F5C2C7}" type="pres">
      <dgm:prSet presAssocID="{FB297D55-2F71-4394-B3FB-958B78EC706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EA180EC-F684-43A3-B25E-2E962E6A64C8}" type="pres">
      <dgm:prSet presAssocID="{26943C6B-CE60-4D03-AC48-1D00692BCBEF}" presName="spacer" presStyleCnt="0"/>
      <dgm:spPr/>
    </dgm:pt>
    <dgm:pt modelId="{53926F7A-E281-4633-9296-33305D31B9D8}" type="pres">
      <dgm:prSet presAssocID="{A84B10D7-EF7B-4498-8129-983DDAE706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C17531F-5C85-46BF-9C57-76C4C2835DD7}" type="pres">
      <dgm:prSet presAssocID="{FE62C869-B677-4C8D-B36B-B367E1869625}" presName="spacer" presStyleCnt="0"/>
      <dgm:spPr/>
    </dgm:pt>
    <dgm:pt modelId="{4F54B27C-9710-4460-BEBA-D8B8F326D8E3}" type="pres">
      <dgm:prSet presAssocID="{E88983AE-7514-4DEC-8F04-21F5E313DA61}" presName="parentText" presStyleLbl="node1" presStyleIdx="3" presStyleCnt="6" custLinFactNeighborY="17837">
        <dgm:presLayoutVars>
          <dgm:chMax val="0"/>
          <dgm:bulletEnabled val="1"/>
        </dgm:presLayoutVars>
      </dgm:prSet>
      <dgm:spPr/>
    </dgm:pt>
    <dgm:pt modelId="{B4D8F373-A60C-4EFD-8C92-4A69F734BAE8}" type="pres">
      <dgm:prSet presAssocID="{42DE0C55-BCE5-45A9-A4A6-903B2D77A751}" presName="spacer" presStyleCnt="0"/>
      <dgm:spPr/>
    </dgm:pt>
    <dgm:pt modelId="{EC34CC80-A6D5-41ED-8686-D6D9C05F5800}" type="pres">
      <dgm:prSet presAssocID="{86706CC4-1DB3-43D2-8A19-CCCC772C9F35}" presName="parentText" presStyleLbl="node1" presStyleIdx="4" presStyleCnt="6" custScaleY="17191" custLinFactY="100000" custLinFactNeighborX="54" custLinFactNeighborY="130100">
        <dgm:presLayoutVars>
          <dgm:chMax val="0"/>
          <dgm:bulletEnabled val="1"/>
        </dgm:presLayoutVars>
      </dgm:prSet>
      <dgm:spPr/>
    </dgm:pt>
    <dgm:pt modelId="{401CCD5C-08CB-4798-9B32-049329D348F0}" type="pres">
      <dgm:prSet presAssocID="{084D2475-C160-4214-8E82-049FC9BC540C}" presName="spacer" presStyleCnt="0"/>
      <dgm:spPr/>
    </dgm:pt>
    <dgm:pt modelId="{AD79CD0D-74E8-4837-92A8-2CED7AC9BA9E}" type="pres">
      <dgm:prSet presAssocID="{67FC3446-1E9F-48E4-825E-E1FDB070C24E}" presName="parentText" presStyleLbl="node1" presStyleIdx="5" presStyleCnt="6" custScaleY="35096" custLinFactY="-10204" custLinFactNeighborX="1209" custLinFactNeighborY="-100000">
        <dgm:presLayoutVars>
          <dgm:chMax val="0"/>
          <dgm:bulletEnabled val="1"/>
        </dgm:presLayoutVars>
      </dgm:prSet>
      <dgm:spPr/>
    </dgm:pt>
  </dgm:ptLst>
  <dgm:cxnLst>
    <dgm:cxn modelId="{82C1AA02-9543-4818-8EB6-65FDDBC3572B}" srcId="{ECA7497E-07B3-430E-B5C3-E7E68EB8C8B7}" destId="{86706CC4-1DB3-43D2-8A19-CCCC772C9F35}" srcOrd="4" destOrd="0" parTransId="{DDBD8C85-6E76-4D8B-9118-1F0C00D6B5E9}" sibTransId="{084D2475-C160-4214-8E82-049FC9BC540C}"/>
    <dgm:cxn modelId="{539B1719-3022-40CA-8638-5C1427B6E92A}" srcId="{ECA7497E-07B3-430E-B5C3-E7E68EB8C8B7}" destId="{FB297D55-2F71-4394-B3FB-958B78EC7061}" srcOrd="1" destOrd="0" parTransId="{2EA33783-4567-4407-A75E-25385B542773}" sibTransId="{26943C6B-CE60-4D03-AC48-1D00692BCBEF}"/>
    <dgm:cxn modelId="{8334D229-6064-4D68-9624-73BF5469754C}" type="presOf" srcId="{D011D0E3-9ECB-41B1-AA96-BD4CF1601323}" destId="{A21F5BF4-FE93-429B-B425-19BBBB00E756}" srcOrd="0" destOrd="0" presId="urn:microsoft.com/office/officeart/2005/8/layout/vList2"/>
    <dgm:cxn modelId="{6FF7BA34-81B9-4D0D-98C7-27D6E30CBF13}" type="presOf" srcId="{A84B10D7-EF7B-4498-8129-983DDAE70672}" destId="{53926F7A-E281-4633-9296-33305D31B9D8}" srcOrd="0" destOrd="0" presId="urn:microsoft.com/office/officeart/2005/8/layout/vList2"/>
    <dgm:cxn modelId="{05964A4E-410D-4286-9007-26E19014F4A9}" srcId="{ECA7497E-07B3-430E-B5C3-E7E68EB8C8B7}" destId="{67FC3446-1E9F-48E4-825E-E1FDB070C24E}" srcOrd="5" destOrd="0" parTransId="{8D36990D-4A4A-4233-ADA5-5004E198EA9F}" sibTransId="{E37B6DBC-4335-4F52-87FD-6864A4012CB8}"/>
    <dgm:cxn modelId="{9C2F517F-95BD-4989-9C85-315B682D1886}" type="presOf" srcId="{ECA7497E-07B3-430E-B5C3-E7E68EB8C8B7}" destId="{CE2E3E27-1759-4BB7-90E4-4A362B7B58FB}" srcOrd="0" destOrd="0" presId="urn:microsoft.com/office/officeart/2005/8/layout/vList2"/>
    <dgm:cxn modelId="{C7285E81-174F-4219-9706-19415BEAE75F}" srcId="{ECA7497E-07B3-430E-B5C3-E7E68EB8C8B7}" destId="{A84B10D7-EF7B-4498-8129-983DDAE70672}" srcOrd="2" destOrd="0" parTransId="{B0E823E0-204C-4EAF-A078-708D8326A903}" sibTransId="{FE62C869-B677-4C8D-B36B-B367E1869625}"/>
    <dgm:cxn modelId="{14B29F9E-2DEB-450C-927E-DB96952D27C0}" type="presOf" srcId="{FB297D55-2F71-4394-B3FB-958B78EC7061}" destId="{78EDF53D-DDD0-4137-BE22-75EBC0F5C2C7}" srcOrd="0" destOrd="0" presId="urn:microsoft.com/office/officeart/2005/8/layout/vList2"/>
    <dgm:cxn modelId="{98471AA2-1C1C-4B26-A1DE-362A84DE09D1}" type="presOf" srcId="{67FC3446-1E9F-48E4-825E-E1FDB070C24E}" destId="{AD79CD0D-74E8-4837-92A8-2CED7AC9BA9E}" srcOrd="0" destOrd="0" presId="urn:microsoft.com/office/officeart/2005/8/layout/vList2"/>
    <dgm:cxn modelId="{1C4D6CB6-32EC-4087-A5F1-93756852C451}" type="presOf" srcId="{86706CC4-1DB3-43D2-8A19-CCCC772C9F35}" destId="{EC34CC80-A6D5-41ED-8686-D6D9C05F5800}" srcOrd="0" destOrd="0" presId="urn:microsoft.com/office/officeart/2005/8/layout/vList2"/>
    <dgm:cxn modelId="{85A603C0-C58A-4F95-B7D0-14C2525D3563}" srcId="{ECA7497E-07B3-430E-B5C3-E7E68EB8C8B7}" destId="{E88983AE-7514-4DEC-8F04-21F5E313DA61}" srcOrd="3" destOrd="0" parTransId="{B3BD21D6-8A2F-441C-AA76-000DC9AEFE52}" sibTransId="{42DE0C55-BCE5-45A9-A4A6-903B2D77A751}"/>
    <dgm:cxn modelId="{3A552CC2-12D7-4CC0-8B8E-06E449E3B4F8}" type="presOf" srcId="{E88983AE-7514-4DEC-8F04-21F5E313DA61}" destId="{4F54B27C-9710-4460-BEBA-D8B8F326D8E3}" srcOrd="0" destOrd="0" presId="urn:microsoft.com/office/officeart/2005/8/layout/vList2"/>
    <dgm:cxn modelId="{1F8423EC-0F2C-4C28-BA30-F6125C4838B9}" srcId="{ECA7497E-07B3-430E-B5C3-E7E68EB8C8B7}" destId="{D011D0E3-9ECB-41B1-AA96-BD4CF1601323}" srcOrd="0" destOrd="0" parTransId="{6362AABB-E2D6-43DB-B59C-40F4F43890B4}" sibTransId="{76366206-6BD2-4E90-B254-E65A578E58DB}"/>
    <dgm:cxn modelId="{74D03B72-5AD3-4A01-A766-05F4081E3BF8}" type="presParOf" srcId="{CE2E3E27-1759-4BB7-90E4-4A362B7B58FB}" destId="{A21F5BF4-FE93-429B-B425-19BBBB00E756}" srcOrd="0" destOrd="0" presId="urn:microsoft.com/office/officeart/2005/8/layout/vList2"/>
    <dgm:cxn modelId="{9EBA883D-B29B-4F78-8E06-2DD1DB35AD00}" type="presParOf" srcId="{CE2E3E27-1759-4BB7-90E4-4A362B7B58FB}" destId="{473ABBC3-E466-4B9B-9742-4B4D3F63E270}" srcOrd="1" destOrd="0" presId="urn:microsoft.com/office/officeart/2005/8/layout/vList2"/>
    <dgm:cxn modelId="{3EF64FA2-5B92-495F-AD6C-9FE24A0F1EF3}" type="presParOf" srcId="{CE2E3E27-1759-4BB7-90E4-4A362B7B58FB}" destId="{78EDF53D-DDD0-4137-BE22-75EBC0F5C2C7}" srcOrd="2" destOrd="0" presId="urn:microsoft.com/office/officeart/2005/8/layout/vList2"/>
    <dgm:cxn modelId="{3CE5ABA1-50E8-4400-A841-F0E475CFE0EF}" type="presParOf" srcId="{CE2E3E27-1759-4BB7-90E4-4A362B7B58FB}" destId="{EEA180EC-F684-43A3-B25E-2E962E6A64C8}" srcOrd="3" destOrd="0" presId="urn:microsoft.com/office/officeart/2005/8/layout/vList2"/>
    <dgm:cxn modelId="{D33967C3-C9C5-46CC-9647-8D868B10461C}" type="presParOf" srcId="{CE2E3E27-1759-4BB7-90E4-4A362B7B58FB}" destId="{53926F7A-E281-4633-9296-33305D31B9D8}" srcOrd="4" destOrd="0" presId="urn:microsoft.com/office/officeart/2005/8/layout/vList2"/>
    <dgm:cxn modelId="{19C92FC9-5C3D-4FF5-A99C-FA3D232041B1}" type="presParOf" srcId="{CE2E3E27-1759-4BB7-90E4-4A362B7B58FB}" destId="{1C17531F-5C85-46BF-9C57-76C4C2835DD7}" srcOrd="5" destOrd="0" presId="urn:microsoft.com/office/officeart/2005/8/layout/vList2"/>
    <dgm:cxn modelId="{156BEC03-2086-4822-8150-BA689504CA33}" type="presParOf" srcId="{CE2E3E27-1759-4BB7-90E4-4A362B7B58FB}" destId="{4F54B27C-9710-4460-BEBA-D8B8F326D8E3}" srcOrd="6" destOrd="0" presId="urn:microsoft.com/office/officeart/2005/8/layout/vList2"/>
    <dgm:cxn modelId="{5F88E5FB-C8E0-4F1E-995D-769F8C714F49}" type="presParOf" srcId="{CE2E3E27-1759-4BB7-90E4-4A362B7B58FB}" destId="{B4D8F373-A60C-4EFD-8C92-4A69F734BAE8}" srcOrd="7" destOrd="0" presId="urn:microsoft.com/office/officeart/2005/8/layout/vList2"/>
    <dgm:cxn modelId="{787EDDA9-51B4-4389-AC9C-F8D820CC975C}" type="presParOf" srcId="{CE2E3E27-1759-4BB7-90E4-4A362B7B58FB}" destId="{EC34CC80-A6D5-41ED-8686-D6D9C05F5800}" srcOrd="8" destOrd="0" presId="urn:microsoft.com/office/officeart/2005/8/layout/vList2"/>
    <dgm:cxn modelId="{160A4BAE-E898-4D7C-A82D-A7AAED516FC4}" type="presParOf" srcId="{CE2E3E27-1759-4BB7-90E4-4A362B7B58FB}" destId="{401CCD5C-08CB-4798-9B32-049329D348F0}" srcOrd="9" destOrd="0" presId="urn:microsoft.com/office/officeart/2005/8/layout/vList2"/>
    <dgm:cxn modelId="{5F9CE515-624B-475A-A094-9A33E797E893}" type="presParOf" srcId="{CE2E3E27-1759-4BB7-90E4-4A362B7B58FB}" destId="{AD79CD0D-74E8-4837-92A8-2CED7AC9BA9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2B4E3-BC6A-4221-94CC-1A008F124213}">
      <dsp:nvSpPr>
        <dsp:cNvPr id="0" name=""/>
        <dsp:cNvSpPr/>
      </dsp:nvSpPr>
      <dsp:spPr>
        <a:xfrm>
          <a:off x="0" y="323944"/>
          <a:ext cx="6832212" cy="667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למערכת ישנם 2 חלקים נפרדים :</a:t>
          </a:r>
        </a:p>
      </dsp:txBody>
      <dsp:txXfrm>
        <a:off x="32609" y="356553"/>
        <a:ext cx="6766994" cy="602780"/>
      </dsp:txXfrm>
    </dsp:sp>
    <dsp:sp modelId="{06865574-7B44-4711-AE03-A2CD6E56D836}">
      <dsp:nvSpPr>
        <dsp:cNvPr id="0" name=""/>
        <dsp:cNvSpPr/>
      </dsp:nvSpPr>
      <dsp:spPr>
        <a:xfrm>
          <a:off x="0" y="1179143"/>
          <a:ext cx="6832212" cy="685605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/>
            <a:t>מבחינת החברה המפעילה :</a:t>
          </a:r>
        </a:p>
      </dsp:txBody>
      <dsp:txXfrm>
        <a:off x="33468" y="1212611"/>
        <a:ext cx="6765276" cy="618669"/>
      </dsp:txXfrm>
    </dsp:sp>
    <dsp:sp modelId="{07AC0391-6098-41C4-B6AC-00FEFA17FD40}">
      <dsp:nvSpPr>
        <dsp:cNvPr id="0" name=""/>
        <dsp:cNvSpPr/>
      </dsp:nvSpPr>
      <dsp:spPr>
        <a:xfrm>
          <a:off x="0" y="1864749"/>
          <a:ext cx="683221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5400" rIns="142240" bIns="2540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000" kern="1200" dirty="0"/>
            <a:t>ניהול המידע על תחזוקת כלי התחבורה (האוטובוסים) המשמשים לנסיעות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000" kern="1200"/>
            <a:t>ניהול המידע על הקווים השונים שעל החברה להפעיל</a:t>
          </a:r>
        </a:p>
      </dsp:txBody>
      <dsp:txXfrm>
        <a:off x="0" y="1864749"/>
        <a:ext cx="6832212" cy="1076400"/>
      </dsp:txXfrm>
    </dsp:sp>
    <dsp:sp modelId="{4CC10D51-9894-4787-889F-AEB66641C852}">
      <dsp:nvSpPr>
        <dsp:cNvPr id="0" name=""/>
        <dsp:cNvSpPr/>
      </dsp:nvSpPr>
      <dsp:spPr>
        <a:xfrm>
          <a:off x="0" y="2941149"/>
          <a:ext cx="6832212" cy="755097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מבחינת הנוסעים המשתמשים במערכת (בונוס):</a:t>
          </a:r>
        </a:p>
      </dsp:txBody>
      <dsp:txXfrm>
        <a:off x="36861" y="2978010"/>
        <a:ext cx="6758490" cy="681375"/>
      </dsp:txXfrm>
    </dsp:sp>
    <dsp:sp modelId="{E7D1CDAE-D50D-4224-9A3B-6913EB235762}">
      <dsp:nvSpPr>
        <dsp:cNvPr id="0" name=""/>
        <dsp:cNvSpPr/>
      </dsp:nvSpPr>
      <dsp:spPr>
        <a:xfrm>
          <a:off x="0" y="3696246"/>
          <a:ext cx="6832212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5400" rIns="142240" bIns="2540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000" kern="1200" dirty="0"/>
            <a:t>מידע על אפשרויות הנסיעה.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000" kern="1200" dirty="0"/>
            <a:t>שמירה של מידע אישי עבור הנוסע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000" kern="1200" dirty="0"/>
            <a:t>הערה:  לחברה (משתמש שנכנס כמנהל) אין גישה למידע על נוסעים אלא רק תחנות\קווים\</a:t>
          </a:r>
          <a:r>
            <a:rPr lang="he-IL" sz="2000" kern="1200" dirty="0" err="1"/>
            <a:t>ואטובוסים</a:t>
          </a:r>
          <a:r>
            <a:rPr lang="he-IL" sz="2000" kern="1200" dirty="0"/>
            <a:t> וכיוצא בזה!</a:t>
          </a:r>
        </a:p>
      </dsp:txBody>
      <dsp:txXfrm>
        <a:off x="0" y="3696246"/>
        <a:ext cx="6832212" cy="1244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3A6D-AB04-43F9-AD28-6278CDD83D38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AF8806-F11D-42E6-9685-59AECCAE172E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ההכוונה במסמך זה היא כללית בלבד, שכן חלק מן הדרישה היא להפעיל חשיבה עצמאית יצירתית. </a:t>
          </a:r>
        </a:p>
      </dsp:txBody>
      <dsp:txXfrm>
        <a:off x="374504" y="770377"/>
        <a:ext cx="2779854" cy="1726007"/>
      </dsp:txXfrm>
    </dsp:sp>
    <dsp:sp modelId="{40D20A4A-B295-42B0-873A-B8210DD4A650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832B5-5C56-4765-81C2-32E72C26EC0D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אין צורך להשקיע הרבה בצד הגרפי – אבל תשתדלו לא להביא משהו מכוער ומסורבל.</a:t>
          </a:r>
        </a:p>
      </dsp:txBody>
      <dsp:txXfrm>
        <a:off x="3903368" y="770377"/>
        <a:ext cx="2779854" cy="1726007"/>
      </dsp:txXfrm>
    </dsp:sp>
    <dsp:sp modelId="{64324F5D-66AF-4DFD-AC16-4F9D66E10F65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2AD1A-DFF1-4005-BC8A-9F0E2275E13F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בהגשה הסופית של הפרויקט יש לצרף מסמך המפרט תוספות, וכן קודי גישה (סיסמאות) במידה וישנם – כדאי להכין את המסמך במקביל לביצוע הפרויקט.</a:t>
          </a:r>
        </a:p>
      </dsp:txBody>
      <dsp:txXfrm>
        <a:off x="7432232" y="770377"/>
        <a:ext cx="2779854" cy="17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A3DC5-2F02-4F53-8C0A-0840B612CA8B}">
      <dsp:nvSpPr>
        <dsp:cNvPr id="0" name=""/>
        <dsp:cNvSpPr/>
      </dsp:nvSpPr>
      <dsp:spPr>
        <a:xfrm>
          <a:off x="0" y="25606"/>
          <a:ext cx="6832212" cy="7739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במערכת יש לספק אפשרות לשני סוגים של משתמשים:</a:t>
          </a:r>
        </a:p>
      </dsp:txBody>
      <dsp:txXfrm>
        <a:off x="37781" y="63387"/>
        <a:ext cx="6756650" cy="698393"/>
      </dsp:txXfrm>
    </dsp:sp>
    <dsp:sp modelId="{64F92C86-F422-4BEF-BC82-4E3C6C0C3A93}">
      <dsp:nvSpPr>
        <dsp:cNvPr id="0" name=""/>
        <dsp:cNvSpPr/>
      </dsp:nvSpPr>
      <dsp:spPr>
        <a:xfrm>
          <a:off x="0" y="799562"/>
          <a:ext cx="6832212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4290" rIns="192024" bIns="34290" numCol="1" spcCol="1270" anchor="t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100" kern="1200" dirty="0"/>
            <a:t>עובדי החברה המנהלים מידע במערך השליטה של החברה</a:t>
          </a: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100" kern="1200" dirty="0"/>
            <a:t>נוסעים המשתמשים במערך ההיסעים (בונוס)</a:t>
          </a:r>
        </a:p>
      </dsp:txBody>
      <dsp:txXfrm>
        <a:off x="0" y="799562"/>
        <a:ext cx="6832212" cy="698625"/>
      </dsp:txXfrm>
    </dsp:sp>
    <dsp:sp modelId="{58AC5777-E0E8-48D2-94F0-76A5BC2579CC}">
      <dsp:nvSpPr>
        <dsp:cNvPr id="0" name=""/>
        <dsp:cNvSpPr/>
      </dsp:nvSpPr>
      <dsp:spPr>
        <a:xfrm>
          <a:off x="0" y="1498187"/>
          <a:ext cx="6832212" cy="773955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 err="1"/>
            <a:t>התכנית</a:t>
          </a:r>
          <a:r>
            <a:rPr lang="he-IL" sz="2000" kern="1200" dirty="0"/>
            <a:t> תיפתח במסך ראשי המפנה לאפשרויות השונות. כאשר יהיו לפחות המסכים הבאים :</a:t>
          </a:r>
        </a:p>
      </dsp:txBody>
      <dsp:txXfrm>
        <a:off x="37781" y="1535968"/>
        <a:ext cx="6756650" cy="698393"/>
      </dsp:txXfrm>
    </dsp:sp>
    <dsp:sp modelId="{48133BBC-6D57-4D61-98C0-A8D44A75CD8E}">
      <dsp:nvSpPr>
        <dsp:cNvPr id="0" name=""/>
        <dsp:cNvSpPr/>
      </dsp:nvSpPr>
      <dsp:spPr>
        <a:xfrm>
          <a:off x="0" y="2272142"/>
          <a:ext cx="6832212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4290" rIns="192024" bIns="34290" numCol="1" spcCol="1270" anchor="t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100" kern="1200"/>
            <a:t>חלון כניסה ראשי - שם משתמש (עבור עובדי החברה) או אפשרות להרשמת נוסע חדש </a:t>
          </a: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100" kern="1200" dirty="0"/>
            <a:t>חלון  מנהל  / עובד בחברה</a:t>
          </a: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e-IL" sz="2100" kern="1200" dirty="0"/>
            <a:t>חלון נוסע (בונוס)</a:t>
          </a:r>
        </a:p>
      </dsp:txBody>
      <dsp:txXfrm>
        <a:off x="0" y="2272142"/>
        <a:ext cx="6832212" cy="1341360"/>
      </dsp:txXfrm>
    </dsp:sp>
    <dsp:sp modelId="{A3D9E6A7-7412-43C6-9FD8-57E34D81D994}">
      <dsp:nvSpPr>
        <dsp:cNvPr id="0" name=""/>
        <dsp:cNvSpPr/>
      </dsp:nvSpPr>
      <dsp:spPr>
        <a:xfrm>
          <a:off x="0" y="3613502"/>
          <a:ext cx="6832212" cy="773955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כאמור: לעובדי החברה אין גישה למידע על נוסעים אלא רק תחנות / קווים / </a:t>
          </a:r>
          <a:r>
            <a:rPr lang="he-IL" sz="2000" kern="1200" dirty="0" err="1"/>
            <a:t>אטובוסים</a:t>
          </a:r>
          <a:r>
            <a:rPr lang="he-IL" sz="2000" kern="1200" dirty="0"/>
            <a:t> וכדומה.</a:t>
          </a:r>
        </a:p>
      </dsp:txBody>
      <dsp:txXfrm>
        <a:off x="37781" y="3651283"/>
        <a:ext cx="6756650" cy="698393"/>
      </dsp:txXfrm>
    </dsp:sp>
    <dsp:sp modelId="{2EAA9091-E7E0-45EA-9D2A-0F2B394BA423}">
      <dsp:nvSpPr>
        <dsp:cNvPr id="0" name=""/>
        <dsp:cNvSpPr/>
      </dsp:nvSpPr>
      <dsp:spPr>
        <a:xfrm>
          <a:off x="0" y="4465217"/>
          <a:ext cx="6832212" cy="77395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בשלב הראשון יש לממש רק את ניהול מרכז המידע של החברה</a:t>
          </a:r>
        </a:p>
      </dsp:txBody>
      <dsp:txXfrm>
        <a:off x="37781" y="4502998"/>
        <a:ext cx="6756650" cy="698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41671-02A9-4750-90C8-9757EC2E391F}">
      <dsp:nvSpPr>
        <dsp:cNvPr id="0" name=""/>
        <dsp:cNvSpPr/>
      </dsp:nvSpPr>
      <dsp:spPr>
        <a:xfrm>
          <a:off x="0" y="311109"/>
          <a:ext cx="683221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/>
            <a:t>אפשרות לשלוח אוטובוס לטיפול או תדלוק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תצוגת פרטים של אוטובוס בודד</a:t>
          </a:r>
        </a:p>
      </dsp:txBody>
      <dsp:txXfrm>
        <a:off x="0" y="311109"/>
        <a:ext cx="6832212" cy="932400"/>
      </dsp:txXfrm>
    </dsp:sp>
    <dsp:sp modelId="{D551C7D0-3C94-4094-A72E-6B8EC01FDD89}">
      <dsp:nvSpPr>
        <dsp:cNvPr id="0" name=""/>
        <dsp:cNvSpPr/>
      </dsp:nvSpPr>
      <dsp:spPr>
        <a:xfrm>
          <a:off x="341610" y="74949"/>
          <a:ext cx="478254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תצוגה האוטובוסים הקיימים במערכת</a:t>
          </a:r>
        </a:p>
      </dsp:txBody>
      <dsp:txXfrm>
        <a:off x="364667" y="98006"/>
        <a:ext cx="4736434" cy="426206"/>
      </dsp:txXfrm>
    </dsp:sp>
    <dsp:sp modelId="{9B76CEB9-7A4B-4666-A462-E77CE673994D}">
      <dsp:nvSpPr>
        <dsp:cNvPr id="0" name=""/>
        <dsp:cNvSpPr/>
      </dsp:nvSpPr>
      <dsp:spPr>
        <a:xfrm>
          <a:off x="0" y="1566069"/>
          <a:ext cx="6832212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בהצגת קו יש להציג מידע על התחנות במסלול הקו</a:t>
          </a:r>
        </a:p>
        <a:p>
          <a:pPr marL="342900" lvl="2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כולל תחנות עוקבות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הוספה עדכון וגריעה של פרטי קווים, כולל עדכון תחנות קו</a:t>
          </a:r>
        </a:p>
        <a:p>
          <a:pPr marL="342900" lvl="2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אם בעדכון נוספת לקו תחנה שאין מידע לגבי מרחק\זמן נסיעה מהתחנה הקודמת - יש לאפשר תצוגה לעדכון מרחק\זמן נסיעה בין שתי תחנות</a:t>
          </a:r>
        </a:p>
      </dsp:txBody>
      <dsp:txXfrm>
        <a:off x="0" y="1566069"/>
        <a:ext cx="6832212" cy="1864800"/>
      </dsp:txXfrm>
    </dsp:sp>
    <dsp:sp modelId="{BC683343-2436-4D4D-83B8-A1E713BB9579}">
      <dsp:nvSpPr>
        <dsp:cNvPr id="0" name=""/>
        <dsp:cNvSpPr/>
      </dsp:nvSpPr>
      <dsp:spPr>
        <a:xfrm>
          <a:off x="341610" y="1329909"/>
          <a:ext cx="478254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תצוגת הקווים הקיימים במערכת </a:t>
          </a:r>
        </a:p>
      </dsp:txBody>
      <dsp:txXfrm>
        <a:off x="364667" y="1352966"/>
        <a:ext cx="4736434" cy="426206"/>
      </dsp:txXfrm>
    </dsp:sp>
    <dsp:sp modelId="{C620C1C4-53FB-4793-AD4D-25004B9C59C7}">
      <dsp:nvSpPr>
        <dsp:cNvPr id="0" name=""/>
        <dsp:cNvSpPr/>
      </dsp:nvSpPr>
      <dsp:spPr>
        <a:xfrm>
          <a:off x="0" y="3753429"/>
          <a:ext cx="683221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תצוגת פרטים של תחנה בודדת</a:t>
          </a:r>
        </a:p>
        <a:p>
          <a:pPr marL="342900" lvl="2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כולל קווי אוטובוס שעוברים בתחנה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תצוגה לעדכון מרחק\זמן נסיעה בין שתי תחנות 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הוספה, גריעה, עדכון פרטים של תחנות</a:t>
          </a:r>
        </a:p>
      </dsp:txBody>
      <dsp:txXfrm>
        <a:off x="0" y="3753429"/>
        <a:ext cx="6832212" cy="1436400"/>
      </dsp:txXfrm>
    </dsp:sp>
    <dsp:sp modelId="{5E0563B5-1163-4DA2-9BEC-4635DC4A28A8}">
      <dsp:nvSpPr>
        <dsp:cNvPr id="0" name=""/>
        <dsp:cNvSpPr/>
      </dsp:nvSpPr>
      <dsp:spPr>
        <a:xfrm>
          <a:off x="341610" y="3517269"/>
          <a:ext cx="478254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תצוגת תחנות אוטובוס</a:t>
          </a:r>
        </a:p>
      </dsp:txBody>
      <dsp:txXfrm>
        <a:off x="364667" y="3540326"/>
        <a:ext cx="4736434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F5BF4-FE93-429B-B425-19BBBB00E756}">
      <dsp:nvSpPr>
        <dsp:cNvPr id="0" name=""/>
        <dsp:cNvSpPr/>
      </dsp:nvSpPr>
      <dsp:spPr>
        <a:xfrm>
          <a:off x="0" y="37471"/>
          <a:ext cx="6832212" cy="1085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חלק א' - הגדרת הממשקים של השכבות </a:t>
          </a:r>
          <a:r>
            <a:rPr lang="en-US" sz="1800" b="1" kern="1200" dirty="0"/>
            <a:t>BL</a:t>
          </a:r>
          <a:r>
            <a:rPr lang="he-IL" sz="1800" b="1" kern="1200" dirty="0"/>
            <a:t> ו-</a:t>
          </a:r>
          <a:r>
            <a:rPr lang="en-US" sz="1800" b="1" kern="1200" dirty="0"/>
            <a:t>DAL</a:t>
          </a:r>
          <a:r>
            <a:rPr lang="he-IL" sz="1800" b="1" kern="1200" dirty="0"/>
            <a:t> והמחלקות עבור </a:t>
          </a:r>
          <a:r>
            <a:rPr lang="he-IL" sz="1800" b="1" kern="1200" dirty="0" err="1"/>
            <a:t>היישויות</a:t>
          </a:r>
          <a:endParaRPr lang="he-IL" sz="1800" b="1" kern="1200" dirty="0"/>
        </a:p>
      </dsp:txBody>
      <dsp:txXfrm>
        <a:off x="53002" y="90473"/>
        <a:ext cx="6726208" cy="979756"/>
      </dsp:txXfrm>
    </dsp:sp>
    <dsp:sp modelId="{78EDF53D-DDD0-4137-BE22-75EBC0F5C2C7}">
      <dsp:nvSpPr>
        <dsp:cNvPr id="0" name=""/>
        <dsp:cNvSpPr/>
      </dsp:nvSpPr>
      <dsp:spPr>
        <a:xfrm>
          <a:off x="0" y="1290271"/>
          <a:ext cx="6832212" cy="108576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חלק ב' - הגדרת דרך העבודה מול מקור הנתונים, כלומר מימוש ממשק של שכבת ה-</a:t>
          </a:r>
          <a:r>
            <a:rPr lang="en-US" sz="1800" b="1" kern="1200" dirty="0"/>
            <a:t>DAL</a:t>
          </a:r>
          <a:r>
            <a:rPr lang="he-IL" sz="1800" b="1" kern="1200" dirty="0"/>
            <a:t> ע"י </a:t>
          </a:r>
          <a:r>
            <a:rPr lang="en-US" sz="1800" b="1" kern="1200" dirty="0" err="1"/>
            <a:t>DalObject</a:t>
          </a:r>
          <a:r>
            <a:rPr lang="en-US" sz="1800" b="1" kern="1200" dirty="0"/>
            <a:t>\</a:t>
          </a:r>
          <a:r>
            <a:rPr lang="en-US" sz="1800" b="1" kern="1200" dirty="0" err="1"/>
            <a:t>DalList</a:t>
          </a:r>
          <a:r>
            <a:rPr lang="he-IL" sz="1800" b="1" kern="1200" dirty="0"/>
            <a:t> - כאשר מקור הנתונים נמצא בזיכרון - </a:t>
          </a:r>
          <a:r>
            <a:rPr lang="en-US" sz="1800" b="1" kern="1200" dirty="0"/>
            <a:t>DS/</a:t>
          </a:r>
          <a:r>
            <a:rPr lang="en-US" sz="1800" b="1" kern="1200" dirty="0" err="1"/>
            <a:t>DataSource</a:t>
          </a:r>
          <a:endParaRPr lang="he-IL" sz="1800" b="1" kern="1200" dirty="0"/>
        </a:p>
      </dsp:txBody>
      <dsp:txXfrm>
        <a:off x="53002" y="1343273"/>
        <a:ext cx="6726208" cy="979756"/>
      </dsp:txXfrm>
    </dsp:sp>
    <dsp:sp modelId="{53926F7A-E281-4633-9296-33305D31B9D8}">
      <dsp:nvSpPr>
        <dsp:cNvPr id="0" name=""/>
        <dsp:cNvSpPr/>
      </dsp:nvSpPr>
      <dsp:spPr>
        <a:xfrm>
          <a:off x="0" y="2543071"/>
          <a:ext cx="6832212" cy="108576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חלק ג' – הגדרת לוגיקה בסיסית של המערכת, כלומר מימוש של שכבת ה-</a:t>
          </a:r>
          <a:r>
            <a:rPr lang="en-US" sz="1800" b="1" kern="1200" dirty="0"/>
            <a:t>BL</a:t>
          </a:r>
          <a:r>
            <a:rPr lang="he-IL" sz="1800" b="1" kern="1200" dirty="0"/>
            <a:t> ע"י </a:t>
          </a:r>
          <a:r>
            <a:rPr lang="en-US" sz="1800" b="1" kern="1200" dirty="0" err="1"/>
            <a:t>BlImp</a:t>
          </a:r>
          <a:endParaRPr lang="he-IL" sz="1800" b="1" kern="1200" dirty="0"/>
        </a:p>
      </dsp:txBody>
      <dsp:txXfrm>
        <a:off x="53002" y="2596073"/>
        <a:ext cx="6726208" cy="979756"/>
      </dsp:txXfrm>
    </dsp:sp>
    <dsp:sp modelId="{4F54B27C-9710-4460-BEBA-D8B8F326D8E3}">
      <dsp:nvSpPr>
        <dsp:cNvPr id="0" name=""/>
        <dsp:cNvSpPr/>
      </dsp:nvSpPr>
      <dsp:spPr>
        <a:xfrm>
          <a:off x="0" y="3825666"/>
          <a:ext cx="6832212" cy="108576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חלק ד' – הגדרת ממשק משתמש של המיני-פרויקט, כלומר שכבת ה-</a:t>
          </a:r>
          <a:r>
            <a:rPr lang="en-US" sz="1800" b="1" kern="1200" dirty="0"/>
            <a:t>PL</a:t>
          </a:r>
          <a:r>
            <a:rPr lang="en-US" sz="1800" kern="1200" dirty="0"/>
            <a:t>\UI</a:t>
          </a:r>
          <a:endParaRPr lang="he-IL" sz="1800" kern="1200" dirty="0"/>
        </a:p>
      </dsp:txBody>
      <dsp:txXfrm>
        <a:off x="53002" y="3878668"/>
        <a:ext cx="6726208" cy="979756"/>
      </dsp:txXfrm>
    </dsp:sp>
    <dsp:sp modelId="{EC34CC80-A6D5-41ED-8686-D6D9C05F5800}">
      <dsp:nvSpPr>
        <dsp:cNvPr id="0" name=""/>
        <dsp:cNvSpPr/>
      </dsp:nvSpPr>
      <dsp:spPr>
        <a:xfrm>
          <a:off x="0" y="5634240"/>
          <a:ext cx="6832212" cy="186653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השלב הראשון לא כולל </a:t>
          </a:r>
          <a:r>
            <a:rPr lang="he-IL" sz="1400" kern="1200" dirty="0" err="1"/>
            <a:t>תהליכונים</a:t>
          </a:r>
          <a:r>
            <a:rPr lang="he-IL" sz="1400" kern="1200" dirty="0"/>
            <a:t> בשכבת </a:t>
          </a:r>
          <a:r>
            <a:rPr lang="en-US" sz="1400" kern="1200" dirty="0"/>
            <a:t>BL</a:t>
          </a:r>
          <a:r>
            <a:rPr lang="he-IL" sz="1400" kern="1200" dirty="0"/>
            <a:t>. (מותר להתחיל לחשוב עליהם לקראת שלב שני...)</a:t>
          </a:r>
        </a:p>
      </dsp:txBody>
      <dsp:txXfrm>
        <a:off x="9112" y="5643352"/>
        <a:ext cx="6813988" cy="168429"/>
      </dsp:txXfrm>
    </dsp:sp>
    <dsp:sp modelId="{AD79CD0D-74E8-4837-92A8-2CED7AC9BA9E}">
      <dsp:nvSpPr>
        <dsp:cNvPr id="0" name=""/>
        <dsp:cNvSpPr/>
      </dsp:nvSpPr>
      <dsp:spPr>
        <a:xfrm>
          <a:off x="0" y="5124533"/>
          <a:ext cx="6832212" cy="381058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יש ליצור ממשק גרפי עבור מנהל בלבד שיאפשר הוספה, עריכה ומחיקה של ישויות - אך ללא שליחת אוטובוסים לנסיעות בפועל.</a:t>
          </a:r>
        </a:p>
      </dsp:txBody>
      <dsp:txXfrm>
        <a:off x="18602" y="5143135"/>
        <a:ext cx="6795008" cy="343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23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225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21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62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99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22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62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98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244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27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1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8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44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7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5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14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0DBD-FBF7-4358-A8D5-D9D46A33812C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0004F2-DE05-40C1-9F4B-CFE9E8462B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0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93204BA-7EC8-4260-BCAC-7E829894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he-IL" dirty="0"/>
              <a:t>פרויקט תשפ"א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BCCAD3-C056-4496-839B-02F6D0B1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he-IL" dirty="0"/>
              <a:t>ניהול מערכת היסעים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33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4B0015AF-81CE-4B4C-AD8E-9BD3EC61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שלב ראשון – חלק א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B923A97B-7C0C-45EE-AC44-5DBCD341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הגדרת החוזים עבור שכבות </a:t>
            </a:r>
            <a:r>
              <a:rPr lang="en-US" dirty="0"/>
              <a:t>DAL</a:t>
            </a:r>
            <a:r>
              <a:rPr lang="he-IL" dirty="0"/>
              <a:t> ו </a:t>
            </a:r>
            <a:r>
              <a:rPr lang="en-US" dirty="0"/>
              <a:t>BL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5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4EA03D-C61C-4E66-B3BC-546CC975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חוזה נתונים - </a:t>
            </a:r>
            <a:r>
              <a:rPr lang="en-US" dirty="0"/>
              <a:t>DO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35FEA2-B2D8-4438-B1A1-FCC1DAA7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ישויות נתונים נמצאות במרחב שמות </a:t>
            </a:r>
            <a:r>
              <a:rPr lang="en-US" b="1" dirty="0"/>
              <a:t>DO</a:t>
            </a:r>
            <a:r>
              <a:rPr lang="he-IL" dirty="0"/>
              <a:t> של שכבת </a:t>
            </a:r>
            <a:r>
              <a:rPr lang="en-US" b="1" dirty="0"/>
              <a:t>DAL</a:t>
            </a:r>
            <a:r>
              <a:rPr lang="he-IL" b="1" dirty="0"/>
              <a:t> </a:t>
            </a:r>
            <a:r>
              <a:rPr lang="he-IL" dirty="0"/>
              <a:t>(בתוך פרויקט </a:t>
            </a:r>
            <a:r>
              <a:rPr lang="en-US" dirty="0"/>
              <a:t>IDAL</a:t>
            </a:r>
            <a:r>
              <a:rPr lang="he-IL" dirty="0"/>
              <a:t>)</a:t>
            </a:r>
            <a:endParaRPr lang="he-IL" b="1" dirty="0"/>
          </a:p>
          <a:p>
            <a:r>
              <a:rPr lang="he-IL" dirty="0"/>
              <a:t>אין פרויקט בשם </a:t>
            </a:r>
            <a:r>
              <a:rPr lang="en-US" dirty="0"/>
              <a:t>DO</a:t>
            </a:r>
            <a:r>
              <a:rPr lang="he-IL" dirty="0"/>
              <a:t>, יש מרחב שמות בשם זה, הנפרש על פני כמה מחלקות.</a:t>
            </a:r>
          </a:p>
          <a:p>
            <a:r>
              <a:rPr lang="he-IL" dirty="0"/>
              <a:t>כל מחלקה נמצאת בקובץ אחר (ששמו כשם המחלקה).</a:t>
            </a:r>
          </a:p>
          <a:p>
            <a:endParaRPr lang="he-IL" dirty="0"/>
          </a:p>
          <a:p>
            <a:r>
              <a:rPr lang="he-IL" dirty="0"/>
              <a:t>רק הטיפוסים המוגדרים במרחבי השמות </a:t>
            </a:r>
            <a:r>
              <a:rPr lang="en-US" dirty="0" err="1"/>
              <a:t>DalApi</a:t>
            </a:r>
            <a:r>
              <a:rPr lang="he-IL" dirty="0"/>
              <a:t> (מחלקות </a:t>
            </a:r>
            <a:r>
              <a:rPr lang="en-US" dirty="0"/>
              <a:t>IDAL</a:t>
            </a:r>
            <a:r>
              <a:rPr lang="he-IL" dirty="0"/>
              <a:t> ו-</a:t>
            </a:r>
            <a:r>
              <a:rPr lang="en-US" dirty="0" err="1"/>
              <a:t>DalFactory</a:t>
            </a:r>
            <a:r>
              <a:rPr lang="he-IL" dirty="0"/>
              <a:t>) ו-</a:t>
            </a:r>
            <a:r>
              <a:rPr lang="en-US" dirty="0"/>
              <a:t>DO</a:t>
            </a:r>
            <a:r>
              <a:rPr lang="he-IL" dirty="0"/>
              <a:t> (ישויות נתונים) יהיו עם הרשאת </a:t>
            </a:r>
            <a:r>
              <a:rPr lang="en-US" dirty="0"/>
              <a:t>public</a:t>
            </a:r>
            <a:endParaRPr lang="he-IL" dirty="0"/>
          </a:p>
          <a:p>
            <a:endParaRPr lang="en-US" dirty="0"/>
          </a:p>
          <a:p>
            <a:endParaRPr lang="he-IL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018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C71BE6-6B52-44B0-8B0E-F265E19C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ישויות של </a:t>
            </a:r>
            <a:r>
              <a:rPr lang="en-US" dirty="0"/>
              <a:t>DO</a:t>
            </a:r>
            <a:r>
              <a:rPr lang="he-IL" dirty="0"/>
              <a:t> - כללים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45C1BB-1BDD-4203-A90B-DF4DBCCD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כל ישויות ה-</a:t>
            </a:r>
            <a:r>
              <a:rPr lang="en-US" dirty="0"/>
              <a:t>DO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יהיו </a:t>
            </a:r>
            <a:r>
              <a:rPr lang="en-US" dirty="0"/>
              <a:t>PDS</a:t>
            </a:r>
            <a:r>
              <a:rPr lang="he-IL" dirty="0"/>
              <a:t> (לא יכללו כל קוד למעט העמסת פעולת </a:t>
            </a:r>
            <a:r>
              <a:rPr lang="en-US" dirty="0" err="1"/>
              <a:t>ToString</a:t>
            </a:r>
            <a:r>
              <a:rPr lang="he-IL" dirty="0"/>
              <a:t> לצורכי </a:t>
            </a:r>
            <a:r>
              <a:rPr lang="en-US" dirty="0"/>
              <a:t>debug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לא יכללו תכונות מטיפוס שאינו טיפוס דוט-נט (גם לא טיפוס </a:t>
            </a:r>
            <a:r>
              <a:rPr lang="en-US" dirty="0"/>
              <a:t>DO</a:t>
            </a:r>
            <a:r>
              <a:rPr lang="he-IL" dirty="0"/>
              <a:t> אחר) ולא יכללו שום סוג של אוסף (גם לא יכללו מערכים)</a:t>
            </a:r>
            <a:endParaRPr lang="en-US" dirty="0"/>
          </a:p>
          <a:p>
            <a:r>
              <a:rPr lang="he-IL" dirty="0"/>
              <a:t>בתוך שכבת ה</a:t>
            </a:r>
            <a:r>
              <a:rPr lang="en-US" dirty="0"/>
              <a:t>DAL</a:t>
            </a:r>
            <a:r>
              <a:rPr lang="he-IL" dirty="0"/>
              <a:t> יש רק ישויות פשוטות (שלא מורכבות ממחלקה בתוך מחלקה), ולכן – אם רוצים לשמור "ישות אחת בתוך </a:t>
            </a:r>
            <a:r>
              <a:rPr lang="he-IL" dirty="0" err="1"/>
              <a:t>השניה</a:t>
            </a:r>
            <a:r>
              <a:rPr lang="he-IL" dirty="0"/>
              <a:t>" יוצרים ישות שלישית – שתפקידה להגדיר את הקשר בין 2 הישויות</a:t>
            </a:r>
          </a:p>
          <a:p>
            <a:pPr lvl="1"/>
            <a:r>
              <a:rPr lang="he-IL" dirty="0"/>
              <a:t>לדוגמא: אם רוצים לשמור את הנקודות במסלול של הקו, לא שומרים בתוך הישות קו אוטובוס את נתוני התחנות, אלא שומרים ישות אחרת – של קשר בין קו אוטובוס לתחנה – ובו מחזיקים את המספר המזהה של האוטובוס, והמספר המזהה של התחנה (וכמובן – עוד פרטים במקרה הצורך, כגון, מיקום הנקודה במסלול)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759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2D2D36-42B4-4EA1-AEE3-EA779B4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מספר רץ וקונפיגורציה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CADAF0-FA00-4584-A1DA-5D49AD00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שכבת ה</a:t>
            </a:r>
            <a:r>
              <a:rPr lang="en-US" dirty="0"/>
              <a:t>DAL</a:t>
            </a:r>
            <a:r>
              <a:rPr lang="he-IL" dirty="0"/>
              <a:t> תוסיף במקרה הצורך מספר מזהה ייחודי לישויות. המספר המזהה הוא "מספר רץ". </a:t>
            </a:r>
          </a:p>
          <a:p>
            <a:pPr lvl="1"/>
            <a:r>
              <a:rPr lang="he-IL" dirty="0"/>
              <a:t>יש ליצור מחלקה (בקובץ נפרד) עבור קונפיגורציה, ובו לשמור את המספר הרץ ההתחלתי (שמתעדכן בכל פעם שנוצרת ישות חדשה. רצוי שלכל סוג של ישות יהיה רצף של מספרים רצים אחר)</a:t>
            </a:r>
          </a:p>
          <a:p>
            <a:pPr lvl="1"/>
            <a:r>
              <a:rPr lang="he-IL" dirty="0"/>
              <a:t>מחלקת קונפיגורציה היא חלק ממבנה הנתונים </a:t>
            </a:r>
            <a:r>
              <a:rPr lang="en-US" dirty="0"/>
              <a:t>DS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המפתח של כל ישות חייב להיות מפתח ייחודי.</a:t>
            </a:r>
          </a:p>
          <a:p>
            <a:pPr lvl="1"/>
            <a:r>
              <a:rPr lang="he-IL" dirty="0"/>
              <a:t>לעיתים המספר המזהה הוא המפתח</a:t>
            </a:r>
          </a:p>
          <a:p>
            <a:pPr lvl="1"/>
            <a:r>
              <a:rPr lang="he-IL" dirty="0"/>
              <a:t>לעיתים המפתח הוא שילוב של כמה שדות שיוצרים יחד מפתח ייחודי.</a:t>
            </a:r>
            <a:endParaRPr lang="en-US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445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8CC5E6-032B-4F54-9C2A-A4FB7396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DO</a:t>
            </a:r>
            <a:r>
              <a:rPr lang="he-IL" dirty="0"/>
              <a:t> - הישויות הקיימות - אוטובוס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06C0C6-C219-46B8-8BC5-35A1D799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אוטובוס</a:t>
            </a:r>
            <a:endParaRPr lang="en-US" dirty="0"/>
          </a:p>
          <a:p>
            <a:pPr lvl="1"/>
            <a:r>
              <a:rPr lang="he-IL" dirty="0"/>
              <a:t>מספר רישוי (התכונה המזהה של הישות, ייחודי)</a:t>
            </a:r>
            <a:endParaRPr lang="en-US" dirty="0"/>
          </a:p>
          <a:p>
            <a:pPr lvl="1"/>
            <a:r>
              <a:rPr lang="he-IL" dirty="0"/>
              <a:t>תאריך רישוי</a:t>
            </a:r>
            <a:endParaRPr lang="en-US" dirty="0"/>
          </a:p>
          <a:p>
            <a:pPr lvl="1"/>
            <a:r>
              <a:rPr lang="he-IL" dirty="0"/>
              <a:t>קילומטראז'</a:t>
            </a:r>
            <a:endParaRPr lang="en-US" dirty="0"/>
          </a:p>
          <a:p>
            <a:pPr lvl="1"/>
            <a:r>
              <a:rPr lang="he-IL" dirty="0"/>
              <a:t>מיכל דלק</a:t>
            </a:r>
            <a:endParaRPr lang="en-US" dirty="0"/>
          </a:p>
          <a:p>
            <a:pPr lvl="1"/>
            <a:r>
              <a:rPr lang="he-IL" dirty="0"/>
              <a:t>סטטוס האוטובוס: בנסיעה, זמין לנסיעה, בטיפול, בתדלוק</a:t>
            </a:r>
            <a:endParaRPr lang="en-US" dirty="0"/>
          </a:p>
          <a:p>
            <a:pPr lvl="1"/>
            <a:r>
              <a:rPr lang="he-IL" dirty="0"/>
              <a:t>מידע אופציונלי נוסף כרצונכם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(מכיוון שזו ישות הניתנת למחיקה, יש להוסיף שדה בהתאם המסמן אם העצם נמחק או לא)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373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561880-23E6-4373-92FC-2CCA6677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DO</a:t>
            </a:r>
            <a:r>
              <a:rPr lang="he-IL" dirty="0"/>
              <a:t> - הישויות הקיימות – אוטובוס בנסיעה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A8D691-A595-4C7D-977B-AB6272A3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e-IL" dirty="0"/>
              <a:t>אוטובוס בנסיעה</a:t>
            </a:r>
            <a:endParaRPr lang="en-US" dirty="0"/>
          </a:p>
          <a:p>
            <a:pPr lvl="1"/>
            <a:r>
              <a:rPr lang="he-IL" dirty="0"/>
              <a:t>מזהה אוטובוס בנסיעה (התכונה המזהה של הישות - מספר רץ אוטומטי)</a:t>
            </a:r>
            <a:endParaRPr lang="en-US" dirty="0"/>
          </a:p>
          <a:p>
            <a:pPr lvl="1"/>
            <a:r>
              <a:rPr lang="he-IL" dirty="0"/>
              <a:t>מספר רישוי (מפתח הישות - חלק 1)</a:t>
            </a:r>
            <a:endParaRPr lang="en-US" dirty="0"/>
          </a:p>
          <a:p>
            <a:pPr lvl="1"/>
            <a:r>
              <a:rPr lang="he-IL" dirty="0"/>
              <a:t>מזהה קו שבביצוע (מפתח הישות - חלק 2)</a:t>
            </a:r>
            <a:endParaRPr lang="en-US" dirty="0"/>
          </a:p>
          <a:p>
            <a:pPr lvl="1"/>
            <a:r>
              <a:rPr lang="he-IL" dirty="0"/>
              <a:t>שעת יציאה לקו הפורמלי (מפתח הישות - חלק 3)</a:t>
            </a:r>
            <a:endParaRPr lang="en-US" dirty="0"/>
          </a:p>
          <a:p>
            <a:pPr lvl="1"/>
            <a:r>
              <a:rPr lang="he-IL" dirty="0">
                <a:highlight>
                  <a:srgbClr val="FFFF00"/>
                </a:highlight>
              </a:rPr>
              <a:t>זמן יציאה בפועל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he-IL" dirty="0">
                <a:highlight>
                  <a:srgbClr val="FFFF00"/>
                </a:highlight>
              </a:rPr>
              <a:t>מס' תחנה אחרונה בקו שהאוטובוס עבר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he-IL" dirty="0">
                <a:highlight>
                  <a:srgbClr val="FFFF00"/>
                </a:highlight>
              </a:rPr>
              <a:t>זמן מעבר בתחנה האחרונה הנ"ל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he-IL" dirty="0">
                <a:highlight>
                  <a:srgbClr val="FFFF00"/>
                </a:highlight>
              </a:rPr>
              <a:t>זמן הגעה לתחנה הבאה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he-IL" dirty="0"/>
              <a:t>מידע אופציונלי נוסף כרצונכם, למשל:</a:t>
            </a:r>
            <a:endParaRPr lang="en-US" dirty="0"/>
          </a:p>
          <a:p>
            <a:pPr lvl="2"/>
            <a:r>
              <a:rPr lang="he-IL" dirty="0"/>
              <a:t>מס' זהות הנהג או שם הנהג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677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66E8BA-755D-4D0E-BEA3-8DB653CB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הקיימות – תחנת אוטובוס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9FDA38-A267-4EED-A51A-DBC73284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תחנת אוטובוס</a:t>
            </a:r>
          </a:p>
          <a:p>
            <a:pPr lvl="1"/>
            <a:r>
              <a:rPr lang="he-IL" dirty="0"/>
              <a:t>קוד תחנה (התכונה המזהה של הישות, ייחודי)</a:t>
            </a:r>
            <a:endParaRPr lang="en-US" dirty="0"/>
          </a:p>
          <a:p>
            <a:pPr lvl="1"/>
            <a:r>
              <a:rPr lang="he-IL" dirty="0"/>
              <a:t>מיקום – קווי אורך ורוחב</a:t>
            </a:r>
            <a:endParaRPr lang="en-US" dirty="0"/>
          </a:p>
          <a:p>
            <a:pPr lvl="1"/>
            <a:r>
              <a:rPr lang="he-IL" dirty="0"/>
              <a:t>שם תחנה (למשל: רח' ויצמן- רח' טשרניחובסקי - כמקובל בארץ)</a:t>
            </a:r>
            <a:endParaRPr lang="en-US" dirty="0"/>
          </a:p>
          <a:p>
            <a:pPr lvl="1"/>
            <a:r>
              <a:rPr lang="he-IL" dirty="0"/>
              <a:t>כתובת (אופציונלי)</a:t>
            </a:r>
            <a:endParaRPr lang="en-US" dirty="0"/>
          </a:p>
          <a:p>
            <a:pPr lvl="1"/>
            <a:r>
              <a:rPr lang="he-IL" dirty="0"/>
              <a:t>מידע אופציונלי נוסף כרצונכם (גישה לנכים, גגון, פנל דיגיטלי, וכו’)</a:t>
            </a:r>
            <a:r>
              <a:rPr lang="en-US" dirty="0"/>
              <a:t> </a:t>
            </a:r>
          </a:p>
          <a:p>
            <a:pPr lvl="1"/>
            <a:endParaRPr lang="en-US" dirty="0"/>
          </a:p>
          <a:p>
            <a:pPr lvl="1"/>
            <a:r>
              <a:rPr lang="he-IL" dirty="0">
                <a:highlight>
                  <a:srgbClr val="FFFF00"/>
                </a:highlight>
              </a:rPr>
              <a:t>(מכיוון שזו ישות הניתנת למחיקה, יש להוסיף שדה בהתאם המסמן אם העצם נמחק או לא)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823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A8FF5E-8ABE-4185-A825-571021A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הקיימות – קו אוטובוס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ABA005-C5A4-4238-98F6-C79F0C96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קו אוטובוס</a:t>
            </a:r>
            <a:endParaRPr lang="en-US" dirty="0"/>
          </a:p>
          <a:p>
            <a:pPr lvl="1"/>
            <a:r>
              <a:rPr lang="he-IL" dirty="0"/>
              <a:t>מזהה קו אוטובוס (התכונה המזהה של הישות - מספר רץ אוטומטי)</a:t>
            </a:r>
            <a:endParaRPr lang="en-US" dirty="0"/>
          </a:p>
          <a:p>
            <a:pPr lvl="1"/>
            <a:r>
              <a:rPr lang="he-IL" dirty="0"/>
              <a:t>מספר קו</a:t>
            </a:r>
            <a:endParaRPr lang="en-US" dirty="0"/>
          </a:p>
          <a:p>
            <a:pPr lvl="1"/>
            <a:r>
              <a:rPr lang="he-IL" dirty="0"/>
              <a:t>אזור בארץ</a:t>
            </a:r>
            <a:endParaRPr lang="en-US" dirty="0"/>
          </a:p>
          <a:p>
            <a:pPr lvl="1"/>
            <a:r>
              <a:rPr lang="he-IL" dirty="0"/>
              <a:t>מס' תחנה ראשונה</a:t>
            </a:r>
            <a:endParaRPr lang="en-US" dirty="0"/>
          </a:p>
          <a:p>
            <a:pPr lvl="1"/>
            <a:r>
              <a:rPr lang="he-IL" dirty="0"/>
              <a:t>מס' תחנה אחרונה</a:t>
            </a:r>
            <a:endParaRPr lang="en-US" dirty="0"/>
          </a:p>
          <a:p>
            <a:pPr lvl="1"/>
            <a:r>
              <a:rPr lang="he-IL" dirty="0"/>
              <a:t>מידע אופציונלי נוסף כרצונכם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(מכיוון שזו ישות הניתנת למחיקה, יש להוסיף שדה בהתאם המסמן אם העצם נמחק או לא)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0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1F8DAA-085B-4426-8CA1-49F8BD3A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הקיימות – יציאת קו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D3839-77EF-430D-BA6F-A5D3A825F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יציאת קו</a:t>
            </a:r>
            <a:endParaRPr lang="en-US" dirty="0"/>
          </a:p>
          <a:p>
            <a:pPr lvl="1"/>
            <a:r>
              <a:rPr lang="he-IL" dirty="0"/>
              <a:t>מזהה קו אוטובוס (מפתח הישות - חלק 1)</a:t>
            </a:r>
            <a:endParaRPr lang="en-US" dirty="0"/>
          </a:p>
          <a:p>
            <a:pPr lvl="1"/>
            <a:r>
              <a:rPr lang="he-IL" dirty="0"/>
              <a:t>זמן התחלה (מפתח הישות - חלק 2)</a:t>
            </a:r>
            <a:endParaRPr lang="en-US" dirty="0"/>
          </a:p>
          <a:p>
            <a:pPr lvl="1"/>
            <a:r>
              <a:rPr lang="he-IL" dirty="0">
                <a:highlight>
                  <a:srgbClr val="FFFF00"/>
                </a:highlight>
              </a:rPr>
              <a:t>תדירות (כאשר  0 - יציאה בודדת) – כמה פעמים ביממה יוצא קו זה.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he-IL" dirty="0"/>
              <a:t>זמן סיום (רק אם תדירות גדולה מ-0) 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שימו לב שעבור קו עירוני ייתכנו מספר מופעים כי התדירות משתנה בפרקי זמן היממה השונים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he-IL" dirty="0"/>
              <a:t>מידע אופציונלי נוסף כרצונכם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190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C8FB71-AEC5-402D-9207-13424891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הקיימות – זוג תחנות עוקבות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29BEB8-63E9-4278-8292-FD10705B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מידע על "זוג תחנות עוקבות"</a:t>
            </a:r>
            <a:endParaRPr lang="en-US" dirty="0"/>
          </a:p>
          <a:p>
            <a:pPr lvl="1"/>
            <a:r>
              <a:rPr lang="he-IL" dirty="0"/>
              <a:t>קוד תחנה 1  (מפתח הישות - חלק 1)</a:t>
            </a:r>
            <a:endParaRPr lang="en-US" dirty="0"/>
          </a:p>
          <a:p>
            <a:pPr lvl="1"/>
            <a:r>
              <a:rPr lang="he-IL" dirty="0"/>
              <a:t>קוד תחנה 2 (מפתח הישות - חלק 2)</a:t>
            </a:r>
            <a:endParaRPr lang="en-US" dirty="0"/>
          </a:p>
          <a:p>
            <a:pPr lvl="1"/>
            <a:r>
              <a:rPr lang="he-IL" dirty="0"/>
              <a:t>מרחק</a:t>
            </a:r>
            <a:endParaRPr lang="en-US" dirty="0"/>
          </a:p>
          <a:p>
            <a:pPr lvl="1"/>
            <a:r>
              <a:rPr lang="he-IL" dirty="0"/>
              <a:t>זמן נסיעה ממוצע</a:t>
            </a:r>
            <a:endParaRPr lang="en-US" dirty="0"/>
          </a:p>
          <a:p>
            <a:pPr lvl="1"/>
            <a:r>
              <a:rPr lang="he-IL" dirty="0"/>
              <a:t>מידע אופציונלי נוסף כרצונכם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3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505287-7353-4385-8451-33B34F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he-IL" sz="3200">
                <a:solidFill>
                  <a:schemeClr val="bg1"/>
                </a:solidFill>
              </a:rPr>
              <a:t>מערכת לניהול מערך היסעים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מציין מיקום תוכן 2">
            <a:extLst>
              <a:ext uri="{FF2B5EF4-FFF2-40B4-BE49-F238E27FC236}">
                <a16:creationId xmlns:a16="http://schemas.microsoft.com/office/drawing/2014/main" id="{192A7268-264D-49EB-9311-46D188CAB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9271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38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29BC46-2803-4CF9-90A9-E93DA28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הקיימות – תחנת קו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0DB649-D9B4-4977-BA8E-2B3E9B1A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תחנת הקו</a:t>
            </a:r>
            <a:endParaRPr lang="en-US" dirty="0"/>
          </a:p>
          <a:p>
            <a:pPr lvl="1"/>
            <a:r>
              <a:rPr lang="he-IL" dirty="0"/>
              <a:t>מזהה קו (מפתח הישות - חלק 1)</a:t>
            </a:r>
            <a:endParaRPr lang="en-US" dirty="0"/>
          </a:p>
          <a:p>
            <a:pPr lvl="1"/>
            <a:r>
              <a:rPr lang="he-IL" dirty="0"/>
              <a:t>קוד תחנה (מפתח הישות - חלק 2)</a:t>
            </a:r>
            <a:endParaRPr lang="en-US" dirty="0"/>
          </a:p>
          <a:p>
            <a:pPr lvl="1"/>
            <a:r>
              <a:rPr lang="he-IL" dirty="0"/>
              <a:t>מספר תחנה בקו</a:t>
            </a:r>
            <a:endParaRPr lang="en-US" dirty="0"/>
          </a:p>
          <a:p>
            <a:pPr lvl="1"/>
            <a:r>
              <a:rPr lang="he-IL" dirty="0"/>
              <a:t>מידע אופציונלי נוסף כרצונכם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(מכיוון שזו ישות הניתנת למחיקה, יש להוסיף שדה בהתאם המסמן אם העצם נמחק או לא)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146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B10B5-1499-4433-8173-FC2BE92A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</a:t>
            </a:r>
            <a:r>
              <a:rPr lang="he-IL" b="1" dirty="0"/>
              <a:t>לבונוס</a:t>
            </a:r>
            <a:r>
              <a:rPr lang="he-IL" dirty="0"/>
              <a:t> – משתמש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A6216E-306C-464A-8A4E-0228B037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משתמש</a:t>
            </a:r>
            <a:endParaRPr lang="en-US" dirty="0"/>
          </a:p>
          <a:p>
            <a:pPr lvl="1"/>
            <a:r>
              <a:rPr lang="he-IL" dirty="0"/>
              <a:t>שם משתמש  (התכונה המזהה של הישות, ייחודי)</a:t>
            </a:r>
            <a:endParaRPr lang="en-US" dirty="0"/>
          </a:p>
          <a:p>
            <a:pPr lvl="1"/>
            <a:r>
              <a:rPr lang="he-IL" dirty="0"/>
              <a:t>סיסמה</a:t>
            </a:r>
            <a:endParaRPr lang="en-US" dirty="0"/>
          </a:p>
          <a:p>
            <a:pPr lvl="1"/>
            <a:r>
              <a:rPr lang="he-IL" dirty="0"/>
              <a:t>הרשאת ניהול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(מכיוון שזו ישות הניתנת למחיקה, יש להוסיף שדה בהתאם המסמן אם העצם נמחק או לא)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940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4C8B5-012E-4681-ADBC-9601376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he-IL" dirty="0"/>
              <a:t> - הישויות </a:t>
            </a:r>
            <a:r>
              <a:rPr lang="he-IL" b="1" dirty="0"/>
              <a:t>לבונוס</a:t>
            </a:r>
            <a:r>
              <a:rPr lang="he-IL" dirty="0"/>
              <a:t> – נסיעת משתמש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51B82A-DBB8-4EF8-92E1-2A6848E2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נסיעת משתמש (עבור שלב 2)</a:t>
            </a:r>
            <a:endParaRPr lang="en-US" dirty="0"/>
          </a:p>
          <a:p>
            <a:pPr lvl="1"/>
            <a:r>
              <a:rPr lang="he-IL" dirty="0"/>
              <a:t>מזהה נסיעה (התכונה המזהה של הישות - מספר רץ אוטומטי)</a:t>
            </a:r>
            <a:endParaRPr lang="en-US" dirty="0"/>
          </a:p>
          <a:p>
            <a:pPr lvl="1"/>
            <a:r>
              <a:rPr lang="he-IL" dirty="0"/>
              <a:t>שם משתמש</a:t>
            </a:r>
            <a:endParaRPr lang="en-US" dirty="0"/>
          </a:p>
          <a:p>
            <a:pPr lvl="1"/>
            <a:r>
              <a:rPr lang="he-IL" dirty="0"/>
              <a:t>מזהה קו</a:t>
            </a:r>
            <a:endParaRPr lang="en-US" dirty="0"/>
          </a:p>
          <a:p>
            <a:pPr lvl="1"/>
            <a:r>
              <a:rPr lang="he-IL" dirty="0"/>
              <a:t>מזהה תחנת עליה</a:t>
            </a:r>
            <a:endParaRPr lang="en-US" dirty="0"/>
          </a:p>
          <a:p>
            <a:pPr lvl="1"/>
            <a:r>
              <a:rPr lang="he-IL" dirty="0"/>
              <a:t>זמן עליה</a:t>
            </a:r>
            <a:endParaRPr lang="en-US" dirty="0"/>
          </a:p>
          <a:p>
            <a:pPr lvl="1"/>
            <a:r>
              <a:rPr lang="he-IL" dirty="0"/>
              <a:t>מזהה תחנת ירידה</a:t>
            </a:r>
            <a:endParaRPr lang="en-US" dirty="0"/>
          </a:p>
          <a:p>
            <a:pPr lvl="1"/>
            <a:r>
              <a:rPr lang="he-IL" dirty="0"/>
              <a:t>זמן ירידה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271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FFBD79-9C0F-4A47-B4F9-D683D014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חוזה הפעולות - </a:t>
            </a:r>
            <a:r>
              <a:rPr lang="en-US" dirty="0"/>
              <a:t>IDAL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529252-4A96-4A02-9B5F-001D74CA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כל הבקשות שעשויות להגיע משכבת </a:t>
            </a:r>
            <a:r>
              <a:rPr lang="en-US" dirty="0"/>
              <a:t>BL</a:t>
            </a:r>
            <a:r>
              <a:rPr lang="he-IL" dirty="0"/>
              <a:t> לשכבת </a:t>
            </a:r>
            <a:r>
              <a:rPr lang="en-US" dirty="0"/>
              <a:t>DAL</a:t>
            </a:r>
            <a:r>
              <a:rPr lang="he-IL" dirty="0"/>
              <a:t> חייבות להיות מוגדרות כפעולות בממשק השכבה </a:t>
            </a:r>
            <a:r>
              <a:rPr lang="en-US" dirty="0"/>
              <a:t>IDAL</a:t>
            </a:r>
          </a:p>
          <a:p>
            <a:pPr lvl="0"/>
            <a:r>
              <a:rPr lang="he-IL" dirty="0"/>
              <a:t>הפעולות המוגדרות בממשק </a:t>
            </a:r>
            <a:r>
              <a:rPr lang="en-US" dirty="0" err="1"/>
              <a:t>IDal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יכולות לקבל פרמטרים מטיפוסים של דוט-נט, של </a:t>
            </a:r>
            <a:r>
              <a:rPr lang="en-US" dirty="0"/>
              <a:t>DO</a:t>
            </a:r>
            <a:r>
              <a:rPr lang="he-IL" dirty="0"/>
              <a:t>, ושל </a:t>
            </a:r>
            <a:r>
              <a:rPr lang="he-IL" dirty="0" err="1"/>
              <a:t>דלגטים</a:t>
            </a:r>
            <a:r>
              <a:rPr lang="he-IL" dirty="0"/>
              <a:t> בהתאם.</a:t>
            </a:r>
            <a:endParaRPr lang="en-US" dirty="0"/>
          </a:p>
          <a:p>
            <a:pPr lvl="1"/>
            <a:r>
              <a:rPr lang="he-IL" dirty="0"/>
              <a:t>יכולות להחזיר ערכים מטיפוסים של דוט-נט, של </a:t>
            </a:r>
            <a:r>
              <a:rPr lang="en-US" dirty="0"/>
              <a:t>DO</a:t>
            </a:r>
            <a:r>
              <a:rPr lang="he-IL" dirty="0"/>
              <a:t>, ואוספים של </a:t>
            </a:r>
            <a:r>
              <a:rPr lang="en-US" dirty="0"/>
              <a:t>DO</a:t>
            </a:r>
            <a:r>
              <a:rPr lang="he-IL" dirty="0"/>
              <a:t> (רק ע"י </a:t>
            </a:r>
            <a:r>
              <a:rPr lang="en-US" dirty="0" err="1"/>
              <a:t>IEnumerable</a:t>
            </a:r>
            <a:r>
              <a:rPr lang="he-IL" dirty="0"/>
              <a:t> גנרי)</a:t>
            </a:r>
            <a:endParaRPr lang="en-US" dirty="0"/>
          </a:p>
          <a:p>
            <a:pPr lvl="0"/>
            <a:r>
              <a:rPr lang="he-IL" dirty="0"/>
              <a:t>הפעולות בממשק </a:t>
            </a:r>
            <a:r>
              <a:rPr lang="en-US" dirty="0" err="1"/>
              <a:t>IDal</a:t>
            </a:r>
            <a:r>
              <a:rPr lang="he-IL" dirty="0"/>
              <a:t> ייבנו לפי הישויות של </a:t>
            </a:r>
            <a:r>
              <a:rPr lang="en-US" dirty="0"/>
              <a:t>DO</a:t>
            </a:r>
            <a:r>
              <a:rPr lang="he-IL" dirty="0"/>
              <a:t> ובהתאם </a:t>
            </a:r>
            <a:r>
              <a:rPr lang="he-IL" dirty="0" err="1"/>
              <a:t>לסכימה</a:t>
            </a:r>
            <a:r>
              <a:rPr lang="he-IL" dirty="0"/>
              <a:t> של </a:t>
            </a:r>
            <a:r>
              <a:rPr lang="en-US" dirty="0"/>
              <a:t>CRUD</a:t>
            </a:r>
          </a:p>
          <a:p>
            <a:pPr lvl="1"/>
            <a:r>
              <a:rPr lang="he-IL" dirty="0" err="1"/>
              <a:t>סכימה</a:t>
            </a:r>
            <a:r>
              <a:rPr lang="he-IL" dirty="0"/>
              <a:t> </a:t>
            </a:r>
            <a:r>
              <a:rPr lang="en-US" dirty="0"/>
              <a:t>CRUD</a:t>
            </a:r>
            <a:r>
              <a:rPr lang="he-IL" dirty="0"/>
              <a:t> או </a:t>
            </a:r>
            <a:r>
              <a:rPr lang="en-US" dirty="0"/>
              <a:t>Create-Request-Update-Delete</a:t>
            </a:r>
            <a:r>
              <a:rPr lang="he-IL" dirty="0"/>
              <a:t> - פעולות הוספה, בקשה (אובייקט בודד, אוסף כולו, או אוסף לפי תנאי סינון), עדכון, מחיקה)</a:t>
            </a:r>
            <a:endParaRPr lang="en-US" dirty="0"/>
          </a:p>
          <a:p>
            <a:pPr lvl="1"/>
            <a:r>
              <a:rPr lang="he-IL" dirty="0"/>
              <a:t>תנאי סינון יכול להיות ע"י פעולה נפרדת או ע"י פעולה שמועברת כארגומנט לפרמטר מטיפוס\פרדיקט</a:t>
            </a:r>
          </a:p>
          <a:p>
            <a:r>
              <a:rPr lang="he-IL" dirty="0"/>
              <a:t>מחלקת </a:t>
            </a:r>
            <a:r>
              <a:rPr lang="en-US" dirty="0" err="1"/>
              <a:t>DalFactory</a:t>
            </a:r>
            <a:r>
              <a:rPr lang="he-IL" dirty="0"/>
              <a:t> הינה חלק מתבנית עיצוב </a:t>
            </a:r>
            <a:r>
              <a:rPr lang="en-US" dirty="0"/>
              <a:t>Simple Factory</a:t>
            </a:r>
            <a:r>
              <a:rPr lang="he-IL" dirty="0"/>
              <a:t> ותהיה מחלקה סטטית שתכיל פעולה </a:t>
            </a:r>
            <a:r>
              <a:rPr lang="en-US" dirty="0" err="1"/>
              <a:t>GetDal</a:t>
            </a:r>
            <a:r>
              <a:rPr lang="he-IL" dirty="0"/>
              <a:t> המחזירה אובייקט מטיפוס שמימש את הממשק </a:t>
            </a:r>
            <a:r>
              <a:rPr lang="en-US" dirty="0" err="1"/>
              <a:t>IDal</a:t>
            </a:r>
            <a:r>
              <a:rPr lang="he-IL" dirty="0"/>
              <a:t> ע"פ סוג המימוש הנדרש</a:t>
            </a:r>
          </a:p>
          <a:p>
            <a:pPr lvl="1"/>
            <a:r>
              <a:rPr lang="he-IL" dirty="0"/>
              <a:t>או שהועבר בארגומנט לפרמטר מסוג מחרוזת או מספר (מבנה 1), או ע"פ ההגדרות בקובץ הקונפיגורציה (מבנה 2)</a:t>
            </a:r>
          </a:p>
        </p:txBody>
      </p:sp>
    </p:spTree>
    <p:extLst>
      <p:ext uri="{BB962C8B-B14F-4D97-AF65-F5344CB8AC3E}">
        <p14:creationId xmlns:p14="http://schemas.microsoft.com/office/powerpoint/2010/main" val="174846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05FCF-4073-4AB4-BA2B-1EC0F8D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חוזה הנתונים - </a:t>
            </a:r>
            <a:r>
              <a:rPr lang="en-US" dirty="0"/>
              <a:t>BO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88816C-C6A3-4A3A-9DA2-F3B51A61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ישויות נתונים נמצאות במרחב שמות </a:t>
            </a:r>
            <a:r>
              <a:rPr lang="en-US" b="1" dirty="0"/>
              <a:t>BO</a:t>
            </a:r>
            <a:r>
              <a:rPr lang="he-IL" dirty="0"/>
              <a:t> של שכבת </a:t>
            </a:r>
            <a:r>
              <a:rPr lang="en-US" b="1" dirty="0"/>
              <a:t>BL</a:t>
            </a:r>
            <a:endParaRPr lang="en-US" dirty="0"/>
          </a:p>
          <a:p>
            <a:r>
              <a:rPr lang="he-IL" dirty="0"/>
              <a:t>השכבה הלוגית מספקת מידע רלוונטי לפי דרישות שכבת התצוגה. ולכן מבנה הישויות הלוגיות מותאם לדרישות האלה. למשל:</a:t>
            </a:r>
            <a:endParaRPr lang="en-US" dirty="0"/>
          </a:p>
          <a:p>
            <a:pPr lvl="1"/>
            <a:r>
              <a:rPr lang="he-IL" dirty="0"/>
              <a:t>מידע על קו אוטובוס : כולל אוסף התחנות במסלול הקו (על פי סדר ההגעה לתחנות) עם מידע רלוונטי (בלבד) לתצוגת קו אוטובוס (קוד ושם תחנה - אך אין צורך במיקום לפי קו אורך וקו רוחב ופרטים נוספים על התחנה), ובתוספת מידע על מרחקים וזמני נסיעה בין התחנות. </a:t>
            </a:r>
          </a:p>
          <a:p>
            <a:pPr lvl="2"/>
            <a:r>
              <a:rPr lang="he-IL" dirty="0"/>
              <a:t>לכך בניתם בתרגיל ישות של תחנת קו - נדרשת עבודה על הישות להתאים אותה למה שכתוב כאן.</a:t>
            </a:r>
            <a:endParaRPr lang="en-US" dirty="0"/>
          </a:p>
          <a:p>
            <a:pPr lvl="1"/>
            <a:r>
              <a:rPr lang="he-IL" dirty="0"/>
              <a:t>מידע על תחנת אוטובוס: כולל רשימת הקווים שעוברים בתחנה - מזהה קו, מספר קו, תחנת סיום. לבונוס - זמני הגעה לתחנה ומידע רלוונטי נוסף שאינו מיותר לתצוגת מידע על תחנת אוטובוס.</a:t>
            </a:r>
            <a:endParaRPr lang="en-US" dirty="0"/>
          </a:p>
          <a:p>
            <a:r>
              <a:rPr lang="he-IL" dirty="0"/>
              <a:t>כפי שאתם יכולים לראות - לישויות לוגיות יכול להיות מבנה מורכב - הכלה של ישויות אחרות של </a:t>
            </a:r>
            <a:r>
              <a:rPr lang="en-US" dirty="0"/>
              <a:t>BO</a:t>
            </a:r>
            <a:r>
              <a:rPr lang="he-IL" dirty="0"/>
              <a:t> ואוספים של ישויות אחרות של </a:t>
            </a:r>
            <a:r>
              <a:rPr lang="en-US" dirty="0"/>
              <a:t>BO</a:t>
            </a:r>
            <a:r>
              <a:rPr lang="he-IL" dirty="0"/>
              <a:t> וכדומה.</a:t>
            </a:r>
            <a:endParaRPr lang="en-US" dirty="0"/>
          </a:p>
          <a:p>
            <a:r>
              <a:rPr lang="he-IL" dirty="0"/>
              <a:t>המידע יכול להגיע בתשובה למספר בקשות משכבת ה-</a:t>
            </a:r>
            <a:r>
              <a:rPr lang="en-US" dirty="0"/>
              <a:t>DAL </a:t>
            </a:r>
            <a:r>
              <a:rPr lang="he-IL" dirty="0"/>
              <a:t> ובנוסף מידע שלא מופיע בצורה גולמית  בישויות </a:t>
            </a:r>
            <a:r>
              <a:rPr lang="en-US" dirty="0"/>
              <a:t>DO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עליכם להשלים את תמונת\רשימת הישויות הלוגיות כולל כל התכונות הפנימיות - ע"פ הנדרש בממשק </a:t>
            </a:r>
            <a:r>
              <a:rPr lang="en-US" b="1" dirty="0"/>
              <a:t>GUI</a:t>
            </a:r>
            <a:r>
              <a:rPr lang="he-IL" dirty="0"/>
              <a:t> שאתם מפתחים.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999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C71BE6-6B52-44B0-8B0E-F265E19C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ישויות של </a:t>
            </a:r>
            <a:r>
              <a:rPr lang="en-US" dirty="0"/>
              <a:t>BO</a:t>
            </a:r>
            <a:r>
              <a:rPr lang="he-IL" dirty="0"/>
              <a:t> - כללים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45C1BB-1BDD-4203-A90B-DF4DBCCD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כל הישויות של </a:t>
            </a:r>
            <a:r>
              <a:rPr lang="en-US" dirty="0"/>
              <a:t>BO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יהיו </a:t>
            </a:r>
            <a:r>
              <a:rPr lang="en-US" dirty="0"/>
              <a:t>PDS</a:t>
            </a:r>
            <a:r>
              <a:rPr lang="he-IL" dirty="0"/>
              <a:t> (לא יכללו כל קוד למעט העמסת פעולת </a:t>
            </a:r>
            <a:r>
              <a:rPr lang="en-US" dirty="0" err="1"/>
              <a:t>ToString</a:t>
            </a:r>
            <a:r>
              <a:rPr lang="he-IL" dirty="0"/>
              <a:t> לצורכי </a:t>
            </a:r>
            <a:r>
              <a:rPr lang="en-US" dirty="0"/>
              <a:t>debug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חייבות להכיל את כל המידע הנדרש עבור בקשת </a:t>
            </a:r>
            <a:r>
              <a:rPr lang="en-US" dirty="0"/>
              <a:t>PL</a:t>
            </a:r>
            <a:r>
              <a:rPr lang="he-IL" dirty="0"/>
              <a:t> אפשרית (פונקציה של </a:t>
            </a:r>
            <a:r>
              <a:rPr lang="en-US" dirty="0"/>
              <a:t>IBL</a:t>
            </a:r>
            <a:r>
              <a:rPr lang="he-IL" dirty="0"/>
              <a:t>), עבור פונקציונליות המיוצגת בחלון מתאים של </a:t>
            </a:r>
            <a:r>
              <a:rPr lang="en-US" dirty="0"/>
              <a:t>PL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שימו לב שציון הפרויקט תלוי במידה רבה מתכולת ופונקציונליות של השכבה הזו! השכבה הזו </a:t>
            </a:r>
            <a:r>
              <a:rPr lang="he-IL" u="sng" dirty="0"/>
              <a:t>איננה</a:t>
            </a:r>
            <a:r>
              <a:rPr lang="he-IL" dirty="0"/>
              <a:t> בשום פנים ואופן מתווך פשוט להפעלת פעולות של שכבת </a:t>
            </a:r>
            <a:r>
              <a:rPr lang="en-US" i="1" dirty="0"/>
              <a:t>DAL</a:t>
            </a:r>
            <a:r>
              <a:rPr lang="he-IL" dirty="0"/>
              <a:t>! וזוהי בין היתר המשמעות של הפרדת ישויות </a:t>
            </a:r>
            <a:r>
              <a:rPr lang="en-US" i="1" dirty="0"/>
              <a:t>DO</a:t>
            </a:r>
            <a:r>
              <a:rPr lang="he-IL" dirty="0"/>
              <a:t> ו-</a:t>
            </a:r>
            <a:r>
              <a:rPr lang="en-US" i="1" dirty="0"/>
              <a:t>BO</a:t>
            </a:r>
            <a:r>
              <a:rPr lang="he-IL" dirty="0"/>
              <a:t> - הישויות ב-</a:t>
            </a:r>
            <a:r>
              <a:rPr lang="en-US" i="1" dirty="0"/>
              <a:t>BO</a:t>
            </a:r>
            <a:r>
              <a:rPr lang="he-IL" dirty="0"/>
              <a:t> אינן זהות בתוכנם לישויות </a:t>
            </a:r>
            <a:r>
              <a:rPr lang="en-US" i="1" dirty="0"/>
              <a:t>DO</a:t>
            </a:r>
            <a:r>
              <a:rPr lang="he-IL" dirty="0"/>
              <a:t> - למעט מקרים כאשר הדמיון ביניהם מתבקש בגלל הדרישות שבאות מכיוון שכבת ה-</a:t>
            </a:r>
            <a:r>
              <a:rPr lang="en-US" i="1" dirty="0"/>
              <a:t>PL</a:t>
            </a:r>
            <a:r>
              <a:rPr lang="he-IL" dirty="0"/>
              <a:t>.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955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CA5B62-EAF8-4D78-BEB0-6C91265F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חוזה הפעולות – </a:t>
            </a:r>
            <a:r>
              <a:rPr lang="en-US" dirty="0"/>
              <a:t>IBL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DB4DE-2292-4E40-BA36-EAA594E4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b="1" dirty="0"/>
              <a:t>ממשק של השכבה הלוגית </a:t>
            </a:r>
            <a:r>
              <a:rPr lang="en-US" sz="2000" b="1" dirty="0"/>
              <a:t>BL</a:t>
            </a:r>
          </a:p>
          <a:p>
            <a:pPr lvl="0"/>
            <a:r>
              <a:rPr lang="he-IL" sz="2000" dirty="0"/>
              <a:t>הפעולות המוגדרות בממשק </a:t>
            </a:r>
            <a:r>
              <a:rPr lang="en-US" sz="2000" dirty="0"/>
              <a:t>IBL</a:t>
            </a:r>
            <a:r>
              <a:rPr lang="he-IL" sz="2000" dirty="0"/>
              <a:t>:</a:t>
            </a:r>
            <a:endParaRPr lang="en-US" sz="2000" dirty="0"/>
          </a:p>
          <a:p>
            <a:pPr lvl="1"/>
            <a:r>
              <a:rPr lang="he-IL" sz="1800" dirty="0"/>
              <a:t>יכולות לקבל פרמטרים מטיפוסים:</a:t>
            </a:r>
            <a:endParaRPr lang="en-US" sz="1800" dirty="0"/>
          </a:p>
          <a:p>
            <a:pPr lvl="2"/>
            <a:r>
              <a:rPr lang="he-IL" sz="1600" dirty="0"/>
              <a:t>של דוט-נט, של </a:t>
            </a:r>
            <a:r>
              <a:rPr lang="en-US" sz="1600" dirty="0"/>
              <a:t>BO</a:t>
            </a:r>
            <a:r>
              <a:rPr lang="he-IL" sz="1600" dirty="0"/>
              <a:t>, של </a:t>
            </a:r>
            <a:r>
              <a:rPr lang="he-IL" sz="1600" dirty="0" err="1"/>
              <a:t>דלגטים</a:t>
            </a:r>
            <a:r>
              <a:rPr lang="he-IL" sz="1600" dirty="0"/>
              <a:t> בהתאם</a:t>
            </a:r>
            <a:endParaRPr lang="en-US" sz="1600" dirty="0"/>
          </a:p>
          <a:p>
            <a:pPr lvl="3"/>
            <a:r>
              <a:rPr lang="he-IL" sz="1400" dirty="0"/>
              <a:t>על טיפוס </a:t>
            </a:r>
            <a:r>
              <a:rPr lang="he-IL" sz="1400" dirty="0" err="1"/>
              <a:t>הדלגט</a:t>
            </a:r>
            <a:r>
              <a:rPr lang="he-IL" sz="1400" dirty="0"/>
              <a:t> להיות מוגדר ב-</a:t>
            </a:r>
            <a:r>
              <a:rPr lang="en-US" sz="1400" dirty="0"/>
              <a:t>BO</a:t>
            </a:r>
            <a:r>
              <a:rPr lang="he-IL" sz="1400" dirty="0"/>
              <a:t> או להיות אחד הטיפוסים של </a:t>
            </a:r>
            <a:r>
              <a:rPr lang="he-IL" sz="1400" dirty="0" err="1"/>
              <a:t>דלגט</a:t>
            </a:r>
            <a:r>
              <a:rPr lang="he-IL" sz="1400" dirty="0"/>
              <a:t> המוגדרים </a:t>
            </a:r>
            <a:r>
              <a:rPr lang="he-IL" sz="1400" dirty="0" err="1"/>
              <a:t>בדוט</a:t>
            </a:r>
            <a:r>
              <a:rPr lang="he-IL" sz="1400" dirty="0"/>
              <a:t>-נט</a:t>
            </a:r>
            <a:endParaRPr lang="en-US" sz="1400" dirty="0"/>
          </a:p>
          <a:p>
            <a:pPr lvl="1"/>
            <a:r>
              <a:rPr lang="he-IL" sz="1800" dirty="0"/>
              <a:t>יכולות להחזיר ערך מטיפוס:</a:t>
            </a:r>
            <a:endParaRPr lang="en-US" sz="1800" dirty="0"/>
          </a:p>
          <a:p>
            <a:pPr lvl="2"/>
            <a:r>
              <a:rPr lang="he-IL" sz="1600" dirty="0"/>
              <a:t>של דוט-נט, של </a:t>
            </a:r>
            <a:r>
              <a:rPr lang="en-US" sz="1600" dirty="0"/>
              <a:t>BO</a:t>
            </a:r>
            <a:r>
              <a:rPr lang="he-IL" sz="1600" dirty="0"/>
              <a:t>, ואוספים של </a:t>
            </a:r>
            <a:r>
              <a:rPr lang="en-US" sz="1600" dirty="0"/>
              <a:t>BO</a:t>
            </a:r>
            <a:r>
              <a:rPr lang="he-IL" sz="1600" dirty="0"/>
              <a:t> (רק ע"י </a:t>
            </a:r>
            <a:r>
              <a:rPr lang="en-US" sz="1600" dirty="0" err="1"/>
              <a:t>IEnumerable</a:t>
            </a:r>
            <a:r>
              <a:rPr lang="he-IL" sz="1600" dirty="0"/>
              <a:t> גנרי) </a:t>
            </a:r>
          </a:p>
          <a:p>
            <a:pPr lvl="2"/>
            <a:r>
              <a:rPr lang="he-IL" sz="1600" dirty="0"/>
              <a:t>אסור להגדיר סוג ערך מוחזר אוסף מסוג ספציפי (למשל </a:t>
            </a:r>
            <a:r>
              <a:rPr lang="en-US" sz="1600" dirty="0"/>
              <a:t>List</a:t>
            </a:r>
            <a:r>
              <a:rPr lang="he-IL" sz="1600" dirty="0"/>
              <a:t>)</a:t>
            </a:r>
          </a:p>
          <a:p>
            <a:pPr lvl="1"/>
            <a:r>
              <a:rPr lang="he-IL" sz="1800" dirty="0"/>
              <a:t>כל הבקשות שעשויות להגיע משכבת </a:t>
            </a:r>
            <a:r>
              <a:rPr lang="en-US" sz="1800" dirty="0"/>
              <a:t>PL</a:t>
            </a:r>
            <a:r>
              <a:rPr lang="he-IL" sz="1800" dirty="0"/>
              <a:t> לשכבת</a:t>
            </a:r>
            <a:r>
              <a:rPr lang="en-US" sz="1800" dirty="0"/>
              <a:t> BL </a:t>
            </a:r>
            <a:r>
              <a:rPr lang="he-IL" sz="1800" dirty="0"/>
              <a:t> חייבות להיות מוגדרות כפעולות בממשק השכבה </a:t>
            </a:r>
            <a:r>
              <a:rPr lang="en-US" sz="1800" dirty="0"/>
              <a:t>IBL</a:t>
            </a:r>
            <a:r>
              <a:rPr lang="he-IL" sz="1800" dirty="0"/>
              <a:t>.</a:t>
            </a: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3534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CCCA9-0676-4AA8-84E7-BFAFD7AC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כלליות של החוזה עבור </a:t>
            </a:r>
            <a:r>
              <a:rPr lang="en-US" b="1" dirty="0"/>
              <a:t>BL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DA19ED-0907-4157-BE5A-634F704C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רק הטיפוסים המוגדרים במרחבי השמות </a:t>
            </a:r>
            <a:r>
              <a:rPr lang="en-US" dirty="0" err="1"/>
              <a:t>BlApi</a:t>
            </a:r>
            <a:r>
              <a:rPr lang="he-IL" dirty="0"/>
              <a:t> (מחלקות </a:t>
            </a:r>
            <a:r>
              <a:rPr lang="en-US" dirty="0"/>
              <a:t>IBL</a:t>
            </a:r>
            <a:r>
              <a:rPr lang="he-IL" dirty="0"/>
              <a:t> ו-</a:t>
            </a:r>
            <a:r>
              <a:rPr lang="en-US" dirty="0" err="1"/>
              <a:t>BlFactory</a:t>
            </a:r>
            <a:r>
              <a:rPr lang="he-IL" dirty="0"/>
              <a:t>) ו-</a:t>
            </a:r>
            <a:r>
              <a:rPr lang="en-US" dirty="0"/>
              <a:t>BO</a:t>
            </a:r>
            <a:r>
              <a:rPr lang="he-IL" dirty="0"/>
              <a:t> (ישויות לוגיות) יהיו עם הרשאת </a:t>
            </a:r>
            <a:r>
              <a:rPr lang="en-US" dirty="0"/>
              <a:t>public</a:t>
            </a:r>
          </a:p>
          <a:p>
            <a:pPr lvl="0"/>
            <a:r>
              <a:rPr lang="he-IL" dirty="0"/>
              <a:t>מחלקת </a:t>
            </a:r>
            <a:r>
              <a:rPr lang="en-US" dirty="0" err="1"/>
              <a:t>BlFactory</a:t>
            </a:r>
            <a:r>
              <a:rPr lang="he-IL" dirty="0"/>
              <a:t> הינה חלק מתבנית עיצוב </a:t>
            </a:r>
            <a:r>
              <a:rPr lang="en-US" dirty="0"/>
              <a:t>Simple Factory</a:t>
            </a:r>
            <a:r>
              <a:rPr lang="he-IL" dirty="0"/>
              <a:t> ותהיה מחלקה סטטית שתכיל פעולה </a:t>
            </a:r>
            <a:r>
              <a:rPr lang="en-US" dirty="0" err="1"/>
              <a:t>GetBl</a:t>
            </a:r>
            <a:r>
              <a:rPr lang="he-IL" dirty="0"/>
              <a:t> המחזירה אובייקט מטיפוס שמימש את הממשק </a:t>
            </a:r>
            <a:r>
              <a:rPr lang="en-US" dirty="0"/>
              <a:t>IBL</a:t>
            </a:r>
            <a:endParaRPr lang="he-IL" dirty="0"/>
          </a:p>
          <a:p>
            <a:pPr lvl="0"/>
            <a:endParaRPr lang="he-IL" dirty="0"/>
          </a:p>
          <a:p>
            <a:r>
              <a:rPr lang="he-IL" dirty="0"/>
              <a:t>(נ.ב. הוספת הזוג של תחנות עוקבות יתבצע ע"י שכבת </a:t>
            </a:r>
            <a:r>
              <a:rPr lang="en-US" dirty="0"/>
              <a:t>BL</a:t>
            </a:r>
            <a:r>
              <a:rPr lang="he-IL" dirty="0"/>
              <a:t> בעדכון\הוספת קו)</a:t>
            </a:r>
            <a:endParaRPr lang="en-US" dirty="0"/>
          </a:p>
          <a:p>
            <a:pPr lvl="0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317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5D65B98-0070-4007-A7AF-BF7DE3BB7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שלב ראשון – חלק ב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74DE8F2C-5A67-47F1-8090-EE69C95ED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הגדרת דרך העבודה מול מקור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353876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FB851-2AF9-4850-948A-1B304F7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מקור הנתונים - </a:t>
            </a:r>
            <a:r>
              <a:rPr lang="en-US" dirty="0"/>
              <a:t>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966349-6D29-484D-AFE2-26829FFD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נתחיל עם מימוש עבור </a:t>
            </a:r>
            <a:r>
              <a:rPr lang="en-US" dirty="0" err="1"/>
              <a:t>DalObject</a:t>
            </a:r>
            <a:r>
              <a:rPr lang="he-IL" dirty="0"/>
              <a:t>, שפועלת על אוספים של #</a:t>
            </a:r>
            <a:r>
              <a:rPr lang="en-US" dirty="0"/>
              <a:t>C</a:t>
            </a:r>
            <a:r>
              <a:rPr lang="he-IL" dirty="0"/>
              <a:t> (שיאוחסנו ב</a:t>
            </a:r>
            <a:r>
              <a:rPr lang="en-US" dirty="0"/>
              <a:t>DS</a:t>
            </a:r>
            <a:r>
              <a:rPr lang="he-IL" dirty="0"/>
              <a:t>) </a:t>
            </a:r>
            <a:endParaRPr lang="en-US" dirty="0"/>
          </a:p>
          <a:p>
            <a:r>
              <a:rPr lang="he-IL" dirty="0"/>
              <a:t>ראשית, נבנה עבור המימוש הנ"ל את מחלקת </a:t>
            </a:r>
            <a:r>
              <a:rPr lang="en-US" dirty="0" err="1"/>
              <a:t>DataSource</a:t>
            </a:r>
            <a:r>
              <a:rPr lang="he-IL" dirty="0"/>
              <a:t> שתהיה במרחב שמות </a:t>
            </a:r>
            <a:r>
              <a:rPr lang="en-US" dirty="0"/>
              <a:t>DS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בפרויקט נפרד (במבנה 2) או בפרויקט </a:t>
            </a:r>
            <a:r>
              <a:rPr lang="en-US" dirty="0"/>
              <a:t>Dal</a:t>
            </a:r>
            <a:r>
              <a:rPr lang="he-IL" dirty="0"/>
              <a:t> (במבנה 1)</a:t>
            </a:r>
            <a:endParaRPr lang="en-US" dirty="0"/>
          </a:p>
          <a:p>
            <a:pPr lvl="1"/>
            <a:r>
              <a:rPr lang="he-IL" dirty="0"/>
              <a:t>במבנה 2 גם המחלקה </a:t>
            </a:r>
            <a:r>
              <a:rPr lang="en-US" dirty="0" err="1"/>
              <a:t>DataSource</a:t>
            </a:r>
            <a:r>
              <a:rPr lang="he-IL" dirty="0"/>
              <a:t> תהיה עם הרשאה </a:t>
            </a:r>
            <a:r>
              <a:rPr lang="en-US" dirty="0"/>
              <a:t>public</a:t>
            </a:r>
            <a:r>
              <a:rPr lang="he-IL" dirty="0"/>
              <a:t> על מנת לאפשר ל-</a:t>
            </a:r>
            <a:r>
              <a:rPr lang="en-US" dirty="0" err="1"/>
              <a:t>DalObject</a:t>
            </a:r>
            <a:r>
              <a:rPr lang="he-IL" dirty="0"/>
              <a:t> גישה לאחסון הנתונים</a:t>
            </a:r>
            <a:endParaRPr lang="en-US" dirty="0"/>
          </a:p>
          <a:p>
            <a:pPr lvl="1"/>
            <a:r>
              <a:rPr lang="he-IL" dirty="0"/>
              <a:t>המחלקה תכלול את אוספי הישויות של </a:t>
            </a:r>
            <a:r>
              <a:rPr lang="en-US" dirty="0"/>
              <a:t>DO</a:t>
            </a:r>
            <a:r>
              <a:rPr lang="he-IL" dirty="0"/>
              <a:t> ואת נתוני הקונפיגורציה בהתאם</a:t>
            </a:r>
            <a:endParaRPr lang="en-US" dirty="0"/>
          </a:p>
          <a:p>
            <a:r>
              <a:rPr lang="he-IL" dirty="0"/>
              <a:t>המחלקה תכלול אתחול האוספים עם כמות </a:t>
            </a:r>
            <a:r>
              <a:rPr lang="he-IL" dirty="0" err="1"/>
              <a:t>נכבדת</a:t>
            </a:r>
            <a:r>
              <a:rPr lang="he-IL" dirty="0"/>
              <a:t> (לפחות 50 תחנות, 10 קווים של לפחות 10 תחנות, 20 אוטובוסים, וכו') של נתונים התחלתיים על מנת לא להתחיל מאפס בכל הרצה</a:t>
            </a:r>
          </a:p>
        </p:txBody>
      </p:sp>
    </p:spTree>
    <p:extLst>
      <p:ext uri="{BB962C8B-B14F-4D97-AF65-F5344CB8AC3E}">
        <p14:creationId xmlns:p14="http://schemas.microsoft.com/office/powerpoint/2010/main" val="40946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6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B51BCE4-FC28-4B8D-8D04-93F8B02D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he-IL">
                <a:solidFill>
                  <a:schemeClr val="bg1"/>
                </a:solidFill>
              </a:rPr>
              <a:t> באופן כללי</a:t>
            </a:r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6" name="מציין מיקום תוכן 2">
            <a:extLst>
              <a:ext uri="{FF2B5EF4-FFF2-40B4-BE49-F238E27FC236}">
                <a16:creationId xmlns:a16="http://schemas.microsoft.com/office/drawing/2014/main" id="{BD320B23-EE6C-4B2E-82F9-9E4972345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4986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584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71C03-D7F7-443C-A155-4D2CDCC3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כלליות של שכבת </a:t>
            </a:r>
            <a:r>
              <a:rPr lang="en-US" b="1" dirty="0"/>
              <a:t>DAL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6A9651-F965-48B2-9A49-B7ED1B6F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כל הטיפוסים המוגדרים במרחב השמות </a:t>
            </a:r>
            <a:r>
              <a:rPr lang="en-US" dirty="0"/>
              <a:t>Dal</a:t>
            </a:r>
            <a:r>
              <a:rPr lang="he-IL" dirty="0"/>
              <a:t> יהיו עם הרשאת ברירת מחדל </a:t>
            </a:r>
          </a:p>
          <a:p>
            <a:pPr lvl="1"/>
            <a:r>
              <a:rPr lang="he-IL" dirty="0"/>
              <a:t>(ז"א ללא הרשאה כלל שזה אומר - </a:t>
            </a:r>
            <a:r>
              <a:rPr lang="en-US" dirty="0"/>
              <a:t>internal</a:t>
            </a:r>
            <a:r>
              <a:rPr lang="he-IL" dirty="0"/>
              <a:t>)</a:t>
            </a:r>
            <a:endParaRPr lang="en-US" dirty="0"/>
          </a:p>
          <a:p>
            <a:pPr lvl="0"/>
            <a:r>
              <a:rPr lang="he-IL" dirty="0"/>
              <a:t>כל מחלקה המממשת את הממשק </a:t>
            </a:r>
            <a:r>
              <a:rPr lang="en-US" dirty="0" err="1"/>
              <a:t>IDal</a:t>
            </a:r>
            <a:r>
              <a:rPr lang="he-IL" dirty="0"/>
              <a:t> חייבת לממש תבנית עיצוב </a:t>
            </a:r>
            <a:r>
              <a:rPr lang="en-US" dirty="0"/>
              <a:t>Singleton</a:t>
            </a:r>
          </a:p>
          <a:p>
            <a:pPr lvl="0"/>
            <a:r>
              <a:rPr lang="he-IL" dirty="0"/>
              <a:t>במימושים של הממשק </a:t>
            </a:r>
            <a:r>
              <a:rPr lang="en-US" dirty="0" err="1"/>
              <a:t>IDal</a:t>
            </a:r>
            <a:r>
              <a:rPr lang="he-IL" dirty="0"/>
              <a:t> אסור לבצע כל חישוב או בדיקה לוגית למעט בדיקת שלמות הנתונים (למשל בדיקת הימצאות אובייקט שנדרש </a:t>
            </a:r>
            <a:r>
              <a:rPr lang="he-IL" dirty="0" err="1"/>
              <a:t>למוחקו</a:t>
            </a:r>
            <a:r>
              <a:rPr lang="he-IL" dirty="0"/>
              <a:t> או לעדכנו, או אי הימצאות אובייקט שנדרש להוסיפו)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1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637805-087E-4BDB-B2C8-F6D99E0F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ה</a:t>
            </a:r>
            <a:r>
              <a:rPr lang="en-US" dirty="0"/>
              <a:t>DAL</a:t>
            </a:r>
            <a:r>
              <a:rPr lang="he-IL" dirty="0"/>
              <a:t> ע"י </a:t>
            </a:r>
            <a:r>
              <a:rPr lang="en-US" dirty="0" err="1"/>
              <a:t>DalObject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E25BD6-D645-4C63-AFB6-6DC91D72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e-IL" dirty="0"/>
              <a:t>שכבת </a:t>
            </a:r>
            <a:r>
              <a:rPr lang="en-US" dirty="0"/>
              <a:t>DAL</a:t>
            </a:r>
            <a:r>
              <a:rPr lang="he-IL" dirty="0"/>
              <a:t> אחראית רק לגישה לנתונים, לכן השכבה לא תבצע שום בדיקות נתונים למעט המצאות או אי הימצאות של מופע הישות - בהתאם לפעולה - ע"פ מזהה או מפתח ייחודי של הישות. השכבה תזרוק חריגה מתאימה במקרה של תקלה כלשהי</a:t>
            </a:r>
            <a:endParaRPr lang="en-US" dirty="0"/>
          </a:p>
          <a:p>
            <a:r>
              <a:rPr lang="he-IL" dirty="0"/>
              <a:t>במקרה של מחיקה אין למחוק את </a:t>
            </a:r>
            <a:r>
              <a:rPr lang="he-IL" dirty="0" err="1"/>
              <a:t>היישויות</a:t>
            </a:r>
            <a:r>
              <a:rPr lang="he-IL" dirty="0"/>
              <a:t> אלא יש לסמן ישות שלא פעילה (</a:t>
            </a:r>
            <a:r>
              <a:rPr lang="he-IL" dirty="0" err="1"/>
              <a:t>ביישויות</a:t>
            </a:r>
            <a:r>
              <a:rPr lang="he-IL" dirty="0"/>
              <a:t> הנתונים המתאימות יש להוסיף שדה בהתאם) - זאת מכיוון שישויות אחרות עשויות להכיל מזהה של הישות הזו (למשל </a:t>
            </a:r>
            <a:r>
              <a:rPr lang="he-IL" dirty="0" err="1"/>
              <a:t>בהסטוריית</a:t>
            </a:r>
            <a:r>
              <a:rPr lang="he-IL" dirty="0"/>
              <a:t> הנסיעות)</a:t>
            </a:r>
            <a:endParaRPr lang="en-US" dirty="0"/>
          </a:p>
          <a:p>
            <a:r>
              <a:rPr lang="he-IL" dirty="0"/>
              <a:t>אין לכלול אובייקטים לא פעילים בתשובה לבקשות רשימת\אוסף אובייקטים</a:t>
            </a:r>
            <a:endParaRPr lang="en-US" dirty="0"/>
          </a:p>
          <a:p>
            <a:r>
              <a:rPr lang="he-IL" dirty="0"/>
              <a:t>במחיקה או עדכון הנתונים יש לוודא שישות עם המזהה הנדרש קיימת ופעילה</a:t>
            </a:r>
            <a:endParaRPr lang="en-US" dirty="0"/>
          </a:p>
          <a:p>
            <a:r>
              <a:rPr lang="he-IL" dirty="0"/>
              <a:t>בהוספה של ישות עם מזהה טבעי יש לוודא שישות עם מזהה זהה לא קיימת באחסון הנתונים (או קיימת אך לא פעילה)</a:t>
            </a:r>
            <a:endParaRPr lang="en-US" dirty="0"/>
          </a:p>
          <a:p>
            <a:r>
              <a:rPr lang="he-IL" dirty="0"/>
              <a:t>על מנת לנהל מספר מזהה ייחודי עבור ישות מסוימת שאין לה שדה מזהה טבעי ייחודי (כמו קו, נסיעה, וכדומה) יש להשתמש במספר רץ המנוהל בישות של קונפיגורציה</a:t>
            </a:r>
            <a:endParaRPr lang="en-US" dirty="0"/>
          </a:p>
          <a:p>
            <a:pPr lvl="1"/>
            <a:r>
              <a:rPr lang="he-IL" dirty="0"/>
              <a:t>אפשר שפונקציית הוספת ישות עם מספר רץ כנ"ל תחזיר את המספר המזהה הזה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5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41D719-76D2-4E48-B1DA-22C8175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הערות לגבי המימוש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C60FDE-59F0-4C5F-84EF-1792AC2E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כל אובייקט המתקבל מ-</a:t>
            </a:r>
            <a:r>
              <a:rPr lang="en-US" dirty="0"/>
              <a:t>BL</a:t>
            </a:r>
            <a:r>
              <a:rPr lang="he-IL" dirty="0"/>
              <a:t> לשמירה או עדכון חייב לעבור שיבוט (</a:t>
            </a:r>
            <a:r>
              <a:rPr lang="en-US" dirty="0"/>
              <a:t>clone</a:t>
            </a:r>
            <a:r>
              <a:rPr lang="he-IL" dirty="0"/>
              <a:t>) לפני שמירה ב-</a:t>
            </a:r>
            <a:r>
              <a:rPr lang="en-US" dirty="0"/>
              <a:t>DS</a:t>
            </a:r>
          </a:p>
          <a:p>
            <a:r>
              <a:rPr lang="he-IL" dirty="0"/>
              <a:t>כל אובייקט או אוסף מ-</a:t>
            </a:r>
            <a:r>
              <a:rPr lang="en-US" dirty="0"/>
              <a:t>DS</a:t>
            </a:r>
            <a:r>
              <a:rPr lang="he-IL" dirty="0"/>
              <a:t> חייב לעבור שיבוט לפני שליחתו ל-</a:t>
            </a:r>
            <a:r>
              <a:rPr lang="en-US" dirty="0"/>
              <a:t>BL</a:t>
            </a:r>
          </a:p>
          <a:p>
            <a:r>
              <a:rPr lang="he-IL" dirty="0"/>
              <a:t>"שיבוט" אוסף מתבצע בעצם ע"י שאילתת </a:t>
            </a:r>
            <a:r>
              <a:rPr lang="en-US" dirty="0"/>
              <a:t>LINQ</a:t>
            </a:r>
            <a:r>
              <a:rPr lang="he-IL" dirty="0"/>
              <a:t> ולכן לא נדרשת כתיבת קוד מיוחד לזה</a:t>
            </a:r>
            <a:endParaRPr lang="en-US" dirty="0"/>
          </a:p>
          <a:p>
            <a:r>
              <a:rPr lang="he-IL" dirty="0"/>
              <a:t>שיבוט אובייקטים מטיפוסי </a:t>
            </a:r>
            <a:r>
              <a:rPr lang="en-US" dirty="0"/>
              <a:t> DO</a:t>
            </a:r>
            <a:r>
              <a:rPr lang="he-IL" dirty="0"/>
              <a:t>יתבצע ע"י פונקציות הרחבה המוגדרות במחלקת עזר במרחב שמות </a:t>
            </a:r>
            <a:r>
              <a:rPr lang="en-US" dirty="0"/>
              <a:t>Dal</a:t>
            </a:r>
            <a:r>
              <a:rPr lang="he-IL" dirty="0"/>
              <a:t> לצד המימוש המתאים של הממשק </a:t>
            </a:r>
            <a:r>
              <a:rPr lang="en-US" dirty="0" err="1"/>
              <a:t>IDal</a:t>
            </a:r>
            <a:endParaRPr lang="en-US" dirty="0"/>
          </a:p>
          <a:p>
            <a:endParaRPr lang="he-IL" dirty="0"/>
          </a:p>
          <a:p>
            <a:r>
              <a:rPr lang="he-IL" dirty="0"/>
              <a:t>אין להשתמש בלולאת </a:t>
            </a:r>
            <a:r>
              <a:rPr lang="en-US" dirty="0"/>
              <a:t>foreach</a:t>
            </a:r>
            <a:r>
              <a:rPr lang="he-IL" dirty="0"/>
              <a:t> במקום שניתן להשתמש ב-</a:t>
            </a:r>
            <a:r>
              <a:rPr lang="en-US" dirty="0"/>
              <a:t>LINQ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793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CD4E42-9386-404F-94AB-EED3266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בהמשך (שלב שלישי...)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AFAF36-6F3F-4316-AB2F-720C3324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במימוש בקבצי </a:t>
            </a:r>
            <a:r>
              <a:rPr lang="en-US" dirty="0"/>
              <a:t>XML</a:t>
            </a:r>
            <a:r>
              <a:rPr lang="he-IL" dirty="0"/>
              <a:t> שנקרא </a:t>
            </a:r>
            <a:r>
              <a:rPr lang="en-US" dirty="0" err="1"/>
              <a:t>DalXml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לא יישמרו הנתונים בזיכרון אלא בתוך פעולות בלבד</a:t>
            </a:r>
            <a:endParaRPr lang="en-US" dirty="0"/>
          </a:p>
          <a:p>
            <a:pPr lvl="1"/>
            <a:r>
              <a:rPr lang="he-IL" dirty="0"/>
              <a:t>מספרים רצים ומידע נוסף על קונפיגורציה ינוהלו בעזרת קובץ </a:t>
            </a:r>
            <a:r>
              <a:rPr lang="en-US" dirty="0"/>
              <a:t>XML</a:t>
            </a:r>
            <a:r>
              <a:rPr lang="he-IL" dirty="0"/>
              <a:t> של קונפיגורציה המתעדכן אוטומטית בכל עדכון (יצירה של מספר רץ חדש)</a:t>
            </a:r>
            <a:endParaRPr lang="en-US" dirty="0"/>
          </a:p>
          <a:p>
            <a:pPr lvl="1"/>
            <a:r>
              <a:rPr lang="he-IL" dirty="0"/>
              <a:t>כל פעולה תבצע קריאת הנתונים הרלוונטיים מקבצי </a:t>
            </a:r>
            <a:r>
              <a:rPr lang="en-US" dirty="0"/>
              <a:t>XML</a:t>
            </a:r>
            <a:r>
              <a:rPr lang="he-IL" dirty="0"/>
              <a:t> בתחילתה</a:t>
            </a:r>
            <a:endParaRPr lang="en-US" dirty="0"/>
          </a:p>
          <a:p>
            <a:pPr lvl="1"/>
            <a:r>
              <a:rPr lang="he-IL" dirty="0"/>
              <a:t>כל פעולה המבקשת לעדכן נתונים תבצע כתיבה לקבצים המתאימים לפני סיומה</a:t>
            </a:r>
            <a:endParaRPr lang="en-US" dirty="0"/>
          </a:p>
          <a:p>
            <a:pPr lvl="1"/>
            <a:r>
              <a:rPr lang="he-IL" dirty="0"/>
              <a:t>נ.ב. ייתכן שבזמן ההצגה של הפרויקט תתבקשו להריץ את המערכת יותר מפעם אחת בו זמנית - ועדיין העבודה ביניהם צריכה להיות מתואמת!</a:t>
            </a:r>
          </a:p>
          <a:p>
            <a:pPr lvl="1"/>
            <a:endParaRPr lang="he-IL" dirty="0"/>
          </a:p>
          <a:p>
            <a:r>
              <a:rPr lang="he-IL" dirty="0"/>
              <a:t>כרגע זה לא רלוונטי!! אבל בהמשך לא תצטרכו את ה</a:t>
            </a:r>
            <a:r>
              <a:rPr lang="en-US" dirty="0"/>
              <a:t>clone</a:t>
            </a:r>
            <a:r>
              <a:rPr lang="he-IL" dirty="0"/>
              <a:t> הזה.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675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B64770F5-6AFC-4DE5-9F3A-A561128B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שלב ראשון – חלק ג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F1A620C1-1822-44EA-AC59-90FAEEBB5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הגדרת לוגיקה בסיסית של המערכת (מימוש של שכבת ה-</a:t>
            </a:r>
            <a:r>
              <a:rPr lang="en-US" dirty="0"/>
              <a:t>BL</a:t>
            </a:r>
            <a:r>
              <a:rPr lang="he-IL" dirty="0"/>
              <a:t>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6913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242C1F-30DE-413D-84CD-33821E19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שכבת ה</a:t>
            </a:r>
            <a:r>
              <a:rPr lang="en-US" dirty="0"/>
              <a:t>BL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8E210F-E24A-49EB-99FD-A7B695FE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במימוש של </a:t>
            </a:r>
            <a:r>
              <a:rPr lang="en-US" dirty="0"/>
              <a:t>BL</a:t>
            </a:r>
            <a:r>
              <a:rPr lang="he-IL" dirty="0"/>
              <a:t> ניתן וכדאי לבנות מחלקות עזר מתאימות, כמו כן ליצור ישויות פנימיות (</a:t>
            </a:r>
            <a:r>
              <a:rPr lang="en-US" dirty="0"/>
              <a:t>internal</a:t>
            </a:r>
            <a:r>
              <a:rPr lang="he-IL" dirty="0"/>
              <a:t>) שעוטפות את ישויות </a:t>
            </a:r>
            <a:r>
              <a:rPr lang="en-US" dirty="0"/>
              <a:t>BO</a:t>
            </a:r>
            <a:r>
              <a:rPr lang="he-IL" dirty="0"/>
              <a:t> לצורך תיאור והצמדה של פעולה\</a:t>
            </a:r>
            <a:r>
              <a:rPr lang="he-IL" dirty="0" err="1"/>
              <a:t>ות</a:t>
            </a:r>
            <a:r>
              <a:rPr lang="he-IL" dirty="0"/>
              <a:t> שמתבצעת\</a:t>
            </a:r>
            <a:r>
              <a:rPr lang="he-IL" dirty="0" err="1"/>
              <a:t>ות</a:t>
            </a:r>
            <a:r>
              <a:rPr lang="he-IL" dirty="0"/>
              <a:t> ע"י ישות מסוימת למחלקה שעוטפת את הישות. </a:t>
            </a:r>
          </a:p>
          <a:p>
            <a:pPr lvl="1"/>
            <a:r>
              <a:rPr lang="he-IL" dirty="0"/>
              <a:t>עליכם לכלול את הפונקציונליות שפיתחתם בתרגילים 2 ו-3ב בפרויקט - כמובן עם התאמות למודל השכבות ובהתאם לשלבי הפרויקט (למשל אין צורך </a:t>
            </a:r>
            <a:r>
              <a:rPr lang="he-IL" dirty="0" err="1"/>
              <a:t>בסימלוציה</a:t>
            </a:r>
            <a:r>
              <a:rPr lang="he-IL" dirty="0"/>
              <a:t> שבתרגיל 3ב בשלב 1 של הפרויקט).</a:t>
            </a:r>
            <a:endParaRPr lang="en-US" dirty="0"/>
          </a:p>
          <a:p>
            <a:r>
              <a:rPr lang="he-IL" dirty="0"/>
              <a:t>במקרה של בקשות הוספת מופע חדש של ישות או עדכון של מופע קיים של ישות - שכבת </a:t>
            </a:r>
            <a:r>
              <a:rPr lang="en-US" dirty="0"/>
              <a:t>BL</a:t>
            </a:r>
            <a:r>
              <a:rPr lang="he-IL" dirty="0"/>
              <a:t> היא אחראית בלעדית על בדיקת תקינות נתונים מבחינת ערך ספציפי ומבחינת תיאום הערכים עם ערכי מופעים אחרים של הישות ומידע במופעים של ישויות אחרות.</a:t>
            </a:r>
            <a:endParaRPr lang="en-US" dirty="0"/>
          </a:p>
          <a:p>
            <a:r>
              <a:rPr lang="he-IL" dirty="0"/>
              <a:t>בכל מקרה של תקלה או טעות בטיפול בבקשה מ-</a:t>
            </a:r>
            <a:r>
              <a:rPr lang="en-US" dirty="0"/>
              <a:t>PL</a:t>
            </a:r>
            <a:r>
              <a:rPr lang="he-IL" dirty="0"/>
              <a:t>, תיזרק ממימוש השכבה חריגה מתאימה, שבמקרה הצורך תוגדר ב-</a:t>
            </a:r>
            <a:r>
              <a:rPr lang="en-US" dirty="0"/>
              <a:t>BO</a:t>
            </a:r>
            <a:r>
              <a:rPr lang="he-IL" dirty="0"/>
              <a:t>. אם התקלה קרתה בעקבות תקלה (חריגה) בשכבת </a:t>
            </a:r>
            <a:r>
              <a:rPr lang="en-US" dirty="0"/>
              <a:t>DAL</a:t>
            </a:r>
            <a:r>
              <a:rPr lang="he-IL" dirty="0"/>
              <a:t> - מימוש שכבת </a:t>
            </a:r>
            <a:r>
              <a:rPr lang="en-US" dirty="0"/>
              <a:t>BL</a:t>
            </a:r>
            <a:r>
              <a:rPr lang="he-IL" dirty="0"/>
              <a:t> יזרוק חריגה חדשה כאשר החריגה המקורית תיכלל כחריגה פנימית (</a:t>
            </a:r>
            <a:r>
              <a:rPr lang="en-US" dirty="0" err="1"/>
              <a:t>InnerException</a:t>
            </a:r>
            <a:r>
              <a:rPr lang="he-IL" dirty="0"/>
              <a:t> ) בחריגה החדשה - ע"י הפעלת בנאי מתאים של החריגה הנזרקת.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he-IL" i="1" dirty="0"/>
          </a:p>
          <a:p>
            <a:r>
              <a:rPr lang="he-IL" dirty="0"/>
              <a:t>(נ.ב. הוספת הזוג של תחנות עוקבות יתבצע ע"י שכבת </a:t>
            </a:r>
            <a:r>
              <a:rPr lang="en-US" dirty="0"/>
              <a:t>BL</a:t>
            </a:r>
            <a:r>
              <a:rPr lang="he-IL" dirty="0"/>
              <a:t> בעדכון\הוספת קו)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5531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CCCA9-0676-4AA8-84E7-BFAFD7AC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כלליות של שכבת </a:t>
            </a:r>
            <a:r>
              <a:rPr lang="en-US" b="1" dirty="0"/>
              <a:t>BL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DA19ED-0907-4157-BE5A-634F704C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כל הטיפוסים המוגדרים במרחב השמות </a:t>
            </a:r>
            <a:r>
              <a:rPr lang="en-US" dirty="0"/>
              <a:t>BL</a:t>
            </a:r>
            <a:r>
              <a:rPr lang="he-IL" dirty="0"/>
              <a:t> יהיו עם הרשאת ברירת מחדל </a:t>
            </a:r>
          </a:p>
          <a:p>
            <a:pPr lvl="1"/>
            <a:r>
              <a:rPr lang="he-IL" dirty="0"/>
              <a:t>(ז"א ללא הרשאה כלל שזה אומר - </a:t>
            </a:r>
            <a:r>
              <a:rPr lang="en-US" dirty="0"/>
              <a:t>internal</a:t>
            </a:r>
            <a:r>
              <a:rPr lang="he-IL" dirty="0"/>
              <a:t>) </a:t>
            </a:r>
            <a:endParaRPr lang="en-US" dirty="0"/>
          </a:p>
          <a:p>
            <a:pPr lvl="0"/>
            <a:r>
              <a:rPr lang="he-IL" dirty="0"/>
              <a:t>בשכבה </a:t>
            </a:r>
            <a:r>
              <a:rPr lang="en-US" dirty="0"/>
              <a:t>BL</a:t>
            </a:r>
            <a:r>
              <a:rPr lang="he-IL" dirty="0"/>
              <a:t> אסור להחזיק אובייקטים או אוספי אובייקטים של ישויות מכל סוג (ישויות נתונים או ישויות לוגיות) מחוץ לפעולות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448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2AFEFB-5DCA-45CA-9ECD-29FC78B1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הארות עבור המימוש של </a:t>
            </a:r>
            <a:r>
              <a:rPr lang="en-US" dirty="0"/>
              <a:t>IBL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CEA1D3-5C55-42D4-8A80-C7BF3391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במימוש של </a:t>
            </a:r>
            <a:r>
              <a:rPr lang="en-US" dirty="0"/>
              <a:t>IBL</a:t>
            </a:r>
            <a:r>
              <a:rPr lang="he-IL" dirty="0"/>
              <a:t> (ז"א במחלקה המממשת את </a:t>
            </a:r>
            <a:r>
              <a:rPr lang="en-US" dirty="0"/>
              <a:t>IBL</a:t>
            </a:r>
            <a:r>
              <a:rPr lang="he-IL" dirty="0"/>
              <a:t>):</a:t>
            </a:r>
            <a:endParaRPr lang="en-US" dirty="0"/>
          </a:p>
          <a:p>
            <a:pPr lvl="1"/>
            <a:r>
              <a:rPr lang="he-IL" dirty="0"/>
              <a:t>בגרסה הסופית אין להשתמש בלולאת </a:t>
            </a:r>
            <a:r>
              <a:rPr lang="en-US" dirty="0"/>
              <a:t>foreach</a:t>
            </a:r>
            <a:r>
              <a:rPr lang="he-IL" dirty="0"/>
              <a:t> במקום שניתן להשתמש ב-</a:t>
            </a:r>
            <a:r>
              <a:rPr lang="en-US" dirty="0"/>
              <a:t>LINQ</a:t>
            </a:r>
          </a:p>
          <a:p>
            <a:pPr lvl="1"/>
            <a:r>
              <a:rPr lang="he-IL" dirty="0"/>
              <a:t>חובה לכלול לפחות 4 שאילתות </a:t>
            </a:r>
            <a:r>
              <a:rPr lang="en-US" dirty="0" err="1"/>
              <a:t>LINQtoObject</a:t>
            </a:r>
            <a:endParaRPr lang="en-US" dirty="0"/>
          </a:p>
          <a:p>
            <a:pPr lvl="1"/>
            <a:r>
              <a:rPr lang="he-IL" dirty="0"/>
              <a:t>חובה לכלול לפחות 4 ביטויי למבדה</a:t>
            </a:r>
            <a:endParaRPr lang="en-US" dirty="0"/>
          </a:p>
          <a:p>
            <a:pPr lvl="1"/>
            <a:r>
              <a:rPr lang="he-IL" dirty="0"/>
              <a:t>בשאילתות</a:t>
            </a:r>
            <a:r>
              <a:rPr lang="en-US" dirty="0"/>
              <a:t> LINQ </a:t>
            </a:r>
            <a:r>
              <a:rPr lang="he-IL" dirty="0"/>
              <a:t> חובה להשתמש לפחות פעם אחת</a:t>
            </a:r>
            <a:endParaRPr lang="en-US" dirty="0"/>
          </a:p>
          <a:p>
            <a:pPr lvl="2"/>
            <a:r>
              <a:rPr lang="he-IL" dirty="0"/>
              <a:t>ב-</a:t>
            </a:r>
            <a:r>
              <a:rPr lang="en-US" dirty="0"/>
              <a:t>let</a:t>
            </a:r>
          </a:p>
          <a:p>
            <a:pPr lvl="2"/>
            <a:r>
              <a:rPr lang="he-IL" dirty="0"/>
              <a:t>ב-</a:t>
            </a:r>
            <a:r>
              <a:rPr lang="en-US" dirty="0"/>
              <a:t>select new</a:t>
            </a:r>
          </a:p>
          <a:p>
            <a:pPr lvl="2"/>
            <a:r>
              <a:rPr lang="he-IL" dirty="0"/>
              <a:t>בקיבוץ (</a:t>
            </a:r>
            <a:r>
              <a:rPr lang="en-US" dirty="0"/>
              <a:t>grouping</a:t>
            </a:r>
            <a:r>
              <a:rPr lang="he-IL" dirty="0"/>
              <a:t>)</a:t>
            </a:r>
            <a:endParaRPr lang="en-US" dirty="0"/>
          </a:p>
          <a:p>
            <a:pPr lvl="2"/>
            <a:r>
              <a:rPr lang="he-IL" dirty="0"/>
              <a:t>במיון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0625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E8910BBF-7DE3-4F21-9139-01BFAAB6C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שלב ראשון – חלק ד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CF279D1F-6093-4ED4-8FEF-192A6A9DD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הגדרת ממשק משתמש</a:t>
            </a:r>
          </a:p>
        </p:txBody>
      </p:sp>
    </p:spTree>
    <p:extLst>
      <p:ext uri="{BB962C8B-B14F-4D97-AF65-F5344CB8AC3E}">
        <p14:creationId xmlns:p14="http://schemas.microsoft.com/office/powerpoint/2010/main" val="2387299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9AB0EF-D5BE-491C-885B-9AE1E22C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40B9BF-5DAF-4483-A180-4B49FFE3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בהתחלה, רצוי מאד לעבוד עם ממשק </a:t>
            </a:r>
            <a:r>
              <a:rPr lang="en-US" dirty="0"/>
              <a:t>console</a:t>
            </a:r>
            <a:r>
              <a:rPr lang="he-IL" dirty="0"/>
              <a:t> פשוט.</a:t>
            </a:r>
          </a:p>
          <a:p>
            <a:r>
              <a:rPr lang="he-IL" dirty="0"/>
              <a:t>בממשק זה תפעילו את כל פונקציות ה</a:t>
            </a:r>
            <a:r>
              <a:rPr lang="en-US" dirty="0"/>
              <a:t>BL</a:t>
            </a:r>
            <a:r>
              <a:rPr lang="he-IL" dirty="0"/>
              <a:t> ותדפיסו למסך נתונים לפי בקשת המשתמש.</a:t>
            </a:r>
          </a:p>
          <a:p>
            <a:r>
              <a:rPr lang="he-IL" dirty="0"/>
              <a:t>כך ניתן לוודא את נכונות שאר השכבות, לפני שעוברים ל</a:t>
            </a:r>
            <a:r>
              <a:rPr lang="en-US" dirty="0"/>
              <a:t>WPF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מאחר והשלה הראשון של הפרויקט אמור להימשך כשבועיים, מומלץ לחלק את הזמן כך שמחצית הזמן תוקדש לבניית ממשק המשתמש הגרפי.</a:t>
            </a:r>
          </a:p>
          <a:p>
            <a:r>
              <a:rPr lang="he-IL" dirty="0"/>
              <a:t>כלומר – עד סוף חנוכה יש לסיים את חלקים א, </a:t>
            </a:r>
            <a:r>
              <a:rPr lang="he-IL" dirty="0" err="1"/>
              <a:t>ב,ג</a:t>
            </a:r>
            <a:r>
              <a:rPr lang="he-IL" dirty="0"/>
              <a:t> עם ממשק </a:t>
            </a:r>
            <a:r>
              <a:rPr lang="en-US" dirty="0"/>
              <a:t>console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השקפים הבאים מתארים את ממשק ה</a:t>
            </a:r>
            <a:r>
              <a:rPr lang="en-US" dirty="0"/>
              <a:t>GUI</a:t>
            </a:r>
            <a:r>
              <a:rPr lang="he-IL" dirty="0"/>
              <a:t> שמתבצע ע"י </a:t>
            </a:r>
            <a:r>
              <a:rPr lang="en-US" dirty="0"/>
              <a:t>WPF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361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8CB6B3-9438-4158-9B23-9101CB4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כתיבת קוד כלליות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650B53-4012-4DCB-80B3-F1AE4349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כל טיפוס יכלול תיעוד ע"י ///</a:t>
            </a:r>
            <a:endParaRPr lang="en-US" dirty="0"/>
          </a:p>
          <a:p>
            <a:pPr lvl="0"/>
            <a:r>
              <a:rPr lang="he-IL" dirty="0"/>
              <a:t>כל הגדרת פעולה (ז"א לא כולל מימושים של פעולות ממשק) תכלול תיעוד ע"י ///</a:t>
            </a:r>
            <a:endParaRPr lang="en-US" dirty="0"/>
          </a:p>
          <a:p>
            <a:pPr lvl="0"/>
            <a:r>
              <a:rPr lang="he-IL" dirty="0"/>
              <a:t>בכל פעולה לא טריוויאלית (ורק לא טריוויאלית) - תיעוד פנימי ע"י הערות בהתאם</a:t>
            </a:r>
            <a:endParaRPr lang="en-US" dirty="0"/>
          </a:p>
          <a:p>
            <a:pPr lvl="0"/>
            <a:r>
              <a:rPr lang="he-IL" dirty="0"/>
              <a:t>יש להשתמש </a:t>
            </a:r>
            <a:r>
              <a:rPr lang="he-IL" dirty="0" err="1"/>
              <a:t>בפרגמה</a:t>
            </a:r>
            <a:r>
              <a:rPr lang="en-US" dirty="0"/>
              <a:t> region </a:t>
            </a:r>
            <a:r>
              <a:rPr lang="he-IL" dirty="0"/>
              <a:t># על מנת להקל ניווט בתוך הקוד</a:t>
            </a:r>
            <a:endParaRPr lang="en-US" dirty="0"/>
          </a:p>
          <a:p>
            <a:pPr lvl="0"/>
            <a:r>
              <a:rPr lang="he-IL" dirty="0"/>
              <a:t>חובה לעצב את הקוד בהתאם לדרישות:</a:t>
            </a:r>
            <a:endParaRPr lang="en-US" dirty="0"/>
          </a:p>
          <a:p>
            <a:pPr lvl="1"/>
            <a:r>
              <a:rPr lang="he-IL" dirty="0"/>
              <a:t>הזחות</a:t>
            </a:r>
            <a:endParaRPr lang="en-US" dirty="0"/>
          </a:p>
          <a:p>
            <a:pPr lvl="1"/>
            <a:r>
              <a:rPr lang="he-IL" dirty="0"/>
              <a:t>ריווח שורות וריווח בתוך שורה</a:t>
            </a:r>
            <a:endParaRPr lang="en-US" dirty="0"/>
          </a:p>
          <a:p>
            <a:pPr lvl="1"/>
            <a:r>
              <a:rPr lang="he-IL" dirty="0"/>
              <a:t>מוסכמות שמות - </a:t>
            </a:r>
            <a:r>
              <a:rPr lang="en-US" dirty="0"/>
              <a:t>CamelCase\camelCase</a:t>
            </a:r>
            <a:r>
              <a:rPr lang="he-IL" dirty="0"/>
              <a:t> לפי הדרישות של מיקרוסופט עבור #</a:t>
            </a:r>
            <a:r>
              <a:rPr lang="en-US" dirty="0"/>
              <a:t>C</a:t>
            </a:r>
          </a:p>
          <a:p>
            <a:pPr lvl="1"/>
            <a:r>
              <a:rPr lang="he-IL" dirty="0"/>
              <a:t>שמות משמעותיים לפי הגישה ש "הקוד צריך לתעד את עצמו"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0651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DCE726-EBB7-4AEC-81E4-360FD616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כללי של תצוגת המשתמש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6DBE0C-F2B4-4B34-960B-3F1E3EB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C2D0A0A-D991-4106-95CC-86DACAD996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89212" y="1452880"/>
            <a:ext cx="8911687" cy="52955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3116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AD8D86-934A-4925-845A-30E4F473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כלליות של שכבת </a:t>
            </a:r>
            <a:r>
              <a:rPr lang="en-US" b="1" dirty="0"/>
              <a:t>PL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5B40E1-71D3-44D8-9C1E-79DD430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e-IL" dirty="0"/>
              <a:t>אסור לבצע כל לוגיקה של הפרויקט למעט בדיקת תקינות קלט בסיסית (פורמט, תווים חוקיים וכו')</a:t>
            </a:r>
            <a:endParaRPr lang="en-US" dirty="0"/>
          </a:p>
          <a:p>
            <a:pPr lvl="0"/>
            <a:r>
              <a:rPr lang="he-IL" dirty="0"/>
              <a:t>בכל פעולה המבוצעת מ-</a:t>
            </a:r>
            <a:r>
              <a:rPr lang="en-US" dirty="0"/>
              <a:t>GUI</a:t>
            </a:r>
            <a:r>
              <a:rPr lang="he-IL" dirty="0"/>
              <a:t> אסור לשלוח יותר מבקשה אחת ל-</a:t>
            </a:r>
            <a:r>
              <a:rPr lang="en-US" dirty="0"/>
              <a:t>BL</a:t>
            </a:r>
            <a:r>
              <a:rPr lang="he-IL" dirty="0"/>
              <a:t> (אסור להפעיל יותר מפעולה אחת של </a:t>
            </a:r>
            <a:r>
              <a:rPr lang="en-US" dirty="0"/>
              <a:t>BL</a:t>
            </a:r>
            <a:r>
              <a:rPr lang="he-IL" dirty="0"/>
              <a:t>)</a:t>
            </a:r>
            <a:endParaRPr lang="en-US" dirty="0"/>
          </a:p>
          <a:p>
            <a:pPr lvl="0"/>
            <a:r>
              <a:rPr lang="he-IL" dirty="0"/>
              <a:t>חובה להשתמש בכל מה שנלמד על </a:t>
            </a:r>
            <a:r>
              <a:rPr lang="en-US" dirty="0"/>
              <a:t>WPF</a:t>
            </a:r>
            <a:r>
              <a:rPr lang="he-IL" dirty="0"/>
              <a:t> בקורס לפי הסילבוס:</a:t>
            </a:r>
            <a:endParaRPr lang="en-US" dirty="0"/>
          </a:p>
          <a:p>
            <a:pPr lvl="1"/>
            <a:r>
              <a:rPr lang="he-IL" dirty="0"/>
              <a:t>פקדים בסיסיים</a:t>
            </a:r>
            <a:endParaRPr lang="en-US" dirty="0"/>
          </a:p>
          <a:p>
            <a:pPr lvl="1"/>
            <a:r>
              <a:rPr lang="he-IL" dirty="0"/>
              <a:t>פקדים מרובי נתונים</a:t>
            </a:r>
            <a:endParaRPr lang="en-US" dirty="0"/>
          </a:p>
          <a:p>
            <a:pPr lvl="1"/>
            <a:r>
              <a:rPr lang="he-IL" dirty="0"/>
              <a:t>תסדירים</a:t>
            </a:r>
            <a:endParaRPr lang="en-US" dirty="0"/>
          </a:p>
          <a:p>
            <a:pPr lvl="1"/>
            <a:r>
              <a:rPr lang="he-IL" dirty="0"/>
              <a:t>שימוש במשאבים (</a:t>
            </a:r>
            <a:r>
              <a:rPr lang="en-US" dirty="0"/>
              <a:t>Resources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קישור בין תכונות תצוגה שונות וקישור של תכונות תצוגה לנתונים בקוד האחורי - בכמה דרכים עם עדכון חד כיווני ודו-כיווני</a:t>
            </a:r>
            <a:endParaRPr lang="en-US" dirty="0"/>
          </a:p>
          <a:p>
            <a:pPr lvl="1"/>
            <a:r>
              <a:rPr lang="he-IL" dirty="0"/>
              <a:t>שימוש ב-</a:t>
            </a:r>
            <a:r>
              <a:rPr lang="en-US" dirty="0" err="1"/>
              <a:t>DataContext</a:t>
            </a:r>
            <a:r>
              <a:rPr lang="he-IL" dirty="0"/>
              <a:t> בצורה היררכית - עבור קישור לנתונים</a:t>
            </a:r>
            <a:endParaRPr lang="en-US" dirty="0"/>
          </a:p>
          <a:p>
            <a:pPr lvl="1"/>
            <a:r>
              <a:rPr lang="he-IL" dirty="0"/>
              <a:t>שימוש ב-</a:t>
            </a:r>
            <a:r>
              <a:rPr lang="en-US" dirty="0" err="1"/>
              <a:t>ObservableCollection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3228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E8D7BF-AB15-49B4-A2E3-68145544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בונוסים אפשריים בשכבת התצוגה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EA26C4-5BF0-4611-820A-F8520043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he-IL" dirty="0"/>
              <a:t>שימוש בפונקציונליות נוספת של </a:t>
            </a:r>
            <a:r>
              <a:rPr lang="en-US" dirty="0"/>
              <a:t>WPF</a:t>
            </a:r>
            <a:r>
              <a:rPr lang="he-IL" dirty="0"/>
              <a:t> שאיננה חובה בסילבוס של הקורס יזכה את הסטודנטים בניקוד בונוס, למשל כמה אפשרויות:</a:t>
            </a:r>
            <a:endParaRPr lang="en-US" dirty="0"/>
          </a:p>
          <a:p>
            <a:pPr lvl="1"/>
            <a:r>
              <a:rPr lang="he-IL" dirty="0"/>
              <a:t>טריגרים (שלושה סוגים - טריגר תכונה, טריגר נתונים, וטריגר אירוע)</a:t>
            </a:r>
            <a:endParaRPr lang="en-US" dirty="0"/>
          </a:p>
          <a:p>
            <a:pPr lvl="1"/>
            <a:r>
              <a:rPr lang="he-IL" dirty="0"/>
              <a:t>תבניות עיצוב בכללי ולתבניות אלמנט בפקד מרובה נתונים בפרט (</a:t>
            </a:r>
            <a:r>
              <a:rPr lang="en-US" dirty="0"/>
              <a:t>data template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המרות בקישור נתונים (</a:t>
            </a:r>
            <a:r>
              <a:rPr lang="en-US" dirty="0"/>
              <a:t>converter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סגנון, ערכות נושא (</a:t>
            </a:r>
            <a:r>
              <a:rPr lang="en-US" dirty="0"/>
              <a:t>style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תבניות פקד</a:t>
            </a:r>
            <a:endParaRPr lang="en-US" dirty="0"/>
          </a:p>
          <a:p>
            <a:pPr lvl="1"/>
            <a:r>
              <a:rPr lang="he-IL" dirty="0"/>
              <a:t>טרנספורמציות של פקדים</a:t>
            </a:r>
            <a:endParaRPr lang="en-US" dirty="0"/>
          </a:p>
          <a:p>
            <a:pPr lvl="1"/>
            <a:r>
              <a:rPr lang="he-IL" dirty="0"/>
              <a:t>תכונות מצורפות</a:t>
            </a:r>
            <a:endParaRPr lang="en-US" dirty="0"/>
          </a:p>
          <a:p>
            <a:pPr lvl="1"/>
            <a:r>
              <a:rPr lang="he-IL" dirty="0"/>
              <a:t>גרפיקה</a:t>
            </a:r>
            <a:endParaRPr lang="en-US" dirty="0"/>
          </a:p>
          <a:p>
            <a:pPr lvl="1"/>
            <a:r>
              <a:rPr lang="he-IL" dirty="0"/>
              <a:t>פקודות והתנהגויות</a:t>
            </a:r>
            <a:endParaRPr lang="en-US" dirty="0"/>
          </a:p>
          <a:p>
            <a:pPr lvl="1"/>
            <a:r>
              <a:rPr lang="he-IL" dirty="0"/>
              <a:t>ארכיטקטורה </a:t>
            </a:r>
            <a:r>
              <a:rPr lang="en-US" dirty="0"/>
              <a:t>MVVM</a:t>
            </a:r>
          </a:p>
          <a:p>
            <a:pPr lvl="1"/>
            <a:r>
              <a:rPr lang="he-IL" dirty="0"/>
              <a:t>ועוד </a:t>
            </a:r>
            <a:r>
              <a:rPr lang="he-IL" dirty="0" err="1"/>
              <a:t>ועוד</a:t>
            </a:r>
            <a:r>
              <a:rPr lang="he-IL" dirty="0"/>
              <a:t> </a:t>
            </a:r>
            <a:r>
              <a:rPr lang="he-IL" dirty="0" err="1"/>
              <a:t>ועוד</a:t>
            </a:r>
            <a:r>
              <a:rPr lang="he-IL" dirty="0"/>
              <a:t> - לפי הזמן והרצון של הסטודנטים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3529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FDD42D-B5CE-48B7-9E26-F2BC2266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ישויות </a:t>
            </a:r>
            <a:r>
              <a:rPr lang="en-US" dirty="0"/>
              <a:t>PO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5E4889-F646-4340-B1D2-F115347E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כאשר נדרש הוספת קוד (למשל עבור </a:t>
            </a:r>
            <a:r>
              <a:rPr lang="en-US" dirty="0"/>
              <a:t>binding</a:t>
            </a:r>
            <a:r>
              <a:rPr lang="he-IL" dirty="0"/>
              <a:t>) בישויות המתקבלות מ-</a:t>
            </a:r>
            <a:r>
              <a:rPr lang="en-US" dirty="0"/>
              <a:t>BO</a:t>
            </a:r>
            <a:r>
              <a:rPr lang="he-IL" dirty="0"/>
              <a:t> - יש ליצור ישויות </a:t>
            </a:r>
            <a:r>
              <a:rPr lang="en-US" dirty="0"/>
              <a:t>PO</a:t>
            </a:r>
            <a:r>
              <a:rPr lang="he-IL" dirty="0"/>
              <a:t> מתאימות - אסור להוסיף כל קוד לישויות של </a:t>
            </a:r>
            <a:r>
              <a:rPr lang="en-US" dirty="0"/>
              <a:t>BO</a:t>
            </a:r>
          </a:p>
          <a:p>
            <a:pPr lvl="1"/>
            <a:r>
              <a:rPr lang="he-IL" dirty="0"/>
              <a:t>עבור אוספי אובייקטים ניתן להשתמש ב-</a:t>
            </a:r>
            <a:r>
              <a:rPr lang="en-US" dirty="0" err="1"/>
              <a:t>ObservableCollection</a:t>
            </a:r>
            <a:endParaRPr lang="en-US" dirty="0"/>
          </a:p>
          <a:p>
            <a:pPr lvl="0"/>
            <a:r>
              <a:rPr lang="he-IL" dirty="0">
                <a:highlight>
                  <a:srgbClr val="FFFF00"/>
                </a:highlight>
              </a:rPr>
              <a:t>כל בקשה ל-</a:t>
            </a:r>
            <a:r>
              <a:rPr lang="en-US" dirty="0">
                <a:highlight>
                  <a:srgbClr val="FFFF00"/>
                </a:highlight>
              </a:rPr>
              <a:t>BO</a:t>
            </a:r>
            <a:r>
              <a:rPr lang="he-IL" dirty="0">
                <a:highlight>
                  <a:srgbClr val="FFFF00"/>
                </a:highlight>
              </a:rPr>
              <a:t> תתבצע בפועל רקע (</a:t>
            </a:r>
            <a:r>
              <a:rPr lang="en-US" dirty="0">
                <a:highlight>
                  <a:srgbClr val="FFFF00"/>
                </a:highlight>
              </a:rPr>
              <a:t>Background Worker</a:t>
            </a:r>
            <a:r>
              <a:rPr lang="he-IL" dirty="0">
                <a:highlight>
                  <a:srgbClr val="FFFF00"/>
                </a:highlight>
              </a:rPr>
              <a:t>), כאשר מתקבלת תוצאה מבקשה כזו - יעודכן מידע באובייקטים של </a:t>
            </a:r>
            <a:r>
              <a:rPr lang="en-US" dirty="0">
                <a:highlight>
                  <a:srgbClr val="FFFF00"/>
                </a:highlight>
              </a:rPr>
              <a:t>BO\PO</a:t>
            </a:r>
            <a:r>
              <a:rPr lang="he-IL" dirty="0">
                <a:highlight>
                  <a:srgbClr val="FFFF00"/>
                </a:highlight>
              </a:rPr>
              <a:t> השמורים באובייקט המחלקה של החלון המתאים (בשלב השני של הפרויקט, לא כרגע!)</a:t>
            </a:r>
            <a:endParaRPr lang="en-US" dirty="0">
              <a:highlight>
                <a:srgbClr val="FFFF00"/>
              </a:highlight>
            </a:endParaRPr>
          </a:p>
          <a:p>
            <a:pPr lvl="0"/>
            <a:r>
              <a:rPr lang="he-IL" dirty="0"/>
              <a:t>לא יהיה שיתוף מידע בין החלונות - העברת המידע תתבצע בעזרת העברת ארגומנטים עבור הפרמטרים של בנאי החלון, כולל אובייקט של </a:t>
            </a:r>
            <a:r>
              <a:rPr lang="en-US" dirty="0"/>
              <a:t>BL</a:t>
            </a:r>
            <a:r>
              <a:rPr lang="he-IL" dirty="0"/>
              <a:t>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7708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726091-7504-4EEB-BF1D-DF2EB90C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בחריגות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6C538D-BCAD-4432-BF2A-947B8E1E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he-IL" dirty="0"/>
              <a:t>כל שכבה תזרוק חריגה במקרה של תקלה או חוסר התאמה לוגית כלשהיא</a:t>
            </a:r>
            <a:endParaRPr lang="en-US" dirty="0"/>
          </a:p>
          <a:p>
            <a:pPr lvl="0"/>
            <a:r>
              <a:rPr lang="he-IL" dirty="0"/>
              <a:t>אסור בהחלט לזרוק חריגה מטיפוס </a:t>
            </a:r>
            <a:r>
              <a:rPr lang="en-US" dirty="0"/>
              <a:t>Exception</a:t>
            </a:r>
            <a:r>
              <a:rPr lang="he-IL" dirty="0"/>
              <a:t>!</a:t>
            </a:r>
            <a:endParaRPr lang="en-US" dirty="0"/>
          </a:p>
          <a:p>
            <a:pPr lvl="0"/>
            <a:r>
              <a:rPr lang="he-IL" dirty="0"/>
              <a:t>כל שכבה תגדיר טיפוסים עבור החריגות שהיא זורקת במסגרת מרחב שמות מתאים של אותה השכבה (ב-</a:t>
            </a:r>
            <a:r>
              <a:rPr lang="en-US" dirty="0"/>
              <a:t>DO</a:t>
            </a:r>
            <a:r>
              <a:rPr lang="he-IL" dirty="0"/>
              <a:t> או ב-</a:t>
            </a:r>
            <a:r>
              <a:rPr lang="en-US" dirty="0"/>
              <a:t>BO</a:t>
            </a:r>
            <a:r>
              <a:rPr lang="he-IL" dirty="0"/>
              <a:t>) כך שהן תוכרנה בשכבה שמעליה</a:t>
            </a:r>
            <a:endParaRPr lang="en-US" dirty="0"/>
          </a:p>
          <a:p>
            <a:pPr lvl="1"/>
            <a:r>
              <a:rPr lang="he-IL" dirty="0"/>
              <a:t>החריגות תכלולנה שדות נוספים ובנאים לפי הצורך</a:t>
            </a:r>
            <a:endParaRPr lang="en-US" dirty="0"/>
          </a:p>
          <a:p>
            <a:pPr lvl="0"/>
            <a:r>
              <a:rPr lang="he-IL" dirty="0"/>
              <a:t>כל שכבה תתפוס את החריגות מהשכבה שמתחתיה ותטפל בהן בהתאם - ייתכן שע"י זריקת חריגה משלה (במקרה של </a:t>
            </a:r>
            <a:r>
              <a:rPr lang="en-US" dirty="0"/>
              <a:t>BL</a:t>
            </a:r>
            <a:r>
              <a:rPr lang="he-IL" dirty="0"/>
              <a:t>)</a:t>
            </a:r>
            <a:endParaRPr lang="en-US" dirty="0"/>
          </a:p>
          <a:p>
            <a:pPr lvl="0"/>
            <a:r>
              <a:rPr lang="he-IL" dirty="0"/>
              <a:t>שם טיפוס החריגה הוא המתאר את התקלה - השדות והטקסט שניתן בחריגה יכלול פרטים נוספים על התקלה אך אינם המזהה של סוג התקלה</a:t>
            </a:r>
            <a:endParaRPr lang="en-US" dirty="0"/>
          </a:p>
          <a:p>
            <a:pPr lvl="0"/>
            <a:r>
              <a:rPr lang="he-IL" dirty="0"/>
              <a:t>בשכבת הממשק (</a:t>
            </a:r>
            <a:r>
              <a:rPr lang="en-US" dirty="0"/>
              <a:t>PL</a:t>
            </a:r>
            <a:r>
              <a:rPr lang="he-IL" dirty="0"/>
              <a:t>) תטופלנה כל החריגות בהתאם לממשק ולא תקרוס התוכנית בשום מצב בגלל חריגה שלא טופלה!</a:t>
            </a:r>
            <a:endParaRPr lang="en-US" dirty="0"/>
          </a:p>
          <a:p>
            <a:pPr lvl="0"/>
            <a:r>
              <a:rPr lang="he-IL" dirty="0"/>
              <a:t>בשכבת </a:t>
            </a:r>
            <a:r>
              <a:rPr lang="en-US" dirty="0"/>
              <a:t>PL</a:t>
            </a:r>
            <a:r>
              <a:rPr lang="he-IL" dirty="0"/>
              <a:t> טיפול בחריגות יהיה בהתאם לפונקציונליות הנדרשת - אסור להקפיץ חלון הודעה שרק ידפיס את תוכן החריגה - בחלון הודעה הקופץ ה-</a:t>
            </a:r>
            <a:r>
              <a:rPr lang="en-US" dirty="0"/>
              <a:t>PL</a:t>
            </a:r>
            <a:r>
              <a:rPr lang="he-IL" dirty="0"/>
              <a:t> צריך לתאר את הבעיה בצורה המובנת למשתמש (לא למתכנת) על בסיס תוכן (נתונים) באובייקט החריגה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3446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B4A54A-F189-4DC1-8137-CA44A170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לסיכום - שלב ראשון – מנהל המערכת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C41592-7AFE-4EA0-AF79-129EA25B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he-IL" dirty="0"/>
              <a:t>תצוגה האוטובוסים הקיימים במערכת</a:t>
            </a:r>
            <a:endParaRPr lang="en-US" dirty="0"/>
          </a:p>
          <a:p>
            <a:pPr lvl="1"/>
            <a:r>
              <a:rPr lang="he-IL" dirty="0"/>
              <a:t>אפשרות לשלוח אוטובוס לטיפול או תדלוק</a:t>
            </a:r>
            <a:endParaRPr lang="en-US" dirty="0"/>
          </a:p>
          <a:p>
            <a:pPr lvl="1"/>
            <a:r>
              <a:rPr lang="he-IL" dirty="0"/>
              <a:t>תצוגת פרטים של אוטובוס בודד</a:t>
            </a:r>
            <a:endParaRPr lang="en-US" dirty="0"/>
          </a:p>
          <a:p>
            <a:pPr lvl="0"/>
            <a:r>
              <a:rPr lang="he-IL" dirty="0"/>
              <a:t>תצוגת הקווים הקיימים במערכת </a:t>
            </a:r>
            <a:endParaRPr lang="en-US" dirty="0"/>
          </a:p>
          <a:p>
            <a:pPr lvl="1"/>
            <a:r>
              <a:rPr lang="he-IL" dirty="0"/>
              <a:t>בהצגת קו יש להציג מידע על התחנות במסלול הקו</a:t>
            </a:r>
            <a:endParaRPr lang="en-US" dirty="0"/>
          </a:p>
          <a:p>
            <a:pPr lvl="0"/>
            <a:r>
              <a:rPr lang="he-IL" dirty="0"/>
              <a:t>תצוגת תחנות אוטובוס</a:t>
            </a:r>
            <a:endParaRPr lang="en-US" dirty="0"/>
          </a:p>
          <a:p>
            <a:pPr lvl="1"/>
            <a:r>
              <a:rPr lang="he-IL" dirty="0"/>
              <a:t>כולל תחנות עוקבות</a:t>
            </a:r>
            <a:endParaRPr lang="en-US" dirty="0"/>
          </a:p>
          <a:p>
            <a:pPr lvl="1"/>
            <a:r>
              <a:rPr lang="he-IL" dirty="0"/>
              <a:t>תצוגת פרטים של תחנה בודדת</a:t>
            </a:r>
            <a:endParaRPr lang="en-US" dirty="0"/>
          </a:p>
          <a:p>
            <a:pPr lvl="2"/>
            <a:r>
              <a:rPr lang="he-IL" dirty="0"/>
              <a:t>כולל קווי אוטובוס שעוברים בתחנה</a:t>
            </a:r>
            <a:endParaRPr lang="en-US" dirty="0"/>
          </a:p>
          <a:p>
            <a:pPr lvl="1"/>
            <a:r>
              <a:rPr lang="he-IL" dirty="0"/>
              <a:t>תצוגה לעדכון מרחק\זמן נסיעה בין שתי תחנות </a:t>
            </a:r>
            <a:endParaRPr lang="en-US" dirty="0"/>
          </a:p>
          <a:p>
            <a:pPr lvl="0"/>
            <a:r>
              <a:rPr lang="he-IL" dirty="0"/>
              <a:t>אפשרויות הוספה, מחיקה ועדכון מידע</a:t>
            </a:r>
            <a:endParaRPr lang="en-US" dirty="0"/>
          </a:p>
          <a:p>
            <a:pPr lvl="1"/>
            <a:r>
              <a:rPr lang="he-IL" dirty="0"/>
              <a:t>פרטים של אוטובוסים -הוספה, גריעה משירות, עדכון </a:t>
            </a:r>
          </a:p>
          <a:p>
            <a:pPr lvl="1"/>
            <a:r>
              <a:rPr lang="he-IL" dirty="0"/>
              <a:t>פרטים של קווים - הוספה עדכון וגריעה, כולל עדכון תחנות קו</a:t>
            </a:r>
            <a:endParaRPr lang="en-US" dirty="0"/>
          </a:p>
          <a:p>
            <a:pPr lvl="2"/>
            <a:r>
              <a:rPr lang="he-IL" dirty="0"/>
              <a:t>אם בעדכון נוספת לקו תחנה שאין מידע לגבי מרחק\זמן נסיעה מהתחנה הקודמת - יש לאפשר תצוגה לעדכון מרחק\זמן נסיעה בין שתי תחנות</a:t>
            </a:r>
          </a:p>
        </p:txBody>
      </p:sp>
    </p:spTree>
    <p:extLst>
      <p:ext uri="{BB962C8B-B14F-4D97-AF65-F5344CB8AC3E}">
        <p14:creationId xmlns:p14="http://schemas.microsoft.com/office/powerpoint/2010/main" val="401156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FF7578-F888-401A-BFE5-58ED9DBD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algn="r"/>
            <a:r>
              <a:rPr lang="he-IL" sz="3200">
                <a:solidFill>
                  <a:schemeClr val="bg1"/>
                </a:solidFill>
              </a:rPr>
              <a:t>מטרות המערכת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141704DB-EEBD-40C7-8CD1-EB28F1E5E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21418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4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B4A54A-F189-4DC1-8137-CA44A17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algn="r"/>
            <a:r>
              <a:rPr lang="he-IL" sz="3200" b="1">
                <a:solidFill>
                  <a:schemeClr val="bg1"/>
                </a:solidFill>
              </a:rPr>
              <a:t>שלב ראשון – מנהל המערכת</a:t>
            </a:r>
            <a:br>
              <a:rPr lang="en-US" sz="3200" b="1">
                <a:solidFill>
                  <a:schemeClr val="bg1"/>
                </a:solidFill>
              </a:rPr>
            </a:br>
            <a:endParaRPr lang="he-IL" sz="320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graphicFrame>
        <p:nvGraphicFramePr>
          <p:cNvPr id="18" name="מציין מיקום תוכן 2">
            <a:extLst>
              <a:ext uri="{FF2B5EF4-FFF2-40B4-BE49-F238E27FC236}">
                <a16:creationId xmlns:a16="http://schemas.microsoft.com/office/drawing/2014/main" id="{3B13AC83-6CC0-4994-9A5D-46BD83683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0960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98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E7B8B8-D456-47DC-90FA-29BB3447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he-IL" sz="3200">
                <a:solidFill>
                  <a:schemeClr val="bg1"/>
                </a:solidFill>
              </a:rPr>
              <a:t>כיצד יש לעבוד על שלב ראשון?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9551E28C-2CD1-4492-B731-AB8580051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280877"/>
              </p:ext>
            </p:extLst>
          </p:nvPr>
        </p:nvGraphicFramePr>
        <p:xfrm>
          <a:off x="4713144" y="641551"/>
          <a:ext cx="6832212" cy="582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05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AE7E62-D2B2-496F-A982-160EB8E9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תבנית של מודל השכבות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ACBD60-339A-4FB7-88F3-4B6D4F0C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280" y="2133600"/>
            <a:ext cx="4819332" cy="3777622"/>
          </a:xfrm>
        </p:spPr>
        <p:txBody>
          <a:bodyPr/>
          <a:lstStyle/>
          <a:p>
            <a:r>
              <a:rPr lang="he-IL" dirty="0"/>
              <a:t>לבונוס – יש להשתמש במבנה 2.  (כולן רוצות את הבונוס הזה!)</a:t>
            </a:r>
          </a:p>
          <a:p>
            <a:r>
              <a:rPr lang="he-IL" dirty="0"/>
              <a:t>הפרויקט שיוגדר להרצה ב-</a:t>
            </a:r>
            <a:r>
              <a:rPr lang="en-US" dirty="0"/>
              <a:t>Solution</a:t>
            </a:r>
            <a:r>
              <a:rPr lang="he-IL" dirty="0"/>
              <a:t> - הינו פרויקט </a:t>
            </a:r>
            <a:r>
              <a:rPr lang="en-US" dirty="0" err="1"/>
              <a:t>PlGui</a:t>
            </a:r>
            <a:r>
              <a:rPr lang="he-IL" dirty="0"/>
              <a:t>.</a:t>
            </a:r>
          </a:p>
          <a:p>
            <a:r>
              <a:rPr lang="he-IL" dirty="0"/>
              <a:t>המלצה שלי – להגדיר בתחילה פרויקט </a:t>
            </a:r>
            <a:r>
              <a:rPr lang="en-US" dirty="0"/>
              <a:t>PL</a:t>
            </a:r>
            <a:r>
              <a:rPr lang="he-IL" dirty="0"/>
              <a:t> של </a:t>
            </a:r>
            <a:r>
              <a:rPr lang="en-US" dirty="0"/>
              <a:t>console</a:t>
            </a:r>
            <a:r>
              <a:rPr lang="he-IL" dirty="0"/>
              <a:t> , על מנת לוודא </a:t>
            </a:r>
            <a:r>
              <a:rPr lang="he-IL" dirty="0" err="1"/>
              <a:t>שהכל</a:t>
            </a:r>
            <a:r>
              <a:rPr lang="he-IL" dirty="0"/>
              <a:t> תקין, ואח"כ להחליף אותו ב </a:t>
            </a:r>
            <a:r>
              <a:rPr lang="en-US" dirty="0"/>
              <a:t>WPF</a:t>
            </a:r>
            <a:r>
              <a:rPr lang="he-IL" dirty="0"/>
              <a:t> – שהוא </a:t>
            </a:r>
            <a:r>
              <a:rPr lang="en-US" dirty="0"/>
              <a:t>GUI</a:t>
            </a:r>
            <a:r>
              <a:rPr lang="he-IL" dirty="0"/>
              <a:t>.</a:t>
            </a:r>
          </a:p>
          <a:p>
            <a:endParaRPr lang="en-US" dirty="0"/>
          </a:p>
          <a:p>
            <a:r>
              <a:rPr lang="he-IL" dirty="0"/>
              <a:t>כל חלקי השכבות יוגדרו במרחב שמות (</a:t>
            </a:r>
            <a:r>
              <a:rPr lang="en-US" dirty="0"/>
              <a:t>namespace</a:t>
            </a:r>
            <a:r>
              <a:rPr lang="he-IL" dirty="0"/>
              <a:t>) מתאים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F3788BE1-E5DF-4508-9734-62532E11D4EA}"/>
              </a:ext>
            </a:extLst>
          </p:cNvPr>
          <p:cNvPicPr/>
          <p:nvPr/>
        </p:nvPicPr>
        <p:blipFill>
          <a:blip r:embed="rId2"/>
          <a:srcRect t="10699"/>
          <a:stretch>
            <a:fillRect/>
          </a:stretch>
        </p:blipFill>
        <p:spPr>
          <a:xfrm>
            <a:off x="3087052" y="2021841"/>
            <a:ext cx="3293428" cy="38639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1259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3E529-5971-457C-8910-4E061D6A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תרשים כללי של מרחבי השמות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0B3AF-D179-4410-A44B-719A585D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0" y="2133600"/>
            <a:ext cx="4900612" cy="3777622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רק במרחבי השמות שמסומנים בכתום – כל המחלקות הפנימיות הן </a:t>
            </a:r>
            <a:r>
              <a:rPr lang="en-US" dirty="0"/>
              <a:t>Public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לצורך שלב זה, יש לעבוד לפי מצגת שיעור 8 (מודל השכבות).</a:t>
            </a:r>
          </a:p>
          <a:p>
            <a:r>
              <a:rPr lang="he-IL" dirty="0"/>
              <a:t>בתוך ה</a:t>
            </a:r>
            <a:r>
              <a:rPr lang="en-US" dirty="0" err="1"/>
              <a:t>soultion</a:t>
            </a:r>
            <a:r>
              <a:rPr lang="he-IL" dirty="0"/>
              <a:t> שבו הגשתן את כל התרגילים עד עכשיו, צרו את הפרויקטים הנחוצים, עם ההגדרות והקישורים הנחוצים, והעתיקו את כל הפונקציות שניתן להעתיק </a:t>
            </a:r>
          </a:p>
          <a:p>
            <a:pPr lvl="1"/>
            <a:r>
              <a:rPr lang="he-IL" dirty="0"/>
              <a:t>(רצוי להתחיל בהעתקה מלאה – רק כדי לבדוק </a:t>
            </a:r>
            <a:r>
              <a:rPr lang="he-IL" dirty="0" err="1"/>
              <a:t>שהכל</a:t>
            </a:r>
            <a:r>
              <a:rPr lang="he-IL" dirty="0"/>
              <a:t> בנוי כמו שצריך, ואח"כ להמשיך לפי המצגת הזו)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F4EE09D5-98D9-4986-8551-79A0739AAA3A}"/>
              </a:ext>
            </a:extLst>
          </p:cNvPr>
          <p:cNvPicPr/>
          <p:nvPr/>
        </p:nvPicPr>
        <p:blipFill>
          <a:blip r:embed="rId2"/>
          <a:srcRect t="9957"/>
          <a:stretch>
            <a:fillRect/>
          </a:stretch>
        </p:blipFill>
        <p:spPr>
          <a:xfrm>
            <a:off x="2684780" y="2206632"/>
            <a:ext cx="3411220" cy="3663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1717641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521</TotalTime>
  <Words>3691</Words>
  <Application>Microsoft Office PowerPoint</Application>
  <PresentationFormat>מסך רחב</PresentationFormat>
  <Paragraphs>340</Paragraphs>
  <Slides>45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45</vt:i4>
      </vt:variant>
    </vt:vector>
  </HeadingPairs>
  <TitlesOfParts>
    <vt:vector size="49" baseType="lpstr">
      <vt:lpstr>Arial</vt:lpstr>
      <vt:lpstr>Century Gothic</vt:lpstr>
      <vt:lpstr>Wingdings 3</vt:lpstr>
      <vt:lpstr>עשן מתפתל</vt:lpstr>
      <vt:lpstr>פרויקט תשפ"א</vt:lpstr>
      <vt:lpstr>מערכת לניהול מערך היסעים</vt:lpstr>
      <vt:lpstr> באופן כללי</vt:lpstr>
      <vt:lpstr>דרישות כתיבת קוד כלליות</vt:lpstr>
      <vt:lpstr>מטרות המערכת</vt:lpstr>
      <vt:lpstr>שלב ראשון – מנהל המערכת </vt:lpstr>
      <vt:lpstr>כיצד יש לעבוד על שלב ראשון?</vt:lpstr>
      <vt:lpstr>תבנית של מודל השכבות</vt:lpstr>
      <vt:lpstr>תרשים כללי של מרחבי השמות </vt:lpstr>
      <vt:lpstr>שלב ראשון – חלק א</vt:lpstr>
      <vt:lpstr>חוזה נתונים - DO</vt:lpstr>
      <vt:lpstr>ישויות של DO - כללים</vt:lpstr>
      <vt:lpstr>מספר רץ וקונפיגורציה</vt:lpstr>
      <vt:lpstr> DO - הישויות הקיימות - אוטובוס</vt:lpstr>
      <vt:lpstr> DO - הישויות הקיימות – אוטובוס בנסיעה</vt:lpstr>
      <vt:lpstr>DO - הישויות הקיימות – תחנת אוטובוס</vt:lpstr>
      <vt:lpstr>DO - הישויות הקיימות – קו אוטובוס</vt:lpstr>
      <vt:lpstr>DO - הישויות הקיימות – יציאת קו</vt:lpstr>
      <vt:lpstr>DO - הישויות הקיימות – זוג תחנות עוקבות</vt:lpstr>
      <vt:lpstr>DO - הישויות הקיימות – תחנת קו</vt:lpstr>
      <vt:lpstr>DO - הישויות לבונוס – משתמש</vt:lpstr>
      <vt:lpstr>DO - הישויות לבונוס – נסיעת משתמש</vt:lpstr>
      <vt:lpstr>חוזה הפעולות - IDAL</vt:lpstr>
      <vt:lpstr> חוזה הנתונים - BO</vt:lpstr>
      <vt:lpstr>ישויות של BO - כללים</vt:lpstr>
      <vt:lpstr>חוזה הפעולות – IBL</vt:lpstr>
      <vt:lpstr>דרישות כלליות של החוזה עבור BL </vt:lpstr>
      <vt:lpstr>שלב ראשון – חלק ב</vt:lpstr>
      <vt:lpstr>מקור הנתונים - DS</vt:lpstr>
      <vt:lpstr>דרישות כלליות של שכבת DAL </vt:lpstr>
      <vt:lpstr>מימוש הDAL ע"י DalObject</vt:lpstr>
      <vt:lpstr>עוד הערות לגבי המימוש</vt:lpstr>
      <vt:lpstr>בהמשך (שלב שלישי...)</vt:lpstr>
      <vt:lpstr>שלב ראשון – חלק ג</vt:lpstr>
      <vt:lpstr>מימוש שכבת הBL</vt:lpstr>
      <vt:lpstr>דרישות כלליות של שכבת BL </vt:lpstr>
      <vt:lpstr>הארות עבור המימוש של IBL</vt:lpstr>
      <vt:lpstr>שלב ראשון – חלק ד</vt:lpstr>
      <vt:lpstr>המלצה</vt:lpstr>
      <vt:lpstr>מבנה כללי של תצוגת המשתמש</vt:lpstr>
      <vt:lpstr>דרישות כלליות של שכבת PL </vt:lpstr>
      <vt:lpstr>בונוסים אפשריים בשכבת התצוגה</vt:lpstr>
      <vt:lpstr>ישויות PO</vt:lpstr>
      <vt:lpstr>טיפול בחריגות </vt:lpstr>
      <vt:lpstr>לסיכום - שלב ראשון – מנהל המערכת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Yigal Shafran</dc:creator>
  <cp:lastModifiedBy>Yigal Shafran</cp:lastModifiedBy>
  <cp:revision>26</cp:revision>
  <dcterms:created xsi:type="dcterms:W3CDTF">2020-12-13T09:41:03Z</dcterms:created>
  <dcterms:modified xsi:type="dcterms:W3CDTF">2020-12-13T18:33:26Z</dcterms:modified>
</cp:coreProperties>
</file>