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3"/>
  </p:notesMasterIdLst>
  <p:sldIdLst>
    <p:sldId id="257" r:id="rId2"/>
    <p:sldId id="261" r:id="rId3"/>
    <p:sldId id="260" r:id="rId4"/>
    <p:sldId id="271" r:id="rId5"/>
    <p:sldId id="263" r:id="rId6"/>
    <p:sldId id="264" r:id="rId7"/>
    <p:sldId id="265" r:id="rId8"/>
    <p:sldId id="266" r:id="rId9"/>
    <p:sldId id="270" r:id="rId10"/>
    <p:sldId id="269" r:id="rId11"/>
    <p:sldId id="268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17B0DED-B0D8-4228-9843-3089B8DD3C15}" type="datetimeFigureOut">
              <a:rPr lang="he-IL" smtClean="0"/>
              <a:t>י"ב/אייר/תשפ"ב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2F0B7DF-10BF-492D-8212-C5F15ACA45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8698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DCBDA2-57B4-B968-B947-7501AA78A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EA2016C-3A80-F50E-05EA-FF0A09684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58E10D2-63E6-BB7B-647D-EEF85C8C0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AF9C-BDE5-4552-BBC3-060B40B4BE73}" type="datetimeFigureOut">
              <a:rPr lang="he-IL" smtClean="0"/>
              <a:t>י"ב/אייר/תשפ"ב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508EC80-EA2D-C5B1-AEC4-AD9F6570E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6773922-5FCE-8C20-79DC-315E32A8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3E9A-25F8-40DF-B89A-772D7A4F48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401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CA8587-2095-E30E-2EDA-57043C57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EF431BA-64D4-7CC7-6795-E99E5B564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7185E83-365A-1039-AECF-222C4360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AF9C-BDE5-4552-BBC3-060B40B4BE73}" type="datetimeFigureOut">
              <a:rPr lang="he-IL" smtClean="0"/>
              <a:t>י"ב/אייר/תשפ"ב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382D0FC-020A-B9B0-4AAB-CBE0155D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D2BB95D-5477-98E8-42F9-505F89E3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3E9A-25F8-40DF-B89A-772D7A4F48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500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F2BE911-8C2C-DF46-ACE6-71DECD004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141D239-8FA7-489D-B138-56AAE06C2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1D3006-FF99-864F-7BB4-AA5AFAA2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AF9C-BDE5-4552-BBC3-060B40B4BE73}" type="datetimeFigureOut">
              <a:rPr lang="he-IL" smtClean="0"/>
              <a:t>י"ב/אייר/תשפ"ב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EB46772-195D-825F-90C1-6D62F1BD6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2F7C995-E2B9-09D7-ED72-E6E48819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3E9A-25F8-40DF-B89A-772D7A4F48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2354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F003C4C-84AB-E0FC-434E-14C1378F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8ACA887-CE40-C1EA-2DA3-A2290E150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2183B6B-6F31-B3D7-5275-3838DF15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AF9C-BDE5-4552-BBC3-060B40B4BE73}" type="datetimeFigureOut">
              <a:rPr lang="he-IL" smtClean="0"/>
              <a:t>י"ב/אייר/תשפ"ב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8B86FE2-A2E3-D1E7-F493-4BC79B852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B675913-4ED3-07BE-BBAA-4FD74CB8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3E9A-25F8-40DF-B89A-772D7A4F48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480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AB3C9D-2E08-E214-99A5-14685B2E0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A70CC7E-4DB3-7AA0-26D4-78B458AED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1524AF0-2888-C983-B11C-90BCD1B3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AF9C-BDE5-4552-BBC3-060B40B4BE73}" type="datetimeFigureOut">
              <a:rPr lang="he-IL" smtClean="0"/>
              <a:t>י"ב/אייר/תשפ"ב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D83334C-3E83-01C3-BEE3-2E789A06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52B9556-3B58-F45F-8417-F4D3FF33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3E9A-25F8-40DF-B89A-772D7A4F48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514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C780EC-0BB3-15DD-415A-4EDC437CB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D0C43F8-FA16-C3F0-8578-09E117066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88F57FE-102A-027F-6B4A-06751AC9D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CD67DDC-AC86-9178-880E-45324E59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AF9C-BDE5-4552-BBC3-060B40B4BE73}" type="datetimeFigureOut">
              <a:rPr lang="he-IL" smtClean="0"/>
              <a:t>י"ב/אייר/תשפ"ב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07BA5FE-C93D-BBEF-C935-16E16CCE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754B054-9FF4-2596-DA7D-74530546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3E9A-25F8-40DF-B89A-772D7A4F48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977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3D4AE6-0C4C-B4D3-6CC2-BE9D87DC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AF70CA6-6D84-602D-685B-B03D0897B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86DB14E-0905-88EB-225A-6D73FC8FD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1FCD2FE-55C7-BB99-E8C1-84CB6715E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EB10DFA-3F52-6CA6-C279-213FFEE89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FFF8B85-4871-5B4E-C314-BC5AA4EE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AF9C-BDE5-4552-BBC3-060B40B4BE73}" type="datetimeFigureOut">
              <a:rPr lang="he-IL" smtClean="0"/>
              <a:t>י"ב/אייר/תשפ"ב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5870CDE-FD44-7C67-35DE-81346881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AA230D5-056B-0FD3-34B2-D9C50BE9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3E9A-25F8-40DF-B89A-772D7A4F48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285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99BC2F-AB30-E4D7-08FC-CF4444860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C5BEC5C-8351-CDD6-50A0-C3C1B79E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AF9C-BDE5-4552-BBC3-060B40B4BE73}" type="datetimeFigureOut">
              <a:rPr lang="he-IL" smtClean="0"/>
              <a:t>י"ב/אייר/תשפ"ב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8BB6985-3B60-AA12-278C-FCBCFABE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65190D7-4E44-C26C-1741-25512BCC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3E9A-25F8-40DF-B89A-772D7A4F48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665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C75F191-51BB-D77D-A448-DB1C4228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AF9C-BDE5-4552-BBC3-060B40B4BE73}" type="datetimeFigureOut">
              <a:rPr lang="he-IL" smtClean="0"/>
              <a:t>י"ב/אייר/תשפ"ב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9C0C83F-2F96-C1F1-31E9-8500B103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13DE270-6F71-903C-2056-FB58E6DE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3E9A-25F8-40DF-B89A-772D7A4F48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500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14FC5F-DC34-4D6B-CF43-C8CBB5519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124245-1892-2BBC-9218-2D40053F7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6C5595C-75BC-3718-D908-AFBBF412E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50A4E02-744B-6812-5383-A6DFC47A1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AF9C-BDE5-4552-BBC3-060B40B4BE73}" type="datetimeFigureOut">
              <a:rPr lang="he-IL" smtClean="0"/>
              <a:t>י"ב/אייר/תשפ"ב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A74B6B8-5CF7-47A2-E450-E71D704A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76E30FD-7861-E794-D596-7B6956A4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3E9A-25F8-40DF-B89A-772D7A4F48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219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6F9DC9E-6A72-8A5A-A0CE-C4BF388EE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F4FC32C3-B144-77F6-CE87-1D5FF743D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4EEA560-5494-C836-7612-C2B019F0B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71C841F-208C-4E6A-EAF2-0872BDD3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AF9C-BDE5-4552-BBC3-060B40B4BE73}" type="datetimeFigureOut">
              <a:rPr lang="he-IL" smtClean="0"/>
              <a:t>י"ב/אייר/תשפ"ב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BA80A6B-036E-86F5-04B6-8CC68EE3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1A0E7C3-B299-3CC9-4479-951470D8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3E9A-25F8-40DF-B89A-772D7A4F48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879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963EA244-1F5A-71EC-3457-F0580D871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231D578-F8D1-B18E-9AE7-52ED6E1DF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38FFD8F-A073-C3A0-113C-C41C9697C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1AF9C-BDE5-4552-BBC3-060B40B4BE73}" type="datetimeFigureOut">
              <a:rPr lang="he-IL" smtClean="0"/>
              <a:t>י"ב/אייר/תשפ"ב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89A3A25-BBEE-2BB2-737B-B8FD93016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09E821E-B787-9465-AF55-3D7C265B6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3E9A-25F8-40DF-B89A-772D7A4F48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8033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E24D3DCC-1E8B-2FCA-9B0B-FE073CAC9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783AC137-3ABA-4BE0-23FE-0D1D2D8F6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8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7A547EA6-7119-6C37-49C1-E64A31BDC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87948725-8EA2-A658-814F-DD84A64FD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E2227B5E-DDAC-908B-44B7-F78634C1F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5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B7147302-A635-7C5B-D99D-8F9E6DA4F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737" y="-71934"/>
            <a:ext cx="12267857" cy="6929934"/>
          </a:xfrm>
          <a:prstGeom prst="rect">
            <a:avLst/>
          </a:prstGeom>
        </p:spPr>
      </p:pic>
      <p:pic>
        <p:nvPicPr>
          <p:cNvPr id="5" name="whatsapp-video-2022-05-12-at-121233_XupXA5wV">
            <a:hlinkClick r:id="" action="ppaction://media"/>
            <a:extLst>
              <a:ext uri="{FF2B5EF4-FFF2-40B4-BE49-F238E27FC236}">
                <a16:creationId xmlns:a16="http://schemas.microsoft.com/office/drawing/2014/main" id="{2462D985-8D18-E679-59D2-5C497283ABE1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5021" end="3746"/>
                </p14:media>
              </p:ext>
            </p:extLst>
          </p:nvPr>
        </p:nvPicPr>
        <p:blipFill rotWithShape="1">
          <a:blip r:embed="rId5"/>
          <a:srcRect l="20272" t="36354" r="36336" b="15570"/>
          <a:stretch>
            <a:fillRect/>
          </a:stretch>
        </p:blipFill>
        <p:spPr>
          <a:xfrm>
            <a:off x="3965510" y="1259633"/>
            <a:ext cx="5290457" cy="31444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8847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51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B97181B0-92E7-CDFB-2C4E-7CF13FDA5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0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99D42E30-1851-3896-7F1E-A04131EC4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60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E5EAB2B9-687D-0C1B-EE0D-5B3D91918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2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C7FEDE64-E10E-1AD9-FC47-46F4C68A7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65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708FA610-18BA-E653-E94D-A1D08C448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8D2A1C4C-093E-275F-813D-D2F318F023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67" t="14667" r="19334" b="54074"/>
          <a:stretch/>
        </p:blipFill>
        <p:spPr>
          <a:xfrm>
            <a:off x="6543040" y="1005840"/>
            <a:ext cx="3291840" cy="2143760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F8F17205-EB0C-3417-781B-6D75696561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67" t="53037" r="25167" b="15703"/>
          <a:stretch/>
        </p:blipFill>
        <p:spPr>
          <a:xfrm>
            <a:off x="6543040" y="3708401"/>
            <a:ext cx="2580640" cy="2143760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75026211-4764-CE40-5075-F08CCD6C41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5" t="53037" r="51083" b="15703"/>
          <a:stretch/>
        </p:blipFill>
        <p:spPr>
          <a:xfrm>
            <a:off x="3657600" y="3708401"/>
            <a:ext cx="2296160" cy="2143760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14D3E181-E56C-C185-BFAA-585310B8A4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5" t="14665" r="51083" b="54076"/>
          <a:stretch/>
        </p:blipFill>
        <p:spPr>
          <a:xfrm>
            <a:off x="3657600" y="1005840"/>
            <a:ext cx="2296160" cy="214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6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0</Words>
  <Application>Microsoft Office PowerPoint</Application>
  <PresentationFormat>מסך רחב</PresentationFormat>
  <Paragraphs>0</Paragraphs>
  <Slides>11</Slides>
  <Notes>0</Notes>
  <HiddenSlides>0</HiddenSlides>
  <MMClips>1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malki malov</dc:creator>
  <cp:lastModifiedBy>שילת עורקבי</cp:lastModifiedBy>
  <cp:revision>11</cp:revision>
  <dcterms:created xsi:type="dcterms:W3CDTF">2022-05-12T18:19:36Z</dcterms:created>
  <dcterms:modified xsi:type="dcterms:W3CDTF">2022-05-12T22:40:20Z</dcterms:modified>
</cp:coreProperties>
</file>