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5400675"/>
  <p:notesSz cx="6858000" cy="9144000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4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6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3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86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07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5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4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73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6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69D1-D5BF-454E-ABB4-46B228A8D767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C6C1-034A-495C-9353-905C3CAE03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8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620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69798" y="805561"/>
            <a:ext cx="3700773" cy="3659907"/>
            <a:chOff x="1010194" y="1284515"/>
            <a:chExt cx="3770812" cy="3731621"/>
          </a:xfrm>
        </p:grpSpPr>
        <p:sp>
          <p:nvSpPr>
            <p:cNvPr id="4" name="Oval 3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" name="Oval 4"/>
            <p:cNvSpPr/>
            <p:nvPr/>
          </p:nvSpPr>
          <p:spPr>
            <a:xfrm>
              <a:off x="1071154" y="1423851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" name="Oval 5"/>
            <p:cNvSpPr/>
            <p:nvPr/>
          </p:nvSpPr>
          <p:spPr>
            <a:xfrm>
              <a:off x="113211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" name="Oval 6"/>
            <p:cNvSpPr/>
            <p:nvPr/>
          </p:nvSpPr>
          <p:spPr>
            <a:xfrm>
              <a:off x="101019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8" name="Oval 7"/>
            <p:cNvSpPr/>
            <p:nvPr/>
          </p:nvSpPr>
          <p:spPr>
            <a:xfrm>
              <a:off x="1010194" y="1480456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" name="Oval 8"/>
            <p:cNvSpPr/>
            <p:nvPr/>
          </p:nvSpPr>
          <p:spPr>
            <a:xfrm>
              <a:off x="1010194" y="1284515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0" name="Oval 9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1969" y="1009894"/>
            <a:ext cx="2868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0" dirty="0" smtClean="0">
                <a:latin typeface="Gem"/>
                <a:cs typeface="Gemunu Libre Light" panose="02000303000000000000" pitchFamily="2" charset="0"/>
              </a:rPr>
              <a:t>K</a:t>
            </a:r>
            <a:endParaRPr lang="es-ES" sz="20000" dirty="0">
              <a:latin typeface="Gem"/>
              <a:cs typeface="Gemunu Libre Light" panose="020003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0401" y="1293995"/>
            <a:ext cx="73692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 smtClean="0">
                <a:latin typeface="Gemunu Libre Light" panose="02000303000000000000" pitchFamily="2" charset="0"/>
                <a:ea typeface="Roboto" pitchFamily="2" charset="0"/>
                <a:cs typeface="Gemunu Libre Light" panose="02000303000000000000" pitchFamily="2" charset="0"/>
              </a:rPr>
              <a:t>FUMAGNO</a:t>
            </a:r>
            <a:endParaRPr lang="es-ES" sz="15000" dirty="0">
              <a:latin typeface="Gemunu Libre Light" panose="02000303000000000000" pitchFamily="2" charset="0"/>
              <a:ea typeface="Roboto" pitchFamily="2" charset="0"/>
              <a:cs typeface="Gemunu Libre Light" panose="02000303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8403" y="3415134"/>
            <a:ext cx="6815016" cy="107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69798" y="805561"/>
            <a:ext cx="3700773" cy="3659907"/>
            <a:chOff x="1010194" y="1284515"/>
            <a:chExt cx="3770812" cy="3731621"/>
          </a:xfrm>
        </p:grpSpPr>
        <p:sp>
          <p:nvSpPr>
            <p:cNvPr id="4" name="Oval 3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71154" y="1423851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3211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1019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10194" y="1480456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10194" y="1284515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1969" y="1009894"/>
            <a:ext cx="2868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0" dirty="0" smtClean="0">
                <a:solidFill>
                  <a:schemeClr val="bg1"/>
                </a:solidFill>
                <a:latin typeface="Gem"/>
                <a:cs typeface="Gemunu Libre Light" panose="02000303000000000000" pitchFamily="2" charset="0"/>
              </a:rPr>
              <a:t>K</a:t>
            </a:r>
            <a:endParaRPr lang="es-ES" sz="20000" dirty="0">
              <a:solidFill>
                <a:schemeClr val="bg1"/>
              </a:solidFill>
              <a:latin typeface="Gem"/>
              <a:cs typeface="Gemunu Libre Light" panose="020003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0401" y="1293995"/>
            <a:ext cx="73692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 smtClean="0">
                <a:solidFill>
                  <a:schemeClr val="bg1"/>
                </a:solidFill>
                <a:latin typeface="Gemunu Libre Light" panose="02000303000000000000" pitchFamily="2" charset="0"/>
                <a:ea typeface="Roboto" pitchFamily="2" charset="0"/>
                <a:cs typeface="Gemunu Libre Light" panose="02000303000000000000" pitchFamily="2" charset="0"/>
              </a:rPr>
              <a:t>FUMAGNO</a:t>
            </a:r>
            <a:endParaRPr lang="es-ES" sz="15000" dirty="0">
              <a:solidFill>
                <a:schemeClr val="bg1"/>
              </a:solidFill>
              <a:latin typeface="Gemunu Libre Light" panose="02000303000000000000" pitchFamily="2" charset="0"/>
              <a:ea typeface="Roboto" pitchFamily="2" charset="0"/>
              <a:cs typeface="Gemunu Libre Light" panose="02000303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8403" y="3415134"/>
            <a:ext cx="6815016" cy="107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69798" y="805561"/>
            <a:ext cx="3700773" cy="3659907"/>
            <a:chOff x="1010194" y="1284515"/>
            <a:chExt cx="3770812" cy="3731621"/>
          </a:xfrm>
        </p:grpSpPr>
        <p:sp>
          <p:nvSpPr>
            <p:cNvPr id="4" name="Oval 3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5" name="Oval 4"/>
            <p:cNvSpPr/>
            <p:nvPr/>
          </p:nvSpPr>
          <p:spPr>
            <a:xfrm>
              <a:off x="1071154" y="1423851"/>
              <a:ext cx="3648892" cy="3535680"/>
            </a:xfrm>
            <a:prstGeom prst="ellipse">
              <a:avLst/>
            </a:prstGeom>
            <a:noFill/>
            <a:ln w="28575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6" name="Oval 5"/>
            <p:cNvSpPr/>
            <p:nvPr/>
          </p:nvSpPr>
          <p:spPr>
            <a:xfrm>
              <a:off x="113211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7" name="Oval 6"/>
            <p:cNvSpPr/>
            <p:nvPr/>
          </p:nvSpPr>
          <p:spPr>
            <a:xfrm>
              <a:off x="101019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8" name="Oval 7"/>
            <p:cNvSpPr/>
            <p:nvPr/>
          </p:nvSpPr>
          <p:spPr>
            <a:xfrm>
              <a:off x="1010194" y="1480456"/>
              <a:ext cx="3648892" cy="3535680"/>
            </a:xfrm>
            <a:prstGeom prst="ellipse">
              <a:avLst/>
            </a:prstGeom>
            <a:noFill/>
            <a:ln w="6350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9" name="Oval 8"/>
            <p:cNvSpPr/>
            <p:nvPr/>
          </p:nvSpPr>
          <p:spPr>
            <a:xfrm>
              <a:off x="1010194" y="1284515"/>
              <a:ext cx="3648892" cy="3535680"/>
            </a:xfrm>
            <a:prstGeom prst="ellipse">
              <a:avLst/>
            </a:prstGeom>
            <a:noFill/>
            <a:ln w="6350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0" name="Oval 9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rgbClr val="4C00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1969" y="1009894"/>
            <a:ext cx="286842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0" dirty="0" smtClean="0">
                <a:solidFill>
                  <a:srgbClr val="4C004C"/>
                </a:solidFill>
                <a:latin typeface="Gem"/>
                <a:cs typeface="Gemunu Libre Light" panose="02000303000000000000" pitchFamily="2" charset="0"/>
              </a:rPr>
              <a:t>K</a:t>
            </a:r>
            <a:endParaRPr lang="es-ES" sz="20000" dirty="0">
              <a:solidFill>
                <a:srgbClr val="4C004C"/>
              </a:solidFill>
              <a:latin typeface="Gem"/>
              <a:cs typeface="Gemunu Libre Light" panose="020003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0401" y="1293995"/>
            <a:ext cx="73692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 smtClean="0">
                <a:solidFill>
                  <a:srgbClr val="4C004C"/>
                </a:solidFill>
                <a:latin typeface="Gemunu Libre Light" panose="02000303000000000000" pitchFamily="2" charset="0"/>
                <a:ea typeface="Roboto" pitchFamily="2" charset="0"/>
                <a:cs typeface="Gemunu Libre Light" panose="02000303000000000000" pitchFamily="2" charset="0"/>
              </a:rPr>
              <a:t>FUMAGNO</a:t>
            </a:r>
            <a:endParaRPr lang="es-ES" sz="15000" dirty="0">
              <a:solidFill>
                <a:srgbClr val="4C004C"/>
              </a:solidFill>
              <a:latin typeface="Gemunu Libre Light" panose="02000303000000000000" pitchFamily="2" charset="0"/>
              <a:ea typeface="Roboto" pitchFamily="2" charset="0"/>
              <a:cs typeface="Gemunu Libre Light" panose="02000303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8403" y="3415134"/>
            <a:ext cx="6815016" cy="10798"/>
          </a:xfrm>
          <a:prstGeom prst="line">
            <a:avLst/>
          </a:prstGeom>
          <a:ln w="57150">
            <a:solidFill>
              <a:srgbClr val="4C0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69798" y="805561"/>
            <a:ext cx="3700773" cy="3659907"/>
            <a:chOff x="1010194" y="1284515"/>
            <a:chExt cx="3770812" cy="3731621"/>
          </a:xfrm>
        </p:grpSpPr>
        <p:sp>
          <p:nvSpPr>
            <p:cNvPr id="4" name="Oval 3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71154" y="1423851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32114" y="1341120"/>
              <a:ext cx="3648892" cy="353568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1019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10194" y="1480456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10194" y="1284515"/>
              <a:ext cx="3648892" cy="35356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71154" y="1341120"/>
              <a:ext cx="3648892" cy="35356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61969" y="1009894"/>
            <a:ext cx="2868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0" dirty="0" smtClean="0">
                <a:solidFill>
                  <a:schemeClr val="bg1"/>
                </a:solidFill>
                <a:latin typeface="Gem"/>
                <a:cs typeface="Gemunu Libre Light" panose="02000303000000000000" pitchFamily="2" charset="0"/>
              </a:rPr>
              <a:t>K</a:t>
            </a:r>
            <a:endParaRPr lang="es-ES" sz="20000" dirty="0">
              <a:solidFill>
                <a:schemeClr val="bg1"/>
              </a:solidFill>
              <a:latin typeface="Gem"/>
              <a:cs typeface="Gemunu Libre Light" panose="020003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0401" y="1293995"/>
            <a:ext cx="73692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0" dirty="0" smtClean="0">
                <a:solidFill>
                  <a:schemeClr val="bg1"/>
                </a:solidFill>
                <a:latin typeface="Gemunu Libre Light" panose="02000303000000000000" pitchFamily="2" charset="0"/>
                <a:ea typeface="Roboto" pitchFamily="2" charset="0"/>
                <a:cs typeface="Gemunu Libre Light" panose="02000303000000000000" pitchFamily="2" charset="0"/>
              </a:rPr>
              <a:t>FUMAGNO</a:t>
            </a:r>
            <a:endParaRPr lang="es-ES" sz="15000" dirty="0">
              <a:solidFill>
                <a:schemeClr val="bg1"/>
              </a:solidFill>
              <a:latin typeface="Gemunu Libre Light" panose="02000303000000000000" pitchFamily="2" charset="0"/>
              <a:ea typeface="Roboto" pitchFamily="2" charset="0"/>
              <a:cs typeface="Gemunu Libre Light" panose="02000303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8403" y="3415134"/>
            <a:ext cx="6815016" cy="107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Gem</vt:lpstr>
      <vt:lpstr>Gemunu Libre Light</vt:lpstr>
      <vt:lpstr>Roboto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 Nuez</dc:creator>
  <cp:lastModifiedBy>Judit Nuez</cp:lastModifiedBy>
  <cp:revision>8</cp:revision>
  <dcterms:created xsi:type="dcterms:W3CDTF">2018-09-12T09:09:45Z</dcterms:created>
  <dcterms:modified xsi:type="dcterms:W3CDTF">2018-10-28T22:03:17Z</dcterms:modified>
</cp:coreProperties>
</file>