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3320713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677575"/>
            <a:ext cx="9990535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2174564"/>
            <a:ext cx="9990535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83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7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220427"/>
            <a:ext cx="2872279" cy="3508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220427"/>
            <a:ext cx="8450327" cy="35086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7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5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032175"/>
            <a:ext cx="11489115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2770676"/>
            <a:ext cx="11489115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1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102137"/>
            <a:ext cx="5661303" cy="26269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102137"/>
            <a:ext cx="5661303" cy="26269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9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220428"/>
            <a:ext cx="11489115" cy="800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014924"/>
            <a:ext cx="5635285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1512323"/>
            <a:ext cx="5635285" cy="22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014924"/>
            <a:ext cx="5663038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1512323"/>
            <a:ext cx="5663038" cy="22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22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61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276013"/>
            <a:ext cx="4296276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596113"/>
            <a:ext cx="6743611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242060"/>
            <a:ext cx="4296276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08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276013"/>
            <a:ext cx="4296276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596113"/>
            <a:ext cx="6743611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242060"/>
            <a:ext cx="4296276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60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220428"/>
            <a:ext cx="11489115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102137"/>
            <a:ext cx="11489115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3837352"/>
            <a:ext cx="299716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3623-3182-4ACD-ABC7-75EA36FD4C7E}" type="datetimeFigureOut">
              <a:rPr lang="es-ES" smtClean="0"/>
              <a:t>2017-04-10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3837352"/>
            <a:ext cx="4495741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3837352"/>
            <a:ext cx="299716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EE65-A93A-4FBA-B9E5-436C514E39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3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52023" rtl="0" eaLnBrk="1" latinLnBrk="0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146984" y="2512797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Create field object</a:t>
            </a:r>
            <a:endParaRPr lang="es-ES" sz="1418"/>
          </a:p>
        </p:txBody>
      </p:sp>
      <p:sp>
        <p:nvSpPr>
          <p:cNvPr id="117" name="Rectangle 116"/>
          <p:cNvSpPr/>
          <p:nvPr/>
        </p:nvSpPr>
        <p:spPr>
          <a:xfrm>
            <a:off x="2252710" y="1170192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Define X0, Y0 arrays</a:t>
            </a:r>
            <a:endParaRPr lang="es-ES" sz="1418"/>
          </a:p>
        </p:txBody>
      </p:sp>
      <p:sp>
        <p:nvSpPr>
          <p:cNvPr id="118" name="Rectangle 117"/>
          <p:cNvSpPr/>
          <p:nvPr/>
        </p:nvSpPr>
        <p:spPr>
          <a:xfrm>
            <a:off x="6547915" y="2512797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Create plasma object</a:t>
            </a:r>
            <a:endParaRPr lang="es-ES" sz="1418"/>
          </a:p>
        </p:txBody>
      </p:sp>
      <p:sp>
        <p:nvSpPr>
          <p:cNvPr id="119" name="Rectangle 118"/>
          <p:cNvSpPr/>
          <p:nvPr/>
        </p:nvSpPr>
        <p:spPr>
          <a:xfrm>
            <a:off x="8823002" y="2512797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Prepare initial condition functions</a:t>
            </a:r>
            <a:endParaRPr lang="es-ES" sz="1418"/>
          </a:p>
        </p:txBody>
      </p:sp>
      <p:sp>
        <p:nvSpPr>
          <p:cNvPr id="120" name="Rectangle 119"/>
          <p:cNvSpPr/>
          <p:nvPr/>
        </p:nvSpPr>
        <p:spPr>
          <a:xfrm>
            <a:off x="11098090" y="2512797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Solve for plasma properties</a:t>
            </a:r>
            <a:endParaRPr lang="es-ES" sz="1418"/>
          </a:p>
        </p:txBody>
      </p:sp>
      <p:sp>
        <p:nvSpPr>
          <p:cNvPr id="121" name="Trapezoid 120"/>
          <p:cNvSpPr/>
          <p:nvPr/>
        </p:nvSpPr>
        <p:spPr>
          <a:xfrm>
            <a:off x="619191" y="2121563"/>
            <a:ext cx="814307" cy="316301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field</a:t>
            </a:r>
            <a:endParaRPr lang="es-ES" sz="1418"/>
          </a:p>
        </p:txBody>
      </p:sp>
      <p:sp>
        <p:nvSpPr>
          <p:cNvPr id="122" name="Flowchart: Internal Storage 121"/>
          <p:cNvSpPr/>
          <p:nvPr/>
        </p:nvSpPr>
        <p:spPr>
          <a:xfrm>
            <a:off x="2599853" y="689013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X0</a:t>
            </a:r>
            <a:endParaRPr lang="es-ES" sz="1418"/>
          </a:p>
        </p:txBody>
      </p:sp>
      <p:sp>
        <p:nvSpPr>
          <p:cNvPr id="123" name="Flowchart: Internal Storage 122"/>
          <p:cNvSpPr/>
          <p:nvPr/>
        </p:nvSpPr>
        <p:spPr>
          <a:xfrm>
            <a:off x="3173569" y="689014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X0</a:t>
            </a:r>
            <a:endParaRPr lang="es-ES" sz="1418"/>
          </a:p>
        </p:txBody>
      </p:sp>
      <p:sp>
        <p:nvSpPr>
          <p:cNvPr id="124" name="Trapezoid 123"/>
          <p:cNvSpPr/>
          <p:nvPr/>
        </p:nvSpPr>
        <p:spPr>
          <a:xfrm>
            <a:off x="7022924" y="2116270"/>
            <a:ext cx="814307" cy="316301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plasma</a:t>
            </a:r>
            <a:endParaRPr lang="es-ES" sz="1418"/>
          </a:p>
        </p:txBody>
      </p:sp>
      <p:sp>
        <p:nvSpPr>
          <p:cNvPr id="125" name="Rectangle 124"/>
          <p:cNvSpPr/>
          <p:nvPr/>
        </p:nvSpPr>
        <p:spPr>
          <a:xfrm>
            <a:off x="4415805" y="1170192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Compute X,Y,Z,B,B0</a:t>
            </a:r>
            <a:endParaRPr lang="es-ES" sz="1418"/>
          </a:p>
        </p:txBody>
      </p:sp>
      <p:sp>
        <p:nvSpPr>
          <p:cNvPr id="126" name="Flowchart: Internal Storage 125"/>
          <p:cNvSpPr/>
          <p:nvPr/>
        </p:nvSpPr>
        <p:spPr>
          <a:xfrm>
            <a:off x="4415802" y="207833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</a:t>
            </a:r>
            <a:endParaRPr lang="es-ES" sz="1418"/>
          </a:p>
        </p:txBody>
      </p:sp>
      <p:sp>
        <p:nvSpPr>
          <p:cNvPr id="127" name="Flowchart: Internal Storage 126"/>
          <p:cNvSpPr/>
          <p:nvPr/>
        </p:nvSpPr>
        <p:spPr>
          <a:xfrm>
            <a:off x="4989518" y="204469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Y</a:t>
            </a:r>
            <a:endParaRPr lang="es-ES" sz="1418"/>
          </a:p>
        </p:txBody>
      </p:sp>
      <p:sp>
        <p:nvSpPr>
          <p:cNvPr id="128" name="Flowchart: Internal Storage 127"/>
          <p:cNvSpPr/>
          <p:nvPr/>
        </p:nvSpPr>
        <p:spPr>
          <a:xfrm>
            <a:off x="5563236" y="204469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Z</a:t>
            </a:r>
            <a:endParaRPr lang="es-ES" sz="1418"/>
          </a:p>
        </p:txBody>
      </p:sp>
      <p:sp>
        <p:nvSpPr>
          <p:cNvPr id="129" name="Flowchart: Internal Storage 128"/>
          <p:cNvSpPr/>
          <p:nvPr/>
        </p:nvSpPr>
        <p:spPr>
          <a:xfrm>
            <a:off x="4720325" y="678919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B</a:t>
            </a:r>
            <a:endParaRPr lang="es-ES" sz="1418"/>
          </a:p>
        </p:txBody>
      </p:sp>
      <p:sp>
        <p:nvSpPr>
          <p:cNvPr id="130" name="Flowchart: Internal Storage 129"/>
          <p:cNvSpPr/>
          <p:nvPr/>
        </p:nvSpPr>
        <p:spPr>
          <a:xfrm>
            <a:off x="5294041" y="67891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B0</a:t>
            </a:r>
            <a:endParaRPr lang="es-ES" sz="1418"/>
          </a:p>
        </p:txBody>
      </p:sp>
      <p:sp>
        <p:nvSpPr>
          <p:cNvPr id="131" name="Rectangle 130"/>
          <p:cNvSpPr/>
          <p:nvPr/>
        </p:nvSpPr>
        <p:spPr>
          <a:xfrm>
            <a:off x="2252710" y="3212690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Define X,Y,Z arrays</a:t>
            </a:r>
            <a:endParaRPr lang="es-ES" sz="1418"/>
          </a:p>
        </p:txBody>
      </p:sp>
      <p:sp>
        <p:nvSpPr>
          <p:cNvPr id="132" name="Flowchart: Internal Storage 131"/>
          <p:cNvSpPr/>
          <p:nvPr/>
        </p:nvSpPr>
        <p:spPr>
          <a:xfrm>
            <a:off x="2293086" y="2718054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</a:t>
            </a:r>
            <a:endParaRPr lang="es-ES" sz="1418"/>
          </a:p>
        </p:txBody>
      </p:sp>
      <p:sp>
        <p:nvSpPr>
          <p:cNvPr id="133" name="Flowchart: Internal Storage 132"/>
          <p:cNvSpPr/>
          <p:nvPr/>
        </p:nvSpPr>
        <p:spPr>
          <a:xfrm>
            <a:off x="2869609" y="2718055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Y</a:t>
            </a:r>
            <a:endParaRPr lang="es-ES" sz="1418"/>
          </a:p>
        </p:txBody>
      </p:sp>
      <p:sp>
        <p:nvSpPr>
          <p:cNvPr id="134" name="Flowchart: Internal Storage 133"/>
          <p:cNvSpPr/>
          <p:nvPr/>
        </p:nvSpPr>
        <p:spPr>
          <a:xfrm>
            <a:off x="3456223" y="2718054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Z</a:t>
            </a:r>
            <a:endParaRPr lang="es-ES" sz="1418"/>
          </a:p>
        </p:txBody>
      </p:sp>
      <p:sp>
        <p:nvSpPr>
          <p:cNvPr id="135" name="Rectangle 134"/>
          <p:cNvSpPr/>
          <p:nvPr/>
        </p:nvSpPr>
        <p:spPr>
          <a:xfrm>
            <a:off x="4396737" y="3212690"/>
            <a:ext cx="1758725" cy="43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Compute X0,Y0,B,B0</a:t>
            </a:r>
            <a:endParaRPr lang="es-ES" sz="1418"/>
          </a:p>
        </p:txBody>
      </p:sp>
      <p:sp>
        <p:nvSpPr>
          <p:cNvPr id="136" name="Flowchart: Internal Storage 135"/>
          <p:cNvSpPr/>
          <p:nvPr/>
        </p:nvSpPr>
        <p:spPr>
          <a:xfrm>
            <a:off x="4701258" y="2263781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X0</a:t>
            </a:r>
            <a:endParaRPr lang="es-ES" sz="1418"/>
          </a:p>
        </p:txBody>
      </p:sp>
      <p:sp>
        <p:nvSpPr>
          <p:cNvPr id="137" name="Flowchart: Internal Storage 136"/>
          <p:cNvSpPr/>
          <p:nvPr/>
        </p:nvSpPr>
        <p:spPr>
          <a:xfrm>
            <a:off x="5274973" y="226041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Y0</a:t>
            </a:r>
            <a:endParaRPr lang="es-ES" sz="1418"/>
          </a:p>
        </p:txBody>
      </p:sp>
      <p:sp>
        <p:nvSpPr>
          <p:cNvPr id="138" name="Flowchart: Internal Storage 137"/>
          <p:cNvSpPr/>
          <p:nvPr/>
        </p:nvSpPr>
        <p:spPr>
          <a:xfrm>
            <a:off x="4701258" y="2721416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B</a:t>
            </a:r>
            <a:endParaRPr lang="es-ES" sz="1418"/>
          </a:p>
        </p:txBody>
      </p:sp>
      <p:sp>
        <p:nvSpPr>
          <p:cNvPr id="139" name="Flowchart: Internal Storage 138"/>
          <p:cNvSpPr/>
          <p:nvPr/>
        </p:nvSpPr>
        <p:spPr>
          <a:xfrm>
            <a:off x="5274973" y="2721416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B0</a:t>
            </a:r>
            <a:endParaRPr lang="es-ES" sz="1418"/>
          </a:p>
        </p:txBody>
      </p:sp>
      <p:sp>
        <p:nvSpPr>
          <p:cNvPr id="140" name="TextBox 139"/>
          <p:cNvSpPr txBox="1"/>
          <p:nvPr/>
        </p:nvSpPr>
        <p:spPr>
          <a:xfrm>
            <a:off x="146984" y="2971202"/>
            <a:ext cx="1758725" cy="60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magnetic_field classes to generate an object of a subclass of element_3d</a:t>
            </a:r>
            <a:endParaRPr lang="es-ES" sz="1103"/>
          </a:p>
        </p:txBody>
      </p:sp>
      <p:sp>
        <p:nvSpPr>
          <p:cNvPr id="141" name="TextBox 140"/>
          <p:cNvSpPr txBox="1"/>
          <p:nvPr/>
        </p:nvSpPr>
        <p:spPr>
          <a:xfrm>
            <a:off x="4396737" y="1605895"/>
            <a:ext cx="1777793" cy="60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x0y0_direct or x0y0_to_plane to solve magnetic field streamlines</a:t>
            </a:r>
            <a:endParaRPr lang="es-ES" sz="1103"/>
          </a:p>
        </p:txBody>
      </p:sp>
      <p:sp>
        <p:nvSpPr>
          <p:cNvPr id="142" name="TextBox 141"/>
          <p:cNvSpPr txBox="1"/>
          <p:nvPr/>
        </p:nvSpPr>
        <p:spPr>
          <a:xfrm>
            <a:off x="4350747" y="3650290"/>
            <a:ext cx="1777793" cy="4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x0y0_inverse to solve magnetic field streamlines</a:t>
            </a:r>
            <a:endParaRPr lang="es-ES" sz="1103"/>
          </a:p>
        </p:txBody>
      </p:sp>
      <p:sp>
        <p:nvSpPr>
          <p:cNvPr id="143" name="TextBox 142"/>
          <p:cNvSpPr txBox="1"/>
          <p:nvPr/>
        </p:nvSpPr>
        <p:spPr>
          <a:xfrm>
            <a:off x="6546230" y="2959015"/>
            <a:ext cx="1758725" cy="4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fluid_plasma.plasma class</a:t>
            </a:r>
            <a:endParaRPr lang="es-ES" sz="1103"/>
          </a:p>
        </p:txBody>
      </p:sp>
      <p:sp>
        <p:nvSpPr>
          <p:cNvPr id="144" name="Arrow: Pentagon 143"/>
          <p:cNvSpPr/>
          <p:nvPr/>
        </p:nvSpPr>
        <p:spPr>
          <a:xfrm>
            <a:off x="8682797" y="1199589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phi0</a:t>
            </a:r>
            <a:endParaRPr lang="es-ES" sz="1418"/>
          </a:p>
        </p:txBody>
      </p:sp>
      <p:sp>
        <p:nvSpPr>
          <p:cNvPr id="145" name="Arrow: Pentagon 144"/>
          <p:cNvSpPr/>
          <p:nvPr/>
        </p:nvSpPr>
        <p:spPr>
          <a:xfrm>
            <a:off x="8682797" y="1620092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ni0</a:t>
            </a:r>
            <a:endParaRPr lang="es-ES" sz="1418"/>
          </a:p>
        </p:txBody>
      </p:sp>
      <p:sp>
        <p:nvSpPr>
          <p:cNvPr id="146" name="Arrow: Pentagon 145"/>
          <p:cNvSpPr/>
          <p:nvPr/>
        </p:nvSpPr>
        <p:spPr>
          <a:xfrm>
            <a:off x="8682797" y="2040595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ui0</a:t>
            </a:r>
            <a:endParaRPr lang="es-ES" sz="1418"/>
          </a:p>
        </p:txBody>
      </p:sp>
      <p:sp>
        <p:nvSpPr>
          <p:cNvPr id="147" name="Flowchart: Multidocument 146"/>
          <p:cNvSpPr/>
          <p:nvPr/>
        </p:nvSpPr>
        <p:spPr>
          <a:xfrm>
            <a:off x="9598610" y="874529"/>
            <a:ext cx="1130607" cy="731137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18"/>
          </a:p>
        </p:txBody>
      </p:sp>
      <p:sp>
        <p:nvSpPr>
          <p:cNvPr id="148" name="Arrow: Pentagon 147"/>
          <p:cNvSpPr/>
          <p:nvPr/>
        </p:nvSpPr>
        <p:spPr>
          <a:xfrm>
            <a:off x="9651331" y="1045411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ne0</a:t>
            </a:r>
            <a:endParaRPr lang="es-ES" sz="1418"/>
          </a:p>
        </p:txBody>
      </p:sp>
      <p:sp>
        <p:nvSpPr>
          <p:cNvPr id="149" name="Flowchart: Multidocument 148"/>
          <p:cNvSpPr/>
          <p:nvPr/>
        </p:nvSpPr>
        <p:spPr>
          <a:xfrm>
            <a:off x="9598611" y="1705772"/>
            <a:ext cx="1130607" cy="731137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18"/>
          </a:p>
        </p:txBody>
      </p:sp>
      <p:sp>
        <p:nvSpPr>
          <p:cNvPr id="150" name="Arrow: Pentagon 149"/>
          <p:cNvSpPr/>
          <p:nvPr/>
        </p:nvSpPr>
        <p:spPr>
          <a:xfrm>
            <a:off x="9651331" y="1876653"/>
            <a:ext cx="827767" cy="380233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ue0</a:t>
            </a:r>
            <a:endParaRPr lang="es-ES" sz="1418"/>
          </a:p>
        </p:txBody>
      </p:sp>
      <p:sp>
        <p:nvSpPr>
          <p:cNvPr id="151" name="TextBox 150"/>
          <p:cNvSpPr txBox="1"/>
          <p:nvPr/>
        </p:nvSpPr>
        <p:spPr>
          <a:xfrm>
            <a:off x="11098090" y="2938727"/>
            <a:ext cx="1758725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3"/>
              <a:t>Use flow_solver</a:t>
            </a:r>
            <a:endParaRPr lang="es-ES" sz="1103"/>
          </a:p>
        </p:txBody>
      </p:sp>
      <p:sp>
        <p:nvSpPr>
          <p:cNvPr id="152" name="Left Brace 151"/>
          <p:cNvSpPr/>
          <p:nvPr/>
        </p:nvSpPr>
        <p:spPr>
          <a:xfrm>
            <a:off x="1905707" y="1170192"/>
            <a:ext cx="347000" cy="2473205"/>
          </a:xfrm>
          <a:prstGeom prst="leftBrace">
            <a:avLst>
              <a:gd name="adj1" fmla="val 54082"/>
              <a:gd name="adj2" fmla="val 63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3" name="Right Brace 152"/>
          <p:cNvSpPr/>
          <p:nvPr/>
        </p:nvSpPr>
        <p:spPr>
          <a:xfrm>
            <a:off x="6174529" y="1165202"/>
            <a:ext cx="354317" cy="2478196"/>
          </a:xfrm>
          <a:prstGeom prst="rightBrace">
            <a:avLst>
              <a:gd name="adj1" fmla="val 40592"/>
              <a:gd name="adj2" fmla="val 632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4" name="Arrow: Right 153"/>
          <p:cNvSpPr/>
          <p:nvPr/>
        </p:nvSpPr>
        <p:spPr>
          <a:xfrm>
            <a:off x="8455913" y="2643136"/>
            <a:ext cx="226883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5" name="Arrow: Right 154"/>
          <p:cNvSpPr/>
          <p:nvPr/>
        </p:nvSpPr>
        <p:spPr>
          <a:xfrm>
            <a:off x="10729217" y="2632901"/>
            <a:ext cx="226883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6" name="Arrow: Right 155"/>
          <p:cNvSpPr/>
          <p:nvPr/>
        </p:nvSpPr>
        <p:spPr>
          <a:xfrm>
            <a:off x="4083566" y="1281477"/>
            <a:ext cx="226883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7" name="Arrow: Right 156"/>
          <p:cNvSpPr/>
          <p:nvPr/>
        </p:nvSpPr>
        <p:spPr>
          <a:xfrm>
            <a:off x="4083566" y="3332794"/>
            <a:ext cx="226883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8" name="Flowchart: Internal Storage 157"/>
          <p:cNvSpPr/>
          <p:nvPr/>
        </p:nvSpPr>
        <p:spPr>
          <a:xfrm>
            <a:off x="10931389" y="105508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HI</a:t>
            </a:r>
            <a:endParaRPr lang="es-ES" sz="1418"/>
          </a:p>
        </p:txBody>
      </p:sp>
      <p:sp>
        <p:nvSpPr>
          <p:cNvPr id="159" name="Flowchart: Internal Storage 158"/>
          <p:cNvSpPr/>
          <p:nvPr/>
        </p:nvSpPr>
        <p:spPr>
          <a:xfrm>
            <a:off x="10931389" y="1063880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NI</a:t>
            </a:r>
            <a:endParaRPr lang="es-ES" sz="1418"/>
          </a:p>
        </p:txBody>
      </p:sp>
      <p:sp>
        <p:nvSpPr>
          <p:cNvPr id="160" name="Flowchart: Internal Storage 159"/>
          <p:cNvSpPr/>
          <p:nvPr/>
        </p:nvSpPr>
        <p:spPr>
          <a:xfrm>
            <a:off x="10931389" y="584693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GI</a:t>
            </a:r>
            <a:endParaRPr lang="es-ES" sz="1418"/>
          </a:p>
        </p:txBody>
      </p:sp>
      <p:sp>
        <p:nvSpPr>
          <p:cNvPr id="161" name="Flowchart: Internal Storage 160"/>
          <p:cNvSpPr/>
          <p:nvPr/>
        </p:nvSpPr>
        <p:spPr>
          <a:xfrm>
            <a:off x="10931389" y="1543065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UI</a:t>
            </a:r>
            <a:endParaRPr lang="es-ES" sz="1418"/>
          </a:p>
        </p:txBody>
      </p:sp>
      <p:sp>
        <p:nvSpPr>
          <p:cNvPr id="162" name="Flowchart: Internal Storage 161"/>
          <p:cNvSpPr/>
          <p:nvPr/>
        </p:nvSpPr>
        <p:spPr>
          <a:xfrm>
            <a:off x="10931389" y="2022250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PHI</a:t>
            </a:r>
            <a:endParaRPr lang="es-ES" sz="1418"/>
          </a:p>
        </p:txBody>
      </p:sp>
      <p:sp>
        <p:nvSpPr>
          <p:cNvPr id="163" name="Flowchart: Multidocument 162"/>
          <p:cNvSpPr/>
          <p:nvPr/>
        </p:nvSpPr>
        <p:spPr>
          <a:xfrm>
            <a:off x="11531177" y="856512"/>
            <a:ext cx="783772" cy="7666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4" name="Flowchart: Internal Storage 163"/>
          <p:cNvSpPr/>
          <p:nvPr/>
        </p:nvSpPr>
        <p:spPr>
          <a:xfrm>
            <a:off x="11582384" y="103738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HE</a:t>
            </a:r>
            <a:endParaRPr lang="es-ES" sz="1418"/>
          </a:p>
        </p:txBody>
      </p:sp>
      <p:sp>
        <p:nvSpPr>
          <p:cNvPr id="165" name="Flowchart: Multidocument 164"/>
          <p:cNvSpPr/>
          <p:nvPr/>
        </p:nvSpPr>
        <p:spPr>
          <a:xfrm>
            <a:off x="11531177" y="1679591"/>
            <a:ext cx="783772" cy="7666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6" name="Flowchart: Internal Storage 165"/>
          <p:cNvSpPr/>
          <p:nvPr/>
        </p:nvSpPr>
        <p:spPr>
          <a:xfrm>
            <a:off x="11582384" y="186046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GE</a:t>
            </a:r>
            <a:endParaRPr lang="es-ES" sz="1418"/>
          </a:p>
        </p:txBody>
      </p:sp>
      <p:sp>
        <p:nvSpPr>
          <p:cNvPr id="167" name="Flowchart: Multidocument 166"/>
          <p:cNvSpPr/>
          <p:nvPr/>
        </p:nvSpPr>
        <p:spPr>
          <a:xfrm>
            <a:off x="12385616" y="843562"/>
            <a:ext cx="783772" cy="7666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68" name="Flowchart: Internal Storage 167"/>
          <p:cNvSpPr/>
          <p:nvPr/>
        </p:nvSpPr>
        <p:spPr>
          <a:xfrm>
            <a:off x="12436822" y="1024437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NE</a:t>
            </a:r>
            <a:endParaRPr lang="es-ES" sz="1418"/>
          </a:p>
        </p:txBody>
      </p:sp>
      <p:sp>
        <p:nvSpPr>
          <p:cNvPr id="169" name="Flowchart: Multidocument 168"/>
          <p:cNvSpPr/>
          <p:nvPr/>
        </p:nvSpPr>
        <p:spPr>
          <a:xfrm>
            <a:off x="12385616" y="1698063"/>
            <a:ext cx="783772" cy="7666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70" name="Flowchart: Internal Storage 169"/>
          <p:cNvSpPr/>
          <p:nvPr/>
        </p:nvSpPr>
        <p:spPr>
          <a:xfrm>
            <a:off x="12436822" y="1878938"/>
            <a:ext cx="538386" cy="423978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18"/>
              <a:t>UE</a:t>
            </a:r>
            <a:endParaRPr lang="es-ES" sz="1418"/>
          </a:p>
        </p:txBody>
      </p:sp>
    </p:spTree>
    <p:extLst>
      <p:ext uri="{BB962C8B-B14F-4D97-AF65-F5344CB8AC3E}">
        <p14:creationId xmlns:p14="http://schemas.microsoft.com/office/powerpoint/2010/main" val="24596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125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Mario Merino</cp:lastModifiedBy>
  <cp:revision>5</cp:revision>
  <dcterms:created xsi:type="dcterms:W3CDTF">2017-03-26T17:25:34Z</dcterms:created>
  <dcterms:modified xsi:type="dcterms:W3CDTF">2017-04-10T12:37:54Z</dcterms:modified>
</cp:coreProperties>
</file>