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1" t="19102" r="27236" b="15092"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 err="1">
                <a:solidFill>
                  <a:srgbClr val="0070C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 at </a:t>
            </a:r>
            <a:r>
              <a:rPr lang="en-GB" dirty="0" err="1"/>
              <a:t>STaBU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it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r>
              <a:rPr lang="en-GB" dirty="0"/>
              <a:t>We will fix it so you can add </a:t>
            </a:r>
            <a:r>
              <a:rPr lang="en-GB" dirty="0" err="1"/>
              <a:t>conda</a:t>
            </a:r>
            <a:r>
              <a:rPr lang="en-GB" dirty="0"/>
              <a:t> commands to the shell, we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enot</a:t>
            </a:r>
            <a:r>
              <a:rPr lang="en-GB" dirty="0"/>
              <a:t> there yet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6"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webpage shown has been “down” for a while. So you can just google search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actually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</a:t>
            </a:r>
            <a:r>
              <a:rPr lang="en-GB" dirty="0" err="1"/>
              <a:t>env</a:t>
            </a:r>
            <a:r>
              <a:rPr lang="en-GB" dirty="0"/>
              <a:t> with everything needed)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872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</vt:lpstr>
      <vt:lpstr>7) Conda: Error messages, qsub temp fix</vt:lpstr>
      <vt:lpstr>Install a package to work on our genome</vt:lpstr>
      <vt:lpstr>7)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20</cp:revision>
  <dcterms:created xsi:type="dcterms:W3CDTF">2018-11-12T12:07:48Z</dcterms:created>
  <dcterms:modified xsi:type="dcterms:W3CDTF">2019-02-18T09:53:35Z</dcterms:modified>
</cp:coreProperties>
</file>