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/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/>
              <a:t>https://github.com/peterthorpe5/public_scripts/blob/master/metapy_tools/shell_scripts/Interogate_controls_all_folders.sh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87" t="19845" r="39276" b="65750"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dirty="0"/>
              <a:t>All 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/>
          <p:nvPr/>
        </p:nvCxnSpPr>
        <p:spPr>
          <a:xfrm>
            <a:off x="3240505" y="2438400"/>
            <a:ext cx="3433010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>
            <a:off x="5173579" y="2157663"/>
            <a:ext cx="14437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518486" y="3162605"/>
            <a:ext cx="1427746" cy="36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should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don’t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4387516" y="3288632"/>
            <a:ext cx="1022748" cy="13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5502747" y="3059948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3031" y="2662177"/>
            <a:ext cx="7437992" cy="41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r>
              <a:rPr lang="en-GB" dirty="0"/>
              <a:t>You must have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1015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</vt:lpstr>
      <vt:lpstr>4) Shell scripting: basic for loop (easy)</vt:lpstr>
      <vt:lpstr>4) Shell scripting: basic for loop (more complex)</vt:lpstr>
      <vt:lpstr>4) Shell scripting: basic for loop (more complex)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54</cp:revision>
  <dcterms:created xsi:type="dcterms:W3CDTF">2018-11-12T12:01:25Z</dcterms:created>
  <dcterms:modified xsi:type="dcterms:W3CDTF">2018-11-23T11:30:19Z</dcterms:modified>
</cp:coreProperties>
</file>