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292" r:id="rId6"/>
    <p:sldId id="293" r:id="rId7"/>
    <p:sldId id="294" r:id="rId8"/>
    <p:sldId id="295" r:id="rId9"/>
    <p:sldId id="296" r:id="rId10"/>
    <p:sldId id="332" r:id="rId11"/>
    <p:sldId id="298" r:id="rId12"/>
    <p:sldId id="299" r:id="rId13"/>
    <p:sldId id="297" r:id="rId14"/>
    <p:sldId id="331" r:id="rId15"/>
    <p:sldId id="32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1" t="19102" r="27236" b="15092"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 err="1">
                <a:solidFill>
                  <a:srgbClr val="0070C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it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r>
              <a:rPr lang="en-GB" dirty="0"/>
              <a:t>We will fix it so you can add </a:t>
            </a:r>
            <a:r>
              <a:rPr lang="en-GB" dirty="0" err="1"/>
              <a:t>conda</a:t>
            </a:r>
            <a:r>
              <a:rPr lang="en-GB" dirty="0"/>
              <a:t> commands to the shell, we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enot</a:t>
            </a:r>
            <a:r>
              <a:rPr lang="en-GB" dirty="0"/>
              <a:t> there yet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to Redhat7, 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4900"/>
            <a:ext cx="9142427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</a:t>
            </a:r>
            <a:r>
              <a:rPr lang="en-GB" dirty="0" err="1"/>
              <a:t>env</a:t>
            </a:r>
            <a:r>
              <a:rPr lang="en-GB" dirty="0"/>
              <a:t> with everything needed)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614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 messages, qsub temp fix</vt:lpstr>
      <vt:lpstr>Install a package to work on our genome</vt:lpstr>
      <vt:lpstr>7)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14</cp:revision>
  <dcterms:created xsi:type="dcterms:W3CDTF">2018-11-12T12:07:48Z</dcterms:created>
  <dcterms:modified xsi:type="dcterms:W3CDTF">2018-11-21T12:04:31Z</dcterms:modified>
</cp:coreProperties>
</file>