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pKiItzpjYCPktzki2r2cP2lry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11fc76d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211fc76d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211fc76d5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1fc76d5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211fc76d5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211fc76d5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11fc76d5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11fc76d5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211fc76d5f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1fc76d5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211fc76d5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211fc76d5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8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Parte </a:t>
            </a:r>
            <a:r>
              <a:rPr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65596" r="0" t="18527"/>
          <a:stretch/>
        </p:blipFill>
        <p:spPr>
          <a:xfrm>
            <a:off x="5215271" y="3429000"/>
            <a:ext cx="1761457" cy="24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11fc76d5f_0_0"/>
          <p:cNvSpPr txBox="1"/>
          <p:nvPr/>
        </p:nvSpPr>
        <p:spPr>
          <a:xfrm>
            <a:off x="238539" y="1364566"/>
            <a:ext cx="117546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alterar la posición de las cajas con la propiedad position que acepta los siguientes valores: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valor por defecto, un elemento con este valor no está posicionado.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comporta igual que static a menos que le agreguemos las propiedades: top | bottom | right y/o left y así causando un reajuste en su posición, otro elemento no podrá ajustarse a cualquier hueco dejado por este elemento.</a:t>
            </a:r>
            <a:endParaRPr/>
          </a:p>
        </p:txBody>
      </p:sp>
      <p:sp>
        <p:nvSpPr>
          <p:cNvPr id="159" name="Google Shape;159;g1211fc76d5f_0_0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Posicionamiento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1fc76d5f_0_6"/>
          <p:cNvSpPr txBox="1"/>
          <p:nvPr/>
        </p:nvSpPr>
        <p:spPr>
          <a:xfrm>
            <a:off x="238539" y="1364566"/>
            <a:ext cx="117546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posición de una caja se establece de forma absoluta respecto de su elemento contenedor y el resto de elementos de la página ignoran la nueva posición del elemento. 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que la caja este posicionada con respecto a la ventana del navegador, lo que significa que se mantendrá en el mismo lugar incluso al hacer scroll en la página.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sticky: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posiciona según el estado de desplazamiento del usuario. Se "pega" en su lugar, después de alcanzar una posición de desplazamiento determinada.</a:t>
            </a:r>
            <a:endParaRPr/>
          </a:p>
        </p:txBody>
      </p:sp>
      <p:sp>
        <p:nvSpPr>
          <p:cNvPr id="166" name="Google Shape;166;g1211fc76d5f_0_6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Posicionamiento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11fc76d5f_0_12"/>
          <p:cNvSpPr txBox="1"/>
          <p:nvPr/>
        </p:nvSpPr>
        <p:spPr>
          <a:xfrm>
            <a:off x="238539" y="1364566"/>
            <a:ext cx="117546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los casos en que haya elementos que queden superpuestos, podemos determinar el orden en que se "apilarán". La propiedad z-index indica el orden de un elemento posicionado, los elementos con mayor valor z-index van a cubrir a aquellos con menor valor.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211fc76d5f_0_12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z-index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1fc76d5f_0_18"/>
          <p:cNvSpPr txBox="1"/>
          <p:nvPr/>
        </p:nvSpPr>
        <p:spPr>
          <a:xfrm>
            <a:off x="238539" y="1364566"/>
            <a:ext cx="117546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elemento tiene un valor de display por defecto, ya vimos los valores por defecto block e inline que los navegadores le dan a los elementos.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elemento block empieza en una nueva línea ya lo vimos en elementos como div, h1-h6, header, etc.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inline: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elemento inline puede contener algo de texto dentro de un párrafo sin interrumpir el flujo del párrafo.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utilizado para ocultar elementos sin eliminarlos, no deja un espacio donde el elemento se encontraba.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inline-block: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elementos inline-block fluyen con el texto y demás elementos como si fueran elementos en-línea y además respetan el ancho, el alto y los márgenes verticales.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211fc76d5f_0_18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Display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Caja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6694" l="4344" r="4795" t="8274"/>
          <a:stretch/>
        </p:blipFill>
        <p:spPr>
          <a:xfrm>
            <a:off x="1225685" y="1191472"/>
            <a:ext cx="9521365" cy="566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62498" y="1304626"/>
            <a:ext cx="11690253" cy="555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utilizan para crear espacio alrededor de los elementos, fuera de los bordes definidos.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6812" l="4574" r="5214" t="7949"/>
          <a:stretch/>
        </p:blipFill>
        <p:spPr>
          <a:xfrm>
            <a:off x="458209" y="2451651"/>
            <a:ext cx="6101618" cy="41611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679097" y="2584174"/>
            <a:ext cx="2478156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margin-top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margin-right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margin-bottom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margin-left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825948" y="2584174"/>
            <a:ext cx="331304" cy="133846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9365924" y="2584174"/>
            <a:ext cx="2478156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px, em, rem, etc.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porcentaje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62498" y="1191472"/>
            <a:ext cx="11690253" cy="56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 10px 20px 10px 20px;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 10px 20px 10px;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 10px 20px;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 10px; </a:t>
            </a:r>
            <a:r>
              <a:rPr b="1" i="0" lang="es-AR" sz="20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botton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0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1" i="0" sz="20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166871" y="1592185"/>
            <a:ext cx="484352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0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     top	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s-AR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s-A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botton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s-AR" sz="20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1" i="0" sz="20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040835" y="2832569"/>
            <a:ext cx="380337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0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       top	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s-AR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s-AR" sz="20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s-A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botton</a:t>
            </a:r>
            <a:endParaRPr b="1" i="0" sz="20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017595" y="4107572"/>
            <a:ext cx="284595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0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s-A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botton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s-AR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s-AR" sz="20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1" i="0" sz="20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362498" y="1304626"/>
            <a:ext cx="11690253" cy="555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para generar espacio alrededor del contenido de un elemento dentro de los bordes definidos.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679097" y="2584174"/>
            <a:ext cx="2478156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padding-top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padding-right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padding-bottom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padding-left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8825948" y="2584174"/>
            <a:ext cx="331304" cy="133846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9365924" y="2584174"/>
            <a:ext cx="2826076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px, em, rem, etc.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en relación al ancho del contenedor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7641" l="4842" r="4841" t="8759"/>
          <a:stretch/>
        </p:blipFill>
        <p:spPr>
          <a:xfrm>
            <a:off x="511811" y="2472323"/>
            <a:ext cx="6008840" cy="41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362498" y="1191472"/>
            <a:ext cx="11690253" cy="56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padding: 10px 20px 10px 20px;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padding: 10px 20px 10px;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padding: 10px 20px;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padding: 10px; </a:t>
            </a:r>
            <a:r>
              <a:rPr b="1" i="0" lang="es-AR" sz="20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botton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0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1" i="0" sz="20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166871" y="1592185"/>
            <a:ext cx="484352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0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       top	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s-AR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s-A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botton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s-AR" sz="20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1" i="0" sz="20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040835" y="2832569"/>
            <a:ext cx="380337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0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       top	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s-AR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s-AR" sz="20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s-A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botton</a:t>
            </a:r>
            <a:endParaRPr b="1" i="0" sz="20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017594" y="4107572"/>
            <a:ext cx="297847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0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    top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s-A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botton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s-AR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1" i="0" lang="es-AR" sz="20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1" i="0" sz="20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62498" y="1304626"/>
            <a:ext cx="11690253" cy="555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Permiten especificar el estilo, el ancho y el color del borde de un elemento.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679097" y="2584174"/>
            <a:ext cx="2478156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border-top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border-right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border-bottom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border-left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8825948" y="2584174"/>
            <a:ext cx="331304" cy="133846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9365924" y="2584174"/>
            <a:ext cx="2478156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border-color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border-style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border-width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8048" l="5177" r="5825" t="9369"/>
          <a:stretch/>
        </p:blipFill>
        <p:spPr>
          <a:xfrm>
            <a:off x="428164" y="2490073"/>
            <a:ext cx="6042262" cy="4028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62498" y="1304626"/>
            <a:ext cx="11690253" cy="555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como se debe calcular el ancho y el alto total de un elemento.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propiedad ayuda a crear diseños de cajas más fácil y mucho más intuitivos.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Acepta los valores: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box-sizing: content-box: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valor que cualquier caja tiene asignada por defecto. Las 	propiedades width y height no incluyen el border, padding o margin.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box-sizing: border-box: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propiedades width y height incluyen el contenido, padding y border pero no el margin.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Box-sizing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2020-08-07T01:51:21Z</dcterms:created>
  <dc:creator>Aylén Romero</dc:creator>
</cp:coreProperties>
</file>