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1" r:id="rId4"/>
    <p:sldId id="259" r:id="rId5"/>
    <p:sldId id="275" r:id="rId6"/>
    <p:sldId id="265" r:id="rId7"/>
    <p:sldId id="266" r:id="rId8"/>
    <p:sldId id="267" r:id="rId9"/>
    <p:sldId id="270" r:id="rId10"/>
    <p:sldId id="273" r:id="rId11"/>
    <p:sldId id="261" r:id="rId12"/>
    <p:sldId id="274" r:id="rId13"/>
    <p:sldId id="262" r:id="rId14"/>
    <p:sldId id="263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Judith </a:t>
            </a:r>
            <a:r>
              <a:rPr lang="en-US" dirty="0" err="1" smtClean="0"/>
              <a:t>Ononobor</a:t>
            </a:r>
            <a:endParaRPr lang="en-US" dirty="0" smtClean="0"/>
          </a:p>
          <a:p>
            <a:r>
              <a:rPr lang="en-US" dirty="0"/>
              <a:t>Data Analytics Consulting Virtual </a:t>
            </a:r>
            <a:r>
              <a:rPr lang="en-US" dirty="0" smtClean="0"/>
              <a:t>Intern</a:t>
            </a:r>
            <a:endParaRPr lang="en-US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8120" y="914558"/>
            <a:ext cx="431945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E2325C"/>
                </a:solidFill>
              </a:rPr>
              <a:t>Car Ownership by Job Industry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E2325C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01" y="1669420"/>
            <a:ext cx="4532680" cy="2904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49" y="1047562"/>
            <a:ext cx="1438476" cy="657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1" y="1538230"/>
            <a:ext cx="4731918" cy="3035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2581" y="4666945"/>
            <a:ext cx="742767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who work in the top 3 industries own cars the most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282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 old customers share most </a:t>
            </a:r>
            <a:r>
              <a:rPr lang="en-GB" dirty="0" err="1"/>
              <a:t>similiarities</a:t>
            </a:r>
            <a:r>
              <a:rPr lang="en-GB" dirty="0"/>
              <a:t> with the new </a:t>
            </a:r>
            <a:r>
              <a:rPr lang="en-GB" dirty="0" smtClean="0"/>
              <a:t>customers</a:t>
            </a:r>
            <a:endParaRPr lang="en-GB"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644686" cy="2414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There are more female customers.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Customers in their 50s are more in number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Top industries are the Manufacturing, Financial Services and Health.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smtClean="0"/>
              <a:t>Contd.</a:t>
            </a:r>
            <a:endParaRPr lang="en-GB"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476520" cy="214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Customers in these top industries own cars more.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Most customers reside in NSW.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The top 1000 old customers can be gotten if these features are put in place.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076683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Source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25" y="1986975"/>
            <a:ext cx="8008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smtClean="0"/>
              <a:t>cdn-assets.theforage.com/vinternship_modules/kpmg_data_analytics/KPMG_VI_New_raw_data_update_final.xlsx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844550" indent="-74295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 smtClean="0"/>
              <a:t>Introduction</a:t>
            </a:r>
            <a:endParaRPr lang="en-US" sz="4000" dirty="0" smtClean="0"/>
          </a:p>
          <a:p>
            <a:pPr marL="844550" indent="-74295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 smtClean="0"/>
              <a:t>Data Exploration</a:t>
            </a:r>
            <a:endParaRPr lang="en-US" sz="4000" dirty="0" smtClean="0"/>
          </a:p>
          <a:p>
            <a:pPr marL="844550" indent="-74295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 smtClean="0"/>
              <a:t>Interpretation</a:t>
            </a:r>
            <a:endParaRPr sz="4000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536630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 smtClean="0">
                <a:solidFill>
                  <a:srgbClr val="E2325C"/>
                </a:solidFill>
              </a:rPr>
              <a:t>CUSTOMER ANALYSIS</a:t>
            </a:r>
            <a:endParaRPr dirty="0">
              <a:solidFill>
                <a:srgbClr val="E2325C"/>
              </a:solidFill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353224" y="2051761"/>
            <a:ext cx="7571575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2000" dirty="0" smtClean="0"/>
              <a:t>The features used for the analysis include: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 smtClean="0"/>
              <a:t>Car Ownership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17826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546" y="1466071"/>
            <a:ext cx="5796454" cy="2873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1" y="1416354"/>
            <a:ext cx="4934555" cy="2973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4759" y="1471204"/>
            <a:ext cx="491897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E2325C"/>
                </a:solidFill>
              </a:rPr>
              <a:t>TOTAL NO OF CUSTOMERS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E2325C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51" y="2786483"/>
            <a:ext cx="3929274" cy="2189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069780"/>
            <a:ext cx="4347978" cy="2139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787"/>
            <a:ext cx="5153321" cy="2503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1" y="2786483"/>
            <a:ext cx="3808259" cy="22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3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" y="1137355"/>
            <a:ext cx="4607999" cy="299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330492"/>
            <a:ext cx="4336613" cy="28011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0511" y="951550"/>
            <a:ext cx="26683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E2325C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CATEGORY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E2325C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BY GENDER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E2325C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19" y="1390350"/>
            <a:ext cx="1448002" cy="666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9204" y="4328198"/>
            <a:ext cx="65572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dirty="0" smtClean="0"/>
              <a:t>Most c</a:t>
            </a:r>
            <a:r>
              <a:rPr lang="en-US" sz="2000" dirty="0" smtClean="0"/>
              <a:t>ustomers, both male and female are in their 50s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74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392767"/>
            <a:ext cx="4341184" cy="2832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505833"/>
            <a:ext cx="4091157" cy="2606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1876" y="852149"/>
            <a:ext cx="29809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E2325C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E2325C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719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277247"/>
            <a:ext cx="4261872" cy="2719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4133" y="914558"/>
            <a:ext cx="344741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E2325C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E2325C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Category by Gender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E2325C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7845" y="4300814"/>
            <a:ext cx="7113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top three </a:t>
            </a:r>
            <a:r>
              <a:rPr lang="en-US" sz="2000" dirty="0" smtClean="0"/>
              <a:t>industries are Financial </a:t>
            </a:r>
            <a:r>
              <a:rPr lang="en-US" sz="2000" dirty="0"/>
              <a:t>services, Manufacturing and </a:t>
            </a:r>
            <a:r>
              <a:rPr lang="en-US" sz="2000" dirty="0" smtClean="0"/>
              <a:t>Health </a:t>
            </a:r>
            <a:r>
              <a:rPr lang="en-US" sz="2000" smtClean="0"/>
              <a:t>Industry.</a:t>
            </a: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6" y="1398674"/>
            <a:ext cx="4234600" cy="2706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02" y="914558"/>
            <a:ext cx="142894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79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9863" y="914558"/>
            <a:ext cx="373595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E2325C"/>
                </a:solidFill>
              </a:rPr>
              <a:t>No of Customers per State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E2325C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70" y="1649491"/>
            <a:ext cx="4062720" cy="2680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9" y="1636561"/>
            <a:ext cx="4105567" cy="2635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69" y="4603533"/>
            <a:ext cx="627511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customers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reside in New South Wales for both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87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648</Words>
  <Application>Microsoft Office PowerPoint</Application>
  <PresentationFormat>On-screen Show (16:9)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modified xsi:type="dcterms:W3CDTF">2023-09-19T22:56:48Z</dcterms:modified>
</cp:coreProperties>
</file>