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48"/>
  </p:normalViewPr>
  <p:slideViewPr>
    <p:cSldViewPr snapToGrid="0" showGuides="1">
      <p:cViewPr varScale="1">
        <p:scale>
          <a:sx n="112" d="100"/>
          <a:sy n="112" d="100"/>
        </p:scale>
        <p:origin x="344" y="192"/>
      </p:cViewPr>
      <p:guideLst>
        <p:guide orient="horz" pos="240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B811-647F-B3F0-36FC-2D9B4FBE3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3F150-BA3B-A37C-E1C6-21D0F6327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6267D-1DB7-E7D9-28B6-38F8A2B9E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AF8EF-506F-8401-4BAF-2E71399F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44BB6-71DC-19A2-9A19-2480D8A4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483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097B-0101-3356-C804-22FAAFA6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FF367-2202-6CAD-3636-7FF41989E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32AFF-0E62-1FA6-5784-96F46E00E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AD171-7251-6B8C-1E65-4B9FB8E4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4A30D-FFC6-49DD-6375-D53E4EAE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9927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B7115-652D-AB4A-6338-2B817C18C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5F7D2-2610-A7AB-229C-85675E635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49C7A-2AF2-BEEC-C142-61925EF5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EF897-9850-9F84-2767-50DC905C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EDC65-434A-4EFD-EB08-F56D755B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468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5234-EFE9-C50F-4898-DFE168841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17112-08C9-1A79-578B-79174A5F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35F45-A90B-6312-07EF-4CD5E74D9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F70E5-FFEB-80A0-D132-E37F3F24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F880-10DF-DB40-5B3D-793F3FE7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627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D07D6-075B-7BBF-7780-54BC7833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13FBB-FF16-CB34-6003-324CA6593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D48A-580F-3A74-3501-503566BD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221F9-AE45-D77D-FB6D-CD70C793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7EFA9-4CDC-C12B-D6FA-0BE242A4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1848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A544-3EA7-7F11-EF19-AFA9AF68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5C8A-5BCF-61BB-A048-4ED5E631B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2559C-AC23-3921-3B90-01A95BD93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EC8EB-5596-5833-08D2-A9661E5CC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2A4F8-69BA-17C2-1823-17B87B9B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8BE80-343C-941D-58C9-14A0DAC4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703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F08D-731B-6CFE-A05A-76F8E5E2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C02BC-F291-E77C-8114-E31738917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9BD13-89B7-EE67-65F5-BEDEC520B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1C62E-3094-2123-9D2B-6F029F691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28341-80A9-A717-2C1A-649B7BA225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DD696-E398-8885-7250-531EC73F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3E814-0E03-7C17-1F40-3AFC78C6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F882CD-B9E6-8AEE-53CF-EFAD01E4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04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0A3E-6BD6-2A02-29E7-BA1A72FB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E000F1-4959-9D7C-36F4-EC1BD747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271F9-37F1-A955-A335-204FE977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2A705-2304-0FFF-699B-F33C626A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702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292C20-A9CA-B71C-37B8-5D15D371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BF81B3-D766-4C1A-E760-31B21A4C9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30997-5230-34E6-1B03-50074423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5522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666E-88B5-DBE6-94CD-89ADC08D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4E4D1-7967-CADD-358F-F343EFF53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F336B-B043-609C-A41E-D19A5C33C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065BD-7E9A-657A-7CDD-65D0FD4C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884D3-B5CD-C3F2-B2E4-45142B07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E030A-66C4-FC04-CBBD-F1D63CFC5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05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463C4-D62B-728A-26E3-8E7AA481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3F8BB-86C3-C8A2-A97A-0AF6B4BA9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BE6F0-CEFB-583B-C69A-DCE4AB069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93433-C43E-B742-84D1-B660100E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45280-2740-B44D-8315-683303610A4A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4B011-F61D-83FF-0C42-4EBDB5F0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8CAF3-CAAF-6610-AFB3-C57E24D4B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2360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0A700-2E5F-AA64-92C5-3BBD113A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D6A10-C924-F1D0-4CC1-F582285F1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66BE-F812-459B-2871-9EE0C7BF5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C45280-2740-B44D-8315-683303610A4A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9E7E2-3B40-24C3-5A68-80CE04B9C9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EF4F-FF7E-4D53-0470-E3CFF25D4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F4ACD-A9CB-8F4D-BC1B-FF9DD1FBE83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7354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74984A-7507-2717-0A0D-0BC2143B4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07" y="168910"/>
            <a:ext cx="4256310" cy="3332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48395F-21EC-35C2-6B46-8220E2FE8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819" y="100330"/>
            <a:ext cx="4872355" cy="19461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5077AD-926F-9526-FA95-2D69D8DDC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" y="3625762"/>
            <a:ext cx="5432396" cy="3122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6AC955-9BF0-EFFB-B39B-C59E53C5C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3927" y="3247735"/>
            <a:ext cx="5670413" cy="35002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B091D8-5BE2-7A51-50DA-A00D181B9A2B}"/>
              </a:ext>
            </a:extLst>
          </p:cNvPr>
          <p:cNvSpPr txBox="1"/>
          <p:nvPr/>
        </p:nvSpPr>
        <p:spPr>
          <a:xfrm>
            <a:off x="297180" y="18570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883CF3-3E2B-D510-5C2C-54A9C7977058}"/>
              </a:ext>
            </a:extLst>
          </p:cNvPr>
          <p:cNvSpPr txBox="1"/>
          <p:nvPr/>
        </p:nvSpPr>
        <p:spPr>
          <a:xfrm>
            <a:off x="6107430" y="18569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FD72C3-5E11-2F66-A3E6-45979CD73C08}"/>
              </a:ext>
            </a:extLst>
          </p:cNvPr>
          <p:cNvSpPr txBox="1"/>
          <p:nvPr/>
        </p:nvSpPr>
        <p:spPr>
          <a:xfrm>
            <a:off x="297180" y="3492820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EE341-CC87-782E-174A-5C4F448E7B06}"/>
              </a:ext>
            </a:extLst>
          </p:cNvPr>
          <p:cNvSpPr txBox="1"/>
          <p:nvPr/>
        </p:nvSpPr>
        <p:spPr>
          <a:xfrm>
            <a:off x="6107430" y="319563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5016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Kupczok, Anne</dc:creator>
  <cp:lastModifiedBy>Kupczok, Anne</cp:lastModifiedBy>
  <cp:revision>3</cp:revision>
  <dcterms:created xsi:type="dcterms:W3CDTF">2024-05-06T14:13:37Z</dcterms:created>
  <dcterms:modified xsi:type="dcterms:W3CDTF">2024-05-06T14:31:56Z</dcterms:modified>
</cp:coreProperties>
</file>