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472D7-BD6D-9843-801B-C1DE9C8FDF8B}" v="5" dt="2023-06-05T06:03:00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33" d="100"/>
          <a:sy n="133" d="100"/>
        </p:scale>
        <p:origin x="224" y="592"/>
      </p:cViewPr>
      <p:guideLst>
        <p:guide orient="horz" pos="17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4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2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061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475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7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17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79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4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93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07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02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BA21-C000-6143-9F15-AF7BC7A61BFE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1BDB-2BF1-714B-880B-8C3A4D33C26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73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A287F0-56CD-CF04-E78A-51E7DB85515A}"/>
              </a:ext>
            </a:extLst>
          </p:cNvPr>
          <p:cNvGrpSpPr/>
          <p:nvPr/>
        </p:nvGrpSpPr>
        <p:grpSpPr>
          <a:xfrm>
            <a:off x="9625" y="119981"/>
            <a:ext cx="12113233" cy="5178175"/>
            <a:chOff x="6948" y="536217"/>
            <a:chExt cx="8743310" cy="330585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13CC05C-DAD4-ECE9-1199-E417C0B71B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83" r="16202" b="59331"/>
            <a:stretch/>
          </p:blipFill>
          <p:spPr bwMode="auto">
            <a:xfrm>
              <a:off x="6948" y="595151"/>
              <a:ext cx="4900775" cy="240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8B9CA96-51B5-4BD9-413D-93FC9D4FFA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41" r="50562"/>
            <a:stretch/>
          </p:blipFill>
          <p:spPr bwMode="auto">
            <a:xfrm>
              <a:off x="4983068" y="536217"/>
              <a:ext cx="3767190" cy="3305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799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1</cp:revision>
  <dcterms:created xsi:type="dcterms:W3CDTF">2023-06-05T06:00:38Z</dcterms:created>
  <dcterms:modified xsi:type="dcterms:W3CDTF">2023-06-05T06:03:04Z</dcterms:modified>
</cp:coreProperties>
</file>