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0D6"/>
    <a:srgbClr val="DBF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7"/>
    <p:restoredTop sz="94719"/>
  </p:normalViewPr>
  <p:slideViewPr>
    <p:cSldViewPr snapToGrid="0" showGuides="1">
      <p:cViewPr varScale="1">
        <p:scale>
          <a:sx n="130" d="100"/>
          <a:sy n="130" d="100"/>
        </p:scale>
        <p:origin x="216" y="480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C5E14-673B-4547-AC86-7558599B5E2E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EF62A-A6E0-9543-938A-529B1D99815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649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EF62A-A6E0-9543-938A-529B1D99815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246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B811-647F-B3F0-36FC-2D9B4FBE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F150-BA3B-A37C-E1C6-21D0F632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267D-1DB7-E7D9-28B6-38F8A2B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F8EF-506F-8401-4BAF-2E71399F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4BB6-71DC-19A2-9A19-2480D8A4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8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097B-0101-3356-C804-22FAAFA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F367-2202-6CAD-3636-7FF41989E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2AFF-0E62-1FA6-5784-96F46E00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D171-7251-6B8C-1E65-4B9FB8E4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A30D-FFC6-49DD-6375-D53E4EAE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927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7115-652D-AB4A-6338-2B817C18C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5F7D2-2610-A7AB-229C-85675E63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9C7A-2AF2-BEEC-C142-61925EF5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F897-9850-9F84-2767-50DC905C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DC65-434A-4EFD-EB08-F56D755B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6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234-EFE9-C50F-4898-DFE16884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7112-08C9-1A79-578B-79174A5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F45-A90B-6312-07EF-4CD5E74D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70E5-FFEB-80A0-D132-E37F3F24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F880-10DF-DB40-5B3D-793F3FE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2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07D6-075B-7BBF-7780-54BC7833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3FBB-FF16-CB34-6003-324CA659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D48A-580F-3A74-3501-503566BD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21F9-AE45-D77D-FB6D-CD70C793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EFA9-4CDC-C12B-D6FA-0BE242A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18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A544-3EA7-7F11-EF19-AFA9AF68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5C8A-5BCF-61BB-A048-4ED5E631B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559C-AC23-3921-3B90-01A95BD9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C8EB-5596-5833-08D2-A9661E5C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A4F8-69BA-17C2-1823-17B87B9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BE80-343C-941D-58C9-14A0DAC4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70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F08D-731B-6CFE-A05A-76F8E5E2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02BC-F291-E77C-8114-E3173891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BD13-89B7-EE67-65F5-BEDEC520B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1C62E-3094-2123-9D2B-6F029F691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28341-80A9-A717-2C1A-649B7BA22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DD696-E398-8885-7250-531EC73F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3E814-0E03-7C17-1F40-3AFC78C6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882CD-B9E6-8AEE-53CF-EFAD01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0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0A3E-6BD6-2A02-29E7-BA1A72FB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00F1-4959-9D7C-36F4-EC1BD747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71F9-37F1-A955-A335-204FE977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2A705-2304-0FFF-699B-F33C626A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92C20-A9CA-B71C-37B8-5D15D37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81B3-D766-4C1A-E760-31B21A4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0997-5230-34E6-1B03-5007442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52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66E-88B5-DBE6-94CD-89ADC08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E4D1-7967-CADD-358F-F343EFF5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336B-B043-609C-A41E-D19A5C33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65BD-7E9A-657A-7CDD-65D0FD4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84D3-B5CD-C3F2-B2E4-45142B0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030A-66C4-FC04-CBBD-F1D63CF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63C4-D62B-728A-26E3-8E7AA481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3F8BB-86C3-C8A2-A97A-0AF6B4BA9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BE6F0-CEFB-583B-C69A-DCE4AB06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3433-C43E-B742-84D1-B660100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011-F61D-83FF-0C42-4EBDB5F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CAF3-CAAF-6610-AFB3-C57E24D4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360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0A700-2E5F-AA64-92C5-3BBD113A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6A10-C924-F1D0-4CC1-F582285F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66BE-F812-459B-2871-9EE0C7BF5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45280-2740-B44D-8315-683303610A4A}" type="datetimeFigureOut">
              <a:rPr lang="en-NL" smtClean="0"/>
              <a:t>24/05/2025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E7E2-3B40-24C3-5A68-80CE04B9C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EF4F-FF7E-4D53-0470-E3CFF25D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35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4984A-7507-2717-0A0D-0BC2143B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7" y="168910"/>
            <a:ext cx="4256310" cy="333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8395F-21EC-35C2-6B46-8220E2FE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19" y="100330"/>
            <a:ext cx="4872355" cy="1946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5077AD-926F-9526-FA95-2D69D8DDC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" y="3625762"/>
            <a:ext cx="5432396" cy="3122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AC955-9BF0-EFFB-B39B-C59E53C5C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407" y="3247735"/>
            <a:ext cx="5670413" cy="3500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091D8-5BE2-7A51-50DA-A00D181B9A2B}"/>
              </a:ext>
            </a:extLst>
          </p:cNvPr>
          <p:cNvSpPr txBox="1"/>
          <p:nvPr/>
        </p:nvSpPr>
        <p:spPr>
          <a:xfrm>
            <a:off x="297180" y="1857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83CF3-3E2B-D510-5C2C-54A9C7977058}"/>
              </a:ext>
            </a:extLst>
          </p:cNvPr>
          <p:cNvSpPr txBox="1"/>
          <p:nvPr/>
        </p:nvSpPr>
        <p:spPr>
          <a:xfrm>
            <a:off x="6107430" y="1856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D72C3-5E11-2F66-A3E6-45979CD73C08}"/>
              </a:ext>
            </a:extLst>
          </p:cNvPr>
          <p:cNvSpPr txBox="1"/>
          <p:nvPr/>
        </p:nvSpPr>
        <p:spPr>
          <a:xfrm>
            <a:off x="297180" y="34928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EE341-CC87-782E-174A-5C4F448E7B06}"/>
              </a:ext>
            </a:extLst>
          </p:cNvPr>
          <p:cNvSpPr txBox="1"/>
          <p:nvPr/>
        </p:nvSpPr>
        <p:spPr>
          <a:xfrm>
            <a:off x="6107430" y="319563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66323-75A8-464A-B124-87177D127A9F}"/>
              </a:ext>
            </a:extLst>
          </p:cNvPr>
          <p:cNvSpPr txBox="1"/>
          <p:nvPr/>
        </p:nvSpPr>
        <p:spPr>
          <a:xfrm>
            <a:off x="6437471" y="68582"/>
            <a:ext cx="4542314" cy="361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750" dirty="0">
                <a:latin typeface="Calibri" panose="020F0502020204030204" pitchFamily="34" charset="0"/>
                <a:cs typeface="Calibri" panose="020F0502020204030204" pitchFamily="34" charset="0"/>
              </a:rPr>
              <a:t>Minimum Requirements of a Hit - </a:t>
            </a:r>
            <a:r>
              <a:rPr lang="en-NL" sz="1750" i="1" dirty="0">
                <a:latin typeface="Calibri" panose="020F0502020204030204" pitchFamily="34" charset="0"/>
                <a:cs typeface="Calibri" panose="020F0502020204030204" pitchFamily="34" charset="0"/>
              </a:rPr>
              <a:t>Protein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72CE5-EA90-DF25-DFEF-61E549CA8D67}"/>
              </a:ext>
            </a:extLst>
          </p:cNvPr>
          <p:cNvSpPr txBox="1"/>
          <p:nvPr/>
        </p:nvSpPr>
        <p:spPr>
          <a:xfrm>
            <a:off x="8563763" y="5009535"/>
            <a:ext cx="1475181" cy="215444"/>
          </a:xfrm>
          <a:prstGeom prst="rect">
            <a:avLst/>
          </a:prstGeom>
          <a:solidFill>
            <a:srgbClr val="D2F0D6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NL" sz="1400" dirty="0">
                <a:latin typeface="Calibri" panose="020F0502020204030204" pitchFamily="34" charset="0"/>
                <a:cs typeface="Calibri" panose="020F0502020204030204" pitchFamily="34" charset="0"/>
              </a:rPr>
              <a:t>Gapped extensions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E252A-48AF-E936-B7EF-BE2714DAF91F}"/>
              </a:ext>
            </a:extLst>
          </p:cNvPr>
          <p:cNvSpPr txBox="1"/>
          <p:nvPr/>
        </p:nvSpPr>
        <p:spPr>
          <a:xfrm>
            <a:off x="7875694" y="3776717"/>
            <a:ext cx="2929790" cy="215444"/>
          </a:xfrm>
          <a:prstGeom prst="rect">
            <a:avLst/>
          </a:prstGeom>
          <a:solidFill>
            <a:srgbClr val="D2F0D6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NL" sz="1400" dirty="0">
                <a:latin typeface="Calibri" panose="020F0502020204030204" pitchFamily="34" charset="0"/>
                <a:cs typeface="Calibri" panose="020F0502020204030204" pitchFamily="34" charset="0"/>
              </a:rPr>
              <a:t>Preliminary search: gap-free extensions</a:t>
            </a:r>
          </a:p>
        </p:txBody>
      </p:sp>
    </p:spTree>
    <p:extLst>
      <p:ext uri="{BB962C8B-B14F-4D97-AF65-F5344CB8AC3E}">
        <p14:creationId xmlns:p14="http://schemas.microsoft.com/office/powerpoint/2010/main" val="8501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4</cp:revision>
  <dcterms:created xsi:type="dcterms:W3CDTF">2024-05-06T14:13:37Z</dcterms:created>
  <dcterms:modified xsi:type="dcterms:W3CDTF">2025-05-24T14:31:05Z</dcterms:modified>
</cp:coreProperties>
</file>