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01" r:id="rId2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65" userDrawn="1">
          <p15:clr>
            <a:srgbClr val="A4A3A4"/>
          </p15:clr>
        </p15:guide>
        <p15:guide id="3" orient="horz">
          <p15:clr>
            <a:srgbClr val="A4A3A4"/>
          </p15:clr>
        </p15:guide>
        <p15:guide id="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F9C35"/>
    <a:srgbClr val="ACC70B"/>
    <a:srgbClr val="FFFFFF"/>
    <a:srgbClr val="34B233"/>
    <a:srgbClr val="000000"/>
    <a:srgbClr val="292929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5"/>
    <p:restoredTop sz="75116" autoAdjust="0"/>
  </p:normalViewPr>
  <p:slideViewPr>
    <p:cSldViewPr snapToGrid="0" snapToObjects="1" showGuides="1">
      <p:cViewPr>
        <p:scale>
          <a:sx n="135" d="100"/>
          <a:sy n="135" d="100"/>
        </p:scale>
        <p:origin x="672" y="-992"/>
      </p:cViewPr>
      <p:guideLst>
        <p:guide orient="horz" pos="4065"/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55153-6C12-044B-A00D-480D6FBB7F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5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D7BFC-32EE-EF4F-BD62-629D6332C321}" type="datetimeFigureOut">
              <a:t>24/05/2025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E8320-6CF6-0F4A-A224-F7EBA3D9A0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4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E8320-6CF6-0F4A-A224-F7EBA3D9A05B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567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839787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78633" y="2262386"/>
            <a:ext cx="8447087" cy="371475"/>
          </a:xfrm>
          <a:prstGeom prst="rect">
            <a:avLst/>
          </a:prstGeom>
          <a:noFill/>
          <a:ln>
            <a:noFill/>
          </a:ln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40D7E-278B-5A46-BDA4-53EB9B9C9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852" y="6351060"/>
            <a:ext cx="547535" cy="365125"/>
          </a:xfrm>
          <a:prstGeom prst="rect">
            <a:avLst/>
          </a:prstGeom>
        </p:spPr>
        <p:txBody>
          <a:bodyPr/>
          <a:lstStyle/>
          <a:p>
            <a:fld id="{6C036532-25B8-8F43-B0F7-873211917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38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900006" y="226800"/>
            <a:ext cx="5040000" cy="57358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2" y="1840012"/>
            <a:ext cx="3276600" cy="4122638"/>
          </a:xfrm>
          <a:prstGeom prst="rect">
            <a:avLst/>
          </a:prstGeo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9E806CE-0BD6-B949-9074-E9AEFBB08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852" y="6340900"/>
            <a:ext cx="547535" cy="365125"/>
          </a:xfrm>
          <a:prstGeom prst="rect">
            <a:avLst/>
          </a:prstGeom>
        </p:spPr>
        <p:txBody>
          <a:bodyPr/>
          <a:lstStyle/>
          <a:p>
            <a:fld id="{6C036532-25B8-8F43-B0F7-873211917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7619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18212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298805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9"/>
          </p:nvPr>
        </p:nvSpPr>
        <p:spPr>
          <a:xfrm>
            <a:off x="490538" y="4610101"/>
            <a:ext cx="2752725" cy="360000"/>
          </a:xfrm>
          <a:prstGeom prst="rect">
            <a:avLst/>
          </a:prstGeo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20"/>
          </p:nvPr>
        </p:nvSpPr>
        <p:spPr>
          <a:xfrm>
            <a:off x="3366170" y="4610101"/>
            <a:ext cx="2752725" cy="360000"/>
          </a:xfrm>
          <a:prstGeom prst="rect">
            <a:avLst/>
          </a:prstGeo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9" name="Tijdelijke aanduiding voor tekst 6"/>
          <p:cNvSpPr>
            <a:spLocks noGrp="1"/>
          </p:cNvSpPr>
          <p:nvPr>
            <p:ph type="body" sz="quarter" idx="21"/>
          </p:nvPr>
        </p:nvSpPr>
        <p:spPr>
          <a:xfrm>
            <a:off x="6241802" y="4610101"/>
            <a:ext cx="2752725" cy="360000"/>
          </a:xfrm>
          <a:prstGeom prst="rect">
            <a:avLst/>
          </a:prstGeo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10" name="Tijdelijke aanduiding voor tekst 6"/>
          <p:cNvSpPr>
            <a:spLocks noGrp="1"/>
          </p:cNvSpPr>
          <p:nvPr>
            <p:ph type="body" sz="quarter" idx="22"/>
          </p:nvPr>
        </p:nvSpPr>
        <p:spPr>
          <a:xfrm>
            <a:off x="490538" y="4985219"/>
            <a:ext cx="2752725" cy="360000"/>
          </a:xfrm>
          <a:prstGeom prst="rect">
            <a:avLst/>
          </a:prstGeo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11" name="Tijdelijke aanduiding voor tekst 6"/>
          <p:cNvSpPr>
            <a:spLocks noGrp="1"/>
          </p:cNvSpPr>
          <p:nvPr>
            <p:ph type="body" sz="quarter" idx="23"/>
          </p:nvPr>
        </p:nvSpPr>
        <p:spPr>
          <a:xfrm>
            <a:off x="3365675" y="4985219"/>
            <a:ext cx="2752725" cy="360000"/>
          </a:xfrm>
          <a:prstGeom prst="rect">
            <a:avLst/>
          </a:prstGeo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24"/>
          </p:nvPr>
        </p:nvSpPr>
        <p:spPr>
          <a:xfrm>
            <a:off x="6241802" y="4985219"/>
            <a:ext cx="2752725" cy="360000"/>
          </a:xfrm>
          <a:prstGeom prst="rect">
            <a:avLst/>
          </a:prstGeo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9B6842F-31A3-5D4D-A4A7-1997461E2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852" y="6340900"/>
            <a:ext cx="547535" cy="365125"/>
          </a:xfrm>
          <a:prstGeom prst="rect">
            <a:avLst/>
          </a:prstGeom>
        </p:spPr>
        <p:txBody>
          <a:bodyPr/>
          <a:lstStyle/>
          <a:p>
            <a:fld id="{6C036532-25B8-8F43-B0F7-873211917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399" y="1929600"/>
            <a:ext cx="4104000" cy="402738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2F67B-6336-4143-817B-3FB1E2830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852" y="6340900"/>
            <a:ext cx="547535" cy="365125"/>
          </a:xfrm>
          <a:prstGeom prst="rect">
            <a:avLst/>
          </a:prstGeom>
        </p:spPr>
        <p:txBody>
          <a:bodyPr/>
          <a:lstStyle/>
          <a:p>
            <a:fld id="{6C036532-25B8-8F43-B0F7-873211917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400" y="1402557"/>
            <a:ext cx="8402400" cy="45529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A4680A7-7D94-FC43-A742-2550D4272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852" y="6340900"/>
            <a:ext cx="547535" cy="365125"/>
          </a:xfrm>
          <a:prstGeom prst="rect">
            <a:avLst/>
          </a:prstGeom>
        </p:spPr>
        <p:txBody>
          <a:bodyPr/>
          <a:lstStyle/>
          <a:p>
            <a:fld id="{6C036532-25B8-8F43-B0F7-873211917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/>
          </p:nvPr>
        </p:nvSpPr>
        <p:spPr>
          <a:xfrm>
            <a:off x="536400" y="233362"/>
            <a:ext cx="4011352" cy="57204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afbeelding 24"/>
          <p:cNvSpPr>
            <a:spLocks noGrp="1"/>
          </p:cNvSpPr>
          <p:nvPr>
            <p:ph type="pic" sz="quarter" idx="17"/>
          </p:nvPr>
        </p:nvSpPr>
        <p:spPr>
          <a:xfrm>
            <a:off x="4827265" y="233362"/>
            <a:ext cx="4104000" cy="571955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9C3C3F1-076F-B04C-956D-6B5A16877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852" y="6340900"/>
            <a:ext cx="547535" cy="365125"/>
          </a:xfrm>
          <a:prstGeom prst="rect">
            <a:avLst/>
          </a:prstGeom>
        </p:spPr>
        <p:txBody>
          <a:bodyPr/>
          <a:lstStyle/>
          <a:p>
            <a:fld id="{6C036532-25B8-8F43-B0F7-873211917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9143999" cy="685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 bwMode="white">
          <a:xfrm>
            <a:off x="491642" y="230188"/>
            <a:ext cx="8442796" cy="840125"/>
          </a:xfrm>
          <a:noFill/>
          <a:ln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C03EBC-EC5A-4C43-B754-5C854B2D6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852" y="6340900"/>
            <a:ext cx="547535" cy="365125"/>
          </a:xfrm>
          <a:prstGeom prst="rect">
            <a:avLst/>
          </a:prstGeom>
        </p:spPr>
        <p:txBody>
          <a:bodyPr/>
          <a:lstStyle/>
          <a:p>
            <a:fld id="{6C036532-25B8-8F43-B0F7-873211917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C3C095B-247C-8842-9C57-3369B53A1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852" y="6340900"/>
            <a:ext cx="547535" cy="365125"/>
          </a:xfrm>
          <a:prstGeom prst="rect">
            <a:avLst/>
          </a:prstGeom>
        </p:spPr>
        <p:txBody>
          <a:bodyPr/>
          <a:lstStyle/>
          <a:p>
            <a:fld id="{6C036532-25B8-8F43-B0F7-873211917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37321" y="1752600"/>
            <a:ext cx="8601903" cy="43148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51F6913-1763-CC43-8A43-3ED97DF70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852" y="6340900"/>
            <a:ext cx="547535" cy="365125"/>
          </a:xfrm>
          <a:prstGeom prst="rect">
            <a:avLst/>
          </a:prstGeom>
        </p:spPr>
        <p:txBody>
          <a:bodyPr/>
          <a:lstStyle/>
          <a:p>
            <a:fld id="{6C036532-25B8-8F43-B0F7-873211917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7"/>
            <a:ext cx="8442796" cy="838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538163" y="1933575"/>
            <a:ext cx="8398089" cy="402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B450A1A-7C54-BA44-9D84-A047F4CDB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852" y="6340900"/>
            <a:ext cx="547535" cy="365125"/>
          </a:xfrm>
          <a:prstGeom prst="rect">
            <a:avLst/>
          </a:prstGeom>
        </p:spPr>
        <p:txBody>
          <a:bodyPr/>
          <a:lstStyle/>
          <a:p>
            <a:fld id="{6C036532-25B8-8F43-B0F7-873211917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4127400"/>
          </a:xfrm>
          <a:prstGeom prst="rect">
            <a:avLst/>
          </a:prstGeo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FEF5ED-BA20-9D4A-939C-C1D59C44C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852" y="6340900"/>
            <a:ext cx="547535" cy="365125"/>
          </a:xfrm>
          <a:prstGeom prst="rect">
            <a:avLst/>
          </a:prstGeom>
        </p:spPr>
        <p:txBody>
          <a:bodyPr/>
          <a:lstStyle/>
          <a:p>
            <a:fld id="{6C036532-25B8-8F43-B0F7-873211917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39787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8521188" cy="4089600"/>
          </a:xfrm>
          <a:prstGeom prst="rect">
            <a:avLst/>
          </a:prstGeo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6D9B376-8D57-CC4C-9996-F79D0A760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852" y="6340900"/>
            <a:ext cx="547535" cy="365125"/>
          </a:xfrm>
          <a:prstGeom prst="rect">
            <a:avLst/>
          </a:prstGeom>
        </p:spPr>
        <p:txBody>
          <a:bodyPr/>
          <a:lstStyle/>
          <a:p>
            <a:fld id="{6C036532-25B8-8F43-B0F7-873211917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3657600"/>
          </a:xfrm>
          <a:prstGeom prst="rect">
            <a:avLst/>
          </a:prstGeo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2" name="Tijdelijke aanduiding voor afbeelding 24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3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10D9E1-AFC0-844D-AE01-AB9AF3465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852" y="6340900"/>
            <a:ext cx="547535" cy="365125"/>
          </a:xfrm>
          <a:prstGeom prst="rect">
            <a:avLst/>
          </a:prstGeom>
        </p:spPr>
        <p:txBody>
          <a:bodyPr/>
          <a:lstStyle/>
          <a:p>
            <a:fld id="{6C036532-25B8-8F43-B0F7-873211917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  <a:prstGeom prst="rect">
            <a:avLst/>
          </a:prstGeo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93357" y="1835249"/>
            <a:ext cx="4140000" cy="4089600"/>
          </a:xfrm>
          <a:prstGeom prst="rect">
            <a:avLst/>
          </a:prstGeo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453AB3-E2B5-374C-AA92-71867CC85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852" y="6340900"/>
            <a:ext cx="547535" cy="365125"/>
          </a:xfrm>
          <a:prstGeom prst="rect">
            <a:avLst/>
          </a:prstGeom>
        </p:spPr>
        <p:txBody>
          <a:bodyPr/>
          <a:lstStyle/>
          <a:p>
            <a:fld id="{6C036532-25B8-8F43-B0F7-873211917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  <a:prstGeom prst="rect">
            <a:avLst/>
          </a:prstGeo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78A1E-AC1C-B846-8076-16D38459C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852" y="6340900"/>
            <a:ext cx="547535" cy="365125"/>
          </a:xfrm>
          <a:prstGeom prst="rect">
            <a:avLst/>
          </a:prstGeom>
        </p:spPr>
        <p:txBody>
          <a:bodyPr/>
          <a:lstStyle/>
          <a:p>
            <a:fld id="{6C036532-25B8-8F43-B0F7-873211917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  <a:prstGeom prst="rect">
            <a:avLst/>
          </a:prstGeo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752600"/>
            <a:ext cx="4140000" cy="4314825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857BEC9-E563-2349-9A32-962CEA3DA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852" y="6340900"/>
            <a:ext cx="547535" cy="365125"/>
          </a:xfrm>
          <a:prstGeom prst="rect">
            <a:avLst/>
          </a:prstGeom>
        </p:spPr>
        <p:txBody>
          <a:bodyPr/>
          <a:lstStyle/>
          <a:p>
            <a:fld id="{6C036532-25B8-8F43-B0F7-873211917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  <a:prstGeom prst="rect">
            <a:avLst/>
          </a:prstGeo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933575"/>
            <a:ext cx="4140000" cy="402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E6E2-CBA4-3643-BFCE-F7EC7EEE9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852" y="6340900"/>
            <a:ext cx="547535" cy="365125"/>
          </a:xfrm>
          <a:prstGeom prst="rect">
            <a:avLst/>
          </a:prstGeom>
        </p:spPr>
        <p:txBody>
          <a:bodyPr/>
          <a:lstStyle/>
          <a:p>
            <a:fld id="{6C036532-25B8-8F43-B0F7-873211917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8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538163" y="1828800"/>
            <a:ext cx="8404225" cy="4133850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F5C47FE-9525-1B42-8214-A2A9F68C4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852" y="6340900"/>
            <a:ext cx="547535" cy="365125"/>
          </a:xfrm>
          <a:prstGeom prst="rect">
            <a:avLst/>
          </a:prstGeom>
        </p:spPr>
        <p:txBody>
          <a:bodyPr/>
          <a:lstStyle/>
          <a:p>
            <a:fld id="{6C036532-25B8-8F43-B0F7-873211917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93256E-B1A4-F14C-A176-CC2964D95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852" y="6340900"/>
            <a:ext cx="547535" cy="365125"/>
          </a:xfrm>
          <a:prstGeom prst="rect">
            <a:avLst/>
          </a:prstGeom>
        </p:spPr>
        <p:txBody>
          <a:bodyPr/>
          <a:lstStyle/>
          <a:p>
            <a:fld id="{6C036532-25B8-8F43-B0F7-873211917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20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jdelijke aanduiding voor afbeelding 24"/>
          <p:cNvSpPr>
            <a:spLocks noGrp="1" noChangeAspect="1"/>
          </p:cNvSpPr>
          <p:nvPr>
            <p:ph type="pic" sz="quarter" idx="21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476251" y="2262386"/>
            <a:ext cx="8447087" cy="371475"/>
          </a:xfrm>
          <a:prstGeom prst="rect">
            <a:avLst/>
          </a:prstGeom>
          <a:noFill/>
          <a:ln>
            <a:noFill/>
          </a:ln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8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B1D9AA0-78B2-6848-81C0-AFAE79F45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4852" y="6340900"/>
            <a:ext cx="547535" cy="365125"/>
          </a:xfrm>
          <a:prstGeom prst="rect">
            <a:avLst/>
          </a:prstGeom>
        </p:spPr>
        <p:txBody>
          <a:bodyPr/>
          <a:lstStyle/>
          <a:p>
            <a:fld id="{6C036532-25B8-8F43-B0F7-87321191729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1642" y="230188"/>
            <a:ext cx="8442796" cy="839787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</p:spPr>
        <p:txBody>
          <a:bodyPr vert="horz" wrap="square" lIns="18000" tIns="0" rIns="91440" bIns="324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54" r:id="rId19"/>
    <p:sldLayoutId id="2147483666" r:id="rId20"/>
  </p:sldLayoutIdLst>
  <p:hf hdr="0" ftr="0" dt="0"/>
  <p:txStyles>
    <p:titleStyle>
      <a:lvl1pPr algn="l" rtl="0" fontAlgn="base">
        <a:lnSpc>
          <a:spcPts val="4000"/>
        </a:lnSpc>
        <a:spcBef>
          <a:spcPct val="0"/>
        </a:spcBef>
        <a:spcAft>
          <a:spcPct val="0"/>
        </a:spcAft>
        <a:defRPr sz="30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500"/>
        </a:lnSpc>
        <a:spcBef>
          <a:spcPts val="12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500"/>
        </a:lnSpc>
        <a:spcBef>
          <a:spcPts val="10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500"/>
        </a:lnSpc>
        <a:spcBef>
          <a:spcPts val="1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9ACCD56-81DE-F732-E1A4-B1397FE955DB}"/>
              </a:ext>
            </a:extLst>
          </p:cNvPr>
          <p:cNvSpPr/>
          <p:nvPr/>
        </p:nvSpPr>
        <p:spPr>
          <a:xfrm>
            <a:off x="5973027" y="3004544"/>
            <a:ext cx="1157504" cy="369878"/>
          </a:xfrm>
          <a:prstGeom prst="roundRect">
            <a:avLst>
              <a:gd name="adj" fmla="val 323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860FB1-B251-0DFD-0DC4-D2BD2F0EE15A}"/>
              </a:ext>
            </a:extLst>
          </p:cNvPr>
          <p:cNvSpPr/>
          <p:nvPr/>
        </p:nvSpPr>
        <p:spPr>
          <a:xfrm>
            <a:off x="1850182" y="3037429"/>
            <a:ext cx="1201063" cy="369878"/>
          </a:xfrm>
          <a:prstGeom prst="roundRect">
            <a:avLst>
              <a:gd name="adj" fmla="val 323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NL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5C2F6-6C79-9197-BDFD-A48528B9942D}"/>
              </a:ext>
            </a:extLst>
          </p:cNvPr>
          <p:cNvSpPr txBox="1"/>
          <p:nvPr/>
        </p:nvSpPr>
        <p:spPr>
          <a:xfrm>
            <a:off x="6760083" y="5325593"/>
            <a:ext cx="1742649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2000" b="1" dirty="0">
                <a:solidFill>
                  <a:schemeClr val="tx2">
                    <a:lumMod val="50000"/>
                  </a:schemeClr>
                </a:solidFill>
                <a:latin typeface="Verdana" pitchFamily="34" charset="0"/>
              </a:rPr>
              <a:t>N</a:t>
            </a:r>
            <a:r>
              <a:rPr lang="en-NL" sz="2000" b="1">
                <a:solidFill>
                  <a:schemeClr val="tx2">
                    <a:lumMod val="50000"/>
                  </a:schemeClr>
                </a:solidFill>
                <a:latin typeface="Verdana" pitchFamily="34" charset="0"/>
              </a:rPr>
              <a:t>ucleotide </a:t>
            </a:r>
            <a:r>
              <a:rPr lang="en-NL" sz="2000" b="1" dirty="0">
                <a:solidFill>
                  <a:schemeClr val="tx2">
                    <a:lumMod val="50000"/>
                  </a:schemeClr>
                </a:solidFill>
                <a:latin typeface="Verdana" pitchFamily="34" charset="0"/>
              </a:rPr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E6942-EA03-489A-085B-9D3EB679003A}"/>
              </a:ext>
            </a:extLst>
          </p:cNvPr>
          <p:cNvSpPr txBox="1"/>
          <p:nvPr/>
        </p:nvSpPr>
        <p:spPr>
          <a:xfrm>
            <a:off x="444923" y="1579202"/>
            <a:ext cx="1508289" cy="7078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2000" b="1" dirty="0">
                <a:latin typeface="Verdana" pitchFamily="34" charset="0"/>
              </a:rPr>
              <a:t>Protein 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F411C-51E2-3AF5-6592-75C549B55F8D}"/>
              </a:ext>
            </a:extLst>
          </p:cNvPr>
          <p:cNvSpPr txBox="1"/>
          <p:nvPr/>
        </p:nvSpPr>
        <p:spPr>
          <a:xfrm>
            <a:off x="6752135" y="1579202"/>
            <a:ext cx="1742649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2000" b="1" dirty="0">
                <a:latin typeface="Verdana" pitchFamily="34" charset="0"/>
              </a:rPr>
              <a:t>6 possible proteins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700373-3494-EF36-46F7-67EA7C8359E6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H="1" flipV="1">
            <a:off x="7623460" y="2287088"/>
            <a:ext cx="7948" cy="303850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269D6A-C3E3-085A-7685-21F1FBA8114E}"/>
              </a:ext>
            </a:extLst>
          </p:cNvPr>
          <p:cNvSpPr txBox="1"/>
          <p:nvPr/>
        </p:nvSpPr>
        <p:spPr>
          <a:xfrm>
            <a:off x="7594358" y="3128022"/>
            <a:ext cx="1348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>
                <a:solidFill>
                  <a:schemeClr val="accent6"/>
                </a:solidFill>
                <a:latin typeface="Verdana" pitchFamily="34" charset="0"/>
              </a:rPr>
              <a:t>translate in all 6 frames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408FDF-4501-2995-9118-CD4AE7ED26E6}"/>
              </a:ext>
            </a:extLst>
          </p:cNvPr>
          <p:cNvGrpSpPr/>
          <p:nvPr/>
        </p:nvGrpSpPr>
        <p:grpSpPr>
          <a:xfrm>
            <a:off x="3741812" y="1463452"/>
            <a:ext cx="1626974" cy="1081748"/>
            <a:chOff x="5302557" y="2492184"/>
            <a:chExt cx="1626974" cy="1081748"/>
          </a:xfrm>
        </p:grpSpPr>
        <p:sp>
          <p:nvSpPr>
            <p:cNvPr id="13" name="Zylinder 11">
              <a:extLst>
                <a:ext uri="{FF2B5EF4-FFF2-40B4-BE49-F238E27FC236}">
                  <a16:creationId xmlns:a16="http://schemas.microsoft.com/office/drawing/2014/main" id="{9BB1BE1A-BA79-0446-4911-FB9FA9491D87}"/>
                </a:ext>
              </a:extLst>
            </p:cNvPr>
            <p:cNvSpPr/>
            <p:nvPr/>
          </p:nvSpPr>
          <p:spPr>
            <a:xfrm>
              <a:off x="5404817" y="2492184"/>
              <a:ext cx="1391531" cy="1081748"/>
            </a:xfrm>
            <a:prstGeom prst="can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b="1" dirty="0">
                <a:latin typeface="Arial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1CB532-54E8-3783-86B1-DF866D2A90E3}"/>
                </a:ext>
              </a:extLst>
            </p:cNvPr>
            <p:cNvSpPr txBox="1"/>
            <p:nvPr/>
          </p:nvSpPr>
          <p:spPr>
            <a:xfrm>
              <a:off x="5302557" y="2782002"/>
              <a:ext cx="16269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2000" b="1" dirty="0">
                  <a:latin typeface="Verdana" pitchFamily="34" charset="0"/>
                </a:rPr>
                <a:t>Protein database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CC1090-0B37-A0A0-9255-F5BE93F2BC51}"/>
              </a:ext>
            </a:extLst>
          </p:cNvPr>
          <p:cNvCxnSpPr>
            <a:cxnSpLocks/>
          </p:cNvCxnSpPr>
          <p:nvPr/>
        </p:nvCxnSpPr>
        <p:spPr>
          <a:xfrm>
            <a:off x="1953212" y="1886310"/>
            <a:ext cx="1889850" cy="0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B573216-6AB0-BC11-1A12-F2D477F97877}"/>
              </a:ext>
            </a:extLst>
          </p:cNvPr>
          <p:cNvGrpSpPr/>
          <p:nvPr/>
        </p:nvGrpSpPr>
        <p:grpSpPr>
          <a:xfrm>
            <a:off x="2485003" y="1485596"/>
            <a:ext cx="1120820" cy="400077"/>
            <a:chOff x="2485003" y="1523333"/>
            <a:chExt cx="1120820" cy="40007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1873061-1D4D-DA15-6206-998238F4F954}"/>
                </a:ext>
              </a:extLst>
            </p:cNvPr>
            <p:cNvSpPr/>
            <p:nvPr/>
          </p:nvSpPr>
          <p:spPr>
            <a:xfrm>
              <a:off x="2485003" y="1523333"/>
              <a:ext cx="1120820" cy="369878"/>
            </a:xfrm>
            <a:prstGeom prst="roundRect">
              <a:avLst>
                <a:gd name="adj" fmla="val 3231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NL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E8267A-48EE-0668-8DF8-2707864A0AA3}"/>
                </a:ext>
              </a:extLst>
            </p:cNvPr>
            <p:cNvSpPr txBox="1"/>
            <p:nvPr/>
          </p:nvSpPr>
          <p:spPr>
            <a:xfrm>
              <a:off x="2485003" y="1579201"/>
              <a:ext cx="1120820" cy="344209"/>
            </a:xfrm>
            <a:prstGeom prst="rect">
              <a:avLst/>
            </a:prstGeom>
            <a:noFill/>
          </p:spPr>
          <p:txBody>
            <a:bodyPr wrap="none" rtlCol="0" anchor="ctr" anchorCtr="0">
              <a:normAutofit/>
            </a:bodyPr>
            <a:lstStyle/>
            <a:p>
              <a:pPr>
                <a:lnSpc>
                  <a:spcPts val="1800"/>
                </a:lnSpc>
              </a:pPr>
              <a:r>
                <a:rPr lang="en-NL" sz="2400" dirty="0">
                  <a:solidFill>
                    <a:schemeClr val="accent6"/>
                  </a:solidFill>
                  <a:latin typeface="Verdana" pitchFamily="34" charset="0"/>
                </a:rPr>
                <a:t>blastp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E1BFBB-5BB4-C9CB-5A97-EB588EF5EA88}"/>
              </a:ext>
            </a:extLst>
          </p:cNvPr>
          <p:cNvCxnSpPr>
            <a:cxnSpLocks/>
          </p:cNvCxnSpPr>
          <p:nvPr/>
        </p:nvCxnSpPr>
        <p:spPr>
          <a:xfrm flipH="1">
            <a:off x="5235603" y="1886310"/>
            <a:ext cx="1524480" cy="0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7DD767F-6098-9225-45FF-A97AD8F2C7F7}"/>
              </a:ext>
            </a:extLst>
          </p:cNvPr>
          <p:cNvGrpSpPr/>
          <p:nvPr/>
        </p:nvGrpSpPr>
        <p:grpSpPr>
          <a:xfrm>
            <a:off x="5412386" y="1485595"/>
            <a:ext cx="1120820" cy="400078"/>
            <a:chOff x="5412386" y="1447859"/>
            <a:chExt cx="1120820" cy="40007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9B740F7-7BF5-0C7C-E80F-714A95033D54}"/>
                </a:ext>
              </a:extLst>
            </p:cNvPr>
            <p:cNvSpPr/>
            <p:nvPr/>
          </p:nvSpPr>
          <p:spPr>
            <a:xfrm>
              <a:off x="5412386" y="1447859"/>
              <a:ext cx="1120820" cy="369878"/>
            </a:xfrm>
            <a:prstGeom prst="roundRect">
              <a:avLst>
                <a:gd name="adj" fmla="val 3231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NL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0762A0-064F-3342-B4D5-AD9AF94B7BD3}"/>
                </a:ext>
              </a:extLst>
            </p:cNvPr>
            <p:cNvSpPr txBox="1"/>
            <p:nvPr/>
          </p:nvSpPr>
          <p:spPr>
            <a:xfrm>
              <a:off x="5414509" y="1518680"/>
              <a:ext cx="1111202" cy="329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NL" sz="2400" dirty="0">
                  <a:solidFill>
                    <a:schemeClr val="accent6"/>
                  </a:solidFill>
                  <a:latin typeface="Verdana" pitchFamily="34" charset="0"/>
                </a:rPr>
                <a:t>blastx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4EF760-CC64-8775-38F2-00BA366F6550}"/>
              </a:ext>
            </a:extLst>
          </p:cNvPr>
          <p:cNvGrpSpPr/>
          <p:nvPr/>
        </p:nvGrpSpPr>
        <p:grpSpPr>
          <a:xfrm>
            <a:off x="3683975" y="5077354"/>
            <a:ext cx="1742649" cy="1081748"/>
            <a:chOff x="5202957" y="2492184"/>
            <a:chExt cx="1742649" cy="108174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9" name="Zylinder 11">
              <a:extLst>
                <a:ext uri="{FF2B5EF4-FFF2-40B4-BE49-F238E27FC236}">
                  <a16:creationId xmlns:a16="http://schemas.microsoft.com/office/drawing/2014/main" id="{54087979-4CB9-F82C-3A29-07546F661645}"/>
                </a:ext>
              </a:extLst>
            </p:cNvPr>
            <p:cNvSpPr/>
            <p:nvPr/>
          </p:nvSpPr>
          <p:spPr>
            <a:xfrm>
              <a:off x="5244003" y="2492184"/>
              <a:ext cx="1689488" cy="1081748"/>
            </a:xfrm>
            <a:prstGeom prst="can">
              <a:avLst/>
            </a:prstGeom>
            <a:grpFill/>
            <a:ln w="12700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b="1" dirty="0">
                <a:latin typeface="Arial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FECFF3-FAC6-5319-2E84-4367C50A8911}"/>
                </a:ext>
              </a:extLst>
            </p:cNvPr>
            <p:cNvSpPr txBox="1"/>
            <p:nvPr/>
          </p:nvSpPr>
          <p:spPr>
            <a:xfrm>
              <a:off x="5202957" y="2775555"/>
              <a:ext cx="17426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2000" b="1" dirty="0">
                  <a:solidFill>
                    <a:schemeClr val="tx2">
                      <a:lumMod val="50000"/>
                    </a:schemeClr>
                  </a:solidFill>
                  <a:latin typeface="Verdana" pitchFamily="34" charset="0"/>
                </a:rPr>
                <a:t>Nucleotide database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9A1360-136E-7FA3-EDAD-E154227AFCB3}"/>
              </a:ext>
            </a:extLst>
          </p:cNvPr>
          <p:cNvCxnSpPr>
            <a:cxnSpLocks/>
            <a:stCxn id="6" idx="1"/>
            <a:endCxn id="30" idx="3"/>
          </p:cNvCxnSpPr>
          <p:nvPr/>
        </p:nvCxnSpPr>
        <p:spPr>
          <a:xfrm flipH="1">
            <a:off x="5420566" y="5658422"/>
            <a:ext cx="1333459" cy="0"/>
          </a:xfrm>
          <a:prstGeom prst="straightConnector1">
            <a:avLst/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2246DBC-0AA4-208F-2EED-B610B7643B2B}"/>
              </a:ext>
            </a:extLst>
          </p:cNvPr>
          <p:cNvGrpSpPr/>
          <p:nvPr/>
        </p:nvGrpSpPr>
        <p:grpSpPr>
          <a:xfrm>
            <a:off x="5506572" y="5162213"/>
            <a:ext cx="1126853" cy="407965"/>
            <a:chOff x="5525466" y="5250457"/>
            <a:chExt cx="1126853" cy="40796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0A51764-0D6B-5AC4-9FE5-498B1B90AFFA}"/>
                </a:ext>
              </a:extLst>
            </p:cNvPr>
            <p:cNvSpPr/>
            <p:nvPr/>
          </p:nvSpPr>
          <p:spPr>
            <a:xfrm>
              <a:off x="5525466" y="5250457"/>
              <a:ext cx="1120820" cy="369878"/>
            </a:xfrm>
            <a:prstGeom prst="roundRect">
              <a:avLst>
                <a:gd name="adj" fmla="val 3231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NL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A101B2-7A67-82FC-AB85-530DB2F0AF4D}"/>
                </a:ext>
              </a:extLst>
            </p:cNvPr>
            <p:cNvSpPr txBox="1"/>
            <p:nvPr/>
          </p:nvSpPr>
          <p:spPr>
            <a:xfrm>
              <a:off x="5528293" y="5329165"/>
              <a:ext cx="1124026" cy="329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NL" sz="2400" dirty="0">
                  <a:solidFill>
                    <a:schemeClr val="accent6"/>
                  </a:solidFill>
                  <a:latin typeface="Verdana" pitchFamily="34" charset="0"/>
                </a:rPr>
                <a:t>blastn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5D1BB8F-DF70-F177-70DC-38CE38D16E91}"/>
              </a:ext>
            </a:extLst>
          </p:cNvPr>
          <p:cNvGrpSpPr/>
          <p:nvPr/>
        </p:nvGrpSpPr>
        <p:grpSpPr>
          <a:xfrm>
            <a:off x="3681562" y="2882239"/>
            <a:ext cx="1747474" cy="1299035"/>
            <a:chOff x="5198132" y="2492183"/>
            <a:chExt cx="1747474" cy="129903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9" name="Zylinder 11">
              <a:extLst>
                <a:ext uri="{FF2B5EF4-FFF2-40B4-BE49-F238E27FC236}">
                  <a16:creationId xmlns:a16="http://schemas.microsoft.com/office/drawing/2014/main" id="{7A53CCCA-A62B-FFA5-A652-0B3563301644}"/>
                </a:ext>
              </a:extLst>
            </p:cNvPr>
            <p:cNvSpPr/>
            <p:nvPr/>
          </p:nvSpPr>
          <p:spPr>
            <a:xfrm>
              <a:off x="5198132" y="2492183"/>
              <a:ext cx="1735359" cy="1296819"/>
            </a:xfrm>
            <a:prstGeom prst="can">
              <a:avLst/>
            </a:prstGeom>
            <a:grp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b="1" dirty="0">
                <a:latin typeface="Arial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946846-82B3-2172-E211-1FA9FC769BB1}"/>
                </a:ext>
              </a:extLst>
            </p:cNvPr>
            <p:cNvSpPr txBox="1"/>
            <p:nvPr/>
          </p:nvSpPr>
          <p:spPr>
            <a:xfrm>
              <a:off x="5231888" y="2775555"/>
              <a:ext cx="17137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2000" b="1" dirty="0">
                  <a:latin typeface="Verdana" pitchFamily="34" charset="0"/>
                </a:rPr>
                <a:t>Translated nucleotide database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06BE35-C48F-F7A2-D24C-2853763DD472}"/>
              </a:ext>
            </a:extLst>
          </p:cNvPr>
          <p:cNvCxnSpPr>
            <a:cxnSpLocks/>
            <a:stCxn id="29" idx="1"/>
            <a:endCxn id="40" idx="2"/>
          </p:cNvCxnSpPr>
          <p:nvPr/>
        </p:nvCxnSpPr>
        <p:spPr>
          <a:xfrm flipV="1">
            <a:off x="4569765" y="4181274"/>
            <a:ext cx="2412" cy="89608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BCE1705-181C-EA27-64B8-BCE5628BB85B}"/>
              </a:ext>
            </a:extLst>
          </p:cNvPr>
          <p:cNvSpPr txBox="1"/>
          <p:nvPr/>
        </p:nvSpPr>
        <p:spPr>
          <a:xfrm>
            <a:off x="2777564" y="4247593"/>
            <a:ext cx="1750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>
                <a:solidFill>
                  <a:schemeClr val="accent6"/>
                </a:solidFill>
                <a:latin typeface="Verdana" pitchFamily="34" charset="0"/>
              </a:rPr>
              <a:t>translate in all 6 frames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7DEDBA9-723A-2F94-4943-9E399EC0F089}"/>
              </a:ext>
            </a:extLst>
          </p:cNvPr>
          <p:cNvCxnSpPr>
            <a:cxnSpLocks/>
            <a:stCxn id="8" idx="1"/>
            <a:endCxn id="40" idx="3"/>
          </p:cNvCxnSpPr>
          <p:nvPr/>
        </p:nvCxnSpPr>
        <p:spPr>
          <a:xfrm flipH="1">
            <a:off x="5429036" y="1933145"/>
            <a:ext cx="1323099" cy="1740298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BAF8054-EA8F-9B7F-722E-1B89DF849358}"/>
              </a:ext>
            </a:extLst>
          </p:cNvPr>
          <p:cNvSpPr txBox="1"/>
          <p:nvPr/>
        </p:nvSpPr>
        <p:spPr>
          <a:xfrm>
            <a:off x="5925666" y="3051960"/>
            <a:ext cx="1233030" cy="329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NL" sz="2400" dirty="0">
                <a:solidFill>
                  <a:schemeClr val="accent6"/>
                </a:solidFill>
                <a:latin typeface="Verdana" pitchFamily="34" charset="0"/>
              </a:rPr>
              <a:t>tblastx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6BBDE6-E0AE-228E-9E50-7D9AD841DF68}"/>
              </a:ext>
            </a:extLst>
          </p:cNvPr>
          <p:cNvCxnSpPr>
            <a:cxnSpLocks/>
            <a:stCxn id="7" idx="3"/>
            <a:endCxn id="40" idx="1"/>
          </p:cNvCxnSpPr>
          <p:nvPr/>
        </p:nvCxnSpPr>
        <p:spPr>
          <a:xfrm>
            <a:off x="1953212" y="1933145"/>
            <a:ext cx="1762106" cy="1740298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4D1729B-6502-C345-FA4E-168724234744}"/>
              </a:ext>
            </a:extLst>
          </p:cNvPr>
          <p:cNvSpPr txBox="1"/>
          <p:nvPr/>
        </p:nvSpPr>
        <p:spPr>
          <a:xfrm>
            <a:off x="1839147" y="3112775"/>
            <a:ext cx="1245854" cy="329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NL" sz="2400" dirty="0">
                <a:solidFill>
                  <a:schemeClr val="accent6"/>
                </a:solidFill>
                <a:latin typeface="Verdana" pitchFamily="34" charset="0"/>
              </a:rPr>
              <a:t>tblastn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440979-842D-7451-E476-F5ACCD3D49FF}"/>
              </a:ext>
            </a:extLst>
          </p:cNvPr>
          <p:cNvSpPr/>
          <p:nvPr/>
        </p:nvSpPr>
        <p:spPr>
          <a:xfrm>
            <a:off x="201881" y="6033479"/>
            <a:ext cx="3265714" cy="824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N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68996"/>
      </p:ext>
    </p:extLst>
  </p:cSld>
  <p:clrMapOvr>
    <a:masterClrMapping/>
  </p:clrMapOvr>
</p:sld>
</file>

<file path=ppt/theme/theme1.xml><?xml version="1.0" encoding="utf-8"?>
<a:theme xmlns:a="http://schemas.openxmlformats.org/drawingml/2006/main" name="Wageningen UR">
  <a:themeElements>
    <a:clrScheme name="Wageningen UR witte achtergrond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519FD7"/>
      </a:accent1>
      <a:accent2>
        <a:srgbClr val="A59D95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101986</TotalTime>
  <Words>30</Words>
  <Application>Microsoft Macintosh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Verdana</vt:lpstr>
      <vt:lpstr>Wingdings</vt:lpstr>
      <vt:lpstr>Wageningen UR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Martin Brinkman</dc:creator>
  <cp:keywords/>
  <dc:description/>
  <cp:lastModifiedBy>Kupczok, Anne</cp:lastModifiedBy>
  <cp:revision>699</cp:revision>
  <cp:lastPrinted>2021-09-06T09:39:54Z</cp:lastPrinted>
  <dcterms:created xsi:type="dcterms:W3CDTF">2011-09-29T08:30:03Z</dcterms:created>
  <dcterms:modified xsi:type="dcterms:W3CDTF">2025-05-24T13:12:46Z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WHUK.pptx</vt:lpwstr>
  </property>
</Properties>
</file>