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0B60E-607C-6A49-9EB9-7E4611E80E5C}" v="8" dt="2023-06-05T08:17:39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4"/>
    <p:restoredTop sz="96327"/>
  </p:normalViewPr>
  <p:slideViewPr>
    <p:cSldViewPr snapToGrid="0" showGuides="1">
      <p:cViewPr>
        <p:scale>
          <a:sx n="125" d="100"/>
          <a:sy n="125" d="100"/>
        </p:scale>
        <p:origin x="2776" y="7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192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7946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33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52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192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448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3307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931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6068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7322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3439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F6275-A4D9-7749-9AA8-4204C5543F2D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3B0D-70C9-0341-88F8-6E9D66AA519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9042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2DFB70F-CB99-C050-871D-7516B55E03A6}"/>
              </a:ext>
            </a:extLst>
          </p:cNvPr>
          <p:cNvGrpSpPr/>
          <p:nvPr/>
        </p:nvGrpSpPr>
        <p:grpSpPr>
          <a:xfrm>
            <a:off x="-54356" y="0"/>
            <a:ext cx="9252711" cy="6884642"/>
            <a:chOff x="121327" y="34318"/>
            <a:chExt cx="8901345" cy="662320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02B3F15-EA83-8196-EDB1-FC0DE05C5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3550" y="3062250"/>
              <a:ext cx="596900" cy="1333500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3F69B35-706A-9935-301D-254C868958B0}"/>
                </a:ext>
              </a:extLst>
            </p:cNvPr>
            <p:cNvGrpSpPr/>
            <p:nvPr/>
          </p:nvGrpSpPr>
          <p:grpSpPr>
            <a:xfrm>
              <a:off x="121327" y="34318"/>
              <a:ext cx="8901345" cy="6623205"/>
              <a:chOff x="-3189873" y="-2785383"/>
              <a:chExt cx="14062077" cy="1046313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A00AD05A-702F-C20F-8385-98014B8C07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189873" y="-2785383"/>
                <a:ext cx="4546600" cy="4686300"/>
              </a:xfrm>
              <a:prstGeom prst="rect">
                <a:avLst/>
              </a:prstGeom>
              <a:solidFill>
                <a:schemeClr val="accent2"/>
              </a:solidFill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9A13C3-ED53-3158-339E-1EF8E41D3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45735" y="2369151"/>
                <a:ext cx="5537200" cy="530860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5F19D67-8645-D9A2-5C36-16C4705BF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56727" y="-2684832"/>
                <a:ext cx="4660899" cy="4737099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84EFED1-8E99-CCF2-DD5E-66FD8F3F7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916574" y="2369151"/>
                <a:ext cx="5092699" cy="4965700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5D409FE0-427F-28AA-154B-F4EC80597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87503" y="-2734582"/>
                <a:ext cx="4584701" cy="4635499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629498E-8C3B-CC18-CA38-73060982D0CC}"/>
                </a:ext>
              </a:extLst>
            </p:cNvPr>
            <p:cNvSpPr txBox="1"/>
            <p:nvPr/>
          </p:nvSpPr>
          <p:spPr>
            <a:xfrm>
              <a:off x="182949" y="2631431"/>
              <a:ext cx="1375889" cy="38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Backbone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E9427FE-7A4E-C0F4-0C1E-FB4FE7AE536C}"/>
                </a:ext>
              </a:extLst>
            </p:cNvPr>
            <p:cNvSpPr txBox="1"/>
            <p:nvPr/>
          </p:nvSpPr>
          <p:spPr>
            <a:xfrm>
              <a:off x="3314237" y="2631431"/>
              <a:ext cx="1030452" cy="38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Ribbon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5087DD0-062D-FAD1-8626-DB2414C9EB70}"/>
                </a:ext>
              </a:extLst>
            </p:cNvPr>
            <p:cNvSpPr txBox="1"/>
            <p:nvPr/>
          </p:nvSpPr>
          <p:spPr>
            <a:xfrm>
              <a:off x="6218385" y="2631431"/>
              <a:ext cx="1462556" cy="38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Wireframe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508084-1E96-F702-7E75-FC08E5DFBC5E}"/>
                </a:ext>
              </a:extLst>
            </p:cNvPr>
            <p:cNvSpPr txBox="1"/>
            <p:nvPr/>
          </p:nvSpPr>
          <p:spPr>
            <a:xfrm>
              <a:off x="1698099" y="5917576"/>
              <a:ext cx="1212423" cy="38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Spacefill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0101101-6B95-CC47-CB27-EA7549C9282D}"/>
                </a:ext>
              </a:extLst>
            </p:cNvPr>
            <p:cNvSpPr txBox="1"/>
            <p:nvPr/>
          </p:nvSpPr>
          <p:spPr>
            <a:xfrm>
              <a:off x="5150902" y="5917576"/>
              <a:ext cx="1115269" cy="384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L" sz="20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Surface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280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</TotalTime>
  <Words>5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Kupczok, Anne</dc:creator>
  <cp:lastModifiedBy>Kupczok, Anne</cp:lastModifiedBy>
  <cp:revision>1</cp:revision>
  <dcterms:created xsi:type="dcterms:W3CDTF">2023-06-05T08:11:52Z</dcterms:created>
  <dcterms:modified xsi:type="dcterms:W3CDTF">2023-06-05T08:18:34Z</dcterms:modified>
</cp:coreProperties>
</file>