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 varScale="1">
        <p:scale>
          <a:sx n="124" d="100"/>
          <a:sy n="124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B4E6-AE4F-C987-871D-5B2D349A2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55908-0539-C157-3F1F-AF82A386B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2B92E-95BE-4743-64A7-E9F1E589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A790-9A38-924E-9B6E-D228076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D9AB-A56D-7B8D-9A82-4178210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60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956F-AD6C-165A-8E91-AEEB9D57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59B58-EB40-7BCB-65A9-F3FA4783F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43503-5F30-729E-BC74-66DC1C2B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068A-AB7B-F34A-787A-CD3E1166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AFDE5-C5AA-AD7E-0C18-B0AFC72C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923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0414D-FC5F-0542-8D0E-CFF095F43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44AC5-82F2-A21B-2824-515A4F22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3BFEB-7BBA-E258-26FD-F80DF1AE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3CCD-19F6-2389-57D9-3674BE87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F7D6-DA21-1ACD-EDD5-158871D4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230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D0EB-063C-C294-4843-A0BF1D47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C294-A14A-D101-614D-3E1FB190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6EE07-CD1E-8B5D-ACE6-9BB07328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C5411-FFD0-7C18-28F3-83C28785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A9514-B9BB-9B81-2845-BCC30457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2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9EAA-5D9B-FAB7-C2A7-6AE09B4F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E637-82CD-A892-A87E-E2D874F1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EB70-E2BF-1C90-D116-8555B22D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79BDC-BEB1-5528-BF95-16C73365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EB5-EC6A-DED2-8673-7A9B33B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483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DDD-FF19-6BEC-8577-150129A48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2F6E-E275-4685-47DF-0C49223C3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F06FF-50E8-E8A7-788A-F8C64CBC2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39325-2FF5-A7B2-C28D-6B362BCA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DE65-706E-CC65-3D6E-20B201D4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0D06E-8071-15B7-3E87-4B11F58F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051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B5CE-37A8-332B-EBD2-DD7BE832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0560-DCA0-7D9E-DFC1-0C223BBD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2928D-1501-DDD2-5B6B-01CAEFE37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E371C-2A62-48D6-592C-C02CD02EA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DF727-472B-E27A-3607-16A90192F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F38261-2501-131A-9F66-6D61A589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8A724-BDAC-F4D2-9CA7-8AD3B729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EA7D4-8EF9-F920-3F3F-B3F24BE5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24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4583-2B2B-9DAD-9CAA-64894755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83B3B-79D3-FED9-DC8C-06C5217D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770D1-6BAE-052A-5B4F-FEFF53DB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DAE79-EB32-4898-23EE-CA65AAF6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964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A41EF4-71C1-84AE-4193-D17D8900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EE2F3B-C185-6D22-0D35-D22A3EC6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4226A-C278-D5DF-2CB2-2013A172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851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F7B43-E2BA-CE0D-7AF3-3AD4ADB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2FB38-9895-0052-C811-3BF9EFD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7DEB9-61DF-5101-0E71-FF8BDBB1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D6E83-46CA-5A81-F830-A8A97193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4AEA-5D3D-2E61-E63F-99F1F8DA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2D529-C381-B64E-9231-36E5422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0414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03D-D514-D7E4-6A4C-0FBF4C5C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91CD-1EB1-7EDC-FFF4-ADCA5A872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EE81D-30F2-9AE4-93B1-863D863EB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1754F-B0F9-912C-66C7-52CCD897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999B1-0751-FE4F-AC61-1BB6D653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A0515-B2FD-9D37-0144-D4B60966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415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1BF66-D4A1-0C0C-6648-3FB3405F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E0943-0C06-FC91-FCD0-15BD59627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5335-D124-BD5C-B6E4-462A3C95E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41DBC-117D-1D47-A791-E2FD03B95BE7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1E709-316C-705A-212B-7C601E86D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E7D8-B745-0569-004B-C8F4326CD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03B4-6874-C447-8ED9-4857AE0190B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884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4B4D1E-14AC-910E-E98F-A9C206F87AA8}"/>
              </a:ext>
            </a:extLst>
          </p:cNvPr>
          <p:cNvGrpSpPr/>
          <p:nvPr/>
        </p:nvGrpSpPr>
        <p:grpSpPr>
          <a:xfrm>
            <a:off x="297951" y="109853"/>
            <a:ext cx="11707267" cy="6638294"/>
            <a:chOff x="123289" y="297950"/>
            <a:chExt cx="8013843" cy="454403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932467-96EA-7E7C-BB07-39370E2BAA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18" t="11381" r="24841" b="15043"/>
            <a:stretch/>
          </p:blipFill>
          <p:spPr bwMode="auto">
            <a:xfrm>
              <a:off x="123289" y="297950"/>
              <a:ext cx="2465799" cy="2167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ACA2657-D3C8-0BAE-CC16-4D77493D13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15" t="33951" r="24676" b="14901"/>
            <a:stretch/>
          </p:blipFill>
          <p:spPr bwMode="auto">
            <a:xfrm>
              <a:off x="2969231" y="878440"/>
              <a:ext cx="5167901" cy="100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6C97260-4DDD-509F-07AE-BC3EB0D1FF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9" t="6586" r="5682" b="4850"/>
            <a:stretch/>
          </p:blipFill>
          <p:spPr bwMode="auto">
            <a:xfrm>
              <a:off x="375299" y="2569969"/>
              <a:ext cx="7433726" cy="2272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40BF8A4-B5F8-C6DD-068C-535C3920BA0F}"/>
              </a:ext>
            </a:extLst>
          </p:cNvPr>
          <p:cNvSpPr txBox="1"/>
          <p:nvPr/>
        </p:nvSpPr>
        <p:spPr>
          <a:xfrm>
            <a:off x="165649" y="0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8F4DE-7F09-8790-B24D-69DE0D161A9F}"/>
              </a:ext>
            </a:extLst>
          </p:cNvPr>
          <p:cNvSpPr txBox="1"/>
          <p:nvPr/>
        </p:nvSpPr>
        <p:spPr>
          <a:xfrm>
            <a:off x="4455532" y="-1"/>
            <a:ext cx="500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122B4-AEAE-23AB-0C5F-40389D63BCD8}"/>
              </a:ext>
            </a:extLst>
          </p:cNvPr>
          <p:cNvSpPr txBox="1"/>
          <p:nvPr/>
        </p:nvSpPr>
        <p:spPr>
          <a:xfrm>
            <a:off x="165649" y="3276819"/>
            <a:ext cx="506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161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1</cp:revision>
  <dcterms:created xsi:type="dcterms:W3CDTF">2023-06-05T08:34:48Z</dcterms:created>
  <dcterms:modified xsi:type="dcterms:W3CDTF">2023-06-05T08:37:52Z</dcterms:modified>
</cp:coreProperties>
</file>