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A17-29F6-AF3B-4A6A-A83708DAA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1DCD9-16B3-5735-ABA9-E12C686BE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14CCF-975F-4225-B2E1-61D2C99B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C430-5688-544A-A848-EEE76B55ECBF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BEDF-1947-B84F-42C2-71F6C5A4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953C-67BC-C0C3-3A69-6CE49E6B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2675-6994-8143-A6D3-727B6EB98B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30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602D-A707-C482-C78F-531A87ED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B2C58-EB19-D12A-50CE-6153FC73F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A2DB-C68D-A3F3-488D-6C41FD19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C430-5688-544A-A848-EEE76B55ECBF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4577-4A05-3684-3349-0E5D90C9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4883-423D-D41A-4977-E2ACEC71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2675-6994-8143-A6D3-727B6EB98B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238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14DD4-F75A-2087-3A5F-7D8F69506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26583-E66D-E949-7DB7-D27E1CE9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D2FC-1571-252F-E307-176B28EC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C430-5688-544A-A848-EEE76B55ECBF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49EC3-F4C7-E653-1148-C09766E2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4AE3-3AA7-639C-1F37-C9E0EDE1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2675-6994-8143-A6D3-727B6EB98B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353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63D5-D106-9565-E630-1288D292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7540-AA13-54D7-7F3C-468B7635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8F1EC-E57D-A425-1EF3-0F05E85F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C430-5688-544A-A848-EEE76B55ECBF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38E68-88B5-6454-6476-8042C0BB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618C-AF7E-4361-16B5-0961236D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2675-6994-8143-A6D3-727B6EB98B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48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7333-38BE-2118-761F-C7516097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9E4D-84A2-3C58-C8EC-BEE197ED1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22B22-D951-26A3-E806-BB8E2280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C430-5688-544A-A848-EEE76B55ECBF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554EE-208C-34BA-8C91-0C09D19C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9D57D-D7D2-151B-150E-4C980783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2675-6994-8143-A6D3-727B6EB98B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22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3B52-9A7C-645A-FE25-5CC05B4F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66AA-D6B8-7F6D-2EF1-0CCBC0CAC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BA757-8363-732F-1565-0D52DA0C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D1E7A-87E0-E421-1366-B594292F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C430-5688-544A-A848-EEE76B55ECBF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6A14C-3A57-8E8A-D1A6-4A1C9629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A9B17-ECF6-E4D8-CA31-67311B9F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2675-6994-8143-A6D3-727B6EB98B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082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48F-BC2C-C1A5-65A1-EDF31530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F3C34-8E44-0970-B0A5-5B63F450D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3339E-274C-249A-2067-D5AC6D4EE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13E3F-E7A5-5290-E30D-9E51908D8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C374B-E42D-33B3-D50A-D95BC8B3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1A622-6331-1D54-7334-56DEFB0E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C430-5688-544A-A848-EEE76B55ECBF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AAE4B-85B9-1C6A-0383-167F5EF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7787A-5B39-64D7-B13C-194C239F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2675-6994-8143-A6D3-727B6EB98B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06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6C05-F5B5-A858-A1AD-98784C83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9007E-8C08-F17C-5CF6-68575B4F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C430-5688-544A-A848-EEE76B55ECBF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A2E7F-659A-9777-8297-D60B8019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7AFDE-6D14-E2FF-FE83-DA715668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2675-6994-8143-A6D3-727B6EB98B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985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53A24-B8E4-05B6-3F26-575F518A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C430-5688-544A-A848-EEE76B55ECBF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FE0CB-B6DE-DB25-5E0A-69B77FB0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89CA4-4EF6-C87C-5C38-78EAEF75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2675-6994-8143-A6D3-727B6EB98B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777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1B0C-26E8-799B-10B5-80BAF867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FFFB-AAE9-0C4C-19A0-877E2A5C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434BB-9F4B-5BBC-8479-20C2B52B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9D110-E5E7-9752-A427-C7412E02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C430-5688-544A-A848-EEE76B55ECBF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E2125-249D-9CC7-F61A-40552E2C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C21E6-3729-CBEC-98A8-754A5CA7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2675-6994-8143-A6D3-727B6EB98B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770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CA97-5182-A392-7D7C-C25DFDD6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3303F-D6E0-BD26-B90E-92D5055AD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23ED3-A1D5-41E1-C26C-813EA4315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BFACE-CE9B-17B0-8894-4C815591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C430-5688-544A-A848-EEE76B55ECBF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A0C66-2B75-E860-4001-380150B1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83EFF-DF3A-0D5E-0C4F-AA56A8B3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2675-6994-8143-A6D3-727B6EB98B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26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CF1CE-0438-ED4A-DE98-8BB7416D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10315-4DE1-2175-0254-88EDF595C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7EDA3-5AEF-14A5-1134-A73DB8E45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C430-5688-544A-A848-EEE76B55ECBF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DC89-B294-60D1-6A9C-6FCF7B174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6800-7128-1BCE-DB34-7E06CC1D3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2675-6994-8143-A6D3-727B6EB98B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993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1BB3367-2A17-6FA1-8634-BB776040615E}"/>
              </a:ext>
            </a:extLst>
          </p:cNvPr>
          <p:cNvGrpSpPr/>
          <p:nvPr/>
        </p:nvGrpSpPr>
        <p:grpSpPr>
          <a:xfrm>
            <a:off x="21066" y="349321"/>
            <a:ext cx="11879107" cy="6226140"/>
            <a:chOff x="883577" y="801385"/>
            <a:chExt cx="7027523" cy="36833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E22B29-F2B2-5E4C-A344-C6C5F4E88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850" t="15035" r="25975" b="14460"/>
            <a:stretch/>
          </p:blipFill>
          <p:spPr>
            <a:xfrm>
              <a:off x="883577" y="1101904"/>
              <a:ext cx="3821988" cy="308226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C304F9-78BE-4AF6-B4AF-D5FEC9AB0B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461" t="7520" r="31394" b="8226"/>
            <a:stretch/>
          </p:blipFill>
          <p:spPr>
            <a:xfrm>
              <a:off x="5024063" y="801385"/>
              <a:ext cx="2887037" cy="368330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03C6510-5AC1-B560-4D2E-3332FE1F941C}"/>
              </a:ext>
            </a:extLst>
          </p:cNvPr>
          <p:cNvSpPr txBox="1"/>
          <p:nvPr/>
        </p:nvSpPr>
        <p:spPr>
          <a:xfrm>
            <a:off x="291827" y="534143"/>
            <a:ext cx="50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C0B05-3DFA-0E9C-1A12-4DCDC3668EBB}"/>
              </a:ext>
            </a:extLst>
          </p:cNvPr>
          <p:cNvSpPr txBox="1"/>
          <p:nvPr/>
        </p:nvSpPr>
        <p:spPr>
          <a:xfrm>
            <a:off x="6875849" y="534142"/>
            <a:ext cx="50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endParaRPr lang="en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Kupczok, Anne</dc:creator>
  <cp:lastModifiedBy>Kupczok, Anne</cp:lastModifiedBy>
  <cp:revision>1</cp:revision>
  <dcterms:created xsi:type="dcterms:W3CDTF">2023-06-05T09:11:43Z</dcterms:created>
  <dcterms:modified xsi:type="dcterms:W3CDTF">2023-06-05T09:13:31Z</dcterms:modified>
</cp:coreProperties>
</file>