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11981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74CB90-3DD4-2747-84CF-E1781966361B}" v="2" dt="2023-06-05T15:03:09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howGuides="1">
      <p:cViewPr>
        <p:scale>
          <a:sx n="100" d="100"/>
          <a:sy n="100" d="100"/>
        </p:scale>
        <p:origin x="3360" y="680"/>
      </p:cViewPr>
      <p:guideLst>
        <p:guide orient="horz" pos="2160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122363"/>
            <a:ext cx="5201841" cy="2387600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602038"/>
            <a:ext cx="4589860" cy="1655762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56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9871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65125"/>
            <a:ext cx="131958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65125"/>
            <a:ext cx="3882256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366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5056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709740"/>
            <a:ext cx="5278339" cy="2852737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589465"/>
            <a:ext cx="5278339" cy="1500187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833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825625"/>
            <a:ext cx="260092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825625"/>
            <a:ext cx="260092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3948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65127"/>
            <a:ext cx="5278339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681163"/>
            <a:ext cx="2588967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505075"/>
            <a:ext cx="258896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681163"/>
            <a:ext cx="2601718" cy="823912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505075"/>
            <a:ext cx="260171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312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0185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07654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987427"/>
            <a:ext cx="3098155" cy="4873625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3658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57200"/>
            <a:ext cx="1973799" cy="1600200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987427"/>
            <a:ext cx="3098155" cy="4873625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2057400"/>
            <a:ext cx="1973799" cy="3811588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583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65127"/>
            <a:ext cx="52783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825625"/>
            <a:ext cx="5278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FB0DC-E4FD-A341-81E8-8B1F439533FA}" type="datetimeFigureOut">
              <a:rPr lang="en-NL" smtClean="0"/>
              <a:t>05/06/2023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6356352"/>
            <a:ext cx="20654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6356352"/>
            <a:ext cx="1376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C290A-3250-E643-ABDB-CB9B61D03A8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5355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12008" rtl="0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l" defTabSz="612008" rtl="0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l" defTabSz="612008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l" defTabSz="612008" rtl="0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B023A22-E278-8827-8B5A-3C36582C0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43" y="252341"/>
            <a:ext cx="3195287" cy="6441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5EE8C04-FB31-FAEE-27E5-B5F1182B1474}"/>
              </a:ext>
            </a:extLst>
          </p:cNvPr>
          <p:cNvGrpSpPr/>
          <p:nvPr/>
        </p:nvGrpSpPr>
        <p:grpSpPr>
          <a:xfrm>
            <a:off x="2994886" y="0"/>
            <a:ext cx="2808220" cy="6668983"/>
            <a:chOff x="3939342" y="-193153"/>
            <a:chExt cx="3114945" cy="73973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C4FE761-FDA8-5BC4-0F88-8343B46CEB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88" t="9285" r="2537" b="76667"/>
            <a:stretch/>
          </p:blipFill>
          <p:spPr>
            <a:xfrm rot="5400000">
              <a:off x="2970308" y="3120264"/>
              <a:ext cx="7397395" cy="77056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067EA94-3B20-F90E-D807-1A9B3039C1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2184" t="80681" r="35959" b="4650"/>
            <a:stretch/>
          </p:blipFill>
          <p:spPr>
            <a:xfrm>
              <a:off x="3939342" y="856041"/>
              <a:ext cx="2476072" cy="804587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29D3221-5BDC-4CCF-92C6-673406A5F9C4}"/>
              </a:ext>
            </a:extLst>
          </p:cNvPr>
          <p:cNvSpPr txBox="1"/>
          <p:nvPr/>
        </p:nvSpPr>
        <p:spPr>
          <a:xfrm>
            <a:off x="127243" y="164390"/>
            <a:ext cx="465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D8AC79-8218-3A68-DC42-BAD8798CEDC6}"/>
              </a:ext>
            </a:extLst>
          </p:cNvPr>
          <p:cNvSpPr txBox="1"/>
          <p:nvPr/>
        </p:nvSpPr>
        <p:spPr>
          <a:xfrm>
            <a:off x="3089934" y="164389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610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Kupczok, Anne</dc:creator>
  <cp:lastModifiedBy>Kupczok, Anne</cp:lastModifiedBy>
  <cp:revision>1</cp:revision>
  <dcterms:created xsi:type="dcterms:W3CDTF">2023-06-05T14:59:18Z</dcterms:created>
  <dcterms:modified xsi:type="dcterms:W3CDTF">2023-06-05T15:03:22Z</dcterms:modified>
</cp:coreProperties>
</file>