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6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B2D2-F145-4CD6-8194-48DAE65712DB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6753-63CF-4B04-B029-C8FB5DE2B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379588" y="62089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379588" y="624526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IMPORT PYTHON LIBRARIES</a:t>
            </a:r>
            <a:endParaRPr lang="en-US" sz="1050" dirty="0"/>
          </a:p>
        </p:txBody>
      </p:sp>
      <p:sp>
        <p:nvSpPr>
          <p:cNvPr id="6" name="Flowchart: Data 5"/>
          <p:cNvSpPr/>
          <p:nvPr/>
        </p:nvSpPr>
        <p:spPr>
          <a:xfrm>
            <a:off x="345722" y="1274402"/>
            <a:ext cx="914400" cy="3725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7" name="Flowchart: Data 6"/>
          <p:cNvSpPr/>
          <p:nvPr/>
        </p:nvSpPr>
        <p:spPr>
          <a:xfrm>
            <a:off x="1460504" y="1868867"/>
            <a:ext cx="914400" cy="4233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334433" y="1840645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CSV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359693" y="3739636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A FEW COMMENTS</a:t>
            </a:r>
            <a:endParaRPr lang="en-US" sz="900" dirty="0"/>
          </a:p>
        </p:txBody>
      </p:sp>
      <p:sp>
        <p:nvSpPr>
          <p:cNvPr id="13" name="Flowchart: Data 12"/>
          <p:cNvSpPr/>
          <p:nvPr/>
        </p:nvSpPr>
        <p:spPr>
          <a:xfrm>
            <a:off x="1364357" y="3848100"/>
            <a:ext cx="1305200" cy="3430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COMMENTS</a:t>
            </a:r>
            <a:endParaRPr lang="en-US" sz="900" dirty="0"/>
          </a:p>
        </p:txBody>
      </p:sp>
      <p:sp>
        <p:nvSpPr>
          <p:cNvPr id="14" name="Flowchart: Process 13"/>
          <p:cNvSpPr/>
          <p:nvPr/>
        </p:nvSpPr>
        <p:spPr>
          <a:xfrm>
            <a:off x="293153" y="5564497"/>
            <a:ext cx="880534" cy="6208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CHECK LENGTH OF SPAM AND NOT SPAM</a:t>
            </a:r>
            <a:endParaRPr lang="en-US" sz="900" dirty="0"/>
          </a:p>
        </p:txBody>
      </p:sp>
      <p:sp>
        <p:nvSpPr>
          <p:cNvPr id="15" name="Flowchart: Process 14"/>
          <p:cNvSpPr/>
          <p:nvPr/>
        </p:nvSpPr>
        <p:spPr>
          <a:xfrm>
            <a:off x="2882611" y="566464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A VECTOR</a:t>
            </a:r>
            <a:endParaRPr lang="en-US" sz="900" dirty="0"/>
          </a:p>
        </p:txBody>
      </p:sp>
      <p:sp>
        <p:nvSpPr>
          <p:cNvPr id="16" name="Flowchart: Process 15"/>
          <p:cNvSpPr/>
          <p:nvPr/>
        </p:nvSpPr>
        <p:spPr>
          <a:xfrm>
            <a:off x="2845252" y="2513564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A COMMENT</a:t>
            </a:r>
            <a:endParaRPr lang="en-US" sz="900" dirty="0"/>
          </a:p>
        </p:txBody>
      </p:sp>
      <p:sp>
        <p:nvSpPr>
          <p:cNvPr id="17" name="Flowchart: Data 16"/>
          <p:cNvSpPr/>
          <p:nvPr/>
        </p:nvSpPr>
        <p:spPr>
          <a:xfrm>
            <a:off x="3890928" y="2530661"/>
            <a:ext cx="1275643" cy="42695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COMMENT</a:t>
            </a:r>
            <a:endParaRPr lang="en-US" sz="900" dirty="0"/>
          </a:p>
        </p:txBody>
      </p:sp>
      <p:sp>
        <p:nvSpPr>
          <p:cNvPr id="18" name="Flowchart: Process 17"/>
          <p:cNvSpPr/>
          <p:nvPr/>
        </p:nvSpPr>
        <p:spPr>
          <a:xfrm>
            <a:off x="2832145" y="3158266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ANALYZE COMMENT</a:t>
            </a:r>
            <a:endParaRPr lang="en-US" sz="900" dirty="0"/>
          </a:p>
        </p:txBody>
      </p:sp>
      <p:sp>
        <p:nvSpPr>
          <p:cNvPr id="21" name="Flowchart: Process 20"/>
          <p:cNvSpPr/>
          <p:nvPr/>
        </p:nvSpPr>
        <p:spPr>
          <a:xfrm>
            <a:off x="2868332" y="5254740"/>
            <a:ext cx="823461" cy="4519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VECTORIZE</a:t>
            </a:r>
            <a:endParaRPr lang="en-US" sz="900" dirty="0"/>
          </a:p>
        </p:txBody>
      </p:sp>
      <p:sp>
        <p:nvSpPr>
          <p:cNvPr id="22" name="Flowchart: Process 21"/>
          <p:cNvSpPr/>
          <p:nvPr/>
        </p:nvSpPr>
        <p:spPr>
          <a:xfrm>
            <a:off x="5190634" y="591818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SHUFFLE DATASET</a:t>
            </a:r>
            <a:endParaRPr lang="en-US" sz="900" dirty="0"/>
          </a:p>
        </p:txBody>
      </p:sp>
      <p:sp>
        <p:nvSpPr>
          <p:cNvPr id="23" name="Flowchart: Process 22"/>
          <p:cNvSpPr/>
          <p:nvPr/>
        </p:nvSpPr>
        <p:spPr>
          <a:xfrm>
            <a:off x="5190634" y="1192974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SPLIT DATA INTO TRAIN AND TEST SET</a:t>
            </a:r>
            <a:endParaRPr lang="en-US" sz="900" dirty="0"/>
          </a:p>
        </p:txBody>
      </p:sp>
      <p:sp>
        <p:nvSpPr>
          <p:cNvPr id="24" name="Flowchart: Process 23"/>
          <p:cNvSpPr/>
          <p:nvPr/>
        </p:nvSpPr>
        <p:spPr>
          <a:xfrm>
            <a:off x="5190634" y="1815508"/>
            <a:ext cx="880534" cy="611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PERFORM A FIT TRANSFORM ON TRAIN SET</a:t>
            </a:r>
            <a:endParaRPr lang="en-US" sz="900" dirty="0"/>
          </a:p>
        </p:txBody>
      </p:sp>
      <p:sp>
        <p:nvSpPr>
          <p:cNvPr id="25" name="Flowchart: Process 24"/>
          <p:cNvSpPr/>
          <p:nvPr/>
        </p:nvSpPr>
        <p:spPr>
          <a:xfrm>
            <a:off x="5137821" y="3849286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CONVERT DATASET INTO DIFF TREES</a:t>
            </a:r>
            <a:endParaRPr lang="en-US" sz="900" dirty="0"/>
          </a:p>
        </p:txBody>
      </p:sp>
      <p:sp>
        <p:nvSpPr>
          <p:cNvPr id="26" name="Flowchart: Process 25"/>
          <p:cNvSpPr/>
          <p:nvPr/>
        </p:nvSpPr>
        <p:spPr>
          <a:xfrm>
            <a:off x="5137821" y="4466273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FIT TRAINING SET</a:t>
            </a:r>
            <a:endParaRPr lang="en-US" sz="900" dirty="0"/>
          </a:p>
        </p:txBody>
      </p:sp>
      <p:sp>
        <p:nvSpPr>
          <p:cNvPr id="27" name="Flowchart: Process 26"/>
          <p:cNvSpPr/>
          <p:nvPr/>
        </p:nvSpPr>
        <p:spPr>
          <a:xfrm>
            <a:off x="5137821" y="5070003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PERFORM A CROSS VALIDATION</a:t>
            </a:r>
            <a:endParaRPr lang="en-US" sz="900" dirty="0"/>
          </a:p>
        </p:txBody>
      </p:sp>
      <p:sp>
        <p:nvSpPr>
          <p:cNvPr id="28" name="Flowchart: Data 27"/>
          <p:cNvSpPr/>
          <p:nvPr/>
        </p:nvSpPr>
        <p:spPr>
          <a:xfrm>
            <a:off x="7362300" y="629912"/>
            <a:ext cx="914400" cy="3725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8469906" y="1184311"/>
            <a:ext cx="914400" cy="4233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30" name="Flowchart: Process 29"/>
          <p:cNvSpPr/>
          <p:nvPr/>
        </p:nvSpPr>
        <p:spPr>
          <a:xfrm>
            <a:off x="7362300" y="1173022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LOAD AND COMBINE ALL DATASET</a:t>
            </a:r>
            <a:endParaRPr lang="en-US" sz="900" dirty="0"/>
          </a:p>
        </p:txBody>
      </p:sp>
      <p:sp>
        <p:nvSpPr>
          <p:cNvPr id="35" name="Flowchart: Process 34"/>
          <p:cNvSpPr/>
          <p:nvPr/>
        </p:nvSpPr>
        <p:spPr>
          <a:xfrm>
            <a:off x="7288477" y="3837177"/>
            <a:ext cx="880534" cy="829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SHUFFLE DATASET: SEPARATE COMMENT FROM ANSWER</a:t>
            </a:r>
            <a:endParaRPr lang="en-US" sz="900" dirty="0"/>
          </a:p>
        </p:txBody>
      </p:sp>
      <p:sp>
        <p:nvSpPr>
          <p:cNvPr id="37" name="Flowchart: Process 36"/>
          <p:cNvSpPr/>
          <p:nvPr/>
        </p:nvSpPr>
        <p:spPr>
          <a:xfrm>
            <a:off x="7293752" y="5425740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VECTORIZE</a:t>
            </a:r>
            <a:endParaRPr lang="en-US" sz="900" dirty="0"/>
          </a:p>
        </p:txBody>
      </p:sp>
      <p:sp>
        <p:nvSpPr>
          <p:cNvPr id="38" name="Flowchart: Process 37"/>
          <p:cNvSpPr/>
          <p:nvPr/>
        </p:nvSpPr>
        <p:spPr>
          <a:xfrm>
            <a:off x="7288477" y="6029997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RANDOM FOREST CLASSIFIER</a:t>
            </a:r>
            <a:endParaRPr lang="en-US" sz="900" dirty="0"/>
          </a:p>
        </p:txBody>
      </p:sp>
      <p:sp>
        <p:nvSpPr>
          <p:cNvPr id="39" name="Flowchart: Process 38"/>
          <p:cNvSpPr/>
          <p:nvPr/>
        </p:nvSpPr>
        <p:spPr>
          <a:xfrm>
            <a:off x="9720445" y="451160"/>
            <a:ext cx="880534" cy="636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LET PIPELINE PERFORM FIT &amp; TRANSFORM</a:t>
            </a:r>
            <a:endParaRPr lang="en-US" sz="900" dirty="0"/>
          </a:p>
        </p:txBody>
      </p:sp>
      <p:sp>
        <p:nvSpPr>
          <p:cNvPr id="40" name="Flowchart: Process 39"/>
          <p:cNvSpPr/>
          <p:nvPr/>
        </p:nvSpPr>
        <p:spPr>
          <a:xfrm>
            <a:off x="9720445" y="1297528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SCORE</a:t>
            </a:r>
            <a:endParaRPr lang="en-US" sz="900" dirty="0"/>
          </a:p>
        </p:txBody>
      </p:sp>
      <p:sp>
        <p:nvSpPr>
          <p:cNvPr id="41" name="Flowchart: Data 40"/>
          <p:cNvSpPr/>
          <p:nvPr/>
        </p:nvSpPr>
        <p:spPr>
          <a:xfrm>
            <a:off x="10784811" y="1337039"/>
            <a:ext cx="914400" cy="4233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SCORE</a:t>
            </a:r>
            <a:endParaRPr lang="en-US" sz="1050" dirty="0"/>
          </a:p>
        </p:txBody>
      </p:sp>
      <p:sp>
        <p:nvSpPr>
          <p:cNvPr id="42" name="Flowchart: Process 41"/>
          <p:cNvSpPr/>
          <p:nvPr/>
        </p:nvSpPr>
        <p:spPr>
          <a:xfrm>
            <a:off x="9720445" y="3221272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PERFORM PREDICTION</a:t>
            </a:r>
            <a:endParaRPr lang="en-US" sz="900" dirty="0"/>
          </a:p>
        </p:txBody>
      </p:sp>
      <p:sp>
        <p:nvSpPr>
          <p:cNvPr id="44" name="Flowchart: Terminator 43"/>
          <p:cNvSpPr/>
          <p:nvPr/>
        </p:nvSpPr>
        <p:spPr>
          <a:xfrm>
            <a:off x="289277" y="2481497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5" name="Flowchart: Terminator 44"/>
          <p:cNvSpPr/>
          <p:nvPr/>
        </p:nvSpPr>
        <p:spPr>
          <a:xfrm>
            <a:off x="328645" y="3137610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46" name="Flowchart: Terminator 45"/>
          <p:cNvSpPr/>
          <p:nvPr/>
        </p:nvSpPr>
        <p:spPr>
          <a:xfrm>
            <a:off x="328645" y="4396297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7" name="Flowchart: Terminator 46"/>
          <p:cNvSpPr/>
          <p:nvPr/>
        </p:nvSpPr>
        <p:spPr>
          <a:xfrm>
            <a:off x="293153" y="5017003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48" name="Flowchart: Terminator 47"/>
          <p:cNvSpPr/>
          <p:nvPr/>
        </p:nvSpPr>
        <p:spPr>
          <a:xfrm>
            <a:off x="245984" y="6357002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2868332" y="51043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0" name="Flowchart: Terminator 49"/>
          <p:cNvSpPr/>
          <p:nvPr/>
        </p:nvSpPr>
        <p:spPr>
          <a:xfrm>
            <a:off x="2848217" y="1206919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1" name="Flowchart: Terminator 50"/>
          <p:cNvSpPr/>
          <p:nvPr/>
        </p:nvSpPr>
        <p:spPr>
          <a:xfrm>
            <a:off x="2845252" y="1942984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2" name="Flowchart: Terminator 51"/>
          <p:cNvSpPr/>
          <p:nvPr/>
        </p:nvSpPr>
        <p:spPr>
          <a:xfrm>
            <a:off x="2827957" y="3811988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3" name="Flowchart: Terminator 52"/>
          <p:cNvSpPr/>
          <p:nvPr/>
        </p:nvSpPr>
        <p:spPr>
          <a:xfrm>
            <a:off x="2848217" y="4692051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4" name="Flowchart: Terminator 53"/>
          <p:cNvSpPr/>
          <p:nvPr/>
        </p:nvSpPr>
        <p:spPr>
          <a:xfrm>
            <a:off x="2799420" y="5917109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5" name="Flowchart: Terminator 54"/>
          <p:cNvSpPr/>
          <p:nvPr/>
        </p:nvSpPr>
        <p:spPr>
          <a:xfrm>
            <a:off x="5190634" y="46588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6" name="Flowchart: Terminator 55"/>
          <p:cNvSpPr/>
          <p:nvPr/>
        </p:nvSpPr>
        <p:spPr>
          <a:xfrm>
            <a:off x="5150497" y="2562837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7" name="Flowchart: Terminator 56"/>
          <p:cNvSpPr/>
          <p:nvPr/>
        </p:nvSpPr>
        <p:spPr>
          <a:xfrm>
            <a:off x="5137821" y="3316188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8" name="Flowchart: Process 57"/>
          <p:cNvSpPr/>
          <p:nvPr/>
        </p:nvSpPr>
        <p:spPr>
          <a:xfrm>
            <a:off x="5150497" y="5706681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SCORE</a:t>
            </a:r>
            <a:endParaRPr lang="en-US" sz="900" dirty="0"/>
          </a:p>
        </p:txBody>
      </p:sp>
      <p:sp>
        <p:nvSpPr>
          <p:cNvPr id="60" name="Flowchart: Terminator 59"/>
          <p:cNvSpPr/>
          <p:nvPr/>
        </p:nvSpPr>
        <p:spPr>
          <a:xfrm>
            <a:off x="5137821" y="6306940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61" name="Flowchart: Terminator 60"/>
          <p:cNvSpPr/>
          <p:nvPr/>
        </p:nvSpPr>
        <p:spPr>
          <a:xfrm>
            <a:off x="7396166" y="46588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2" name="Flowchart: Data 61"/>
          <p:cNvSpPr/>
          <p:nvPr/>
        </p:nvSpPr>
        <p:spPr>
          <a:xfrm>
            <a:off x="6175202" y="5785704"/>
            <a:ext cx="914400" cy="3725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SCORE</a:t>
            </a:r>
            <a:endParaRPr lang="en-US" sz="900" dirty="0"/>
          </a:p>
        </p:txBody>
      </p:sp>
      <p:sp>
        <p:nvSpPr>
          <p:cNvPr id="64" name="Flowchart: Terminator 63"/>
          <p:cNvSpPr/>
          <p:nvPr/>
        </p:nvSpPr>
        <p:spPr>
          <a:xfrm>
            <a:off x="7336726" y="1784454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65" name="Flowchart: Terminator 64"/>
          <p:cNvSpPr/>
          <p:nvPr/>
        </p:nvSpPr>
        <p:spPr>
          <a:xfrm>
            <a:off x="7293752" y="2560602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7" name="Flowchart: Process 66"/>
          <p:cNvSpPr/>
          <p:nvPr/>
        </p:nvSpPr>
        <p:spPr>
          <a:xfrm>
            <a:off x="7293752" y="3137325"/>
            <a:ext cx="880534" cy="5355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CHECK LENGTH OF SPAM AND NOT SPAM</a:t>
            </a:r>
            <a:endParaRPr lang="en-US" sz="900" dirty="0"/>
          </a:p>
        </p:txBody>
      </p:sp>
      <p:sp>
        <p:nvSpPr>
          <p:cNvPr id="68" name="Flowchart: Process 67"/>
          <p:cNvSpPr/>
          <p:nvPr/>
        </p:nvSpPr>
        <p:spPr>
          <a:xfrm>
            <a:off x="7277924" y="4803184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SET UP A PIPELINE</a:t>
            </a:r>
            <a:endParaRPr lang="en-US" sz="900" dirty="0"/>
          </a:p>
        </p:txBody>
      </p:sp>
      <p:sp>
        <p:nvSpPr>
          <p:cNvPr id="69" name="Flowchart: Connector 68"/>
          <p:cNvSpPr/>
          <p:nvPr/>
        </p:nvSpPr>
        <p:spPr>
          <a:xfrm>
            <a:off x="7642861" y="6633411"/>
            <a:ext cx="176229" cy="2245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Flowchart: Connector 69"/>
          <p:cNvSpPr/>
          <p:nvPr/>
        </p:nvSpPr>
        <p:spPr>
          <a:xfrm>
            <a:off x="10072597" y="46588"/>
            <a:ext cx="176229" cy="2245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Flowchart: Terminator 70"/>
          <p:cNvSpPr/>
          <p:nvPr/>
        </p:nvSpPr>
        <p:spPr>
          <a:xfrm>
            <a:off x="9726387" y="1929157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72" name="Flowchart: Terminator 71"/>
          <p:cNvSpPr/>
          <p:nvPr/>
        </p:nvSpPr>
        <p:spPr>
          <a:xfrm>
            <a:off x="9720445" y="2652917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73" name="Flowchart: Process 72"/>
          <p:cNvSpPr/>
          <p:nvPr/>
        </p:nvSpPr>
        <p:spPr>
          <a:xfrm>
            <a:off x="9720445" y="3857360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VALIDATE SCORES</a:t>
            </a:r>
            <a:endParaRPr lang="en-US" sz="900" dirty="0"/>
          </a:p>
        </p:txBody>
      </p:sp>
      <p:sp>
        <p:nvSpPr>
          <p:cNvPr id="74" name="Flowchart: Process 73"/>
          <p:cNvSpPr/>
          <p:nvPr/>
        </p:nvSpPr>
        <p:spPr>
          <a:xfrm>
            <a:off x="9720445" y="4493448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PRINT SCORE</a:t>
            </a:r>
            <a:endParaRPr lang="en-US" sz="900" dirty="0"/>
          </a:p>
        </p:txBody>
      </p:sp>
      <p:sp>
        <p:nvSpPr>
          <p:cNvPr id="75" name="Flowchart: Data 74"/>
          <p:cNvSpPr/>
          <p:nvPr/>
        </p:nvSpPr>
        <p:spPr>
          <a:xfrm>
            <a:off x="10784811" y="4521670"/>
            <a:ext cx="914400" cy="4233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SCORE</a:t>
            </a:r>
            <a:endParaRPr lang="en-US" sz="1050" dirty="0"/>
          </a:p>
        </p:txBody>
      </p:sp>
      <p:sp>
        <p:nvSpPr>
          <p:cNvPr id="76" name="Flowchart: Terminator 75"/>
          <p:cNvSpPr/>
          <p:nvPr/>
        </p:nvSpPr>
        <p:spPr>
          <a:xfrm>
            <a:off x="9720444" y="5130775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816750" y="451160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816750" y="1088268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788671" y="1650726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83026" y="2299482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18255" y="5383529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39064" y="4193281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757399" y="3546112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02902" y="6170230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275821" y="2289356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269802" y="3008773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262579" y="3645516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284843" y="5076885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287110" y="5739254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632805" y="402688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3330789" y="379707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292754" y="999295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611428" y="1017343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579475" y="1628372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550151" y="3672134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585119" y="2395713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555795" y="4302819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538862" y="4897722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538862" y="6127315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5538862" y="5544567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7836433" y="425219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7830788" y="984805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7813445" y="1586738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7763859" y="2946660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728744" y="5250625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7734388" y="5863417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752570" y="4619653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769503" y="3642901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732939" y="6458677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10166355" y="1092726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10160711" y="256423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10171999" y="1728000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0175380" y="4306176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0175613" y="3680581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10155065" y="3032160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10155065" y="4941595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3585182" y="2804905"/>
            <a:ext cx="395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160794" y="3960464"/>
            <a:ext cx="365166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1195214" y="2071372"/>
            <a:ext cx="395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847586" y="6020050"/>
            <a:ext cx="395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122295" y="1420577"/>
            <a:ext cx="395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0466806" y="1548706"/>
            <a:ext cx="395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0466805" y="4736266"/>
            <a:ext cx="395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379588" y="72261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379588" y="624526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IMPORT TF-IDF TO MODEL</a:t>
            </a:r>
            <a:endParaRPr lang="en-US" sz="1050" dirty="0"/>
          </a:p>
        </p:txBody>
      </p:sp>
      <p:sp>
        <p:nvSpPr>
          <p:cNvPr id="7" name="Flowchart: Process 6"/>
          <p:cNvSpPr/>
          <p:nvPr/>
        </p:nvSpPr>
        <p:spPr>
          <a:xfrm>
            <a:off x="379588" y="1281751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MAKE ANOTHER PIPELINE</a:t>
            </a:r>
            <a:endParaRPr lang="en-US" sz="1050" dirty="0"/>
          </a:p>
        </p:txBody>
      </p:sp>
      <p:sp>
        <p:nvSpPr>
          <p:cNvPr id="8" name="Flowchart: Process 7"/>
          <p:cNvSpPr/>
          <p:nvPr/>
        </p:nvSpPr>
        <p:spPr>
          <a:xfrm>
            <a:off x="379588" y="1888457"/>
            <a:ext cx="880534" cy="451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VALIDATE SCORES</a:t>
            </a:r>
            <a:endParaRPr lang="en-US" sz="1050" dirty="0"/>
          </a:p>
        </p:txBody>
      </p:sp>
      <p:sp>
        <p:nvSpPr>
          <p:cNvPr id="9" name="Flowchart: Terminator 8"/>
          <p:cNvSpPr/>
          <p:nvPr/>
        </p:nvSpPr>
        <p:spPr>
          <a:xfrm>
            <a:off x="323440" y="2566809"/>
            <a:ext cx="880534" cy="383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7574" y="436500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03218" y="1068141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97574" y="1684193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1929" y="2320429"/>
            <a:ext cx="11289" cy="17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3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141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authorized user</cp:lastModifiedBy>
  <cp:revision>12</cp:revision>
  <dcterms:created xsi:type="dcterms:W3CDTF">2019-06-16T20:42:46Z</dcterms:created>
  <dcterms:modified xsi:type="dcterms:W3CDTF">2019-06-18T03:37:53Z</dcterms:modified>
</cp:coreProperties>
</file>