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2714-DF82-4F95-8EC6-F5B9D46C4A27}" type="datetimeFigureOut">
              <a:rPr lang="en-GB" smtClean="0"/>
              <a:t>30/09/2015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605D-A129-4213-A755-1FEAA9BF7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23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2714-DF82-4F95-8EC6-F5B9D46C4A27}" type="datetimeFigureOut">
              <a:rPr lang="en-GB" smtClean="0"/>
              <a:t>30/09/2015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605D-A129-4213-A755-1FEAA9BF7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7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2714-DF82-4F95-8EC6-F5B9D46C4A27}" type="datetimeFigureOut">
              <a:rPr lang="en-GB" smtClean="0"/>
              <a:t>30/09/2015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605D-A129-4213-A755-1FEAA9BF7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65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2714-DF82-4F95-8EC6-F5B9D46C4A27}" type="datetimeFigureOut">
              <a:rPr lang="en-GB" smtClean="0"/>
              <a:t>30/09/2015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605D-A129-4213-A755-1FEAA9BF7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91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2714-DF82-4F95-8EC6-F5B9D46C4A27}" type="datetimeFigureOut">
              <a:rPr lang="en-GB" smtClean="0"/>
              <a:t>30/09/2015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605D-A129-4213-A755-1FEAA9BF7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91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2714-DF82-4F95-8EC6-F5B9D46C4A27}" type="datetimeFigureOut">
              <a:rPr lang="en-GB" smtClean="0"/>
              <a:t>30/09/2015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605D-A129-4213-A755-1FEAA9BF7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43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2714-DF82-4F95-8EC6-F5B9D46C4A27}" type="datetimeFigureOut">
              <a:rPr lang="en-GB" smtClean="0"/>
              <a:t>30/09/2015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605D-A129-4213-A755-1FEAA9BF7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2714-DF82-4F95-8EC6-F5B9D46C4A27}" type="datetimeFigureOut">
              <a:rPr lang="en-GB" smtClean="0"/>
              <a:t>30/09/2015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605D-A129-4213-A755-1FEAA9BF7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48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2714-DF82-4F95-8EC6-F5B9D46C4A27}" type="datetimeFigureOut">
              <a:rPr lang="en-GB" smtClean="0"/>
              <a:t>30/09/2015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605D-A129-4213-A755-1FEAA9BF7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13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2714-DF82-4F95-8EC6-F5B9D46C4A27}" type="datetimeFigureOut">
              <a:rPr lang="en-GB" smtClean="0"/>
              <a:t>30/09/2015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605D-A129-4213-A755-1FEAA9BF7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65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2714-DF82-4F95-8EC6-F5B9D46C4A27}" type="datetimeFigureOut">
              <a:rPr lang="en-GB" smtClean="0"/>
              <a:t>30/09/2015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605D-A129-4213-A755-1FEAA9BF7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59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E2714-DF82-4F95-8EC6-F5B9D46C4A27}" type="datetimeFigureOut">
              <a:rPr lang="en-GB" smtClean="0"/>
              <a:t>30/09/2015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8605D-A129-4213-A755-1FEAA9BF7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71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BMA150Accelerometer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I2C Operations</a:t>
            </a:r>
          </a:p>
          <a:p>
            <a:pPr lvl="1"/>
            <a:r>
              <a:rPr lang="en-GB" dirty="0" smtClean="0"/>
              <a:t>void Start()</a:t>
            </a:r>
          </a:p>
          <a:p>
            <a:pPr lvl="1"/>
            <a:r>
              <a:rPr lang="en-GB" dirty="0"/>
              <a:t>b</a:t>
            </a:r>
            <a:r>
              <a:rPr lang="en-GB" dirty="0" smtClean="0"/>
              <a:t>ool Write(byte data)</a:t>
            </a:r>
          </a:p>
          <a:p>
            <a:pPr lvl="1"/>
            <a:r>
              <a:rPr lang="en-GB" dirty="0" smtClean="0"/>
              <a:t>byte Read(bool </a:t>
            </a:r>
            <a:r>
              <a:rPr lang="en-GB" dirty="0" err="1" smtClean="0"/>
              <a:t>ack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void Stop()</a:t>
            </a:r>
          </a:p>
          <a:p>
            <a:r>
              <a:rPr lang="en-GB" dirty="0" smtClean="0"/>
              <a:t>To read from the accelerometer (address is 0x38, register is 0x02)</a:t>
            </a:r>
          </a:p>
          <a:p>
            <a:pPr lvl="1"/>
            <a:r>
              <a:rPr lang="en-GB" dirty="0" smtClean="0"/>
              <a:t>Start</a:t>
            </a:r>
          </a:p>
          <a:p>
            <a:pPr lvl="1"/>
            <a:r>
              <a:rPr lang="en-GB" dirty="0" smtClean="0"/>
              <a:t>Write(address with write bit set)</a:t>
            </a:r>
          </a:p>
          <a:p>
            <a:pPr lvl="1"/>
            <a:r>
              <a:rPr lang="en-GB" dirty="0" smtClean="0"/>
              <a:t>Write(register index)</a:t>
            </a:r>
          </a:p>
          <a:p>
            <a:pPr lvl="1"/>
            <a:r>
              <a:rPr lang="en-GB" dirty="0" smtClean="0"/>
              <a:t>Stop</a:t>
            </a:r>
          </a:p>
          <a:p>
            <a:pPr lvl="1"/>
            <a:r>
              <a:rPr lang="en-GB" dirty="0" smtClean="0"/>
              <a:t>Start</a:t>
            </a:r>
          </a:p>
          <a:p>
            <a:pPr lvl="1"/>
            <a:r>
              <a:rPr lang="en-GB" dirty="0" smtClean="0"/>
              <a:t>Write(address with write bit cleared)</a:t>
            </a:r>
          </a:p>
          <a:p>
            <a:pPr lvl="1"/>
            <a:r>
              <a:rPr lang="en-GB" dirty="0" smtClean="0"/>
              <a:t>Read(…) x 6 with </a:t>
            </a:r>
            <a:r>
              <a:rPr lang="en-GB" dirty="0" err="1" smtClean="0"/>
              <a:t>ack</a:t>
            </a:r>
            <a:r>
              <a:rPr lang="en-GB" dirty="0" smtClean="0"/>
              <a:t> set on all but last Read operation</a:t>
            </a:r>
          </a:p>
          <a:p>
            <a:pPr lvl="1"/>
            <a:r>
              <a:rPr lang="en-GB" smtClean="0"/>
              <a:t>Stop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4179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BMA150Accelerometer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BMA150Accelerometer</dc:title>
  <dc:creator>Byran Wills-Heath</dc:creator>
  <cp:lastModifiedBy>Byran Wills-Heath</cp:lastModifiedBy>
  <cp:revision>1</cp:revision>
  <dcterms:created xsi:type="dcterms:W3CDTF">2015-09-30T14:00:11Z</dcterms:created>
  <dcterms:modified xsi:type="dcterms:W3CDTF">2015-09-30T14:00:56Z</dcterms:modified>
</cp:coreProperties>
</file>