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4.xml" ContentType="application/vnd.openxmlformats-officedocument.drawingml.chartshape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1" r:id="rId9"/>
    <p:sldId id="276" r:id="rId10"/>
    <p:sldId id="265" r:id="rId11"/>
    <p:sldId id="277" r:id="rId12"/>
    <p:sldId id="278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rketing%20AB\Marketing_AB_Test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rketing%20AB\Marketing_AB_Tes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rketing%20AB\Marketing_AB_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rketing%20AB\Marketing_AB_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rketing%20AB\Marketing_AB_Tes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Marketing%20AB\Marketing_AB_Tes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16300987287626E-2"/>
          <c:y val="5.9409735374988282E-2"/>
          <c:w val="0.87604919033298689"/>
          <c:h val="0.8252712850132986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Sheet4!$E$4</c:f>
              <c:strCache>
                <c:ptCount val="1"/>
                <c:pt idx="0">
                  <c:v>Number od sold items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accent1">
                      <a:alpha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953-4EEB-9928-E90ADB8530B6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accent1">
                    <a:lumMod val="50000"/>
                  </a:schemeClr>
                </a:solidFill>
                <a:ln w="38100">
                  <a:solidFill>
                    <a:schemeClr val="accent1">
                      <a:alpha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953-4EEB-9928-E90ADB8530B6}"/>
              </c:ext>
            </c:extLst>
          </c:dPt>
          <c:dPt>
            <c:idx val="151"/>
            <c:marker>
              <c:symbol val="circle"/>
              <c:size val="6"/>
              <c:spPr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alpha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953-4EEB-9928-E90ADB8530B6}"/>
              </c:ext>
            </c:extLst>
          </c:dPt>
          <c:xVal>
            <c:numRef>
              <c:f>Sheet4!$D$5:$D$519</c:f>
              <c:numCache>
                <c:formatCode>0</c:formatCode>
                <c:ptCount val="5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271</c:v>
                </c:pt>
                <c:pt idx="270">
                  <c:v>272</c:v>
                </c:pt>
                <c:pt idx="271">
                  <c:v>273</c:v>
                </c:pt>
                <c:pt idx="272">
                  <c:v>274</c:v>
                </c:pt>
                <c:pt idx="273">
                  <c:v>275</c:v>
                </c:pt>
                <c:pt idx="274">
                  <c:v>276</c:v>
                </c:pt>
                <c:pt idx="275">
                  <c:v>277</c:v>
                </c:pt>
                <c:pt idx="276">
                  <c:v>278</c:v>
                </c:pt>
                <c:pt idx="277">
                  <c:v>279</c:v>
                </c:pt>
                <c:pt idx="278">
                  <c:v>280</c:v>
                </c:pt>
                <c:pt idx="279">
                  <c:v>281</c:v>
                </c:pt>
                <c:pt idx="280">
                  <c:v>282</c:v>
                </c:pt>
                <c:pt idx="281">
                  <c:v>283</c:v>
                </c:pt>
                <c:pt idx="282">
                  <c:v>284</c:v>
                </c:pt>
                <c:pt idx="283">
                  <c:v>285</c:v>
                </c:pt>
                <c:pt idx="284">
                  <c:v>286</c:v>
                </c:pt>
                <c:pt idx="285">
                  <c:v>287</c:v>
                </c:pt>
                <c:pt idx="286">
                  <c:v>288</c:v>
                </c:pt>
                <c:pt idx="287">
                  <c:v>289</c:v>
                </c:pt>
                <c:pt idx="288">
                  <c:v>290</c:v>
                </c:pt>
                <c:pt idx="289">
                  <c:v>291</c:v>
                </c:pt>
                <c:pt idx="290">
                  <c:v>292</c:v>
                </c:pt>
                <c:pt idx="291">
                  <c:v>293</c:v>
                </c:pt>
                <c:pt idx="292">
                  <c:v>294</c:v>
                </c:pt>
                <c:pt idx="293">
                  <c:v>295</c:v>
                </c:pt>
                <c:pt idx="294">
                  <c:v>296</c:v>
                </c:pt>
                <c:pt idx="295">
                  <c:v>297</c:v>
                </c:pt>
                <c:pt idx="296">
                  <c:v>298</c:v>
                </c:pt>
                <c:pt idx="297">
                  <c:v>299</c:v>
                </c:pt>
                <c:pt idx="298">
                  <c:v>300</c:v>
                </c:pt>
                <c:pt idx="299">
                  <c:v>301</c:v>
                </c:pt>
                <c:pt idx="300">
                  <c:v>302</c:v>
                </c:pt>
                <c:pt idx="301">
                  <c:v>303</c:v>
                </c:pt>
                <c:pt idx="302">
                  <c:v>304</c:v>
                </c:pt>
                <c:pt idx="303">
                  <c:v>305</c:v>
                </c:pt>
                <c:pt idx="304">
                  <c:v>306</c:v>
                </c:pt>
                <c:pt idx="305">
                  <c:v>307</c:v>
                </c:pt>
                <c:pt idx="306">
                  <c:v>308</c:v>
                </c:pt>
                <c:pt idx="307">
                  <c:v>309</c:v>
                </c:pt>
                <c:pt idx="308">
                  <c:v>310</c:v>
                </c:pt>
                <c:pt idx="309">
                  <c:v>311</c:v>
                </c:pt>
                <c:pt idx="310">
                  <c:v>312</c:v>
                </c:pt>
                <c:pt idx="311">
                  <c:v>313</c:v>
                </c:pt>
                <c:pt idx="312">
                  <c:v>314</c:v>
                </c:pt>
                <c:pt idx="313">
                  <c:v>315</c:v>
                </c:pt>
                <c:pt idx="314">
                  <c:v>317</c:v>
                </c:pt>
                <c:pt idx="315">
                  <c:v>319</c:v>
                </c:pt>
                <c:pt idx="316">
                  <c:v>320</c:v>
                </c:pt>
                <c:pt idx="317">
                  <c:v>321</c:v>
                </c:pt>
                <c:pt idx="318">
                  <c:v>322</c:v>
                </c:pt>
                <c:pt idx="319">
                  <c:v>323</c:v>
                </c:pt>
                <c:pt idx="320">
                  <c:v>325</c:v>
                </c:pt>
                <c:pt idx="321">
                  <c:v>326</c:v>
                </c:pt>
                <c:pt idx="322">
                  <c:v>327</c:v>
                </c:pt>
                <c:pt idx="323">
                  <c:v>328</c:v>
                </c:pt>
                <c:pt idx="324">
                  <c:v>329</c:v>
                </c:pt>
                <c:pt idx="325">
                  <c:v>330</c:v>
                </c:pt>
                <c:pt idx="326">
                  <c:v>331</c:v>
                </c:pt>
                <c:pt idx="327">
                  <c:v>332</c:v>
                </c:pt>
                <c:pt idx="328">
                  <c:v>333</c:v>
                </c:pt>
                <c:pt idx="329">
                  <c:v>334</c:v>
                </c:pt>
                <c:pt idx="330">
                  <c:v>335</c:v>
                </c:pt>
                <c:pt idx="331">
                  <c:v>336</c:v>
                </c:pt>
                <c:pt idx="332">
                  <c:v>338</c:v>
                </c:pt>
                <c:pt idx="333">
                  <c:v>339</c:v>
                </c:pt>
                <c:pt idx="334">
                  <c:v>340</c:v>
                </c:pt>
                <c:pt idx="335">
                  <c:v>341</c:v>
                </c:pt>
                <c:pt idx="336">
                  <c:v>342</c:v>
                </c:pt>
                <c:pt idx="337">
                  <c:v>343</c:v>
                </c:pt>
                <c:pt idx="338">
                  <c:v>344</c:v>
                </c:pt>
                <c:pt idx="339">
                  <c:v>345</c:v>
                </c:pt>
                <c:pt idx="340">
                  <c:v>346</c:v>
                </c:pt>
                <c:pt idx="341">
                  <c:v>347</c:v>
                </c:pt>
                <c:pt idx="342">
                  <c:v>348</c:v>
                </c:pt>
                <c:pt idx="343">
                  <c:v>349</c:v>
                </c:pt>
                <c:pt idx="344">
                  <c:v>350</c:v>
                </c:pt>
                <c:pt idx="345">
                  <c:v>351</c:v>
                </c:pt>
                <c:pt idx="346">
                  <c:v>353</c:v>
                </c:pt>
                <c:pt idx="347">
                  <c:v>354</c:v>
                </c:pt>
                <c:pt idx="348">
                  <c:v>355</c:v>
                </c:pt>
                <c:pt idx="349">
                  <c:v>356</c:v>
                </c:pt>
                <c:pt idx="350">
                  <c:v>357</c:v>
                </c:pt>
                <c:pt idx="351">
                  <c:v>358</c:v>
                </c:pt>
                <c:pt idx="352">
                  <c:v>360</c:v>
                </c:pt>
                <c:pt idx="353">
                  <c:v>361</c:v>
                </c:pt>
                <c:pt idx="354">
                  <c:v>366</c:v>
                </c:pt>
                <c:pt idx="355">
                  <c:v>367</c:v>
                </c:pt>
                <c:pt idx="356">
                  <c:v>369</c:v>
                </c:pt>
                <c:pt idx="357">
                  <c:v>374</c:v>
                </c:pt>
                <c:pt idx="358">
                  <c:v>375</c:v>
                </c:pt>
                <c:pt idx="359">
                  <c:v>376</c:v>
                </c:pt>
                <c:pt idx="360">
                  <c:v>377</c:v>
                </c:pt>
                <c:pt idx="361">
                  <c:v>378</c:v>
                </c:pt>
                <c:pt idx="362">
                  <c:v>379</c:v>
                </c:pt>
                <c:pt idx="363">
                  <c:v>380</c:v>
                </c:pt>
                <c:pt idx="364">
                  <c:v>383</c:v>
                </c:pt>
                <c:pt idx="365">
                  <c:v>384</c:v>
                </c:pt>
                <c:pt idx="366">
                  <c:v>385</c:v>
                </c:pt>
                <c:pt idx="367">
                  <c:v>386</c:v>
                </c:pt>
                <c:pt idx="368">
                  <c:v>387</c:v>
                </c:pt>
                <c:pt idx="369">
                  <c:v>389</c:v>
                </c:pt>
                <c:pt idx="370">
                  <c:v>391</c:v>
                </c:pt>
                <c:pt idx="371">
                  <c:v>393</c:v>
                </c:pt>
                <c:pt idx="372">
                  <c:v>394</c:v>
                </c:pt>
                <c:pt idx="373">
                  <c:v>397</c:v>
                </c:pt>
                <c:pt idx="374">
                  <c:v>398</c:v>
                </c:pt>
                <c:pt idx="375">
                  <c:v>400</c:v>
                </c:pt>
                <c:pt idx="376">
                  <c:v>401</c:v>
                </c:pt>
                <c:pt idx="377">
                  <c:v>402</c:v>
                </c:pt>
                <c:pt idx="378">
                  <c:v>406</c:v>
                </c:pt>
                <c:pt idx="379">
                  <c:v>407</c:v>
                </c:pt>
                <c:pt idx="380">
                  <c:v>409</c:v>
                </c:pt>
                <c:pt idx="381">
                  <c:v>412</c:v>
                </c:pt>
                <c:pt idx="382">
                  <c:v>414</c:v>
                </c:pt>
                <c:pt idx="383">
                  <c:v>416</c:v>
                </c:pt>
                <c:pt idx="384">
                  <c:v>418</c:v>
                </c:pt>
                <c:pt idx="385">
                  <c:v>421</c:v>
                </c:pt>
                <c:pt idx="386">
                  <c:v>423</c:v>
                </c:pt>
                <c:pt idx="387">
                  <c:v>426</c:v>
                </c:pt>
                <c:pt idx="388">
                  <c:v>427</c:v>
                </c:pt>
                <c:pt idx="389">
                  <c:v>428</c:v>
                </c:pt>
                <c:pt idx="390">
                  <c:v>429</c:v>
                </c:pt>
                <c:pt idx="391">
                  <c:v>432</c:v>
                </c:pt>
                <c:pt idx="392">
                  <c:v>434</c:v>
                </c:pt>
                <c:pt idx="393">
                  <c:v>435</c:v>
                </c:pt>
                <c:pt idx="394">
                  <c:v>436</c:v>
                </c:pt>
                <c:pt idx="395">
                  <c:v>437</c:v>
                </c:pt>
                <c:pt idx="396">
                  <c:v>438</c:v>
                </c:pt>
                <c:pt idx="397">
                  <c:v>439</c:v>
                </c:pt>
                <c:pt idx="398">
                  <c:v>440</c:v>
                </c:pt>
                <c:pt idx="399">
                  <c:v>443</c:v>
                </c:pt>
                <c:pt idx="400">
                  <c:v>444</c:v>
                </c:pt>
                <c:pt idx="401">
                  <c:v>445</c:v>
                </c:pt>
                <c:pt idx="402">
                  <c:v>446</c:v>
                </c:pt>
                <c:pt idx="403">
                  <c:v>451</c:v>
                </c:pt>
                <c:pt idx="404">
                  <c:v>452</c:v>
                </c:pt>
                <c:pt idx="405">
                  <c:v>453</c:v>
                </c:pt>
                <c:pt idx="406">
                  <c:v>455</c:v>
                </c:pt>
                <c:pt idx="407">
                  <c:v>457</c:v>
                </c:pt>
                <c:pt idx="408">
                  <c:v>463</c:v>
                </c:pt>
                <c:pt idx="409">
                  <c:v>466</c:v>
                </c:pt>
                <c:pt idx="410">
                  <c:v>468</c:v>
                </c:pt>
                <c:pt idx="411">
                  <c:v>472</c:v>
                </c:pt>
                <c:pt idx="412">
                  <c:v>473</c:v>
                </c:pt>
                <c:pt idx="413">
                  <c:v>474</c:v>
                </c:pt>
                <c:pt idx="414">
                  <c:v>475</c:v>
                </c:pt>
                <c:pt idx="415">
                  <c:v>477</c:v>
                </c:pt>
                <c:pt idx="416">
                  <c:v>481</c:v>
                </c:pt>
                <c:pt idx="417">
                  <c:v>484</c:v>
                </c:pt>
                <c:pt idx="418">
                  <c:v>485</c:v>
                </c:pt>
                <c:pt idx="419">
                  <c:v>486</c:v>
                </c:pt>
                <c:pt idx="420">
                  <c:v>488</c:v>
                </c:pt>
                <c:pt idx="421">
                  <c:v>489</c:v>
                </c:pt>
                <c:pt idx="422">
                  <c:v>490</c:v>
                </c:pt>
                <c:pt idx="423">
                  <c:v>491</c:v>
                </c:pt>
                <c:pt idx="424">
                  <c:v>492</c:v>
                </c:pt>
                <c:pt idx="425">
                  <c:v>496</c:v>
                </c:pt>
                <c:pt idx="426">
                  <c:v>497</c:v>
                </c:pt>
                <c:pt idx="427">
                  <c:v>499</c:v>
                </c:pt>
                <c:pt idx="428">
                  <c:v>500</c:v>
                </c:pt>
                <c:pt idx="429">
                  <c:v>504</c:v>
                </c:pt>
                <c:pt idx="430">
                  <c:v>506</c:v>
                </c:pt>
                <c:pt idx="431">
                  <c:v>510</c:v>
                </c:pt>
                <c:pt idx="432">
                  <c:v>512</c:v>
                </c:pt>
                <c:pt idx="433">
                  <c:v>515</c:v>
                </c:pt>
                <c:pt idx="434">
                  <c:v>522</c:v>
                </c:pt>
                <c:pt idx="435">
                  <c:v>532</c:v>
                </c:pt>
                <c:pt idx="436">
                  <c:v>533</c:v>
                </c:pt>
                <c:pt idx="437">
                  <c:v>535</c:v>
                </c:pt>
                <c:pt idx="438">
                  <c:v>538</c:v>
                </c:pt>
                <c:pt idx="439">
                  <c:v>540</c:v>
                </c:pt>
                <c:pt idx="440">
                  <c:v>541</c:v>
                </c:pt>
                <c:pt idx="441">
                  <c:v>546</c:v>
                </c:pt>
                <c:pt idx="442">
                  <c:v>548</c:v>
                </c:pt>
                <c:pt idx="443">
                  <c:v>550</c:v>
                </c:pt>
                <c:pt idx="444">
                  <c:v>552</c:v>
                </c:pt>
                <c:pt idx="445">
                  <c:v>554</c:v>
                </c:pt>
                <c:pt idx="446">
                  <c:v>555</c:v>
                </c:pt>
                <c:pt idx="447">
                  <c:v>557</c:v>
                </c:pt>
                <c:pt idx="448">
                  <c:v>564</c:v>
                </c:pt>
                <c:pt idx="449">
                  <c:v>566</c:v>
                </c:pt>
                <c:pt idx="450">
                  <c:v>571</c:v>
                </c:pt>
                <c:pt idx="451">
                  <c:v>573</c:v>
                </c:pt>
                <c:pt idx="452">
                  <c:v>580</c:v>
                </c:pt>
                <c:pt idx="453">
                  <c:v>581</c:v>
                </c:pt>
                <c:pt idx="454">
                  <c:v>582</c:v>
                </c:pt>
                <c:pt idx="455">
                  <c:v>591</c:v>
                </c:pt>
                <c:pt idx="456">
                  <c:v>593</c:v>
                </c:pt>
                <c:pt idx="457">
                  <c:v>601</c:v>
                </c:pt>
                <c:pt idx="458">
                  <c:v>602</c:v>
                </c:pt>
                <c:pt idx="459">
                  <c:v>603</c:v>
                </c:pt>
                <c:pt idx="460">
                  <c:v>606</c:v>
                </c:pt>
                <c:pt idx="461">
                  <c:v>607</c:v>
                </c:pt>
                <c:pt idx="462">
                  <c:v>609</c:v>
                </c:pt>
                <c:pt idx="463">
                  <c:v>612</c:v>
                </c:pt>
                <c:pt idx="464">
                  <c:v>619</c:v>
                </c:pt>
                <c:pt idx="465">
                  <c:v>622</c:v>
                </c:pt>
                <c:pt idx="466">
                  <c:v>625</c:v>
                </c:pt>
                <c:pt idx="467">
                  <c:v>628</c:v>
                </c:pt>
                <c:pt idx="468">
                  <c:v>634</c:v>
                </c:pt>
                <c:pt idx="469">
                  <c:v>643</c:v>
                </c:pt>
                <c:pt idx="470">
                  <c:v>646</c:v>
                </c:pt>
                <c:pt idx="471">
                  <c:v>648</c:v>
                </c:pt>
                <c:pt idx="472">
                  <c:v>654</c:v>
                </c:pt>
                <c:pt idx="473">
                  <c:v>657</c:v>
                </c:pt>
                <c:pt idx="474">
                  <c:v>659</c:v>
                </c:pt>
                <c:pt idx="475">
                  <c:v>660</c:v>
                </c:pt>
                <c:pt idx="476">
                  <c:v>663</c:v>
                </c:pt>
                <c:pt idx="477">
                  <c:v>680</c:v>
                </c:pt>
                <c:pt idx="478">
                  <c:v>687</c:v>
                </c:pt>
                <c:pt idx="479">
                  <c:v>688</c:v>
                </c:pt>
                <c:pt idx="480">
                  <c:v>689</c:v>
                </c:pt>
                <c:pt idx="481">
                  <c:v>698</c:v>
                </c:pt>
                <c:pt idx="482">
                  <c:v>704</c:v>
                </c:pt>
                <c:pt idx="483">
                  <c:v>720</c:v>
                </c:pt>
                <c:pt idx="484">
                  <c:v>727</c:v>
                </c:pt>
                <c:pt idx="485">
                  <c:v>728</c:v>
                </c:pt>
                <c:pt idx="486">
                  <c:v>730</c:v>
                </c:pt>
                <c:pt idx="487">
                  <c:v>742</c:v>
                </c:pt>
                <c:pt idx="488">
                  <c:v>744</c:v>
                </c:pt>
                <c:pt idx="489">
                  <c:v>745</c:v>
                </c:pt>
                <c:pt idx="490">
                  <c:v>763</c:v>
                </c:pt>
                <c:pt idx="491">
                  <c:v>771</c:v>
                </c:pt>
                <c:pt idx="492">
                  <c:v>772</c:v>
                </c:pt>
                <c:pt idx="493">
                  <c:v>789</c:v>
                </c:pt>
                <c:pt idx="494">
                  <c:v>791</c:v>
                </c:pt>
                <c:pt idx="495">
                  <c:v>792</c:v>
                </c:pt>
                <c:pt idx="496">
                  <c:v>794</c:v>
                </c:pt>
                <c:pt idx="497">
                  <c:v>799</c:v>
                </c:pt>
                <c:pt idx="498">
                  <c:v>800</c:v>
                </c:pt>
                <c:pt idx="499">
                  <c:v>802</c:v>
                </c:pt>
                <c:pt idx="500">
                  <c:v>805</c:v>
                </c:pt>
                <c:pt idx="501">
                  <c:v>857</c:v>
                </c:pt>
                <c:pt idx="502">
                  <c:v>887</c:v>
                </c:pt>
                <c:pt idx="503">
                  <c:v>907</c:v>
                </c:pt>
                <c:pt idx="504">
                  <c:v>947</c:v>
                </c:pt>
                <c:pt idx="505">
                  <c:v>952</c:v>
                </c:pt>
                <c:pt idx="506">
                  <c:v>986</c:v>
                </c:pt>
                <c:pt idx="507">
                  <c:v>1010</c:v>
                </c:pt>
                <c:pt idx="508">
                  <c:v>1129</c:v>
                </c:pt>
                <c:pt idx="509">
                  <c:v>1328</c:v>
                </c:pt>
                <c:pt idx="510">
                  <c:v>1354</c:v>
                </c:pt>
                <c:pt idx="511">
                  <c:v>1391</c:v>
                </c:pt>
                <c:pt idx="512">
                  <c:v>1491</c:v>
                </c:pt>
                <c:pt idx="513">
                  <c:v>1680</c:v>
                </c:pt>
                <c:pt idx="514">
                  <c:v>1778</c:v>
                </c:pt>
              </c:numCache>
            </c:numRef>
          </c:xVal>
          <c:yVal>
            <c:numRef>
              <c:f>Sheet4!$E$5:$E$519</c:f>
              <c:numCache>
                <c:formatCode>General</c:formatCode>
                <c:ptCount val="515"/>
                <c:pt idx="0">
                  <c:v>86</c:v>
                </c:pt>
                <c:pt idx="1">
                  <c:v>91</c:v>
                </c:pt>
                <c:pt idx="2">
                  <c:v>77</c:v>
                </c:pt>
                <c:pt idx="3">
                  <c:v>81</c:v>
                </c:pt>
                <c:pt idx="4">
                  <c:v>92</c:v>
                </c:pt>
                <c:pt idx="5">
                  <c:v>69</c:v>
                </c:pt>
                <c:pt idx="6">
                  <c:v>95</c:v>
                </c:pt>
                <c:pt idx="7">
                  <c:v>72</c:v>
                </c:pt>
                <c:pt idx="8">
                  <c:v>76</c:v>
                </c:pt>
                <c:pt idx="9">
                  <c:v>74</c:v>
                </c:pt>
                <c:pt idx="10">
                  <c:v>75</c:v>
                </c:pt>
                <c:pt idx="11">
                  <c:v>101</c:v>
                </c:pt>
                <c:pt idx="12">
                  <c:v>90</c:v>
                </c:pt>
                <c:pt idx="13">
                  <c:v>82</c:v>
                </c:pt>
                <c:pt idx="14">
                  <c:v>150</c:v>
                </c:pt>
                <c:pt idx="15">
                  <c:v>99</c:v>
                </c:pt>
                <c:pt idx="16">
                  <c:v>108</c:v>
                </c:pt>
                <c:pt idx="17">
                  <c:v>126</c:v>
                </c:pt>
                <c:pt idx="18">
                  <c:v>111</c:v>
                </c:pt>
                <c:pt idx="19">
                  <c:v>94</c:v>
                </c:pt>
                <c:pt idx="20">
                  <c:v>107</c:v>
                </c:pt>
                <c:pt idx="21">
                  <c:v>97</c:v>
                </c:pt>
                <c:pt idx="22">
                  <c:v>96</c:v>
                </c:pt>
                <c:pt idx="23">
                  <c:v>170</c:v>
                </c:pt>
                <c:pt idx="24">
                  <c:v>153</c:v>
                </c:pt>
                <c:pt idx="25">
                  <c:v>122</c:v>
                </c:pt>
                <c:pt idx="26">
                  <c:v>116</c:v>
                </c:pt>
                <c:pt idx="27">
                  <c:v>104</c:v>
                </c:pt>
                <c:pt idx="28">
                  <c:v>91</c:v>
                </c:pt>
                <c:pt idx="29">
                  <c:v>121</c:v>
                </c:pt>
                <c:pt idx="30">
                  <c:v>133</c:v>
                </c:pt>
                <c:pt idx="31">
                  <c:v>115</c:v>
                </c:pt>
                <c:pt idx="32">
                  <c:v>119</c:v>
                </c:pt>
                <c:pt idx="33">
                  <c:v>123</c:v>
                </c:pt>
                <c:pt idx="34">
                  <c:v>117</c:v>
                </c:pt>
                <c:pt idx="35">
                  <c:v>123</c:v>
                </c:pt>
                <c:pt idx="36">
                  <c:v>128</c:v>
                </c:pt>
                <c:pt idx="37">
                  <c:v>134</c:v>
                </c:pt>
                <c:pt idx="38">
                  <c:v>112</c:v>
                </c:pt>
                <c:pt idx="39">
                  <c:v>118</c:v>
                </c:pt>
                <c:pt idx="40">
                  <c:v>129</c:v>
                </c:pt>
                <c:pt idx="41">
                  <c:v>112</c:v>
                </c:pt>
                <c:pt idx="42">
                  <c:v>90</c:v>
                </c:pt>
                <c:pt idx="43">
                  <c:v>113</c:v>
                </c:pt>
                <c:pt idx="44">
                  <c:v>149</c:v>
                </c:pt>
                <c:pt idx="45">
                  <c:v>111</c:v>
                </c:pt>
                <c:pt idx="46">
                  <c:v>143</c:v>
                </c:pt>
                <c:pt idx="47">
                  <c:v>141</c:v>
                </c:pt>
                <c:pt idx="48">
                  <c:v>141</c:v>
                </c:pt>
                <c:pt idx="49">
                  <c:v>132</c:v>
                </c:pt>
                <c:pt idx="50">
                  <c:v>130</c:v>
                </c:pt>
                <c:pt idx="51">
                  <c:v>122</c:v>
                </c:pt>
                <c:pt idx="52">
                  <c:v>122</c:v>
                </c:pt>
                <c:pt idx="53">
                  <c:v>125</c:v>
                </c:pt>
                <c:pt idx="54">
                  <c:v>127</c:v>
                </c:pt>
                <c:pt idx="55">
                  <c:v>128</c:v>
                </c:pt>
                <c:pt idx="56">
                  <c:v>127</c:v>
                </c:pt>
                <c:pt idx="57">
                  <c:v>122</c:v>
                </c:pt>
                <c:pt idx="58">
                  <c:v>139</c:v>
                </c:pt>
                <c:pt idx="59">
                  <c:v>101</c:v>
                </c:pt>
                <c:pt idx="60">
                  <c:v>137</c:v>
                </c:pt>
                <c:pt idx="61">
                  <c:v>118</c:v>
                </c:pt>
                <c:pt idx="62">
                  <c:v>114</c:v>
                </c:pt>
                <c:pt idx="63">
                  <c:v>109</c:v>
                </c:pt>
                <c:pt idx="64">
                  <c:v>121</c:v>
                </c:pt>
                <c:pt idx="65">
                  <c:v>116</c:v>
                </c:pt>
                <c:pt idx="66">
                  <c:v>141</c:v>
                </c:pt>
                <c:pt idx="67">
                  <c:v>116</c:v>
                </c:pt>
                <c:pt idx="68">
                  <c:v>106</c:v>
                </c:pt>
                <c:pt idx="69">
                  <c:v>129</c:v>
                </c:pt>
                <c:pt idx="70">
                  <c:v>95</c:v>
                </c:pt>
                <c:pt idx="71">
                  <c:v>111</c:v>
                </c:pt>
                <c:pt idx="72">
                  <c:v>117</c:v>
                </c:pt>
                <c:pt idx="73">
                  <c:v>113</c:v>
                </c:pt>
                <c:pt idx="74">
                  <c:v>102</c:v>
                </c:pt>
                <c:pt idx="75">
                  <c:v>91</c:v>
                </c:pt>
                <c:pt idx="76">
                  <c:v>103</c:v>
                </c:pt>
                <c:pt idx="77">
                  <c:v>94</c:v>
                </c:pt>
                <c:pt idx="78">
                  <c:v>105</c:v>
                </c:pt>
                <c:pt idx="79">
                  <c:v>93</c:v>
                </c:pt>
                <c:pt idx="80">
                  <c:v>103</c:v>
                </c:pt>
                <c:pt idx="81">
                  <c:v>94</c:v>
                </c:pt>
                <c:pt idx="82">
                  <c:v>89</c:v>
                </c:pt>
                <c:pt idx="83">
                  <c:v>88</c:v>
                </c:pt>
                <c:pt idx="84">
                  <c:v>79</c:v>
                </c:pt>
                <c:pt idx="85">
                  <c:v>95</c:v>
                </c:pt>
                <c:pt idx="86">
                  <c:v>73</c:v>
                </c:pt>
                <c:pt idx="87">
                  <c:v>105</c:v>
                </c:pt>
                <c:pt idx="88">
                  <c:v>94</c:v>
                </c:pt>
                <c:pt idx="89">
                  <c:v>74</c:v>
                </c:pt>
                <c:pt idx="90">
                  <c:v>84</c:v>
                </c:pt>
                <c:pt idx="91">
                  <c:v>90</c:v>
                </c:pt>
                <c:pt idx="92">
                  <c:v>72</c:v>
                </c:pt>
                <c:pt idx="93">
                  <c:v>64</c:v>
                </c:pt>
                <c:pt idx="94">
                  <c:v>81</c:v>
                </c:pt>
                <c:pt idx="95">
                  <c:v>78</c:v>
                </c:pt>
                <c:pt idx="96">
                  <c:v>82</c:v>
                </c:pt>
                <c:pt idx="97">
                  <c:v>60</c:v>
                </c:pt>
                <c:pt idx="98">
                  <c:v>78</c:v>
                </c:pt>
                <c:pt idx="99">
                  <c:v>78</c:v>
                </c:pt>
                <c:pt idx="100">
                  <c:v>58</c:v>
                </c:pt>
                <c:pt idx="101">
                  <c:v>71</c:v>
                </c:pt>
                <c:pt idx="102">
                  <c:v>69</c:v>
                </c:pt>
                <c:pt idx="103">
                  <c:v>57</c:v>
                </c:pt>
                <c:pt idx="104">
                  <c:v>72</c:v>
                </c:pt>
                <c:pt idx="105">
                  <c:v>51</c:v>
                </c:pt>
                <c:pt idx="106">
                  <c:v>44</c:v>
                </c:pt>
                <c:pt idx="107">
                  <c:v>64</c:v>
                </c:pt>
                <c:pt idx="108">
                  <c:v>67</c:v>
                </c:pt>
                <c:pt idx="109">
                  <c:v>52</c:v>
                </c:pt>
                <c:pt idx="110">
                  <c:v>58</c:v>
                </c:pt>
                <c:pt idx="111">
                  <c:v>52</c:v>
                </c:pt>
                <c:pt idx="112">
                  <c:v>54</c:v>
                </c:pt>
                <c:pt idx="113">
                  <c:v>59</c:v>
                </c:pt>
                <c:pt idx="114">
                  <c:v>65</c:v>
                </c:pt>
                <c:pt idx="115">
                  <c:v>36</c:v>
                </c:pt>
                <c:pt idx="116">
                  <c:v>43</c:v>
                </c:pt>
                <c:pt idx="117">
                  <c:v>54</c:v>
                </c:pt>
                <c:pt idx="118">
                  <c:v>45</c:v>
                </c:pt>
                <c:pt idx="119">
                  <c:v>47</c:v>
                </c:pt>
                <c:pt idx="120">
                  <c:v>58</c:v>
                </c:pt>
                <c:pt idx="121">
                  <c:v>45</c:v>
                </c:pt>
                <c:pt idx="122">
                  <c:v>41</c:v>
                </c:pt>
                <c:pt idx="123">
                  <c:v>41</c:v>
                </c:pt>
                <c:pt idx="124">
                  <c:v>47</c:v>
                </c:pt>
                <c:pt idx="125">
                  <c:v>44</c:v>
                </c:pt>
                <c:pt idx="126">
                  <c:v>35</c:v>
                </c:pt>
                <c:pt idx="127">
                  <c:v>43</c:v>
                </c:pt>
                <c:pt idx="128">
                  <c:v>42</c:v>
                </c:pt>
                <c:pt idx="129">
                  <c:v>37</c:v>
                </c:pt>
                <c:pt idx="130">
                  <c:v>44</c:v>
                </c:pt>
                <c:pt idx="131">
                  <c:v>37</c:v>
                </c:pt>
                <c:pt idx="132">
                  <c:v>32</c:v>
                </c:pt>
                <c:pt idx="133">
                  <c:v>40</c:v>
                </c:pt>
                <c:pt idx="134">
                  <c:v>33</c:v>
                </c:pt>
                <c:pt idx="135">
                  <c:v>30</c:v>
                </c:pt>
                <c:pt idx="136">
                  <c:v>33</c:v>
                </c:pt>
                <c:pt idx="137">
                  <c:v>27</c:v>
                </c:pt>
                <c:pt idx="138">
                  <c:v>28</c:v>
                </c:pt>
                <c:pt idx="139">
                  <c:v>28</c:v>
                </c:pt>
                <c:pt idx="140">
                  <c:v>33</c:v>
                </c:pt>
                <c:pt idx="141">
                  <c:v>27</c:v>
                </c:pt>
                <c:pt idx="142">
                  <c:v>24</c:v>
                </c:pt>
                <c:pt idx="143">
                  <c:v>25</c:v>
                </c:pt>
                <c:pt idx="144">
                  <c:v>25</c:v>
                </c:pt>
                <c:pt idx="145">
                  <c:v>20</c:v>
                </c:pt>
                <c:pt idx="146">
                  <c:v>22</c:v>
                </c:pt>
                <c:pt idx="147">
                  <c:v>22</c:v>
                </c:pt>
                <c:pt idx="148">
                  <c:v>22</c:v>
                </c:pt>
                <c:pt idx="149">
                  <c:v>20</c:v>
                </c:pt>
                <c:pt idx="150">
                  <c:v>25</c:v>
                </c:pt>
                <c:pt idx="151">
                  <c:v>28</c:v>
                </c:pt>
                <c:pt idx="152">
                  <c:v>23</c:v>
                </c:pt>
                <c:pt idx="153">
                  <c:v>20</c:v>
                </c:pt>
                <c:pt idx="154">
                  <c:v>19</c:v>
                </c:pt>
                <c:pt idx="155">
                  <c:v>23</c:v>
                </c:pt>
                <c:pt idx="156">
                  <c:v>21</c:v>
                </c:pt>
                <c:pt idx="157">
                  <c:v>19</c:v>
                </c:pt>
                <c:pt idx="158">
                  <c:v>20</c:v>
                </c:pt>
                <c:pt idx="159">
                  <c:v>31</c:v>
                </c:pt>
                <c:pt idx="160">
                  <c:v>20</c:v>
                </c:pt>
                <c:pt idx="161">
                  <c:v>18</c:v>
                </c:pt>
                <c:pt idx="162">
                  <c:v>22</c:v>
                </c:pt>
                <c:pt idx="163">
                  <c:v>18</c:v>
                </c:pt>
                <c:pt idx="164">
                  <c:v>25</c:v>
                </c:pt>
                <c:pt idx="165">
                  <c:v>11</c:v>
                </c:pt>
                <c:pt idx="166">
                  <c:v>21</c:v>
                </c:pt>
                <c:pt idx="167">
                  <c:v>21</c:v>
                </c:pt>
                <c:pt idx="168">
                  <c:v>20</c:v>
                </c:pt>
                <c:pt idx="169">
                  <c:v>13</c:v>
                </c:pt>
                <c:pt idx="170">
                  <c:v>14</c:v>
                </c:pt>
                <c:pt idx="171">
                  <c:v>14</c:v>
                </c:pt>
                <c:pt idx="172">
                  <c:v>11</c:v>
                </c:pt>
                <c:pt idx="173">
                  <c:v>11</c:v>
                </c:pt>
                <c:pt idx="174">
                  <c:v>16</c:v>
                </c:pt>
                <c:pt idx="175">
                  <c:v>12</c:v>
                </c:pt>
                <c:pt idx="176">
                  <c:v>15</c:v>
                </c:pt>
                <c:pt idx="177">
                  <c:v>12</c:v>
                </c:pt>
                <c:pt idx="178">
                  <c:v>12</c:v>
                </c:pt>
                <c:pt idx="179">
                  <c:v>15</c:v>
                </c:pt>
                <c:pt idx="180">
                  <c:v>12</c:v>
                </c:pt>
                <c:pt idx="181">
                  <c:v>8</c:v>
                </c:pt>
                <c:pt idx="182">
                  <c:v>8</c:v>
                </c:pt>
                <c:pt idx="183">
                  <c:v>12</c:v>
                </c:pt>
                <c:pt idx="184">
                  <c:v>14</c:v>
                </c:pt>
                <c:pt idx="185">
                  <c:v>10</c:v>
                </c:pt>
                <c:pt idx="186">
                  <c:v>13</c:v>
                </c:pt>
                <c:pt idx="187">
                  <c:v>9</c:v>
                </c:pt>
                <c:pt idx="188">
                  <c:v>7</c:v>
                </c:pt>
                <c:pt idx="189">
                  <c:v>19</c:v>
                </c:pt>
                <c:pt idx="190">
                  <c:v>15</c:v>
                </c:pt>
                <c:pt idx="191">
                  <c:v>9</c:v>
                </c:pt>
                <c:pt idx="192">
                  <c:v>14</c:v>
                </c:pt>
                <c:pt idx="193">
                  <c:v>15</c:v>
                </c:pt>
                <c:pt idx="194">
                  <c:v>7</c:v>
                </c:pt>
                <c:pt idx="195">
                  <c:v>10</c:v>
                </c:pt>
                <c:pt idx="196">
                  <c:v>10</c:v>
                </c:pt>
                <c:pt idx="197">
                  <c:v>8</c:v>
                </c:pt>
                <c:pt idx="198">
                  <c:v>12</c:v>
                </c:pt>
                <c:pt idx="199">
                  <c:v>7</c:v>
                </c:pt>
                <c:pt idx="200">
                  <c:v>8</c:v>
                </c:pt>
                <c:pt idx="201">
                  <c:v>10</c:v>
                </c:pt>
                <c:pt idx="202">
                  <c:v>10</c:v>
                </c:pt>
                <c:pt idx="203">
                  <c:v>7</c:v>
                </c:pt>
                <c:pt idx="204">
                  <c:v>9</c:v>
                </c:pt>
                <c:pt idx="205">
                  <c:v>10</c:v>
                </c:pt>
                <c:pt idx="206">
                  <c:v>17</c:v>
                </c:pt>
                <c:pt idx="207">
                  <c:v>10</c:v>
                </c:pt>
                <c:pt idx="208">
                  <c:v>10</c:v>
                </c:pt>
                <c:pt idx="209">
                  <c:v>2</c:v>
                </c:pt>
                <c:pt idx="210">
                  <c:v>5</c:v>
                </c:pt>
                <c:pt idx="211">
                  <c:v>13</c:v>
                </c:pt>
                <c:pt idx="212">
                  <c:v>7</c:v>
                </c:pt>
                <c:pt idx="213">
                  <c:v>11</c:v>
                </c:pt>
                <c:pt idx="214">
                  <c:v>8</c:v>
                </c:pt>
                <c:pt idx="215">
                  <c:v>10</c:v>
                </c:pt>
                <c:pt idx="216">
                  <c:v>6</c:v>
                </c:pt>
                <c:pt idx="217">
                  <c:v>15</c:v>
                </c:pt>
                <c:pt idx="218">
                  <c:v>6</c:v>
                </c:pt>
                <c:pt idx="219">
                  <c:v>9</c:v>
                </c:pt>
                <c:pt idx="220">
                  <c:v>2</c:v>
                </c:pt>
                <c:pt idx="221">
                  <c:v>5</c:v>
                </c:pt>
                <c:pt idx="222">
                  <c:v>6</c:v>
                </c:pt>
                <c:pt idx="223">
                  <c:v>3</c:v>
                </c:pt>
                <c:pt idx="224">
                  <c:v>9</c:v>
                </c:pt>
                <c:pt idx="225">
                  <c:v>5</c:v>
                </c:pt>
                <c:pt idx="226">
                  <c:v>6</c:v>
                </c:pt>
                <c:pt idx="227">
                  <c:v>7</c:v>
                </c:pt>
                <c:pt idx="228">
                  <c:v>3</c:v>
                </c:pt>
                <c:pt idx="229">
                  <c:v>6</c:v>
                </c:pt>
                <c:pt idx="230">
                  <c:v>6</c:v>
                </c:pt>
                <c:pt idx="231">
                  <c:v>1</c:v>
                </c:pt>
                <c:pt idx="232">
                  <c:v>7</c:v>
                </c:pt>
                <c:pt idx="233">
                  <c:v>7</c:v>
                </c:pt>
                <c:pt idx="234">
                  <c:v>7</c:v>
                </c:pt>
                <c:pt idx="235">
                  <c:v>2</c:v>
                </c:pt>
                <c:pt idx="236">
                  <c:v>5</c:v>
                </c:pt>
                <c:pt idx="237">
                  <c:v>6</c:v>
                </c:pt>
                <c:pt idx="238">
                  <c:v>2</c:v>
                </c:pt>
                <c:pt idx="239">
                  <c:v>7</c:v>
                </c:pt>
                <c:pt idx="240">
                  <c:v>2</c:v>
                </c:pt>
                <c:pt idx="241">
                  <c:v>4</c:v>
                </c:pt>
                <c:pt idx="242">
                  <c:v>7</c:v>
                </c:pt>
                <c:pt idx="243">
                  <c:v>5</c:v>
                </c:pt>
                <c:pt idx="244">
                  <c:v>5</c:v>
                </c:pt>
                <c:pt idx="245">
                  <c:v>6</c:v>
                </c:pt>
                <c:pt idx="246">
                  <c:v>6</c:v>
                </c:pt>
                <c:pt idx="247">
                  <c:v>5</c:v>
                </c:pt>
                <c:pt idx="248">
                  <c:v>4</c:v>
                </c:pt>
                <c:pt idx="249">
                  <c:v>4</c:v>
                </c:pt>
                <c:pt idx="250">
                  <c:v>6</c:v>
                </c:pt>
                <c:pt idx="251">
                  <c:v>6</c:v>
                </c:pt>
                <c:pt idx="252">
                  <c:v>5</c:v>
                </c:pt>
                <c:pt idx="253">
                  <c:v>6</c:v>
                </c:pt>
                <c:pt idx="254">
                  <c:v>2</c:v>
                </c:pt>
                <c:pt idx="255">
                  <c:v>4</c:v>
                </c:pt>
                <c:pt idx="256">
                  <c:v>9</c:v>
                </c:pt>
                <c:pt idx="257">
                  <c:v>4</c:v>
                </c:pt>
                <c:pt idx="258">
                  <c:v>3</c:v>
                </c:pt>
                <c:pt idx="259">
                  <c:v>3</c:v>
                </c:pt>
                <c:pt idx="260">
                  <c:v>6</c:v>
                </c:pt>
                <c:pt idx="261">
                  <c:v>4</c:v>
                </c:pt>
                <c:pt idx="262">
                  <c:v>4</c:v>
                </c:pt>
                <c:pt idx="263">
                  <c:v>4</c:v>
                </c:pt>
                <c:pt idx="264">
                  <c:v>4</c:v>
                </c:pt>
                <c:pt idx="265">
                  <c:v>5</c:v>
                </c:pt>
                <c:pt idx="266">
                  <c:v>2</c:v>
                </c:pt>
                <c:pt idx="267">
                  <c:v>2</c:v>
                </c:pt>
                <c:pt idx="268">
                  <c:v>4</c:v>
                </c:pt>
                <c:pt idx="269">
                  <c:v>2</c:v>
                </c:pt>
                <c:pt idx="270">
                  <c:v>3</c:v>
                </c:pt>
                <c:pt idx="271">
                  <c:v>6</c:v>
                </c:pt>
                <c:pt idx="272">
                  <c:v>7</c:v>
                </c:pt>
                <c:pt idx="273">
                  <c:v>2</c:v>
                </c:pt>
                <c:pt idx="274">
                  <c:v>6</c:v>
                </c:pt>
                <c:pt idx="275">
                  <c:v>5</c:v>
                </c:pt>
                <c:pt idx="276">
                  <c:v>3</c:v>
                </c:pt>
                <c:pt idx="277">
                  <c:v>4</c:v>
                </c:pt>
                <c:pt idx="278">
                  <c:v>3</c:v>
                </c:pt>
                <c:pt idx="279">
                  <c:v>1</c:v>
                </c:pt>
                <c:pt idx="280">
                  <c:v>4</c:v>
                </c:pt>
                <c:pt idx="281">
                  <c:v>1</c:v>
                </c:pt>
                <c:pt idx="282">
                  <c:v>3</c:v>
                </c:pt>
                <c:pt idx="283">
                  <c:v>4</c:v>
                </c:pt>
                <c:pt idx="284">
                  <c:v>3</c:v>
                </c:pt>
                <c:pt idx="285">
                  <c:v>4</c:v>
                </c:pt>
                <c:pt idx="286">
                  <c:v>4</c:v>
                </c:pt>
                <c:pt idx="287">
                  <c:v>2</c:v>
                </c:pt>
                <c:pt idx="288">
                  <c:v>2</c:v>
                </c:pt>
                <c:pt idx="289">
                  <c:v>5</c:v>
                </c:pt>
                <c:pt idx="290">
                  <c:v>3</c:v>
                </c:pt>
                <c:pt idx="291">
                  <c:v>3</c:v>
                </c:pt>
                <c:pt idx="292">
                  <c:v>5</c:v>
                </c:pt>
                <c:pt idx="293">
                  <c:v>4</c:v>
                </c:pt>
                <c:pt idx="294">
                  <c:v>1</c:v>
                </c:pt>
                <c:pt idx="295">
                  <c:v>1</c:v>
                </c:pt>
                <c:pt idx="296">
                  <c:v>2</c:v>
                </c:pt>
                <c:pt idx="297">
                  <c:v>4</c:v>
                </c:pt>
                <c:pt idx="298">
                  <c:v>2</c:v>
                </c:pt>
                <c:pt idx="299">
                  <c:v>4</c:v>
                </c:pt>
                <c:pt idx="300">
                  <c:v>2</c:v>
                </c:pt>
                <c:pt idx="301">
                  <c:v>2</c:v>
                </c:pt>
                <c:pt idx="302">
                  <c:v>2</c:v>
                </c:pt>
                <c:pt idx="303">
                  <c:v>3</c:v>
                </c:pt>
                <c:pt idx="304">
                  <c:v>3</c:v>
                </c:pt>
                <c:pt idx="305">
                  <c:v>8</c:v>
                </c:pt>
                <c:pt idx="306">
                  <c:v>3</c:v>
                </c:pt>
                <c:pt idx="307">
                  <c:v>1</c:v>
                </c:pt>
                <c:pt idx="308">
                  <c:v>3</c:v>
                </c:pt>
                <c:pt idx="309">
                  <c:v>1</c:v>
                </c:pt>
                <c:pt idx="310">
                  <c:v>4</c:v>
                </c:pt>
                <c:pt idx="311">
                  <c:v>2</c:v>
                </c:pt>
                <c:pt idx="312">
                  <c:v>1</c:v>
                </c:pt>
                <c:pt idx="313">
                  <c:v>1</c:v>
                </c:pt>
                <c:pt idx="314">
                  <c:v>2</c:v>
                </c:pt>
                <c:pt idx="315">
                  <c:v>2</c:v>
                </c:pt>
                <c:pt idx="316">
                  <c:v>1</c:v>
                </c:pt>
                <c:pt idx="317">
                  <c:v>2</c:v>
                </c:pt>
                <c:pt idx="318">
                  <c:v>3</c:v>
                </c:pt>
                <c:pt idx="319">
                  <c:v>2</c:v>
                </c:pt>
                <c:pt idx="320">
                  <c:v>1</c:v>
                </c:pt>
                <c:pt idx="321">
                  <c:v>6</c:v>
                </c:pt>
                <c:pt idx="322">
                  <c:v>3</c:v>
                </c:pt>
                <c:pt idx="323">
                  <c:v>3</c:v>
                </c:pt>
                <c:pt idx="324">
                  <c:v>1</c:v>
                </c:pt>
                <c:pt idx="325">
                  <c:v>3</c:v>
                </c:pt>
                <c:pt idx="326">
                  <c:v>1</c:v>
                </c:pt>
                <c:pt idx="327">
                  <c:v>4</c:v>
                </c:pt>
                <c:pt idx="328">
                  <c:v>2</c:v>
                </c:pt>
                <c:pt idx="329">
                  <c:v>5</c:v>
                </c:pt>
                <c:pt idx="330">
                  <c:v>2</c:v>
                </c:pt>
                <c:pt idx="331">
                  <c:v>2</c:v>
                </c:pt>
                <c:pt idx="332">
                  <c:v>4</c:v>
                </c:pt>
                <c:pt idx="333">
                  <c:v>3</c:v>
                </c:pt>
                <c:pt idx="334">
                  <c:v>2</c:v>
                </c:pt>
                <c:pt idx="335">
                  <c:v>5</c:v>
                </c:pt>
                <c:pt idx="336">
                  <c:v>1</c:v>
                </c:pt>
                <c:pt idx="337">
                  <c:v>3</c:v>
                </c:pt>
                <c:pt idx="338">
                  <c:v>2</c:v>
                </c:pt>
                <c:pt idx="339">
                  <c:v>3</c:v>
                </c:pt>
                <c:pt idx="340">
                  <c:v>4</c:v>
                </c:pt>
                <c:pt idx="341">
                  <c:v>7</c:v>
                </c:pt>
                <c:pt idx="342">
                  <c:v>4</c:v>
                </c:pt>
                <c:pt idx="343">
                  <c:v>3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2</c:v>
                </c:pt>
                <c:pt idx="350">
                  <c:v>5</c:v>
                </c:pt>
                <c:pt idx="351">
                  <c:v>2</c:v>
                </c:pt>
                <c:pt idx="352">
                  <c:v>1</c:v>
                </c:pt>
                <c:pt idx="353">
                  <c:v>5</c:v>
                </c:pt>
                <c:pt idx="354">
                  <c:v>1</c:v>
                </c:pt>
                <c:pt idx="355">
                  <c:v>3</c:v>
                </c:pt>
                <c:pt idx="356">
                  <c:v>2</c:v>
                </c:pt>
                <c:pt idx="357">
                  <c:v>1</c:v>
                </c:pt>
                <c:pt idx="358">
                  <c:v>4</c:v>
                </c:pt>
                <c:pt idx="359">
                  <c:v>2</c:v>
                </c:pt>
                <c:pt idx="360">
                  <c:v>4</c:v>
                </c:pt>
                <c:pt idx="361">
                  <c:v>1</c:v>
                </c:pt>
                <c:pt idx="362">
                  <c:v>3</c:v>
                </c:pt>
                <c:pt idx="363">
                  <c:v>2</c:v>
                </c:pt>
                <c:pt idx="364">
                  <c:v>1</c:v>
                </c:pt>
                <c:pt idx="365">
                  <c:v>3</c:v>
                </c:pt>
                <c:pt idx="366">
                  <c:v>1</c:v>
                </c:pt>
                <c:pt idx="367">
                  <c:v>3</c:v>
                </c:pt>
                <c:pt idx="368">
                  <c:v>3</c:v>
                </c:pt>
                <c:pt idx="369">
                  <c:v>3</c:v>
                </c:pt>
                <c:pt idx="370">
                  <c:v>2</c:v>
                </c:pt>
                <c:pt idx="371">
                  <c:v>5</c:v>
                </c:pt>
                <c:pt idx="372">
                  <c:v>2</c:v>
                </c:pt>
                <c:pt idx="373">
                  <c:v>3</c:v>
                </c:pt>
                <c:pt idx="374">
                  <c:v>1</c:v>
                </c:pt>
                <c:pt idx="375">
                  <c:v>4</c:v>
                </c:pt>
                <c:pt idx="376">
                  <c:v>3</c:v>
                </c:pt>
                <c:pt idx="377">
                  <c:v>2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2</c:v>
                </c:pt>
                <c:pt idx="382">
                  <c:v>1</c:v>
                </c:pt>
                <c:pt idx="383">
                  <c:v>1</c:v>
                </c:pt>
                <c:pt idx="384">
                  <c:v>3</c:v>
                </c:pt>
                <c:pt idx="385">
                  <c:v>1</c:v>
                </c:pt>
                <c:pt idx="386">
                  <c:v>2</c:v>
                </c:pt>
                <c:pt idx="387">
                  <c:v>1</c:v>
                </c:pt>
                <c:pt idx="388">
                  <c:v>2</c:v>
                </c:pt>
                <c:pt idx="389">
                  <c:v>2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3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3</c:v>
                </c:pt>
                <c:pt idx="409">
                  <c:v>1</c:v>
                </c:pt>
                <c:pt idx="410">
                  <c:v>1</c:v>
                </c:pt>
                <c:pt idx="411">
                  <c:v>2</c:v>
                </c:pt>
                <c:pt idx="412">
                  <c:v>2</c:v>
                </c:pt>
                <c:pt idx="413">
                  <c:v>1</c:v>
                </c:pt>
                <c:pt idx="414">
                  <c:v>2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2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2</c:v>
                </c:pt>
                <c:pt idx="423">
                  <c:v>1</c:v>
                </c:pt>
                <c:pt idx="424">
                  <c:v>2</c:v>
                </c:pt>
                <c:pt idx="425">
                  <c:v>1</c:v>
                </c:pt>
                <c:pt idx="426">
                  <c:v>2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2</c:v>
                </c:pt>
                <c:pt idx="435">
                  <c:v>2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2</c:v>
                </c:pt>
                <c:pt idx="440">
                  <c:v>4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2</c:v>
                </c:pt>
                <c:pt idx="448">
                  <c:v>2</c:v>
                </c:pt>
                <c:pt idx="449">
                  <c:v>2</c:v>
                </c:pt>
                <c:pt idx="450">
                  <c:v>1</c:v>
                </c:pt>
                <c:pt idx="451">
                  <c:v>1</c:v>
                </c:pt>
                <c:pt idx="452">
                  <c:v>2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2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2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2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953-4EEB-9928-E90ADB853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863615"/>
        <c:axId val="45540431"/>
      </c:scatterChart>
      <c:valAx>
        <c:axId val="58863615"/>
        <c:scaling>
          <c:orientation val="minMax"/>
          <c:max val="180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NUMBER</a:t>
                </a:r>
                <a:r>
                  <a:rPr lang="pl-PL" baseline="0" dirty="0"/>
                  <a:t> OF ADS </a:t>
                </a:r>
                <a:r>
                  <a:rPr lang="pl-PL" baseline="0" dirty="0" err="1"/>
                  <a:t>Seen</a:t>
                </a:r>
                <a:r>
                  <a:rPr lang="pl-PL" baseline="0" dirty="0"/>
                  <a:t> by person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40431"/>
        <c:crosses val="autoZero"/>
        <c:crossBetween val="midCat"/>
        <c:majorUnit val="200"/>
        <c:minorUnit val="50"/>
      </c:valAx>
      <c:valAx>
        <c:axId val="45540431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 err="1"/>
                  <a:t>Number</a:t>
                </a:r>
                <a:r>
                  <a:rPr lang="pl-PL" baseline="0" dirty="0"/>
                  <a:t> of sold products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63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305657347457673E-2"/>
          <c:y val="4.9963850165167342E-2"/>
          <c:w val="0.89593408812064168"/>
          <c:h val="0.86667342020843885"/>
        </c:manualLayout>
      </c:layout>
      <c:scatterChart>
        <c:scatterStyle val="lineMarker"/>
        <c:varyColors val="0"/>
        <c:ser>
          <c:idx val="0"/>
          <c:order val="0"/>
          <c:tx>
            <c:strRef>
              <c:f>'Sheet4 (2)'!$E$4</c:f>
              <c:strCache>
                <c:ptCount val="1"/>
                <c:pt idx="0">
                  <c:v>Number od sold items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38100">
                <a:solidFill>
                  <a:schemeClr val="accent1">
                    <a:alpha val="6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chemeClr val="accent1">
                      <a:alpha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B64-4AD0-8949-6C708E9F79FA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>
                    <a:lumMod val="50000"/>
                  </a:schemeClr>
                </a:solidFill>
                <a:ln w="38100">
                  <a:solidFill>
                    <a:schemeClr val="accent1">
                      <a:alpha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B64-4AD0-8949-6C708E9F79FA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>
                    <a:lumMod val="50000"/>
                  </a:schemeClr>
                </a:solidFill>
                <a:ln w="38100">
                  <a:solidFill>
                    <a:schemeClr val="accent1">
                      <a:alpha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B64-4AD0-8949-6C708E9F79FA}"/>
              </c:ext>
            </c:extLst>
          </c:dPt>
          <c:xVal>
            <c:numRef>
              <c:f>'Sheet4 (2)'!$D$5:$D$184</c:f>
              <c:numCache>
                <c:formatCode>0</c:formatCode>
                <c:ptCount val="18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  <c:pt idx="19">
                  <c:v>21</c:v>
                </c:pt>
                <c:pt idx="20">
                  <c:v>22</c:v>
                </c:pt>
                <c:pt idx="21">
                  <c:v>23</c:v>
                </c:pt>
                <c:pt idx="22">
                  <c:v>24</c:v>
                </c:pt>
                <c:pt idx="23">
                  <c:v>25</c:v>
                </c:pt>
                <c:pt idx="24">
                  <c:v>26</c:v>
                </c:pt>
                <c:pt idx="25">
                  <c:v>27</c:v>
                </c:pt>
                <c:pt idx="26">
                  <c:v>28</c:v>
                </c:pt>
                <c:pt idx="27">
                  <c:v>29</c:v>
                </c:pt>
                <c:pt idx="28">
                  <c:v>30</c:v>
                </c:pt>
                <c:pt idx="29">
                  <c:v>31</c:v>
                </c:pt>
                <c:pt idx="30">
                  <c:v>32</c:v>
                </c:pt>
                <c:pt idx="31">
                  <c:v>33</c:v>
                </c:pt>
                <c:pt idx="32">
                  <c:v>34</c:v>
                </c:pt>
                <c:pt idx="33">
                  <c:v>35</c:v>
                </c:pt>
                <c:pt idx="34">
                  <c:v>36</c:v>
                </c:pt>
                <c:pt idx="35">
                  <c:v>37</c:v>
                </c:pt>
                <c:pt idx="36">
                  <c:v>38</c:v>
                </c:pt>
                <c:pt idx="37">
                  <c:v>39</c:v>
                </c:pt>
                <c:pt idx="38">
                  <c:v>40</c:v>
                </c:pt>
                <c:pt idx="39">
                  <c:v>41</c:v>
                </c:pt>
                <c:pt idx="40">
                  <c:v>42</c:v>
                </c:pt>
                <c:pt idx="41">
                  <c:v>43</c:v>
                </c:pt>
                <c:pt idx="42">
                  <c:v>44</c:v>
                </c:pt>
                <c:pt idx="43">
                  <c:v>45</c:v>
                </c:pt>
                <c:pt idx="44">
                  <c:v>46</c:v>
                </c:pt>
                <c:pt idx="45">
                  <c:v>47</c:v>
                </c:pt>
                <c:pt idx="46">
                  <c:v>48</c:v>
                </c:pt>
                <c:pt idx="47">
                  <c:v>49</c:v>
                </c:pt>
                <c:pt idx="48">
                  <c:v>50</c:v>
                </c:pt>
                <c:pt idx="49">
                  <c:v>51</c:v>
                </c:pt>
                <c:pt idx="50">
                  <c:v>52</c:v>
                </c:pt>
                <c:pt idx="51">
                  <c:v>53</c:v>
                </c:pt>
                <c:pt idx="52">
                  <c:v>54</c:v>
                </c:pt>
                <c:pt idx="53">
                  <c:v>55</c:v>
                </c:pt>
                <c:pt idx="54">
                  <c:v>56</c:v>
                </c:pt>
                <c:pt idx="55">
                  <c:v>58</c:v>
                </c:pt>
                <c:pt idx="56">
                  <c:v>59</c:v>
                </c:pt>
                <c:pt idx="57">
                  <c:v>60</c:v>
                </c:pt>
                <c:pt idx="58">
                  <c:v>61</c:v>
                </c:pt>
                <c:pt idx="59">
                  <c:v>62</c:v>
                </c:pt>
                <c:pt idx="60">
                  <c:v>63</c:v>
                </c:pt>
                <c:pt idx="61">
                  <c:v>65</c:v>
                </c:pt>
                <c:pt idx="62">
                  <c:v>66</c:v>
                </c:pt>
                <c:pt idx="63">
                  <c:v>67</c:v>
                </c:pt>
                <c:pt idx="64">
                  <c:v>68</c:v>
                </c:pt>
                <c:pt idx="65">
                  <c:v>69</c:v>
                </c:pt>
                <c:pt idx="66">
                  <c:v>70</c:v>
                </c:pt>
                <c:pt idx="67">
                  <c:v>72</c:v>
                </c:pt>
                <c:pt idx="68">
                  <c:v>73</c:v>
                </c:pt>
                <c:pt idx="69">
                  <c:v>74</c:v>
                </c:pt>
                <c:pt idx="70">
                  <c:v>75</c:v>
                </c:pt>
                <c:pt idx="71">
                  <c:v>77</c:v>
                </c:pt>
                <c:pt idx="72">
                  <c:v>78</c:v>
                </c:pt>
                <c:pt idx="73">
                  <c:v>79</c:v>
                </c:pt>
                <c:pt idx="74">
                  <c:v>80</c:v>
                </c:pt>
                <c:pt idx="75">
                  <c:v>81</c:v>
                </c:pt>
                <c:pt idx="76">
                  <c:v>82</c:v>
                </c:pt>
                <c:pt idx="77">
                  <c:v>83</c:v>
                </c:pt>
                <c:pt idx="78">
                  <c:v>84</c:v>
                </c:pt>
                <c:pt idx="79">
                  <c:v>85</c:v>
                </c:pt>
                <c:pt idx="80">
                  <c:v>87</c:v>
                </c:pt>
                <c:pt idx="81">
                  <c:v>88</c:v>
                </c:pt>
                <c:pt idx="82">
                  <c:v>90</c:v>
                </c:pt>
                <c:pt idx="83">
                  <c:v>92</c:v>
                </c:pt>
                <c:pt idx="84">
                  <c:v>93</c:v>
                </c:pt>
                <c:pt idx="85">
                  <c:v>94</c:v>
                </c:pt>
                <c:pt idx="86">
                  <c:v>95</c:v>
                </c:pt>
                <c:pt idx="87">
                  <c:v>96</c:v>
                </c:pt>
                <c:pt idx="88">
                  <c:v>97</c:v>
                </c:pt>
                <c:pt idx="89">
                  <c:v>99</c:v>
                </c:pt>
                <c:pt idx="90">
                  <c:v>100</c:v>
                </c:pt>
                <c:pt idx="91">
                  <c:v>101</c:v>
                </c:pt>
                <c:pt idx="92">
                  <c:v>102</c:v>
                </c:pt>
                <c:pt idx="93">
                  <c:v>103</c:v>
                </c:pt>
                <c:pt idx="94">
                  <c:v>104</c:v>
                </c:pt>
                <c:pt idx="95">
                  <c:v>106</c:v>
                </c:pt>
                <c:pt idx="96">
                  <c:v>107</c:v>
                </c:pt>
                <c:pt idx="97">
                  <c:v>108</c:v>
                </c:pt>
                <c:pt idx="98">
                  <c:v>109</c:v>
                </c:pt>
                <c:pt idx="99">
                  <c:v>111</c:v>
                </c:pt>
                <c:pt idx="100">
                  <c:v>114</c:v>
                </c:pt>
                <c:pt idx="101">
                  <c:v>115</c:v>
                </c:pt>
                <c:pt idx="102">
                  <c:v>116</c:v>
                </c:pt>
                <c:pt idx="103">
                  <c:v>117</c:v>
                </c:pt>
                <c:pt idx="104">
                  <c:v>119</c:v>
                </c:pt>
                <c:pt idx="105">
                  <c:v>120</c:v>
                </c:pt>
                <c:pt idx="106">
                  <c:v>121</c:v>
                </c:pt>
                <c:pt idx="107">
                  <c:v>124</c:v>
                </c:pt>
                <c:pt idx="108">
                  <c:v>125</c:v>
                </c:pt>
                <c:pt idx="109">
                  <c:v>128</c:v>
                </c:pt>
                <c:pt idx="110">
                  <c:v>129</c:v>
                </c:pt>
                <c:pt idx="111">
                  <c:v>130</c:v>
                </c:pt>
                <c:pt idx="112">
                  <c:v>131</c:v>
                </c:pt>
                <c:pt idx="113">
                  <c:v>132</c:v>
                </c:pt>
                <c:pt idx="114">
                  <c:v>133</c:v>
                </c:pt>
                <c:pt idx="115">
                  <c:v>134</c:v>
                </c:pt>
                <c:pt idx="116">
                  <c:v>135</c:v>
                </c:pt>
                <c:pt idx="117">
                  <c:v>136</c:v>
                </c:pt>
                <c:pt idx="118">
                  <c:v>139</c:v>
                </c:pt>
                <c:pt idx="119">
                  <c:v>140</c:v>
                </c:pt>
                <c:pt idx="120">
                  <c:v>141</c:v>
                </c:pt>
                <c:pt idx="121">
                  <c:v>143</c:v>
                </c:pt>
                <c:pt idx="122">
                  <c:v>144</c:v>
                </c:pt>
                <c:pt idx="123">
                  <c:v>145</c:v>
                </c:pt>
                <c:pt idx="124">
                  <c:v>146</c:v>
                </c:pt>
                <c:pt idx="125">
                  <c:v>147</c:v>
                </c:pt>
                <c:pt idx="126">
                  <c:v>151</c:v>
                </c:pt>
                <c:pt idx="127">
                  <c:v>156</c:v>
                </c:pt>
                <c:pt idx="128">
                  <c:v>157</c:v>
                </c:pt>
                <c:pt idx="129">
                  <c:v>160</c:v>
                </c:pt>
                <c:pt idx="130">
                  <c:v>163</c:v>
                </c:pt>
                <c:pt idx="131">
                  <c:v>164</c:v>
                </c:pt>
                <c:pt idx="132">
                  <c:v>166</c:v>
                </c:pt>
                <c:pt idx="133">
                  <c:v>167</c:v>
                </c:pt>
                <c:pt idx="134">
                  <c:v>168</c:v>
                </c:pt>
                <c:pt idx="135">
                  <c:v>171</c:v>
                </c:pt>
                <c:pt idx="136">
                  <c:v>174</c:v>
                </c:pt>
                <c:pt idx="137">
                  <c:v>176</c:v>
                </c:pt>
                <c:pt idx="138">
                  <c:v>177</c:v>
                </c:pt>
                <c:pt idx="139">
                  <c:v>184</c:v>
                </c:pt>
                <c:pt idx="140">
                  <c:v>186</c:v>
                </c:pt>
                <c:pt idx="141">
                  <c:v>193</c:v>
                </c:pt>
                <c:pt idx="142">
                  <c:v>195</c:v>
                </c:pt>
                <c:pt idx="143">
                  <c:v>200</c:v>
                </c:pt>
                <c:pt idx="144">
                  <c:v>203</c:v>
                </c:pt>
                <c:pt idx="145">
                  <c:v>204</c:v>
                </c:pt>
                <c:pt idx="146">
                  <c:v>205</c:v>
                </c:pt>
                <c:pt idx="147">
                  <c:v>212</c:v>
                </c:pt>
                <c:pt idx="148">
                  <c:v>213</c:v>
                </c:pt>
                <c:pt idx="149">
                  <c:v>214</c:v>
                </c:pt>
                <c:pt idx="150">
                  <c:v>216</c:v>
                </c:pt>
                <c:pt idx="151">
                  <c:v>217</c:v>
                </c:pt>
                <c:pt idx="152">
                  <c:v>222</c:v>
                </c:pt>
                <c:pt idx="153">
                  <c:v>227</c:v>
                </c:pt>
                <c:pt idx="154">
                  <c:v>232</c:v>
                </c:pt>
                <c:pt idx="155">
                  <c:v>235</c:v>
                </c:pt>
                <c:pt idx="156">
                  <c:v>243</c:v>
                </c:pt>
                <c:pt idx="157">
                  <c:v>250</c:v>
                </c:pt>
                <c:pt idx="158">
                  <c:v>252</c:v>
                </c:pt>
                <c:pt idx="159">
                  <c:v>259</c:v>
                </c:pt>
                <c:pt idx="160">
                  <c:v>266</c:v>
                </c:pt>
                <c:pt idx="161">
                  <c:v>267</c:v>
                </c:pt>
                <c:pt idx="162">
                  <c:v>269</c:v>
                </c:pt>
                <c:pt idx="163">
                  <c:v>271</c:v>
                </c:pt>
                <c:pt idx="164">
                  <c:v>275</c:v>
                </c:pt>
                <c:pt idx="165">
                  <c:v>281</c:v>
                </c:pt>
                <c:pt idx="166">
                  <c:v>284</c:v>
                </c:pt>
                <c:pt idx="167">
                  <c:v>289</c:v>
                </c:pt>
                <c:pt idx="168">
                  <c:v>290</c:v>
                </c:pt>
                <c:pt idx="169">
                  <c:v>324</c:v>
                </c:pt>
                <c:pt idx="170">
                  <c:v>343</c:v>
                </c:pt>
                <c:pt idx="171">
                  <c:v>354</c:v>
                </c:pt>
                <c:pt idx="172">
                  <c:v>364</c:v>
                </c:pt>
                <c:pt idx="173">
                  <c:v>396</c:v>
                </c:pt>
                <c:pt idx="174">
                  <c:v>411</c:v>
                </c:pt>
                <c:pt idx="175">
                  <c:v>425</c:v>
                </c:pt>
                <c:pt idx="176">
                  <c:v>443</c:v>
                </c:pt>
                <c:pt idx="177">
                  <c:v>452</c:v>
                </c:pt>
                <c:pt idx="178">
                  <c:v>543</c:v>
                </c:pt>
                <c:pt idx="179">
                  <c:v>563</c:v>
                </c:pt>
              </c:numCache>
            </c:numRef>
          </c:xVal>
          <c:yVal>
            <c:numRef>
              <c:f>'Sheet4 (2)'!$E$5:$E$184</c:f>
              <c:numCache>
                <c:formatCode>General</c:formatCode>
                <c:ptCount val="180"/>
                <c:pt idx="0">
                  <c:v>3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9</c:v>
                </c:pt>
                <c:pt idx="5">
                  <c:v>5</c:v>
                </c:pt>
                <c:pt idx="6">
                  <c:v>3</c:v>
                </c:pt>
                <c:pt idx="7">
                  <c:v>6</c:v>
                </c:pt>
                <c:pt idx="8">
                  <c:v>5</c:v>
                </c:pt>
                <c:pt idx="9">
                  <c:v>4</c:v>
                </c:pt>
                <c:pt idx="10">
                  <c:v>3</c:v>
                </c:pt>
                <c:pt idx="11">
                  <c:v>3</c:v>
                </c:pt>
                <c:pt idx="12">
                  <c:v>2</c:v>
                </c:pt>
                <c:pt idx="13">
                  <c:v>3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6</c:v>
                </c:pt>
                <c:pt idx="18">
                  <c:v>4</c:v>
                </c:pt>
                <c:pt idx="19">
                  <c:v>2</c:v>
                </c:pt>
                <c:pt idx="20">
                  <c:v>5</c:v>
                </c:pt>
                <c:pt idx="21">
                  <c:v>7</c:v>
                </c:pt>
                <c:pt idx="22">
                  <c:v>9</c:v>
                </c:pt>
                <c:pt idx="23">
                  <c:v>4</c:v>
                </c:pt>
                <c:pt idx="24">
                  <c:v>5</c:v>
                </c:pt>
                <c:pt idx="25">
                  <c:v>6</c:v>
                </c:pt>
                <c:pt idx="26">
                  <c:v>2</c:v>
                </c:pt>
                <c:pt idx="27">
                  <c:v>3</c:v>
                </c:pt>
                <c:pt idx="28">
                  <c:v>3</c:v>
                </c:pt>
                <c:pt idx="29">
                  <c:v>7</c:v>
                </c:pt>
                <c:pt idx="30">
                  <c:v>3</c:v>
                </c:pt>
                <c:pt idx="31">
                  <c:v>4</c:v>
                </c:pt>
                <c:pt idx="32">
                  <c:v>4</c:v>
                </c:pt>
                <c:pt idx="33">
                  <c:v>2</c:v>
                </c:pt>
                <c:pt idx="34">
                  <c:v>5</c:v>
                </c:pt>
                <c:pt idx="35">
                  <c:v>2</c:v>
                </c:pt>
                <c:pt idx="36">
                  <c:v>2</c:v>
                </c:pt>
                <c:pt idx="37">
                  <c:v>5</c:v>
                </c:pt>
                <c:pt idx="38">
                  <c:v>6</c:v>
                </c:pt>
                <c:pt idx="39">
                  <c:v>3</c:v>
                </c:pt>
                <c:pt idx="40">
                  <c:v>5</c:v>
                </c:pt>
                <c:pt idx="41">
                  <c:v>3</c:v>
                </c:pt>
                <c:pt idx="42">
                  <c:v>4</c:v>
                </c:pt>
                <c:pt idx="43">
                  <c:v>2</c:v>
                </c:pt>
                <c:pt idx="44">
                  <c:v>3</c:v>
                </c:pt>
                <c:pt idx="45">
                  <c:v>1</c:v>
                </c:pt>
                <c:pt idx="46">
                  <c:v>5</c:v>
                </c:pt>
                <c:pt idx="47">
                  <c:v>1</c:v>
                </c:pt>
                <c:pt idx="48">
                  <c:v>1</c:v>
                </c:pt>
                <c:pt idx="49">
                  <c:v>4</c:v>
                </c:pt>
                <c:pt idx="50">
                  <c:v>4</c:v>
                </c:pt>
                <c:pt idx="51">
                  <c:v>3</c:v>
                </c:pt>
                <c:pt idx="52">
                  <c:v>2</c:v>
                </c:pt>
                <c:pt idx="53">
                  <c:v>5</c:v>
                </c:pt>
                <c:pt idx="54">
                  <c:v>5</c:v>
                </c:pt>
                <c:pt idx="55">
                  <c:v>2</c:v>
                </c:pt>
                <c:pt idx="56">
                  <c:v>1</c:v>
                </c:pt>
                <c:pt idx="57">
                  <c:v>3</c:v>
                </c:pt>
                <c:pt idx="58">
                  <c:v>4</c:v>
                </c:pt>
                <c:pt idx="59">
                  <c:v>4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3</c:v>
                </c:pt>
                <c:pt idx="64">
                  <c:v>3</c:v>
                </c:pt>
                <c:pt idx="65">
                  <c:v>1</c:v>
                </c:pt>
                <c:pt idx="66">
                  <c:v>5</c:v>
                </c:pt>
                <c:pt idx="67">
                  <c:v>4</c:v>
                </c:pt>
                <c:pt idx="68">
                  <c:v>3</c:v>
                </c:pt>
                <c:pt idx="69">
                  <c:v>4</c:v>
                </c:pt>
                <c:pt idx="70">
                  <c:v>2</c:v>
                </c:pt>
                <c:pt idx="71">
                  <c:v>3</c:v>
                </c:pt>
                <c:pt idx="72">
                  <c:v>1</c:v>
                </c:pt>
                <c:pt idx="73">
                  <c:v>5</c:v>
                </c:pt>
                <c:pt idx="74">
                  <c:v>4</c:v>
                </c:pt>
                <c:pt idx="75">
                  <c:v>1</c:v>
                </c:pt>
                <c:pt idx="76">
                  <c:v>1</c:v>
                </c:pt>
                <c:pt idx="77">
                  <c:v>2</c:v>
                </c:pt>
                <c:pt idx="78">
                  <c:v>2</c:v>
                </c:pt>
                <c:pt idx="79">
                  <c:v>1</c:v>
                </c:pt>
                <c:pt idx="80">
                  <c:v>1</c:v>
                </c:pt>
                <c:pt idx="81">
                  <c:v>3</c:v>
                </c:pt>
                <c:pt idx="82">
                  <c:v>1</c:v>
                </c:pt>
                <c:pt idx="83">
                  <c:v>4</c:v>
                </c:pt>
                <c:pt idx="84">
                  <c:v>2</c:v>
                </c:pt>
                <c:pt idx="85">
                  <c:v>1</c:v>
                </c:pt>
                <c:pt idx="86">
                  <c:v>1</c:v>
                </c:pt>
                <c:pt idx="87">
                  <c:v>2</c:v>
                </c:pt>
                <c:pt idx="88">
                  <c:v>1</c:v>
                </c:pt>
                <c:pt idx="89">
                  <c:v>3</c:v>
                </c:pt>
                <c:pt idx="90">
                  <c:v>2</c:v>
                </c:pt>
                <c:pt idx="91">
                  <c:v>2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3</c:v>
                </c:pt>
                <c:pt idx="100">
                  <c:v>2</c:v>
                </c:pt>
                <c:pt idx="101">
                  <c:v>2</c:v>
                </c:pt>
                <c:pt idx="102">
                  <c:v>1</c:v>
                </c:pt>
                <c:pt idx="103">
                  <c:v>1</c:v>
                </c:pt>
                <c:pt idx="104">
                  <c:v>3</c:v>
                </c:pt>
                <c:pt idx="105">
                  <c:v>1</c:v>
                </c:pt>
                <c:pt idx="106">
                  <c:v>4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3</c:v>
                </c:pt>
                <c:pt idx="115">
                  <c:v>1</c:v>
                </c:pt>
                <c:pt idx="116">
                  <c:v>1</c:v>
                </c:pt>
                <c:pt idx="117">
                  <c:v>2</c:v>
                </c:pt>
                <c:pt idx="118">
                  <c:v>1</c:v>
                </c:pt>
                <c:pt idx="119">
                  <c:v>2</c:v>
                </c:pt>
                <c:pt idx="120">
                  <c:v>4</c:v>
                </c:pt>
                <c:pt idx="121">
                  <c:v>1</c:v>
                </c:pt>
                <c:pt idx="122">
                  <c:v>1</c:v>
                </c:pt>
                <c:pt idx="123">
                  <c:v>2</c:v>
                </c:pt>
                <c:pt idx="124">
                  <c:v>1</c:v>
                </c:pt>
                <c:pt idx="125">
                  <c:v>2</c:v>
                </c:pt>
                <c:pt idx="126">
                  <c:v>1</c:v>
                </c:pt>
                <c:pt idx="127">
                  <c:v>2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2</c:v>
                </c:pt>
                <c:pt idx="132">
                  <c:v>2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2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2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1</c:v>
                </c:pt>
                <c:pt idx="145">
                  <c:v>2</c:v>
                </c:pt>
                <c:pt idx="146">
                  <c:v>2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2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2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64-4AD0-8949-6C708E9F7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967615"/>
        <c:axId val="45537551"/>
      </c:scatterChart>
      <c:valAx>
        <c:axId val="174967615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dirty="0"/>
                  <a:t>NUMBER</a:t>
                </a:r>
                <a:r>
                  <a:rPr lang="pl-PL" baseline="0" dirty="0"/>
                  <a:t> OF PSA SEEN BY PERSON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37551"/>
        <c:crosses val="autoZero"/>
        <c:crossBetween val="midCat"/>
        <c:majorUnit val="50"/>
      </c:valAx>
      <c:valAx>
        <c:axId val="45537551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 i="0" u="none" strike="noStrike" kern="1200" cap="all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 sz="900" b="0" i="0" cap="all" baseline="0" dirty="0" err="1">
                    <a:effectLst/>
                  </a:rPr>
                  <a:t>Number</a:t>
                </a:r>
                <a:r>
                  <a:rPr lang="pl-PL" sz="900" b="0" i="0" cap="all" baseline="0" dirty="0">
                    <a:effectLst/>
                  </a:rPr>
                  <a:t> of sold products</a:t>
                </a:r>
                <a:endParaRPr lang="en-US" sz="900" dirty="0">
                  <a:effectLst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rgbClr val="000000">
                        <a:lumMod val="65000"/>
                        <a:lumOff val="35000"/>
                      </a:srgbClr>
                    </a:solidFill>
                  </a:defRPr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 i="0" u="none" strike="noStrike" kern="1200" cap="all" baseline="0">
                  <a:solidFill>
                    <a:srgbClr val="000000">
                      <a:lumMod val="65000"/>
                      <a:lumOff val="35000"/>
                    </a:srgb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25000"/>
                <a:lumOff val="7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9676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6.8388888888888888E-2"/>
                  <c:y val="-4.2437781360066642E-17"/>
                </c:manualLayout>
              </c:layout>
              <c:tx>
                <c:rich>
                  <a:bodyPr/>
                  <a:lstStyle/>
                  <a:p>
                    <a:fld id="{9CC0E729-9954-4E6B-99FD-527481AC7050}" type="VALUE">
                      <a:rPr lang="en-US" sz="110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0A5-43FB-B241-06D32EE75A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'Sheet4 (3)'!$D$3:$D$9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'Sheet4 (3)'!$E$3:$E$9</c:f>
              <c:numCache>
                <c:formatCode>General</c:formatCode>
                <c:ptCount val="7"/>
                <c:pt idx="0">
                  <c:v>2778</c:v>
                </c:pt>
                <c:pt idx="1">
                  <c:v>2270</c:v>
                </c:pt>
                <c:pt idx="2">
                  <c:v>1963</c:v>
                </c:pt>
                <c:pt idx="3">
                  <c:v>1711</c:v>
                </c:pt>
                <c:pt idx="4">
                  <c:v>1995</c:v>
                </c:pt>
                <c:pt idx="5">
                  <c:v>1679</c:v>
                </c:pt>
                <c:pt idx="6">
                  <c:v>2027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A5-43FB-B241-06D32EE75AA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1952959"/>
        <c:axId val="72505551"/>
      </c:lineChart>
      <c:catAx>
        <c:axId val="51952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505551"/>
        <c:crosses val="autoZero"/>
        <c:auto val="1"/>
        <c:lblAlgn val="ctr"/>
        <c:lblOffset val="100"/>
        <c:noMultiLvlLbl val="0"/>
      </c:catAx>
      <c:valAx>
        <c:axId val="72505551"/>
        <c:scaling>
          <c:orientation val="minMax"/>
          <c:min val="1500"/>
        </c:scaling>
        <c:delete val="1"/>
        <c:axPos val="l"/>
        <c:numFmt formatCode="General" sourceLinked="1"/>
        <c:majorTickMark val="none"/>
        <c:minorTickMark val="none"/>
        <c:tickLblPos val="nextTo"/>
        <c:crossAx val="519529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111111111111109E-2"/>
          <c:y val="7.407407407407407E-2"/>
          <c:w val="0.93888888888888888"/>
          <c:h val="0.68584937299504234"/>
        </c:manualLayout>
      </c:layout>
      <c:lineChart>
        <c:grouping val="standard"/>
        <c:varyColors val="0"/>
        <c:ser>
          <c:idx val="0"/>
          <c:order val="0"/>
          <c:spPr>
            <a:ln w="19050" cap="rnd" cmpd="sng" algn="ctr">
              <a:solidFill>
                <a:schemeClr val="accent1">
                  <a:shade val="95000"/>
                  <a:satMod val="105000"/>
                </a:schemeClr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lt1"/>
              </a:solidFill>
              <a:ln>
                <a:noFill/>
              </a:ln>
              <a:effectLst/>
            </c:spPr>
          </c:marker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1" i="0" u="none" strike="noStrike" kern="1200" baseline="0">
                        <a:solidFill>
                          <a:schemeClr val="accent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5B55646-1F28-4EE5-809A-F8F2F62275B8}" type="VALUE">
                      <a:rPr lang="en-US" sz="1050"/>
                      <a:pPr>
                        <a:defRPr>
                          <a:solidFill>
                            <a:schemeClr val="accent1">
                              <a:lumMod val="50000"/>
                            </a:schemeClr>
                          </a:solidFill>
                        </a:defRPr>
                      </a:pPr>
                      <a:t>[VALUE]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1" i="0" u="none" strike="noStrike" kern="1200" baseline="0">
                      <a:solidFill>
                        <a:schemeClr val="accent1">
                          <a:lumMod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B0A-4FFF-9949-6127BFD380B2}"/>
                </c:ext>
              </c:extLst>
            </c:dLbl>
            <c:dLbl>
              <c:idx val="3"/>
              <c:layout>
                <c:manualLayout>
                  <c:x val="-5.5722222222222222E-2"/>
                  <c:y val="0"/>
                </c:manualLayout>
              </c:layout>
              <c:tx>
                <c:rich>
                  <a:bodyPr/>
                  <a:lstStyle/>
                  <a:p>
                    <a:fld id="{017D5DC5-D121-42B2-BDE3-FE840C5A2E93}" type="VALUE">
                      <a:rPr lang="en-US" sz="105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B0A-4FFF-9949-6127BFD380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'Sheet4 (4)'!$D$3:$D$9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'Sheet4 (4)'!$E$3:$E$9</c:f>
              <c:numCache>
                <c:formatCode>General</c:formatCode>
                <c:ptCount val="7"/>
                <c:pt idx="0">
                  <c:v>79</c:v>
                </c:pt>
                <c:pt idx="1">
                  <c:v>42</c:v>
                </c:pt>
                <c:pt idx="2">
                  <c:v>55</c:v>
                </c:pt>
                <c:pt idx="3">
                  <c:v>79</c:v>
                </c:pt>
                <c:pt idx="4">
                  <c:v>62</c:v>
                </c:pt>
                <c:pt idx="5">
                  <c:v>40</c:v>
                </c:pt>
                <c:pt idx="6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0A-4FFF-9949-6127BFD380B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9546655"/>
        <c:axId val="8256863"/>
      </c:lineChart>
      <c:catAx>
        <c:axId val="69546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56863"/>
        <c:crosses val="autoZero"/>
        <c:auto val="1"/>
        <c:lblAlgn val="ctr"/>
        <c:lblOffset val="100"/>
        <c:noMultiLvlLbl val="0"/>
      </c:catAx>
      <c:valAx>
        <c:axId val="8256863"/>
        <c:scaling>
          <c:orientation val="minMax"/>
          <c:max val="90"/>
          <c:min val="30"/>
        </c:scaling>
        <c:delete val="1"/>
        <c:axPos val="l"/>
        <c:numFmt formatCode="General" sourceLinked="1"/>
        <c:majorTickMark val="none"/>
        <c:minorTickMark val="none"/>
        <c:tickLblPos val="nextTo"/>
        <c:crossAx val="69546655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[Marketing_AB_Test.xlsx]Sheet4 (5)!PivotTable3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0388888888888991E-2"/>
              <c:y val="-5.76755294784827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0388888888888991E-2"/>
              <c:y val="-5.76755294784827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2.0388888888888991E-2"/>
              <c:y val="-5.76755294784827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0206778690713225E-2"/>
          <c:y val="5.1326727711456896E-2"/>
          <c:w val="0.90611407451875858"/>
          <c:h val="0.89085037930502298"/>
        </c:manualLayout>
      </c:layout>
      <c:lineChart>
        <c:grouping val="standard"/>
        <c:varyColors val="0"/>
        <c:ser>
          <c:idx val="0"/>
          <c:order val="0"/>
          <c:tx>
            <c:strRef>
              <c:f>'Sheet4 (5)'!$B$4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7C-4450-9F34-E96AF66C641A}"/>
              </c:ext>
            </c:extLst>
          </c:dPt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7C-4450-9F34-E96AF66C641A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7C-4450-9F34-E96AF66C641A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7C-4450-9F34-E96AF66C641A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9A7C-4450-9F34-E96AF66C641A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9A7C-4450-9F34-E96AF66C641A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9A7C-4450-9F34-E96AF66C641A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9A7C-4450-9F34-E96AF66C641A}"/>
              </c:ext>
            </c:extLst>
          </c:dPt>
          <c:dPt>
            <c:idx val="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9A7C-4450-9F34-E96AF66C641A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9A7C-4450-9F34-E96AF66C641A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9A7C-4450-9F34-E96AF66C641A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9A7C-4450-9F34-E96AF66C641A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9A7C-4450-9F34-E96AF66C641A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9A7C-4450-9F34-E96AF66C641A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9A7C-4450-9F34-E96AF66C641A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9A7C-4450-9F34-E96AF66C641A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1-9A7C-4450-9F34-E96AF66C641A}"/>
              </c:ext>
            </c:extLst>
          </c:dPt>
          <c:dPt>
            <c:idx val="19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3-9A7C-4450-9F34-E96AF66C641A}"/>
              </c:ext>
            </c:extLst>
          </c:dPt>
          <c:dPt>
            <c:idx val="2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5-9A7C-4450-9F34-E96AF66C641A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9A7C-4450-9F34-E96AF66C641A}"/>
              </c:ext>
            </c:extLst>
          </c:dPt>
          <c:dPt>
            <c:idx val="2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9A7C-4450-9F34-E96AF66C641A}"/>
              </c:ext>
            </c:extLst>
          </c:dPt>
          <c:dPt>
            <c:idx val="2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9A7C-4450-9F34-E96AF66C641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7C-4450-9F34-E96AF66C641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7C-4450-9F34-E96AF66C641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7C-4450-9F34-E96AF66C641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7C-4450-9F34-E96AF66C641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A7C-4450-9F34-E96AF66C641A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A7C-4450-9F34-E96AF66C641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A7C-4450-9F34-E96AF66C641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A7C-4450-9F34-E96AF66C641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A7C-4450-9F34-E96AF66C641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9A7C-4450-9F34-E96AF66C641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9A7C-4450-9F34-E96AF66C641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9A7C-4450-9F34-E96AF66C641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9A7C-4450-9F34-E96AF66C641A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9A7C-4450-9F34-E96AF66C641A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9A7C-4450-9F34-E96AF66C641A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9A7C-4450-9F34-E96AF66C641A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9A7C-4450-9F34-E96AF66C641A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9A7C-4450-9F34-E96AF66C641A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9A7C-4450-9F34-E96AF66C641A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9A7C-4450-9F34-E96AF66C641A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9A7C-4450-9F34-E96AF66C641A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9A7C-4450-9F34-E96AF66C64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(5)'!$A$5:$A$29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'Sheet4 (5)'!$B$5:$B$29</c:f>
              <c:numCache>
                <c:formatCode>General</c:formatCode>
                <c:ptCount val="24"/>
                <c:pt idx="0">
                  <c:v>102</c:v>
                </c:pt>
                <c:pt idx="1">
                  <c:v>62</c:v>
                </c:pt>
                <c:pt idx="2">
                  <c:v>39</c:v>
                </c:pt>
                <c:pt idx="3">
                  <c:v>27</c:v>
                </c:pt>
                <c:pt idx="4">
                  <c:v>11</c:v>
                </c:pt>
                <c:pt idx="5">
                  <c:v>16</c:v>
                </c:pt>
                <c:pt idx="6">
                  <c:v>46</c:v>
                </c:pt>
                <c:pt idx="7">
                  <c:v>114</c:v>
                </c:pt>
                <c:pt idx="8">
                  <c:v>337</c:v>
                </c:pt>
                <c:pt idx="9">
                  <c:v>582</c:v>
                </c:pt>
                <c:pt idx="10">
                  <c:v>818</c:v>
                </c:pt>
                <c:pt idx="11">
                  <c:v>992</c:v>
                </c:pt>
                <c:pt idx="12">
                  <c:v>1092</c:v>
                </c:pt>
                <c:pt idx="13">
                  <c:v>1140</c:v>
                </c:pt>
                <c:pt idx="14">
                  <c:v>1251</c:v>
                </c:pt>
                <c:pt idx="15">
                  <c:v>1279</c:v>
                </c:pt>
                <c:pt idx="16">
                  <c:v>1111</c:v>
                </c:pt>
                <c:pt idx="17">
                  <c:v>959</c:v>
                </c:pt>
                <c:pt idx="18">
                  <c:v>853</c:v>
                </c:pt>
                <c:pt idx="19">
                  <c:v>782</c:v>
                </c:pt>
                <c:pt idx="20">
                  <c:v>843</c:v>
                </c:pt>
                <c:pt idx="21">
                  <c:v>843</c:v>
                </c:pt>
                <c:pt idx="22">
                  <c:v>675</c:v>
                </c:pt>
                <c:pt idx="23">
                  <c:v>449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C-9A7C-4450-9F34-E96AF66C641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00686160"/>
        <c:axId val="1723186208"/>
      </c:lineChart>
      <c:catAx>
        <c:axId val="180068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186208"/>
        <c:crosses val="autoZero"/>
        <c:auto val="1"/>
        <c:lblAlgn val="ctr"/>
        <c:lblOffset val="100"/>
        <c:noMultiLvlLbl val="0"/>
      </c:catAx>
      <c:valAx>
        <c:axId val="17231862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68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[Marketing_AB_Test.xlsx]Sheet4 (6)!PivotTable3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6277777777777777E-2"/>
              <c:y val="5.77445997920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6277777777777777E-2"/>
              <c:y val="5.77445997920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3.6277777777777777E-2"/>
              <c:y val="5.774459979206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accen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3803149606299209E-2"/>
          <c:y val="0.10689814814814814"/>
          <c:w val="0.90564129483814537"/>
          <c:h val="0.78570246427529888"/>
        </c:manualLayout>
      </c:layout>
      <c:lineChart>
        <c:grouping val="standard"/>
        <c:varyColors val="0"/>
        <c:ser>
          <c:idx val="0"/>
          <c:order val="0"/>
          <c:tx>
            <c:strRef>
              <c:f>'Sheet4 (6)'!$B$4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5E-420D-AE11-91060F116FF1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5E-420D-AE11-91060F116FF1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05E-420D-AE11-91060F116FF1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05E-420D-AE11-91060F116FF1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A05E-420D-AE11-91060F116FF1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A05E-420D-AE11-91060F116FF1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A05E-420D-AE11-91060F116FF1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A05E-420D-AE11-91060F116FF1}"/>
              </c:ext>
            </c:extLst>
          </c:dPt>
          <c:dPt>
            <c:idx val="10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A05E-420D-AE11-91060F116FF1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A05E-420D-AE11-91060F116FF1}"/>
              </c:ext>
            </c:extLst>
          </c:dPt>
          <c:dPt>
            <c:idx val="12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5-A05E-420D-AE11-91060F116FF1}"/>
              </c:ext>
            </c:extLst>
          </c:dPt>
          <c:dPt>
            <c:idx val="13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A05E-420D-AE11-91060F116FF1}"/>
              </c:ext>
            </c:extLst>
          </c:dPt>
          <c:dPt>
            <c:idx val="14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A05E-420D-AE11-91060F116FF1}"/>
              </c:ext>
            </c:extLst>
          </c:dPt>
          <c:dPt>
            <c:idx val="15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A05E-420D-AE11-91060F116FF1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D-A05E-420D-AE11-91060F116FF1}"/>
              </c:ext>
            </c:extLst>
          </c:dPt>
          <c:dPt>
            <c:idx val="17"/>
            <c:marker>
              <c:symbol val="none"/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F-A05E-420D-AE11-91060F116FF1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5E-420D-AE11-91060F116FF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5E-420D-AE11-91060F116FF1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5E-420D-AE11-91060F116FF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05E-420D-AE11-91060F116FF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05E-420D-AE11-91060F116FF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05E-420D-AE11-91060F116FF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05E-420D-AE11-91060F116FF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A05E-420D-AE11-91060F116FF1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A05E-420D-AE11-91060F116FF1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A05E-420D-AE11-91060F116FF1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A05E-420D-AE11-91060F116FF1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A05E-420D-AE11-91060F116FF1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A05E-420D-AE11-91060F116FF1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A05E-420D-AE11-91060F116FF1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A05E-420D-AE11-91060F116FF1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A05E-420D-AE11-91060F116FF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'Sheet4 (6)'!$A$5:$A$23</c:f>
              <c:strCache>
                <c:ptCount val="18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'Sheet4 (6)'!$B$5:$B$23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7</c:v>
                </c:pt>
                <c:pt idx="3">
                  <c:v>13</c:v>
                </c:pt>
                <c:pt idx="4">
                  <c:v>20</c:v>
                </c:pt>
                <c:pt idx="5">
                  <c:v>30</c:v>
                </c:pt>
                <c:pt idx="6">
                  <c:v>35</c:v>
                </c:pt>
                <c:pt idx="7">
                  <c:v>36</c:v>
                </c:pt>
                <c:pt idx="8">
                  <c:v>30</c:v>
                </c:pt>
                <c:pt idx="9">
                  <c:v>46</c:v>
                </c:pt>
                <c:pt idx="10">
                  <c:v>45</c:v>
                </c:pt>
                <c:pt idx="11">
                  <c:v>28</c:v>
                </c:pt>
                <c:pt idx="12">
                  <c:v>32</c:v>
                </c:pt>
                <c:pt idx="13">
                  <c:v>29</c:v>
                </c:pt>
                <c:pt idx="14">
                  <c:v>19</c:v>
                </c:pt>
                <c:pt idx="15">
                  <c:v>24</c:v>
                </c:pt>
                <c:pt idx="16">
                  <c:v>15</c:v>
                </c:pt>
                <c:pt idx="17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0-A05E-420D-AE11-91060F116FF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62702800"/>
        <c:axId val="1540033568"/>
      </c:lineChart>
      <c:catAx>
        <c:axId val="12627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0033568"/>
        <c:crosses val="autoZero"/>
        <c:auto val="1"/>
        <c:lblAlgn val="ctr"/>
        <c:lblOffset val="100"/>
        <c:noMultiLvlLbl val="0"/>
      </c:catAx>
      <c:valAx>
        <c:axId val="154003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2702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>
            <a:alpha val="60000"/>
          </a:schemeClr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38100">
        <a:solidFill>
          <a:schemeClr val="phClr">
            <a:alpha val="60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>
        <a:solidFill>
          <a:schemeClr val="tx1">
            <a:lumMod val="25000"/>
            <a:lumOff val="75000"/>
          </a:schemeClr>
        </a:solidFill>
      </a:ln>
    </cs:spPr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spPr/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 w="9575">
        <a:solidFill>
          <a:schemeClr val="lt1">
            <a:lumMod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19050" cap="rnd" cmpd="sng" algn="ctr">
        <a:solidFill>
          <a:schemeClr val="phClr">
            <a:shade val="95000"/>
            <a:satMod val="105000"/>
          </a:schemeClr>
        </a:solidFill>
        <a:round/>
      </a:ln>
    </cs:spPr>
  </cs:dataPointLine>
  <cs:dataPointMarker>
    <cs:lnRef idx="0"/>
    <cs:fillRef idx="0"/>
    <cs:effectRef idx="0"/>
    <cs:fontRef idx="minor">
      <a:schemeClr val="dk1"/>
    </cs:fontRef>
    <cs:spPr>
      <a:solidFill>
        <a:schemeClr val="lt1"/>
      </a:solidFill>
    </cs:spPr>
  </cs:dataPointMarker>
  <cs:dataPointMarkerLayout symbol="circle" size="17"/>
  <cs:dataPointWireframe>
    <cs:lnRef idx="0">
      <cs:styleClr val="auto"/>
    </cs:lnRef>
    <cs:fillRef idx="1"/>
    <cs:effectRef idx="0"/>
    <cs:fontRef idx="minor">
      <a:schemeClr val="dk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dk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/>
    </cs:fontRef>
    <cs:defRPr sz="1440" b="0" kern="1200" cap="all" spc="0" baseline="0">
      <a:gradFill>
        <a:gsLst>
          <a:gs pos="0">
            <a:schemeClr val="dk1">
              <a:lumMod val="50000"/>
              <a:lumOff val="50000"/>
            </a:schemeClr>
          </a:gs>
          <a:gs pos="100000">
            <a:schemeClr val="dk1">
              <a:lumMod val="85000"/>
              <a:lumOff val="15000"/>
            </a:schemeClr>
          </a:gs>
        </a:gsLst>
        <a:lin ang="5400000" scaled="0"/>
      </a:gradFill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0.08364</cdr:x>
      <cdr:y>0.75332</cdr:y>
    </cdr:from>
    <cdr:to>
      <cdr:x>0.94756</cdr:x>
      <cdr:y>0.75517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BBEA1FC5-8AFE-08B7-36ED-A0F5542F741A}"/>
            </a:ext>
          </a:extLst>
        </cdr:cNvPr>
        <cdr:cNvCxnSpPr/>
      </cdr:nvCxnSpPr>
      <cdr:spPr>
        <a:xfrm xmlns:a="http://schemas.openxmlformats.org/drawingml/2006/main" flipV="1">
          <a:off x="604400" y="3704955"/>
          <a:ext cx="6242521" cy="9098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0.07221</cdr:x>
      <cdr:y>0.74377</cdr:y>
    </cdr:from>
    <cdr:to>
      <cdr:x>0.94555</cdr:x>
      <cdr:y>0.74654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637A712-D71C-E306-562E-9F8952F0C940}"/>
            </a:ext>
          </a:extLst>
        </cdr:cNvPr>
        <cdr:cNvCxnSpPr/>
      </cdr:nvCxnSpPr>
      <cdr:spPr>
        <a:xfrm xmlns:a="http://schemas.openxmlformats.org/drawingml/2006/main" flipV="1">
          <a:off x="371941" y="2422868"/>
          <a:ext cx="4498678" cy="9023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0.08289</cdr:x>
      <cdr:y>0.55269</cdr:y>
    </cdr:from>
    <cdr:to>
      <cdr:x>0.96623</cdr:x>
      <cdr:y>0.561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3CC3858-9C4F-8B17-8159-C00DEA1ACEBC}"/>
            </a:ext>
          </a:extLst>
        </cdr:cNvPr>
        <cdr:cNvCxnSpPr/>
      </cdr:nvCxnSpPr>
      <cdr:spPr>
        <a:xfrm xmlns:a="http://schemas.openxmlformats.org/drawingml/2006/main">
          <a:off x="559270" y="2649542"/>
          <a:ext cx="5959921" cy="39837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0.05667</cdr:x>
      <cdr:y>0.54432</cdr:y>
    </cdr:from>
    <cdr:to>
      <cdr:x>0.93</cdr:x>
      <cdr:y>0.55263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67375585-7206-6DAA-2088-F04A138CA98A}"/>
            </a:ext>
          </a:extLst>
        </cdr:cNvPr>
        <cdr:cNvCxnSpPr/>
      </cdr:nvCxnSpPr>
      <cdr:spPr>
        <a:xfrm xmlns:a="http://schemas.openxmlformats.org/drawingml/2006/main" flipV="1">
          <a:off x="259080" y="1497330"/>
          <a:ext cx="3992880" cy="22860"/>
        </a:xfrm>
        <a:prstGeom xmlns:a="http://schemas.openxmlformats.org/drawingml/2006/main" prst="line">
          <a:avLst/>
        </a:prstGeom>
        <a:ln xmlns:a="http://schemas.openxmlformats.org/drawingml/2006/main" w="9525" cap="flat" cmpd="sng" algn="ctr">
          <a:solidFill>
            <a:schemeClr val="accent3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MARCH 2023 CAMPAIGN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A/B TEST RESULTS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connection with the sales results, choose </a:t>
            </a:r>
            <a:r>
              <a:rPr lang="en-US" b="1" dirty="0"/>
              <a:t>advertisements</a:t>
            </a:r>
            <a:r>
              <a:rPr lang="en-US" dirty="0"/>
              <a:t> as a method of promotion.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number of ad impressions per customer should not exceed 75-100, in the case of longer campaigns 150.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Most ads should appear at the beginning of the week.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Advertisements should be displayed around the clock with the greatest intensity between 9 am and 1</a:t>
            </a:r>
            <a:r>
              <a:rPr lang="pl-PL" dirty="0"/>
              <a:t>0</a:t>
            </a:r>
            <a:r>
              <a:rPr lang="en-US" dirty="0"/>
              <a:t> pm.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38329-E174-7440-8FD5-179A15324C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7FA0C2EE-8499-394A-A22C-DABDB4752AEE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dirty="0"/>
              <a:t>A/B TEST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pl-PL" dirty="0" err="1"/>
              <a:t>Analysts</a:t>
            </a:r>
            <a:r>
              <a:rPr lang="pl-PL" dirty="0"/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products sold in campaign 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by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number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ad/psa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by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days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week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by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hours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Recommendations</a:t>
            </a:r>
            <a:endParaRPr lang="pl-PL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dirty="0"/>
              <a:t>A/B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588</a:t>
            </a:r>
            <a:r>
              <a:rPr lang="pl-PL" dirty="0"/>
              <a:t> </a:t>
            </a:r>
            <a:r>
              <a:rPr lang="en-US" dirty="0"/>
              <a:t>101 people participated in the study. 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3200" b="1" dirty="0"/>
              <a:t>AD </a:t>
            </a:r>
            <a:r>
              <a:rPr lang="en-US" sz="3200" b="1" dirty="0"/>
              <a:t>Group </a:t>
            </a:r>
            <a:r>
              <a:rPr lang="en-US" dirty="0"/>
              <a:t>– 564</a:t>
            </a:r>
            <a:r>
              <a:rPr lang="pl-PL" dirty="0"/>
              <a:t> </a:t>
            </a:r>
            <a:r>
              <a:rPr lang="en-US" dirty="0"/>
              <a:t>577 people </a:t>
            </a:r>
            <a:r>
              <a:rPr lang="pl-PL" dirty="0"/>
              <a:t>m</a:t>
            </a:r>
            <a:r>
              <a:rPr lang="en-US" dirty="0" err="1"/>
              <a:t>ade</a:t>
            </a:r>
            <a:r>
              <a:rPr lang="en-US" dirty="0"/>
              <a:t> a purchase based on the </a:t>
            </a:r>
            <a:r>
              <a:rPr lang="en-US" b="1" dirty="0"/>
              <a:t>advertisement</a:t>
            </a:r>
            <a:r>
              <a:rPr lang="en-US" dirty="0"/>
              <a:t>.</a:t>
            </a:r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dirty="0"/>
              <a:t>PSA Group </a:t>
            </a:r>
            <a:r>
              <a:rPr lang="en-US" dirty="0"/>
              <a:t>– 23</a:t>
            </a:r>
            <a:r>
              <a:rPr lang="pl-PL" dirty="0"/>
              <a:t> </a:t>
            </a:r>
            <a:r>
              <a:rPr lang="en-US" dirty="0"/>
              <a:t>524 people </a:t>
            </a:r>
            <a:r>
              <a:rPr lang="pl-PL" dirty="0"/>
              <a:t>m</a:t>
            </a:r>
            <a:r>
              <a:rPr lang="en-US" dirty="0" err="1"/>
              <a:t>ade</a:t>
            </a:r>
            <a:r>
              <a:rPr lang="en-US" dirty="0"/>
              <a:t> the purchase based on the </a:t>
            </a:r>
            <a:r>
              <a:rPr lang="en-US" b="1" dirty="0"/>
              <a:t>public service announcement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dirty="0"/>
              <a:t>A/B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23" y="941032"/>
            <a:ext cx="9701351" cy="94991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Number of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roducts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old in </a:t>
            </a:r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ampai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09DF5-56B4-304A-8777-BB8576005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99C8CE-7534-A244-ABE9-5BED2DFEFBDF}" type="datetime1">
              <a:rPr lang="en-US" smtClean="0"/>
              <a:t>4/1/2023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pl-PL" dirty="0"/>
              <a:t>A/B TEST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0A84EB-2CBA-B42E-9573-72ECBBCDA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325" y="1997476"/>
            <a:ext cx="9701350" cy="4110361"/>
          </a:xfrm>
        </p:spPr>
        <p:txBody>
          <a:bodyPr/>
          <a:lstStyle/>
          <a:p>
            <a:endParaRPr lang="pl-PL" dirty="0"/>
          </a:p>
          <a:p>
            <a:r>
              <a:rPr lang="en-US" dirty="0"/>
              <a:t>The product was purchased by </a:t>
            </a:r>
            <a:r>
              <a:rPr lang="en-US" b="1" dirty="0"/>
              <a:t>14</a:t>
            </a:r>
            <a:r>
              <a:rPr lang="pl-PL" b="1" dirty="0"/>
              <a:t> </a:t>
            </a:r>
            <a:r>
              <a:rPr lang="en-US" b="1" dirty="0"/>
              <a:t>843 </a:t>
            </a:r>
            <a:r>
              <a:rPr lang="en-US" dirty="0"/>
              <a:t>people. </a:t>
            </a:r>
            <a:endParaRPr lang="pl-PL" dirty="0"/>
          </a:p>
          <a:p>
            <a:r>
              <a:rPr lang="en-US" sz="4400" dirty="0"/>
              <a:t>2</a:t>
            </a:r>
            <a:r>
              <a:rPr lang="pl-PL" sz="4400" dirty="0"/>
              <a:t>,</a:t>
            </a:r>
            <a:r>
              <a:rPr lang="en-US" sz="4400" dirty="0"/>
              <a:t>25% from the AD </a:t>
            </a:r>
            <a:r>
              <a:rPr lang="pl-PL" sz="4400" dirty="0"/>
              <a:t>G</a:t>
            </a:r>
            <a:r>
              <a:rPr lang="en-US" sz="4400" dirty="0" err="1"/>
              <a:t>roup</a:t>
            </a:r>
            <a:r>
              <a:rPr lang="en-US" sz="4400" dirty="0"/>
              <a:t> </a:t>
            </a:r>
            <a:endParaRPr lang="pl-PL" sz="4400" dirty="0"/>
          </a:p>
          <a:p>
            <a:r>
              <a:rPr lang="en-US" dirty="0"/>
              <a:t>14</a:t>
            </a:r>
            <a:r>
              <a:rPr lang="pl-PL" dirty="0"/>
              <a:t> </a:t>
            </a:r>
            <a:r>
              <a:rPr lang="en-US" dirty="0"/>
              <a:t>423 people </a:t>
            </a:r>
            <a:endParaRPr lang="pl-PL" dirty="0"/>
          </a:p>
          <a:p>
            <a:r>
              <a:rPr lang="en-US" sz="4400" dirty="0"/>
              <a:t>1</a:t>
            </a:r>
            <a:r>
              <a:rPr lang="pl-PL" sz="4400" dirty="0"/>
              <a:t>,</a:t>
            </a:r>
            <a:r>
              <a:rPr lang="en-US" sz="4400" dirty="0"/>
              <a:t>79% from the PSA </a:t>
            </a:r>
            <a:r>
              <a:rPr lang="pl-PL" sz="4400" dirty="0"/>
              <a:t>G</a:t>
            </a:r>
            <a:r>
              <a:rPr lang="en-US" sz="4400" dirty="0" err="1"/>
              <a:t>roup</a:t>
            </a:r>
            <a:r>
              <a:rPr lang="en-US" sz="4400" dirty="0"/>
              <a:t> </a:t>
            </a:r>
            <a:endParaRPr lang="pl-PL" sz="4400" dirty="0"/>
          </a:p>
          <a:p>
            <a:r>
              <a:rPr lang="en-US" dirty="0"/>
              <a:t>420 people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3370"/>
            <a:ext cx="10565675" cy="950626"/>
          </a:xfrm>
        </p:spPr>
        <p:txBody>
          <a:bodyPr anchor="b">
            <a:normAutofit/>
          </a:bodyPr>
          <a:lstStyle/>
          <a:p>
            <a:pPr algn="ctr"/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by numer of </a:t>
            </a:r>
            <a:r>
              <a:rPr lang="pl-PL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ADs</a:t>
            </a: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A/B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F64541D-5337-CC07-1DD6-4BCDC43525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777966"/>
              </p:ext>
            </p:extLst>
          </p:nvPr>
        </p:nvGraphicFramePr>
        <p:xfrm>
          <a:off x="2370339" y="1438183"/>
          <a:ext cx="7225810" cy="491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5D2303-2993-6DA2-2B91-B697EA383804}"/>
              </a:ext>
            </a:extLst>
          </p:cNvPr>
          <p:cNvCxnSpPr>
            <a:cxnSpLocks/>
          </p:cNvCxnSpPr>
          <p:nvPr/>
        </p:nvCxnSpPr>
        <p:spPr>
          <a:xfrm flipH="1">
            <a:off x="3035425" y="3746345"/>
            <a:ext cx="1003175" cy="9765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87321FB-1387-533A-F142-79895A877628}"/>
              </a:ext>
            </a:extLst>
          </p:cNvPr>
          <p:cNvSpPr txBox="1"/>
          <p:nvPr/>
        </p:nvSpPr>
        <p:spPr>
          <a:xfrm>
            <a:off x="3080017" y="1747435"/>
            <a:ext cx="32090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highest result - 170 products sold after watching 24 ads.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E5967-6CA5-2CAC-593E-067061DE09A5}"/>
              </a:ext>
            </a:extLst>
          </p:cNvPr>
          <p:cNvSpPr txBox="1"/>
          <p:nvPr/>
        </p:nvSpPr>
        <p:spPr>
          <a:xfrm>
            <a:off x="4158449" y="3517235"/>
            <a:ext cx="2210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After seeing only one ad, 8</a:t>
            </a:r>
            <a:r>
              <a:rPr lang="pl-PL" sz="1100" dirty="0"/>
              <a:t>6</a:t>
            </a:r>
            <a:r>
              <a:rPr lang="en-US" sz="1100" dirty="0"/>
              <a:t> people bought the product.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43B46-5078-A8C8-29FE-59C05977CF8B}"/>
              </a:ext>
            </a:extLst>
          </p:cNvPr>
          <p:cNvSpPr txBox="1"/>
          <p:nvPr/>
        </p:nvSpPr>
        <p:spPr>
          <a:xfrm>
            <a:off x="6902261" y="5119735"/>
            <a:ext cx="25022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Sales below average - approaching 150 ads, the chances of selling the product decrease.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544" y="381000"/>
            <a:ext cx="9970131" cy="1325563"/>
          </a:xfrm>
        </p:spPr>
        <p:txBody>
          <a:bodyPr anchor="b">
            <a:normAutofit/>
          </a:bodyPr>
          <a:lstStyle/>
          <a:p>
            <a:pPr algn="ctr"/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Sales by numer of </a:t>
            </a:r>
            <a:r>
              <a:rPr lang="pl-PL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PSAs</a:t>
            </a:r>
            <a:b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A/B TEST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D954C39-BBBC-D15D-290D-4C40950CC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989875"/>
              </p:ext>
            </p:extLst>
          </p:nvPr>
        </p:nvGraphicFramePr>
        <p:xfrm>
          <a:off x="2308194" y="1278384"/>
          <a:ext cx="6938577" cy="4980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42CD21-FB4E-C82D-C1DB-7D8645214F05}"/>
              </a:ext>
            </a:extLst>
          </p:cNvPr>
          <p:cNvSpPr txBox="1"/>
          <p:nvPr/>
        </p:nvSpPr>
        <p:spPr>
          <a:xfrm>
            <a:off x="3116061" y="1804156"/>
            <a:ext cx="2778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best result was recorded among those who saw 5 and 25 PSA</a:t>
            </a:r>
            <a:r>
              <a:rPr lang="pl-PL" sz="1100" dirty="0"/>
              <a:t>s</a:t>
            </a:r>
            <a:r>
              <a:rPr lang="en-US" sz="11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63CB2E-32D0-7870-A90D-E3D7634C914C}"/>
              </a:ext>
            </a:extLst>
          </p:cNvPr>
          <p:cNvSpPr txBox="1"/>
          <p:nvPr/>
        </p:nvSpPr>
        <p:spPr>
          <a:xfrm>
            <a:off x="5521911" y="4322876"/>
            <a:ext cx="41103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 in the case of the previous group - it is unlikely that a person who did not buy the product after seeing about 150 PSAs will buy after seeing more </a:t>
            </a:r>
            <a:r>
              <a:rPr lang="pl-PL" sz="1100" dirty="0" err="1"/>
              <a:t>PSAs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2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326" y="1134250"/>
            <a:ext cx="9779183" cy="733868"/>
          </a:xfrm>
        </p:spPr>
        <p:txBody>
          <a:bodyPr/>
          <a:lstStyle/>
          <a:p>
            <a:pPr algn="ctr"/>
            <a:r>
              <a:rPr lang="pl-PL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ales</a:t>
            </a:r>
            <a:r>
              <a:rPr lang="pl-PL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the </a:t>
            </a:r>
            <a:r>
              <a:rPr lang="pl-PL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days</a:t>
            </a:r>
            <a:r>
              <a:rPr lang="pl-PL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the </a:t>
            </a:r>
            <a:r>
              <a:rPr lang="pl-PL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week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pl-PL" dirty="0">
                <a:solidFill>
                  <a:schemeClr val="bg1">
                    <a:lumMod val="65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/>
          <a:lstStyle/>
          <a:p>
            <a:pPr algn="ctr"/>
            <a:r>
              <a:rPr lang="pl-PL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PSA </a:t>
            </a:r>
            <a:r>
              <a:rPr lang="pl-PL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0B931EDA-BCF8-BB4B-B4D1-2CFE062FA080}" type="datetime1">
              <a:rPr lang="en-US" smtClean="0"/>
              <a:pPr/>
              <a:t>4/1/2023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pl-PL" dirty="0"/>
              <a:t>A/B TEST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2DC572C-6350-31AC-71D8-843D961FFC2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443985616"/>
              </p:ext>
            </p:extLst>
          </p:nvPr>
        </p:nvGraphicFramePr>
        <p:xfrm>
          <a:off x="1167493" y="2529479"/>
          <a:ext cx="4664075" cy="2827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079822B-94A2-CE9A-46FA-86188378DF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6245267"/>
              </p:ext>
            </p:extLst>
          </p:nvPr>
        </p:nvGraphicFramePr>
        <p:xfrm>
          <a:off x="6283235" y="2528204"/>
          <a:ext cx="4663440" cy="2870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6194" y="381001"/>
            <a:ext cx="9530481" cy="118147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ales</a:t>
            </a:r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pl-PL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hours</a:t>
            </a:r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pl-PL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  <a:r>
              <a:rPr lang="pl-PL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AD </a:t>
            </a:r>
            <a:r>
              <a:rPr lang="pl-PL" sz="4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br>
              <a:rPr lang="pl-PL" sz="4400" dirty="0"/>
            </a:br>
            <a:endParaRPr lang="en-US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A/B TEST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91BD38F-F6E7-A741-3FE3-1271EEEB4E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263454"/>
              </p:ext>
            </p:extLst>
          </p:nvPr>
        </p:nvGraphicFramePr>
        <p:xfrm>
          <a:off x="2556769" y="1447060"/>
          <a:ext cx="6747029" cy="479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6DB4F-EE68-488D-CC8A-7A3BD670F122}"/>
              </a:ext>
            </a:extLst>
          </p:cNvPr>
          <p:cNvSpPr txBox="1"/>
          <p:nvPr/>
        </p:nvSpPr>
        <p:spPr>
          <a:xfrm>
            <a:off x="7343901" y="1889866"/>
            <a:ext cx="339177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People who saw the ad between </a:t>
            </a:r>
            <a:r>
              <a:rPr lang="pl-PL" sz="1100" b="1" dirty="0"/>
              <a:t>9</a:t>
            </a:r>
            <a:r>
              <a:rPr lang="en-US" sz="1100" b="1" dirty="0"/>
              <a:t> a.m. and 1</a:t>
            </a:r>
            <a:r>
              <a:rPr lang="pl-PL" sz="1100" b="1" dirty="0"/>
              <a:t>1</a:t>
            </a:r>
            <a:r>
              <a:rPr lang="en-US" sz="1100" b="1" dirty="0"/>
              <a:t> p.m</a:t>
            </a:r>
            <a:r>
              <a:rPr lang="en-US" sz="1100" dirty="0"/>
              <a:t>. were most encouraged to shop.</a:t>
            </a:r>
            <a:r>
              <a:rPr lang="pl-PL" sz="1100" dirty="0"/>
              <a:t> </a:t>
            </a:r>
            <a:r>
              <a:rPr lang="en-US" sz="1100" dirty="0"/>
              <a:t>Advertisements watched at </a:t>
            </a:r>
            <a:r>
              <a:rPr lang="en-US" sz="1100" b="1" dirty="0"/>
              <a:t>2 and 3 p.m</a:t>
            </a:r>
            <a:r>
              <a:rPr lang="en-US" sz="1100" dirty="0"/>
              <a:t>. made the best impression.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1C0B0-FF34-7AD6-E6B7-5A2CB040FD60}"/>
              </a:ext>
            </a:extLst>
          </p:cNvPr>
          <p:cNvSpPr txBox="1"/>
          <p:nvPr/>
        </p:nvSpPr>
        <p:spPr>
          <a:xfrm>
            <a:off x="6001305" y="5379868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respondents could view the advertisements at any time of the day.</a:t>
            </a:r>
          </a:p>
        </p:txBody>
      </p:sp>
    </p:spTree>
    <p:extLst>
      <p:ext uri="{BB962C8B-B14F-4D97-AF65-F5344CB8AC3E}">
        <p14:creationId xmlns:p14="http://schemas.microsoft.com/office/powerpoint/2010/main" val="153177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421" y="381000"/>
            <a:ext cx="9961254" cy="1325563"/>
          </a:xfrm>
        </p:spPr>
        <p:txBody>
          <a:bodyPr anchor="b">
            <a:normAutofit/>
          </a:bodyPr>
          <a:lstStyle/>
          <a:p>
            <a:pPr algn="ctr"/>
            <a:r>
              <a:rPr lang="pl-PL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ales</a:t>
            </a:r>
            <a:r>
              <a:rPr lang="pl-PL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pl-PL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hours</a:t>
            </a:r>
            <a:r>
              <a:rPr lang="pl-PL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pl-PL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day</a:t>
            </a:r>
            <a:r>
              <a:rPr lang="pl-PL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PSA </a:t>
            </a:r>
            <a:r>
              <a:rPr lang="pl-PL" sz="4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Group</a:t>
            </a:r>
            <a:br>
              <a:rPr lang="pl-PL" sz="4000" dirty="0"/>
            </a:b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098A06B-52D8-C143-AE54-C8C950480C5A}" type="datetime1">
              <a:rPr lang="en-US" smtClean="0"/>
              <a:pPr>
                <a:spcAft>
                  <a:spcPts val="600"/>
                </a:spcAft>
              </a:pPr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A/B TEST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B762530-DD8D-2475-4010-1D4822C2F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979833"/>
              </p:ext>
            </p:extLst>
          </p:nvPr>
        </p:nvGraphicFramePr>
        <p:xfrm>
          <a:off x="2517998" y="1457325"/>
          <a:ext cx="6896100" cy="4899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F68349-C548-2703-AB1D-193303316296}"/>
              </a:ext>
            </a:extLst>
          </p:cNvPr>
          <p:cNvSpPr txBox="1"/>
          <p:nvPr/>
        </p:nvSpPr>
        <p:spPr>
          <a:xfrm>
            <a:off x="4008187" y="5218024"/>
            <a:ext cx="4114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None of the people in this group decided to purchase the product after seeing the PSA between </a:t>
            </a:r>
            <a:r>
              <a:rPr lang="en-US" sz="1100" b="1" dirty="0"/>
              <a:t>midnight and 3 a.m. </a:t>
            </a:r>
            <a:r>
              <a:rPr lang="en-US" sz="1100" dirty="0"/>
              <a:t>and </a:t>
            </a:r>
            <a:r>
              <a:rPr lang="en-US" sz="1100" b="1" dirty="0"/>
              <a:t>4 a.m. and 7 a.m</a:t>
            </a:r>
            <a:r>
              <a:rPr lang="en-US" sz="11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5CCC09-D1B8-1806-9315-4E80E5853991}"/>
              </a:ext>
            </a:extLst>
          </p:cNvPr>
          <p:cNvSpPr txBox="1"/>
          <p:nvPr/>
        </p:nvSpPr>
        <p:spPr>
          <a:xfrm>
            <a:off x="7004482" y="1935332"/>
            <a:ext cx="28455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Sales results above the average can be observed from </a:t>
            </a:r>
            <a:r>
              <a:rPr lang="en-US" sz="1100" b="1" dirty="0"/>
              <a:t>11 am to 10 pm</a:t>
            </a:r>
            <a:r>
              <a:rPr lang="en-US" sz="1100" dirty="0"/>
              <a:t>, with a slight decrease at 7 pm.</a:t>
            </a:r>
          </a:p>
        </p:txBody>
      </p:sp>
    </p:spTree>
    <p:extLst>
      <p:ext uri="{BB962C8B-B14F-4D97-AF65-F5344CB8AC3E}">
        <p14:creationId xmlns:p14="http://schemas.microsoft.com/office/powerpoint/2010/main" val="67146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265</TotalTime>
  <Words>511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Office Theme</vt:lpstr>
      <vt:lpstr>MARCH 2023 CAMPAIGN</vt:lpstr>
      <vt:lpstr>Agenda</vt:lpstr>
      <vt:lpstr>Test Groups</vt:lpstr>
      <vt:lpstr>Number of Products Sold in Campaign</vt:lpstr>
      <vt:lpstr>Sales by numer of ADs</vt:lpstr>
      <vt:lpstr>Sales by numer of PSAs </vt:lpstr>
      <vt:lpstr>Sales by the days of the week  </vt:lpstr>
      <vt:lpstr>Sales by hours a day – AD Group </vt:lpstr>
      <vt:lpstr>Sales by hours a day – PSA Group 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MARCH 2023 CAMPAIN</dc:title>
  <dc:creator>Judyta Sudoł</dc:creator>
  <cp:lastModifiedBy>Judyta Sudoł</cp:lastModifiedBy>
  <cp:revision>9</cp:revision>
  <dcterms:created xsi:type="dcterms:W3CDTF">2023-03-28T16:59:18Z</dcterms:created>
  <dcterms:modified xsi:type="dcterms:W3CDTF">2023-04-01T14:04:00Z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