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p:restoredTop sz="94694"/>
  </p:normalViewPr>
  <p:slideViewPr>
    <p:cSldViewPr snapToGrid="0" snapToObjects="1">
      <p:cViewPr varScale="1">
        <p:scale>
          <a:sx n="121" d="100"/>
          <a:sy n="121" d="100"/>
        </p:scale>
        <p:origin x="1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5/26/20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5/26/20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18919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3475231" y="506627"/>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8992452" y="3719444"/>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by providing the ventilator with immediate feedback for the bias flow Inspiratory and Expiratory Splitter Boxes are on the pages to follow.				 #project-4-way-ventilator, Helpful Engineering  (rev 9, 20 May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8669421" y="2254459"/>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2991446" y="151000"/>
            <a:ext cx="6720966"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3139359" y="520332"/>
            <a:ext cx="643784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702678" y="1735914"/>
            <a:ext cx="117715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1747248" y="1095417"/>
            <a:ext cx="1210787" cy="646331"/>
          </a:xfrm>
          <a:prstGeom prst="rect">
            <a:avLst/>
          </a:prstGeom>
          <a:noFill/>
        </p:spPr>
        <p:txBody>
          <a:bodyPr wrap="square" rtlCol="0">
            <a:spAutoFit/>
          </a:bodyPr>
          <a:lstStyle/>
          <a:p>
            <a:r>
              <a:rPr lang="en-US" dirty="0"/>
              <a:t>Inspiratory </a:t>
            </a:r>
          </a:p>
          <a:p>
            <a:pPr algn="ctr"/>
            <a:r>
              <a:rPr lang="en-US" dirty="0"/>
              <a:t>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702678" y="4322594"/>
            <a:ext cx="1177158"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1744571" y="3674839"/>
            <a:ext cx="1177158" cy="646331"/>
          </a:xfrm>
          <a:prstGeom prst="rect">
            <a:avLst/>
          </a:prstGeom>
          <a:noFill/>
        </p:spPr>
        <p:txBody>
          <a:bodyPr wrap="square" rtlCol="0">
            <a:spAutoFit/>
          </a:bodyPr>
          <a:lstStyle/>
          <a:p>
            <a:r>
              <a:rPr lang="en-US" dirty="0"/>
              <a:t>Expiratory </a:t>
            </a:r>
          </a:p>
          <a:p>
            <a:pPr algn="ctr"/>
            <a:r>
              <a:rPr lang="en-US" dirty="0"/>
              <a:t>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29571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3134466" y="3429000"/>
            <a:ext cx="6442935"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206609" y="413584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6394408"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5" name="Rectangle 24">
            <a:extLst>
              <a:ext uri="{FF2B5EF4-FFF2-40B4-BE49-F238E27FC236}">
                <a16:creationId xmlns:a16="http://schemas.microsoft.com/office/drawing/2014/main" id="{839266AC-9199-DE49-BE13-088F2ACE08DC}"/>
              </a:ext>
            </a:extLst>
          </p:cNvPr>
          <p:cNvSpPr/>
          <p:nvPr/>
        </p:nvSpPr>
        <p:spPr>
          <a:xfrm>
            <a:off x="8206609" y="463860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6394408"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8" name="Rectangle 27">
            <a:extLst>
              <a:ext uri="{FF2B5EF4-FFF2-40B4-BE49-F238E27FC236}">
                <a16:creationId xmlns:a16="http://schemas.microsoft.com/office/drawing/2014/main" id="{2F5569F3-DF49-6248-8DEC-31D491638B2B}"/>
              </a:ext>
            </a:extLst>
          </p:cNvPr>
          <p:cNvSpPr/>
          <p:nvPr/>
        </p:nvSpPr>
        <p:spPr>
          <a:xfrm>
            <a:off x="8206609" y="514136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6394408"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1" name="Rectangle 30">
            <a:extLst>
              <a:ext uri="{FF2B5EF4-FFF2-40B4-BE49-F238E27FC236}">
                <a16:creationId xmlns:a16="http://schemas.microsoft.com/office/drawing/2014/main" id="{FA44DD64-4CD8-CE47-AE83-A9C4BE57A811}"/>
              </a:ext>
            </a:extLst>
          </p:cNvPr>
          <p:cNvSpPr/>
          <p:nvPr/>
        </p:nvSpPr>
        <p:spPr>
          <a:xfrm>
            <a:off x="8202637" y="5630382"/>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6390436"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683557"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425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697973"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569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697973"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569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697973"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569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89011"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479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689011"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479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689011"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479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690323"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492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Tetra Schematics v10</a:t>
            </a:r>
          </a:p>
          <a:p>
            <a:pPr algn="r"/>
            <a:r>
              <a:rPr lang="en-US" dirty="0"/>
              <a:t>26 May 2020</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9435702" y="3100528"/>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369332"/>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7504397" y="2858891"/>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7499254" y="3616729"/>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7" name="Rectangle 66">
            <a:extLst>
              <a:ext uri="{FF2B5EF4-FFF2-40B4-BE49-F238E27FC236}">
                <a16:creationId xmlns:a16="http://schemas.microsoft.com/office/drawing/2014/main" id="{5608087F-DF84-0845-B186-19902FE91AB4}"/>
              </a:ext>
            </a:extLst>
          </p:cNvPr>
          <p:cNvSpPr/>
          <p:nvPr/>
        </p:nvSpPr>
        <p:spPr>
          <a:xfrm>
            <a:off x="3716270" y="4143124"/>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8" name="Rectangle 67">
            <a:extLst>
              <a:ext uri="{FF2B5EF4-FFF2-40B4-BE49-F238E27FC236}">
                <a16:creationId xmlns:a16="http://schemas.microsoft.com/office/drawing/2014/main" id="{11A33622-3630-2C4C-9A17-982D34DD2A2E}"/>
              </a:ext>
            </a:extLst>
          </p:cNvPr>
          <p:cNvSpPr/>
          <p:nvPr/>
        </p:nvSpPr>
        <p:spPr>
          <a:xfrm>
            <a:off x="3716270" y="4641203"/>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9" name="Rectangle 68">
            <a:extLst>
              <a:ext uri="{FF2B5EF4-FFF2-40B4-BE49-F238E27FC236}">
                <a16:creationId xmlns:a16="http://schemas.microsoft.com/office/drawing/2014/main" id="{7711E601-8895-8547-9F10-7071FD85C21A}"/>
              </a:ext>
            </a:extLst>
          </p:cNvPr>
          <p:cNvSpPr/>
          <p:nvPr/>
        </p:nvSpPr>
        <p:spPr>
          <a:xfrm>
            <a:off x="3716270" y="5139282"/>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0" name="Rectangle 69">
            <a:extLst>
              <a:ext uri="{FF2B5EF4-FFF2-40B4-BE49-F238E27FC236}">
                <a16:creationId xmlns:a16="http://schemas.microsoft.com/office/drawing/2014/main" id="{863FABDC-2C14-894C-AF64-098E27DC74BD}"/>
              </a:ext>
            </a:extLst>
          </p:cNvPr>
          <p:cNvSpPr/>
          <p:nvPr/>
        </p:nvSpPr>
        <p:spPr>
          <a:xfrm>
            <a:off x="3716270" y="5626852"/>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1" name="Rectangle 70">
            <a:extLst>
              <a:ext uri="{FF2B5EF4-FFF2-40B4-BE49-F238E27FC236}">
                <a16:creationId xmlns:a16="http://schemas.microsoft.com/office/drawing/2014/main" id="{0D4E4CD0-57B1-8440-9FB8-85460D5F7827}"/>
              </a:ext>
            </a:extLst>
          </p:cNvPr>
          <p:cNvSpPr/>
          <p:nvPr/>
        </p:nvSpPr>
        <p:spPr>
          <a:xfrm>
            <a:off x="7595271" y="87142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72" name="Rectangle 71">
            <a:extLst>
              <a:ext uri="{FF2B5EF4-FFF2-40B4-BE49-F238E27FC236}">
                <a16:creationId xmlns:a16="http://schemas.microsoft.com/office/drawing/2014/main" id="{9FFBEDA1-ADDD-1B4A-B37E-D9B41E963666}"/>
              </a:ext>
            </a:extLst>
          </p:cNvPr>
          <p:cNvSpPr/>
          <p:nvPr/>
        </p:nvSpPr>
        <p:spPr>
          <a:xfrm>
            <a:off x="5783070" y="87142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Control</a:t>
            </a:r>
          </a:p>
        </p:txBody>
      </p:sp>
      <p:sp>
        <p:nvSpPr>
          <p:cNvPr id="73" name="Rectangle 72">
            <a:extLst>
              <a:ext uri="{FF2B5EF4-FFF2-40B4-BE49-F238E27FC236}">
                <a16:creationId xmlns:a16="http://schemas.microsoft.com/office/drawing/2014/main" id="{D3D31C98-2368-5C41-BF13-6B7329D8C6BA}"/>
              </a:ext>
            </a:extLst>
          </p:cNvPr>
          <p:cNvSpPr/>
          <p:nvPr/>
        </p:nvSpPr>
        <p:spPr>
          <a:xfrm>
            <a:off x="7595271" y="137418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74" name="Rectangle 73">
            <a:extLst>
              <a:ext uri="{FF2B5EF4-FFF2-40B4-BE49-F238E27FC236}">
                <a16:creationId xmlns:a16="http://schemas.microsoft.com/office/drawing/2014/main" id="{604A106A-F370-E542-AD78-1966813FC355}"/>
              </a:ext>
            </a:extLst>
          </p:cNvPr>
          <p:cNvSpPr/>
          <p:nvPr/>
        </p:nvSpPr>
        <p:spPr>
          <a:xfrm>
            <a:off x="5783070" y="137418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Control</a:t>
            </a:r>
          </a:p>
        </p:txBody>
      </p:sp>
      <p:sp>
        <p:nvSpPr>
          <p:cNvPr id="75" name="Rectangle 74">
            <a:extLst>
              <a:ext uri="{FF2B5EF4-FFF2-40B4-BE49-F238E27FC236}">
                <a16:creationId xmlns:a16="http://schemas.microsoft.com/office/drawing/2014/main" id="{1F272C5F-74D9-4446-B565-B7CBBFA77890}"/>
              </a:ext>
            </a:extLst>
          </p:cNvPr>
          <p:cNvSpPr/>
          <p:nvPr/>
        </p:nvSpPr>
        <p:spPr>
          <a:xfrm>
            <a:off x="7595271" y="187694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76" name="Rectangle 75">
            <a:extLst>
              <a:ext uri="{FF2B5EF4-FFF2-40B4-BE49-F238E27FC236}">
                <a16:creationId xmlns:a16="http://schemas.microsoft.com/office/drawing/2014/main" id="{E1E4D18F-2752-434D-89CB-5A25A2CE679F}"/>
              </a:ext>
            </a:extLst>
          </p:cNvPr>
          <p:cNvSpPr/>
          <p:nvPr/>
        </p:nvSpPr>
        <p:spPr>
          <a:xfrm>
            <a:off x="5783070" y="187694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Control</a:t>
            </a:r>
          </a:p>
        </p:txBody>
      </p:sp>
      <p:sp>
        <p:nvSpPr>
          <p:cNvPr id="77" name="Rectangle 76">
            <a:extLst>
              <a:ext uri="{FF2B5EF4-FFF2-40B4-BE49-F238E27FC236}">
                <a16:creationId xmlns:a16="http://schemas.microsoft.com/office/drawing/2014/main" id="{FBFC24CA-C89B-CC43-8D91-7230F3770E1A}"/>
              </a:ext>
            </a:extLst>
          </p:cNvPr>
          <p:cNvSpPr/>
          <p:nvPr/>
        </p:nvSpPr>
        <p:spPr>
          <a:xfrm>
            <a:off x="7591299" y="2365957"/>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78" name="Rectangle 77">
            <a:extLst>
              <a:ext uri="{FF2B5EF4-FFF2-40B4-BE49-F238E27FC236}">
                <a16:creationId xmlns:a16="http://schemas.microsoft.com/office/drawing/2014/main" id="{B757861D-1CD8-F843-9863-FBC06E6F452B}"/>
              </a:ext>
            </a:extLst>
          </p:cNvPr>
          <p:cNvSpPr/>
          <p:nvPr/>
        </p:nvSpPr>
        <p:spPr>
          <a:xfrm>
            <a:off x="5779098" y="2360851"/>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Control</a:t>
            </a:r>
          </a:p>
        </p:txBody>
      </p:sp>
      <p:sp>
        <p:nvSpPr>
          <p:cNvPr id="79" name="Rectangle 78">
            <a:extLst>
              <a:ext uri="{FF2B5EF4-FFF2-40B4-BE49-F238E27FC236}">
                <a16:creationId xmlns:a16="http://schemas.microsoft.com/office/drawing/2014/main" id="{9A8CE0F5-933F-CA4F-BFD7-ACCD96FC407C}"/>
              </a:ext>
            </a:extLst>
          </p:cNvPr>
          <p:cNvSpPr/>
          <p:nvPr/>
        </p:nvSpPr>
        <p:spPr>
          <a:xfrm>
            <a:off x="4313621" y="878699"/>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0" name="Rectangle 79">
            <a:extLst>
              <a:ext uri="{FF2B5EF4-FFF2-40B4-BE49-F238E27FC236}">
                <a16:creationId xmlns:a16="http://schemas.microsoft.com/office/drawing/2014/main" id="{41A8D2EC-2D78-D14F-B7E8-3DB94322B8C7}"/>
              </a:ext>
            </a:extLst>
          </p:cNvPr>
          <p:cNvSpPr/>
          <p:nvPr/>
        </p:nvSpPr>
        <p:spPr>
          <a:xfrm>
            <a:off x="4313621" y="137677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1" name="Rectangle 80">
            <a:extLst>
              <a:ext uri="{FF2B5EF4-FFF2-40B4-BE49-F238E27FC236}">
                <a16:creationId xmlns:a16="http://schemas.microsoft.com/office/drawing/2014/main" id="{1BA4BCE9-444D-1C42-9C6C-6055490AFD45}"/>
              </a:ext>
            </a:extLst>
          </p:cNvPr>
          <p:cNvSpPr/>
          <p:nvPr/>
        </p:nvSpPr>
        <p:spPr>
          <a:xfrm>
            <a:off x="4313621" y="187485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2" name="Rectangle 81">
            <a:extLst>
              <a:ext uri="{FF2B5EF4-FFF2-40B4-BE49-F238E27FC236}">
                <a16:creationId xmlns:a16="http://schemas.microsoft.com/office/drawing/2014/main" id="{8A278E70-0FCB-5C43-8300-392B34435A05}"/>
              </a:ext>
            </a:extLst>
          </p:cNvPr>
          <p:cNvSpPr/>
          <p:nvPr/>
        </p:nvSpPr>
        <p:spPr>
          <a:xfrm>
            <a:off x="4313621" y="23624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3" name="Rectangle 82">
            <a:extLst>
              <a:ext uri="{FF2B5EF4-FFF2-40B4-BE49-F238E27FC236}">
                <a16:creationId xmlns:a16="http://schemas.microsoft.com/office/drawing/2014/main" id="{CA4458D0-7B54-5D41-AD8B-D5425F7EB37A}"/>
              </a:ext>
            </a:extLst>
          </p:cNvPr>
          <p:cNvSpPr/>
          <p:nvPr/>
        </p:nvSpPr>
        <p:spPr>
          <a:xfrm>
            <a:off x="5223639" y="4143124"/>
            <a:ext cx="1031505"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PEEP</a:t>
            </a:r>
          </a:p>
        </p:txBody>
      </p:sp>
      <p:sp>
        <p:nvSpPr>
          <p:cNvPr id="84" name="Rectangle 83">
            <a:extLst>
              <a:ext uri="{FF2B5EF4-FFF2-40B4-BE49-F238E27FC236}">
                <a16:creationId xmlns:a16="http://schemas.microsoft.com/office/drawing/2014/main" id="{5197FB1A-443C-444F-806C-775C9C12510F}"/>
              </a:ext>
            </a:extLst>
          </p:cNvPr>
          <p:cNvSpPr/>
          <p:nvPr/>
        </p:nvSpPr>
        <p:spPr>
          <a:xfrm>
            <a:off x="5223639" y="4645884"/>
            <a:ext cx="1031505"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PEEP</a:t>
            </a:r>
          </a:p>
        </p:txBody>
      </p:sp>
      <p:sp>
        <p:nvSpPr>
          <p:cNvPr id="85" name="Rectangle 84">
            <a:extLst>
              <a:ext uri="{FF2B5EF4-FFF2-40B4-BE49-F238E27FC236}">
                <a16:creationId xmlns:a16="http://schemas.microsoft.com/office/drawing/2014/main" id="{96AD83D9-95DE-C943-B105-465258031EF0}"/>
              </a:ext>
            </a:extLst>
          </p:cNvPr>
          <p:cNvSpPr/>
          <p:nvPr/>
        </p:nvSpPr>
        <p:spPr>
          <a:xfrm>
            <a:off x="5223639" y="5148644"/>
            <a:ext cx="1031505"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86" name="Rectangle 85">
            <a:extLst>
              <a:ext uri="{FF2B5EF4-FFF2-40B4-BE49-F238E27FC236}">
                <a16:creationId xmlns:a16="http://schemas.microsoft.com/office/drawing/2014/main" id="{3C42D87E-79FC-3846-A945-14EA1E1DA13E}"/>
              </a:ext>
            </a:extLst>
          </p:cNvPr>
          <p:cNvSpPr/>
          <p:nvPr/>
        </p:nvSpPr>
        <p:spPr>
          <a:xfrm>
            <a:off x="5219667" y="5637657"/>
            <a:ext cx="1031505"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PEEP</a:t>
            </a:r>
          </a:p>
        </p:txBody>
      </p:sp>
    </p:spTree>
    <p:extLst>
      <p:ext uri="{BB962C8B-B14F-4D97-AF65-F5344CB8AC3E}">
        <p14:creationId xmlns:p14="http://schemas.microsoft.com/office/powerpoint/2010/main" val="69390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E7DE6-5A53-D34D-ABA5-94897B49809A}"/>
              </a:ext>
            </a:extLst>
          </p:cNvPr>
          <p:cNvPicPr>
            <a:picLocks noChangeAspect="1"/>
          </p:cNvPicPr>
          <p:nvPr/>
        </p:nvPicPr>
        <p:blipFill>
          <a:blip r:embed="rId2"/>
          <a:stretch>
            <a:fillRect/>
          </a:stretch>
        </p:blipFill>
        <p:spPr>
          <a:xfrm>
            <a:off x="3486535" y="0"/>
            <a:ext cx="5218930" cy="6858000"/>
          </a:xfrm>
          <a:prstGeom prst="rect">
            <a:avLst/>
          </a:prstGeom>
        </p:spPr>
      </p:pic>
      <p:sp>
        <p:nvSpPr>
          <p:cNvPr id="6" name="TextBox 5">
            <a:extLst>
              <a:ext uri="{FF2B5EF4-FFF2-40B4-BE49-F238E27FC236}">
                <a16:creationId xmlns:a16="http://schemas.microsoft.com/office/drawing/2014/main" id="{21349DA1-73BB-AF4A-859A-13FDD54734AF}"/>
              </a:ext>
            </a:extLst>
          </p:cNvPr>
          <p:cNvSpPr txBox="1"/>
          <p:nvPr/>
        </p:nvSpPr>
        <p:spPr>
          <a:xfrm>
            <a:off x="3512796" y="196334"/>
            <a:ext cx="776175" cy="369332"/>
          </a:xfrm>
          <a:prstGeom prst="rect">
            <a:avLst/>
          </a:prstGeom>
          <a:noFill/>
        </p:spPr>
        <p:txBody>
          <a:bodyPr wrap="none" rtlCol="0">
            <a:spAutoFit/>
          </a:bodyPr>
          <a:lstStyle/>
          <a:p>
            <a:r>
              <a:rPr lang="en-US" dirty="0"/>
              <a:t>Spring</a:t>
            </a:r>
          </a:p>
        </p:txBody>
      </p:sp>
      <p:sp>
        <p:nvSpPr>
          <p:cNvPr id="7" name="TextBox 6">
            <a:extLst>
              <a:ext uri="{FF2B5EF4-FFF2-40B4-BE49-F238E27FC236}">
                <a16:creationId xmlns:a16="http://schemas.microsoft.com/office/drawing/2014/main" id="{7ECF532D-40F1-E648-8D8F-57DCC3CF0F37}"/>
              </a:ext>
            </a:extLst>
          </p:cNvPr>
          <p:cNvSpPr txBox="1"/>
          <p:nvPr/>
        </p:nvSpPr>
        <p:spPr>
          <a:xfrm>
            <a:off x="7843344" y="55361"/>
            <a:ext cx="629403" cy="646331"/>
          </a:xfrm>
          <a:prstGeom prst="rect">
            <a:avLst/>
          </a:prstGeom>
          <a:noFill/>
        </p:spPr>
        <p:txBody>
          <a:bodyPr wrap="none" rtlCol="0">
            <a:spAutoFit/>
          </a:bodyPr>
          <a:lstStyle/>
          <a:p>
            <a:r>
              <a:rPr lang="en-US" dirty="0"/>
              <a:t>Flow</a:t>
            </a:r>
          </a:p>
          <a:p>
            <a:r>
              <a:rPr lang="en-US" dirty="0"/>
              <a:t>Cap</a:t>
            </a:r>
          </a:p>
        </p:txBody>
      </p:sp>
      <p:sp>
        <p:nvSpPr>
          <p:cNvPr id="8" name="TextBox 7">
            <a:extLst>
              <a:ext uri="{FF2B5EF4-FFF2-40B4-BE49-F238E27FC236}">
                <a16:creationId xmlns:a16="http://schemas.microsoft.com/office/drawing/2014/main" id="{EDDFD91E-69FC-A34D-8C4C-9E1EF90B1DF6}"/>
              </a:ext>
            </a:extLst>
          </p:cNvPr>
          <p:cNvSpPr txBox="1"/>
          <p:nvPr/>
        </p:nvSpPr>
        <p:spPr>
          <a:xfrm>
            <a:off x="8042237" y="716017"/>
            <a:ext cx="569387" cy="369332"/>
          </a:xfrm>
          <a:prstGeom prst="rect">
            <a:avLst/>
          </a:prstGeom>
          <a:noFill/>
        </p:spPr>
        <p:txBody>
          <a:bodyPr wrap="none" rtlCol="0">
            <a:spAutoFit/>
          </a:bodyPr>
          <a:lstStyle/>
          <a:p>
            <a:r>
              <a:rPr lang="en-US" dirty="0"/>
              <a:t>Seal</a:t>
            </a:r>
          </a:p>
        </p:txBody>
      </p:sp>
      <p:cxnSp>
        <p:nvCxnSpPr>
          <p:cNvPr id="10" name="Elbow Connector 9">
            <a:extLst>
              <a:ext uri="{FF2B5EF4-FFF2-40B4-BE49-F238E27FC236}">
                <a16:creationId xmlns:a16="http://schemas.microsoft.com/office/drawing/2014/main" id="{914666FF-660F-B44A-A9E5-AFE495ED9064}"/>
              </a:ext>
            </a:extLst>
          </p:cNvPr>
          <p:cNvCxnSpPr>
            <a:cxnSpLocks/>
          </p:cNvCxnSpPr>
          <p:nvPr/>
        </p:nvCxnSpPr>
        <p:spPr>
          <a:xfrm rot="10800000" flipV="1">
            <a:off x="6667374" y="240027"/>
            <a:ext cx="1068241" cy="1021294"/>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74A2733-24D6-2A4D-B1F6-DBFC29FCF201}"/>
              </a:ext>
            </a:extLst>
          </p:cNvPr>
          <p:cNvCxnSpPr>
            <a:cxnSpLocks/>
            <a:stCxn id="6" idx="3"/>
          </p:cNvCxnSpPr>
          <p:nvPr/>
        </p:nvCxnSpPr>
        <p:spPr>
          <a:xfrm>
            <a:off x="4288971" y="381000"/>
            <a:ext cx="1544437" cy="670034"/>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63B19568-5C3B-2746-9A28-4377210D7A28}"/>
              </a:ext>
            </a:extLst>
          </p:cNvPr>
          <p:cNvCxnSpPr/>
          <p:nvPr/>
        </p:nvCxnSpPr>
        <p:spPr>
          <a:xfrm rot="5400000" flipH="1" flipV="1">
            <a:off x="4397960" y="2803071"/>
            <a:ext cx="1894114" cy="1251858"/>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1C8F4-53CE-2741-889D-8347EDBAE975}"/>
              </a:ext>
            </a:extLst>
          </p:cNvPr>
          <p:cNvSpPr txBox="1"/>
          <p:nvPr/>
        </p:nvSpPr>
        <p:spPr>
          <a:xfrm>
            <a:off x="4914899" y="376985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cxnSp>
        <p:nvCxnSpPr>
          <p:cNvPr id="33" name="Elbow Connector 32">
            <a:extLst>
              <a:ext uri="{FF2B5EF4-FFF2-40B4-BE49-F238E27FC236}">
                <a16:creationId xmlns:a16="http://schemas.microsoft.com/office/drawing/2014/main" id="{79E1ABB0-9C1A-1C40-9AFD-8DC76CE73E75}"/>
              </a:ext>
            </a:extLst>
          </p:cNvPr>
          <p:cNvCxnSpPr>
            <a:cxnSpLocks/>
            <a:stCxn id="8" idx="1"/>
          </p:cNvCxnSpPr>
          <p:nvPr/>
        </p:nvCxnSpPr>
        <p:spPr>
          <a:xfrm rot="10800000" flipV="1">
            <a:off x="7195721" y="900682"/>
            <a:ext cx="846517" cy="600665"/>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9A63E291-3120-EF44-B19B-8D7F87F8F96F}"/>
              </a:ext>
            </a:extLst>
          </p:cNvPr>
          <p:cNvCxnSpPr>
            <a:cxnSpLocks/>
          </p:cNvCxnSpPr>
          <p:nvPr/>
        </p:nvCxnSpPr>
        <p:spPr>
          <a:xfrm rot="16200000" flipH="1">
            <a:off x="6280416" y="4144188"/>
            <a:ext cx="1882095" cy="1243761"/>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EB6F6D-5DBA-8945-8AC4-56C74E44928D}"/>
              </a:ext>
            </a:extLst>
          </p:cNvPr>
          <p:cNvSpPr txBox="1"/>
          <p:nvPr/>
        </p:nvSpPr>
        <p:spPr>
          <a:xfrm>
            <a:off x="6983109" y="419139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spTree>
    <p:extLst>
      <p:ext uri="{BB962C8B-B14F-4D97-AF65-F5344CB8AC3E}">
        <p14:creationId xmlns:p14="http://schemas.microsoft.com/office/powerpoint/2010/main" val="25998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223</Words>
  <Application>Microsoft Macintosh PowerPoint</Application>
  <PresentationFormat>Widescreen</PresentationFormat>
  <Paragraphs>74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28</cp:revision>
  <dcterms:created xsi:type="dcterms:W3CDTF">2020-04-05T15:45:09Z</dcterms:created>
  <dcterms:modified xsi:type="dcterms:W3CDTF">2020-05-26T17:40:43Z</dcterms:modified>
</cp:coreProperties>
</file>