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4/25/20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4/25/20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18919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3475231" y="506627"/>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8992452" y="3719444"/>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Ventilators without those electronics will not need that bias circuit.  Inspiratory and Expiratory Splitter Boxes are on the pages to follow.				 #project-4-way-ventilator, Helpful Engineering  (rev v 25 April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8669421" y="2254459"/>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3906006" y="151000"/>
            <a:ext cx="5806405"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250724" y="520332"/>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975945" y="1735914"/>
            <a:ext cx="173420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020515" y="1095417"/>
            <a:ext cx="1645066" cy="369332"/>
          </a:xfrm>
          <a:prstGeom prst="rect">
            <a:avLst/>
          </a:prstGeom>
          <a:noFill/>
        </p:spPr>
        <p:txBody>
          <a:bodyPr wrap="square" rtlCol="0">
            <a:spAutoFit/>
          </a:bodyPr>
          <a:lstStyle/>
          <a:p>
            <a:r>
              <a:rPr lang="en-US" dirty="0"/>
              <a:t>Inspiratory 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975945" y="4322594"/>
            <a:ext cx="173420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049369" y="3780263"/>
            <a:ext cx="1587358" cy="369332"/>
          </a:xfrm>
          <a:prstGeom prst="rect">
            <a:avLst/>
          </a:prstGeom>
          <a:noFill/>
        </p:spPr>
        <p:txBody>
          <a:bodyPr wrap="square" rtlCol="0">
            <a:spAutoFit/>
          </a:bodyPr>
          <a:lstStyle/>
          <a:p>
            <a:r>
              <a:rPr lang="en-US" dirty="0"/>
              <a:t>Expiratory 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8" name="Rectangle 17">
            <a:extLst>
              <a:ext uri="{FF2B5EF4-FFF2-40B4-BE49-F238E27FC236}">
                <a16:creationId xmlns:a16="http://schemas.microsoft.com/office/drawing/2014/main" id="{2F5F7098-376C-5942-8467-BA923534B57E}"/>
              </a:ext>
            </a:extLst>
          </p:cNvPr>
          <p:cNvSpPr/>
          <p:nvPr/>
        </p:nvSpPr>
        <p:spPr>
          <a:xfrm>
            <a:off x="6598186" y="2316165"/>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4 Flow Control</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250723" y="3429000"/>
            <a:ext cx="507862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027939" y="413584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6247268"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4" name="Rectangle 23">
            <a:extLst>
              <a:ext uri="{FF2B5EF4-FFF2-40B4-BE49-F238E27FC236}">
                <a16:creationId xmlns:a16="http://schemas.microsoft.com/office/drawing/2014/main" id="{99216885-479D-384C-B295-8F2183190AD7}"/>
              </a:ext>
            </a:extLst>
          </p:cNvPr>
          <p:cNvSpPr/>
          <p:nvPr/>
        </p:nvSpPr>
        <p:spPr>
          <a:xfrm>
            <a:off x="5170765" y="4136190"/>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PEEP</a:t>
            </a:r>
          </a:p>
        </p:txBody>
      </p:sp>
      <p:sp>
        <p:nvSpPr>
          <p:cNvPr id="25" name="Rectangle 24">
            <a:extLst>
              <a:ext uri="{FF2B5EF4-FFF2-40B4-BE49-F238E27FC236}">
                <a16:creationId xmlns:a16="http://schemas.microsoft.com/office/drawing/2014/main" id="{839266AC-9199-DE49-BE13-088F2ACE08DC}"/>
              </a:ext>
            </a:extLst>
          </p:cNvPr>
          <p:cNvSpPr/>
          <p:nvPr/>
        </p:nvSpPr>
        <p:spPr>
          <a:xfrm>
            <a:off x="8027939" y="463860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6247268"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7" name="Rectangle 26">
            <a:extLst>
              <a:ext uri="{FF2B5EF4-FFF2-40B4-BE49-F238E27FC236}">
                <a16:creationId xmlns:a16="http://schemas.microsoft.com/office/drawing/2014/main" id="{F72AD3F6-7EB0-1E4F-A9AD-384B66926B4C}"/>
              </a:ext>
            </a:extLst>
          </p:cNvPr>
          <p:cNvSpPr/>
          <p:nvPr/>
        </p:nvSpPr>
        <p:spPr>
          <a:xfrm>
            <a:off x="5170765" y="4638950"/>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PEEP</a:t>
            </a:r>
          </a:p>
        </p:txBody>
      </p:sp>
      <p:sp>
        <p:nvSpPr>
          <p:cNvPr id="28" name="Rectangle 27">
            <a:extLst>
              <a:ext uri="{FF2B5EF4-FFF2-40B4-BE49-F238E27FC236}">
                <a16:creationId xmlns:a16="http://schemas.microsoft.com/office/drawing/2014/main" id="{2F5569F3-DF49-6248-8DEC-31D491638B2B}"/>
              </a:ext>
            </a:extLst>
          </p:cNvPr>
          <p:cNvSpPr/>
          <p:nvPr/>
        </p:nvSpPr>
        <p:spPr>
          <a:xfrm>
            <a:off x="8027939" y="514136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6247268"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0" name="Rectangle 29">
            <a:extLst>
              <a:ext uri="{FF2B5EF4-FFF2-40B4-BE49-F238E27FC236}">
                <a16:creationId xmlns:a16="http://schemas.microsoft.com/office/drawing/2014/main" id="{26AC7885-1461-7740-8215-9A8E775BE4C5}"/>
              </a:ext>
            </a:extLst>
          </p:cNvPr>
          <p:cNvSpPr/>
          <p:nvPr/>
        </p:nvSpPr>
        <p:spPr>
          <a:xfrm>
            <a:off x="5170765" y="5141710"/>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PEEP</a:t>
            </a:r>
          </a:p>
        </p:txBody>
      </p:sp>
      <p:sp>
        <p:nvSpPr>
          <p:cNvPr id="31" name="Rectangle 30">
            <a:extLst>
              <a:ext uri="{FF2B5EF4-FFF2-40B4-BE49-F238E27FC236}">
                <a16:creationId xmlns:a16="http://schemas.microsoft.com/office/drawing/2014/main" id="{FA44DD64-4CD8-CE47-AE83-A9C4BE57A811}"/>
              </a:ext>
            </a:extLst>
          </p:cNvPr>
          <p:cNvSpPr/>
          <p:nvPr/>
        </p:nvSpPr>
        <p:spPr>
          <a:xfrm>
            <a:off x="8023967" y="5630382"/>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6243296"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sp>
        <p:nvSpPr>
          <p:cNvPr id="33" name="Rectangle 32">
            <a:extLst>
              <a:ext uri="{FF2B5EF4-FFF2-40B4-BE49-F238E27FC236}">
                <a16:creationId xmlns:a16="http://schemas.microsoft.com/office/drawing/2014/main" id="{87FB52B5-BBF6-DB4E-8A90-8EF201EBAFC3}"/>
              </a:ext>
            </a:extLst>
          </p:cNvPr>
          <p:cNvSpPr/>
          <p:nvPr/>
        </p:nvSpPr>
        <p:spPr>
          <a:xfrm>
            <a:off x="5169594" y="5625276"/>
            <a:ext cx="951483"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PEEP</a:t>
            </a:r>
          </a:p>
        </p:txBody>
      </p:sp>
      <p:sp>
        <p:nvSpPr>
          <p:cNvPr id="34" name="Rectangle 33">
            <a:extLst>
              <a:ext uri="{FF2B5EF4-FFF2-40B4-BE49-F238E27FC236}">
                <a16:creationId xmlns:a16="http://schemas.microsoft.com/office/drawing/2014/main" id="{BC5659FA-EF83-244C-8827-13AB90DEE49A}"/>
              </a:ext>
            </a:extLst>
          </p:cNvPr>
          <p:cNvSpPr/>
          <p:nvPr/>
        </p:nvSpPr>
        <p:spPr>
          <a:xfrm>
            <a:off x="6598186" y="1788076"/>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3 Flow Control</a:t>
            </a:r>
          </a:p>
        </p:txBody>
      </p:sp>
      <p:sp>
        <p:nvSpPr>
          <p:cNvPr id="35" name="Rectangle 34">
            <a:extLst>
              <a:ext uri="{FF2B5EF4-FFF2-40B4-BE49-F238E27FC236}">
                <a16:creationId xmlns:a16="http://schemas.microsoft.com/office/drawing/2014/main" id="{AFF964E1-D13C-1946-B958-A67AC7851F44}"/>
              </a:ext>
            </a:extLst>
          </p:cNvPr>
          <p:cNvSpPr/>
          <p:nvPr/>
        </p:nvSpPr>
        <p:spPr>
          <a:xfrm>
            <a:off x="6598186" y="1259987"/>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2 Flow Control</a:t>
            </a:r>
          </a:p>
        </p:txBody>
      </p:sp>
      <p:sp>
        <p:nvSpPr>
          <p:cNvPr id="36" name="Rectangle 35">
            <a:extLst>
              <a:ext uri="{FF2B5EF4-FFF2-40B4-BE49-F238E27FC236}">
                <a16:creationId xmlns:a16="http://schemas.microsoft.com/office/drawing/2014/main" id="{76079D1C-2353-444C-B743-759523676B98}"/>
              </a:ext>
            </a:extLst>
          </p:cNvPr>
          <p:cNvSpPr/>
          <p:nvPr/>
        </p:nvSpPr>
        <p:spPr>
          <a:xfrm>
            <a:off x="6598186" y="751045"/>
            <a:ext cx="2281375"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Patient 1 Flow Control</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683557"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425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697973"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569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697973"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569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697973"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569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89011"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479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689011"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479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689011"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479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690323"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492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VSP VSB Schematics v8</a:t>
            </a:r>
          </a:p>
          <a:p>
            <a:pPr algn="r"/>
            <a:r>
              <a:rPr lang="en-US" dirty="0"/>
              <a:t>25 April 2020</a:t>
            </a:r>
          </a:p>
        </p:txBody>
      </p:sp>
      <p:sp>
        <p:nvSpPr>
          <p:cNvPr id="47" name="Rectangle 46">
            <a:extLst>
              <a:ext uri="{FF2B5EF4-FFF2-40B4-BE49-F238E27FC236}">
                <a16:creationId xmlns:a16="http://schemas.microsoft.com/office/drawing/2014/main" id="{97CF90DC-49A2-CD47-8472-7DCA1B30E617}"/>
              </a:ext>
            </a:extLst>
          </p:cNvPr>
          <p:cNvSpPr/>
          <p:nvPr/>
        </p:nvSpPr>
        <p:spPr>
          <a:xfrm>
            <a:off x="4959713" y="741971"/>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7" name="Rectangle 56">
            <a:extLst>
              <a:ext uri="{FF2B5EF4-FFF2-40B4-BE49-F238E27FC236}">
                <a16:creationId xmlns:a16="http://schemas.microsoft.com/office/drawing/2014/main" id="{9B91CB66-66B3-524C-9432-049C479BD3D3}"/>
              </a:ext>
            </a:extLst>
          </p:cNvPr>
          <p:cNvSpPr/>
          <p:nvPr/>
        </p:nvSpPr>
        <p:spPr>
          <a:xfrm>
            <a:off x="4966430" y="1259987"/>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8" name="Rectangle 57">
            <a:extLst>
              <a:ext uri="{FF2B5EF4-FFF2-40B4-BE49-F238E27FC236}">
                <a16:creationId xmlns:a16="http://schemas.microsoft.com/office/drawing/2014/main" id="{0F495F26-5962-E04D-84A5-55EC7D9F5452}"/>
              </a:ext>
            </a:extLst>
          </p:cNvPr>
          <p:cNvSpPr/>
          <p:nvPr/>
        </p:nvSpPr>
        <p:spPr>
          <a:xfrm>
            <a:off x="4982846" y="1781647"/>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59" name="Rectangle 58">
            <a:extLst>
              <a:ext uri="{FF2B5EF4-FFF2-40B4-BE49-F238E27FC236}">
                <a16:creationId xmlns:a16="http://schemas.microsoft.com/office/drawing/2014/main" id="{49F265EF-7F97-384A-A50B-C5F6A844BE5D}"/>
              </a:ext>
            </a:extLst>
          </p:cNvPr>
          <p:cNvSpPr/>
          <p:nvPr/>
        </p:nvSpPr>
        <p:spPr>
          <a:xfrm>
            <a:off x="4993623" y="2297366"/>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9435702" y="3100528"/>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369332"/>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7504397" y="2858891"/>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7499254" y="3616729"/>
            <a:ext cx="1375164" cy="346789"/>
          </a:xfrm>
          <a:prstGeom prst="rect">
            <a:avLst/>
          </a:prstGeom>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Tree>
    <p:extLst>
      <p:ext uri="{BB962C8B-B14F-4D97-AF65-F5344CB8AC3E}">
        <p14:creationId xmlns:p14="http://schemas.microsoft.com/office/powerpoint/2010/main" val="69390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206</Words>
  <Application>Microsoft Macintosh PowerPoint</Application>
  <PresentationFormat>Widescreen</PresentationFormat>
  <Paragraphs>58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17</cp:revision>
  <dcterms:created xsi:type="dcterms:W3CDTF">2020-04-05T15:45:09Z</dcterms:created>
  <dcterms:modified xsi:type="dcterms:W3CDTF">2020-04-25T23:39:07Z</dcterms:modified>
</cp:coreProperties>
</file>