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3"/>
  </p:notesMasterIdLst>
  <p:sldIdLst>
    <p:sldId id="412" r:id="rId2"/>
    <p:sldId id="362" r:id="rId3"/>
    <p:sldId id="386" r:id="rId4"/>
    <p:sldId id="326" r:id="rId5"/>
    <p:sldId id="387" r:id="rId6"/>
    <p:sldId id="328" r:id="rId7"/>
    <p:sldId id="388" r:id="rId8"/>
    <p:sldId id="330" r:id="rId9"/>
    <p:sldId id="329" r:id="rId10"/>
    <p:sldId id="334" r:id="rId11"/>
    <p:sldId id="389" r:id="rId12"/>
    <p:sldId id="390" r:id="rId13"/>
    <p:sldId id="392" r:id="rId14"/>
    <p:sldId id="393" r:id="rId15"/>
    <p:sldId id="394" r:id="rId16"/>
    <p:sldId id="395" r:id="rId17"/>
    <p:sldId id="408" r:id="rId18"/>
    <p:sldId id="409" r:id="rId19"/>
    <p:sldId id="397" r:id="rId20"/>
    <p:sldId id="398" r:id="rId21"/>
    <p:sldId id="400" r:id="rId22"/>
    <p:sldId id="401" r:id="rId23"/>
    <p:sldId id="399" r:id="rId24"/>
    <p:sldId id="413" r:id="rId25"/>
    <p:sldId id="402" r:id="rId26"/>
    <p:sldId id="396" r:id="rId27"/>
    <p:sldId id="404" r:id="rId28"/>
    <p:sldId id="403" r:id="rId29"/>
    <p:sldId id="405" r:id="rId30"/>
    <p:sldId id="406" r:id="rId31"/>
    <p:sldId id="4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C841B-99B9-B048-AA5A-F4B9A4E04B09}" v="1" dt="2022-08-10T15:20:49.600"/>
    <p1510:client id="{E9E7C237-E567-4AD3-9BA9-CB417C26ED9A}" v="5" dt="2022-08-10T17:51:35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00"/>
  </p:normalViewPr>
  <p:slideViewPr>
    <p:cSldViewPr snapToGrid="0">
      <p:cViewPr varScale="1">
        <p:scale>
          <a:sx n="105" d="100"/>
          <a:sy n="105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10097F7-33D6-4591-9386-04645FB6C57F}"/>
    <pc:docChg chg="undo custSel addSld delSld modSld">
      <pc:chgData name="Judson Santiago" userId="ebb108da2f256286" providerId="LiveId" clId="{F10097F7-33D6-4591-9386-04645FB6C57F}" dt="2020-01-28T22:11:23.356" v="4997" actId="20577"/>
      <pc:docMkLst>
        <pc:docMk/>
      </pc:docMkLst>
      <pc:sldChg chg="modSp">
        <pc:chgData name="Judson Santiago" userId="ebb108da2f256286" providerId="LiveId" clId="{F10097F7-33D6-4591-9386-04645FB6C57F}" dt="2020-01-19T02:22:50.847" v="95" actId="207"/>
        <pc:sldMkLst>
          <pc:docMk/>
          <pc:sldMk cId="286559806" sldId="329"/>
        </pc:sldMkLst>
        <pc:spChg chg="mod">
          <ac:chgData name="Judson Santiago" userId="ebb108da2f256286" providerId="LiveId" clId="{F10097F7-33D6-4591-9386-04645FB6C57F}" dt="2020-01-19T02:22:50.847" v="95" actId="207"/>
          <ac:spMkLst>
            <pc:docMk/>
            <pc:sldMk cId="286559806" sldId="329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1:49.430" v="84" actId="107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addSp delSp modSp">
        <pc:chgData name="Judson Santiago" userId="ebb108da2f256286" providerId="LiveId" clId="{F10097F7-33D6-4591-9386-04645FB6C57F}" dt="2020-01-19T02:11:55.788" v="71" actId="404"/>
        <pc:sldMkLst>
          <pc:docMk/>
          <pc:sldMk cId="3235755784" sldId="330"/>
        </pc:sldMkLst>
        <pc:spChg chg="mod">
          <ac:chgData name="Judson Santiago" userId="ebb108da2f256286" providerId="LiveId" clId="{F10097F7-33D6-4591-9386-04645FB6C57F}" dt="2020-01-19T02:11:55.788" v="71" actId="404"/>
          <ac:spMkLst>
            <pc:docMk/>
            <pc:sldMk cId="3235755784" sldId="330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06:56.811" v="64" actId="14100"/>
          <ac:spMkLst>
            <pc:docMk/>
            <pc:sldMk cId="3235755784" sldId="330"/>
            <ac:spMk id="6" creationId="{00000000-0000-0000-0000-000000000000}"/>
          </ac:spMkLst>
        </pc:spChg>
        <pc:spChg chg="add del 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F10097F7-33D6-4591-9386-04645FB6C57F}" dt="2020-01-19T02:04:40.602" v="54" actId="164"/>
          <ac:grpSpMkLst>
            <pc:docMk/>
            <pc:sldMk cId="3235755784" sldId="330"/>
            <ac:grpSpMk id="4" creationId="{94DF8264-93C8-4F02-B616-80D6BD16FB28}"/>
          </ac:grpSpMkLst>
        </pc:grpChg>
        <pc:grpChg chg="add mod">
          <ac:chgData name="Judson Santiago" userId="ebb108da2f256286" providerId="LiveId" clId="{F10097F7-33D6-4591-9386-04645FB6C57F}" dt="2020-01-19T02:05:14.906" v="56" actId="1076"/>
          <ac:grpSpMkLst>
            <pc:docMk/>
            <pc:sldMk cId="3235755784" sldId="330"/>
            <ac:grpSpMk id="7" creationId="{A3F7A3AE-DFB0-4B21-AF63-7608FB71B5C4}"/>
          </ac:grpSpMkLst>
        </pc:grpChg>
        <pc:grpChg chg="del">
          <ac:chgData name="Judson Santiago" userId="ebb108da2f256286" providerId="LiveId" clId="{F10097F7-33D6-4591-9386-04645FB6C57F}" dt="2020-01-19T02:02:14.424" v="39" actId="165"/>
          <ac:grpSpMkLst>
            <pc:docMk/>
            <pc:sldMk cId="3235755784" sldId="330"/>
            <ac:grpSpMk id="15" creationId="{4EF5AA1A-E9DF-4775-8CCE-39B0A74DDC2A}"/>
          </ac:grpSpMkLst>
        </pc:grp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5" creationId="{D800B6FC-E816-43F0-911A-985863C57202}"/>
          </ac:picMkLst>
        </pc:pic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modSp">
        <pc:chgData name="Judson Santiago" userId="ebb108da2f256286" providerId="LiveId" clId="{F10097F7-33D6-4591-9386-04645FB6C57F}" dt="2020-01-19T02:22:44.702" v="94" actId="207"/>
        <pc:sldMkLst>
          <pc:docMk/>
          <pc:sldMk cId="3417860098" sldId="334"/>
        </pc:sldMkLst>
        <pc:spChg chg="mod">
          <ac:chgData name="Judson Santiago" userId="ebb108da2f256286" providerId="LiveId" clId="{F10097F7-33D6-4591-9386-04645FB6C57F}" dt="2020-01-19T02:22:44.702" v="94" actId="207"/>
          <ac:spMkLst>
            <pc:docMk/>
            <pc:sldMk cId="3417860098" sldId="334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2:27.834" v="92" actId="1076"/>
          <ac:grpSpMkLst>
            <pc:docMk/>
            <pc:sldMk cId="3417860098" sldId="334"/>
            <ac:grpSpMk id="7" creationId="{C25E4241-4F5F-4D8A-A4A0-BD244943D5F1}"/>
          </ac:grpSpMkLst>
        </pc:grpChg>
      </pc:sldChg>
      <pc:sldChg chg="delSp del">
        <pc:chgData name="Judson Santiago" userId="ebb108da2f256286" providerId="LiveId" clId="{F10097F7-33D6-4591-9386-04645FB6C57F}" dt="2020-01-19T02:26:47.449" v="137" actId="47"/>
        <pc:sldMkLst>
          <pc:docMk/>
          <pc:sldMk cId="3005680620" sldId="335"/>
        </pc:sldMkLst>
        <pc:spChg chg="del">
          <ac:chgData name="Judson Santiago" userId="ebb108da2f256286" providerId="LiveId" clId="{F10097F7-33D6-4591-9386-04645FB6C57F}" dt="2020-01-19T02:26:32.247" v="134"/>
          <ac:spMkLst>
            <pc:docMk/>
            <pc:sldMk cId="3005680620" sldId="335"/>
            <ac:spMk id="15" creationId="{1CBA5596-CE9A-45B7-8DE8-812A2757EA77}"/>
          </ac:spMkLst>
        </pc:spChg>
        <pc:grpChg chg="del">
          <ac:chgData name="Judson Santiago" userId="ebb108da2f256286" providerId="LiveId" clId="{F10097F7-33D6-4591-9386-04645FB6C57F}" dt="2020-01-19T02:26:32.247" v="134"/>
          <ac:grpSpMkLst>
            <pc:docMk/>
            <pc:sldMk cId="3005680620" sldId="335"/>
            <ac:grpSpMk id="14" creationId="{DC4023CD-4D17-4110-8D53-04A97C7AF3FA}"/>
          </ac:grpSpMkLst>
        </pc:grpChg>
      </pc:sldChg>
      <pc:sldChg chg="del">
        <pc:chgData name="Judson Santiago" userId="ebb108da2f256286" providerId="LiveId" clId="{F10097F7-33D6-4591-9386-04645FB6C57F}" dt="2020-01-19T02:39:11.300" v="233" actId="47"/>
        <pc:sldMkLst>
          <pc:docMk/>
          <pc:sldMk cId="3148442248" sldId="337"/>
        </pc:sldMkLst>
      </pc:sldChg>
      <pc:sldChg chg="del">
        <pc:chgData name="Judson Santiago" userId="ebb108da2f256286" providerId="LiveId" clId="{F10097F7-33D6-4591-9386-04645FB6C57F}" dt="2020-01-19T02:01:57.256" v="38" actId="47"/>
        <pc:sldMkLst>
          <pc:docMk/>
          <pc:sldMk cId="3056365457" sldId="343"/>
        </pc:sldMkLst>
      </pc:sldChg>
      <pc:sldChg chg="addSp delSp modSp">
        <pc:chgData name="Judson Santiago" userId="ebb108da2f256286" providerId="LiveId" clId="{F10097F7-33D6-4591-9386-04645FB6C57F}" dt="2020-01-19T02:43:36.457" v="276" actId="207"/>
        <pc:sldMkLst>
          <pc:docMk/>
          <pc:sldMk cId="800030195" sldId="382"/>
        </pc:sldMkLst>
        <pc:spChg chg="mod">
          <ac:chgData name="Judson Santiago" userId="ebb108da2f256286" providerId="LiveId" clId="{F10097F7-33D6-4591-9386-04645FB6C57F}" dt="2020-01-19T02:42:38.984" v="269" actId="207"/>
          <ac:spMkLst>
            <pc:docMk/>
            <pc:sldMk cId="800030195" sldId="382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5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0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1" creationId="{00000000-0000-0000-0000-000000000000}"/>
          </ac:spMkLst>
        </pc:spChg>
        <pc:spChg chg="mod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6.457" v="276" actId="207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7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1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3" creationId="{00000000-0000-0000-0000-000000000000}"/>
          </ac:spMkLst>
        </pc:spChg>
        <pc:grpChg chg="del mod">
          <ac:chgData name="Judson Santiago" userId="ebb108da2f256286" providerId="LiveId" clId="{F10097F7-33D6-4591-9386-04645FB6C57F}" dt="2020-01-19T02:43:19.223" v="273" actId="165"/>
          <ac:grpSpMkLst>
            <pc:docMk/>
            <pc:sldMk cId="800030195" sldId="382"/>
            <ac:grpSpMk id="6" creationId="{CB20563E-4A49-49B5-8128-9204BCB7B3DF}"/>
          </ac:grpSpMkLst>
        </pc:grpChg>
        <pc:grpChg chg="add mod">
          <ac:chgData name="Judson Santiago" userId="ebb108da2f256286" providerId="LiveId" clId="{F10097F7-33D6-4591-9386-04645FB6C57F}" dt="2020-01-19T02:43:36.457" v="276" actId="207"/>
          <ac:grpSpMkLst>
            <pc:docMk/>
            <pc:sldMk cId="800030195" sldId="382"/>
            <ac:grpSpMk id="13" creationId="{98430525-D788-452B-B3E7-D1592BC8241D}"/>
          </ac:grpSpMkLst>
        </pc:grp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21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0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del">
        <pc:chgData name="Judson Santiago" userId="ebb108da2f256286" providerId="LiveId" clId="{F10097F7-33D6-4591-9386-04645FB6C57F}" dt="2020-01-19T02:41:04.890" v="258" actId="47"/>
        <pc:sldMkLst>
          <pc:docMk/>
          <pc:sldMk cId="3920245211" sldId="383"/>
        </pc:sldMkLst>
      </pc:sldChg>
      <pc:sldChg chg="modSp">
        <pc:chgData name="Judson Santiago" userId="ebb108da2f256286" providerId="LiveId" clId="{F10097F7-33D6-4591-9386-04645FB6C57F}" dt="2020-01-19T02:01:42.469" v="37" actId="20577"/>
        <pc:sldMkLst>
          <pc:docMk/>
          <pc:sldMk cId="779200762" sldId="388"/>
        </pc:sldMkLst>
        <pc:spChg chg="mod">
          <ac:chgData name="Judson Santiago" userId="ebb108da2f256286" providerId="LiveId" clId="{F10097F7-33D6-4591-9386-04645FB6C57F}" dt="2020-01-19T02:01:42.469" v="37" actId="20577"/>
          <ac:spMkLst>
            <pc:docMk/>
            <pc:sldMk cId="779200762" sldId="388"/>
            <ac:spMk id="3" creationId="{2AD00BDD-E0B7-4644-86AA-FE2FBEF18CCE}"/>
          </ac:spMkLst>
        </pc:spChg>
        <pc:spChg chg="mod">
          <ac:chgData name="Judson Santiago" userId="ebb108da2f256286" providerId="LiveId" clId="{F10097F7-33D6-4591-9386-04645FB6C57F}" dt="2020-01-19T02:00:50.920" v="34" actId="403"/>
          <ac:spMkLst>
            <pc:docMk/>
            <pc:sldMk cId="779200762" sldId="388"/>
            <ac:spMk id="4" creationId="{AA757EF7-3EB7-4DB5-B83F-772D6E9B0337}"/>
          </ac:spMkLst>
        </pc:spChg>
      </pc:sldChg>
      <pc:sldChg chg="modSp add del">
        <pc:chgData name="Judson Santiago" userId="ebb108da2f256286" providerId="LiveId" clId="{F10097F7-33D6-4591-9386-04645FB6C57F}" dt="2020-01-19T02:25:09.997" v="123" actId="47"/>
        <pc:sldMkLst>
          <pc:docMk/>
          <pc:sldMk cId="610467118" sldId="389"/>
        </pc:sldMkLst>
        <pc:spChg chg="mod">
          <ac:chgData name="Judson Santiago" userId="ebb108da2f256286" providerId="LiveId" clId="{F10097F7-33D6-4591-9386-04645FB6C57F}" dt="2020-01-19T02:24:09.370" v="118" actId="20577"/>
          <ac:spMkLst>
            <pc:docMk/>
            <pc:sldMk cId="610467118" sldId="389"/>
            <ac:spMk id="2" creationId="{D8CD3052-CA2F-4FC3-8F96-936A8501FCA8}"/>
          </ac:spMkLst>
        </pc:spChg>
        <pc:spChg chg="mod">
          <ac:chgData name="Judson Santiago" userId="ebb108da2f256286" providerId="LiveId" clId="{F10097F7-33D6-4591-9386-04645FB6C57F}" dt="2020-01-19T02:25:01.986" v="122" actId="948"/>
          <ac:spMkLst>
            <pc:docMk/>
            <pc:sldMk cId="610467118" sldId="389"/>
            <ac:spMk id="3" creationId="{2640D06C-0AA5-4BE6-AA95-6C35B4E44F0A}"/>
          </ac:spMkLst>
        </pc:spChg>
      </pc:sldChg>
      <pc:sldChg chg="addSp modSp add">
        <pc:chgData name="Judson Santiago" userId="ebb108da2f256286" providerId="LiveId" clId="{F10097F7-33D6-4591-9386-04645FB6C57F}" dt="2020-01-19T02:39:50.049" v="245" actId="20577"/>
        <pc:sldMkLst>
          <pc:docMk/>
          <pc:sldMk cId="1844943234" sldId="389"/>
        </pc:sldMkLst>
        <pc:spChg chg="mod">
          <ac:chgData name="Judson Santiago" userId="ebb108da2f256286" providerId="LiveId" clId="{F10097F7-33D6-4591-9386-04645FB6C57F}" dt="2020-01-19T02:25:49.248" v="125"/>
          <ac:spMkLst>
            <pc:docMk/>
            <pc:sldMk cId="1844943234" sldId="389"/>
            <ac:spMk id="2" creationId="{0D373681-B758-449A-8E9E-00231879A0A0}"/>
          </ac:spMkLst>
        </pc:spChg>
        <pc:spChg chg="mod">
          <ac:chgData name="Judson Santiago" userId="ebb108da2f256286" providerId="LiveId" clId="{F10097F7-33D6-4591-9386-04645FB6C57F}" dt="2020-01-19T02:26:23.863" v="133" actId="948"/>
          <ac:spMkLst>
            <pc:docMk/>
            <pc:sldMk cId="1844943234" sldId="389"/>
            <ac:spMk id="3" creationId="{FF16FDB7-256D-4883-B699-00267239882B}"/>
          </ac:spMkLst>
        </pc:spChg>
        <pc:spChg chg="add mod">
          <ac:chgData name="Judson Santiago" userId="ebb108da2f256286" providerId="LiveId" clId="{F10097F7-33D6-4591-9386-04645FB6C57F}" dt="2020-01-19T02:39:50.049" v="245" actId="20577"/>
          <ac:spMkLst>
            <pc:docMk/>
            <pc:sldMk cId="1844943234" sldId="389"/>
            <ac:spMk id="11" creationId="{AA454A9B-0EF9-43F8-B7C6-2E4FF901417C}"/>
          </ac:spMkLst>
        </pc:spChg>
        <pc:grpChg chg="add mod">
          <ac:chgData name="Judson Santiago" userId="ebb108da2f256286" providerId="LiveId" clId="{F10097F7-33D6-4591-9386-04645FB6C57F}" dt="2020-01-19T02:26:44.826" v="136" actId="1076"/>
          <ac:grpSpMkLst>
            <pc:docMk/>
            <pc:sldMk cId="1844943234" sldId="389"/>
            <ac:grpSpMk id="4" creationId="{CE0EB3DD-668E-404B-80D6-2F3B9CA845B8}"/>
          </ac:grpSpMkLst>
        </pc:grpChg>
      </pc:sldChg>
      <pc:sldChg chg="addSp modSp add modNotesTx">
        <pc:chgData name="Judson Santiago" userId="ebb108da2f256286" providerId="LiveId" clId="{F10097F7-33D6-4591-9386-04645FB6C57F}" dt="2020-01-19T02:38:49.456" v="232" actId="207"/>
        <pc:sldMkLst>
          <pc:docMk/>
          <pc:sldMk cId="403254017" sldId="390"/>
        </pc:sldMkLst>
        <pc:spChg chg="mod">
          <ac:chgData name="Judson Santiago" userId="ebb108da2f256286" providerId="LiveId" clId="{F10097F7-33D6-4591-9386-04645FB6C57F}" dt="2020-01-19T02:33:36.924" v="145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F10097F7-33D6-4591-9386-04645FB6C57F}" dt="2020-01-19T02:37:11.113" v="226" actId="20577"/>
          <ac:spMkLst>
            <pc:docMk/>
            <pc:sldMk cId="403254017" sldId="390"/>
            <ac:spMk id="3" creationId="{64E27961-AF7D-485F-A48A-B56C760C0205}"/>
          </ac:spMkLst>
        </pc:spChg>
        <pc:spChg chg="add mod">
          <ac:chgData name="Judson Santiago" userId="ebb108da2f256286" providerId="LiveId" clId="{F10097F7-33D6-4591-9386-04645FB6C57F}" dt="2020-01-19T02:38:49.456" v="232" actId="20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F10097F7-33D6-4591-9386-04645FB6C57F}" dt="2020-01-19T02:41:46.147" v="265" actId="207"/>
        <pc:sldMkLst>
          <pc:docMk/>
          <pc:sldMk cId="328134736" sldId="391"/>
        </pc:sldMkLst>
        <pc:spChg chg="mod">
          <ac:chgData name="Judson Santiago" userId="ebb108da2f256286" providerId="LiveId" clId="{F10097F7-33D6-4591-9386-04645FB6C57F}" dt="2020-01-19T02:40:37.502" v="247"/>
          <ac:spMkLst>
            <pc:docMk/>
            <pc:sldMk cId="328134736" sldId="391"/>
            <ac:spMk id="2" creationId="{725E2828-C579-4CDC-AD41-C65D1DC0403A}"/>
          </ac:spMkLst>
        </pc:spChg>
        <pc:spChg chg="mod">
          <ac:chgData name="Judson Santiago" userId="ebb108da2f256286" providerId="LiveId" clId="{F10097F7-33D6-4591-9386-04645FB6C57F}" dt="2020-01-19T02:41:46.147" v="265" actId="207"/>
          <ac:spMkLst>
            <pc:docMk/>
            <pc:sldMk cId="328134736" sldId="391"/>
            <ac:spMk id="3" creationId="{29C60932-93BF-4823-8694-AF9DF859A0BF}"/>
          </ac:spMkLst>
        </pc:spChg>
      </pc:sldChg>
      <pc:sldChg chg="modSp modNotesTx">
        <pc:chgData name="Judson Santiago" userId="ebb108da2f256286" providerId="LiveId" clId="{F10097F7-33D6-4591-9386-04645FB6C57F}" dt="2020-01-28T22:02:41.033" v="4995" actId="6549"/>
        <pc:sldMkLst>
          <pc:docMk/>
          <pc:sldMk cId="3840313876" sldId="393"/>
        </pc:sldMkLst>
        <pc:spChg chg="mod">
          <ac:chgData name="Judson Santiago" userId="ebb108da2f256286" providerId="LiveId" clId="{F10097F7-33D6-4591-9386-04645FB6C57F}" dt="2020-01-25T05:22:25.592" v="4517" actId="207"/>
          <ac:spMkLst>
            <pc:docMk/>
            <pc:sldMk cId="3840313876" sldId="393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8T22:02:41.033" v="4995" actId="6549"/>
          <ac:spMkLst>
            <pc:docMk/>
            <pc:sldMk cId="3840313876" sldId="393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2:34.506" v="4518" actId="207"/>
        <pc:sldMkLst>
          <pc:docMk/>
          <pc:sldMk cId="827396447" sldId="394"/>
        </pc:sldMkLst>
        <pc:spChg chg="mod">
          <ac:chgData name="Judson Santiago" userId="ebb108da2f256286" providerId="LiveId" clId="{F10097F7-33D6-4591-9386-04645FB6C57F}" dt="2020-01-25T05:22:34.506" v="4518" actId="20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21:20.140" v="4511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5:29.662" v="4550" actId="20577"/>
        <pc:sldMkLst>
          <pc:docMk/>
          <pc:sldMk cId="1132895774" sldId="395"/>
        </pc:sldMkLst>
        <pc:spChg chg="mod">
          <ac:chgData name="Judson Santiago" userId="ebb108da2f256286" providerId="LiveId" clId="{F10097F7-33D6-4591-9386-04645FB6C57F}" dt="2020-01-25T05:25:29.662" v="4550" actId="20577"/>
          <ac:spMkLst>
            <pc:docMk/>
            <pc:sldMk cId="1132895774" sldId="395"/>
            <ac:spMk id="4" creationId="{96B6B363-4A27-475A-8E44-03308B25608D}"/>
          </ac:spMkLst>
        </pc:spChg>
      </pc:sldChg>
      <pc:sldChg chg="addSp delSp modSp add modNotesTx">
        <pc:chgData name="Judson Santiago" userId="ebb108da2f256286" providerId="LiveId" clId="{F10097F7-33D6-4591-9386-04645FB6C57F}" dt="2020-01-25T05:28:28.088" v="4698" actId="20577"/>
        <pc:sldMkLst>
          <pc:docMk/>
          <pc:sldMk cId="772294032" sldId="396"/>
        </pc:sldMkLst>
        <pc:spChg chg="mod">
          <ac:chgData name="Judson Santiago" userId="ebb108da2f256286" providerId="LiveId" clId="{F10097F7-33D6-4591-9386-04645FB6C57F}" dt="2020-01-22T20:25:31.371" v="351" actId="20577"/>
          <ac:spMkLst>
            <pc:docMk/>
            <pc:sldMk cId="772294032" sldId="396"/>
            <ac:spMk id="2" creationId="{8F740897-65B1-467F-9B68-9839E14677D2}"/>
          </ac:spMkLst>
        </pc:spChg>
        <pc:spChg chg="mod">
          <ac:chgData name="Judson Santiago" userId="ebb108da2f256286" providerId="LiveId" clId="{F10097F7-33D6-4591-9386-04645FB6C57F}" dt="2020-01-22T21:02:20.714" v="1141" actId="20577"/>
          <ac:spMkLst>
            <pc:docMk/>
            <pc:sldMk cId="772294032" sldId="396"/>
            <ac:spMk id="3" creationId="{5F18ED1C-3082-44E6-8E66-A1323EF64371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4" creationId="{6BF8290A-32E3-436B-A3AC-752A2E0BE84C}"/>
          </ac:spMkLst>
        </pc:spChg>
        <pc:spChg chg="add del mod">
          <ac:chgData name="Judson Santiago" userId="ebb108da2f256286" providerId="LiveId" clId="{F10097F7-33D6-4591-9386-04645FB6C57F}" dt="2020-01-22T20:49:03.695" v="992" actId="478"/>
          <ac:spMkLst>
            <pc:docMk/>
            <pc:sldMk cId="772294032" sldId="396"/>
            <ac:spMk id="5" creationId="{FDF5DDFD-6FD2-4372-B699-7704490579DA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0" creationId="{D10CDADE-8DBF-44A1-8E3F-FA1AD77F02C9}"/>
          </ac:spMkLst>
        </pc:spChg>
        <pc:spChg chg="add del mod">
          <ac:chgData name="Judson Santiago" userId="ebb108da2f256286" providerId="LiveId" clId="{F10097F7-33D6-4591-9386-04645FB6C57F}" dt="2020-01-22T20:46:22.832" v="953" actId="478"/>
          <ac:spMkLst>
            <pc:docMk/>
            <pc:sldMk cId="772294032" sldId="396"/>
            <ac:spMk id="11" creationId="{35E629C3-D4D8-4960-B1D0-42C01200E112}"/>
          </ac:spMkLst>
        </pc:spChg>
        <pc:spChg chg="add del mod">
          <ac:chgData name="Judson Santiago" userId="ebb108da2f256286" providerId="LiveId" clId="{F10097F7-33D6-4591-9386-04645FB6C57F}" dt="2020-01-22T20:48:42.426" v="980" actId="478"/>
          <ac:spMkLst>
            <pc:docMk/>
            <pc:sldMk cId="772294032" sldId="396"/>
            <ac:spMk id="12" creationId="{D5829BCD-F61F-4E50-9F5D-8A2DB0B39489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6" creationId="{18ACA2F9-4294-45DD-8D1D-EE12BF2FCD91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8" creationId="{2B132BDE-DDBC-4CEA-82AF-4F7FA47FF527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9" creationId="{52931CFC-B412-4183-AFA8-9B4090664F00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22" creationId="{3F0109E3-3548-4F4C-96B6-8B68A40DE6FF}"/>
          </ac:spMkLst>
        </pc:spChg>
        <pc:grpChg chg="add mod">
          <ac:chgData name="Judson Santiago" userId="ebb108da2f256286" providerId="LiveId" clId="{F10097F7-33D6-4591-9386-04645FB6C57F}" dt="2020-01-22T21:02:09.697" v="1139" actId="1076"/>
          <ac:grpSpMkLst>
            <pc:docMk/>
            <pc:sldMk cId="772294032" sldId="396"/>
            <ac:grpSpMk id="33" creationId="{29EC97C5-D143-4486-9A61-16B72E59753E}"/>
          </ac:grpSpMkLst>
        </pc:grp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7" creationId="{F9BF8D81-E1BC-45D3-BEE1-4823E3BA5D89}"/>
          </ac:cxnSpMkLst>
        </pc:cxnChg>
        <pc:cxnChg chg="add del mod">
          <ac:chgData name="Judson Santiago" userId="ebb108da2f256286" providerId="LiveId" clId="{F10097F7-33D6-4591-9386-04645FB6C57F}" dt="2020-01-22T20:49:03.695" v="992" actId="478"/>
          <ac:cxnSpMkLst>
            <pc:docMk/>
            <pc:sldMk cId="772294032" sldId="396"/>
            <ac:cxnSpMk id="8" creationId="{09C36B70-5F5F-435F-9AD3-317BB7C085CE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17" creationId="{55140FFF-A38C-4106-ABC4-BF442D9674E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6" creationId="{1317B71E-4A55-4C17-B473-EE3D10C8450B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7" creationId="{2DB57DA5-392D-4863-A063-0080608CFC02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8" creationId="{A49D3F72-5126-49E4-8243-9766C977C68C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9" creationId="{1BE51BAF-EA42-4184-BAE1-7CE2608D7D0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30" creationId="{95E8D585-F764-4529-81B7-7B30B2C34057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41:31.636" v="4968" actId="571"/>
        <pc:sldMkLst>
          <pc:docMk/>
          <pc:sldMk cId="120555561" sldId="397"/>
        </pc:sldMkLst>
        <pc:spChg chg="mod">
          <ac:chgData name="Judson Santiago" userId="ebb108da2f256286" providerId="LiveId" clId="{F10097F7-33D6-4591-9386-04645FB6C57F}" dt="2020-01-22T21:31:01.353" v="1169" actId="20577"/>
          <ac:spMkLst>
            <pc:docMk/>
            <pc:sldMk cId="120555561" sldId="397"/>
            <ac:spMk id="2" creationId="{4025A1FF-DEB2-46C9-9464-9A0F62F95F2A}"/>
          </ac:spMkLst>
        </pc:spChg>
        <pc:spChg chg="mod">
          <ac:chgData name="Judson Santiago" userId="ebb108da2f256286" providerId="LiveId" clId="{F10097F7-33D6-4591-9386-04645FB6C57F}" dt="2020-01-23T20:57:02.658" v="1568" actId="20577"/>
          <ac:spMkLst>
            <pc:docMk/>
            <pc:sldMk cId="120555561" sldId="397"/>
            <ac:spMk id="3" creationId="{043800D6-438A-45D3-9993-1CB3951E857E}"/>
          </ac:spMkLst>
        </pc:spChg>
        <pc:spChg chg="add mod">
          <ac:chgData name="Judson Santiago" userId="ebb108da2f256286" providerId="LiveId" clId="{F10097F7-33D6-4591-9386-04645FB6C57F}" dt="2020-01-23T03:25:15.363" v="1485" actId="113"/>
          <ac:spMkLst>
            <pc:docMk/>
            <pc:sldMk cId="120555561" sldId="397"/>
            <ac:spMk id="4" creationId="{028457FF-CDA4-4038-B7F8-DC4110DFDE83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5" creationId="{8C3F90AC-B6C1-45BB-8EF5-177F9656A939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6" creationId="{EC501B33-8259-49C3-B3EB-BE4D8C2DFEBC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7" creationId="{8B0F0FE3-9D47-44C6-B0D8-C203B695CD7D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7" creationId="{C11DAA93-18D0-4E85-8DEA-3086E2BEBBB4}"/>
          </ac:spMkLst>
        </pc:spChg>
        <pc:spChg chg="add del mod">
          <ac:chgData name="Judson Santiago" userId="ebb108da2f256286" providerId="LiveId" clId="{F10097F7-33D6-4591-9386-04645FB6C57F}" dt="2020-01-22T21:36:10.360" v="1397" actId="478"/>
          <ac:spMkLst>
            <pc:docMk/>
            <pc:sldMk cId="120555561" sldId="397"/>
            <ac:spMk id="8" creationId="{F71730F1-656A-458C-9ACB-3034C033E21D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9" creationId="{AFFF9F45-F1EB-4D57-897E-1961482AB4A6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10" creationId="{E49B03FF-D700-4964-B3CA-FFADFE146E0A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11" creationId="{45C34022-D8E0-4BCB-B6B7-A9D35CACE194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2" creationId="{1DD1C68C-AFA5-46A0-BD89-0B03A4C8C1C7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3" creationId="{F54EEC4A-9B96-4D06-B3DB-E7787090497B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4" creationId="{B4703DD5-309E-42B7-88ED-1720ECC56F78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4" creationId="{EBF9F0DD-72BA-4F72-9254-369937E613F5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5" creationId="{46E56FE0-15C4-4B42-A563-7A20D45EF9BC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5" creationId="{9D9FA45F-9EC6-49F3-A62D-CDCEE234E468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6" creationId="{AB4C7DEE-063B-42EB-8969-6B26A6BD3167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0" creationId="{7FA41344-A9E3-4C33-814D-96CB86EA0A71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2" creationId="{BFD7D2E1-B665-4B2B-A2D6-A1D2EAF14F69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3" creationId="{02D3C497-6C17-41EC-ADF9-0ACAB633D5A4}"/>
          </ac:spMkLst>
        </pc:spChg>
        <pc:spChg chg="add mod or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6" creationId="{A799245F-F85C-4535-904B-02A76296991A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7" creationId="{F7B32DE6-F29C-4ACA-8DCD-E216C42947A2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8" creationId="{6BE667D1-BD9B-448E-A289-0A78E3B3A075}"/>
          </ac:spMkLst>
        </pc:spChg>
        <pc:grpChg chg="add del mod">
          <ac:chgData name="Judson Santiago" userId="ebb108da2f256286" providerId="LiveId" clId="{F10097F7-33D6-4591-9386-04645FB6C57F}" dt="2020-01-23T03:31:46.460" v="1540" actId="165"/>
          <ac:grpSpMkLst>
            <pc:docMk/>
            <pc:sldMk cId="120555561" sldId="397"/>
            <ac:grpSpMk id="10" creationId="{E50BA0C8-5017-49BF-B419-9F3CC7474916}"/>
          </ac:grpSpMkLst>
        </pc:grpChg>
        <pc:grpChg chg="add mod">
          <ac:chgData name="Judson Santiago" userId="ebb108da2f256286" providerId="LiveId" clId="{F10097F7-33D6-4591-9386-04645FB6C57F}" dt="2020-01-25T05:41:31.636" v="4968" actId="571"/>
          <ac:grpSpMkLst>
            <pc:docMk/>
            <pc:sldMk cId="120555561" sldId="397"/>
            <ac:grpSpMk id="29" creationId="{5B830C54-61C5-41B9-90E4-4686A8CAD335}"/>
          </ac:grpSpMkLst>
        </pc:grpChg>
        <pc:cxnChg chg="add del mod topLvl">
          <ac:chgData name="Judson Santiago" userId="ebb108da2f256286" providerId="LiveId" clId="{F10097F7-33D6-4591-9386-04645FB6C57F}" dt="2020-01-23T03:32:51.998" v="1549" actId="478"/>
          <ac:cxnSpMkLst>
            <pc:docMk/>
            <pc:sldMk cId="120555561" sldId="397"/>
            <ac:cxnSpMk id="9" creationId="{17C89C6F-43B9-4B76-BCC1-B1C2E9AE083A}"/>
          </ac:cxnSpMkLst>
        </pc:cxnChg>
        <pc:cxnChg chg="add mod">
          <ac:chgData name="Judson Santiago" userId="ebb108da2f256286" providerId="LiveId" clId="{F10097F7-33D6-4591-9386-04645FB6C57F}" dt="2020-01-23T20:56:31.757" v="1567" actId="692"/>
          <ac:cxnSpMkLst>
            <pc:docMk/>
            <pc:sldMk cId="120555561" sldId="397"/>
            <ac:cxnSpMk id="13" creationId="{8564B224-CA1F-49BA-8854-B46A4FF44805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8" creationId="{38E5DF35-D5C5-4BBC-9110-F25A5D5FA21F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9" creationId="{B0FB629F-F93C-4DBD-850F-4814C04FD174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21" creationId="{9014CA0C-75D9-47AD-9AD6-DA97690569F0}"/>
          </ac:cxnSpMkLst>
        </pc:cxnChg>
        <pc:cxnChg chg="add mod">
          <ac:chgData name="Judson Santiago" userId="ebb108da2f256286" providerId="LiveId" clId="{F10097F7-33D6-4591-9386-04645FB6C57F}" dt="2020-01-22T21:41:11.369" v="1450" actId="14100"/>
          <ac:cxnSpMkLst>
            <pc:docMk/>
            <pc:sldMk cId="120555561" sldId="397"/>
            <ac:cxnSpMk id="23" creationId="{391DD10C-752B-4ED2-910A-44F1DA4810F4}"/>
          </ac:cxnSpMkLst>
        </pc:cxnChg>
      </pc:sldChg>
      <pc:sldChg chg="addSp delSp modSp add modNotesTx">
        <pc:chgData name="Judson Santiago" userId="ebb108da2f256286" providerId="LiveId" clId="{F10097F7-33D6-4591-9386-04645FB6C57F}" dt="2020-01-28T22:11:23.356" v="4997" actId="20577"/>
        <pc:sldMkLst>
          <pc:docMk/>
          <pc:sldMk cId="2423465474" sldId="398"/>
        </pc:sldMkLst>
        <pc:spChg chg="mod">
          <ac:chgData name="Judson Santiago" userId="ebb108da2f256286" providerId="LiveId" clId="{F10097F7-33D6-4591-9386-04645FB6C57F}" dt="2020-01-23T21:05:52.623" v="1873" actId="20577"/>
          <ac:spMkLst>
            <pc:docMk/>
            <pc:sldMk cId="2423465474" sldId="398"/>
            <ac:spMk id="2" creationId="{9B50EDDD-E5D8-4E1A-8DFF-1851BFD06E75}"/>
          </ac:spMkLst>
        </pc:spChg>
        <pc:spChg chg="mod">
          <ac:chgData name="Judson Santiago" userId="ebb108da2f256286" providerId="LiveId" clId="{F10097F7-33D6-4591-9386-04645FB6C57F}" dt="2020-01-25T05:30:06.274" v="4709" actId="113"/>
          <ac:spMkLst>
            <pc:docMk/>
            <pc:sldMk cId="2423465474" sldId="398"/>
            <ac:spMk id="3" creationId="{5E9C74C4-FC54-4944-9CE3-3021961F5F54}"/>
          </ac:spMkLst>
        </pc:spChg>
        <pc:spChg chg="add mod">
          <ac:chgData name="Judson Santiago" userId="ebb108da2f256286" providerId="LiveId" clId="{F10097F7-33D6-4591-9386-04645FB6C57F}" dt="2020-01-28T22:11:23.356" v="4997" actId="20577"/>
          <ac:spMkLst>
            <pc:docMk/>
            <pc:sldMk cId="2423465474" sldId="398"/>
            <ac:spMk id="4" creationId="{AFAE88FF-5CF3-49AD-A3F8-30067910892F}"/>
          </ac:spMkLst>
        </pc:spChg>
        <pc:spChg chg="add mod">
          <ac:chgData name="Judson Santiago" userId="ebb108da2f256286" providerId="LiveId" clId="{F10097F7-33D6-4591-9386-04645FB6C57F}" dt="2020-01-25T05:30:31.012" v="4710" actId="207"/>
          <ac:spMkLst>
            <pc:docMk/>
            <pc:sldMk cId="2423465474" sldId="398"/>
            <ac:spMk id="5" creationId="{B4305AB9-E9B9-4CC5-BBF4-5280109E4FC2}"/>
          </ac:spMkLst>
        </pc:spChg>
        <pc:spChg chg="del mod topLvl">
          <ac:chgData name="Judson Santiago" userId="ebb108da2f256286" providerId="LiveId" clId="{F10097F7-33D6-4591-9386-04645FB6C57F}" dt="2020-01-23T22:19:07.405" v="3910" actId="478"/>
          <ac:spMkLst>
            <pc:docMk/>
            <pc:sldMk cId="2423465474" sldId="398"/>
            <ac:spMk id="7" creationId="{768D73BC-3E53-414C-80E2-80F2D9A8F6DD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8" creationId="{E9293D38-2A9E-4425-A9DE-3F48A186CCE5}"/>
          </ac:spMkLst>
        </pc:spChg>
        <pc:spChg chg="del mod topLvl">
          <ac:chgData name="Judson Santiago" userId="ebb108da2f256286" providerId="LiveId" clId="{F10097F7-33D6-4591-9386-04645FB6C57F}" dt="2020-01-23T22:18:56.501" v="3908" actId="478"/>
          <ac:spMkLst>
            <pc:docMk/>
            <pc:sldMk cId="2423465474" sldId="398"/>
            <ac:spMk id="9" creationId="{5E718F52-697B-45E3-9EB4-4B14CB8B8E61}"/>
          </ac:spMkLst>
        </pc:spChg>
        <pc:spChg chg="del mod topLvl">
          <ac:chgData name="Judson Santiago" userId="ebb108da2f256286" providerId="LiveId" clId="{F10097F7-33D6-4591-9386-04645FB6C57F}" dt="2020-01-23T22:19:08.648" v="3911" actId="478"/>
          <ac:spMkLst>
            <pc:docMk/>
            <pc:sldMk cId="2423465474" sldId="398"/>
            <ac:spMk id="10" creationId="{CEC0B87B-7C4A-4122-9F62-FCE930088202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14" creationId="{983ED878-88D6-4E6A-822F-2A1710BFAC1C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5" creationId="{616D935F-F6A6-4394-9312-47BBC898C0E8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6" creationId="{3A3AF922-D27A-4B76-9573-3E6151F6FF7E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7" creationId="{253EE8CA-8646-492F-A27D-6A3B9010361E}"/>
          </ac:spMkLst>
        </pc:spChg>
        <pc:spChg chg="mod topLvl">
          <ac:chgData name="Judson Santiago" userId="ebb108da2f256286" providerId="LiveId" clId="{F10097F7-33D6-4591-9386-04645FB6C57F}" dt="2020-01-23T22:21:25.110" v="3953" actId="1076"/>
          <ac:spMkLst>
            <pc:docMk/>
            <pc:sldMk cId="2423465474" sldId="398"/>
            <ac:spMk id="18" creationId="{FA91CD2C-1B71-40F1-B193-2FC3E9A13C27}"/>
          </ac:spMkLst>
        </pc:spChg>
        <pc:grpChg chg="add del mod">
          <ac:chgData name="Judson Santiago" userId="ebb108da2f256286" providerId="LiveId" clId="{F10097F7-33D6-4591-9386-04645FB6C57F}" dt="2020-01-23T22:18:48.208" v="3906" actId="165"/>
          <ac:grpSpMkLst>
            <pc:docMk/>
            <pc:sldMk cId="2423465474" sldId="398"/>
            <ac:grpSpMk id="6" creationId="{5E8B7313-E45A-46EA-A7B6-A3E367B81E32}"/>
          </ac:grpSpMkLst>
        </pc:grpChg>
        <pc:grpChg chg="add mod">
          <ac:chgData name="Judson Santiago" userId="ebb108da2f256286" providerId="LiveId" clId="{F10097F7-33D6-4591-9386-04645FB6C57F}" dt="2020-01-23T22:21:13.212" v="3951" actId="1076"/>
          <ac:grpSpMkLst>
            <pc:docMk/>
            <pc:sldMk cId="2423465474" sldId="398"/>
            <ac:grpSpMk id="20" creationId="{F4AEA559-EAF5-4FBA-9C7D-6EC37E288515}"/>
          </ac:grpSpMkLst>
        </pc:grp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1" creationId="{36EA6914-88AD-43C2-9E23-D45D7FB9AE11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2" creationId="{48AA7019-CBF5-448C-A578-694E6955088D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3" creationId="{77091B35-680B-499C-A460-E60BEE04767E}"/>
          </ac:cxnSpMkLst>
        </pc:cxnChg>
        <pc:cxnChg chg="del mod topLvl">
          <ac:chgData name="Judson Santiago" userId="ebb108da2f256286" providerId="LiveId" clId="{F10097F7-33D6-4591-9386-04645FB6C57F}" dt="2020-01-23T22:18:57.552" v="3909" actId="478"/>
          <ac:cxnSpMkLst>
            <pc:docMk/>
            <pc:sldMk cId="2423465474" sldId="398"/>
            <ac:cxnSpMk id="19" creationId="{2143FB74-FF03-4448-8D49-F966861CA413}"/>
          </ac:cxnSpMkLst>
        </pc:cxnChg>
      </pc:sldChg>
      <pc:sldChg chg="addSp delSp modSp add">
        <pc:chgData name="Judson Santiago" userId="ebb108da2f256286" providerId="LiveId" clId="{F10097F7-33D6-4591-9386-04645FB6C57F}" dt="2020-01-25T05:43:44.298" v="4979" actId="1076"/>
        <pc:sldMkLst>
          <pc:docMk/>
          <pc:sldMk cId="4261111604" sldId="399"/>
        </pc:sldMkLst>
        <pc:spChg chg="mod">
          <ac:chgData name="Judson Santiago" userId="ebb108da2f256286" providerId="LiveId" clId="{F10097F7-33D6-4591-9386-04645FB6C57F}" dt="2020-01-23T21:39:40.250" v="2953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F10097F7-33D6-4591-9386-04645FB6C57F}" dt="2020-01-25T05:39:36.706" v="4942" actId="1076"/>
          <ac:spMkLst>
            <pc:docMk/>
            <pc:sldMk cId="4261111604" sldId="399"/>
            <ac:spMk id="3" creationId="{E474B638-E038-446B-80F0-FF70F64EEE8A}"/>
          </ac:spMkLst>
        </pc:spChg>
        <pc:spChg chg="add mod">
          <ac:chgData name="Judson Santiago" userId="ebb108da2f256286" providerId="LiveId" clId="{F10097F7-33D6-4591-9386-04645FB6C57F}" dt="2020-01-25T05:35:15.152" v="4857" actId="20577"/>
          <ac:spMkLst>
            <pc:docMk/>
            <pc:sldMk cId="4261111604" sldId="399"/>
            <ac:spMk id="4" creationId="{29C518AC-ABB2-4B41-BF59-670668B21294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6" creationId="{2F64E07A-A237-4CBF-9C12-0C972E7CCACF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7" creationId="{97509E5D-E51E-4E71-A677-F6F7016F990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8" creationId="{17A93CF7-6911-458A-9031-EF402448EB62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9" creationId="{15C58A8D-B1CD-458B-AA73-D31B48EEDAFC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13" creationId="{89E920E4-7404-4BEC-A1FA-A413EEA13EDC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4" creationId="{873725A3-F999-4B51-9E71-76BC080B2A4B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5" creationId="{D320B370-EDB9-434D-82A2-085AE932D57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6" creationId="{A3520389-2468-40ED-BAD7-CB2E6B43277F}"/>
          </ac:spMkLst>
        </pc:spChg>
        <pc:spChg chg="del">
          <ac:chgData name="Judson Santiago" userId="ebb108da2f256286" providerId="LiveId" clId="{F10097F7-33D6-4591-9386-04645FB6C57F}" dt="2020-01-25T05:36:00.117" v="4860" actId="478"/>
          <ac:spMkLst>
            <pc:docMk/>
            <pc:sldMk cId="4261111604" sldId="399"/>
            <ac:spMk id="17" creationId="{D0F3D1C2-FB20-44F6-9EF8-A04AEC3C4EC8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9" creationId="{B9BBD828-499C-4F6C-8A3E-2A8A61241D91}"/>
          </ac:spMkLst>
        </pc:spChg>
        <pc:spChg chg="add mod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1" creationId="{7AA465E2-AFB5-4609-A0B2-DB52B1EB038E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2" creationId="{7B562670-41C3-42C0-98AD-22B0B27A0FE5}"/>
          </ac:spMkLst>
        </pc:spChg>
        <pc:grpChg chg="add del mod">
          <ac:chgData name="Judson Santiago" userId="ebb108da2f256286" providerId="LiveId" clId="{F10097F7-33D6-4591-9386-04645FB6C57F}" dt="2020-01-25T05:38:52.054" v="4867" actId="165"/>
          <ac:grpSpMkLst>
            <pc:docMk/>
            <pc:sldMk cId="4261111604" sldId="399"/>
            <ac:grpSpMk id="5" creationId="{37743781-4AB9-4182-AC7E-A0FD32553D4D}"/>
          </ac:grpSpMkLst>
        </pc:grpChg>
        <pc:grpChg chg="add del mod topLvl">
          <ac:chgData name="Judson Santiago" userId="ebb108da2f256286" providerId="LiveId" clId="{F10097F7-33D6-4591-9386-04645FB6C57F}" dt="2020-01-25T05:42:13.187" v="4974" actId="165"/>
          <ac:grpSpMkLst>
            <pc:docMk/>
            <pc:sldMk cId="4261111604" sldId="399"/>
            <ac:grpSpMk id="20" creationId="{90E96ABF-99D5-4A92-BEDB-B3829596AF67}"/>
          </ac:grpSpMkLst>
        </pc:grpChg>
        <pc:grpChg chg="add del mod">
          <ac:chgData name="Judson Santiago" userId="ebb108da2f256286" providerId="LiveId" clId="{F10097F7-33D6-4591-9386-04645FB6C57F}" dt="2020-01-25T05:41:52.878" v="4972" actId="165"/>
          <ac:grpSpMkLst>
            <pc:docMk/>
            <pc:sldMk cId="4261111604" sldId="399"/>
            <ac:grpSpMk id="23" creationId="{3326803A-BEBF-4C56-926E-DB3264745477}"/>
          </ac:grpSpMkLst>
        </pc:grpChg>
        <pc:grpChg chg="add mod">
          <ac:chgData name="Judson Santiago" userId="ebb108da2f256286" providerId="LiveId" clId="{F10097F7-33D6-4591-9386-04645FB6C57F}" dt="2020-01-25T05:43:44.298" v="4979" actId="1076"/>
          <ac:grpSpMkLst>
            <pc:docMk/>
            <pc:sldMk cId="4261111604" sldId="399"/>
            <ac:grpSpMk id="24" creationId="{55F0A577-CB80-4204-801D-C2997DB31BC3}"/>
          </ac:grpSpMkLst>
        </pc:grp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0" creationId="{07BF25E8-9341-42C4-9932-ED04717FB616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1" creationId="{AE3A02B1-C9B5-4FDC-8CD1-38DC21BA8348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2" creationId="{E15713A8-C25E-4BEE-B81C-35EEEBADC22A}"/>
          </ac:cxnSpMkLst>
        </pc:cxnChg>
        <pc:cxnChg chg="del mod">
          <ac:chgData name="Judson Santiago" userId="ebb108da2f256286" providerId="LiveId" clId="{F10097F7-33D6-4591-9386-04645FB6C57F}" dt="2020-01-25T05:36:28.770" v="4863" actId="478"/>
          <ac:cxnSpMkLst>
            <pc:docMk/>
            <pc:sldMk cId="4261111604" sldId="399"/>
            <ac:cxnSpMk id="18" creationId="{31B53AEF-434A-4E81-B1C0-934D633C8C6D}"/>
          </ac:cxnSpMkLst>
        </pc:cxnChg>
      </pc:sldChg>
      <pc:sldChg chg="addSp delSp modSp add">
        <pc:chgData name="Judson Santiago" userId="ebb108da2f256286" providerId="LiveId" clId="{F10097F7-33D6-4591-9386-04645FB6C57F}" dt="2020-01-25T05:31:06.178" v="4713" actId="207"/>
        <pc:sldMkLst>
          <pc:docMk/>
          <pc:sldMk cId="2120093967" sldId="400"/>
        </pc:sldMkLst>
        <pc:spChg chg="mod">
          <ac:chgData name="Judson Santiago" userId="ebb108da2f256286" providerId="LiveId" clId="{F10097F7-33D6-4591-9386-04645FB6C57F}" dt="2020-01-23T22:04:57.335" v="3500" actId="313"/>
          <ac:spMkLst>
            <pc:docMk/>
            <pc:sldMk cId="2120093967" sldId="400"/>
            <ac:spMk id="2" creationId="{5840ADEF-9240-49FC-9776-246C81667A1F}"/>
          </ac:spMkLst>
        </pc:spChg>
        <pc:spChg chg="mod">
          <ac:chgData name="Judson Santiago" userId="ebb108da2f256286" providerId="LiveId" clId="{F10097F7-33D6-4591-9386-04645FB6C57F}" dt="2020-01-23T22:25:47.670" v="4010" actId="20577"/>
          <ac:spMkLst>
            <pc:docMk/>
            <pc:sldMk cId="2120093967" sldId="400"/>
            <ac:spMk id="3" creationId="{F5FE29B8-92CD-471D-8197-DCDC20F4E623}"/>
          </ac:spMkLst>
        </pc:spChg>
        <pc:spChg chg="add mod">
          <ac:chgData name="Judson Santiago" userId="ebb108da2f256286" providerId="LiveId" clId="{F10097F7-33D6-4591-9386-04645FB6C57F}" dt="2020-01-25T05:31:06.178" v="4713" actId="207"/>
          <ac:spMkLst>
            <pc:docMk/>
            <pc:sldMk cId="2120093967" sldId="400"/>
            <ac:spMk id="4" creationId="{02D69FAF-E070-4CC1-B91D-38D8970F52C7}"/>
          </ac:spMkLst>
        </pc:spChg>
        <pc:spChg chg="del">
          <ac:chgData name="Judson Santiago" userId="ebb108da2f256286" providerId="LiveId" clId="{F10097F7-33D6-4591-9386-04645FB6C57F}" dt="2020-01-23T22:22:59.871" v="3958" actId="478"/>
          <ac:spMkLst>
            <pc:docMk/>
            <pc:sldMk cId="2120093967" sldId="400"/>
            <ac:spMk id="6" creationId="{23BFAD7F-9C8F-49B7-950F-A8170DC7FD3B}"/>
          </ac:spMkLst>
        </pc:spChg>
        <pc:spChg chg="del">
          <ac:chgData name="Judson Santiago" userId="ebb108da2f256286" providerId="LiveId" clId="{F10097F7-33D6-4591-9386-04645FB6C57F}" dt="2020-01-23T22:22:58.389" v="3957" actId="478"/>
          <ac:spMkLst>
            <pc:docMk/>
            <pc:sldMk cId="2120093967" sldId="400"/>
            <ac:spMk id="9" creationId="{B3E42A81-1B57-40E7-8E00-AD0377F918A3}"/>
          </ac:spMkLst>
        </pc:spChg>
        <pc:spChg chg="del">
          <ac:chgData name="Judson Santiago" userId="ebb108da2f256286" providerId="LiveId" clId="{F10097F7-33D6-4591-9386-04645FB6C57F}" dt="2020-01-23T22:22:48.185" v="3956" actId="478"/>
          <ac:spMkLst>
            <pc:docMk/>
            <pc:sldMk cId="2120093967" sldId="400"/>
            <ac:spMk id="17" creationId="{2EC08A66-63B7-48C5-9315-77465D9B136A}"/>
          </ac:spMkLst>
        </pc:spChg>
        <pc:grpChg chg="add mod">
          <ac:chgData name="Judson Santiago" userId="ebb108da2f256286" providerId="LiveId" clId="{F10097F7-33D6-4591-9386-04645FB6C57F}" dt="2020-01-23T22:23:08.317" v="3959" actId="1076"/>
          <ac:grpSpMkLst>
            <pc:docMk/>
            <pc:sldMk cId="2120093967" sldId="400"/>
            <ac:grpSpMk id="5" creationId="{4F0EA385-CCA4-4A1F-BE05-00107B4C6F78}"/>
          </ac:grpSpMkLst>
        </pc:grpChg>
      </pc:sldChg>
      <pc:sldChg chg="addSp modSp add">
        <pc:chgData name="Judson Santiago" userId="ebb108da2f256286" providerId="LiveId" clId="{F10097F7-33D6-4591-9386-04645FB6C57F}" dt="2020-01-25T05:32:12.443" v="4720" actId="207"/>
        <pc:sldMkLst>
          <pc:docMk/>
          <pc:sldMk cId="385362999" sldId="401"/>
        </pc:sldMkLst>
        <pc:spChg chg="mod">
          <ac:chgData name="Judson Santiago" userId="ebb108da2f256286" providerId="LiveId" clId="{F10097F7-33D6-4591-9386-04645FB6C57F}" dt="2020-01-23T22:28:46.594" v="4014"/>
          <ac:spMkLst>
            <pc:docMk/>
            <pc:sldMk cId="385362999" sldId="401"/>
            <ac:spMk id="2" creationId="{D5332BA8-E897-41FB-944C-2363EA80B21F}"/>
          </ac:spMkLst>
        </pc:spChg>
        <pc:spChg chg="mod">
          <ac:chgData name="Judson Santiago" userId="ebb108da2f256286" providerId="LiveId" clId="{F10097F7-33D6-4591-9386-04645FB6C57F}" dt="2020-01-23T22:33:27.885" v="4088" actId="207"/>
          <ac:spMkLst>
            <pc:docMk/>
            <pc:sldMk cId="385362999" sldId="401"/>
            <ac:spMk id="3" creationId="{04F5D2E6-E714-4B22-95F9-44047B4E443B}"/>
          </ac:spMkLst>
        </pc:spChg>
        <pc:spChg chg="add mod">
          <ac:chgData name="Judson Santiago" userId="ebb108da2f256286" providerId="LiveId" clId="{F10097F7-33D6-4591-9386-04645FB6C57F}" dt="2020-01-25T05:32:12.443" v="4720" actId="207"/>
          <ac:spMkLst>
            <pc:docMk/>
            <pc:sldMk cId="385362999" sldId="401"/>
            <ac:spMk id="4" creationId="{8B545421-0B67-490A-A348-96A940FFA09A}"/>
          </ac:spMkLst>
        </pc:spChg>
      </pc:sldChg>
      <pc:sldChg chg="modSp add">
        <pc:chgData name="Judson Santiago" userId="ebb108da2f256286" providerId="LiveId" clId="{F10097F7-33D6-4591-9386-04645FB6C57F}" dt="2020-01-25T05:43:57.953" v="4981"/>
        <pc:sldMkLst>
          <pc:docMk/>
          <pc:sldMk cId="2188632730" sldId="402"/>
        </pc:sldMkLst>
        <pc:spChg chg="mod">
          <ac:chgData name="Judson Santiago" userId="ebb108da2f256286" providerId="LiveId" clId="{F10097F7-33D6-4591-9386-04645FB6C57F}" dt="2020-01-25T05:43:57.953" v="4981"/>
          <ac:spMkLst>
            <pc:docMk/>
            <pc:sldMk cId="2188632730" sldId="402"/>
            <ac:spMk id="2" creationId="{99A41306-704B-4B71-ACE1-377DD2E24F92}"/>
          </ac:spMkLst>
        </pc:spChg>
      </pc:sldChg>
    </pc:docChg>
  </pc:docChgLst>
  <pc:docChgLst>
    <pc:chgData name="Judson Santiago" userId="ebb108da2f256286" providerId="LiveId" clId="{53F2B9F1-F860-48AE-8B20-997D8FF92F5A}"/>
    <pc:docChg chg="modSld">
      <pc:chgData name="Judson Santiago" userId="ebb108da2f256286" providerId="LiveId" clId="{53F2B9F1-F860-48AE-8B20-997D8FF92F5A}" dt="2021-08-06T07:09:23.207" v="15" actId="14100"/>
      <pc:docMkLst>
        <pc:docMk/>
      </pc:docMkLst>
      <pc:sldChg chg="modSp">
        <pc:chgData name="Judson Santiago" userId="ebb108da2f256286" providerId="LiveId" clId="{53F2B9F1-F860-48AE-8B20-997D8FF92F5A}" dt="2021-08-04T03:31:24.474" v="0"/>
        <pc:sldMkLst>
          <pc:docMk/>
          <pc:sldMk cId="2641424220" sldId="328"/>
        </pc:sldMkLst>
        <pc:picChg chg="mod">
          <ac:chgData name="Judson Santiago" userId="ebb108da2f256286" providerId="LiveId" clId="{53F2B9F1-F860-48AE-8B20-997D8FF92F5A}" dt="2021-08-04T03:31:24.474" v="0"/>
          <ac:picMkLst>
            <pc:docMk/>
            <pc:sldMk cId="2641424220" sldId="328"/>
            <ac:picMk id="5" creationId="{C35C67B2-C90F-4FB1-92D2-2212613DB1BB}"/>
          </ac:picMkLst>
        </pc:picChg>
      </pc:sldChg>
      <pc:sldChg chg="modSp mod">
        <pc:chgData name="Judson Santiago" userId="ebb108da2f256286" providerId="LiveId" clId="{53F2B9F1-F860-48AE-8B20-997D8FF92F5A}" dt="2021-08-06T07:09:23.207" v="15" actId="14100"/>
        <pc:sldMkLst>
          <pc:docMk/>
          <pc:sldMk cId="4261111604" sldId="399"/>
        </pc:sldMkLst>
        <pc:spChg chg="mod">
          <ac:chgData name="Judson Santiago" userId="ebb108da2f256286" providerId="LiveId" clId="{53F2B9F1-F860-48AE-8B20-997D8FF92F5A}" dt="2021-08-06T07:09:23.207" v="15" actId="14100"/>
          <ac:spMkLst>
            <pc:docMk/>
            <pc:sldMk cId="4261111604" sldId="399"/>
            <ac:spMk id="4" creationId="{29C518AC-ABB2-4B41-BF59-670668B21294}"/>
          </ac:spMkLst>
        </pc:spChg>
      </pc:sldChg>
      <pc:sldChg chg="modSp mod">
        <pc:chgData name="Judson Santiago" userId="ebb108da2f256286" providerId="LiveId" clId="{53F2B9F1-F860-48AE-8B20-997D8FF92F5A}" dt="2021-08-06T07:07:17.312" v="3" actId="207"/>
        <pc:sldMkLst>
          <pc:docMk/>
          <pc:sldMk cId="2120093967" sldId="400"/>
        </pc:sldMkLst>
        <pc:spChg chg="mod">
          <ac:chgData name="Judson Santiago" userId="ebb108da2f256286" providerId="LiveId" clId="{53F2B9F1-F860-48AE-8B20-997D8FF92F5A}" dt="2021-08-06T07:07:17.312" v="3" actId="207"/>
          <ac:spMkLst>
            <pc:docMk/>
            <pc:sldMk cId="2120093967" sldId="400"/>
            <ac:spMk id="4" creationId="{02D69FAF-E070-4CC1-B91D-38D8970F52C7}"/>
          </ac:spMkLst>
        </pc:spChg>
      </pc:sldChg>
      <pc:sldChg chg="modNotesTx">
        <pc:chgData name="Judson Santiago" userId="ebb108da2f256286" providerId="LiveId" clId="{53F2B9F1-F860-48AE-8B20-997D8FF92F5A}" dt="2021-08-04T06:13:05.620" v="1"/>
        <pc:sldMkLst>
          <pc:docMk/>
          <pc:sldMk cId="425322829" sldId="412"/>
        </pc:sldMkLst>
      </pc:sldChg>
    </pc:docChg>
  </pc:docChgLst>
  <pc:docChgLst>
    <pc:chgData name="Judson Santiago" userId="ebb108da2f256286" providerId="LiveId" clId="{5EDA6479-7037-4315-B163-5B148C650572}"/>
    <pc:docChg chg="custSel addSld delSld modSld">
      <pc:chgData name="Judson Santiago" userId="ebb108da2f256286" providerId="LiveId" clId="{5EDA6479-7037-4315-B163-5B148C650572}" dt="2020-01-18T19:35:57.803" v="23" actId="27636"/>
      <pc:docMkLst>
        <pc:docMk/>
      </pc:docMkLst>
      <pc:sldChg chg="add">
        <pc:chgData name="Judson Santiago" userId="ebb108da2f256286" providerId="LiveId" clId="{5EDA6479-7037-4315-B163-5B148C650572}" dt="2020-01-18T19:35:57.627" v="19"/>
        <pc:sldMkLst>
          <pc:docMk/>
          <pc:sldMk cId="460992010" sldId="266"/>
        </pc:sldMkLst>
      </pc:sldChg>
      <pc:sldChg chg="modSp add del">
        <pc:chgData name="Judson Santiago" userId="ebb108da2f256286" providerId="LiveId" clId="{5EDA6479-7037-4315-B163-5B148C650572}" dt="2020-01-18T19:35:57.803" v="23" actId="27636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8T19:35:57.803" v="23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15550556" sldId="32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648035948" sldId="327"/>
        </pc:sldMkLst>
      </pc:sldChg>
      <pc:sldChg chg="modSp add">
        <pc:chgData name="Judson Santiago" userId="ebb108da2f256286" providerId="LiveId" clId="{5EDA6479-7037-4315-B163-5B148C650572}" dt="2020-01-18T19:35:57.736" v="20" actId="27636"/>
        <pc:sldMkLst>
          <pc:docMk/>
          <pc:sldMk cId="2641424220" sldId="328"/>
        </pc:sldMkLst>
        <pc:spChg chg="mod">
          <ac:chgData name="Judson Santiago" userId="ebb108da2f256286" providerId="LiveId" clId="{5EDA6479-7037-4315-B163-5B148C650572}" dt="2020-01-18T19:35:57.736" v="20" actId="27636"/>
          <ac:spMkLst>
            <pc:docMk/>
            <pc:sldMk cId="2641424220" sldId="328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616194188" sldId="32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286559806" sldId="32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35755784" sldId="33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73709500" sldId="33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44508535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417860098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05680620" sldId="33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2489390" sldId="335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148442248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87299910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3048297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69570649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56126484" sldId="339"/>
        </pc:sldMkLst>
      </pc:sldChg>
      <pc:sldChg chg="modSp add">
        <pc:chgData name="Judson Santiago" userId="ebb108da2f256286" providerId="LiveId" clId="{5EDA6479-7037-4315-B163-5B148C650572}" dt="2020-01-18T19:35:57.785" v="22" actId="27636"/>
        <pc:sldMkLst>
          <pc:docMk/>
          <pc:sldMk cId="978481848" sldId="340"/>
        </pc:sldMkLst>
        <pc:spChg chg="mod">
          <ac:chgData name="Judson Santiago" userId="ebb108da2f256286" providerId="LiveId" clId="{5EDA6479-7037-4315-B163-5B148C650572}" dt="2020-01-18T19:35:57.785" v="22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22008173" sldId="34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918821203" sldId="34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716371756" sldId="342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028919146" sldId="343"/>
        </pc:sldMkLst>
      </pc:sldChg>
      <pc:sldChg chg="modSp add">
        <pc:chgData name="Judson Santiago" userId="ebb108da2f256286" providerId="LiveId" clId="{5EDA6479-7037-4315-B163-5B148C650572}" dt="2020-01-18T19:35:57.749" v="21" actId="27636"/>
        <pc:sldMkLst>
          <pc:docMk/>
          <pc:sldMk cId="3056365457" sldId="343"/>
        </pc:sldMkLst>
        <pc:spChg chg="mod">
          <ac:chgData name="Judson Santiago" userId="ebb108da2f256286" providerId="LiveId" clId="{5EDA6479-7037-4315-B163-5B148C650572}" dt="2020-01-18T19:35:57.749" v="21" actId="27636"/>
          <ac:spMkLst>
            <pc:docMk/>
            <pc:sldMk cId="3056365457" sldId="343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953005069" sldId="344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68761080" sldId="34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64927454" sldId="346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551671186" sldId="34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616468799" sldId="35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985847591" sldId="35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16996262" sldId="35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585693896" sldId="362"/>
        </pc:sldMkLst>
      </pc:sldChg>
      <pc:sldChg chg="modSp">
        <pc:chgData name="Judson Santiago" userId="ebb108da2f256286" providerId="LiveId" clId="{5EDA6479-7037-4315-B163-5B148C650572}" dt="2020-01-18T19:35:06.891" v="17" actId="20577"/>
        <pc:sldMkLst>
          <pc:docMk/>
          <pc:sldMk cId="2641470585" sldId="368"/>
        </pc:sldMkLst>
        <pc:spChg chg="mod">
          <ac:chgData name="Judson Santiago" userId="ebb108da2f256286" providerId="LiveId" clId="{5EDA6479-7037-4315-B163-5B148C650572}" dt="2020-01-18T19:35:06.891" v="17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833684812" sldId="37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826300944" sldId="37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485191779" sldId="37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409620739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5613831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63922116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68630579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61902382" sldId="377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42908609" sldId="37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60142720" sldId="37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51945192" sldId="380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4125065710" sldId="38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00030195" sldId="38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920245211" sldId="383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526012694" sldId="384"/>
        </pc:sldMkLst>
      </pc:sldChg>
    </pc:docChg>
  </pc:docChgLst>
  <pc:docChgLst>
    <pc:chgData name="Judson Santiago" userId="ebb108da2f256286" providerId="LiveId" clId="{B30C841B-99B9-B048-AA5A-F4B9A4E04B09}"/>
    <pc:docChg chg="modSld">
      <pc:chgData name="Judson Santiago" userId="ebb108da2f256286" providerId="LiveId" clId="{B30C841B-99B9-B048-AA5A-F4B9A4E04B09}" dt="2022-08-10T15:20:18.347" v="8" actId="20577"/>
      <pc:docMkLst>
        <pc:docMk/>
      </pc:docMkLst>
      <pc:sldChg chg="modSp mod">
        <pc:chgData name="Judson Santiago" userId="ebb108da2f256286" providerId="LiveId" clId="{B30C841B-99B9-B048-AA5A-F4B9A4E04B09}" dt="2022-08-10T15:20:18.347" v="8" actId="20577"/>
        <pc:sldMkLst>
          <pc:docMk/>
          <pc:sldMk cId="1549069911" sldId="392"/>
        </pc:sldMkLst>
        <pc:spChg chg="mod">
          <ac:chgData name="Judson Santiago" userId="ebb108da2f256286" providerId="LiveId" clId="{B30C841B-99B9-B048-AA5A-F4B9A4E04B09}" dt="2022-08-10T15:20:18.347" v="8" actId="20577"/>
          <ac:spMkLst>
            <pc:docMk/>
            <pc:sldMk cId="1549069911" sldId="392"/>
            <ac:spMk id="3" creationId="{1167F000-44E3-45BC-94B5-D0AAFC0548E5}"/>
          </ac:spMkLst>
        </pc:spChg>
      </pc:sldChg>
    </pc:docChg>
  </pc:docChgLst>
  <pc:docChgLst>
    <pc:chgData name="Judson Santiago" userId="ebb108da2f256286" providerId="LiveId" clId="{DF384BB8-445A-E446-AAC8-0921780E748D}"/>
    <pc:docChg chg="custSel modSld modMainMaster">
      <pc:chgData name="Judson Santiago" userId="ebb108da2f256286" providerId="LiveId" clId="{DF384BB8-445A-E446-AAC8-0921780E748D}" dt="2021-08-04T15:54:17.402" v="273" actId="1038"/>
      <pc:docMkLst>
        <pc:docMk/>
      </pc:docMkLst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215550556" sldId="32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641424220" sldId="32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86559806" sldId="32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235755784" sldId="33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417860098" sldId="33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585693896" sldId="362"/>
        </pc:sldMkLst>
      </pc:sldChg>
      <pc:sldChg chg="modSp mod modTransition modNotesTx">
        <pc:chgData name="Judson Santiago" userId="ebb108da2f256286" providerId="LiveId" clId="{DF384BB8-445A-E446-AAC8-0921780E748D}" dt="2021-08-04T15:00:46.823" v="187" actId="20577"/>
        <pc:sldMkLst>
          <pc:docMk/>
          <pc:sldMk cId="3098537187" sldId="386"/>
        </pc:sldMkLst>
        <pc:spChg chg="mod">
          <ac:chgData name="Judson Santiago" userId="ebb108da2f256286" providerId="LiveId" clId="{DF384BB8-445A-E446-AAC8-0921780E748D}" dt="2021-08-04T15:00:00.555" v="180" actId="20577"/>
          <ac:spMkLst>
            <pc:docMk/>
            <pc:sldMk cId="3098537187" sldId="386"/>
            <ac:spMk id="7" creationId="{3285B0A2-2A15-4995-90F2-90DCE41B6578}"/>
          </ac:spMkLst>
        </pc:spChg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203927735" sldId="387"/>
        </pc:sldMkLst>
      </pc:sldChg>
      <pc:sldChg chg="modTransition modNotesTx">
        <pc:chgData name="Judson Santiago" userId="ebb108da2f256286" providerId="LiveId" clId="{DF384BB8-445A-E446-AAC8-0921780E748D}" dt="2021-08-04T15:11:42.508" v="256" actId="20577"/>
        <pc:sldMkLst>
          <pc:docMk/>
          <pc:sldMk cId="779200762" sldId="38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844943234" sldId="38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03254017" sldId="39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549069911" sldId="392"/>
        </pc:sldMkLst>
      </pc:sldChg>
      <pc:sldChg chg="modSp mod modTransition">
        <pc:chgData name="Judson Santiago" userId="ebb108da2f256286" providerId="LiveId" clId="{DF384BB8-445A-E446-AAC8-0921780E748D}" dt="2021-08-04T15:54:17.402" v="273" actId="1038"/>
        <pc:sldMkLst>
          <pc:docMk/>
          <pc:sldMk cId="3840313876" sldId="393"/>
        </pc:sldMkLst>
        <pc:spChg chg="mod">
          <ac:chgData name="Judson Santiago" userId="ebb108da2f256286" providerId="LiveId" clId="{DF384BB8-445A-E446-AAC8-0921780E748D}" dt="2021-08-04T15:54:17.402" v="273" actId="1038"/>
          <ac:spMkLst>
            <pc:docMk/>
            <pc:sldMk cId="3840313876" sldId="393"/>
            <ac:spMk id="4" creationId="{96B6B363-4A27-475A-8E44-03308B25608D}"/>
          </ac:spMkLst>
        </pc:spChg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827396447" sldId="39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132895774" sldId="395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772294032" sldId="39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20555561" sldId="397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423465474" sldId="39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261111604" sldId="39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120093967" sldId="40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85362999" sldId="401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188632730" sldId="402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43259873" sldId="403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995624982" sldId="40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011864246" sldId="405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998310110" sldId="40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44621311" sldId="407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887110198" sldId="40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023924831" sldId="409"/>
        </pc:sldMkLst>
      </pc:sldChg>
      <pc:sldChg chg="addSp delSp modSp mod">
        <pc:chgData name="Judson Santiago" userId="ebb108da2f256286" providerId="LiveId" clId="{DF384BB8-445A-E446-AAC8-0921780E748D}" dt="2021-07-30T04:25:22.706" v="15" actId="948"/>
        <pc:sldMkLst>
          <pc:docMk/>
          <pc:sldMk cId="425322829" sldId="412"/>
        </pc:sldMkLst>
        <pc:spChg chg="mod">
          <ac:chgData name="Judson Santiago" userId="ebb108da2f256286" providerId="LiveId" clId="{DF384BB8-445A-E446-AAC8-0921780E748D}" dt="2021-07-30T04:25:22.706" v="15" actId="948"/>
          <ac:spMkLst>
            <pc:docMk/>
            <pc:sldMk cId="425322829" sldId="412"/>
            <ac:spMk id="2" creationId="{8963EB05-C6FB-4B02-B131-417B3D47E706}"/>
          </ac:spMkLst>
        </pc:spChg>
        <pc:spChg chg="add del mod">
          <ac:chgData name="Judson Santiago" userId="ebb108da2f256286" providerId="LiveId" clId="{DF384BB8-445A-E446-AAC8-0921780E748D}" dt="2021-07-30T04:23:11.986" v="11" actId="478"/>
          <ac:spMkLst>
            <pc:docMk/>
            <pc:sldMk cId="425322829" sldId="412"/>
            <ac:spMk id="3" creationId="{8A08C640-C801-5B47-B3AA-1949AACAB483}"/>
          </ac:spMkLst>
        </pc:spChg>
      </pc:sldChg>
      <pc:sldMasterChg chg="addSp delSp modSp mod modSldLayout">
        <pc:chgData name="Judson Santiago" userId="ebb108da2f256286" providerId="LiveId" clId="{DF384BB8-445A-E446-AAC8-0921780E748D}" dt="2021-07-30T23:07:38.138" v="17" actId="21"/>
        <pc:sldMasterMkLst>
          <pc:docMk/>
          <pc:sldMasterMk cId="3191364939" sldId="2147483687"/>
        </pc:sldMasterMkLst>
        <pc:spChg chg="mod">
          <ac:chgData name="Judson Santiago" userId="ebb108da2f256286" providerId="LiveId" clId="{DF384BB8-445A-E446-AAC8-0921780E748D}" dt="2021-07-30T03:51:58.764" v="0"/>
          <ac:spMkLst>
            <pc:docMk/>
            <pc:sldMasterMk cId="3191364939" sldId="2147483687"/>
            <ac:spMk id="11" creationId="{44728B06-589E-2142-9D43-D95C112723E0}"/>
          </ac:spMkLst>
        </pc:spChg>
        <pc:grpChg chg="add del mod">
          <ac:chgData name="Judson Santiago" userId="ebb108da2f256286" providerId="LiveId" clId="{DF384BB8-445A-E446-AAC8-0921780E748D}" dt="2021-07-30T23:07:38.138" v="17" actId="21"/>
          <ac:grpSpMkLst>
            <pc:docMk/>
            <pc:sldMasterMk cId="3191364939" sldId="2147483687"/>
            <ac:grpSpMk id="8" creationId="{75A61972-526E-3E48-AB52-3E4A2A0C7D50}"/>
          </ac:grpSpMkLst>
        </pc:grpChg>
        <pc:picChg chg="del">
          <ac:chgData name="Judson Santiago" userId="ebb108da2f256286" providerId="LiveId" clId="{DF384BB8-445A-E446-AAC8-0921780E748D}" dt="2021-07-30T04:20:24.495" v="1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mod">
          <ac:chgData name="Judson Santiago" userId="ebb108da2f256286" providerId="LiveId" clId="{DF384BB8-445A-E446-AAC8-0921780E748D}" dt="2021-07-30T03:51:58.764" v="0"/>
          <ac:picMkLst>
            <pc:docMk/>
            <pc:sldMasterMk cId="3191364939" sldId="2147483687"/>
            <ac:picMk id="10" creationId="{E2129805-1C8B-204A-8316-7CF0EF8B8D87}"/>
          </ac:picMkLst>
        </pc:picChg>
        <pc:picChg chg="add mod">
          <ac:chgData name="Judson Santiago" userId="ebb108da2f256286" providerId="LiveId" clId="{DF384BB8-445A-E446-AAC8-0921780E748D}" dt="2021-07-30T04:20:33.788" v="3" actId="167"/>
          <ac:picMkLst>
            <pc:docMk/>
            <pc:sldMasterMk cId="3191364939" sldId="2147483687"/>
            <ac:picMk id="12" creationId="{F49BF58B-A48F-F540-819F-E5DBD05C7205}"/>
          </ac:picMkLst>
        </pc:picChg>
        <pc:sldLayoutChg chg="addSp delSp modSp mod">
          <pc:chgData name="Judson Santiago" userId="ebb108da2f256286" providerId="LiveId" clId="{DF384BB8-445A-E446-AAC8-0921780E748D}" dt="2021-07-30T04:21:27.192" v="7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DF384BB8-445A-E446-AAC8-0921780E748D}" dt="2021-07-30T04:20:46.227" v="4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DF384BB8-445A-E446-AAC8-0921780E748D}" dt="2021-07-30T04:21:03.485" v="5"/>
            <ac:spMkLst>
              <pc:docMk/>
              <pc:sldMasterMk cId="3191364939" sldId="2147483687"/>
              <pc:sldLayoutMk cId="294128816" sldId="2147483688"/>
              <ac:spMk id="9" creationId="{ECC96493-7CCD-D94C-BAF1-B8C48B1A483B}"/>
            </ac:spMkLst>
          </pc:spChg>
          <pc:spChg chg="mod">
            <ac:chgData name="Judson Santiago" userId="ebb108da2f256286" providerId="LiveId" clId="{DF384BB8-445A-E446-AAC8-0921780E748D}" dt="2021-07-30T04:21:27.192" v="7" actId="403"/>
            <ac:spMkLst>
              <pc:docMk/>
              <pc:sldMasterMk cId="3191364939" sldId="2147483687"/>
              <pc:sldLayoutMk cId="294128816" sldId="2147483688"/>
              <ac:spMk id="13" creationId="{B7025342-7865-4CF3-B933-B5211E5F0672}"/>
            </ac:spMkLst>
          </pc:spChg>
          <pc:picChg chg="add mod">
            <ac:chgData name="Judson Santiago" userId="ebb108da2f256286" providerId="LiveId" clId="{DF384BB8-445A-E446-AAC8-0921780E748D}" dt="2021-07-30T04:21:03.485" v="5"/>
            <ac:picMkLst>
              <pc:docMk/>
              <pc:sldMasterMk cId="3191364939" sldId="2147483687"/>
              <pc:sldLayoutMk cId="294128816" sldId="2147483688"/>
              <ac:picMk id="7" creationId="{35CBA20A-937F-4C48-8678-5117E9B9BBFD}"/>
            </ac:picMkLst>
          </pc:picChg>
          <pc:picChg chg="del">
            <ac:chgData name="Judson Santiago" userId="ebb108da2f256286" providerId="LiveId" clId="{DF384BB8-445A-E446-AAC8-0921780E748D}" dt="2021-07-30T04:20:46.227" v="4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0C2133FB-F671-4A9C-BD5F-DD6DEB090A63}"/>
    <pc:docChg chg="modSld">
      <pc:chgData name="Judson Santiago" userId="ebb108da2f256286" providerId="LiveId" clId="{0C2133FB-F671-4A9C-BD5F-DD6DEB090A63}" dt="2020-11-28T02:27:00.582" v="281" actId="6549"/>
      <pc:docMkLst>
        <pc:docMk/>
      </pc:docMkLst>
      <pc:sldChg chg="modSp mod">
        <pc:chgData name="Judson Santiago" userId="ebb108da2f256286" providerId="LiveId" clId="{0C2133FB-F671-4A9C-BD5F-DD6DEB090A63}" dt="2020-11-28T01:56:03.428" v="6" actId="20577"/>
        <pc:sldMkLst>
          <pc:docMk/>
          <pc:sldMk cId="2120093967" sldId="400"/>
        </pc:sldMkLst>
        <pc:spChg chg="mod">
          <ac:chgData name="Judson Santiago" userId="ebb108da2f256286" providerId="LiveId" clId="{0C2133FB-F671-4A9C-BD5F-DD6DEB090A63}" dt="2020-11-28T01:56:03.428" v="6" actId="20577"/>
          <ac:spMkLst>
            <pc:docMk/>
            <pc:sldMk cId="2120093967" sldId="400"/>
            <ac:spMk id="3" creationId="{F5FE29B8-92CD-471D-8197-DCDC20F4E623}"/>
          </ac:spMkLst>
        </pc:spChg>
      </pc:sldChg>
      <pc:sldChg chg="addSp modSp mod">
        <pc:chgData name="Judson Santiago" userId="ebb108da2f256286" providerId="LiveId" clId="{0C2133FB-F671-4A9C-BD5F-DD6DEB090A63}" dt="2020-11-28T02:18:34.425" v="8" actId="1076"/>
        <pc:sldMkLst>
          <pc:docMk/>
          <pc:sldMk cId="998310110" sldId="406"/>
        </pc:sldMkLst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8" creationId="{0877BF5F-77BE-4591-B52D-22FCEEB1D12E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1" creationId="{CA89A0F9-1304-4C9F-B9EE-7E1F2B44AE63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2" creationId="{21FDDB9F-274D-4BC5-B422-02BFC9050FEF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3" creationId="{4509867D-D98F-4F0F-9AB0-729BF681E7C2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4" creationId="{CA028A55-CD14-4695-8A42-08D4CB15F5AB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5" creationId="{A9079508-5F57-4782-B89B-0D3ED6AB0A5B}"/>
          </ac:spMkLst>
        </pc:spChg>
        <pc:cxnChg chg="add mod">
          <ac:chgData name="Judson Santiago" userId="ebb108da2f256286" providerId="LiveId" clId="{0C2133FB-F671-4A9C-BD5F-DD6DEB090A63}" dt="2020-11-28T02:18:34.425" v="8" actId="1076"/>
          <ac:cxnSpMkLst>
            <pc:docMk/>
            <pc:sldMk cId="998310110" sldId="406"/>
            <ac:cxnSpMk id="9" creationId="{11FB9453-B9AB-4436-B4CA-336A3C4378F8}"/>
          </ac:cxnSpMkLst>
        </pc:cxnChg>
        <pc:cxnChg chg="add mod">
          <ac:chgData name="Judson Santiago" userId="ebb108da2f256286" providerId="LiveId" clId="{0C2133FB-F671-4A9C-BD5F-DD6DEB090A63}" dt="2020-11-28T02:18:34.425" v="8" actId="1076"/>
          <ac:cxnSpMkLst>
            <pc:docMk/>
            <pc:sldMk cId="998310110" sldId="406"/>
            <ac:cxnSpMk id="10" creationId="{E49DB83C-25AF-4953-9D50-0EA89EC16BBE}"/>
          </ac:cxnSpMkLst>
        </pc:cxnChg>
      </pc:sldChg>
      <pc:sldChg chg="modNotesTx">
        <pc:chgData name="Judson Santiago" userId="ebb108da2f256286" providerId="LiveId" clId="{0C2133FB-F671-4A9C-BD5F-DD6DEB090A63}" dt="2020-11-28T02:27:00.582" v="281" actId="6549"/>
        <pc:sldMkLst>
          <pc:docMk/>
          <pc:sldMk cId="144621311" sldId="407"/>
        </pc:sldMkLst>
      </pc:sldChg>
    </pc:docChg>
  </pc:docChgLst>
  <pc:docChgLst>
    <pc:chgData name="Judson Santiago" userId="ebb108da2f256286" providerId="LiveId" clId="{E9E7C237-E567-4AD3-9BA9-CB417C26ED9A}"/>
    <pc:docChg chg="undo custSel addSld modSld sldOrd">
      <pc:chgData name="Judson Santiago" userId="ebb108da2f256286" providerId="LiveId" clId="{E9E7C237-E567-4AD3-9BA9-CB417C26ED9A}" dt="2022-08-10T18:06:00.759" v="651" actId="1036"/>
      <pc:docMkLst>
        <pc:docMk/>
      </pc:docMkLst>
      <pc:sldChg chg="addSp delSp modSp mod modNotesTx">
        <pc:chgData name="Judson Santiago" userId="ebb108da2f256286" providerId="LiveId" clId="{E9E7C237-E567-4AD3-9BA9-CB417C26ED9A}" dt="2022-08-10T17:58:08.648" v="634" actId="6549"/>
        <pc:sldMkLst>
          <pc:docMk/>
          <pc:sldMk cId="2188632730" sldId="402"/>
        </pc:sldMkLst>
        <pc:spChg chg="mod">
          <ac:chgData name="Judson Santiago" userId="ebb108da2f256286" providerId="LiveId" clId="{E9E7C237-E567-4AD3-9BA9-CB417C26ED9A}" dt="2022-08-10T17:52:11.217" v="270" actId="20577"/>
          <ac:spMkLst>
            <pc:docMk/>
            <pc:sldMk cId="2188632730" sldId="402"/>
            <ac:spMk id="3" creationId="{EFAA07C1-5CAA-4288-8BF8-4514AA50AD39}"/>
          </ac:spMkLst>
        </pc:spChg>
        <pc:spChg chg="del mod">
          <ac:chgData name="Judson Santiago" userId="ebb108da2f256286" providerId="LiveId" clId="{E9E7C237-E567-4AD3-9BA9-CB417C26ED9A}" dt="2022-08-10T17:41:35.873" v="87" actId="478"/>
          <ac:spMkLst>
            <pc:docMk/>
            <pc:sldMk cId="2188632730" sldId="402"/>
            <ac:spMk id="4" creationId="{6193FF83-2174-43A3-9405-F55B07962D2F}"/>
          </ac:spMkLst>
        </pc:spChg>
        <pc:spChg chg="mod">
          <ac:chgData name="Judson Santiago" userId="ebb108da2f256286" providerId="LiveId" clId="{E9E7C237-E567-4AD3-9BA9-CB417C26ED9A}" dt="2022-08-10T17:52:23.263" v="272" actId="1076"/>
          <ac:spMkLst>
            <pc:docMk/>
            <pc:sldMk cId="2188632730" sldId="402"/>
            <ac:spMk id="5" creationId="{FEAE85D5-335E-4149-A0F4-E6F8366315F4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7" creationId="{02AFC7E8-03EE-745D-0166-3199730865F9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8" creationId="{3DD3023F-70A8-942C-EC74-770BB672F0B5}"/>
          </ac:spMkLst>
        </pc:spChg>
        <pc:spChg chg="mod topLvl">
          <ac:chgData name="Judson Santiago" userId="ebb108da2f256286" providerId="LiveId" clId="{E9E7C237-E567-4AD3-9BA9-CB417C26ED9A}" dt="2022-08-10T17:57:44.848" v="615" actId="20577"/>
          <ac:spMkLst>
            <pc:docMk/>
            <pc:sldMk cId="2188632730" sldId="402"/>
            <ac:spMk id="9" creationId="{C6976857-F69C-9A44-B88D-732F19F6B5FF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0" creationId="{6873488E-C4F5-D48C-6D74-C23DFD35F8DE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4" creationId="{6CED31A3-2DC5-B11C-F63B-5143D9105F2F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5" creationId="{6795595C-C733-B987-B0CD-377CDBA6C01C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6" creationId="{0D6E57AD-860A-E8C9-92C6-3A90A19A98A2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7" creationId="{0BBC7C7E-1DA2-1474-9296-DCC6AE051746}"/>
          </ac:spMkLst>
        </pc:spChg>
        <pc:spChg chg="mod topLvl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18" creationId="{411D1278-F458-FDC1-E708-2DD4484BD369}"/>
          </ac:spMkLst>
        </pc:spChg>
        <pc:spChg chg="add mod">
          <ac:chgData name="Judson Santiago" userId="ebb108da2f256286" providerId="LiveId" clId="{E9E7C237-E567-4AD3-9BA9-CB417C26ED9A}" dt="2022-08-10T17:58:08.648" v="634" actId="6549"/>
          <ac:spMkLst>
            <pc:docMk/>
            <pc:sldMk cId="2188632730" sldId="402"/>
            <ac:spMk id="19" creationId="{0CF86A1B-E005-6DC4-D2BB-B07E0768CD74}"/>
          </ac:spMkLst>
        </pc:spChg>
        <pc:spChg chg="add mod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20" creationId="{3B7E2D54-F7A7-84C2-AFBD-84371C3CA287}"/>
          </ac:spMkLst>
        </pc:spChg>
        <pc:spChg chg="add mod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21" creationId="{6DDCB59D-20CB-38E2-B772-A83A109187FE}"/>
          </ac:spMkLst>
        </pc:spChg>
        <pc:spChg chg="add mod">
          <ac:chgData name="Judson Santiago" userId="ebb108da2f256286" providerId="LiveId" clId="{E9E7C237-E567-4AD3-9BA9-CB417C26ED9A}" dt="2022-08-10T17:51:35.961" v="255" actId="164"/>
          <ac:spMkLst>
            <pc:docMk/>
            <pc:sldMk cId="2188632730" sldId="402"/>
            <ac:spMk id="22" creationId="{C47646AC-C6E3-F125-285C-63E753EAFE10}"/>
          </ac:spMkLst>
        </pc:spChg>
        <pc:spChg chg="add mod">
          <ac:chgData name="Judson Santiago" userId="ebb108da2f256286" providerId="LiveId" clId="{E9E7C237-E567-4AD3-9BA9-CB417C26ED9A}" dt="2022-08-10T17:53:16.392" v="284" actId="12789"/>
          <ac:spMkLst>
            <pc:docMk/>
            <pc:sldMk cId="2188632730" sldId="402"/>
            <ac:spMk id="27" creationId="{226BF568-3FF0-3D2C-A41B-33A1414131D6}"/>
          </ac:spMkLst>
        </pc:spChg>
        <pc:grpChg chg="add del mod">
          <ac:chgData name="Judson Santiago" userId="ebb108da2f256286" providerId="LiveId" clId="{E9E7C237-E567-4AD3-9BA9-CB417C26ED9A}" dt="2022-08-10T17:51:30.083" v="254" actId="165"/>
          <ac:grpSpMkLst>
            <pc:docMk/>
            <pc:sldMk cId="2188632730" sldId="402"/>
            <ac:grpSpMk id="6" creationId="{3D39672B-F8A0-A1F8-4EB6-ABBDD4AD1220}"/>
          </ac:grpSpMkLst>
        </pc:grpChg>
        <pc:grpChg chg="add mod">
          <ac:chgData name="Judson Santiago" userId="ebb108da2f256286" providerId="LiveId" clId="{E9E7C237-E567-4AD3-9BA9-CB417C26ED9A}" dt="2022-08-10T17:53:16.392" v="284" actId="12789"/>
          <ac:grpSpMkLst>
            <pc:docMk/>
            <pc:sldMk cId="2188632730" sldId="402"/>
            <ac:grpSpMk id="25" creationId="{FF908054-F91B-004F-C1CA-CE060A98ACCD}"/>
          </ac:grpSpMkLst>
        </pc:grpChg>
        <pc:cxnChg chg="mod topLvl">
          <ac:chgData name="Judson Santiago" userId="ebb108da2f256286" providerId="LiveId" clId="{E9E7C237-E567-4AD3-9BA9-CB417C26ED9A}" dt="2022-08-10T17:51:35.961" v="255" actId="164"/>
          <ac:cxnSpMkLst>
            <pc:docMk/>
            <pc:sldMk cId="2188632730" sldId="402"/>
            <ac:cxnSpMk id="11" creationId="{373594FE-D486-DCC3-6AA8-81DBAEF57340}"/>
          </ac:cxnSpMkLst>
        </pc:cxnChg>
        <pc:cxnChg chg="mod topLvl">
          <ac:chgData name="Judson Santiago" userId="ebb108da2f256286" providerId="LiveId" clId="{E9E7C237-E567-4AD3-9BA9-CB417C26ED9A}" dt="2022-08-10T17:51:35.961" v="255" actId="164"/>
          <ac:cxnSpMkLst>
            <pc:docMk/>
            <pc:sldMk cId="2188632730" sldId="402"/>
            <ac:cxnSpMk id="12" creationId="{6582A6C5-F6DA-287C-8431-E78AF1057307}"/>
          </ac:cxnSpMkLst>
        </pc:cxnChg>
        <pc:cxnChg chg="mod topLvl">
          <ac:chgData name="Judson Santiago" userId="ebb108da2f256286" providerId="LiveId" clId="{E9E7C237-E567-4AD3-9BA9-CB417C26ED9A}" dt="2022-08-10T17:51:35.961" v="255" actId="164"/>
          <ac:cxnSpMkLst>
            <pc:docMk/>
            <pc:sldMk cId="2188632730" sldId="402"/>
            <ac:cxnSpMk id="13" creationId="{2E9FFFC4-E4A1-D9C1-CBA7-1719C0EB9048}"/>
          </ac:cxnSpMkLst>
        </pc:cxnChg>
      </pc:sldChg>
      <pc:sldChg chg="modSp mod">
        <pc:chgData name="Judson Santiago" userId="ebb108da2f256286" providerId="LiveId" clId="{E9E7C237-E567-4AD3-9BA9-CB417C26ED9A}" dt="2022-08-10T18:06:00.759" v="651" actId="1036"/>
        <pc:sldMkLst>
          <pc:docMk/>
          <pc:sldMk cId="998310110" sldId="406"/>
        </pc:sldMkLst>
        <pc:spChg chg="mod">
          <ac:chgData name="Judson Santiago" userId="ebb108da2f256286" providerId="LiveId" clId="{E9E7C237-E567-4AD3-9BA9-CB417C26ED9A}" dt="2022-08-10T18:06:00.759" v="651" actId="1036"/>
          <ac:spMkLst>
            <pc:docMk/>
            <pc:sldMk cId="998310110" sldId="406"/>
            <ac:spMk id="12" creationId="{21FDDB9F-274D-4BC5-B422-02BFC9050FEF}"/>
          </ac:spMkLst>
        </pc:spChg>
      </pc:sldChg>
      <pc:sldChg chg="addSp delSp modSp add mod ord">
        <pc:chgData name="Judson Santiago" userId="ebb108da2f256286" providerId="LiveId" clId="{E9E7C237-E567-4AD3-9BA9-CB417C26ED9A}" dt="2022-08-10T17:49:08.396" v="209" actId="1036"/>
        <pc:sldMkLst>
          <pc:docMk/>
          <pc:sldMk cId="3992666787" sldId="413"/>
        </pc:sldMkLst>
        <pc:spChg chg="mod">
          <ac:chgData name="Judson Santiago" userId="ebb108da2f256286" providerId="LiveId" clId="{E9E7C237-E567-4AD3-9BA9-CB417C26ED9A}" dt="2022-08-10T17:48:38.005" v="181" actId="948"/>
          <ac:spMkLst>
            <pc:docMk/>
            <pc:sldMk cId="3992666787" sldId="413"/>
            <ac:spMk id="3" creationId="{EFAA07C1-5CAA-4288-8BF8-4514AA50AD39}"/>
          </ac:spMkLst>
        </pc:spChg>
        <pc:spChg chg="mod">
          <ac:chgData name="Judson Santiago" userId="ebb108da2f256286" providerId="LiveId" clId="{E9E7C237-E567-4AD3-9BA9-CB417C26ED9A}" dt="2022-08-10T17:48:54.154" v="185" actId="1036"/>
          <ac:spMkLst>
            <pc:docMk/>
            <pc:sldMk cId="3992666787" sldId="413"/>
            <ac:spMk id="4" creationId="{6193FF83-2174-43A3-9405-F55B07962D2F}"/>
          </ac:spMkLst>
        </pc:spChg>
        <pc:spChg chg="del">
          <ac:chgData name="Judson Santiago" userId="ebb108da2f256286" providerId="LiveId" clId="{E9E7C237-E567-4AD3-9BA9-CB417C26ED9A}" dt="2022-08-10T17:39:56.827" v="81" actId="478"/>
          <ac:spMkLst>
            <pc:docMk/>
            <pc:sldMk cId="3992666787" sldId="413"/>
            <ac:spMk id="5" creationId="{FEAE85D5-335E-4149-A0F4-E6F8366315F4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7" creationId="{E992E3DB-B1C9-E994-A284-8D008C045B3E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8" creationId="{3ACEE5E3-C324-2895-40C9-FC2C887A264F}"/>
          </ac:spMkLst>
        </pc:spChg>
        <pc:spChg chg="mod">
          <ac:chgData name="Judson Santiago" userId="ebb108da2f256286" providerId="LiveId" clId="{E9E7C237-E567-4AD3-9BA9-CB417C26ED9A}" dt="2022-08-10T17:49:08.396" v="209" actId="1036"/>
          <ac:spMkLst>
            <pc:docMk/>
            <pc:sldMk cId="3992666787" sldId="413"/>
            <ac:spMk id="9" creationId="{68D97661-8103-28B8-1084-C9A90C76A158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0" creationId="{E6DB968C-9E53-BDE4-DDBE-B0652B1E29E2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4" creationId="{5DEEA924-C224-A3B1-AF8F-4DDD749CD36D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5" creationId="{2AA70A70-6944-5A50-69EA-835E63A446DE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6" creationId="{656C4AF7-226D-8EA8-5D1E-3E867D78C8C2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7" creationId="{B4E15418-3BC7-2ABE-64A7-8CC216ED7EF9}"/>
          </ac:spMkLst>
        </pc:spChg>
        <pc:spChg chg="mod">
          <ac:chgData name="Judson Santiago" userId="ebb108da2f256286" providerId="LiveId" clId="{E9E7C237-E567-4AD3-9BA9-CB417C26ED9A}" dt="2022-08-10T17:40:02.048" v="82"/>
          <ac:spMkLst>
            <pc:docMk/>
            <pc:sldMk cId="3992666787" sldId="413"/>
            <ac:spMk id="18" creationId="{7A884B42-BC4F-7AB0-7DDF-735C2CDB4BB3}"/>
          </ac:spMkLst>
        </pc:spChg>
        <pc:grpChg chg="add mod">
          <ac:chgData name="Judson Santiago" userId="ebb108da2f256286" providerId="LiveId" clId="{E9E7C237-E567-4AD3-9BA9-CB417C26ED9A}" dt="2022-08-10T17:43:10.859" v="125" actId="1076"/>
          <ac:grpSpMkLst>
            <pc:docMk/>
            <pc:sldMk cId="3992666787" sldId="413"/>
            <ac:grpSpMk id="6" creationId="{13DB3058-F4B3-0320-3DA4-566FBD5E21F0}"/>
          </ac:grpSpMkLst>
        </pc:grpChg>
        <pc:cxnChg chg="mod">
          <ac:chgData name="Judson Santiago" userId="ebb108da2f256286" providerId="LiveId" clId="{E9E7C237-E567-4AD3-9BA9-CB417C26ED9A}" dt="2022-08-10T17:40:02.048" v="82"/>
          <ac:cxnSpMkLst>
            <pc:docMk/>
            <pc:sldMk cId="3992666787" sldId="413"/>
            <ac:cxnSpMk id="11" creationId="{320B3042-2A6B-90AD-7AB0-721EAA083C86}"/>
          </ac:cxnSpMkLst>
        </pc:cxnChg>
        <pc:cxnChg chg="mod">
          <ac:chgData name="Judson Santiago" userId="ebb108da2f256286" providerId="LiveId" clId="{E9E7C237-E567-4AD3-9BA9-CB417C26ED9A}" dt="2022-08-10T17:40:02.048" v="82"/>
          <ac:cxnSpMkLst>
            <pc:docMk/>
            <pc:sldMk cId="3992666787" sldId="413"/>
            <ac:cxnSpMk id="12" creationId="{79596952-1B7F-C973-0043-08C53E58FDB9}"/>
          </ac:cxnSpMkLst>
        </pc:cxnChg>
        <pc:cxnChg chg="mod">
          <ac:chgData name="Judson Santiago" userId="ebb108da2f256286" providerId="LiveId" clId="{E9E7C237-E567-4AD3-9BA9-CB417C26ED9A}" dt="2022-08-10T17:40:02.048" v="82"/>
          <ac:cxnSpMkLst>
            <pc:docMk/>
            <pc:sldMk cId="3992666787" sldId="413"/>
            <ac:cxnSpMk id="13" creationId="{33752182-BE77-10C4-0BB5-2A2DFF164B1C}"/>
          </ac:cxnSpMkLst>
        </pc:cxnChg>
      </pc:sldChg>
    </pc:docChg>
  </pc:docChgLst>
  <pc:docChgLst>
    <pc:chgData name="Judson Santiago" userId="ebb108da2f256286" providerId="LiveId" clId="{179C4026-21AD-4CE7-870E-270D86408514}"/>
    <pc:docChg chg="modSld">
      <pc:chgData name="Judson Santiago" userId="ebb108da2f256286" providerId="LiveId" clId="{179C4026-21AD-4CE7-870E-270D86408514}" dt="2020-11-27T03:15:20.713" v="376" actId="6549"/>
      <pc:docMkLst>
        <pc:docMk/>
      </pc:docMkLst>
      <pc:sldChg chg="modNotesTx">
        <pc:chgData name="Judson Santiago" userId="ebb108da2f256286" providerId="LiveId" clId="{179C4026-21AD-4CE7-870E-270D86408514}" dt="2020-11-27T02:35:15.094" v="372" actId="6549"/>
        <pc:sldMkLst>
          <pc:docMk/>
          <pc:sldMk cId="2641424220" sldId="328"/>
        </pc:sldMkLst>
      </pc:sldChg>
      <pc:sldChg chg="modSp mod">
        <pc:chgData name="Judson Santiago" userId="ebb108da2f256286" providerId="LiveId" clId="{179C4026-21AD-4CE7-870E-270D86408514}" dt="2020-11-27T02:26:53.446" v="364" actId="207"/>
        <pc:sldMkLst>
          <pc:docMk/>
          <pc:sldMk cId="585693896" sldId="362"/>
        </pc:sldMkLst>
        <pc:spChg chg="mod">
          <ac:chgData name="Judson Santiago" userId="ebb108da2f256286" providerId="LiveId" clId="{179C4026-21AD-4CE7-870E-270D86408514}" dt="2020-11-27T02:26:53.446" v="364" actId="207"/>
          <ac:spMkLst>
            <pc:docMk/>
            <pc:sldMk cId="585693896" sldId="36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79C4026-21AD-4CE7-870E-270D86408514}" dt="2020-11-27T02:27:34.146" v="370" actId="20577"/>
        <pc:sldMkLst>
          <pc:docMk/>
          <pc:sldMk cId="3098537187" sldId="386"/>
        </pc:sldMkLst>
        <pc:spChg chg="mod">
          <ac:chgData name="Judson Santiago" userId="ebb108da2f256286" providerId="LiveId" clId="{179C4026-21AD-4CE7-870E-270D86408514}" dt="2020-11-27T02:27:34.146" v="370" actId="20577"/>
          <ac:spMkLst>
            <pc:docMk/>
            <pc:sldMk cId="3098537187" sldId="386"/>
            <ac:spMk id="3" creationId="{80B3F715-034B-460F-BAEA-ED3BB2EA8624}"/>
          </ac:spMkLst>
        </pc:spChg>
      </pc:sldChg>
      <pc:sldChg chg="modSp mod">
        <pc:chgData name="Judson Santiago" userId="ebb108da2f256286" providerId="LiveId" clId="{179C4026-21AD-4CE7-870E-270D86408514}" dt="2020-11-27T03:15:20.713" v="376" actId="6549"/>
        <pc:sldMkLst>
          <pc:docMk/>
          <pc:sldMk cId="3840313876" sldId="393"/>
        </pc:sldMkLst>
        <pc:spChg chg="mod">
          <ac:chgData name="Judson Santiago" userId="ebb108da2f256286" providerId="LiveId" clId="{179C4026-21AD-4CE7-870E-270D86408514}" dt="2020-11-27T03:15:20.713" v="376" actId="6549"/>
          <ac:spMkLst>
            <pc:docMk/>
            <pc:sldMk cId="3840313876" sldId="393"/>
            <ac:spMk id="4" creationId="{96B6B363-4A27-475A-8E44-03308B25608D}"/>
          </ac:spMkLst>
        </pc:spChg>
      </pc:sldChg>
      <pc:sldChg chg="modNotesTx">
        <pc:chgData name="Judson Santiago" userId="ebb108da2f256286" providerId="LiveId" clId="{179C4026-21AD-4CE7-870E-270D86408514}" dt="2020-11-27T02:25:41.219" v="362" actId="20577"/>
        <pc:sldMkLst>
          <pc:docMk/>
          <pc:sldMk cId="425322829" sldId="412"/>
        </pc:sldMkLst>
      </pc:sldChg>
    </pc:docChg>
  </pc:docChgLst>
  <pc:docChgLst>
    <pc:chgData name="Judson Santiago" userId="ebb108da2f256286" providerId="LiveId" clId="{AEC601B2-A349-4A4A-83A0-FC80122AE279}"/>
    <pc:docChg chg="undo redo custSel addSld delSld modSld sldOrd modMainMaster">
      <pc:chgData name="Judson Santiago" userId="ebb108da2f256286" providerId="LiveId" clId="{AEC601B2-A349-4A4A-83A0-FC80122AE279}" dt="2020-02-06T07:08:25.644" v="10136" actId="20577"/>
      <pc:docMkLst>
        <pc:docMk/>
      </pc:docMkLst>
      <pc:sldChg chg="del">
        <pc:chgData name="Judson Santiago" userId="ebb108da2f256286" providerId="LiveId" clId="{AEC601B2-A349-4A4A-83A0-FC80122AE279}" dt="2020-01-18T20:00:25.738" v="324" actId="47"/>
        <pc:sldMkLst>
          <pc:docMk/>
          <pc:sldMk cId="460992010" sldId="26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904695914" sldId="325"/>
        </pc:sldMkLst>
      </pc:sldChg>
      <pc:sldChg chg="addSp delSp modSp modNotesTx">
        <pc:chgData name="Judson Santiago" userId="ebb108da2f256286" providerId="LiveId" clId="{AEC601B2-A349-4A4A-83A0-FC80122AE279}" dt="2020-01-18T21:42:00.044" v="1294" actId="20577"/>
        <pc:sldMkLst>
          <pc:docMk/>
          <pc:sldMk cId="3215550556" sldId="326"/>
        </pc:sldMkLst>
        <pc:spChg chg="mod">
          <ac:chgData name="Judson Santiago" userId="ebb108da2f256286" providerId="LiveId" clId="{AEC601B2-A349-4A4A-83A0-FC80122AE279}" dt="2020-01-18T20:23:57.526" v="964" actId="6549"/>
          <ac:spMkLst>
            <pc:docMk/>
            <pc:sldMk cId="3215550556" sldId="326"/>
            <ac:spMk id="2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5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6" creationId="{2C636134-7768-4AA5-BE4A-F861B063E731}"/>
          </ac:spMkLst>
        </pc:spChg>
        <pc:spChg chg="add mod or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7" creationId="{7ACE9D14-BE65-4CBB-86E1-08E7005FA853}"/>
          </ac:spMkLst>
        </pc:spChg>
        <pc:spChg chg="mod topLvl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2:00.044" v="1294" actId="20577"/>
          <ac:spMkLst>
            <pc:docMk/>
            <pc:sldMk cId="3215550556" sldId="326"/>
            <ac:spMk id="9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10" creationId="{D8901AB5-0A1A-48A0-BEB6-AC2C2603ACB4}"/>
          </ac:spMkLst>
        </pc:spChg>
        <pc:spChg chg="add del mod ord">
          <ac:chgData name="Judson Santiago" userId="ebb108da2f256286" providerId="LiveId" clId="{AEC601B2-A349-4A4A-83A0-FC80122AE279}" dt="2020-01-18T20:55:59.834" v="1106" actId="478"/>
          <ac:spMkLst>
            <pc:docMk/>
            <pc:sldMk cId="3215550556" sldId="326"/>
            <ac:spMk id="11" creationId="{BE64B264-B5F6-4DA9-9C89-31C946C8F6CD}"/>
          </ac:spMkLst>
        </pc:spChg>
        <pc:spChg chg="mod topLvl">
          <ac:chgData name="Judson Santiago" userId="ebb108da2f256286" providerId="LiveId" clId="{AEC601B2-A349-4A4A-83A0-FC80122AE279}" dt="2020-01-18T21:09:37.396" v="1189" actId="14100"/>
          <ac:spMkLst>
            <pc:docMk/>
            <pc:sldMk cId="3215550556" sldId="326"/>
            <ac:spMk id="1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1:25.681" v="1223" actId="14100"/>
          <ac:spMkLst>
            <pc:docMk/>
            <pc:sldMk cId="3215550556" sldId="326"/>
            <ac:spMk id="1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09:43.232" v="1191" actId="14100"/>
          <ac:spMkLst>
            <pc:docMk/>
            <pc:sldMk cId="3215550556" sldId="326"/>
            <ac:spMk id="20" creationId="{00000000-0000-0000-0000-000000000000}"/>
          </ac:spMkLst>
        </pc:spChg>
        <pc:spChg chg="add del mod">
          <ac:chgData name="Judson Santiago" userId="ebb108da2f256286" providerId="LiveId" clId="{AEC601B2-A349-4A4A-83A0-FC80122AE279}" dt="2020-01-18T21:12:43.063" v="1230" actId="14100"/>
          <ac:spMkLst>
            <pc:docMk/>
            <pc:sldMk cId="3215550556" sldId="326"/>
            <ac:spMk id="21" creationId="{AC14CAB5-131F-4BA9-942C-BAA67AB59751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22" creationId="{4793F2DB-89D6-4F30-B1DD-C22FB080B97B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3" creationId="{9E2116BC-A548-4B24-96CF-B6B1FDBFF869}"/>
          </ac:spMkLst>
        </pc:spChg>
        <pc:spChg chg="add del mod topLvl">
          <ac:chgData name="Judson Santiago" userId="ebb108da2f256286" providerId="LiveId" clId="{AEC601B2-A349-4A4A-83A0-FC80122AE279}" dt="2020-01-18T21:13:14.336" v="1233" actId="14100"/>
          <ac:spMkLst>
            <pc:docMk/>
            <pc:sldMk cId="3215550556" sldId="326"/>
            <ac:spMk id="25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1.397" v="1219" actId="14100"/>
          <ac:spMkLst>
            <pc:docMk/>
            <pc:sldMk cId="3215550556" sldId="326"/>
            <ac:spMk id="26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19.739" v="1215" actId="14100"/>
          <ac:spMkLst>
            <pc:docMk/>
            <pc:sldMk cId="3215550556" sldId="326"/>
            <ac:spMk id="2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1:49.309" v="1276" actId="20577"/>
          <ac:spMkLst>
            <pc:docMk/>
            <pc:sldMk cId="3215550556" sldId="326"/>
            <ac:spMk id="28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9" creationId="{A19D7C51-FFDC-46F2-A85F-FC721992BA32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0" creationId="{95D8ABAF-FA0F-4E80-B2A2-98F0B6EC8DF5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1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075" v="1216" actId="14100"/>
          <ac:spMkLst>
            <pc:docMk/>
            <pc:sldMk cId="3215550556" sldId="326"/>
            <ac:spMk id="32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3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507" v="1217" actId="14100"/>
          <ac:spMkLst>
            <pc:docMk/>
            <pc:sldMk cId="3215550556" sldId="326"/>
            <ac:spMk id="34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2:46.766" v="1231" actId="14100"/>
          <ac:spMkLst>
            <pc:docMk/>
            <pc:sldMk cId="3215550556" sldId="326"/>
            <ac:spMk id="35" creationId="{00000000-0000-0000-0000-000000000000}"/>
          </ac:spMkLst>
        </pc:spChg>
        <pc:spChg chg="add del mod ord">
          <ac:chgData name="Judson Santiago" userId="ebb108da2f256286" providerId="LiveId" clId="{AEC601B2-A349-4A4A-83A0-FC80122AE279}" dt="2020-01-18T20:55:53.989" v="1102"/>
          <ac:spMkLst>
            <pc:docMk/>
            <pc:sldMk cId="3215550556" sldId="326"/>
            <ac:spMk id="36" creationId="{8EE23F40-709B-438E-9AE4-3931D6927090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7" creationId="{F6B091B1-5E2F-4CEF-AADC-510CD03C5524}"/>
          </ac:spMkLst>
        </pc:spChg>
        <pc:spChg chg="add mod ord">
          <ac:chgData name="Judson Santiago" userId="ebb108da2f256286" providerId="LiveId" clId="{AEC601B2-A349-4A4A-83A0-FC80122AE279}" dt="2020-01-18T21:05:49.397" v="1157" actId="14100"/>
          <ac:spMkLst>
            <pc:docMk/>
            <pc:sldMk cId="3215550556" sldId="326"/>
            <ac:spMk id="38" creationId="{FB581C17-777C-4B69-A9EC-15DEFD64DA9D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9" creationId="{C9279E27-BF9A-47AC-BA5C-3642707828B9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40" creationId="{13B2037E-C0BE-49B8-B779-E660DFC41E1C}"/>
          </ac:spMkLst>
        </pc:spChg>
        <pc:grpChg chg="add del mod">
          <ac:chgData name="Judson Santiago" userId="ebb108da2f256286" providerId="LiveId" clId="{AEC601B2-A349-4A4A-83A0-FC80122AE279}" dt="2020-01-18T20:25:44.145" v="966" actId="165"/>
          <ac:grpSpMkLst>
            <pc:docMk/>
            <pc:sldMk cId="3215550556" sldId="326"/>
            <ac:grpSpMk id="4" creationId="{95D922CF-A1C4-469C-BBB8-7A7C7855A73E}"/>
          </ac:grpSpMkLst>
        </pc:grpChg>
      </pc:sldChg>
      <pc:sldChg chg="del">
        <pc:chgData name="Judson Santiago" userId="ebb108da2f256286" providerId="LiveId" clId="{AEC601B2-A349-4A4A-83A0-FC80122AE279}" dt="2020-01-18T21:15:08.018" v="1239" actId="47"/>
        <pc:sldMkLst>
          <pc:docMk/>
          <pc:sldMk cId="1648035948" sldId="327"/>
        </pc:sldMkLst>
      </pc:sldChg>
      <pc:sldChg chg="modSp">
        <pc:chgData name="Judson Santiago" userId="ebb108da2f256286" providerId="LiveId" clId="{AEC601B2-A349-4A4A-83A0-FC80122AE279}" dt="2020-01-18T21:51:55.058" v="1518" actId="207"/>
        <pc:sldMkLst>
          <pc:docMk/>
          <pc:sldMk cId="2641424220" sldId="328"/>
        </pc:sldMkLst>
        <pc:spChg chg="mod">
          <ac:chgData name="Judson Santiago" userId="ebb108da2f256286" providerId="LiveId" clId="{AEC601B2-A349-4A4A-83A0-FC80122AE279}" dt="2020-01-18T21:51:55.058" v="1518" actId="207"/>
          <ac:spMkLst>
            <pc:docMk/>
            <pc:sldMk cId="2641424220" sldId="328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1:05.848" v="1507" actId="20577"/>
          <ac:spMkLst>
            <pc:docMk/>
            <pc:sldMk cId="2641424220" sldId="328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6" creationId="{5884B303-45A9-478D-8425-6C3243B81710}"/>
          </ac:spMkLst>
        </pc:spChg>
        <pc:picChg chg="mod">
          <ac:chgData name="Judson Santiago" userId="ebb108da2f256286" providerId="LiveId" clId="{AEC601B2-A349-4A4A-83A0-FC80122AE279}" dt="2020-01-18T21:50:49.811" v="1500" actId="1076"/>
          <ac:picMkLst>
            <pc:docMk/>
            <pc:sldMk cId="2641424220" sldId="328"/>
            <ac:picMk id="5" creationId="{C35C67B2-C90F-4FB1-92D2-2212613DB1BB}"/>
          </ac:picMkLst>
        </pc:picChg>
      </pc:sldChg>
      <pc:sldChg chg="addSp delSp modSp">
        <pc:chgData name="Judson Santiago" userId="ebb108da2f256286" providerId="LiveId" clId="{AEC601B2-A349-4A4A-83A0-FC80122AE279}" dt="2020-01-19T17:55:31.493" v="1747" actId="14100"/>
        <pc:sldMkLst>
          <pc:docMk/>
          <pc:sldMk cId="286559806" sldId="329"/>
        </pc:sldMkLst>
        <pc:spChg chg="mod topLvl">
          <ac:chgData name="Judson Santiago" userId="ebb108da2f256286" providerId="LiveId" clId="{AEC601B2-A349-4A4A-83A0-FC80122AE279}" dt="2020-01-19T17:54:32.407" v="1739" actId="14100"/>
          <ac:spMkLst>
            <pc:docMk/>
            <pc:sldMk cId="286559806" sldId="329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4:57.032" v="1743" actId="14100"/>
          <ac:spMkLst>
            <pc:docMk/>
            <pc:sldMk cId="286559806" sldId="329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31.493" v="1747" actId="14100"/>
          <ac:spMkLst>
            <pc:docMk/>
            <pc:sldMk cId="286559806" sldId="329"/>
            <ac:spMk id="10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28.908" v="1746" actId="14100"/>
          <ac:spMkLst>
            <pc:docMk/>
            <pc:sldMk cId="286559806" sldId="329"/>
            <ac:spMk id="11" creationId="{00000000-0000-0000-0000-000000000000}"/>
          </ac:spMkLst>
        </pc:spChg>
        <pc:grpChg chg="add del">
          <ac:chgData name="Judson Santiago" userId="ebb108da2f256286" providerId="LiveId" clId="{AEC601B2-A349-4A4A-83A0-FC80122AE279}" dt="2020-01-19T17:53:45.896" v="1733" actId="165"/>
          <ac:grpSpMkLst>
            <pc:docMk/>
            <pc:sldMk cId="286559806" sldId="329"/>
            <ac:grpSpMk id="8" creationId="{C9CBB5A1-0AE6-40A5-90A6-E0D7A435C840}"/>
          </ac:grpSpMkLst>
        </pc:grpChg>
        <pc:picChg chg="del mod topLvl">
          <ac:chgData name="Judson Santiago" userId="ebb108da2f256286" providerId="LiveId" clId="{AEC601B2-A349-4A4A-83A0-FC80122AE279}" dt="2020-01-19T17:53:53.370" v="1735" actId="478"/>
          <ac:picMkLst>
            <pc:docMk/>
            <pc:sldMk cId="286559806" sldId="329"/>
            <ac:picMk id="4" creationId="{2BAA2E6E-DB20-4518-BF7C-A165781FF93C}"/>
          </ac:picMkLst>
        </pc:picChg>
        <pc:picChg chg="add mod ord modCrop">
          <ac:chgData name="Judson Santiago" userId="ebb108da2f256286" providerId="LiveId" clId="{AEC601B2-A349-4A4A-83A0-FC80122AE279}" dt="2020-01-19T17:53:55.958" v="1736" actId="167"/>
          <ac:picMkLst>
            <pc:docMk/>
            <pc:sldMk cId="286559806" sldId="329"/>
            <ac:picMk id="7" creationId="{C8D3B71A-F50C-4B82-B953-6EABD3F8021C}"/>
          </ac:picMkLst>
        </pc:picChg>
      </pc:sldChg>
      <pc:sldChg chg="addSp delSp modSp">
        <pc:chgData name="Judson Santiago" userId="ebb108da2f256286" providerId="LiveId" clId="{AEC601B2-A349-4A4A-83A0-FC80122AE279}" dt="2020-01-19T17:51:00.947" v="1708" actId="208"/>
        <pc:sldMkLst>
          <pc:docMk/>
          <pc:sldMk cId="3235755784" sldId="330"/>
        </pc:sldMkLst>
        <pc:spChg chg="mod or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1:00.947" v="1708" actId="208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4" creationId="{D0022F64-9F14-4365-BE8F-D84898E6B0EE}"/>
          </ac:spMkLst>
        </pc:spChg>
        <pc:grpChg chg="del">
          <ac:chgData name="Judson Santiago" userId="ebb108da2f256286" providerId="LiveId" clId="{AEC601B2-A349-4A4A-83A0-FC80122AE279}" dt="2020-01-19T17:45:44.113" v="1626" actId="165"/>
          <ac:grpSpMkLst>
            <pc:docMk/>
            <pc:sldMk cId="3235755784" sldId="330"/>
            <ac:grpSpMk id="7" creationId="{A3F7A3AE-DFB0-4B21-AF63-7608FB71B5C4}"/>
          </ac:grpSpMkLst>
        </pc:grpChg>
        <pc:grpChg chg="add mod">
          <ac:chgData name="Judson Santiago" userId="ebb108da2f256286" providerId="LiveId" clId="{AEC601B2-A349-4A4A-83A0-FC80122AE279}" dt="2020-01-19T17:50:24.632" v="1707" actId="1076"/>
          <ac:grpSpMkLst>
            <pc:docMk/>
            <pc:sldMk cId="3235755784" sldId="330"/>
            <ac:grpSpMk id="10" creationId="{C2A36EB2-5E14-4BC2-B9BF-B336DE55A229}"/>
          </ac:grpSpMkLst>
        </pc:grp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4" creationId="{A201A207-8FE5-4F60-944A-B7D809C45538}"/>
          </ac:picMkLst>
        </pc:picChg>
        <pc:picChg chg="del mod topLvl">
          <ac:chgData name="Judson Santiago" userId="ebb108da2f256286" providerId="LiveId" clId="{AEC601B2-A349-4A4A-83A0-FC80122AE279}" dt="2020-01-19T17:45:52.099" v="1627" actId="478"/>
          <ac:picMkLst>
            <pc:docMk/>
            <pc:sldMk cId="3235755784" sldId="330"/>
            <ac:picMk id="5" creationId="{D800B6FC-E816-43F0-911A-985863C57202}"/>
          </ac:picMkLst>
        </pc:picChg>
        <pc:picChg chg="del mod topLvl">
          <ac:chgData name="Judson Santiago" userId="ebb108da2f256286" providerId="LiveId" clId="{AEC601B2-A349-4A4A-83A0-FC80122AE279}" dt="2020-01-19T17:47:47.641" v="1642" actId="478"/>
          <ac:picMkLst>
            <pc:docMk/>
            <pc:sldMk cId="3235755784" sldId="330"/>
            <ac:picMk id="9" creationId="{A8965934-6EA2-46CD-A708-DB89D697FF01}"/>
          </ac:picMkLst>
        </pc:pic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15" creationId="{E6E3031C-6F87-435D-AD25-F67CBE4B75EF}"/>
          </ac:picMkLst>
        </pc:picChg>
      </pc:sldChg>
      <pc:sldChg chg="addSp delSp modSp">
        <pc:chgData name="Judson Santiago" userId="ebb108da2f256286" providerId="LiveId" clId="{AEC601B2-A349-4A4A-83A0-FC80122AE279}" dt="2020-01-19T17:58:43.983" v="1762" actId="164"/>
        <pc:sldMkLst>
          <pc:docMk/>
          <pc:sldMk cId="3417860098" sldId="334"/>
        </pc:sldMkLst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8" creationId="{00000000-0000-0000-0000-000000000000}"/>
          </ac:spMkLst>
        </pc:spChg>
        <pc:grpChg chg="del">
          <ac:chgData name="Judson Santiago" userId="ebb108da2f256286" providerId="LiveId" clId="{AEC601B2-A349-4A4A-83A0-FC80122AE279}" dt="2020-01-19T17:58:02.476" v="1757" actId="165"/>
          <ac:grpSpMkLst>
            <pc:docMk/>
            <pc:sldMk cId="3417860098" sldId="334"/>
            <ac:grpSpMk id="7" creationId="{C25E4241-4F5F-4D8A-A4A0-BD244943D5F1}"/>
          </ac:grpSpMkLst>
        </pc:grpChg>
        <pc:grpChg chg="add mod">
          <ac:chgData name="Judson Santiago" userId="ebb108da2f256286" providerId="LiveId" clId="{AEC601B2-A349-4A4A-83A0-FC80122AE279}" dt="2020-01-19T17:58:43.983" v="1762" actId="164"/>
          <ac:grpSpMkLst>
            <pc:docMk/>
            <pc:sldMk cId="3417860098" sldId="334"/>
            <ac:grpSpMk id="10" creationId="{F20BEA33-EA8D-4BE1-A8EF-FD4DC9FFE49A}"/>
          </ac:grpSpMkLst>
        </pc:grpChg>
        <pc:picChg chg="del mod topLvl">
          <ac:chgData name="Judson Santiago" userId="ebb108da2f256286" providerId="LiveId" clId="{AEC601B2-A349-4A4A-83A0-FC80122AE279}" dt="2020-01-19T17:58:04.754" v="1758" actId="478"/>
          <ac:picMkLst>
            <pc:docMk/>
            <pc:sldMk cId="3417860098" sldId="334"/>
            <ac:picMk id="4" creationId="{0B1BC2F8-7C6B-4ECA-AA78-FC2E8877F07B}"/>
          </ac:picMkLst>
        </pc:picChg>
        <pc:picChg chg="add mod ord modCrop">
          <ac:chgData name="Judson Santiago" userId="ebb108da2f256286" providerId="LiveId" clId="{AEC601B2-A349-4A4A-83A0-FC80122AE279}" dt="2020-01-19T17:58:43.983" v="1762" actId="164"/>
          <ac:picMkLst>
            <pc:docMk/>
            <pc:sldMk cId="3417860098" sldId="334"/>
            <ac:picMk id="9" creationId="{F6B5A096-3123-4E83-889C-473F31141A55}"/>
          </ac:picMkLst>
        </pc:pic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069570649" sldId="338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256126484" sldId="339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978481848" sldId="340"/>
        </pc:sldMkLst>
        <pc:spChg chg="mod">
          <ac:chgData name="Judson Santiago" userId="ebb108da2f256286" providerId="LiveId" clId="{AEC601B2-A349-4A4A-83A0-FC80122AE279}" dt="2020-01-18T20:20:42.251" v="945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918821203" sldId="341"/>
        </pc:sldMkLst>
      </pc:sldChg>
      <pc:sldChg chg="modSp">
        <pc:chgData name="Judson Santiago" userId="ebb108da2f256286" providerId="LiveId" clId="{AEC601B2-A349-4A4A-83A0-FC80122AE279}" dt="2020-01-19T01:33:52.489" v="1522" actId="207"/>
        <pc:sldMkLst>
          <pc:docMk/>
          <pc:sldMk cId="3056365457" sldId="343"/>
        </pc:sldMkLst>
        <pc:spChg chg="mod">
          <ac:chgData name="Judson Santiago" userId="ebb108da2f256286" providerId="LiveId" clId="{AEC601B2-A349-4A4A-83A0-FC80122AE279}" dt="2020-01-18T21:51:16.572" v="1508"/>
          <ac:spMkLst>
            <pc:docMk/>
            <pc:sldMk cId="3056365457" sldId="343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1:33:52.489" v="1522" actId="207"/>
          <ac:spMkLst>
            <pc:docMk/>
            <pc:sldMk cId="3056365457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8T19:45:35.071" v="95" actId="113"/>
        <pc:sldMkLst>
          <pc:docMk/>
          <pc:sldMk cId="585693896" sldId="362"/>
        </pc:sldMkLst>
        <pc:spChg chg="mod">
          <ac:chgData name="Judson Santiago" userId="ebb108da2f256286" providerId="LiveId" clId="{AEC601B2-A349-4A4A-83A0-FC80122AE279}" dt="2020-01-18T19:45:35.071" v="95" actId="113"/>
          <ac:spMkLst>
            <pc:docMk/>
            <pc:sldMk cId="585693896" sldId="362"/>
            <ac:spMk id="2" creationId="{00000000-0000-0000-0000-000000000000}"/>
          </ac:spMkLst>
        </pc:spChg>
      </pc:sldChg>
      <pc:sldChg chg="modSp del">
        <pc:chgData name="Judson Santiago" userId="ebb108da2f256286" providerId="LiveId" clId="{AEC601B2-A349-4A4A-83A0-FC80122AE279}" dt="2020-02-06T06:59:06.676" v="10122" actId="47"/>
        <pc:sldMkLst>
          <pc:docMk/>
          <pc:sldMk cId="2641470585" sldId="368"/>
        </pc:sldMkLst>
        <pc:spChg chg="mod">
          <ac:chgData name="Judson Santiago" userId="ebb108da2f256286" providerId="LiveId" clId="{AEC601B2-A349-4A4A-83A0-FC80122AE279}" dt="2020-02-06T06:58:59.738" v="10120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409620739" sldId="375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68630579" sldId="37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61902382" sldId="377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42908609" sldId="378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1260142720" sldId="379"/>
        </pc:sldMkLst>
        <pc:cxnChg chg="mod">
          <ac:chgData name="Judson Santiago" userId="ebb108da2f256286" providerId="LiveId" clId="{AEC601B2-A349-4A4A-83A0-FC80122AE279}" dt="2020-01-22T05:29:34.586" v="4112" actId="692"/>
          <ac:cxnSpMkLst>
            <pc:docMk/>
            <pc:sldMk cId="1260142720" sldId="379"/>
            <ac:cxnSpMk id="22" creationId="{00000000-0000-0000-0000-000000000000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51945192" sldId="380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4125065710" sldId="381"/>
        </pc:sldMkLst>
        <pc:spChg chg="mod">
          <ac:chgData name="Judson Santiago" userId="ebb108da2f256286" providerId="LiveId" clId="{AEC601B2-A349-4A4A-83A0-FC80122AE279}" dt="2020-01-19T03:54:27.969" v="1590" actId="207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33" creationId="{00000000-0000-0000-0000-000000000000}"/>
          </ac:spMkLst>
        </pc:spChg>
        <pc:grpChg chg="mod">
          <ac:chgData name="Judson Santiago" userId="ebb108da2f256286" providerId="LiveId" clId="{AEC601B2-A349-4A4A-83A0-FC80122AE279}" dt="2020-01-19T03:55:15.618" v="1596" actId="1076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AEC601B2-A349-4A4A-83A0-FC80122AE279}" dt="2020-01-19T03:54:57.460" v="1593" actId="208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delSp modSp del">
        <pc:chgData name="Judson Santiago" userId="ebb108da2f256286" providerId="LiveId" clId="{AEC601B2-A349-4A4A-83A0-FC80122AE279}" dt="2020-01-26T03:00:41.602" v="6991" actId="47"/>
        <pc:sldMkLst>
          <pc:docMk/>
          <pc:sldMk cId="800030195" sldId="382"/>
        </pc:sldMkLst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4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5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0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1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27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41.751" v="1553" actId="478"/>
          <ac:spMkLst>
            <pc:docMk/>
            <pc:sldMk cId="800030195" sldId="382"/>
            <ac:spMk id="2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2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31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1:07.079" v="1559" actId="478"/>
          <ac:spMkLst>
            <pc:docMk/>
            <pc:sldMk cId="800030195" sldId="382"/>
            <ac:spMk id="32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5" creationId="{375EB7C6-CA3E-422A-B8F8-F4529B56101E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6" creationId="{A670B200-6F1B-45A3-9F95-B546768A1CC3}"/>
          </ac:spMkLst>
        </pc:spChg>
        <pc:spChg chg="del mod topLvl">
          <ac:chgData name="Judson Santiago" userId="ebb108da2f256286" providerId="LiveId" clId="{AEC601B2-A349-4A4A-83A0-FC80122AE279}" dt="2020-01-19T03:49:32.666" v="1543" actId="478"/>
          <ac:spMkLst>
            <pc:docMk/>
            <pc:sldMk cId="800030195" sldId="382"/>
            <ac:spMk id="39" creationId="{C6FB60E9-789B-4607-BECC-AF92B1EA7CF5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43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8" creationId="{45D52DE2-CC28-495E-AAC0-C07D507FE8AF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9" creationId="{B18A88DC-45A0-485E-A818-FEA5845E973E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21" creationId="{FFBFD8EC-0DCC-4645-B5C6-A7792B672F60}"/>
          </ac:spMkLst>
        </pc:spChg>
        <pc:spChg chg="add mod ord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AEC601B2-A349-4A4A-83A0-FC80122AE279}" dt="2020-01-19T03:53:28.070" v="1586" actId="164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AEC601B2-A349-4A4A-83A0-FC80122AE279}" dt="2020-01-19T03:49:11.117" v="1539" actId="165"/>
          <ac:grpSpMkLst>
            <pc:docMk/>
            <pc:sldMk cId="800030195" sldId="382"/>
            <ac:grpSpMk id="13" creationId="{98430525-D788-452B-B3E7-D1592BC8241D}"/>
          </ac:grpSpMkLst>
        </pc:grpChg>
        <pc:grpChg chg="add del mod">
          <ac:chgData name="Judson Santiago" userId="ebb108da2f256286" providerId="LiveId" clId="{AEC601B2-A349-4A4A-83A0-FC80122AE279}" dt="2020-01-19T03:49:28.227" v="1542" actId="165"/>
          <ac:grpSpMkLst>
            <pc:docMk/>
            <pc:sldMk cId="800030195" sldId="382"/>
            <ac:grpSpMk id="25" creationId="{AADE6CAF-702D-4ADD-9286-6D5F2B60A53C}"/>
          </ac:grpSpMkLst>
        </pc:grpChg>
        <pc:grpChg chg="mod topLvl">
          <ac:chgData name="Judson Santiago" userId="ebb108da2f256286" providerId="LiveId" clId="{AEC601B2-A349-4A4A-83A0-FC80122AE279}" dt="2020-01-19T03:53:41.391" v="1588" actId="1076"/>
          <ac:grpSpMkLst>
            <pc:docMk/>
            <pc:sldMk cId="800030195" sldId="382"/>
            <ac:grpSpMk id="26" creationId="{E43AA6F3-DF75-43A8-90C8-7BC881F6B4AE}"/>
          </ac:grpSpMkLst>
        </pc:grpChg>
        <pc:grpChg chg="del mod topLvl">
          <ac:chgData name="Judson Santiago" userId="ebb108da2f256286" providerId="LiveId" clId="{AEC601B2-A349-4A4A-83A0-FC80122AE279}" dt="2020-01-19T03:49:32.666" v="1543" actId="478"/>
          <ac:grpSpMkLst>
            <pc:docMk/>
            <pc:sldMk cId="800030195" sldId="382"/>
            <ac:grpSpMk id="38" creationId="{5BD9D06E-5801-4C81-A942-F041BB79C898}"/>
          </ac:grpSpMkLst>
        </pc:grpChg>
        <pc:grpChg chg="add del mod">
          <ac:chgData name="Judson Santiago" userId="ebb108da2f256286" providerId="LiveId" clId="{AEC601B2-A349-4A4A-83A0-FC80122AE279}" dt="2020-01-19T03:53:02.832" v="1580" actId="165"/>
          <ac:grpSpMkLst>
            <pc:docMk/>
            <pc:sldMk cId="800030195" sldId="382"/>
            <ac:grpSpMk id="123" creationId="{187148C9-A464-4481-8625-A1032DF6EC43}"/>
          </ac:grpSpMkLst>
        </pc:grpChg>
        <pc:grpChg chg="add mod">
          <ac:chgData name="Judson Santiago" userId="ebb108da2f256286" providerId="LiveId" clId="{AEC601B2-A349-4A4A-83A0-FC80122AE279}" dt="2020-01-19T03:53:35.945" v="1587" actId="1076"/>
          <ac:grpSpMkLst>
            <pc:docMk/>
            <pc:sldMk cId="800030195" sldId="382"/>
            <ac:grpSpMk id="124" creationId="{0AA6D615-FA3F-4233-A3B3-D2649CE3E586}"/>
          </ac:grpSpMkLst>
        </pc:grpChg>
        <pc:cxnChg chg="del mod topLvl">
          <ac:chgData name="Judson Santiago" userId="ebb108da2f256286" providerId="LiveId" clId="{AEC601B2-A349-4A4A-83A0-FC80122AE279}" dt="2020-01-19T03:49:22.028" v="1540" actId="478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3:28.070" v="1586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0:41.751" v="1553" actId="478"/>
          <ac:cxnSpMkLst>
            <pc:docMk/>
            <pc:sldMk cId="800030195" sldId="382"/>
            <ac:cxnSpMk id="21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0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3" creationId="{82DEAAD6-FBD4-473C-9499-F33920A0683D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4" creationId="{F9046BB4-35D9-43BF-A518-D433112C7794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7" creationId="{00000000-0000-0000-0000-000000000000}"/>
          </ac:cxnSpMkLst>
        </pc:cxnChg>
        <pc:cxnChg chg="add mod">
          <ac:chgData name="Judson Santiago" userId="ebb108da2f256286" providerId="LiveId" clId="{AEC601B2-A349-4A4A-83A0-FC80122AE279}" dt="2020-01-19T03:50:25.828" v="1550" actId="164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526012694" sldId="384"/>
        </pc:sldMkLst>
      </pc:sldChg>
      <pc:sldChg chg="modSp add del">
        <pc:chgData name="Judson Santiago" userId="ebb108da2f256286" providerId="LiveId" clId="{AEC601B2-A349-4A4A-83A0-FC80122AE279}" dt="2020-01-18T20:10:04.569" v="535" actId="47"/>
        <pc:sldMkLst>
          <pc:docMk/>
          <pc:sldMk cId="3725135921" sldId="385"/>
        </pc:sldMkLst>
        <pc:spChg chg="mod">
          <ac:chgData name="Judson Santiago" userId="ebb108da2f256286" providerId="LiveId" clId="{AEC601B2-A349-4A4A-83A0-FC80122AE279}" dt="2020-01-18T19:47:03.444" v="105" actId="20577"/>
          <ac:spMkLst>
            <pc:docMk/>
            <pc:sldMk cId="3725135921" sldId="385"/>
            <ac:spMk id="2" creationId="{D56743F9-5083-4BD6-BA4F-466489A979CF}"/>
          </ac:spMkLst>
        </pc:spChg>
        <pc:spChg chg="mod">
          <ac:chgData name="Judson Santiago" userId="ebb108da2f256286" providerId="LiveId" clId="{AEC601B2-A349-4A4A-83A0-FC80122AE279}" dt="2020-01-18T19:47:43.240" v="168" actId="20577"/>
          <ac:spMkLst>
            <pc:docMk/>
            <pc:sldMk cId="3725135921" sldId="385"/>
            <ac:spMk id="3" creationId="{811E6A59-3245-4540-B7BF-BE3F7CED11E4}"/>
          </ac:spMkLst>
        </pc:spChg>
      </pc:sldChg>
      <pc:sldChg chg="addSp modSp add modNotesTx">
        <pc:chgData name="Judson Santiago" userId="ebb108da2f256286" providerId="LiveId" clId="{AEC601B2-A349-4A4A-83A0-FC80122AE279}" dt="2020-01-18T20:10:19.384" v="536" actId="20577"/>
        <pc:sldMkLst>
          <pc:docMk/>
          <pc:sldMk cId="3098537187" sldId="386"/>
        </pc:sldMkLst>
        <pc:spChg chg="mod">
          <ac:chgData name="Judson Santiago" userId="ebb108da2f256286" providerId="LiveId" clId="{AEC601B2-A349-4A4A-83A0-FC80122AE279}" dt="2020-01-18T19:49:39.632" v="178" actId="20577"/>
          <ac:spMkLst>
            <pc:docMk/>
            <pc:sldMk cId="3098537187" sldId="386"/>
            <ac:spMk id="2" creationId="{C3E8BCBF-3078-448D-BECE-1B2BF45F0441}"/>
          </ac:spMkLst>
        </pc:spChg>
        <pc:spChg chg="mod">
          <ac:chgData name="Judson Santiago" userId="ebb108da2f256286" providerId="LiveId" clId="{AEC601B2-A349-4A4A-83A0-FC80122AE279}" dt="2020-01-18T20:05:33.617" v="464" actId="27636"/>
          <ac:spMkLst>
            <pc:docMk/>
            <pc:sldMk cId="3098537187" sldId="386"/>
            <ac:spMk id="3" creationId="{80B3F715-034B-460F-BAEA-ED3BB2EA8624}"/>
          </ac:spMkLst>
        </pc:spChg>
        <pc:spChg chg="mod">
          <ac:chgData name="Judson Santiago" userId="ebb108da2f256286" providerId="LiveId" clId="{AEC601B2-A349-4A4A-83A0-FC80122AE279}" dt="2020-01-18T20:05:33.620" v="465" actId="27636"/>
          <ac:spMkLst>
            <pc:docMk/>
            <pc:sldMk cId="3098537187" sldId="386"/>
            <ac:spMk id="4" creationId="{FAAFF137-DF87-4D72-8E82-2C7184955049}"/>
          </ac:spMkLst>
        </pc:spChg>
        <pc:spChg chg="add mod ord">
          <ac:chgData name="Judson Santiago" userId="ebb108da2f256286" providerId="LiveId" clId="{AEC601B2-A349-4A4A-83A0-FC80122AE279}" dt="2020-01-18T19:54:19.705" v="278" actId="113"/>
          <ac:spMkLst>
            <pc:docMk/>
            <pc:sldMk cId="3098537187" sldId="386"/>
            <ac:spMk id="5" creationId="{CF1FA73B-2AB2-4A11-8E4C-D2E6A4DA5672}"/>
          </ac:spMkLst>
        </pc:spChg>
        <pc:spChg chg="add mod">
          <ac:chgData name="Judson Santiago" userId="ebb108da2f256286" providerId="LiveId" clId="{AEC601B2-A349-4A4A-83A0-FC80122AE279}" dt="2020-01-18T19:59:53.160" v="323" actId="20577"/>
          <ac:spMkLst>
            <pc:docMk/>
            <pc:sldMk cId="3098537187" sldId="386"/>
            <ac:spMk id="7" creationId="{3285B0A2-2A15-4995-90F2-90DCE41B6578}"/>
          </ac:spMkLst>
        </pc:spChg>
        <pc:picChg chg="add mod">
          <ac:chgData name="Judson Santiago" userId="ebb108da2f256286" providerId="LiveId" clId="{AEC601B2-A349-4A4A-83A0-FC80122AE279}" dt="2020-01-18T19:58:53.900" v="314" actId="1076"/>
          <ac:picMkLst>
            <pc:docMk/>
            <pc:sldMk cId="3098537187" sldId="386"/>
            <ac:picMk id="6" creationId="{8C77E6A7-959E-4A23-8E31-85E96978FCC3}"/>
          </ac:picMkLst>
        </pc:picChg>
      </pc:sldChg>
      <pc:sldChg chg="add del">
        <pc:chgData name="Judson Santiago" userId="ebb108da2f256286" providerId="LiveId" clId="{AEC601B2-A349-4A4A-83A0-FC80122AE279}" dt="2020-01-18T20:09:47.604" v="531"/>
        <pc:sldMkLst>
          <pc:docMk/>
          <pc:sldMk cId="983568445" sldId="387"/>
        </pc:sldMkLst>
      </pc:sldChg>
      <pc:sldChg chg="modSp add del">
        <pc:chgData name="Judson Santiago" userId="ebb108da2f256286" providerId="LiveId" clId="{AEC601B2-A349-4A4A-83A0-FC80122AE279}" dt="2020-01-18T20:09:45.984" v="529"/>
        <pc:sldMkLst>
          <pc:docMk/>
          <pc:sldMk cId="2258685096" sldId="387"/>
        </pc:sldMkLst>
        <pc:spChg chg="mod">
          <ac:chgData name="Judson Santiago" userId="ebb108da2f256286" providerId="LiveId" clId="{AEC601B2-A349-4A4A-83A0-FC80122AE279}" dt="2020-01-18T20:09:45.590" v="528" actId="20577"/>
          <ac:spMkLst>
            <pc:docMk/>
            <pc:sldMk cId="2258685096" sldId="387"/>
            <ac:spMk id="2" creationId="{8625ECA0-5EB0-478E-813E-DB69A32FBBCD}"/>
          </ac:spMkLst>
        </pc:spChg>
        <pc:spChg chg="mod">
          <ac:chgData name="Judson Santiago" userId="ebb108da2f256286" providerId="LiveId" clId="{AEC601B2-A349-4A4A-83A0-FC80122AE279}" dt="2020-01-18T20:09:43.802" v="525" actId="5793"/>
          <ac:spMkLst>
            <pc:docMk/>
            <pc:sldMk cId="2258685096" sldId="387"/>
            <ac:spMk id="3" creationId="{578BEB80-2EC2-4FD3-ABBF-41D81D238676}"/>
          </ac:spMkLst>
        </pc:spChg>
      </pc:sldChg>
      <pc:sldChg chg="addSp modSp add modNotesTx">
        <pc:chgData name="Judson Santiago" userId="ebb108da2f256286" providerId="LiveId" clId="{AEC601B2-A349-4A4A-83A0-FC80122AE279}" dt="2020-01-18T21:46:15.927" v="1473" actId="20577"/>
        <pc:sldMkLst>
          <pc:docMk/>
          <pc:sldMk cId="4203927735" sldId="387"/>
        </pc:sldMkLst>
        <pc:spChg chg="mod">
          <ac:chgData name="Judson Santiago" userId="ebb108da2f256286" providerId="LiveId" clId="{AEC601B2-A349-4A4A-83A0-FC80122AE279}" dt="2020-01-18T21:14:31.899" v="1235"/>
          <ac:spMkLst>
            <pc:docMk/>
            <pc:sldMk cId="4203927735" sldId="387"/>
            <ac:spMk id="2" creationId="{5D2D4011-25CD-4F5A-9165-3A0BDBCA75EC}"/>
          </ac:spMkLst>
        </pc:spChg>
        <pc:spChg chg="mod">
          <ac:chgData name="Judson Santiago" userId="ebb108da2f256286" providerId="LiveId" clId="{AEC601B2-A349-4A4A-83A0-FC80122AE279}" dt="2020-01-18T21:45:04.956" v="1355" actId="113"/>
          <ac:spMkLst>
            <pc:docMk/>
            <pc:sldMk cId="4203927735" sldId="387"/>
            <ac:spMk id="3" creationId="{87F86DDE-1132-4D19-A976-2270996546B4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4" creationId="{558DCC3B-99C4-488A-BB7D-8C5144862891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5" creationId="{5CFCF663-352F-4388-B97D-981860527E30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6" creationId="{8A5BD041-BFD9-4B72-A243-0E12D344824E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7" creationId="{4993C059-71FF-4D66-B46F-A5BE66ABAC52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8" creationId="{12FD5099-3E97-4EEA-822F-09AFAD5701B7}"/>
          </ac:spMkLst>
        </pc:spChg>
        <pc:spChg chg="add mod">
          <ac:chgData name="Judson Santiago" userId="ebb108da2f256286" providerId="LiveId" clId="{AEC601B2-A349-4A4A-83A0-FC80122AE279}" dt="2020-01-18T21:43:39.218" v="1347" actId="14100"/>
          <ac:spMkLst>
            <pc:docMk/>
            <pc:sldMk cId="4203927735" sldId="387"/>
            <ac:spMk id="10" creationId="{209E5980-9763-4B51-A79D-E066FB81982E}"/>
          </ac:spMkLst>
        </pc:spChg>
        <pc:spChg chg="add mod">
          <ac:chgData name="Judson Santiago" userId="ebb108da2f256286" providerId="LiveId" clId="{AEC601B2-A349-4A4A-83A0-FC80122AE279}" dt="2020-01-18T21:14:54.783" v="1238" actId="1076"/>
          <ac:spMkLst>
            <pc:docMk/>
            <pc:sldMk cId="4203927735" sldId="387"/>
            <ac:spMk id="11" creationId="{D2D66BC3-35AF-48DC-8BE1-1C030ED787F4}"/>
          </ac:spMkLst>
        </pc:spChg>
        <pc:spChg chg="add mod">
          <ac:chgData name="Judson Santiago" userId="ebb108da2f256286" providerId="LiveId" clId="{AEC601B2-A349-4A4A-83A0-FC80122AE279}" dt="2020-01-18T21:43:30.702" v="1345" actId="14100"/>
          <ac:spMkLst>
            <pc:docMk/>
            <pc:sldMk cId="4203927735" sldId="387"/>
            <ac:spMk id="12" creationId="{FAF98AE4-56AE-4E85-A8DB-9D697416AF86}"/>
          </ac:spMkLst>
        </pc:spChg>
        <pc:spChg chg="add mod">
          <ac:chgData name="Judson Santiago" userId="ebb108da2f256286" providerId="LiveId" clId="{AEC601B2-A349-4A4A-83A0-FC80122AE279}" dt="2020-01-18T21:15:33.662" v="1241" actId="207"/>
          <ac:spMkLst>
            <pc:docMk/>
            <pc:sldMk cId="4203927735" sldId="387"/>
            <ac:spMk id="13" creationId="{D27CC920-35E0-4B1B-9BB6-8B4534D1E3F8}"/>
          </ac:spMkLst>
        </pc:spChg>
        <pc:picChg chg="add mod">
          <ac:chgData name="Judson Santiago" userId="ebb108da2f256286" providerId="LiveId" clId="{AEC601B2-A349-4A4A-83A0-FC80122AE279}" dt="2020-01-18T21:15:27.625" v="1240"/>
          <ac:picMkLst>
            <pc:docMk/>
            <pc:sldMk cId="4203927735" sldId="387"/>
            <ac:picMk id="9" creationId="{1F6F9F02-E7AC-41C6-B02B-36ABC14DE264}"/>
          </ac:picMkLst>
        </pc:picChg>
      </pc:sldChg>
      <pc:sldChg chg="addSp modSp add">
        <pc:chgData name="Judson Santiago" userId="ebb108da2f256286" providerId="LiveId" clId="{AEC601B2-A349-4A4A-83A0-FC80122AE279}" dt="2020-01-19T17:41:53.472" v="1600" actId="6549"/>
        <pc:sldMkLst>
          <pc:docMk/>
          <pc:sldMk cId="779200762" sldId="388"/>
        </pc:sldMkLst>
        <pc:spChg chg="mod">
          <ac:chgData name="Judson Santiago" userId="ebb108da2f256286" providerId="LiveId" clId="{AEC601B2-A349-4A4A-83A0-FC80122AE279}" dt="2020-01-19T01:34:11.198" v="1524"/>
          <ac:spMkLst>
            <pc:docMk/>
            <pc:sldMk cId="779200762" sldId="388"/>
            <ac:spMk id="2" creationId="{7D57950A-969A-446E-ADCD-65B8F98DF94B}"/>
          </ac:spMkLst>
        </pc:spChg>
        <pc:spChg chg="mod">
          <ac:chgData name="Judson Santiago" userId="ebb108da2f256286" providerId="LiveId" clId="{AEC601B2-A349-4A4A-83A0-FC80122AE279}" dt="2020-01-19T01:34:47.096" v="1532" actId="27636"/>
          <ac:spMkLst>
            <pc:docMk/>
            <pc:sldMk cId="779200762" sldId="388"/>
            <ac:spMk id="3" creationId="{2AD00BDD-E0B7-4644-86AA-FE2FBEF18CCE}"/>
          </ac:spMkLst>
        </pc:spChg>
        <pc:spChg chg="add mod">
          <ac:chgData name="Judson Santiago" userId="ebb108da2f256286" providerId="LiveId" clId="{AEC601B2-A349-4A4A-83A0-FC80122AE279}" dt="2020-01-19T17:41:53.472" v="1600" actId="6549"/>
          <ac:spMkLst>
            <pc:docMk/>
            <pc:sldMk cId="779200762" sldId="388"/>
            <ac:spMk id="4" creationId="{AA757EF7-3EB7-4DB5-B83F-772D6E9B0337}"/>
          </ac:spMkLst>
        </pc:spChg>
      </pc:sldChg>
      <pc:sldChg chg="addSp delSp modSp">
        <pc:chgData name="Judson Santiago" userId="ebb108da2f256286" providerId="LiveId" clId="{AEC601B2-A349-4A4A-83A0-FC80122AE279}" dt="2020-01-19T18:04:30.604" v="1805" actId="167"/>
        <pc:sldMkLst>
          <pc:docMk/>
          <pc:sldMk cId="1844943234" sldId="389"/>
        </pc:sldMkLst>
        <pc:spChg chg="ord">
          <ac:chgData name="Judson Santiago" userId="ebb108da2f256286" providerId="LiveId" clId="{AEC601B2-A349-4A4A-83A0-FC80122AE279}" dt="2020-01-19T18:04:30.604" v="1805" actId="167"/>
          <ac:spMkLst>
            <pc:docMk/>
            <pc:sldMk cId="1844943234" sldId="389"/>
            <ac:spMk id="3" creationId="{FF16FDB7-256D-4883-B699-00267239882B}"/>
          </ac:spMkLst>
        </pc:spChg>
        <pc:spChg chg="mod topLvl">
          <ac:chgData name="Judson Santiago" userId="ebb108da2f256286" providerId="LiveId" clId="{AEC601B2-A349-4A4A-83A0-FC80122AE279}" dt="2020-01-19T18:03:15.512" v="1795" actId="14100"/>
          <ac:spMkLst>
            <pc:docMk/>
            <pc:sldMk cId="1844943234" sldId="389"/>
            <ac:spMk id="6" creationId="{53700827-A262-4E1F-968B-FF23B1C4CE83}"/>
          </ac:spMkLst>
        </pc:spChg>
        <pc:spChg chg="mod topLvl">
          <ac:chgData name="Judson Santiago" userId="ebb108da2f256286" providerId="LiveId" clId="{AEC601B2-A349-4A4A-83A0-FC80122AE279}" dt="2020-01-19T18:03:46.114" v="1801" actId="14100"/>
          <ac:spMkLst>
            <pc:docMk/>
            <pc:sldMk cId="1844943234" sldId="389"/>
            <ac:spMk id="7" creationId="{A11F297B-7B4C-47AB-9B02-54D34A6A397E}"/>
          </ac:spMkLst>
        </pc:spChg>
        <pc:spChg chg="mod topLvl">
          <ac:chgData name="Judson Santiago" userId="ebb108da2f256286" providerId="LiveId" clId="{AEC601B2-A349-4A4A-83A0-FC80122AE279}" dt="2020-01-19T18:03:56.482" v="1802" actId="1037"/>
          <ac:spMkLst>
            <pc:docMk/>
            <pc:sldMk cId="1844943234" sldId="389"/>
            <ac:spMk id="8" creationId="{91BF5EA6-10E1-47FB-A82C-1445D44DC109}"/>
          </ac:spMkLst>
        </pc:spChg>
        <pc:spChg chg="mod topLvl">
          <ac:chgData name="Judson Santiago" userId="ebb108da2f256286" providerId="LiveId" clId="{AEC601B2-A349-4A4A-83A0-FC80122AE279}" dt="2020-01-19T17:59:34.167" v="1763" actId="165"/>
          <ac:spMkLst>
            <pc:docMk/>
            <pc:sldMk cId="1844943234" sldId="389"/>
            <ac:spMk id="10" creationId="{0517F2F0-8EE4-4D65-AC2C-EB40B9313C4F}"/>
          </ac:spMkLst>
        </pc:spChg>
        <pc:grpChg chg="del">
          <ac:chgData name="Judson Santiago" userId="ebb108da2f256286" providerId="LiveId" clId="{AEC601B2-A349-4A4A-83A0-FC80122AE279}" dt="2020-01-19T17:59:34.167" v="1763" actId="165"/>
          <ac:grpSpMkLst>
            <pc:docMk/>
            <pc:sldMk cId="1844943234" sldId="389"/>
            <ac:grpSpMk id="4" creationId="{CE0EB3DD-668E-404B-80D6-2F3B9CA845B8}"/>
          </ac:grpSpMkLst>
        </pc:grpChg>
        <pc:picChg chg="del mod topLvl">
          <ac:chgData name="Judson Santiago" userId="ebb108da2f256286" providerId="LiveId" clId="{AEC601B2-A349-4A4A-83A0-FC80122AE279}" dt="2020-01-19T18:02:55.574" v="1790" actId="478"/>
          <ac:picMkLst>
            <pc:docMk/>
            <pc:sldMk cId="1844943234" sldId="389"/>
            <ac:picMk id="5" creationId="{F85638C6-B4FE-4338-A84F-E4F63E52F8F5}"/>
          </ac:picMkLst>
        </pc:picChg>
        <pc:picChg chg="del mod topLvl">
          <ac:chgData name="Judson Santiago" userId="ebb108da2f256286" providerId="LiveId" clId="{AEC601B2-A349-4A4A-83A0-FC80122AE279}" dt="2020-01-19T18:00:27.722" v="1772" actId="478"/>
          <ac:picMkLst>
            <pc:docMk/>
            <pc:sldMk cId="1844943234" sldId="389"/>
            <ac:picMk id="9" creationId="{FF46B8DB-7FBF-429F-B824-52338DDE58B3}"/>
          </ac:picMkLst>
        </pc:picChg>
        <pc:picChg chg="add mod modCrop">
          <ac:chgData name="Judson Santiago" userId="ebb108da2f256286" providerId="LiveId" clId="{AEC601B2-A349-4A4A-83A0-FC80122AE279}" dt="2020-01-19T18:04:18.778" v="1804" actId="732"/>
          <ac:picMkLst>
            <pc:docMk/>
            <pc:sldMk cId="1844943234" sldId="389"/>
            <ac:picMk id="12" creationId="{387A9582-C2E7-4344-90B9-12D9634BB7C7}"/>
          </ac:picMkLst>
        </pc:picChg>
        <pc:picChg chg="add del">
          <ac:chgData name="Judson Santiago" userId="ebb108da2f256286" providerId="LiveId" clId="{AEC601B2-A349-4A4A-83A0-FC80122AE279}" dt="2020-01-19T18:00:55.897" v="1774" actId="478"/>
          <ac:picMkLst>
            <pc:docMk/>
            <pc:sldMk cId="1844943234" sldId="389"/>
            <ac:picMk id="13" creationId="{CD92D897-C449-4519-906A-A71C65B93DF7}"/>
          </ac:picMkLst>
        </pc:picChg>
        <pc:picChg chg="add mod ord modCrop">
          <ac:chgData name="Judson Santiago" userId="ebb108da2f256286" providerId="LiveId" clId="{AEC601B2-A349-4A4A-83A0-FC80122AE279}" dt="2020-01-19T18:02:59.951" v="1792" actId="1076"/>
          <ac:picMkLst>
            <pc:docMk/>
            <pc:sldMk cId="1844943234" sldId="389"/>
            <ac:picMk id="14" creationId="{FA8D8F4A-06E4-47E8-8091-5F0B1AC45987}"/>
          </ac:picMkLst>
        </pc:picChg>
      </pc:sldChg>
      <pc:sldChg chg="modSp modNotesTx">
        <pc:chgData name="Judson Santiago" userId="ebb108da2f256286" providerId="LiveId" clId="{AEC601B2-A349-4A4A-83A0-FC80122AE279}" dt="2020-02-02T22:06:45.426" v="7950" actId="113"/>
        <pc:sldMkLst>
          <pc:docMk/>
          <pc:sldMk cId="403254017" sldId="390"/>
        </pc:sldMkLst>
        <pc:spChg chg="mod">
          <ac:chgData name="Judson Santiago" userId="ebb108da2f256286" providerId="LiveId" clId="{AEC601B2-A349-4A4A-83A0-FC80122AE279}" dt="2020-01-20T04:36:23.378" v="2151" actId="20577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AEC601B2-A349-4A4A-83A0-FC80122AE279}" dt="2020-02-02T22:06:45.426" v="7950" actId="113"/>
          <ac:spMkLst>
            <pc:docMk/>
            <pc:sldMk cId="403254017" sldId="390"/>
            <ac:spMk id="3" creationId="{64E27961-AF7D-485F-A48A-B56C760C0205}"/>
          </ac:spMkLst>
        </pc:spChg>
        <pc:spChg chg="mod">
          <ac:chgData name="Judson Santiago" userId="ebb108da2f256286" providerId="LiveId" clId="{AEC601B2-A349-4A4A-83A0-FC80122AE279}" dt="2020-01-22T04:28:56.896" v="3587" actId="20577"/>
          <ac:spMkLst>
            <pc:docMk/>
            <pc:sldMk cId="403254017" sldId="390"/>
            <ac:spMk id="4" creationId="{9DE7B135-4663-49BB-9C33-FEA7E2806499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28134736" sldId="391"/>
        </pc:sldMkLst>
      </pc:sldChg>
      <pc:sldChg chg="modSp add">
        <pc:chgData name="Judson Santiago" userId="ebb108da2f256286" providerId="LiveId" clId="{AEC601B2-A349-4A4A-83A0-FC80122AE279}" dt="2020-01-20T05:06:52.243" v="3239" actId="20577"/>
        <pc:sldMkLst>
          <pc:docMk/>
          <pc:sldMk cId="1549069911" sldId="392"/>
        </pc:sldMkLst>
        <pc:spChg chg="mod">
          <ac:chgData name="Judson Santiago" userId="ebb108da2f256286" providerId="LiveId" clId="{AEC601B2-A349-4A4A-83A0-FC80122AE279}" dt="2020-01-20T04:36:34.653" v="2153" actId="20577"/>
          <ac:spMkLst>
            <pc:docMk/>
            <pc:sldMk cId="1549069911" sldId="392"/>
            <ac:spMk id="2" creationId="{1DC9A64E-E172-4FDB-96E1-1B04E6149DBC}"/>
          </ac:spMkLst>
        </pc:spChg>
        <pc:spChg chg="mod">
          <ac:chgData name="Judson Santiago" userId="ebb108da2f256286" providerId="LiveId" clId="{AEC601B2-A349-4A4A-83A0-FC80122AE279}" dt="2020-01-20T05:06:52.243" v="3239" actId="20577"/>
          <ac:spMkLst>
            <pc:docMk/>
            <pc:sldMk cId="1549069911" sldId="392"/>
            <ac:spMk id="3" creationId="{1167F000-44E3-45BC-94B5-D0AAFC0548E5}"/>
          </ac:spMkLst>
        </pc:spChg>
      </pc:sldChg>
      <pc:sldChg chg="add del">
        <pc:chgData name="Judson Santiago" userId="ebb108da2f256286" providerId="LiveId" clId="{AEC601B2-A349-4A4A-83A0-FC80122AE279}" dt="2020-01-19T21:05:57.580" v="1812"/>
        <pc:sldMkLst>
          <pc:docMk/>
          <pc:sldMk cId="3802274658" sldId="392"/>
        </pc:sldMkLst>
      </pc:sldChg>
      <pc:sldChg chg="addSp modSp add">
        <pc:chgData name="Judson Santiago" userId="ebb108da2f256286" providerId="LiveId" clId="{AEC601B2-A349-4A4A-83A0-FC80122AE279}" dt="2020-02-02T22:14:00.549" v="7964" actId="207"/>
        <pc:sldMkLst>
          <pc:docMk/>
          <pc:sldMk cId="3840313876" sldId="393"/>
        </pc:sldMkLst>
        <pc:spChg chg="mod">
          <ac:chgData name="Judson Santiago" userId="ebb108da2f256286" providerId="LiveId" clId="{AEC601B2-A349-4A4A-83A0-FC80122AE279}" dt="2020-01-20T05:07:22.361" v="3262" actId="20577"/>
          <ac:spMkLst>
            <pc:docMk/>
            <pc:sldMk cId="3840313876" sldId="393"/>
            <ac:spMk id="2" creationId="{89B9A226-095F-4A93-918A-E66D399B3080}"/>
          </ac:spMkLst>
        </pc:spChg>
        <pc:spChg chg="mod">
          <ac:chgData name="Judson Santiago" userId="ebb108da2f256286" providerId="LiveId" clId="{AEC601B2-A349-4A4A-83A0-FC80122AE279}" dt="2020-01-20T07:17:15.230" v="3560" actId="20577"/>
          <ac:spMkLst>
            <pc:docMk/>
            <pc:sldMk cId="3840313876" sldId="393"/>
            <ac:spMk id="3" creationId="{37EB5954-5337-4007-AC51-A93A24694CEF}"/>
          </ac:spMkLst>
        </pc:spChg>
        <pc:spChg chg="add mod">
          <ac:chgData name="Judson Santiago" userId="ebb108da2f256286" providerId="LiveId" clId="{AEC601B2-A349-4A4A-83A0-FC80122AE279}" dt="2020-02-02T22:14:00.549" v="7964" actId="207"/>
          <ac:spMkLst>
            <pc:docMk/>
            <pc:sldMk cId="3840313876" sldId="393"/>
            <ac:spMk id="4" creationId="{96B6B363-4A27-475A-8E44-03308B25608D}"/>
          </ac:spMkLst>
        </pc:spChg>
      </pc:sldChg>
      <pc:sldChg chg="modSp add">
        <pc:chgData name="Judson Santiago" userId="ebb108da2f256286" providerId="LiveId" clId="{AEC601B2-A349-4A4A-83A0-FC80122AE279}" dt="2020-02-02T22:14:16.475" v="7966" actId="207"/>
        <pc:sldMkLst>
          <pc:docMk/>
          <pc:sldMk cId="827396447" sldId="394"/>
        </pc:sldMkLst>
        <pc:spChg chg="mod">
          <ac:chgData name="Judson Santiago" userId="ebb108da2f256286" providerId="LiveId" clId="{AEC601B2-A349-4A4A-83A0-FC80122AE279}" dt="2020-01-22T04:37:26.101" v="3815" actId="2057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4:16.475" v="7966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addSp modSp add modNotesTx">
        <pc:chgData name="Judson Santiago" userId="ebb108da2f256286" providerId="LiveId" clId="{AEC601B2-A349-4A4A-83A0-FC80122AE279}" dt="2020-02-02T22:15:37.850" v="8020" actId="20577"/>
        <pc:sldMkLst>
          <pc:docMk/>
          <pc:sldMk cId="1132895774" sldId="395"/>
        </pc:sldMkLst>
        <pc:spChg chg="mod">
          <ac:chgData name="Judson Santiago" userId="ebb108da2f256286" providerId="LiveId" clId="{AEC601B2-A349-4A4A-83A0-FC80122AE279}" dt="2020-01-22T04:36:54.364" v="3788" actId="20577"/>
          <ac:spMkLst>
            <pc:docMk/>
            <pc:sldMk cId="1132895774" sldId="395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5:09.719" v="8017" actId="20577"/>
          <ac:spMkLst>
            <pc:docMk/>
            <pc:sldMk cId="1132895774" sldId="395"/>
            <ac:spMk id="4" creationId="{96B6B363-4A27-475A-8E44-03308B25608D}"/>
          </ac:spMkLst>
        </pc:spChg>
        <pc:grpChg chg="add">
          <ac:chgData name="Judson Santiago" userId="ebb108da2f256286" providerId="LiveId" clId="{AEC601B2-A349-4A4A-83A0-FC80122AE279}" dt="2020-01-25T23:43:56.587" v="6947"/>
          <ac:grpSpMkLst>
            <pc:docMk/>
            <pc:sldMk cId="1132895774" sldId="395"/>
            <ac:grpSpMk id="5" creationId="{56CA373C-F3FE-43CE-9EAE-CA3194FAD892}"/>
          </ac:grpSpMkLst>
        </pc:grpChg>
      </pc:sldChg>
      <pc:sldChg chg="modSp ord modNotesTx">
        <pc:chgData name="Judson Santiago" userId="ebb108da2f256286" providerId="LiveId" clId="{AEC601B2-A349-4A4A-83A0-FC80122AE279}" dt="2020-01-25T17:02:21.917" v="5949" actId="1076"/>
        <pc:sldMkLst>
          <pc:docMk/>
          <pc:sldMk cId="772294032" sldId="396"/>
        </pc:sldMkLst>
        <pc:spChg chg="mod">
          <ac:chgData name="Judson Santiago" userId="ebb108da2f256286" providerId="LiveId" clId="{AEC601B2-A349-4A4A-83A0-FC80122AE279}" dt="2020-01-25T17:02:11.642" v="5931"/>
          <ac:spMkLst>
            <pc:docMk/>
            <pc:sldMk cId="772294032" sldId="396"/>
            <ac:spMk id="3" creationId="{5F18ED1C-3082-44E6-8E66-A1323EF64371}"/>
          </ac:spMkLst>
        </pc:spChg>
        <pc:grpChg chg="mod">
          <ac:chgData name="Judson Santiago" userId="ebb108da2f256286" providerId="LiveId" clId="{AEC601B2-A349-4A4A-83A0-FC80122AE279}" dt="2020-01-25T17:02:21.917" v="5949" actId="1076"/>
          <ac:grpSpMkLst>
            <pc:docMk/>
            <pc:sldMk cId="772294032" sldId="396"/>
            <ac:grpSpMk id="33" creationId="{29EC97C5-D143-4486-9A61-16B72E59753E}"/>
          </ac:grpSpMkLst>
        </pc:grpChg>
      </pc:sldChg>
      <pc:sldChg chg="modSp">
        <pc:chgData name="Judson Santiago" userId="ebb108da2f256286" providerId="LiveId" clId="{AEC601B2-A349-4A4A-83A0-FC80122AE279}" dt="2020-01-25T13:20:22.974" v="4737" actId="20577"/>
        <pc:sldMkLst>
          <pc:docMk/>
          <pc:sldMk cId="120555561" sldId="397"/>
        </pc:sldMkLst>
        <pc:spChg chg="mod">
          <ac:chgData name="Judson Santiago" userId="ebb108da2f256286" providerId="LiveId" clId="{AEC601B2-A349-4A4A-83A0-FC80122AE279}" dt="2020-01-25T13:20:22.974" v="4737" actId="20577"/>
          <ac:spMkLst>
            <pc:docMk/>
            <pc:sldMk cId="120555561" sldId="397"/>
            <ac:spMk id="2" creationId="{4025A1FF-DEB2-46C9-9464-9A0F62F95F2A}"/>
          </ac:spMkLst>
        </pc:spChg>
      </pc:sldChg>
      <pc:sldChg chg="modSp">
        <pc:chgData name="Judson Santiago" userId="ebb108da2f256286" providerId="LiveId" clId="{AEC601B2-A349-4A4A-83A0-FC80122AE279}" dt="2020-01-25T13:20:54.937" v="4738"/>
        <pc:sldMkLst>
          <pc:docMk/>
          <pc:sldMk cId="2423465474" sldId="398"/>
        </pc:sldMkLst>
        <pc:spChg chg="mod">
          <ac:chgData name="Judson Santiago" userId="ebb108da2f256286" providerId="LiveId" clId="{AEC601B2-A349-4A4A-83A0-FC80122AE279}" dt="2020-01-25T13:20:54.937" v="4738"/>
          <ac:spMkLst>
            <pc:docMk/>
            <pc:sldMk cId="2423465474" sldId="398"/>
            <ac:spMk id="2" creationId="{9B50EDDD-E5D8-4E1A-8DFF-1851BFD06E75}"/>
          </ac:spMkLst>
        </pc:spChg>
      </pc:sldChg>
      <pc:sldChg chg="modSp">
        <pc:chgData name="Judson Santiago" userId="ebb108da2f256286" providerId="LiveId" clId="{AEC601B2-A349-4A4A-83A0-FC80122AE279}" dt="2020-01-25T16:39:07.371" v="5643" actId="1076"/>
        <pc:sldMkLst>
          <pc:docMk/>
          <pc:sldMk cId="4261111604" sldId="399"/>
        </pc:sldMkLst>
        <pc:spChg chg="mod">
          <ac:chgData name="Judson Santiago" userId="ebb108da2f256286" providerId="LiveId" clId="{AEC601B2-A349-4A4A-83A0-FC80122AE279}" dt="2020-01-25T13:31:01.109" v="4770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AEC601B2-A349-4A4A-83A0-FC80122AE279}" dt="2020-01-25T13:23:49.130" v="4741" actId="6549"/>
          <ac:spMkLst>
            <pc:docMk/>
            <pc:sldMk cId="4261111604" sldId="399"/>
            <ac:spMk id="4" creationId="{29C518AC-ABB2-4B41-BF59-670668B21294}"/>
          </ac:spMkLst>
        </pc:spChg>
        <pc:spChg chg="mod">
          <ac:chgData name="Judson Santiago" userId="ebb108da2f256286" providerId="LiveId" clId="{AEC601B2-A349-4A4A-83A0-FC80122AE279}" dt="2020-01-25T16:39:07.371" v="5643" actId="1076"/>
          <ac:spMkLst>
            <pc:docMk/>
            <pc:sldMk cId="4261111604" sldId="399"/>
            <ac:spMk id="8" creationId="{17A93CF7-6911-458A-9031-EF402448EB62}"/>
          </ac:spMkLst>
        </pc:spChg>
      </pc:sldChg>
      <pc:sldChg chg="modSp">
        <pc:chgData name="Judson Santiago" userId="ebb108da2f256286" providerId="LiveId" clId="{AEC601B2-A349-4A4A-83A0-FC80122AE279}" dt="2020-01-25T13:21:03.535" v="4739"/>
        <pc:sldMkLst>
          <pc:docMk/>
          <pc:sldMk cId="2120093967" sldId="400"/>
        </pc:sldMkLst>
        <pc:spChg chg="mod">
          <ac:chgData name="Judson Santiago" userId="ebb108da2f256286" providerId="LiveId" clId="{AEC601B2-A349-4A4A-83A0-FC80122AE279}" dt="2020-01-25T13:21:03.535" v="4739"/>
          <ac:spMkLst>
            <pc:docMk/>
            <pc:sldMk cId="2120093967" sldId="400"/>
            <ac:spMk id="2" creationId="{5840ADEF-9240-49FC-9776-246C81667A1F}"/>
          </ac:spMkLst>
        </pc:spChg>
      </pc:sldChg>
      <pc:sldChg chg="modSp">
        <pc:chgData name="Judson Santiago" userId="ebb108da2f256286" providerId="LiveId" clId="{AEC601B2-A349-4A4A-83A0-FC80122AE279}" dt="2020-01-25T13:30:58.883" v="4769"/>
        <pc:sldMkLst>
          <pc:docMk/>
          <pc:sldMk cId="385362999" sldId="401"/>
        </pc:sldMkLst>
        <pc:spChg chg="mod">
          <ac:chgData name="Judson Santiago" userId="ebb108da2f256286" providerId="LiveId" clId="{AEC601B2-A349-4A4A-83A0-FC80122AE279}" dt="2020-01-25T13:30:58.883" v="4769"/>
          <ac:spMkLst>
            <pc:docMk/>
            <pc:sldMk cId="385362999" sldId="401"/>
            <ac:spMk id="2" creationId="{D5332BA8-E897-41FB-944C-2363EA80B21F}"/>
          </ac:spMkLst>
        </pc:spChg>
      </pc:sldChg>
      <pc:sldChg chg="addSp modSp">
        <pc:chgData name="Judson Santiago" userId="ebb108da2f256286" providerId="LiveId" clId="{AEC601B2-A349-4A4A-83A0-FC80122AE279}" dt="2020-01-25T23:47:42.937" v="6966" actId="15"/>
        <pc:sldMkLst>
          <pc:docMk/>
          <pc:sldMk cId="2188632730" sldId="402"/>
        </pc:sldMkLst>
        <pc:spChg chg="mod">
          <ac:chgData name="Judson Santiago" userId="ebb108da2f256286" providerId="LiveId" clId="{AEC601B2-A349-4A4A-83A0-FC80122AE279}" dt="2020-01-25T13:31:03.903" v="4771"/>
          <ac:spMkLst>
            <pc:docMk/>
            <pc:sldMk cId="2188632730" sldId="402"/>
            <ac:spMk id="2" creationId="{99A41306-704B-4B71-ACE1-377DD2E24F92}"/>
          </ac:spMkLst>
        </pc:spChg>
        <pc:spChg chg="mod">
          <ac:chgData name="Judson Santiago" userId="ebb108da2f256286" providerId="LiveId" clId="{AEC601B2-A349-4A4A-83A0-FC80122AE279}" dt="2020-01-25T23:47:42.937" v="6966" actId="15"/>
          <ac:spMkLst>
            <pc:docMk/>
            <pc:sldMk cId="2188632730" sldId="402"/>
            <ac:spMk id="3" creationId="{EFAA07C1-5CAA-4288-8BF8-4514AA50AD39}"/>
          </ac:spMkLst>
        </pc:spChg>
        <pc:spChg chg="add mod">
          <ac:chgData name="Judson Santiago" userId="ebb108da2f256286" providerId="LiveId" clId="{AEC601B2-A349-4A4A-83A0-FC80122AE279}" dt="2020-01-25T13:08:34.222" v="4394" actId="1076"/>
          <ac:spMkLst>
            <pc:docMk/>
            <pc:sldMk cId="2188632730" sldId="402"/>
            <ac:spMk id="4" creationId="{6193FF83-2174-43A3-9405-F55B07962D2F}"/>
          </ac:spMkLst>
        </pc:spChg>
        <pc:spChg chg="add mod">
          <ac:chgData name="Judson Santiago" userId="ebb108da2f256286" providerId="LiveId" clId="{AEC601B2-A349-4A4A-83A0-FC80122AE279}" dt="2020-01-25T23:47:16.950" v="6965" actId="1076"/>
          <ac:spMkLst>
            <pc:docMk/>
            <pc:sldMk cId="2188632730" sldId="402"/>
            <ac:spMk id="5" creationId="{FEAE85D5-335E-4149-A0F4-E6F8366315F4}"/>
          </ac:spMkLst>
        </pc:spChg>
      </pc:sldChg>
      <pc:sldChg chg="addSp modSp add ord">
        <pc:chgData name="Judson Santiago" userId="ebb108da2f256286" providerId="LiveId" clId="{AEC601B2-A349-4A4A-83A0-FC80122AE279}" dt="2020-01-25T23:04:08.587" v="6637" actId="20577"/>
        <pc:sldMkLst>
          <pc:docMk/>
          <pc:sldMk cId="143259873" sldId="403"/>
        </pc:sldMkLst>
        <pc:spChg chg="mod">
          <ac:chgData name="Judson Santiago" userId="ebb108da2f256286" providerId="LiveId" clId="{AEC601B2-A349-4A4A-83A0-FC80122AE279}" dt="2020-01-25T13:47:03.171" v="4874" actId="20577"/>
          <ac:spMkLst>
            <pc:docMk/>
            <pc:sldMk cId="143259873" sldId="403"/>
            <ac:spMk id="2" creationId="{17409D43-669A-4F2A-812A-A2B10785985C}"/>
          </ac:spMkLst>
        </pc:spChg>
        <pc:spChg chg="mod">
          <ac:chgData name="Judson Santiago" userId="ebb108da2f256286" providerId="LiveId" clId="{AEC601B2-A349-4A4A-83A0-FC80122AE279}" dt="2020-01-25T23:04:08.587" v="6637" actId="20577"/>
          <ac:spMkLst>
            <pc:docMk/>
            <pc:sldMk cId="143259873" sldId="403"/>
            <ac:spMk id="3" creationId="{4B352268-5C16-4046-8275-2EBE78048E77}"/>
          </ac:spMkLst>
        </pc:spChg>
        <pc:spChg chg="add mod">
          <ac:chgData name="Judson Santiago" userId="ebb108da2f256286" providerId="LiveId" clId="{AEC601B2-A349-4A4A-83A0-FC80122AE279}" dt="2020-01-25T16:27:03.867" v="5444" actId="14100"/>
          <ac:spMkLst>
            <pc:docMk/>
            <pc:sldMk cId="143259873" sldId="403"/>
            <ac:spMk id="4" creationId="{7F322B2E-C222-4AD5-A13D-35C6383623AC}"/>
          </ac:spMkLst>
        </pc:spChg>
      </pc:sldChg>
      <pc:sldChg chg="addSp delSp modSp add ord">
        <pc:chgData name="Judson Santiago" userId="ebb108da2f256286" providerId="LiveId" clId="{AEC601B2-A349-4A4A-83A0-FC80122AE279}" dt="2020-01-25T23:48:31.679" v="6967" actId="164"/>
        <pc:sldMkLst>
          <pc:docMk/>
          <pc:sldMk cId="2995624982" sldId="404"/>
        </pc:sldMkLst>
        <pc:spChg chg="mod">
          <ac:chgData name="Judson Santiago" userId="ebb108da2f256286" providerId="LiveId" clId="{AEC601B2-A349-4A4A-83A0-FC80122AE279}" dt="2020-01-25T16:28:10.661" v="5446"/>
          <ac:spMkLst>
            <pc:docMk/>
            <pc:sldMk cId="2995624982" sldId="404"/>
            <ac:spMk id="2" creationId="{30DC650C-4545-4435-80F1-1BD86FF749E2}"/>
          </ac:spMkLst>
        </pc:spChg>
        <pc:spChg chg="mod">
          <ac:chgData name="Judson Santiago" userId="ebb108da2f256286" providerId="LiveId" clId="{AEC601B2-A349-4A4A-83A0-FC80122AE279}" dt="2020-01-25T18:59:45.714" v="6379" actId="207"/>
          <ac:spMkLst>
            <pc:docMk/>
            <pc:sldMk cId="2995624982" sldId="404"/>
            <ac:spMk id="3" creationId="{1BAA2B6D-11FE-4AEE-A109-5C38056FA37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" creationId="{923F9186-5D68-47CB-BBB4-5AEC7EC38C3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6" creationId="{EB537F83-AEC3-41F8-993A-179BFB17B83F}"/>
          </ac:spMkLst>
        </pc:spChg>
        <pc:spChg chg="del mod topLvl">
          <ac:chgData name="Judson Santiago" userId="ebb108da2f256286" providerId="LiveId" clId="{AEC601B2-A349-4A4A-83A0-FC80122AE279}" dt="2020-01-25T16:31:38.197" v="5559" actId="478"/>
          <ac:spMkLst>
            <pc:docMk/>
            <pc:sldMk cId="2995624982" sldId="404"/>
            <ac:spMk id="7" creationId="{D2356830-43AC-4C6A-8722-32D018D8E01A}"/>
          </ac:spMkLst>
        </pc:spChg>
        <pc:spChg chg="del mod topLvl">
          <ac:chgData name="Judson Santiago" userId="ebb108da2f256286" providerId="LiveId" clId="{AEC601B2-A349-4A4A-83A0-FC80122AE279}" dt="2020-01-25T16:42:59.686" v="5677" actId="478"/>
          <ac:spMkLst>
            <pc:docMk/>
            <pc:sldMk cId="2995624982" sldId="404"/>
            <ac:spMk id="8" creationId="{55DF2665-F241-441C-8646-E510BFC803BC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2" creationId="{F6B6DAED-BF46-46FC-97FA-84BB64D1DD4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3" creationId="{CF8E816C-196F-473C-A793-44BA1BA4C2C0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4" creationId="{0AF96FDD-6FAD-40F1-A979-FAE1A3BDD0BA}"/>
          </ac:spMkLst>
        </pc:spChg>
        <pc:spChg chg="del mod topLvl">
          <ac:chgData name="Judson Santiago" userId="ebb108da2f256286" providerId="LiveId" clId="{AEC601B2-A349-4A4A-83A0-FC80122AE279}" dt="2020-01-25T16:36:44.957" v="5618" actId="478"/>
          <ac:spMkLst>
            <pc:docMk/>
            <pc:sldMk cId="2995624982" sldId="404"/>
            <ac:spMk id="15" creationId="{25982EBB-82F0-4066-8E2E-B282CDA6828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6" creationId="{211FFB95-7007-451F-8FA6-7E45EA20CF28}"/>
          </ac:spMkLst>
        </pc:spChg>
        <pc:spChg chg="del mod topLvl">
          <ac:chgData name="Judson Santiago" userId="ebb108da2f256286" providerId="LiveId" clId="{AEC601B2-A349-4A4A-83A0-FC80122AE279}" dt="2020-01-25T16:31:26.782" v="5558" actId="478"/>
          <ac:spMkLst>
            <pc:docMk/>
            <pc:sldMk cId="2995624982" sldId="404"/>
            <ac:spMk id="18" creationId="{6A7DA0E3-A867-4CC9-A992-8B11E11BC661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9" creationId="{36E5B88E-E55E-4544-8761-F10816264702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1" creationId="{0306309F-F475-43BE-85BA-54C10031865C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0" creationId="{CFA0BB8A-3690-43B6-A489-AC5881BFB07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6" creationId="{6C59B9E4-DA45-49BA-8E61-A5A50800C5CA}"/>
          </ac:spMkLst>
        </pc:spChg>
        <pc:spChg chg="add del mod">
          <ac:chgData name="Judson Santiago" userId="ebb108da2f256286" providerId="LiveId" clId="{AEC601B2-A349-4A4A-83A0-FC80122AE279}" dt="2020-01-25T16:51:37.398" v="5763" actId="478"/>
          <ac:spMkLst>
            <pc:docMk/>
            <pc:sldMk cId="2995624982" sldId="404"/>
            <ac:spMk id="45" creationId="{05E3FCA6-931C-473D-8CC5-64D4F61AD1E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47" creationId="{14FB54D2-9A76-407F-85BB-75E710180C43}"/>
          </ac:spMkLst>
        </pc:spChg>
        <pc:spChg chg="add mod or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0" creationId="{A5894E94-12C9-42AE-B720-C460A7A60DF4}"/>
          </ac:spMkLst>
        </pc:spChg>
        <pc:spChg chg="add mod">
          <ac:chgData name="Judson Santiago" userId="ebb108da2f256286" providerId="LiveId" clId="{AEC601B2-A349-4A4A-83A0-FC80122AE279}" dt="2020-01-25T18:57:24.636" v="6340" actId="20577"/>
          <ac:spMkLst>
            <pc:docMk/>
            <pc:sldMk cId="2995624982" sldId="404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5" creationId="{96E9D6DD-101E-4CD0-B834-76F240159A63}"/>
          </ac:spMkLst>
        </pc:spChg>
        <pc:grpChg chg="add mod">
          <ac:chgData name="Judson Santiago" userId="ebb108da2f256286" providerId="LiveId" clId="{AEC601B2-A349-4A4A-83A0-FC80122AE279}" dt="2020-01-25T23:48:31.679" v="6967" actId="164"/>
          <ac:grpSpMkLst>
            <pc:docMk/>
            <pc:sldMk cId="2995624982" sldId="404"/>
            <ac:grpSpMk id="4" creationId="{31AFE2FB-E218-4718-BAF7-EF3CA6EB4B46}"/>
          </ac:grpSpMkLst>
        </pc:grpChg>
        <pc:grpChg chg="add del mod">
          <ac:chgData name="Judson Santiago" userId="ebb108da2f256286" providerId="LiveId" clId="{AEC601B2-A349-4A4A-83A0-FC80122AE279}" dt="2020-01-25T16:29:05.034" v="5551" actId="165"/>
          <ac:grpSpMkLst>
            <pc:docMk/>
            <pc:sldMk cId="2995624982" sldId="404"/>
            <ac:grpSpMk id="4" creationId="{C5244CF9-AB26-4D47-9989-FC543A040BDA}"/>
          </ac:grpSpMkLst>
        </pc:grp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9" creationId="{6D3C63D0-2F89-4111-81C4-6965CF3FE731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0" creationId="{3A21FFA5-196C-4803-A7B5-9C8CBBBB44EA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1" creationId="{29A51CFD-FBCE-46FC-AD26-8EA2C933EEBA}"/>
          </ac:cxnSpMkLst>
        </pc:cxnChg>
        <pc:cxnChg chg="del mod topLvl">
          <ac:chgData name="Judson Santiago" userId="ebb108da2f256286" providerId="LiveId" clId="{AEC601B2-A349-4A4A-83A0-FC80122AE279}" dt="2020-01-25T16:31:40.004" v="5560" actId="478"/>
          <ac:cxnSpMkLst>
            <pc:docMk/>
            <pc:sldMk cId="2995624982" sldId="404"/>
            <ac:cxnSpMk id="17" creationId="{70E4642E-A136-4C4D-B3DD-73BAECFEB706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0" creationId="{D1375B9F-4433-43D9-BD1B-1A4CA9B558C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16:51:52.215" v="5764" actId="478"/>
          <ac:cxnSpMkLst>
            <pc:docMk/>
            <pc:sldMk cId="2995624982" sldId="404"/>
            <ac:cxnSpMk id="28" creationId="{3267B079-1163-47F3-BD23-CA20BD996C45}"/>
          </ac:cxnSpMkLst>
        </pc:cxnChg>
        <pc:cxnChg chg="add del mod">
          <ac:chgData name="Judson Santiago" userId="ebb108da2f256286" providerId="LiveId" clId="{AEC601B2-A349-4A4A-83A0-FC80122AE279}" dt="2020-01-25T16:51:54.700" v="5765" actId="478"/>
          <ac:cxnSpMkLst>
            <pc:docMk/>
            <pc:sldMk cId="2995624982" sldId="404"/>
            <ac:cxnSpMk id="29" creationId="{05CE2EE3-7F6F-4270-9378-4C18856B3044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6:46:31.866" v="5725" actId="478"/>
          <ac:cxnSpMkLst>
            <pc:docMk/>
            <pc:sldMk cId="2995624982" sldId="404"/>
            <ac:cxnSpMk id="35" creationId="{7ED41395-9594-4A71-A463-7F1AA417D3F1}"/>
          </ac:cxnSpMkLst>
        </pc:cxnChg>
        <pc:cxnChg chg="add del mod">
          <ac:chgData name="Judson Santiago" userId="ebb108da2f256286" providerId="LiveId" clId="{AEC601B2-A349-4A4A-83A0-FC80122AE279}" dt="2020-01-25T16:46:44.657" v="5727" actId="478"/>
          <ac:cxnSpMkLst>
            <pc:docMk/>
            <pc:sldMk cId="2995624982" sldId="404"/>
            <ac:cxnSpMk id="38" creationId="{854F159A-48B5-4D7E-BBE7-A32AEE87921B}"/>
          </ac:cxnSpMkLst>
        </pc:cxnChg>
        <pc:cxnChg chg="add del mod">
          <ac:chgData name="Judson Santiago" userId="ebb108da2f256286" providerId="LiveId" clId="{AEC601B2-A349-4A4A-83A0-FC80122AE279}" dt="2020-01-25T16:59:17.592" v="5919" actId="478"/>
          <ac:cxnSpMkLst>
            <pc:docMk/>
            <pc:sldMk cId="2995624982" sldId="404"/>
            <ac:cxnSpMk id="40" creationId="{56EF892C-2EE3-4B77-ACF7-6DD350F3DA75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42" creationId="{86906B60-4043-4D9E-95AA-7313FD8D8E3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53" creationId="{30B151FE-D3C6-44B1-8260-9097647594DB}"/>
          </ac:cxnSpMkLst>
        </pc:cxnChg>
        <pc:cxnChg chg="add del mod">
          <ac:chgData name="Judson Santiago" userId="ebb108da2f256286" providerId="LiveId" clId="{AEC601B2-A349-4A4A-83A0-FC80122AE279}" dt="2020-01-25T18:54:49.862" v="6331" actId="478"/>
          <ac:cxnSpMkLst>
            <pc:docMk/>
            <pc:sldMk cId="2995624982" sldId="404"/>
            <ac:cxnSpMk id="62" creationId="{1C302290-473E-4E45-A0F8-BDE0A8DA600B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4" creationId="{F8D9C7D1-8F14-40CF-9EE4-1154A2998101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5" creationId="{BDE9D443-C59B-4FBC-8A6F-1FFC2FB7EEEA}"/>
          </ac:cxnSpMkLst>
        </pc:cxnChg>
      </pc:sldChg>
      <pc:sldChg chg="add del">
        <pc:chgData name="Judson Santiago" userId="ebb108da2f256286" providerId="LiveId" clId="{AEC601B2-A349-4A4A-83A0-FC80122AE279}" dt="2020-01-25T17:20:55.759" v="6017" actId="47"/>
        <pc:sldMkLst>
          <pc:docMk/>
          <pc:sldMk cId="2448177951" sldId="405"/>
        </pc:sldMkLst>
      </pc:sldChg>
      <pc:sldChg chg="addSp delSp modSp add">
        <pc:chgData name="Judson Santiago" userId="ebb108da2f256286" providerId="LiveId" clId="{AEC601B2-A349-4A4A-83A0-FC80122AE279}" dt="2020-02-03T02:51:31.901" v="10033" actId="14100"/>
        <pc:sldMkLst>
          <pc:docMk/>
          <pc:sldMk cId="4011864246" sldId="405"/>
        </pc:sldMkLst>
        <pc:spChg chg="mod">
          <ac:chgData name="Judson Santiago" userId="ebb108da2f256286" providerId="LiveId" clId="{AEC601B2-A349-4A4A-83A0-FC80122AE279}" dt="2020-01-25T23:49:01.860" v="6969" actId="1076"/>
          <ac:spMkLst>
            <pc:docMk/>
            <pc:sldMk cId="4011864246" sldId="405"/>
            <ac:spMk id="3" creationId="{1BAA2B6D-11FE-4AEE-A109-5C38056FA37D}"/>
          </ac:spMkLst>
        </pc:spChg>
        <pc:spChg chg="add del mod">
          <ac:chgData name="Judson Santiago" userId="ebb108da2f256286" providerId="LiveId" clId="{AEC601B2-A349-4A4A-83A0-FC80122AE279}" dt="2020-02-03T02:51:20.328" v="10032" actId="478"/>
          <ac:spMkLst>
            <pc:docMk/>
            <pc:sldMk cId="4011864246" sldId="405"/>
            <ac:spMk id="4" creationId="{8172E1B0-2EE8-4B36-BCFD-40ACB2A5A01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" creationId="{923F9186-5D68-47CB-BBB4-5AEC7EC38C34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6" creationId="{EB537F83-AEC3-41F8-993A-179BFB17B83F}"/>
          </ac:spMkLst>
        </pc:spChg>
        <pc:spChg chg="del">
          <ac:chgData name="Judson Santiago" userId="ebb108da2f256286" providerId="LiveId" clId="{AEC601B2-A349-4A4A-83A0-FC80122AE279}" dt="2020-01-25T17:57:53.122" v="6056" actId="478"/>
          <ac:spMkLst>
            <pc:docMk/>
            <pc:sldMk cId="4011864246" sldId="405"/>
            <ac:spMk id="12" creationId="{F6B6DAED-BF46-46FC-97FA-84BB64D1DD4D}"/>
          </ac:spMkLst>
        </pc:spChg>
        <pc:spChg chg="mod or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3" creationId="{CF8E816C-196F-473C-A793-44BA1BA4C2C0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4" creationId="{0AF96FDD-6FAD-40F1-A979-FAE1A3BDD0B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6" creationId="{211FFB95-7007-451F-8FA6-7E45EA20CF28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9" creationId="{36E5B88E-E55E-4544-8761-F10816264702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1" creationId="{0306309F-F475-43BE-85BA-54C10031865C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9" creationId="{0E9401CE-3A1E-41E4-9A49-CF94633C526F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0" creationId="{CFA0BB8A-3690-43B6-A489-AC5881BFB077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3" creationId="{CA4E46F7-6D77-4883-9D7F-AAFA17CB46A9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4" creationId="{62674B1E-4815-4DA6-8E1C-7E0CA952957B}"/>
          </ac:spMkLst>
        </pc:spChg>
        <pc:spChg chg="add del mod">
          <ac:chgData name="Judson Santiago" userId="ebb108da2f256286" providerId="LiveId" clId="{AEC601B2-A349-4A4A-83A0-FC80122AE279}" dt="2020-01-25T18:30:54.819" v="6280" actId="478"/>
          <ac:spMkLst>
            <pc:docMk/>
            <pc:sldMk cId="4011864246" sldId="405"/>
            <ac:spMk id="35" creationId="{296564B4-4E90-4235-B96E-D8AFBA57F0A2}"/>
          </ac:spMkLst>
        </pc:spChg>
        <pc:spChg chg="add del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6" creationId="{6C59B9E4-DA45-49BA-8E61-A5A50800C5CA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7" creationId="{EEE1608F-3A38-4247-87EA-6FB768B070D6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47" creationId="{14FB54D2-9A76-407F-85BB-75E710180C43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0" creationId="{A5894E94-12C9-42AE-B720-C460A7A60DF4}"/>
          </ac:spMkLst>
        </pc:spChg>
        <pc:spChg chg="del">
          <ac:chgData name="Judson Santiago" userId="ebb108da2f256286" providerId="LiveId" clId="{AEC601B2-A349-4A4A-83A0-FC80122AE279}" dt="2020-01-25T17:57:34.046" v="6050" actId="478"/>
          <ac:spMkLst>
            <pc:docMk/>
            <pc:sldMk cId="4011864246" sldId="405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19:05:13.291" v="6600" actId="1076"/>
          <ac:spMkLst>
            <pc:docMk/>
            <pc:sldMk cId="4011864246" sldId="405"/>
            <ac:spMk id="52" creationId="{2319A455-5B6B-4172-9FD9-D5DFF7F1AFF8}"/>
          </ac:spMkLst>
        </pc:spChg>
        <pc:grpChg chg="add mod">
          <ac:chgData name="Judson Santiago" userId="ebb108da2f256286" providerId="LiveId" clId="{AEC601B2-A349-4A4A-83A0-FC80122AE279}" dt="2020-01-25T23:49:13.492" v="6971" actId="164"/>
          <ac:grpSpMkLst>
            <pc:docMk/>
            <pc:sldMk cId="4011864246" sldId="405"/>
            <ac:grpSpMk id="15" creationId="{B189645E-FB0B-416B-9CE7-004D8A67B740}"/>
          </ac:grpSpMkLst>
        </pc:grpChg>
        <pc:cxnChg chg="add del mod">
          <ac:chgData name="Judson Santiago" userId="ebb108da2f256286" providerId="LiveId" clId="{AEC601B2-A349-4A4A-83A0-FC80122AE279}" dt="2020-01-25T18:16:26.515" v="6235" actId="478"/>
          <ac:cxnSpMkLst>
            <pc:docMk/>
            <pc:sldMk cId="4011864246" sldId="405"/>
            <ac:cxnSpMk id="7" creationId="{2766F347-727E-4FF7-A453-2764E6D65100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9" creationId="{6D3C63D0-2F89-4111-81C4-6965CF3FE73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0" creationId="{3A21FFA5-196C-4803-A7B5-9C8CBBBB44EA}"/>
          </ac:cxnSpMkLst>
        </pc:cxnChg>
        <pc:cxnChg chg="del mod">
          <ac:chgData name="Judson Santiago" userId="ebb108da2f256286" providerId="LiveId" clId="{AEC601B2-A349-4A4A-83A0-FC80122AE279}" dt="2020-01-25T23:49:04.345" v="6970" actId="478"/>
          <ac:cxnSpMkLst>
            <pc:docMk/>
            <pc:sldMk cId="4011864246" sldId="405"/>
            <ac:cxnSpMk id="11" creationId="{29A51CFD-FBCE-46FC-AD26-8EA2C933EEBA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2" creationId="{B27677E2-1A14-4758-B2BF-91527A186BD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0" creationId="{D1375B9F-4433-43D9-BD1B-1A4CA9B558CE}"/>
          </ac:cxnSpMkLst>
        </pc:cxnChg>
        <pc:cxnChg chg="mod">
          <ac:chgData name="Judson Santiago" userId="ebb108da2f256286" providerId="LiveId" clId="{AEC601B2-A349-4A4A-83A0-FC80122AE279}" dt="2020-02-03T02:51:16.924" v="10031" actId="14100"/>
          <ac:cxnSpMkLst>
            <pc:docMk/>
            <pc:sldMk cId="4011864246" sldId="405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23:07:29.545" v="6643" actId="478"/>
          <ac:cxnSpMkLst>
            <pc:docMk/>
            <pc:sldMk cId="4011864246" sldId="405"/>
            <ac:cxnSpMk id="28" creationId="{0D69318B-AB7B-489E-84E4-50A312A09EBD}"/>
          </ac:cxnSpMkLst>
        </pc:cxnChg>
        <pc:cxnChg chg="add del mod">
          <ac:chgData name="Judson Santiago" userId="ebb108da2f256286" providerId="LiveId" clId="{AEC601B2-A349-4A4A-83A0-FC80122AE279}" dt="2020-01-25T18:20:45.903" v="6238" actId="478"/>
          <ac:cxnSpMkLst>
            <pc:docMk/>
            <pc:sldMk cId="4011864246" sldId="405"/>
            <ac:cxnSpMk id="29" creationId="{23565E58-17D8-4469-A0A1-93B7DD5068A7}"/>
          </ac:cxnSpMkLst>
        </pc:cxnChg>
        <pc:cxnChg chg="mod">
          <ac:chgData name="Judson Santiago" userId="ebb108da2f256286" providerId="LiveId" clId="{AEC601B2-A349-4A4A-83A0-FC80122AE279}" dt="2020-02-03T02:51:11.857" v="10030" actId="14100"/>
          <ac:cxnSpMkLst>
            <pc:docMk/>
            <pc:sldMk cId="4011864246" sldId="405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8:34:59.264" v="6298" actId="478"/>
          <ac:cxnSpMkLst>
            <pc:docMk/>
            <pc:sldMk cId="4011864246" sldId="405"/>
            <ac:cxnSpMk id="40" creationId="{042BC227-52A0-4620-B725-F000760E70D0}"/>
          </ac:cxnSpMkLst>
        </pc:cxnChg>
        <pc:cxnChg chg="del mod">
          <ac:chgData name="Judson Santiago" userId="ebb108da2f256286" providerId="LiveId" clId="{AEC601B2-A349-4A4A-83A0-FC80122AE279}" dt="2020-01-25T17:21:10.982" v="6019" actId="478"/>
          <ac:cxnSpMkLst>
            <pc:docMk/>
            <pc:sldMk cId="4011864246" sldId="405"/>
            <ac:cxnSpMk id="42" creationId="{86906B60-4043-4D9E-95AA-7313FD8D8E3E}"/>
          </ac:cxnSpMkLst>
        </pc:cxnChg>
        <pc:cxnChg chg="add del mod">
          <ac:chgData name="Judson Santiago" userId="ebb108da2f256286" providerId="LiveId" clId="{AEC601B2-A349-4A4A-83A0-FC80122AE279}" dt="2020-01-25T18:34:48.586" v="6296" actId="478"/>
          <ac:cxnSpMkLst>
            <pc:docMk/>
            <pc:sldMk cId="4011864246" sldId="405"/>
            <ac:cxnSpMk id="43" creationId="{69C995D6-2F55-4F20-A643-9BF01FD01FF0}"/>
          </ac:cxnSpMkLst>
        </pc:cxnChg>
        <pc:cxnChg chg="add mod">
          <ac:chgData name="Judson Santiago" userId="ebb108da2f256286" providerId="LiveId" clId="{AEC601B2-A349-4A4A-83A0-FC80122AE279}" dt="2020-02-03T02:51:31.901" v="10033" actId="14100"/>
          <ac:cxnSpMkLst>
            <pc:docMk/>
            <pc:sldMk cId="4011864246" sldId="405"/>
            <ac:cxnSpMk id="45" creationId="{BE21BC28-350C-4160-A229-0293EA61672B}"/>
          </ac:cxnSpMkLst>
        </pc:cxnChg>
        <pc:cxnChg chg="mod or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53" creationId="{30B151FE-D3C6-44B1-8260-9097647594DB}"/>
          </ac:cxnSpMkLst>
        </pc:cxnChg>
      </pc:sldChg>
      <pc:sldChg chg="addSp modSp add modNotesTx">
        <pc:chgData name="Judson Santiago" userId="ebb108da2f256286" providerId="LiveId" clId="{AEC601B2-A349-4A4A-83A0-FC80122AE279}" dt="2020-02-02T23:24:24.905" v="10028" actId="113"/>
        <pc:sldMkLst>
          <pc:docMk/>
          <pc:sldMk cId="998310110" sldId="406"/>
        </pc:sldMkLst>
        <pc:spChg chg="mod">
          <ac:chgData name="Judson Santiago" userId="ebb108da2f256286" providerId="LiveId" clId="{AEC601B2-A349-4A4A-83A0-FC80122AE279}" dt="2020-01-25T19:06:08.355" v="6616" actId="20577"/>
          <ac:spMkLst>
            <pc:docMk/>
            <pc:sldMk cId="998310110" sldId="406"/>
            <ac:spMk id="2" creationId="{9C61C7AA-C64D-4123-9BA7-646375768AEC}"/>
          </ac:spMkLst>
        </pc:spChg>
        <pc:spChg chg="mod">
          <ac:chgData name="Judson Santiago" userId="ebb108da2f256286" providerId="LiveId" clId="{AEC601B2-A349-4A4A-83A0-FC80122AE279}" dt="2020-01-25T23:24:19.043" v="6912" actId="207"/>
          <ac:spMkLst>
            <pc:docMk/>
            <pc:sldMk cId="998310110" sldId="406"/>
            <ac:spMk id="3" creationId="{6BF7DD2C-95B0-41E5-BDD4-9EEEF15A8CCD}"/>
          </ac:spMkLst>
        </pc:spChg>
        <pc:spChg chg="add mod">
          <ac:chgData name="Judson Santiago" userId="ebb108da2f256286" providerId="LiveId" clId="{AEC601B2-A349-4A4A-83A0-FC80122AE279}" dt="2020-01-25T23:23:13.981" v="6910" actId="207"/>
          <ac:spMkLst>
            <pc:docMk/>
            <pc:sldMk cId="998310110" sldId="406"/>
            <ac:spMk id="4" creationId="{09B26433-B223-4A38-988F-B4909F73109B}"/>
          </ac:spMkLst>
        </pc:spChg>
        <pc:grpChg chg="add">
          <ac:chgData name="Judson Santiago" userId="ebb108da2f256286" providerId="LiveId" clId="{AEC601B2-A349-4A4A-83A0-FC80122AE279}" dt="2020-02-02T23:23:06.155" v="9961"/>
          <ac:grpSpMkLst>
            <pc:docMk/>
            <pc:sldMk cId="998310110" sldId="406"/>
            <ac:grpSpMk id="5" creationId="{8F294494-D7E6-4681-B78D-7FA7A17E23BB}"/>
          </ac:grpSpMkLst>
        </pc:grpChg>
      </pc:sldChg>
      <pc:sldChg chg="addSp delSp modSp add del ord">
        <pc:chgData name="Judson Santiago" userId="ebb108da2f256286" providerId="LiveId" clId="{AEC601B2-A349-4A4A-83A0-FC80122AE279}" dt="2020-01-25T18:48:37.435" v="6326" actId="47"/>
        <pc:sldMkLst>
          <pc:docMk/>
          <pc:sldMk cId="1430814738" sldId="406"/>
        </pc:sldMkLst>
        <pc:spChg chg="add">
          <ac:chgData name="Judson Santiago" userId="ebb108da2f256286" providerId="LiveId" clId="{AEC601B2-A349-4A4A-83A0-FC80122AE279}" dt="2020-01-25T18:46:30.442" v="6308"/>
          <ac:spMkLst>
            <pc:docMk/>
            <pc:sldMk cId="1430814738" sldId="406"/>
            <ac:spMk id="27" creationId="{D8A799E5-A920-4EF9-849F-3A12A0D90DB4}"/>
          </ac:spMkLst>
        </pc:spChg>
        <pc:spChg chg="add mod">
          <ac:chgData name="Judson Santiago" userId="ebb108da2f256286" providerId="LiveId" clId="{AEC601B2-A349-4A4A-83A0-FC80122AE279}" dt="2020-01-25T18:46:45.575" v="6311" actId="1076"/>
          <ac:spMkLst>
            <pc:docMk/>
            <pc:sldMk cId="1430814738" sldId="406"/>
            <ac:spMk id="28" creationId="{F9D6C5B1-9CAA-469A-89DF-EC5849EB1BE5}"/>
          </ac:spMkLst>
        </pc:spChg>
        <pc:spChg chg="del">
          <ac:chgData name="Judson Santiago" userId="ebb108da2f256286" providerId="LiveId" clId="{AEC601B2-A349-4A4A-83A0-FC80122AE279}" dt="2020-01-25T18:47:02.390" v="6314" actId="478"/>
          <ac:spMkLst>
            <pc:docMk/>
            <pc:sldMk cId="1430814738" sldId="406"/>
            <ac:spMk id="36" creationId="{6C59B9E4-DA45-49BA-8E61-A5A50800C5CA}"/>
          </ac:spMkLst>
        </pc:spChg>
        <pc:spChg chg="del">
          <ac:chgData name="Judson Santiago" userId="ebb108da2f256286" providerId="LiveId" clId="{AEC601B2-A349-4A4A-83A0-FC80122AE279}" dt="2020-01-25T18:46:40.851" v="6309" actId="478"/>
          <ac:spMkLst>
            <pc:docMk/>
            <pc:sldMk cId="1430814738" sldId="406"/>
            <ac:spMk id="47" creationId="{14FB54D2-9A76-407F-85BB-75E710180C43}"/>
          </ac:spMkLst>
        </pc:spChg>
        <pc:cxnChg chg="mod">
          <ac:chgData name="Judson Santiago" userId="ebb108da2f256286" providerId="LiveId" clId="{AEC601B2-A349-4A4A-83A0-FC80122AE279}" dt="2020-01-25T18:46:57.388" v="6313" actId="14100"/>
          <ac:cxnSpMkLst>
            <pc:docMk/>
            <pc:sldMk cId="1430814738" sldId="406"/>
            <ac:cxnSpMk id="45" creationId="{BE21BC28-350C-4160-A229-0293EA61672B}"/>
          </ac:cxnSpMkLst>
        </pc:cxnChg>
      </pc:sldChg>
      <pc:sldChg chg="modSp add">
        <pc:chgData name="Judson Santiago" userId="ebb108da2f256286" providerId="LiveId" clId="{AEC601B2-A349-4A4A-83A0-FC80122AE279}" dt="2020-01-26T03:20:03.615" v="7884" actId="207"/>
        <pc:sldMkLst>
          <pc:docMk/>
          <pc:sldMk cId="144621311" sldId="407"/>
        </pc:sldMkLst>
        <pc:spChg chg="mod">
          <ac:chgData name="Judson Santiago" userId="ebb108da2f256286" providerId="LiveId" clId="{AEC601B2-A349-4A4A-83A0-FC80122AE279}" dt="2020-01-26T03:00:48.593" v="6998" actId="20577"/>
          <ac:spMkLst>
            <pc:docMk/>
            <pc:sldMk cId="144621311" sldId="407"/>
            <ac:spMk id="2" creationId="{DF085CD6-9A53-4A30-B11F-35A0A164E1F0}"/>
          </ac:spMkLst>
        </pc:spChg>
        <pc:spChg chg="mod">
          <ac:chgData name="Judson Santiago" userId="ebb108da2f256286" providerId="LiveId" clId="{AEC601B2-A349-4A4A-83A0-FC80122AE279}" dt="2020-01-26T03:20:03.615" v="7884" actId="207"/>
          <ac:spMkLst>
            <pc:docMk/>
            <pc:sldMk cId="144621311" sldId="407"/>
            <ac:spMk id="3" creationId="{803E6B94-BC37-4A2D-A8F3-103D20204B10}"/>
          </ac:spMkLst>
        </pc:spChg>
      </pc:sldChg>
      <pc:sldChg chg="addSp delSp modSp add modNotesTx">
        <pc:chgData name="Judson Santiago" userId="ebb108da2f256286" providerId="LiveId" clId="{AEC601B2-A349-4A4A-83A0-FC80122AE279}" dt="2020-02-02T22:52:50.419" v="8856" actId="6549"/>
        <pc:sldMkLst>
          <pc:docMk/>
          <pc:sldMk cId="887110198" sldId="408"/>
        </pc:sldMkLst>
        <pc:spChg chg="mod">
          <ac:chgData name="Judson Santiago" userId="ebb108da2f256286" providerId="LiveId" clId="{AEC601B2-A349-4A4A-83A0-FC80122AE279}" dt="2020-02-02T22:16:22.159" v="8022"/>
          <ac:spMkLst>
            <pc:docMk/>
            <pc:sldMk cId="887110198" sldId="408"/>
            <ac:spMk id="2" creationId="{86D83685-B560-4E14-AD8B-040D693562FE}"/>
          </ac:spMkLst>
        </pc:spChg>
        <pc:spChg chg="mod ord">
          <ac:chgData name="Judson Santiago" userId="ebb108da2f256286" providerId="LiveId" clId="{AEC601B2-A349-4A4A-83A0-FC80122AE279}" dt="2020-02-02T22:52:50.419" v="8856" actId="6549"/>
          <ac:spMkLst>
            <pc:docMk/>
            <pc:sldMk cId="887110198" sldId="408"/>
            <ac:spMk id="3" creationId="{A90B5964-6795-45AE-BB6B-99F9BD5440C0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5" creationId="{64AD657D-CCFF-4F02-A27F-FEBE057FBDED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9" creationId="{D0134647-8FCE-4B50-A663-574004F50CC6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0" creationId="{0015B90A-21DD-476D-BCE3-D7E8A24B212B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1" creationId="{408A654A-7D1E-4F14-ADAB-7C6044D46C78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5" creationId="{02C86C6E-0FEC-4D4F-BF1D-91C5F1432D12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6" creationId="{7D20F582-4E9B-400F-8B25-8B37B4CE3E5E}"/>
          </ac:spMkLst>
        </pc:spChg>
        <pc:spChg chg="del mod topLvl">
          <ac:chgData name="Judson Santiago" userId="ebb108da2f256286" providerId="LiveId" clId="{AEC601B2-A349-4A4A-83A0-FC80122AE279}" dt="2020-02-02T22:31:36.490" v="8575" actId="478"/>
          <ac:spMkLst>
            <pc:docMk/>
            <pc:sldMk cId="887110198" sldId="408"/>
            <ac:spMk id="26" creationId="{166112BD-EF6A-4A51-9EBF-101DDF62915C}"/>
          </ac:spMkLst>
        </pc:spChg>
        <pc:spChg chg="del mod topLvl">
          <ac:chgData name="Judson Santiago" userId="ebb108da2f256286" providerId="LiveId" clId="{AEC601B2-A349-4A4A-83A0-FC80122AE279}" dt="2020-02-02T22:31:01.586" v="8568" actId="478"/>
          <ac:spMkLst>
            <pc:docMk/>
            <pc:sldMk cId="887110198" sldId="408"/>
            <ac:spMk id="27" creationId="{F9BC9A4A-E013-4B2F-A8D6-48CE77508DFE}"/>
          </ac:spMkLst>
        </pc:spChg>
        <pc:spChg chg="add del mod topLvl">
          <ac:chgData name="Judson Santiago" userId="ebb108da2f256286" providerId="LiveId" clId="{AEC601B2-A349-4A4A-83A0-FC80122AE279}" dt="2020-02-02T22:49:39.461" v="8794" actId="208"/>
          <ac:spMkLst>
            <pc:docMk/>
            <pc:sldMk cId="887110198" sldId="408"/>
            <ac:spMk id="32" creationId="{071E47F8-80F8-457C-834A-78238738932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3" creationId="{AF7F4CEE-7C9F-47AF-93D5-472ED97CC38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4" creationId="{8D6F4EEE-6232-4223-A236-C8F9102211D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5" creationId="{0FEAD02F-2010-4D6B-8D48-CA2DE92E18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6" creationId="{F2FDAB84-E094-49C9-846E-6FDA29DA810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7" creationId="{56B802DE-93C8-4F20-84D0-E3C60F6C9DC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8" creationId="{DA5221F5-4724-4773-9899-204E661FF3A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9" creationId="{D231A53B-BD44-40AD-8438-24F6B08A6F6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0" creationId="{E43BBD76-9598-4CC0-9A3F-F1CB425C892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1" creationId="{63F801B4-BED6-4669-8B87-07F6780A13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2" creationId="{33813F34-D3CF-4345-90D9-11742933A3F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3" creationId="{C4E0DBFC-1DD1-4AC1-A038-931C59C0ECC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4" creationId="{26D93079-A79D-4224-919E-17D15C89A83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5" creationId="{AEC30064-6890-404E-9FF9-02209FB75D5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6" creationId="{06132E9C-23E3-482B-970D-474618F237A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7" creationId="{3B93C49D-3A81-48CA-A5C8-1A00BAC0EE7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8" creationId="{62912C08-78EE-4E13-8B6C-7F5498EBB9B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9" creationId="{51252E61-121E-477E-8A7E-7D92AE0605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0" creationId="{6ADCC238-4385-4A15-8D69-A0A68669C8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1" creationId="{73EE9578-3760-47E2-A0BC-53DCD97545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2" creationId="{6C182511-A78C-44B7-9752-C49BD278F79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3" creationId="{E5545B28-B168-44F7-9644-511B16C074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4" creationId="{1BF8777D-1114-4239-BD46-B63EC53EDF6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5" creationId="{A95B6F2D-E675-40A7-9B29-3529CA55A5D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6" creationId="{00B3021B-EDDD-40D2-B262-9993D15C88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7" creationId="{C40F0339-1409-4D0D-96C2-2037B8B28BD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8" creationId="{68BFD272-2B40-4FFF-8223-276D6D7CED2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9" creationId="{144EBB21-2986-4AE0-8544-90DD13145D3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0" creationId="{315B5188-A1B1-47E8-9495-1E4AD995505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1" creationId="{47F47BD6-C3C6-487F-A664-AE325B06EFB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2" creationId="{7B9DAA69-AB79-452D-BC34-22C641ABDD8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3" creationId="{2A058DC3-44A1-4862-9E90-CC425BDAAC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4" creationId="{1AC76C7E-086F-42D7-9D50-70D94F60E80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5" creationId="{9799F679-508A-44FB-A9B3-866E61144FA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6" creationId="{B18696D9-8181-4A94-ADF4-58F78453595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7" creationId="{87E2B6BA-068B-4B52-88DA-246566698B45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8" creationId="{354DF21E-4933-43AB-9BF2-0C21491A9EF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9" creationId="{74235B3B-BDB9-4BEC-9D7A-196415E221A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0" creationId="{70A978F4-E326-4F21-9E89-65436235E18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1" creationId="{33B0BD35-5B22-4BD1-AD5C-E9FF48BD68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2" creationId="{007E3622-508B-4B90-A2F8-29366EED0BA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3" creationId="{F6B095AF-FFA4-4669-AE6C-2B6CE7B5B44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4" creationId="{0B822A17-DAFA-4C9B-8799-14A80A0DAD1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5" creationId="{F8FD1D80-4228-4391-9B2A-7DCCA5D1D4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6" creationId="{7F8DF878-A63E-459A-B753-D73F0B0DBF7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7" creationId="{6BD07586-AEDB-4B56-A35A-9D21F3D900C7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8" creationId="{B8426480-F788-4764-B613-283A7950FEF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9" creationId="{3EFB7988-2ADA-4376-89CB-272A8DF0350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0" creationId="{8C618C33-F945-4B69-B4E2-4728F966C3C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1" creationId="{8F34B72A-7EFE-440C-8199-6EBF1FBE8E7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2" creationId="{6321B79B-D095-452B-939F-FDAC4998795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3" creationId="{74D7B47B-B6D5-4298-B213-42A456C9FC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4" creationId="{54CEF299-BF71-4ABA-A8AA-47D13C364C1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5" creationId="{3B0602BB-5620-4713-82A1-1F9B63D6087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6" creationId="{84969AE8-C1EF-4A8B-908E-C87F8A241B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7" creationId="{01EF9FE0-879C-48B8-B2F1-8F2ECF3B62B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8" creationId="{D37BB464-68EB-43BA-90FD-A1FB295202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9" creationId="{7D08AF20-772F-44D7-A75D-F8A89407C6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0" creationId="{8EA66793-3AF1-4734-B47D-C4EB70FDFFB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1" creationId="{B3A051B5-7E88-4476-92A6-9068C621F99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2" creationId="{364A52F8-C4B3-4081-A960-884FF93D11A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3" creationId="{1F49D37F-EABF-4B0E-BB0F-D3ABA82534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4" creationId="{56865D8B-4415-4041-8726-DEAC67649B7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5" creationId="{A6F0DC5D-6489-4347-9C56-936B05DDE0E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105" creationId="{968F3EA7-4225-48B2-8754-F9B6ED62448A}"/>
          </ac:spMkLst>
        </pc:spChg>
        <pc:spChg chg="add mod">
          <ac:chgData name="Judson Santiago" userId="ebb108da2f256286" providerId="LiveId" clId="{AEC601B2-A349-4A4A-83A0-FC80122AE279}" dt="2020-02-02T22:51:45.071" v="8826" actId="1076"/>
          <ac:spMkLst>
            <pc:docMk/>
            <pc:sldMk cId="887110198" sldId="408"/>
            <ac:spMk id="109" creationId="{D73334A2-1611-4C13-A5B7-3BFA33EE1FF8}"/>
          </ac:spMkLst>
        </pc:spChg>
        <pc:spChg chg="mod">
          <ac:chgData name="Judson Santiago" userId="ebb108da2f256286" providerId="LiveId" clId="{AEC601B2-A349-4A4A-83A0-FC80122AE279}" dt="2020-02-02T22:49:47.713" v="8795" actId="208"/>
          <ac:spMkLst>
            <pc:docMk/>
            <pc:sldMk cId="887110198" sldId="408"/>
            <ac:spMk id="112" creationId="{79B4E391-E1BC-499D-84C1-EB37AD3561C3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3" creationId="{AC22D924-FB99-4549-B6C5-7874E033E2AD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4" creationId="{E6958648-C668-4077-9FC3-C75ACFEA04F7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2" creationId="{450E9874-2A3B-43EA-911E-725758CE5B25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3" creationId="{8C320679-DFAE-4623-8D33-06CFD7ADD65C}"/>
          </ac:spMkLst>
        </pc:spChg>
        <pc:spChg chg="mod">
          <ac:chgData name="Judson Santiago" userId="ebb108da2f256286" providerId="LiveId" clId="{AEC601B2-A349-4A4A-83A0-FC80122AE279}" dt="2020-02-02T22:49:54.198" v="8796" actId="208"/>
          <ac:spMkLst>
            <pc:docMk/>
            <pc:sldMk cId="887110198" sldId="408"/>
            <ac:spMk id="177" creationId="{A948E5E2-B263-4467-9ED9-8C92E4E7AE35}"/>
          </ac:spMkLst>
        </pc:spChg>
        <pc:spChg chg="del">
          <ac:chgData name="Judson Santiago" userId="ebb108da2f256286" providerId="LiveId" clId="{AEC601B2-A349-4A4A-83A0-FC80122AE279}" dt="2020-02-02T22:50:06.824" v="8797" actId="478"/>
          <ac:spMkLst>
            <pc:docMk/>
            <pc:sldMk cId="887110198" sldId="408"/>
            <ac:spMk id="178" creationId="{26EDCB16-5A9F-4FB7-BC6C-89E465555A61}"/>
          </ac:spMkLst>
        </pc:spChg>
        <pc:spChg chg="del">
          <ac:chgData name="Judson Santiago" userId="ebb108da2f256286" providerId="LiveId" clId="{AEC601B2-A349-4A4A-83A0-FC80122AE279}" dt="2020-02-02T22:50:09.023" v="8798" actId="478"/>
          <ac:spMkLst>
            <pc:docMk/>
            <pc:sldMk cId="887110198" sldId="408"/>
            <ac:spMk id="179" creationId="{E20366B8-F99D-4275-A04F-992499D1E679}"/>
          </ac:spMkLst>
        </pc:spChg>
        <pc:spChg chg="del">
          <ac:chgData name="Judson Santiago" userId="ebb108da2f256286" providerId="LiveId" clId="{AEC601B2-A349-4A4A-83A0-FC80122AE279}" dt="2020-02-02T22:50:11.627" v="8799" actId="478"/>
          <ac:spMkLst>
            <pc:docMk/>
            <pc:sldMk cId="887110198" sldId="408"/>
            <ac:spMk id="187" creationId="{03C7428C-B9BA-4221-985A-6F9DD915C00D}"/>
          </ac:spMkLst>
        </pc:spChg>
        <pc:spChg chg="del">
          <ac:chgData name="Judson Santiago" userId="ebb108da2f256286" providerId="LiveId" clId="{AEC601B2-A349-4A4A-83A0-FC80122AE279}" dt="2020-02-02T22:50:13.493" v="8800" actId="478"/>
          <ac:spMkLst>
            <pc:docMk/>
            <pc:sldMk cId="887110198" sldId="408"/>
            <ac:spMk id="188" creationId="{5EAFF90B-3B8A-4531-A1B4-19E2E1DA6DA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1" creationId="{93FFB5B2-BD0F-40DB-B51B-F7E75B1AFE08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2" creationId="{E1AC9354-53C1-4B03-BC0B-68F4E6CDD20F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3" creationId="{C14AC271-305F-462D-B35F-32D04BAEDA1A}"/>
          </ac:spMkLst>
        </pc:spChg>
        <pc:grpChg chg="add del">
          <ac:chgData name="Judson Santiago" userId="ebb108da2f256286" providerId="LiveId" clId="{AEC601B2-A349-4A4A-83A0-FC80122AE279}" dt="2020-02-02T22:30:33.966" v="8562" actId="165"/>
          <ac:grpSpMkLst>
            <pc:docMk/>
            <pc:sldMk cId="887110198" sldId="408"/>
            <ac:grpSpMk id="4" creationId="{823BC6AF-15C7-4917-99EF-5B6ED724596A}"/>
          </ac:grpSpMkLst>
        </pc:grpChg>
        <pc:grpChg chg="del mod topLvl">
          <ac:chgData name="Judson Santiago" userId="ebb108da2f256286" providerId="LiveId" clId="{AEC601B2-A349-4A4A-83A0-FC80122AE279}" dt="2020-02-02T22:30:43.630" v="8564" actId="165"/>
          <ac:grpSpMkLst>
            <pc:docMk/>
            <pc:sldMk cId="887110198" sldId="408"/>
            <ac:grpSpMk id="22" creationId="{55523424-A459-435F-AE9A-13DB92589358}"/>
          </ac:grpSpMkLst>
        </pc:grpChg>
        <pc:grpChg chg="del mod topLvl">
          <ac:chgData name="Judson Santiago" userId="ebb108da2f256286" providerId="LiveId" clId="{AEC601B2-A349-4A4A-83A0-FC80122AE279}" dt="2020-02-02T22:30:46.104" v="8565" actId="478"/>
          <ac:grpSpMkLst>
            <pc:docMk/>
            <pc:sldMk cId="887110198" sldId="408"/>
            <ac:grpSpMk id="23" creationId="{91105290-09B3-4E5D-97D2-E7FE57735E41}"/>
          </ac:grpSpMkLst>
        </pc:grpChg>
        <pc:grpChg chg="del mod topLvl">
          <ac:chgData name="Judson Santiago" userId="ebb108da2f256286" providerId="LiveId" clId="{AEC601B2-A349-4A4A-83A0-FC80122AE279}" dt="2020-02-02T22:30:51.996" v="8566" actId="165"/>
          <ac:grpSpMkLst>
            <pc:docMk/>
            <pc:sldMk cId="887110198" sldId="408"/>
            <ac:grpSpMk id="24" creationId="{D2009A57-768B-4D90-A909-A957649A5266}"/>
          </ac:grpSpMkLst>
        </pc:grpChg>
        <pc:grpChg chg="del mod topLvl">
          <ac:chgData name="Judson Santiago" userId="ebb108da2f256286" providerId="LiveId" clId="{AEC601B2-A349-4A4A-83A0-FC80122AE279}" dt="2020-02-02T22:30:58.967" v="8567" actId="165"/>
          <ac:grpSpMkLst>
            <pc:docMk/>
            <pc:sldMk cId="887110198" sldId="408"/>
            <ac:grpSpMk id="25" creationId="{564EAFE1-E8F3-4A72-A1D1-E8BC1C95D0CE}"/>
          </ac:grpSpMkLst>
        </pc:grpChg>
        <pc:grpChg chg="add del mod">
          <ac:chgData name="Judson Santiago" userId="ebb108da2f256286" providerId="LiveId" clId="{AEC601B2-A349-4A4A-83A0-FC80122AE279}" dt="2020-02-02T22:32:26.718" v="8577" actId="165"/>
          <ac:grpSpMkLst>
            <pc:docMk/>
            <pc:sldMk cId="887110198" sldId="408"/>
            <ac:grpSpMk id="104" creationId="{D3AF580B-0717-4989-8CE0-A4EF76EE8616}"/>
          </ac:grpSpMkLst>
        </pc:grpChg>
        <pc:grpChg chg="add mo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0" creationId="{DAD28663-D6DC-4736-B26A-E74B8A7E422F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1" creationId="{6921E9E0-4D61-4E94-92F0-C0643EC175B5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76" creationId="{8F8668C7-EDCB-419E-9066-725E8F51FB76}"/>
          </ac:grpSpMkLst>
        </pc:grp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6" creationId="{D1D4EB6E-8E25-409B-AA78-11B4A4C42A43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7" creationId="{6455A93E-9918-467C-96B0-4C30974305AC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8" creationId="{E1ACAEC0-12DF-40ED-8FBF-87B25F041FD2}"/>
          </ac:picMkLst>
        </pc:pic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2" creationId="{047003E8-92AA-4871-BE66-21813F650C6F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3" creationId="{0F2A3F37-A5D1-4F52-9BAE-B7147FD3463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4" creationId="{C5B851D0-115D-41CB-B1F8-37875E4C5B2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7" creationId="{30B66857-54FA-49BD-81E4-496ED0DD4AC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8" creationId="{F9E1ED27-98A4-41E7-9C73-250A4F03BB1B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9" creationId="{00D64699-17D8-4348-8E19-AA978D3C7A8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0" creationId="{20FE1E95-074E-4037-AA06-3E698CB44AC9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1" creationId="{08F4E71C-1FD8-499A-9891-931EEEAD8208}"/>
          </ac:cxnSpMkLst>
        </pc:cxnChg>
        <pc:cxnChg chg="del mod topLvl">
          <ac:chgData name="Judson Santiago" userId="ebb108da2f256286" providerId="LiveId" clId="{AEC601B2-A349-4A4A-83A0-FC80122AE279}" dt="2020-02-02T22:31:05.010" v="8572" actId="478"/>
          <ac:cxnSpMkLst>
            <pc:docMk/>
            <pc:sldMk cId="887110198" sldId="408"/>
            <ac:cxnSpMk id="28" creationId="{C75DD76D-38C9-464B-A292-61B7F3FC7B68}"/>
          </ac:cxnSpMkLst>
        </pc:cxnChg>
        <pc:cxnChg chg="del mod topLvl">
          <ac:chgData name="Judson Santiago" userId="ebb108da2f256286" providerId="LiveId" clId="{AEC601B2-A349-4A4A-83A0-FC80122AE279}" dt="2020-02-02T22:31:02.882" v="8569" actId="478"/>
          <ac:cxnSpMkLst>
            <pc:docMk/>
            <pc:sldMk cId="887110198" sldId="408"/>
            <ac:cxnSpMk id="29" creationId="{57F65480-982E-4D94-879B-7564CB598CEA}"/>
          </ac:cxnSpMkLst>
        </pc:cxnChg>
        <pc:cxnChg chg="del mod topLvl">
          <ac:chgData name="Judson Santiago" userId="ebb108da2f256286" providerId="LiveId" clId="{AEC601B2-A349-4A4A-83A0-FC80122AE279}" dt="2020-02-02T22:31:03.518" v="8570" actId="478"/>
          <ac:cxnSpMkLst>
            <pc:docMk/>
            <pc:sldMk cId="887110198" sldId="408"/>
            <ac:cxnSpMk id="30" creationId="{D57C1C37-4146-48D4-A8D9-52F0561AC4AC}"/>
          </ac:cxnSpMkLst>
        </pc:cxnChg>
        <pc:cxnChg chg="del mod topLvl">
          <ac:chgData name="Judson Santiago" userId="ebb108da2f256286" providerId="LiveId" clId="{AEC601B2-A349-4A4A-83A0-FC80122AE279}" dt="2020-02-02T22:31:04.355" v="8571" actId="478"/>
          <ac:cxnSpMkLst>
            <pc:docMk/>
            <pc:sldMk cId="887110198" sldId="408"/>
            <ac:cxnSpMk id="31" creationId="{F1294916-61D2-452F-8841-74397E936E39}"/>
          </ac:cxnSpMkLst>
        </pc:cxnChg>
        <pc:cxnChg chg="add mod">
          <ac:chgData name="Judson Santiago" userId="ebb108da2f256286" providerId="LiveId" clId="{AEC601B2-A349-4A4A-83A0-FC80122AE279}" dt="2020-02-02T22:51:41.787" v="8825" actId="1076"/>
          <ac:cxnSpMkLst>
            <pc:docMk/>
            <pc:sldMk cId="887110198" sldId="408"/>
            <ac:cxnSpMk id="107" creationId="{67BBCE68-493C-4591-A4F9-F6FEB5162DF6}"/>
          </ac:cxnSpMkLst>
        </pc:cxnChg>
      </pc:sldChg>
      <pc:sldChg chg="addSp delSp modSp add modNotesTx">
        <pc:chgData name="Judson Santiago" userId="ebb108da2f256286" providerId="LiveId" clId="{AEC601B2-A349-4A4A-83A0-FC80122AE279}" dt="2020-02-02T23:18:18.599" v="9960" actId="6549"/>
        <pc:sldMkLst>
          <pc:docMk/>
          <pc:sldMk cId="1023924831" sldId="409"/>
        </pc:sldMkLst>
        <pc:spChg chg="mod">
          <ac:chgData name="Judson Santiago" userId="ebb108da2f256286" providerId="LiveId" clId="{AEC601B2-A349-4A4A-83A0-FC80122AE279}" dt="2020-02-02T22:53:37.907" v="8858"/>
          <ac:spMkLst>
            <pc:docMk/>
            <pc:sldMk cId="1023924831" sldId="409"/>
            <ac:spMk id="2" creationId="{65131F50-9285-4A3F-8EE8-972235C1AB23}"/>
          </ac:spMkLst>
        </pc:spChg>
        <pc:spChg chg="mod">
          <ac:chgData name="Judson Santiago" userId="ebb108da2f256286" providerId="LiveId" clId="{AEC601B2-A349-4A4A-83A0-FC80122AE279}" dt="2020-02-02T23:15:13.239" v="9662" actId="20577"/>
          <ac:spMkLst>
            <pc:docMk/>
            <pc:sldMk cId="1023924831" sldId="409"/>
            <ac:spMk id="3" creationId="{63166201-CF15-4A5E-B45D-7BEE863D0735}"/>
          </ac:spMkLst>
        </pc:spChg>
        <pc:spChg chg="add del">
          <ac:chgData name="Judson Santiago" userId="ebb108da2f256286" providerId="LiveId" clId="{AEC601B2-A349-4A4A-83A0-FC80122AE279}" dt="2020-02-02T22:58:43.088" v="9035"/>
          <ac:spMkLst>
            <pc:docMk/>
            <pc:sldMk cId="1023924831" sldId="409"/>
            <ac:spMk id="4" creationId="{FEEC08B9-588F-4764-81B6-123F4F238662}"/>
          </ac:spMkLst>
        </pc:spChg>
        <pc:spChg chg="add mod">
          <ac:chgData name="Judson Santiago" userId="ebb108da2f256286" providerId="LiveId" clId="{AEC601B2-A349-4A4A-83A0-FC80122AE279}" dt="2020-02-02T23:15:24.608" v="9667" actId="1076"/>
          <ac:spMkLst>
            <pc:docMk/>
            <pc:sldMk cId="1023924831" sldId="409"/>
            <ac:spMk id="5" creationId="{9C0F932B-2248-4BA0-8EBB-7B4EF4A42395}"/>
          </ac:spMkLst>
        </pc:spChg>
        <pc:spChg chg="add mod">
          <ac:chgData name="Judson Santiago" userId="ebb108da2f256286" providerId="LiveId" clId="{AEC601B2-A349-4A4A-83A0-FC80122AE279}" dt="2020-02-02T23:14:30.769" v="9659" actId="207"/>
          <ac:spMkLst>
            <pc:docMk/>
            <pc:sldMk cId="1023924831" sldId="409"/>
            <ac:spMk id="6" creationId="{5ADD0405-69DD-4D17-8E46-EFA1BCE8B5C7}"/>
          </ac:spMkLst>
        </pc:spChg>
      </pc:sldChg>
      <pc:sldChg chg="modSp add del">
        <pc:chgData name="Judson Santiago" userId="ebb108da2f256286" providerId="LiveId" clId="{AEC601B2-A349-4A4A-83A0-FC80122AE279}" dt="2020-02-06T07:00:51.807" v="10127" actId="47"/>
        <pc:sldMkLst>
          <pc:docMk/>
          <pc:sldMk cId="132289091" sldId="410"/>
        </pc:sldMkLst>
        <pc:spChg chg="mod">
          <ac:chgData name="Judson Santiago" userId="ebb108da2f256286" providerId="LiveId" clId="{AEC601B2-A349-4A4A-83A0-FC80122AE279}" dt="2020-02-06T06:59:02.188" v="10121"/>
          <ac:spMkLst>
            <pc:docMk/>
            <pc:sldMk cId="132289091" sldId="410"/>
            <ac:spMk id="2" creationId="{84970AE6-18D1-4A79-B703-D8718D6ED058}"/>
          </ac:spMkLst>
        </pc:spChg>
      </pc:sldChg>
      <pc:sldChg chg="modSp add del">
        <pc:chgData name="Judson Santiago" userId="ebb108da2f256286" providerId="LiveId" clId="{AEC601B2-A349-4A4A-83A0-FC80122AE279}" dt="2020-02-06T07:07:36.983" v="10132" actId="47"/>
        <pc:sldMkLst>
          <pc:docMk/>
          <pc:sldMk cId="530776066" sldId="411"/>
        </pc:sldMkLst>
        <pc:spChg chg="mod">
          <ac:chgData name="Judson Santiago" userId="ebb108da2f256286" providerId="LiveId" clId="{AEC601B2-A349-4A4A-83A0-FC80122AE279}" dt="2020-02-06T07:00:27.561" v="10126"/>
          <ac:spMkLst>
            <pc:docMk/>
            <pc:sldMk cId="530776066" sldId="411"/>
            <ac:spMk id="2" creationId="{B4091680-84FC-4646-AA94-FBC91D7941C5}"/>
          </ac:spMkLst>
        </pc:spChg>
      </pc:sldChg>
      <pc:sldChg chg="modSp add">
        <pc:chgData name="Judson Santiago" userId="ebb108da2f256286" providerId="LiveId" clId="{AEC601B2-A349-4A4A-83A0-FC80122AE279}" dt="2020-02-06T07:08:25.644" v="10136" actId="20577"/>
        <pc:sldMkLst>
          <pc:docMk/>
          <pc:sldMk cId="425322829" sldId="412"/>
        </pc:sldMkLst>
        <pc:spChg chg="mod">
          <ac:chgData name="Judson Santiago" userId="ebb108da2f256286" providerId="LiveId" clId="{AEC601B2-A349-4A4A-83A0-FC80122AE279}" dt="2020-02-06T07:08:25.644" v="10136" actId="20577"/>
          <ac:spMkLst>
            <pc:docMk/>
            <pc:sldMk cId="425322829" sldId="412"/>
            <ac:spMk id="2" creationId="{8963EB05-C6FB-4B02-B131-417B3D47E706}"/>
          </ac:spMkLst>
        </pc:spChg>
      </pc:sldChg>
      <pc:sldMasterChg chg="modSp modSldLayout">
        <pc:chgData name="Judson Santiago" userId="ebb108da2f256286" providerId="LiveId" clId="{AEC601B2-A349-4A4A-83A0-FC80122AE279}" dt="2020-02-06T07:07:19.624" v="10129"/>
        <pc:sldMasterMkLst>
          <pc:docMk/>
          <pc:sldMasterMk cId="3191364939" sldId="2147483687"/>
        </pc:sldMasterMkLst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6" creationId="{00000000-0000-0000-0000-000000000000}"/>
          </ac:spMkLst>
        </pc:spChg>
        <pc:sldLayoutChg chg="addSp delSp modSp">
          <pc:chgData name="Judson Santiago" userId="ebb108da2f256286" providerId="LiveId" clId="{AEC601B2-A349-4A4A-83A0-FC80122AE279}" dt="2020-02-06T07:07:19.624" v="10129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9" creationId="{81CBD252-5A00-4A01-A386-4FDBEEC6F200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10" creationId="{9E0A0D25-475B-44C7-85C8-16F082C0B966}"/>
            </ac:spMkLst>
          </pc:spChg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2" creationId="{737A7CB7-7BE6-4B1F-9A5C-121D7BDFC73A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3" creationId="{B7025342-7865-4CF3-B933-B5211E5F0672}"/>
            </ac:spMkLst>
          </pc:spChg>
        </pc:sldLayoutChg>
        <pc:sldLayoutChg chg="modSp">
          <pc:chgData name="Judson Santiago" userId="ebb108da2f256286" providerId="LiveId" clId="{AEC601B2-A349-4A4A-83A0-FC80122AE279}" dt="2020-01-18T20:20:57.521" v="953" actId="14100"/>
          <pc:sldLayoutMkLst>
            <pc:docMk/>
            <pc:sldMasterMk cId="3191364939" sldId="2147483687"/>
            <pc:sldLayoutMk cId="2591601773" sldId="2147483689"/>
          </pc:sldLayoutMkLst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2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7.521" v="953" actId="14100"/>
            <ac:spMkLst>
              <pc:docMk/>
              <pc:sldMasterMk cId="3191364939" sldId="2147483687"/>
              <pc:sldLayoutMk cId="2591601773" sldId="2147483689"/>
              <ac:spMk id="3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4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5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Conhecendo o DirectX. Instalação e configuração de projetos no Visual Studio. Infraestrutura gráfica fornecida pelo componente DXGI: acesso a placas de vídeo, monitores (telas), modos de vídeo e definição de formatos de armazenamento de pixels. </a:t>
            </a:r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Comunicação e sincronização entre CPU e GPU.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8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Mostrar função </a:t>
            </a:r>
            <a:r>
              <a:rPr lang="pt-B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LogHardwareInfo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do </a:t>
            </a:r>
            <a:r>
              <a:rPr lang="pt-BR" sz="1200">
                <a:solidFill>
                  <a:schemeClr val="bg1"/>
                </a:solidFill>
              </a:rPr>
              <a:t>projeto </a:t>
            </a:r>
            <a:r>
              <a:rPr lang="pt-BR" sz="1200" b="1">
                <a:solidFill>
                  <a:schemeClr val="bg1"/>
                </a:solidFill>
              </a:rPr>
              <a:t>DXGI_DXUT</a:t>
            </a:r>
            <a:r>
              <a:rPr lang="pt-BR" sz="1200">
                <a:solidFill>
                  <a:schemeClr val="bg1"/>
                </a:solidFill>
              </a:rPr>
              <a:t> do material de apoio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Direct3D existem texturas 1D (um vetor), 2D (uma matriz) e 3D (várias matrizes). </a:t>
            </a:r>
          </a:p>
          <a:p>
            <a:r>
              <a:rPr lang="pt-BR" sz="1200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 significa “</a:t>
            </a:r>
            <a:r>
              <a:rPr lang="pt-BR" sz="1200" b="0" i="0" kern="1200" noProof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</a:t>
            </a:r>
            <a:r>
              <a:rPr lang="pt-BR" sz="1200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parvo”, muito em pouco em latim.</a:t>
            </a:r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8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tarde será necessário definir o formato utilizado pelos buffers de pixels (</a:t>
            </a:r>
            <a:r>
              <a:rPr lang="pt-BR" err="1"/>
              <a:t>frontbuffer</a:t>
            </a:r>
            <a:r>
              <a:rPr lang="pt-BR"/>
              <a:t> e </a:t>
            </a:r>
            <a:r>
              <a:rPr lang="pt-BR" err="1"/>
              <a:t>backbuffer</a:t>
            </a:r>
            <a:r>
              <a:rPr lang="pt-BR"/>
              <a:t>) da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6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 a fila esvaziar, a GPU ficará ociosa; se a fila encher, a CPU terá que esperar a GPU processar os itens e portanto ficará ociosa. </a:t>
            </a:r>
          </a:p>
          <a:p>
            <a:r>
              <a:rPr lang="pt-BR"/>
              <a:t>Para tirar maior proveito de ambos, nenhuma dessas situações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7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>
                <a:effectLst/>
              </a:rPr>
              <a:t>D3D12_COMMAND_LIST_TYPE_DIRECT especifica um buffer de comandos em que a GPU não herda nenhum estado anterior. </a:t>
            </a:r>
          </a:p>
          <a:p>
            <a:r>
              <a:rPr lang="pt-BR" noProof="0">
                <a:effectLst/>
              </a:rPr>
              <a:t>D3D12_COMMAND_LIST_TYPE_BUNDLE especifica um buffer de comandos que herda todo o estado da GPU, exceto para o estado do Pipeline </a:t>
            </a:r>
            <a:r>
              <a:rPr lang="pt-BR" noProof="0" err="1">
                <a:effectLst/>
              </a:rPr>
              <a:t>State</a:t>
            </a:r>
            <a:r>
              <a:rPr lang="pt-BR" noProof="0">
                <a:effectLst/>
              </a:rPr>
              <a:t> </a:t>
            </a:r>
            <a:r>
              <a:rPr lang="pt-BR" noProof="0" err="1">
                <a:effectLst/>
              </a:rPr>
              <a:t>Object</a:t>
            </a:r>
            <a:r>
              <a:rPr lang="pt-BR" noProof="0">
                <a:effectLst/>
              </a:rPr>
              <a:t> e </a:t>
            </a:r>
            <a:r>
              <a:rPr lang="pt-BR" noProof="0" err="1">
                <a:effectLst/>
              </a:rPr>
              <a:t>Primitive</a:t>
            </a:r>
            <a:r>
              <a:rPr lang="pt-BR" noProof="0">
                <a:effectLst/>
              </a:rPr>
              <a:t> </a:t>
            </a:r>
            <a:r>
              <a:rPr lang="pt-BR" noProof="0" err="1">
                <a:effectLst/>
              </a:rPr>
              <a:t>Topology</a:t>
            </a:r>
            <a:r>
              <a:rPr lang="pt-BR" noProof="0">
                <a:effectLst/>
              </a:rPr>
              <a:t>.</a:t>
            </a:r>
          </a:p>
          <a:p>
            <a:r>
              <a:rPr lang="pt-BR" noProof="0">
                <a:effectLst/>
              </a:rPr>
              <a:t>D3D12_COMMAND_QUEUE_FLAG_NONE indica uma fila de comandos padrão</a:t>
            </a:r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5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como se a lista de comandos representasse comandos em memória RAM e o alocador de comandos representasse comandos na VRAM, esperando ser consumida pela GPU.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24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sincronização simples significa em deixar um processador parado esperando que outro termine sua tarefa. </a:t>
            </a:r>
          </a:p>
          <a:p>
            <a:r>
              <a:rPr lang="pt-BR"/>
              <a:t>O ideal seria manter 2 buffers de forma que a CPU possa começar a escrever outro buffer assim que enviar o primeiro para desenho na GPU.</a:t>
            </a:r>
          </a:p>
          <a:p>
            <a:r>
              <a:rPr lang="pt-BR"/>
              <a:t>Mas por enquanto vamos estudar o método mais simples.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4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Mostrar funções 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WaitCommandQueue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SubmitCommands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</a:t>
            </a:r>
            <a:r>
              <a:rPr lang="pt-BR" sz="1200">
                <a:solidFill>
                  <a:schemeClr val="bg1"/>
                </a:solidFill>
              </a:rPr>
              <a:t>projeto </a:t>
            </a:r>
            <a:r>
              <a:rPr lang="pt-BR" sz="1200" b="1">
                <a:solidFill>
                  <a:schemeClr val="bg1"/>
                </a:solidFill>
              </a:rPr>
              <a:t>DXGI_DXUT</a:t>
            </a:r>
            <a:r>
              <a:rPr lang="pt-BR" sz="1200">
                <a:solidFill>
                  <a:schemeClr val="bg1"/>
                </a:solidFill>
              </a:rPr>
              <a:t> do material de apoio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0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Hoje nós estudamos a infraestrutura do DirectX. Na próxima aula nós vamos estudar os passos necessários para inicializar o Direct3D para que nós possamos começar a fazer desenhos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5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 A exceção fica por conta do DirectX12, que funciona com placas com suporte ao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11_0</a:t>
            </a:r>
            <a:br>
              <a:rPr lang="pt-BR" dirty="0"/>
            </a:b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A Microsoft não recomenda</a:t>
            </a:r>
            <a:r>
              <a:rPr lang="pt-BR" baseline="0" dirty="0"/>
              <a:t> mais o uso do </a:t>
            </a:r>
            <a:r>
              <a:rPr lang="pt-BR" baseline="0" dirty="0" err="1"/>
              <a:t>DirectSound</a:t>
            </a:r>
            <a:r>
              <a:rPr lang="pt-BR" baseline="0" dirty="0"/>
              <a:t> e a biblioteca está sendo substituída pela XAudio2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</a:t>
            </a:r>
            <a:r>
              <a:rPr lang="pt-BR" baseline="0" dirty="0" err="1"/>
              <a:t>DirectWrite</a:t>
            </a:r>
            <a:r>
              <a:rPr lang="pt-BR" baseline="0" dirty="0"/>
              <a:t>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Xinput</a:t>
            </a:r>
            <a:r>
              <a:rPr lang="pt-BR" baseline="0" dirty="0"/>
              <a:t> só fornece suporte ao Controle do Xbox 360, outros controladores devem usar </a:t>
            </a:r>
            <a:r>
              <a:rPr lang="pt-BR" baseline="0" dirty="0" err="1"/>
              <a:t>DirectInput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O Direct3D 12 foi redesenhado para reduzir o impacto no uso da CPU e melhorar o suporte </a:t>
            </a:r>
            <a:r>
              <a:rPr lang="pt-BR" baseline="0" err="1"/>
              <a:t>multi-thread</a:t>
            </a:r>
            <a:r>
              <a:rPr lang="pt-BR" baseline="0"/>
              <a:t>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O WARP Device deve ser utilizado apenas quando a máquina não possuir uma placa gráfica compatível.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5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A Microsoft reconheceu a importância do DirectX para o Windows e decidiu embutir o DirectX no SDK do Windows, que já é instalado junto com o Visual Studio.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Arquivos .</a:t>
            </a:r>
            <a:r>
              <a:rPr lang="pt-BR" dirty="0" err="1"/>
              <a:t>lib</a:t>
            </a:r>
            <a:r>
              <a:rPr lang="pt-BR" dirty="0"/>
              <a:t> são usados para gerar executáveis ou </a:t>
            </a:r>
            <a:r>
              <a:rPr lang="pt-BR" dirty="0" err="1"/>
              <a:t>dlls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7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Verificar se o caminho para o Windows</a:t>
            </a:r>
            <a:r>
              <a:rPr lang="pt-BR" baseline="0"/>
              <a:t> SKD está configurado corretamente (O SDK do DirectX foi incorporado pelo SDK do Windows).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/>
              <a:t>A COM aparece na hora de criar objetos do DirectX. Uma interface COM funciona como uma classe em C++. Os objetos dessas classes são criados com funções especiais ou métodos de algumas interfaces.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6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IID_PPV_ARGS é uma macro que obtém o identificador da interface (IID) passada como endereço e faz um </a:t>
            </a:r>
            <a:r>
              <a:rPr lang="pt-BR" dirty="0" err="1"/>
              <a:t>typecast</a:t>
            </a:r>
            <a:r>
              <a:rPr lang="pt-BR" dirty="0"/>
              <a:t> do endereço para (</a:t>
            </a:r>
            <a:r>
              <a:rPr lang="pt-BR" dirty="0" err="1"/>
              <a:t>void</a:t>
            </a:r>
            <a:r>
              <a:rPr lang="pt-BR" dirty="0"/>
              <a:t>**).</a:t>
            </a:r>
          </a:p>
          <a:p>
            <a:r>
              <a:rPr lang="pt-BR" dirty="0"/>
              <a:t>Um </a:t>
            </a:r>
            <a:r>
              <a:rPr lang="pt-BR" dirty="0" err="1"/>
              <a:t>wstringstring</a:t>
            </a:r>
            <a:r>
              <a:rPr lang="pt-BR" dirty="0"/>
              <a:t> é necessário porque os nomes das placas de vídeo e monitores são guardados com caracteres de 16bits.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7A7CB7-7BE6-4B1F-9A5C-121D7BDF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025342-7865-4CF3-B933-B5211E5F0672}"/>
              </a:ext>
            </a:extLst>
          </p:cNvPr>
          <p:cNvSpPr/>
          <p:nvPr userDrawn="1"/>
        </p:nvSpPr>
        <p:spPr>
          <a:xfrm>
            <a:off x="1185168" y="1353237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>
                <a:solidFill>
                  <a:schemeClr val="tx2"/>
                </a:solidFill>
              </a:rPr>
              <a:t>Computação Gráfica</a:t>
            </a:r>
            <a:endParaRPr lang="en-US" sz="3600" b="1" i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35CBA20A-937F-4C48-8678-5117E9B9BB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C96493-7CCD-D94C-BAF1-B8C48B1A483B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F49BF58B-A48F-F540-819F-E5DBD05C720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EB05-C6FB-4B02-B131-417B3D47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93" y="2217902"/>
            <a:ext cx="9617816" cy="2380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/>
              <a:t>Infraestrutura </a:t>
            </a:r>
            <a:br>
              <a:rPr lang="pt-BR" sz="6600"/>
            </a:br>
            <a:r>
              <a:rPr lang="pt-BR" sz="6600"/>
              <a:t>Do DirectX</a:t>
            </a:r>
          </a:p>
        </p:txBody>
      </p:sp>
    </p:spTree>
    <p:extLst>
      <p:ext uri="{BB962C8B-B14F-4D97-AF65-F5344CB8AC3E}">
        <p14:creationId xmlns:p14="http://schemas.microsoft.com/office/powerpoint/2010/main" val="42532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Configurar o Ligador (Vinculador)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Propriedades de Configuração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Vinculador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0BEA33-EA8D-4BE1-A8EF-FD4DC9FFE49A}"/>
              </a:ext>
            </a:extLst>
          </p:cNvPr>
          <p:cNvGrpSpPr/>
          <p:nvPr/>
        </p:nvGrpSpPr>
        <p:grpSpPr>
          <a:xfrm>
            <a:off x="1815742" y="3048531"/>
            <a:ext cx="8168768" cy="3056705"/>
            <a:chOff x="1815742" y="3048531"/>
            <a:chExt cx="8168768" cy="305670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B5A096-3123-4E83-889C-473F31141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5742" y="3048531"/>
              <a:ext cx="8168768" cy="305670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977565" y="3960492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64143" y="5289692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81783" y="5713104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6FDB7-256D-4883-B699-00267239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Adicionar dependências de bibliotecas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Dependências Adicionais </a:t>
            </a:r>
            <a:r>
              <a:rPr lang="pt-BR" sz="2000"/>
              <a:t>&gt;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>
                <a:solidFill>
                  <a:schemeClr val="accent1"/>
                </a:solidFill>
              </a:rPr>
              <a:t>Editar</a:t>
            </a:r>
          </a:p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8D8F4A-06E4-47E8-8091-5F0B1AC4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146" y="3143288"/>
            <a:ext cx="9177227" cy="20820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373681-B758-449A-8E9E-0023187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700827-A262-4E1F-968B-FF23B1C4CE83}"/>
              </a:ext>
            </a:extLst>
          </p:cNvPr>
          <p:cNvSpPr/>
          <p:nvPr/>
        </p:nvSpPr>
        <p:spPr>
          <a:xfrm>
            <a:off x="3625779" y="3960657"/>
            <a:ext cx="2710366" cy="2049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1F297B-7B4C-47AB-9B02-54D34A6A397E}"/>
              </a:ext>
            </a:extLst>
          </p:cNvPr>
          <p:cNvSpPr/>
          <p:nvPr/>
        </p:nvSpPr>
        <p:spPr>
          <a:xfrm>
            <a:off x="6336145" y="4184301"/>
            <a:ext cx="4045528" cy="258390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BF5EA6-10E1-47FB-A82C-1445D44DC109}"/>
              </a:ext>
            </a:extLst>
          </p:cNvPr>
          <p:cNvSpPr/>
          <p:nvPr/>
        </p:nvSpPr>
        <p:spPr>
          <a:xfrm>
            <a:off x="10216097" y="3971636"/>
            <a:ext cx="174812" cy="18903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17F2F0-8EE4-4D65-AC2C-EB40B9313C4F}"/>
              </a:ext>
            </a:extLst>
          </p:cNvPr>
          <p:cNvSpPr/>
          <p:nvPr/>
        </p:nvSpPr>
        <p:spPr>
          <a:xfrm>
            <a:off x="8911229" y="5229726"/>
            <a:ext cx="813782" cy="63395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454A9B-0EF9-43F8-B7C6-2E4FF901417C}"/>
              </a:ext>
            </a:extLst>
          </p:cNvPr>
          <p:cNvSpPr txBox="1"/>
          <p:nvPr/>
        </p:nvSpPr>
        <p:spPr>
          <a:xfrm>
            <a:off x="7293821" y="525302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d3d12.lib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7A9582-C2E7-4344-90B9-12D9634B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699" y="4875935"/>
            <a:ext cx="1892623" cy="9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3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F4BD5-E5C8-4417-86FE-B6BB05E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27961-AF7D-485F-A48A-B56C760C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Direct3D</a:t>
            </a:r>
            <a:r>
              <a:rPr lang="pt-BR"/>
              <a:t> utiliza </a:t>
            </a:r>
            <a:r>
              <a:rPr lang="pt-BR">
                <a:solidFill>
                  <a:schemeClr val="accent1"/>
                </a:solidFill>
              </a:rPr>
              <a:t>COM</a:t>
            </a:r>
          </a:p>
          <a:p>
            <a:pPr lvl="1"/>
            <a:r>
              <a:rPr lang="pt-BR"/>
              <a:t>Component Object Model (COM) é um padrão de interface binária para </a:t>
            </a:r>
            <a:r>
              <a:rPr lang="pt-BR">
                <a:solidFill>
                  <a:schemeClr val="accent3"/>
                </a:solidFill>
              </a:rPr>
              <a:t>componentes de software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/>
              <a:t>introduzido pela Microsoft em 1993</a:t>
            </a:r>
          </a:p>
          <a:p>
            <a:pPr lvl="2"/>
            <a:r>
              <a:rPr lang="pt-BR"/>
              <a:t>Ele permite a comunicação entre processos e a </a:t>
            </a:r>
            <a:r>
              <a:rPr lang="pt-BR">
                <a:solidFill>
                  <a:schemeClr val="accent2"/>
                </a:solidFill>
              </a:rPr>
              <a:t>criação de objetos </a:t>
            </a:r>
            <a:r>
              <a:rPr lang="pt-BR"/>
              <a:t>de forma independente de linguagem de programação</a:t>
            </a:r>
          </a:p>
          <a:p>
            <a:pPr lvl="3"/>
            <a:r>
              <a:rPr lang="pt-BR"/>
              <a:t>Utilizado em várias tecnologias: </a:t>
            </a:r>
            <a:br>
              <a:rPr lang="pt-BR"/>
            </a:br>
            <a:r>
              <a:rPr lang="pt-BR"/>
              <a:t>OLE, ActiveX, Windows Shell, DirectX, Windows </a:t>
            </a:r>
            <a:r>
              <a:rPr lang="pt-BR" err="1"/>
              <a:t>Runtime</a:t>
            </a:r>
            <a:r>
              <a:rPr lang="pt-BR"/>
              <a:t>, etc.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E7B135-4663-49BB-9C33-FEA7E2806499}"/>
              </a:ext>
            </a:extLst>
          </p:cNvPr>
          <p:cNvSpPr/>
          <p:nvPr/>
        </p:nvSpPr>
        <p:spPr>
          <a:xfrm>
            <a:off x="2276965" y="4769548"/>
            <a:ext cx="8856984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ID3D12Device</a:t>
            </a:r>
            <a:r>
              <a:rPr lang="pt-BR" sz="1600">
                <a:latin typeface="Consolas" panose="020B0609020204030204" pitchFamily="49" charset="0"/>
              </a:rPr>
              <a:t> * 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>
                <a:latin typeface="Consolas" panose="020B0609020204030204" pitchFamily="49" charset="0"/>
              </a:rPr>
              <a:t>;					</a:t>
            </a:r>
            <a:b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D3D12CreateDevice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D3D_FEATURE_LEVEL_11_0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device-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25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9A64E-E172-4FDB-96E1-1B04E614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7F000-44E3-45BC-94B5-D0AAFC05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Direct3D</a:t>
            </a:r>
            <a:r>
              <a:rPr lang="pt-BR" dirty="0"/>
              <a:t> utiliza a </a:t>
            </a:r>
            <a:r>
              <a:rPr lang="pt-BR" dirty="0">
                <a:solidFill>
                  <a:schemeClr val="accent1"/>
                </a:solidFill>
              </a:rPr>
              <a:t>DXGI</a:t>
            </a:r>
          </a:p>
          <a:p>
            <a:pPr lvl="1"/>
            <a:r>
              <a:rPr lang="pt-BR" b="1" dirty="0"/>
              <a:t>DirectX </a:t>
            </a:r>
            <a:r>
              <a:rPr lang="pt-BR" b="1" dirty="0" err="1"/>
              <a:t>Graphics</a:t>
            </a:r>
            <a:r>
              <a:rPr lang="pt-BR" b="1" dirty="0"/>
              <a:t> </a:t>
            </a:r>
            <a:r>
              <a:rPr lang="pt-BR" b="1" dirty="0" err="1"/>
              <a:t>Infrastructure</a:t>
            </a:r>
            <a:r>
              <a:rPr lang="pt-BR" dirty="0"/>
              <a:t> (DXGI) é uma API</a:t>
            </a:r>
          </a:p>
          <a:p>
            <a:pPr lvl="2"/>
            <a:r>
              <a:rPr lang="pt-BR" dirty="0"/>
              <a:t>Concentra as tarefas comuns às APIs gráficas (2D e 3D)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Enumeração de sistemas</a:t>
            </a:r>
          </a:p>
          <a:p>
            <a:pPr lvl="4"/>
            <a:r>
              <a:rPr lang="pt-BR" dirty="0"/>
              <a:t>Adaptadores (placas de vídeo) e Monitores (telas)</a:t>
            </a:r>
          </a:p>
          <a:p>
            <a:pPr lvl="4"/>
            <a:r>
              <a:rPr lang="pt-BR" dirty="0"/>
              <a:t>Modos de vídeo suportados (resoluções, taxas de atualização, etc.)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Controle do </a:t>
            </a:r>
            <a:r>
              <a:rPr lang="pt-BR" i="1" dirty="0">
                <a:solidFill>
                  <a:schemeClr val="accent2"/>
                </a:solidFill>
              </a:rPr>
              <a:t>framebuffer</a:t>
            </a:r>
          </a:p>
          <a:p>
            <a:pPr lvl="4"/>
            <a:r>
              <a:rPr lang="pt-BR" dirty="0"/>
              <a:t>Define os formatos de pixel</a:t>
            </a:r>
          </a:p>
          <a:p>
            <a:pPr lvl="4"/>
            <a:r>
              <a:rPr lang="pt-BR" dirty="0"/>
              <a:t>Apresentação, trocas e transição de telas</a:t>
            </a:r>
          </a:p>
        </p:txBody>
      </p:sp>
    </p:spTree>
    <p:extLst>
      <p:ext uri="{BB962C8B-B14F-4D97-AF65-F5344CB8AC3E}">
        <p14:creationId xmlns:p14="http://schemas.microsoft.com/office/powerpoint/2010/main" val="1549069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</a:t>
            </a:r>
            <a:r>
              <a:rPr lang="pt-BR">
                <a:solidFill>
                  <a:schemeClr val="accent3"/>
                </a:solidFill>
              </a:rPr>
              <a:t>placas de vídeo</a:t>
            </a:r>
            <a:r>
              <a:rPr lang="pt-BR"/>
              <a:t> de um sistema </a:t>
            </a:r>
            <a:r>
              <a:rPr lang="pt-BR">
                <a:solidFill>
                  <a:schemeClr val="accent1"/>
                </a:solidFill>
              </a:rPr>
              <a:t>podem ser enumeradas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209964" y="2523476"/>
            <a:ext cx="90793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IDXGIFactory6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CreateDXGIFactory2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en-US" sz="1600" dirty="0">
                <a:latin typeface="Consolas" panose="020B0609020204030204" pitchFamily="49" charset="0"/>
              </a:rPr>
              <a:t>(&amp;factory));</a:t>
            </a:r>
          </a:p>
          <a:p>
            <a:endParaRPr lang="pt-BR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IDXGIAdapter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EnumAdapters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</a:t>
            </a:r>
            <a:r>
              <a:rPr lang="pt-BR" sz="1600" dirty="0">
                <a:latin typeface="Consolas" panose="020B0609020204030204" pitchFamily="49" charset="0"/>
              </a:rPr>
              <a:t>++, &amp;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DXGI_ADAPTER_DESC 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adapter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desc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text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Placa de vídeo: " </a:t>
            </a:r>
            <a:r>
              <a:rPr lang="pt-BR" sz="1600" dirty="0">
                <a:latin typeface="Consolas" panose="020B0609020204030204" pitchFamily="49" charset="0"/>
              </a:rPr>
              <a:t>&lt;&lt; </a:t>
            </a:r>
            <a:r>
              <a:rPr lang="pt-BR" sz="1600" dirty="0" err="1">
                <a:latin typeface="Consolas" panose="020B0609020204030204" pitchFamily="49" charset="0"/>
              </a:rPr>
              <a:t>desc.Description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text.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 dirty="0">
                <a:latin typeface="Consolas" panose="020B0609020204030204" pitchFamily="49" charset="0"/>
              </a:rPr>
              <a:t>().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31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</a:t>
            </a:r>
            <a:r>
              <a:rPr lang="pt-BR">
                <a:solidFill>
                  <a:schemeClr val="accent3"/>
                </a:solidFill>
              </a:rPr>
              <a:t>monitores conectados </a:t>
            </a:r>
            <a:r>
              <a:rPr lang="pt-BR"/>
              <a:t>a uma placa de vídeo </a:t>
            </a:r>
            <a:r>
              <a:rPr lang="pt-BR">
                <a:solidFill>
                  <a:schemeClr val="accent1"/>
                </a:solidFill>
              </a:rPr>
              <a:t>podem ser enumerados</a:t>
            </a:r>
            <a:r>
              <a:rPr lang="pt-BR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0793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>
                <a:latin typeface="Consolas" panose="020B0609020204030204" pitchFamily="49" charset="0"/>
              </a:rPr>
              <a:t> i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accent2"/>
                </a:solidFill>
                <a:latin typeface="Consolas" panose="020B0609020204030204" pitchFamily="49" charset="0"/>
              </a:rPr>
              <a:t>IDXGIOutput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>
                <a:latin typeface="Consolas" panose="020B0609020204030204" pitchFamily="49" charset="0"/>
              </a:rPr>
              <a:t>* output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endParaRPr lang="pt-BR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>
                <a:latin typeface="Consolas" panose="020B0609020204030204" pitchFamily="49" charset="0"/>
              </a:rPr>
              <a:t> (</a:t>
            </a:r>
            <a:r>
              <a:rPr lang="pt-BR" sz="1600" err="1">
                <a:latin typeface="Consolas" panose="020B0609020204030204" pitchFamily="49" charset="0"/>
              </a:rPr>
              <a:t>adapter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EnumOutputs</a:t>
            </a:r>
            <a:r>
              <a:rPr lang="pt-BR" sz="1600">
                <a:latin typeface="Consolas" panose="020B0609020204030204" pitchFamily="49" charset="0"/>
              </a:rPr>
              <a:t>(i++, &amp;output) !=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>
                <a:latin typeface="Consolas" panose="020B0609020204030204" pitchFamily="49" charset="0"/>
              </a:rPr>
              <a:t>)</a:t>
            </a:r>
          </a:p>
          <a:p>
            <a:r>
              <a:rPr lang="pt-BR" sz="1600">
                <a:latin typeface="Consolas" panose="020B0609020204030204" pitchFamily="49" charset="0"/>
              </a:rPr>
              <a:t>{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DXGI_OUTPUT_DESC 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output-&gt;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Monitor: "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 err="1">
                <a:latin typeface="Consolas" panose="020B0609020204030204" pitchFamily="49" charset="0"/>
              </a:rPr>
              <a:t>desc.DeviceName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L"\n"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text.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>
                <a:latin typeface="Consolas" panose="020B0609020204030204" pitchFamily="49" charset="0"/>
              </a:rPr>
              <a:t>().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>
                <a:latin typeface="Consolas" panose="020B0609020204030204" pitchFamily="49" charset="0"/>
              </a:rPr>
              <a:t>());</a:t>
            </a:r>
          </a:p>
          <a:p>
            <a:r>
              <a:rPr lang="pt-BR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39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</a:t>
            </a:r>
            <a:r>
              <a:rPr lang="pt-BR">
                <a:solidFill>
                  <a:schemeClr val="accent3"/>
                </a:solidFill>
              </a:rPr>
              <a:t>modos de vídeo </a:t>
            </a:r>
            <a:r>
              <a:rPr lang="pt-BR"/>
              <a:t>suportados pelo monitor </a:t>
            </a:r>
            <a:r>
              <a:rPr lang="pt-BR">
                <a:solidFill>
                  <a:schemeClr val="accent1"/>
                </a:solidFill>
              </a:rPr>
              <a:t>podem ser enumerados</a:t>
            </a:r>
            <a:r>
              <a:rPr lang="pt-BR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81825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output-&gt;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fr-FR" sz="14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1400">
                <a:solidFill>
                  <a:schemeClr val="accent2"/>
                </a:solidFill>
                <a:latin typeface="Consolas" panose="020B0609020204030204" pitchFamily="49" charset="0"/>
              </a:rPr>
              <a:t>DXGI_MODE_DESC </a:t>
            </a:r>
            <a:r>
              <a:rPr lang="fr-FR" sz="1400">
                <a:latin typeface="Consolas" panose="020B0609020204030204" pitchFamily="49" charset="0"/>
              </a:rPr>
              <a:t>* modeList = </a:t>
            </a:r>
            <a:r>
              <a:rPr lang="fr-FR" sz="140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fr-FR" sz="1400">
                <a:latin typeface="Consolas" panose="020B0609020204030204" pitchFamily="49" charset="0"/>
              </a:rPr>
              <a:t> </a:t>
            </a:r>
            <a:r>
              <a:rPr lang="fr-FR" sz="1400">
                <a:solidFill>
                  <a:schemeClr val="accent2"/>
                </a:solidFill>
                <a:latin typeface="Consolas" panose="020B0609020204030204" pitchFamily="49" charset="0"/>
              </a:rPr>
              <a:t>DXGI_MODE_DESC</a:t>
            </a:r>
            <a:r>
              <a:rPr lang="fr-FR" sz="1400">
                <a:latin typeface="Consolas" panose="020B0609020204030204" pitchFamily="49" charset="0"/>
              </a:rPr>
              <a:t>[numModes];</a:t>
            </a:r>
          </a:p>
          <a:p>
            <a:r>
              <a:rPr lang="pt-BR" sz="1400">
                <a:latin typeface="Consolas" panose="020B0609020204030204" pitchFamily="49" charset="0"/>
              </a:rPr>
              <a:t>output-&gt;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nn-NO" sz="14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nn-NO" sz="1400">
                <a:latin typeface="Consolas" panose="020B0609020204030204" pitchFamily="49" charset="0"/>
              </a:rPr>
              <a:t> (</a:t>
            </a:r>
            <a:r>
              <a:rPr lang="nn-NO" sz="1400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nn-NO" sz="1400">
                <a:latin typeface="Consolas" panose="020B0609020204030204" pitchFamily="49" charset="0"/>
              </a:rPr>
              <a:t> i = 0; i &lt; numModes; ++i)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screenW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Width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screenH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Height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num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RefreshRate.Numerator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den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RefreshRate.Denominator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text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latin typeface="Consolas" panose="020B0609020204030204" pitchFamily="49" charset="0"/>
              </a:rPr>
              <a:t>text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Resolução: "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latin typeface="Consolas" panose="020B0609020204030204" pitchFamily="49" charset="0"/>
              </a:rPr>
              <a:t>screenW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L"x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latin typeface="Consolas" panose="020B0609020204030204" pitchFamily="49" charset="0"/>
              </a:rPr>
              <a:t>screenH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 "</a:t>
            </a:r>
            <a:r>
              <a:rPr lang="pt-BR" sz="1400">
                <a:latin typeface="Consolas" panose="020B0609020204030204" pitchFamily="49" charset="0"/>
              </a:rPr>
              <a:t> &lt;&lt; num / </a:t>
            </a:r>
            <a:r>
              <a:rPr lang="pt-BR" sz="1400" err="1">
                <a:latin typeface="Consolas" panose="020B0609020204030204" pitchFamily="49" charset="0"/>
              </a:rPr>
              <a:t>den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 Hz\n"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latin typeface="Consolas" panose="020B0609020204030204" pitchFamily="49" charset="0"/>
              </a:rPr>
              <a:t>text.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400">
                <a:latin typeface="Consolas" panose="020B0609020204030204" pitchFamily="49" charset="0"/>
              </a:rPr>
              <a:t>().</a:t>
            </a:r>
            <a:r>
              <a:rPr lang="pt-BR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400">
                <a:latin typeface="Consolas" panose="020B0609020204030204" pitchFamily="49" charset="0"/>
              </a:rPr>
              <a:t>());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CA373C-F3FE-43CE-9EAE-CA3194FAD89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F713AD7-2328-4E40-8D53-E8A5742BA2FE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B26AE5-0B01-4607-8C98-C2E0143DAA4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89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8F8668C7-EDCB-419E-9066-725E8F51FB76}"/>
              </a:ext>
            </a:extLst>
          </p:cNvPr>
          <p:cNvGrpSpPr/>
          <p:nvPr/>
        </p:nvGrpSpPr>
        <p:grpSpPr>
          <a:xfrm>
            <a:off x="10240148" y="5449647"/>
            <a:ext cx="601260" cy="439382"/>
            <a:chOff x="7620409" y="3580360"/>
            <a:chExt cx="1763736" cy="1288884"/>
          </a:xfrm>
        </p:grpSpPr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A948E5E2-B263-4467-9ED9-8C92E4E7AE35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41905F35-6B0E-4703-8654-E6B25583837B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09517EFE-46C1-475D-A6DE-4EB5E7A03C20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F14F1988-4B19-4959-8A90-C655884C5292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5CF57299-EDA1-4591-BCAD-AB72D4092E29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94AF8279-23C9-438E-B2A3-53228E5E7DF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09F72CEC-F290-4BAE-B185-640C8CF4939B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025532F7-E8C4-4A7B-881B-DB83FE875A9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0AE0E3A9-63BC-4369-AD9D-1318B495AF4C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10DF67A2-D0CF-4D63-B844-1321D90386E1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C4A8347C-9488-43CA-9FDD-52B2F5545491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20EA513A-CD7B-49D6-A7F4-9A5E5A34CF22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358798BF-DA86-46C9-AAAB-152CA245F4BB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DA9BC374-8BAB-44DE-884A-8D9838133D97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CDB9A5C7-DE31-4885-9C59-BE69E89F44BE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E8270FAB-7804-4D46-848B-82AD849A907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E8ADE47-9AB2-47D1-93B4-0196C8205A98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B95490EE-3728-4715-B9E9-7E211C28F81A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F3A7D349-3A9D-4614-AA84-84D14FC4AFE9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3983F429-B1AA-430E-9E00-DBF4C576F044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3DB860BA-7F6B-4374-9A24-55F39681091F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DF2B9E9-E7ED-40C6-BF82-CEBE31B48E32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A9D600FA-F637-4C56-9844-8623C2CBF969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F3AA2DAD-01CE-4E08-85B7-7E495447CAF1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36C28BE6-CA4B-4B51-8863-88DEDD5B25D6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86341500-A2BF-413B-BC52-0F363B7FD31C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DA926A33-9389-4348-B6A4-4269FA028C34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F50A6418-9D66-435C-B5B6-059139C7C7B4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01FA0EDC-EAC4-4B74-8F96-43725FE82162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606F5841-3379-4757-9BB5-287CEE6AC4A3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42193FDB-07AF-48B1-ABD7-0508FA46E9D7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BC588AC2-5998-492C-AC9E-A06A169F7DD6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19AECE3D-68C6-48D2-B30D-B9182F540C4C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775F978D-739B-46C3-800E-4EBFEE602C3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AD41FEAB-2FB6-4752-ABFA-2CFF282AF265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7057AE73-05CB-4CB1-8C7B-0F91F2E3DB8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EE5E9C0F-57F5-4754-BD0D-5DA567F4B953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FCE892B5-7571-4B8C-88BA-0F2D4BA0AE85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ED70554-A917-48CC-B2D8-5D3E685593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9D08CDA8-6A5B-45CA-A0A9-BBDE326209A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11B8FC49-498B-4A53-AAD3-3753D5CE3C24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B7A1949E-B12C-43C3-9A73-1F19A436DCE3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4F61E65-F4F2-4195-ADB6-257CF5B0D80B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C4B01BDD-240B-4F54-B7BB-D2EB64DBD06D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CA0336CB-C606-451E-A422-F2D7EF936EC9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D28238E7-5932-4E0B-8CBB-B83053743C55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877125A1-F2DA-410E-85D7-99BC2CFC1661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61A5F521-C47F-4F82-BA8E-41BA003DD7CC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EF09BD5C-855D-48C7-A82F-80FC297B210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9A5FADD1-A655-4FA4-8D09-0DBFF8470EED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65FA7275-0C83-4A84-AA8D-557AE3EDE8F1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F2608F2D-439F-43BD-84CB-6EC13A0B43AE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4E72AEC7-F09C-415F-84E9-E4DCEBAA77BB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F3CD5D5B-ED97-4D23-AC48-16B4032F01B9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88EED2DD-F609-4A98-94C9-841E504BDF57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4E3E5F71-8DF3-4D72-A321-7B10B07C0FD2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6C2E3349-C030-4FA9-9C50-D645B6C583E8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6ABC9B60-E25A-46EC-914D-EA4DA45188D9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88445A77-193F-4CA5-B3C4-0A530E207575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B6EBBE38-DEE0-4A4D-8891-E60FB8982876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921E9E0-4D61-4E94-92F0-C0643EC175B5}"/>
              </a:ext>
            </a:extLst>
          </p:cNvPr>
          <p:cNvGrpSpPr/>
          <p:nvPr/>
        </p:nvGrpSpPr>
        <p:grpSpPr>
          <a:xfrm>
            <a:off x="9098089" y="4635740"/>
            <a:ext cx="1255242" cy="917292"/>
            <a:chOff x="7620409" y="3580360"/>
            <a:chExt cx="1763736" cy="1288884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79B4E391-E1BC-499D-84C1-EB37AD3561C3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88D9DB8-7195-4A10-9E34-234A46F6F34F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585FD9FD-D19E-4673-9C47-D276AA474DE3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62029038-C09D-4FAE-AA0A-E9A0CDED7978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9AFE21B9-76BD-4674-BA58-1960FF9E3BA7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25E003E1-A24E-4901-BE0D-C942F1FD2330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9CCE4808-F924-4F21-8A8F-1FE950FEB7DF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3FCB2BA3-9B8D-4AA3-B8D3-8E9741DB33A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985E881-E7CC-40C1-B3FB-9E185193F7FA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3AD7E0A-5DD2-42B7-840F-3DB3A4653B0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0DEBB3E-6DCE-42A3-87E1-6F0296795240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7FCA3DB5-0DD6-4FFA-8ADE-EA692363B70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636B7691-FC42-4CCB-ADBC-79622C2D035A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DEF72248-1379-4C1A-8F4D-42FF5F394DD9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5AE680E3-4DAA-4A94-969C-0D4FA95FB9BD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BCD382B1-16F6-4271-A5AB-58D37AE5AE0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EE140F2B-EB55-4B6E-9D99-5EB246F92B40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437E0DA-FF71-4286-9BDA-0E1CE1169B70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0089C0FA-ED4E-4188-8852-F771F180D2AA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3953F0A-FAFB-44F2-A09F-3F36448440D3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8199D49D-68FE-46DE-AEC9-88567D79BF0A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537C9F1A-3996-4C53-8096-0224D2A1DB93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571BD868-62C8-403D-8781-3A1EF63B3831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06427586-0375-47D1-847A-5EDFD135614D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D660835-50AF-42EE-BD96-AF72B50F6215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41359345-A572-48E1-8757-D5FC3A0F15D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E4FB8D05-9AAA-4859-A1B9-60B776638471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230F7A6D-80AD-4B16-81B2-C3EC2F241F20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2AE921E3-2FA9-4BF0-B7C7-499639A7CC60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C8A6BA6-996F-4185-938D-E115F5F87426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DE1AC60D-D3B2-43B4-A068-DCA7428DE2E5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3EBF9A0-6235-4D91-99B3-5737BD9FEE17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9B70F067-D2F3-4966-90AC-80010E8A34CE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C10593C9-C9C9-4433-87FE-9DE36221F49B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B0A2C163-B7BE-4876-9F0F-BE33B2263F8C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8BDD6D7F-0EEE-4A2B-A9AE-4797C8B9CB3A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DFA1B631-442C-48E8-B4E3-1D3FB6017576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A847150E-45AA-48F4-870F-E0CCFF9E910C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58C2DD51-5A50-4C0D-8533-E1712B937D53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9D9B4B15-6661-45AA-A786-8124D55F4C2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F4B0C8F-6213-448F-B787-2F121E9D2A89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29CA8F17-90A2-4333-9814-1A112042D268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516CB3EC-4AB1-433B-8788-F8594FA68537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3B7741D2-B7DD-4443-A507-E9F4A15ECC46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57357145-5756-4B95-8A46-9EB198682178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1E6EDA01-ED3A-4568-A73B-CD4DEA1C9C9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E78C9D7-9153-4662-BECE-6E6D19FCCF29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3F8E1565-60AC-4DA4-A9DF-32C3AF5D70CD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7511F011-FAB9-4B87-9975-9A225CEB9AB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2C1DB6E3-4C20-45C4-BBA2-192E7FA6EEB7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76E7B4B4-61CD-4B34-9524-44E350C19555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3A5AF2A-5499-46BD-ACF7-970712D688B1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A9D3ADF-036C-43A0-943B-A14C1D730AF8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6BA39D81-3D31-4BAC-BAD2-CA0AC38D05E7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60CFEFD-CA0D-4D70-BF68-58F542FA5485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475A43B7-366C-473F-82C4-ABD0E17CD1EC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D68CB931-C2CA-4FBE-BAC3-25E1D6B5027F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4AE6E125-2A21-4F51-B04D-CA3AF8C07F1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0EB45DF3-ED7C-4946-903B-61B767F4ADE9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0EB88A38-3484-42E2-A6E7-F40122164B7F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B5964-6795-45AE-BB6B-99F9BD54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Uma </a:t>
            </a:r>
            <a:r>
              <a:rPr lang="pt-BR">
                <a:solidFill>
                  <a:schemeClr val="accent3"/>
                </a:solidFill>
              </a:rPr>
              <a:t>textura 2D</a:t>
            </a:r>
            <a:r>
              <a:rPr lang="pt-BR"/>
              <a:t> é uma </a:t>
            </a:r>
            <a:r>
              <a:rPr lang="pt-BR">
                <a:solidFill>
                  <a:schemeClr val="accent1"/>
                </a:solidFill>
              </a:rPr>
              <a:t>matriz de dados</a:t>
            </a:r>
          </a:p>
          <a:p>
            <a:pPr lvl="1"/>
            <a:r>
              <a:rPr lang="pt-BR"/>
              <a:t>Normalmente usada para guardar dados de uma imagem</a:t>
            </a:r>
          </a:p>
          <a:p>
            <a:pPr lvl="2"/>
            <a:r>
              <a:rPr lang="pt-BR"/>
              <a:t>Cada elemento guarda a </a:t>
            </a:r>
            <a:r>
              <a:rPr lang="pt-BR">
                <a:solidFill>
                  <a:schemeClr val="accent2"/>
                </a:solidFill>
              </a:rPr>
              <a:t>cor de um pixel</a:t>
            </a:r>
          </a:p>
          <a:p>
            <a:pPr lvl="1"/>
            <a:r>
              <a:rPr lang="pt-BR"/>
              <a:t>Pode guardar outros tipos de dados</a:t>
            </a:r>
          </a:p>
          <a:p>
            <a:pPr lvl="2"/>
            <a:r>
              <a:rPr lang="pt-BR"/>
              <a:t>Valores de </a:t>
            </a:r>
            <a:r>
              <a:rPr lang="pt-BR">
                <a:solidFill>
                  <a:schemeClr val="accent2"/>
                </a:solidFill>
              </a:rPr>
              <a:t>profundidade</a:t>
            </a:r>
            <a:r>
              <a:rPr lang="pt-BR"/>
              <a:t> para:</a:t>
            </a:r>
          </a:p>
          <a:p>
            <a:pPr lvl="3"/>
            <a:r>
              <a:rPr lang="pt-BR"/>
              <a:t>Z-Buffer</a:t>
            </a:r>
          </a:p>
          <a:p>
            <a:pPr lvl="3"/>
            <a:r>
              <a:rPr lang="pt-BR" err="1"/>
              <a:t>Bump</a:t>
            </a:r>
            <a:r>
              <a:rPr lang="pt-BR"/>
              <a:t> Mapping</a:t>
            </a:r>
          </a:p>
          <a:p>
            <a:pPr lvl="2"/>
            <a:r>
              <a:rPr lang="pt-BR"/>
              <a:t>Coordenadas de </a:t>
            </a:r>
            <a:r>
              <a:rPr lang="pt-BR">
                <a:solidFill>
                  <a:schemeClr val="accent2"/>
                </a:solidFill>
              </a:rPr>
              <a:t>vetores</a:t>
            </a:r>
            <a:r>
              <a:rPr lang="pt-BR"/>
              <a:t> para:</a:t>
            </a:r>
          </a:p>
          <a:p>
            <a:pPr lvl="3"/>
            <a:r>
              <a:rPr lang="pt-BR"/>
              <a:t>Normal Mapping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83685-B560-4E14-AD8B-040D693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AD28663-D6DC-4736-B26A-E74B8A7E422F}"/>
              </a:ext>
            </a:extLst>
          </p:cNvPr>
          <p:cNvGrpSpPr/>
          <p:nvPr/>
        </p:nvGrpSpPr>
        <p:grpSpPr>
          <a:xfrm>
            <a:off x="7576537" y="3581639"/>
            <a:ext cx="1763736" cy="1288884"/>
            <a:chOff x="7620409" y="3580360"/>
            <a:chExt cx="1763736" cy="1288884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1E47F8-80F8-457C-834A-782387389329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F7F4CEE-7C9F-47AF-93D5-472ED97CC384}"/>
                </a:ext>
              </a:extLst>
            </p:cNvPr>
            <p:cNvSpPr/>
            <p:nvPr/>
          </p:nvSpPr>
          <p:spPr>
            <a:xfrm>
              <a:off x="7668863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D6F4EEE-6232-4223-A236-C8F9102211DD}"/>
                </a:ext>
              </a:extLst>
            </p:cNvPr>
            <p:cNvSpPr/>
            <p:nvPr/>
          </p:nvSpPr>
          <p:spPr>
            <a:xfrm>
              <a:off x="7862818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FEAD02F-2010-4D6B-8D48-CA2DE92E1836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2FDAB84-E094-49C9-846E-6FDA29DA810D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6B802DE-93C8-4F20-84D0-E3C60F6C9DC0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A5221F5-4724-4773-9899-204E661FF3A2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231A53B-BD44-40AD-8438-24F6B08A6F6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43BBD76-9598-4CC0-9A3F-F1CB425C8921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3F801B4-BED6-4669-8B87-07F6780A1306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3813F34-D3CF-4345-90D9-11742933A3FE}"/>
                </a:ext>
              </a:extLst>
            </p:cNvPr>
            <p:cNvSpPr/>
            <p:nvPr/>
          </p:nvSpPr>
          <p:spPr>
            <a:xfrm>
              <a:off x="7668863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4E0DBFC-1DD1-4AC1-A038-931C59C0ECCE}"/>
                </a:ext>
              </a:extLst>
            </p:cNvPr>
            <p:cNvSpPr/>
            <p:nvPr/>
          </p:nvSpPr>
          <p:spPr>
            <a:xfrm>
              <a:off x="7862818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6D93079-A79D-4224-919E-17D15C89A83E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C30064-6890-404E-9FF9-02209FB75D5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6132E9C-23E3-482B-970D-474618F237AF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B93C49D-3A81-48CA-A5C8-1A00BAC0EE7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2912C08-78EE-4E13-8B6C-7F5498EBB9B0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1252E61-121E-477E-8A7E-7D92AE0605FD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ADCC238-4385-4A15-8D69-A0A68669C8BF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3EE9578-3760-47E2-A0BC-53DCD975452A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C182511-A78C-44B7-9752-C49BD278F79C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E5545B28-B168-44F7-9644-511B16C07409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BF8777D-1114-4239-BD46-B63EC53EDF6D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95B6F2D-E675-40A7-9B29-3529CA55A5DC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0B3021B-EDDD-40D2-B262-9993D15C88FD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40F0339-1409-4D0D-96C2-2037B8B28BDB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8BFD272-2B40-4FFF-8223-276D6D7CED22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44EBB21-2986-4AE0-8544-90DD13145D3F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15B5188-A1B1-47E8-9495-1E4AD9955059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7F47BD6-C3C6-487F-A664-AE325B06EFB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B9DAA69-AB79-452D-BC34-22C641ABDD8A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A058DC3-44A1-4862-9E90-CC425BDAAC09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1AC76C7E-086F-42D7-9D50-70D94F60E803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9799F679-508A-44FB-A9B3-866E61144FA4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18696D9-8181-4A94-ADF4-58F784535958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7E2B6BA-068B-4B52-88DA-246566698B45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54DF21E-4933-43AB-9BF2-0C21491A9EF2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4235B3B-BDB9-4BEC-9D7A-196415E221A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70A978F4-E326-4F21-9E89-65436235E183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3B0BD35-5B22-4BD1-AD5C-E9FF48BD680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07E3622-508B-4B90-A2F8-29366EED0BA8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6B095AF-FFA4-4669-AE6C-2B6CE7B5B444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B822A17-DAFA-4C9B-8799-14A80A0DAD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FD1D80-4228-4391-9B2A-7DCCA5D1D42A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F8DF878-A63E-459A-B753-D73F0B0DBF72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BD07586-AEDB-4B56-A35A-9D21F3D900C7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8426480-F788-4764-B613-283A7950FEF1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EFB7988-2ADA-4376-89CB-272A8DF0350C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8C618C33-F945-4B69-B4E2-4728F966C3CB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F34B72A-7EFE-440C-8199-6EBF1FBE8E7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321B79B-D095-452B-939F-FDAC4998795A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4D7B47B-B6D5-4298-B213-42A456C9FCBF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54CEF299-BF71-4ABA-A8AA-47D13C364C16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3B0602BB-5620-4713-82A1-1F9B63D60873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4969AE8-C1EF-4A8B-908E-C87F8A241B06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1EF9FE0-879C-48B8-B2F1-8F2ECF3B62B2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37BB464-68EB-43BA-90FD-A1FB29520236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D08AF20-772F-44D7-A75D-F8A89407C6F0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8EA66793-3AF1-4734-B47D-C4EB70FDFFBD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3A051B5-7E88-4476-92A6-9068C621F99D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364A52F8-C4B3-4081-A960-884FF93D11AC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F49D37F-EABF-4B0E-BB0F-D3ABA82534F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6865D8B-4415-4041-8726-DEAC67649B76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6F0DC5D-6489-4347-9C56-936B05DDE0EB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68F3EA7-4225-48B2-8754-F9B6ED62448A}"/>
              </a:ext>
            </a:extLst>
          </p:cNvPr>
          <p:cNvSpPr txBox="1"/>
          <p:nvPr/>
        </p:nvSpPr>
        <p:spPr>
          <a:xfrm>
            <a:off x="9589655" y="354404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pixel</a:t>
            </a:r>
            <a:endParaRPr lang="pt-BR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67BBCE68-493C-4591-A4F9-F6FEB5162DF6}"/>
              </a:ext>
            </a:extLst>
          </p:cNvPr>
          <p:cNvCxnSpPr>
            <a:cxnSpLocks/>
          </p:cNvCxnSpPr>
          <p:nvPr/>
        </p:nvCxnSpPr>
        <p:spPr>
          <a:xfrm>
            <a:off x="9222233" y="3697929"/>
            <a:ext cx="367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D73334A2-1611-4C13-A5B7-3BFA33EE1FF8}"/>
              </a:ext>
            </a:extLst>
          </p:cNvPr>
          <p:cNvSpPr txBox="1"/>
          <p:nvPr/>
        </p:nvSpPr>
        <p:spPr>
          <a:xfrm>
            <a:off x="7961995" y="3077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Textura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93FFB5B2-BD0F-40DB-B51B-F7E75B1AFE08}"/>
              </a:ext>
            </a:extLst>
          </p:cNvPr>
          <p:cNvSpPr txBox="1"/>
          <p:nvPr/>
        </p:nvSpPr>
        <p:spPr>
          <a:xfrm>
            <a:off x="7507231" y="487052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0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E1AC9354-53C1-4B03-BC0B-68F4E6CDD20F}"/>
              </a:ext>
            </a:extLst>
          </p:cNvPr>
          <p:cNvSpPr txBox="1"/>
          <p:nvPr/>
        </p:nvSpPr>
        <p:spPr>
          <a:xfrm>
            <a:off x="9023251" y="556160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1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C14AC271-305F-462D-B35F-32D04BAEDA1A}"/>
              </a:ext>
            </a:extLst>
          </p:cNvPr>
          <p:cNvSpPr txBox="1"/>
          <p:nvPr/>
        </p:nvSpPr>
        <p:spPr>
          <a:xfrm>
            <a:off x="10158994" y="5899356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8711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1F50-9285-4A3F-8EE8-972235C1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66201-CF15-4A5E-B45D-7BEE863D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enumeração </a:t>
            </a:r>
            <a:r>
              <a:rPr lang="pt-BR" b="1"/>
              <a:t>DXGI_FORMAT </a:t>
            </a:r>
            <a:r>
              <a:rPr lang="pt-BR"/>
              <a:t>define os </a:t>
            </a:r>
            <a:r>
              <a:rPr lang="pt-BR">
                <a:solidFill>
                  <a:schemeClr val="accent3"/>
                </a:solidFill>
              </a:rPr>
              <a:t>tipos de dados </a:t>
            </a:r>
            <a:r>
              <a:rPr lang="pt-BR">
                <a:solidFill>
                  <a:schemeClr val="accent1"/>
                </a:solidFill>
              </a:rPr>
              <a:t>possíveis</a:t>
            </a:r>
          </a:p>
          <a:p>
            <a:pPr lvl="1"/>
            <a:r>
              <a:rPr lang="pt-BR"/>
              <a:t>Embora RGB remeta a cores, o dado não precisa ser uma cor</a:t>
            </a:r>
          </a:p>
          <a:p>
            <a:pPr lvl="1"/>
            <a:r>
              <a:rPr lang="pt-BR"/>
              <a:t>Atualmente existem 116 formatos:</a:t>
            </a:r>
          </a:p>
          <a:p>
            <a:pPr marL="457200" lvl="1" indent="0">
              <a:buNone/>
            </a:pP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0F932B-2248-4BA0-8EBB-7B4EF4A42395}"/>
              </a:ext>
            </a:extLst>
          </p:cNvPr>
          <p:cNvSpPr/>
          <p:nvPr/>
        </p:nvSpPr>
        <p:spPr>
          <a:xfrm>
            <a:off x="1893844" y="3478548"/>
            <a:ext cx="3514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DXGI_FORMAT_R16G16B16_UNORM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DXGI_FORMAT_R16G16_SNORM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DD0405-69DD-4D17-8E46-EFA1BCE8B5C7}"/>
              </a:ext>
            </a:extLst>
          </p:cNvPr>
          <p:cNvSpPr txBox="1"/>
          <p:nvPr/>
        </p:nvSpPr>
        <p:spPr>
          <a:xfrm>
            <a:off x="6783432" y="3232326"/>
            <a:ext cx="26532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Consolas" panose="020B0609020204030204" pitchFamily="49" charset="0"/>
              </a:rPr>
              <a:t>R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Red</a:t>
            </a:r>
            <a:endParaRPr lang="pt-BR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G = </a:t>
            </a:r>
            <a:r>
              <a:rPr lang="pt-BR" sz="1600">
                <a:solidFill>
                  <a:schemeClr val="accent4"/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pt-BR" sz="1600">
                <a:latin typeface="Consolas" panose="020B0609020204030204" pitchFamily="49" charset="0"/>
              </a:rPr>
              <a:t>B = </a:t>
            </a:r>
            <a:r>
              <a:rPr lang="pt-BR" sz="1600">
                <a:solidFill>
                  <a:schemeClr val="accent6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pt-BR" sz="1600">
                <a:latin typeface="Consolas" panose="020B0609020204030204" pitchFamily="49" charset="0"/>
              </a:rPr>
              <a:t>A = Alpha</a:t>
            </a:r>
            <a:br>
              <a:rPr lang="pt-BR" sz="1600">
                <a:latin typeface="Consolas" panose="020B0609020204030204" pitchFamily="49" charset="0"/>
              </a:rPr>
            </a:b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S = </a:t>
            </a:r>
            <a:r>
              <a:rPr lang="pt-BR" sz="1600" err="1">
                <a:latin typeface="Consolas" panose="020B0609020204030204" pitchFamily="49" charset="0"/>
              </a:rPr>
              <a:t>Signed</a:t>
            </a:r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U = </a:t>
            </a:r>
            <a:r>
              <a:rPr lang="pt-BR" sz="1600" err="1">
                <a:latin typeface="Consolas" panose="020B0609020204030204" pitchFamily="49" charset="0"/>
              </a:rPr>
              <a:t>Unsigned</a:t>
            </a:r>
            <a:endParaRPr lang="pt-BR" sz="1600">
              <a:latin typeface="Consolas" panose="020B0609020204030204" pitchFamily="49" charset="0"/>
            </a:endParaRP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NORM  = </a:t>
            </a:r>
            <a:r>
              <a:rPr lang="pt-BR" sz="1600" err="1">
                <a:latin typeface="Consolas" panose="020B0609020204030204" pitchFamily="49" charset="0"/>
              </a:rPr>
              <a:t>Normalized</a:t>
            </a:r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FLOAT = Floating-Point</a:t>
            </a:r>
          </a:p>
          <a:p>
            <a:r>
              <a:rPr lang="pt-BR" sz="1600">
                <a:latin typeface="Consolas" panose="020B0609020204030204" pitchFamily="49" charset="0"/>
              </a:rPr>
              <a:t>INT   = </a:t>
            </a:r>
            <a:r>
              <a:rPr lang="pt-BR" sz="1600" err="1">
                <a:latin typeface="Consolas" panose="020B0609020204030204" pitchFamily="49" charset="0"/>
              </a:rPr>
              <a:t>Integer</a:t>
            </a:r>
            <a:endParaRPr lang="pt-BR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24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A1FF-DEB2-46C9-9464-9A0F62F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00D6-438A-45D3-9993-1CB3951E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 b="1"/>
              <a:t>GPU</a:t>
            </a:r>
            <a:r>
              <a:rPr lang="pt-BR"/>
              <a:t> tem uma </a:t>
            </a:r>
            <a:r>
              <a:rPr lang="pt-BR">
                <a:solidFill>
                  <a:schemeClr val="accent3"/>
                </a:solidFill>
              </a:rPr>
              <a:t>Fila de Comandos</a:t>
            </a:r>
          </a:p>
          <a:p>
            <a:r>
              <a:rPr lang="pt-BR"/>
              <a:t>A </a:t>
            </a:r>
            <a:r>
              <a:rPr lang="pt-BR" b="1"/>
              <a:t>CPU </a:t>
            </a:r>
            <a:r>
              <a:rPr lang="pt-BR">
                <a:solidFill>
                  <a:schemeClr val="accent1"/>
                </a:solidFill>
              </a:rPr>
              <a:t>submete comandos </a:t>
            </a:r>
            <a:r>
              <a:rPr lang="pt-BR"/>
              <a:t>para a fila: </a:t>
            </a:r>
          </a:p>
          <a:p>
            <a:pPr lvl="1"/>
            <a:r>
              <a:rPr lang="pt-BR"/>
              <a:t>Através da API do Direct3D</a:t>
            </a:r>
          </a:p>
          <a:p>
            <a:pPr lvl="1"/>
            <a:r>
              <a:rPr lang="pt-BR"/>
              <a:t>Usando </a:t>
            </a:r>
            <a:r>
              <a:rPr lang="pt-BR">
                <a:solidFill>
                  <a:schemeClr val="accent2"/>
                </a:solidFill>
              </a:rPr>
              <a:t>Listas de Comandos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8457FF-CDA4-4038-B7F8-DC4110DFDE83}"/>
              </a:ext>
            </a:extLst>
          </p:cNvPr>
          <p:cNvSpPr txBox="1"/>
          <p:nvPr/>
        </p:nvSpPr>
        <p:spPr>
          <a:xfrm>
            <a:off x="1505527" y="4528128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Comandos submetidos para a fila </a:t>
            </a:r>
            <a:r>
              <a:rPr lang="pt-BR" b="1"/>
              <a:t>não</a:t>
            </a:r>
            <a:r>
              <a:rPr lang="pt-BR"/>
              <a:t> são executados imediatamente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B830C54-61C5-41B9-90E4-4686A8CAD335}"/>
              </a:ext>
            </a:extLst>
          </p:cNvPr>
          <p:cNvGrpSpPr/>
          <p:nvPr/>
        </p:nvGrpSpPr>
        <p:grpSpPr>
          <a:xfrm>
            <a:off x="6070803" y="2636144"/>
            <a:ext cx="4278797" cy="3068070"/>
            <a:chOff x="6070803" y="2636144"/>
            <a:chExt cx="4278797" cy="306807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C3F90AC-B6C1-45BB-8EF5-177F9656A939}"/>
                </a:ext>
              </a:extLst>
            </p:cNvPr>
            <p:cNvSpPr/>
            <p:nvPr/>
          </p:nvSpPr>
          <p:spPr>
            <a:xfrm>
              <a:off x="6070803" y="3735851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501B33-8259-49C3-B3EB-BE4D8C2DFEBC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1DAA93-18D0-4E85-8DEA-3086E2BEBBB4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799245F-F85C-4535-904B-02A76296991A}"/>
                </a:ext>
              </a:extLst>
            </p:cNvPr>
            <p:cNvSpPr/>
            <p:nvPr/>
          </p:nvSpPr>
          <p:spPr>
            <a:xfrm rot="16200000">
              <a:off x="7057906" y="3975496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8E5DF35-D5C5-4BBC-9110-F25A5D5FA21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0FB629F-F93C-4DBD-850F-4814C04FD174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014CA0C-75D9-47AD-9AD6-DA97690569F0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F7B32DE6-F29C-4ACA-8DCD-E216C42947A2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BE667D1-BD9B-448E-A289-0A78E3B3A075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703DD5-309E-42B7-88ED-1720ECC56F78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6E56FE0-15C4-4B42-A563-7A20D45EF9BC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FA41344-A9E3-4C33-814D-96CB86EA0A71}"/>
                </a:ext>
              </a:extLst>
            </p:cNvPr>
            <p:cNvSpPr txBox="1"/>
            <p:nvPr/>
          </p:nvSpPr>
          <p:spPr>
            <a:xfrm>
              <a:off x="7435323" y="2636144"/>
              <a:ext cx="1436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Fila de </a:t>
              </a:r>
              <a:br>
                <a:rPr lang="pt-BR"/>
              </a:br>
              <a:r>
                <a:rPr lang="pt-BR"/>
                <a:t>Comandos</a:t>
              </a:r>
            </a:p>
            <a:p>
              <a:pPr algn="ctr"/>
              <a:r>
                <a:rPr lang="pt-BR"/>
                <a:t>da GPU</a:t>
              </a:r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8564B224-CA1F-49BA-8854-B46A4FF44805}"/>
                </a:ext>
              </a:extLst>
            </p:cNvPr>
            <p:cNvCxnSpPr>
              <a:stCxn id="15" idx="1"/>
              <a:endCxn id="7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FD7D2E1-B665-4B2B-A2D6-A1D2EAF14F69}"/>
                </a:ext>
              </a:extLst>
            </p:cNvPr>
            <p:cNvSpPr/>
            <p:nvPr/>
          </p:nvSpPr>
          <p:spPr>
            <a:xfrm>
              <a:off x="9573746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2D3C497-6C17-41EC-ADF9-0ACAB633D5A4}"/>
                </a:ext>
              </a:extLst>
            </p:cNvPr>
            <p:cNvSpPr/>
            <p:nvPr/>
          </p:nvSpPr>
          <p:spPr>
            <a:xfrm rot="16200000">
              <a:off x="9069551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55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 API </a:t>
            </a:r>
            <a:r>
              <a:rPr lang="pt-BR">
                <a:solidFill>
                  <a:schemeClr val="accent3"/>
                </a:solidFill>
              </a:rPr>
              <a:t>Win32</a:t>
            </a:r>
            <a:r>
              <a:rPr lang="pt-BR"/>
              <a:t> foi desenvolvida para a criação de </a:t>
            </a:r>
            <a:r>
              <a:rPr lang="pt-BR">
                <a:solidFill>
                  <a:schemeClr val="accent1"/>
                </a:solidFill>
              </a:rPr>
              <a:t>aplicações comuns</a:t>
            </a:r>
            <a:br>
              <a:rPr lang="pt-BR"/>
            </a:br>
            <a:endParaRPr lang="pt-BR"/>
          </a:p>
          <a:p>
            <a:pPr lvl="1"/>
            <a:r>
              <a:rPr lang="pt-BR"/>
              <a:t>A GDI, componente responsável pelo desenho de pixels, linhas e imagens, é </a:t>
            </a:r>
            <a:r>
              <a:rPr lang="pt-BR">
                <a:solidFill>
                  <a:schemeClr val="accent2"/>
                </a:solidFill>
              </a:rPr>
              <a:t>muito lenta para a programação de aplicações 3D</a:t>
            </a:r>
          </a:p>
          <a:p>
            <a:pPr marL="109728" indent="0" algn="ctr">
              <a:buNone/>
            </a:pPr>
            <a:endParaRPr lang="pt-BR"/>
          </a:p>
          <a:p>
            <a:pPr marL="109728" indent="0" algn="ctr">
              <a:buNone/>
            </a:pPr>
            <a:r>
              <a:rPr lang="pt-BR"/>
              <a:t>Para o desenvolvimento de aplicações </a:t>
            </a:r>
            <a:br>
              <a:rPr lang="pt-BR"/>
            </a:br>
            <a:r>
              <a:rPr lang="pt-BR"/>
              <a:t>gráficas, a Microsoft desenvolveu um conjunto </a:t>
            </a:r>
            <a:br>
              <a:rPr lang="pt-BR"/>
            </a:br>
            <a:r>
              <a:rPr lang="pt-BR"/>
              <a:t>de APIs de baixo nível conhecidas por </a:t>
            </a:r>
            <a:br>
              <a:rPr lang="pt-BR"/>
            </a:br>
            <a:r>
              <a:rPr lang="pt-BR" sz="3200" b="1">
                <a:latin typeface="Consolas" panose="020B0609020204030204" pitchFamily="49" charset="0"/>
              </a:rPr>
              <a:t>DirectX</a:t>
            </a:r>
            <a:endParaRPr lang="pt-BR" b="1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EDDD-E5D8-4E1A-8DFF-1851BFD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C74C4-FC54-4944-9CE3-3021961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b="1"/>
              <a:t>Direct3D 12</a:t>
            </a:r>
            <a:r>
              <a:rPr lang="pt-BR"/>
              <a:t>, a </a:t>
            </a:r>
            <a:r>
              <a:rPr lang="pt-BR">
                <a:solidFill>
                  <a:schemeClr val="accent3"/>
                </a:solidFill>
              </a:rPr>
              <a:t>fila de comandos </a:t>
            </a:r>
            <a:r>
              <a:rPr lang="pt-BR"/>
              <a:t>é </a:t>
            </a:r>
            <a:r>
              <a:rPr lang="pt-BR">
                <a:solidFill>
                  <a:schemeClr val="accent1"/>
                </a:solidFill>
              </a:rPr>
              <a:t>representada por</a:t>
            </a:r>
            <a:r>
              <a:rPr lang="pt-BR"/>
              <a:t>:</a:t>
            </a:r>
          </a:p>
          <a:p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O registro </a:t>
            </a:r>
            <a:r>
              <a:rPr lang="pt-BR" b="1">
                <a:latin typeface="Consolas" panose="020B0609020204030204" pitchFamily="49" charset="0"/>
              </a:rPr>
              <a:t>D3D12_COMMAND_QUEUE_DESC</a:t>
            </a:r>
            <a:r>
              <a:rPr lang="pt-BR"/>
              <a:t> descreve a fila</a:t>
            </a: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AE88FF-5CF3-49AD-A3F8-30067910892F}"/>
              </a:ext>
            </a:extLst>
          </p:cNvPr>
          <p:cNvSpPr txBox="1"/>
          <p:nvPr/>
        </p:nvSpPr>
        <p:spPr>
          <a:xfrm>
            <a:off x="952711" y="2503160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fila de comandos da GPU</a:t>
            </a:r>
          </a:p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>
                <a:latin typeface="Consolas" panose="020B0609020204030204" pitchFamily="49" charset="0"/>
              </a:rPr>
              <a:t> * </a:t>
            </a:r>
            <a:r>
              <a:rPr lang="pt-BR" err="1">
                <a:latin typeface="Consolas" panose="020B0609020204030204" pitchFamily="49" charset="0"/>
              </a:rPr>
              <a:t>commandQueue</a:t>
            </a:r>
            <a:r>
              <a:rPr lang="pt-BR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305AB9-E9B9-4CC5-BBF4-5280109E4FC2}"/>
              </a:ext>
            </a:extLst>
          </p:cNvPr>
          <p:cNvSpPr/>
          <p:nvPr/>
        </p:nvSpPr>
        <p:spPr>
          <a:xfrm>
            <a:off x="1431636" y="4005546"/>
            <a:ext cx="9531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configura fila de comandos da GPU</a:t>
            </a:r>
          </a:p>
          <a:p>
            <a:r>
              <a:rPr 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D3D12_COMMAND_QUEUE_DESC</a:t>
            </a:r>
            <a:r>
              <a:rPr lang="fr-FR" sz="1600">
                <a:latin typeface="Consolas" panose="020B0609020204030204" pitchFamily="49" charset="0"/>
              </a:rPr>
              <a:t> queueDesc = {};</a:t>
            </a:r>
          </a:p>
          <a:p>
            <a:r>
              <a:rPr lang="pt-BR" sz="1600" err="1">
                <a:latin typeface="Consolas" panose="020B0609020204030204" pitchFamily="49" charset="0"/>
              </a:rPr>
              <a:t>queueDesc.Type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latin typeface="Consolas" panose="020B0609020204030204" pitchFamily="49" charset="0"/>
              </a:rPr>
              <a:t>queueDesc.Flags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D3D12_COMMAND_QUEUE_FLAG_NONE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endParaRPr lang="pt-BR" sz="160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fila de comandos da GPU</a:t>
            </a:r>
            <a:b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device-&gt;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CreateCommandQueue</a:t>
            </a:r>
            <a:r>
              <a:rPr lang="pt-BR" sz="1600">
                <a:latin typeface="Consolas" panose="020B0609020204030204" pitchFamily="49" charset="0"/>
              </a:rPr>
              <a:t>(</a:t>
            </a: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    &amp;</a:t>
            </a:r>
            <a:r>
              <a:rPr lang="pt-BR" sz="1600" err="1">
                <a:latin typeface="Consolas" panose="020B0609020204030204" pitchFamily="49" charset="0"/>
              </a:rPr>
              <a:t>queueDesc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commandQueue</a:t>
            </a:r>
            <a:r>
              <a:rPr lang="pt-BR" sz="1600">
                <a:latin typeface="Consolas" panose="020B0609020204030204" pitchFamily="49" charset="0"/>
              </a:rPr>
              <a:t>));</a:t>
            </a:r>
            <a:endParaRPr lang="pt-BR" sz="160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4AEA559-EAF5-4FBA-9C7D-6EC37E288515}"/>
              </a:ext>
            </a:extLst>
          </p:cNvPr>
          <p:cNvGrpSpPr/>
          <p:nvPr/>
        </p:nvGrpSpPr>
        <p:grpSpPr>
          <a:xfrm>
            <a:off x="8088752" y="4260554"/>
            <a:ext cx="2595411" cy="1714466"/>
            <a:chOff x="9298716" y="2410756"/>
            <a:chExt cx="2595411" cy="171446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9293D38-2A9E-4425-A9DE-3F48A186CCE5}"/>
                </a:ext>
              </a:extLst>
            </p:cNvPr>
            <p:cNvSpPr/>
            <p:nvPr/>
          </p:nvSpPr>
          <p:spPr>
            <a:xfrm>
              <a:off x="11118273" y="322988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EA6914-88AD-43C2-9E23-D45D7FB9AE1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17021" y="3435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8AA7019-CBF5-448C-A578-694E6955088D}"/>
                </a:ext>
              </a:extLst>
            </p:cNvPr>
            <p:cNvCxnSpPr/>
            <p:nvPr/>
          </p:nvCxnSpPr>
          <p:spPr>
            <a:xfrm rot="16200000" flipH="1" flipV="1">
              <a:off x="10017021" y="2437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7091B35-680B-499C-A460-E60BEE04767E}"/>
                </a:ext>
              </a:extLst>
            </p:cNvPr>
            <p:cNvCxnSpPr/>
            <p:nvPr/>
          </p:nvCxnSpPr>
          <p:spPr>
            <a:xfrm rot="16200000" flipV="1">
              <a:off x="10695994" y="412406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983ED878-88D6-4E6A-822F-2A1710BFAC1C}"/>
                </a:ext>
              </a:extLst>
            </p:cNvPr>
            <p:cNvSpPr/>
            <p:nvPr/>
          </p:nvSpPr>
          <p:spPr>
            <a:xfrm rot="16200000">
              <a:off x="10614078" y="346952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A91CD2C-1B71-40F1-B193-2FC3E9A13C27}"/>
                </a:ext>
              </a:extLst>
            </p:cNvPr>
            <p:cNvSpPr txBox="1"/>
            <p:nvPr/>
          </p:nvSpPr>
          <p:spPr>
            <a:xfrm>
              <a:off x="9298716" y="2410756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Fila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465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ADEF-9240-49FC-9776-246C816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E29B8-92CD-471D-8197-DCDC20F4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listas de comandos</a:t>
            </a:r>
            <a:r>
              <a:rPr lang="pt-BR" dirty="0"/>
              <a:t> são </a:t>
            </a:r>
            <a:r>
              <a:rPr lang="pt-BR" dirty="0">
                <a:solidFill>
                  <a:schemeClr val="accent1"/>
                </a:solidFill>
              </a:rPr>
              <a:t>armazenadas</a:t>
            </a:r>
            <a:r>
              <a:rPr lang="pt-BR" dirty="0"/>
              <a:t> em buffers </a:t>
            </a:r>
          </a:p>
          <a:p>
            <a:pPr lvl="1"/>
            <a:r>
              <a:rPr lang="pt-BR" dirty="0"/>
              <a:t>A fila vai acessar os comandos a partir dos buffers</a:t>
            </a:r>
          </a:p>
          <a:p>
            <a:pPr lvl="1"/>
            <a:r>
              <a:rPr lang="pt-BR" dirty="0"/>
              <a:t>Esses buffers são criados por </a:t>
            </a:r>
            <a:r>
              <a:rPr lang="pt-BR" dirty="0">
                <a:solidFill>
                  <a:schemeClr val="accent2"/>
                </a:solidFill>
              </a:rPr>
              <a:t>alocadores de comandos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D69FAF-E070-4CC1-B91D-38D8970F52C7}"/>
              </a:ext>
            </a:extLst>
          </p:cNvPr>
          <p:cNvSpPr/>
          <p:nvPr/>
        </p:nvSpPr>
        <p:spPr>
          <a:xfrm>
            <a:off x="1403926" y="3429000"/>
            <a:ext cx="8211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</a:t>
            </a:r>
          </a:p>
          <a:p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ID3D12CommandAllocator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 err="1">
                <a:latin typeface="Consolas" panose="020B0609020204030204" pitchFamily="49" charset="0"/>
              </a:rPr>
              <a:t>commandListAlloc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o alocador de comandos</a:t>
            </a: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CreateCommandAllocator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dirty="0"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</a:t>
            </a:r>
            <a:r>
              <a:rPr lang="pt-BR" dirty="0" err="1">
                <a:latin typeface="Consolas" panose="020B0609020204030204" pitchFamily="49" charset="0"/>
              </a:rPr>
              <a:t>commandListAlloc</a:t>
            </a:r>
            <a:r>
              <a:rPr lang="pt-BR" dirty="0">
                <a:latin typeface="Consolas" panose="020B0609020204030204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0EA385-CCA4-4A1F-BE05-00107B4C6F78}"/>
              </a:ext>
            </a:extLst>
          </p:cNvPr>
          <p:cNvGrpSpPr/>
          <p:nvPr/>
        </p:nvGrpSpPr>
        <p:grpSpPr>
          <a:xfrm>
            <a:off x="7674377" y="3930317"/>
            <a:ext cx="2886250" cy="2070547"/>
            <a:chOff x="7463349" y="3633667"/>
            <a:chExt cx="2886250" cy="207054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54FA804-035C-4D80-A2F1-BE4CF68208EE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F0D5E3-403E-4778-93D7-E72F33A758B5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CD8B185-2276-4385-A20E-3E1CFA4415E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890974F-BDEC-47E0-B409-38937EC685C6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7A347D9-EF94-4B62-98FE-D1E9D7823EC4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1DFB11B1-32CA-468E-A120-1D04F8DE183F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213972F-AA6B-46B4-8F66-9EC9767041B7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493AEEF-1F50-4EB8-8E35-F4A06163FA84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81629B-9FB5-413F-846A-960A3D006EC0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640E50A1-35B5-4300-8C57-8D63B6F5C35B}"/>
                </a:ext>
              </a:extLst>
            </p:cNvPr>
            <p:cNvCxnSpPr>
              <a:stCxn id="16" idx="1"/>
              <a:endCxn id="8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09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32BA8-E897-41FB-944C-2363EA80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5D2E6-E714-4B22-95F9-44047B4E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Toda </a:t>
            </a:r>
            <a:r>
              <a:rPr lang="pt-BR">
                <a:solidFill>
                  <a:schemeClr val="accent3"/>
                </a:solidFill>
              </a:rPr>
              <a:t>lista de comandos </a:t>
            </a:r>
            <a:r>
              <a:rPr lang="pt-BR"/>
              <a:t>deve ser </a:t>
            </a:r>
            <a:r>
              <a:rPr lang="pt-BR">
                <a:solidFill>
                  <a:schemeClr val="accent1"/>
                </a:solidFill>
              </a:rPr>
              <a:t>associada a um alocador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545421-0B67-490A-A348-96A940FFA09A}"/>
              </a:ext>
            </a:extLst>
          </p:cNvPr>
          <p:cNvSpPr/>
          <p:nvPr/>
        </p:nvSpPr>
        <p:spPr>
          <a:xfrm>
            <a:off x="1025236" y="2413659"/>
            <a:ext cx="88761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lista de comandos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a lista de comandos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CreateCommandList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       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uma GPU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 dirty="0">
                <a:latin typeface="Consolas" panose="020B0609020204030204" pitchFamily="49" charset="0"/>
              </a:rPr>
              <a:t>,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tipo de lista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commandListAlloc</a:t>
            </a:r>
            <a:r>
              <a:rPr lang="pt-BR" sz="1600" dirty="0">
                <a:latin typeface="Consolas" panose="020B0609020204030204" pitchFamily="49" charset="0"/>
              </a:rPr>
              <a:t>,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 associado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 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estado inicial do pipeline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lista deve ser fechada depois que os comandos forem inseridos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commandList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536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F6C0-AFB0-4B10-95CE-C4BF8402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4B638-E038-446B-80F0-FF70F64E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adição</a:t>
            </a:r>
            <a:r>
              <a:rPr lang="pt-BR"/>
              <a:t> de </a:t>
            </a:r>
            <a:r>
              <a:rPr lang="pt-BR">
                <a:solidFill>
                  <a:schemeClr val="accent1"/>
                </a:solidFill>
              </a:rPr>
              <a:t>listas de comandos</a:t>
            </a:r>
            <a:r>
              <a:rPr lang="pt-BR"/>
              <a:t> a fila é feita através do método: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C518AC-ABB2-4B41-BF59-670668B21294}"/>
              </a:ext>
            </a:extLst>
          </p:cNvPr>
          <p:cNvSpPr/>
          <p:nvPr/>
        </p:nvSpPr>
        <p:spPr>
          <a:xfrm>
            <a:off x="1016000" y="2554346"/>
            <a:ext cx="9687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 sz="1600" dirty="0">
                <a:latin typeface="Consolas" panose="020B0609020204030204" pitchFamily="49" charset="0"/>
              </a:rPr>
              <a:t>::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ExecuteCommandLists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count</a:t>
            </a:r>
            <a:r>
              <a:rPr lang="pt-BR" sz="1600" dirty="0">
                <a:latin typeface="Consolas" panose="020B0609020204030204" pitchFamily="49" charset="0"/>
              </a:rPr>
              <a:t>,                         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quantidade de listas no vetor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ID3D12ComandList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*</a:t>
            </a:r>
            <a:r>
              <a:rPr lang="pt-BR" sz="1600" dirty="0" err="1">
                <a:latin typeface="Consolas" panose="020B0609020204030204" pitchFamily="49" charset="0"/>
              </a:rPr>
              <a:t>ppCommandLists</a:t>
            </a:r>
            <a:r>
              <a:rPr lang="pt-BR" sz="1600" dirty="0">
                <a:latin typeface="Consolas" panose="020B0609020204030204" pitchFamily="49" charset="0"/>
              </a:rPr>
              <a:t>);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vetor de listas de comandos</a:t>
            </a:r>
            <a:endParaRPr lang="pt-BR" sz="1600" dirty="0">
              <a:latin typeface="Consolas" panose="020B0609020204030204" pitchFamily="49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5F0A577-CB80-4204-801D-C2997DB31BC3}"/>
              </a:ext>
            </a:extLst>
          </p:cNvPr>
          <p:cNvGrpSpPr/>
          <p:nvPr/>
        </p:nvGrpSpPr>
        <p:grpSpPr>
          <a:xfrm>
            <a:off x="3057699" y="4407821"/>
            <a:ext cx="6076602" cy="1598003"/>
            <a:chOff x="3801908" y="4413276"/>
            <a:chExt cx="6076602" cy="1598003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AA465E2-AFB5-4609-A0B2-DB52B1EB038E}"/>
                </a:ext>
              </a:extLst>
            </p:cNvPr>
            <p:cNvSpPr/>
            <p:nvPr/>
          </p:nvSpPr>
          <p:spPr>
            <a:xfrm>
              <a:off x="9102656" y="451546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F64E07A-A237-4CBF-9C12-0C972E7CCACF}"/>
                </a:ext>
              </a:extLst>
            </p:cNvPr>
            <p:cNvSpPr/>
            <p:nvPr/>
          </p:nvSpPr>
          <p:spPr>
            <a:xfrm>
              <a:off x="3801908" y="4515460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7A93CF7-6911-458A-9031-EF402448EB62}"/>
                </a:ext>
              </a:extLst>
            </p:cNvPr>
            <p:cNvSpPr txBox="1"/>
            <p:nvPr/>
          </p:nvSpPr>
          <p:spPr>
            <a:xfrm>
              <a:off x="5051972" y="5364948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Listas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15C58A8D-B1CD-458B-AA73-D31B48EEDAFC}"/>
                </a:ext>
              </a:extLst>
            </p:cNvPr>
            <p:cNvSpPr/>
            <p:nvPr/>
          </p:nvSpPr>
          <p:spPr>
            <a:xfrm rot="16200000">
              <a:off x="478901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7BF25E8-9341-42C4-9932-ED04717FB61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01909" y="4722621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E3A02B1-C9B5-4FDC-8CD1-38DC21BA8348}"/>
                </a:ext>
              </a:extLst>
            </p:cNvPr>
            <p:cNvCxnSpPr/>
            <p:nvPr/>
          </p:nvCxnSpPr>
          <p:spPr>
            <a:xfrm rot="16200000" flipH="1" flipV="1">
              <a:off x="7701909" y="3725096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15713A8-C25E-4BEE-B81C-35EEEBADC22A}"/>
                </a:ext>
              </a:extLst>
            </p:cNvPr>
            <p:cNvCxnSpPr/>
            <p:nvPr/>
          </p:nvCxnSpPr>
          <p:spPr>
            <a:xfrm rot="16200000" flipV="1">
              <a:off x="6844471" y="5409647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73725A3-F999-4B51-9E71-76BC080B2A4B}"/>
                </a:ext>
              </a:extLst>
            </p:cNvPr>
            <p:cNvSpPr/>
            <p:nvPr/>
          </p:nvSpPr>
          <p:spPr>
            <a:xfrm rot="16200000">
              <a:off x="5712858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320B370-EDB9-434D-82A2-085AE932D57D}"/>
                </a:ext>
              </a:extLst>
            </p:cNvPr>
            <p:cNvSpPr/>
            <p:nvPr/>
          </p:nvSpPr>
          <p:spPr>
            <a:xfrm rot="16200000">
              <a:off x="5382354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3520389-2468-40ED-BAD7-CB2E6B43277F}"/>
                </a:ext>
              </a:extLst>
            </p:cNvPr>
            <p:cNvSpPr/>
            <p:nvPr/>
          </p:nvSpPr>
          <p:spPr>
            <a:xfrm rot="16200000">
              <a:off x="5058993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B9BBD828-499C-4F6C-8A3E-2A8A61241D91}"/>
                </a:ext>
              </a:extLst>
            </p:cNvPr>
            <p:cNvSpPr/>
            <p:nvPr/>
          </p:nvSpPr>
          <p:spPr>
            <a:xfrm rot="16200000">
              <a:off x="6462528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7B562670-41C3-42C0-98AD-22B0B27A0FE5}"/>
                </a:ext>
              </a:extLst>
            </p:cNvPr>
            <p:cNvSpPr/>
            <p:nvPr/>
          </p:nvSpPr>
          <p:spPr>
            <a:xfrm rot="16200000">
              <a:off x="859846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111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1306-704B-4B71-ACE1-377DD2E2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A07C1-5CAA-4288-8BF8-4514AA50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submeter todos os comandos de uma cena, </a:t>
            </a:r>
            <a:r>
              <a:rPr lang="pt-BR" dirty="0">
                <a:solidFill>
                  <a:schemeClr val="accent3"/>
                </a:solidFill>
              </a:rPr>
              <a:t>a memória </a:t>
            </a:r>
            <a:br>
              <a:rPr lang="pt-BR" dirty="0">
                <a:solidFill>
                  <a:schemeClr val="accent3"/>
                </a:solidFill>
              </a:rPr>
            </a:br>
            <a:r>
              <a:rPr lang="pt-BR" dirty="0"/>
              <a:t>usada na </a:t>
            </a:r>
            <a:r>
              <a:rPr lang="pt-BR" b="1" dirty="0"/>
              <a:t>lista de comandos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pode ser reutilizada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Uma nova lista de comandos pode ser gravada imediatamente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3FF83-2174-43A3-9405-F55B07962D2F}"/>
              </a:ext>
            </a:extLst>
          </p:cNvPr>
          <p:cNvSpPr txBox="1"/>
          <p:nvPr/>
        </p:nvSpPr>
        <p:spPr>
          <a:xfrm>
            <a:off x="1416847" y="3328979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commandList</a:t>
            </a:r>
            <a:r>
              <a:rPr lang="pt-BR" dirty="0">
                <a:latin typeface="Consolas" panose="020B0609020204030204" pitchFamily="49" charset="0"/>
              </a:rPr>
              <a:t>-&gt;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commandListAlloc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3DB3058-F4B3-0320-3DA4-566FBD5E21F0}"/>
              </a:ext>
            </a:extLst>
          </p:cNvPr>
          <p:cNvGrpSpPr/>
          <p:nvPr/>
        </p:nvGrpSpPr>
        <p:grpSpPr>
          <a:xfrm>
            <a:off x="1615585" y="4257695"/>
            <a:ext cx="6076602" cy="1816367"/>
            <a:chOff x="3801908" y="4413276"/>
            <a:chExt cx="6076602" cy="18163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992E3DB-B1C9-E994-A284-8D008C045B3E}"/>
                </a:ext>
              </a:extLst>
            </p:cNvPr>
            <p:cNvSpPr/>
            <p:nvPr/>
          </p:nvSpPr>
          <p:spPr>
            <a:xfrm>
              <a:off x="9102656" y="451546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ACEE5E3-C324-2895-40C9-FC2C887A264F}"/>
                </a:ext>
              </a:extLst>
            </p:cNvPr>
            <p:cNvSpPr/>
            <p:nvPr/>
          </p:nvSpPr>
          <p:spPr>
            <a:xfrm>
              <a:off x="3801908" y="4515460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8D97661-8103-28B8-1084-C9A90C76A158}"/>
                </a:ext>
              </a:extLst>
            </p:cNvPr>
            <p:cNvSpPr txBox="1"/>
            <p:nvPr/>
          </p:nvSpPr>
          <p:spPr>
            <a:xfrm>
              <a:off x="5051972" y="5583312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Listas de </a:t>
              </a:r>
              <a:br>
                <a:rPr lang="pt-BR" dirty="0"/>
              </a:br>
              <a:r>
                <a:rPr lang="pt-BR" dirty="0"/>
                <a:t>Comandos</a:t>
              </a:r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E6DB968C-9E53-BDE4-DDBE-B0652B1E29E2}"/>
                </a:ext>
              </a:extLst>
            </p:cNvPr>
            <p:cNvSpPr/>
            <p:nvPr/>
          </p:nvSpPr>
          <p:spPr>
            <a:xfrm rot="16200000">
              <a:off x="478901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20B3042-2A6B-90AD-7AB0-721EAA083C8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01909" y="4722621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9596952-1B7F-C973-0043-08C53E58FDB9}"/>
                </a:ext>
              </a:extLst>
            </p:cNvPr>
            <p:cNvCxnSpPr/>
            <p:nvPr/>
          </p:nvCxnSpPr>
          <p:spPr>
            <a:xfrm rot="16200000" flipH="1" flipV="1">
              <a:off x="7701909" y="3725096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3752182-BE77-10C4-0BB5-2A2DFF164B1C}"/>
                </a:ext>
              </a:extLst>
            </p:cNvPr>
            <p:cNvCxnSpPr/>
            <p:nvPr/>
          </p:nvCxnSpPr>
          <p:spPr>
            <a:xfrm rot="16200000" flipV="1">
              <a:off x="6844471" y="5409647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DEEA924-C224-A3B1-AF8F-4DDD749CD36D}"/>
                </a:ext>
              </a:extLst>
            </p:cNvPr>
            <p:cNvSpPr/>
            <p:nvPr/>
          </p:nvSpPr>
          <p:spPr>
            <a:xfrm rot="16200000">
              <a:off x="5712858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A70A70-6944-5A50-69EA-835E63A446DE}"/>
                </a:ext>
              </a:extLst>
            </p:cNvPr>
            <p:cNvSpPr/>
            <p:nvPr/>
          </p:nvSpPr>
          <p:spPr>
            <a:xfrm rot="16200000">
              <a:off x="5382354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56C4AF7-226D-8EA8-5D1E-3E867D78C8C2}"/>
                </a:ext>
              </a:extLst>
            </p:cNvPr>
            <p:cNvSpPr/>
            <p:nvPr/>
          </p:nvSpPr>
          <p:spPr>
            <a:xfrm rot="16200000">
              <a:off x="5058993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Baixo 16">
              <a:extLst>
                <a:ext uri="{FF2B5EF4-FFF2-40B4-BE49-F238E27FC236}">
                  <a16:creationId xmlns:a16="http://schemas.microsoft.com/office/drawing/2014/main" id="{B4E15418-3BC7-2ABE-64A7-8CC216ED7EF9}"/>
                </a:ext>
              </a:extLst>
            </p:cNvPr>
            <p:cNvSpPr/>
            <p:nvPr/>
          </p:nvSpPr>
          <p:spPr>
            <a:xfrm rot="16200000">
              <a:off x="6462528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7A884B42-BC4F-7AB0-7DDF-735C2CDB4BB3}"/>
                </a:ext>
              </a:extLst>
            </p:cNvPr>
            <p:cNvSpPr/>
            <p:nvPr/>
          </p:nvSpPr>
          <p:spPr>
            <a:xfrm rot="16200000">
              <a:off x="859846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92666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1306-704B-4B71-ACE1-377DD2E2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A07C1-5CAA-4288-8BF8-4514AA50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um alocador de comandos </a:t>
            </a:r>
            <a:r>
              <a:rPr lang="pt-BR" dirty="0">
                <a:solidFill>
                  <a:schemeClr val="accent3"/>
                </a:solidFill>
              </a:rPr>
              <a:t>não deve ser reiniciado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até que a GPU tenha finalizado</a:t>
            </a:r>
            <a:r>
              <a:rPr lang="pt-BR" dirty="0"/>
              <a:t> a execução dos comandos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AE85D5-335E-4149-A0F4-E6F8366315F4}"/>
              </a:ext>
            </a:extLst>
          </p:cNvPr>
          <p:cNvSpPr txBox="1"/>
          <p:nvPr/>
        </p:nvSpPr>
        <p:spPr>
          <a:xfrm>
            <a:off x="1035498" y="29714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commandListAloc</a:t>
            </a:r>
            <a:r>
              <a:rPr lang="pt-BR" dirty="0">
                <a:latin typeface="Consolas" panose="020B0609020204030204" pitchFamily="49" charset="0"/>
              </a:rPr>
              <a:t>-&gt;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F908054-F91B-004F-C1CA-CE060A98ACCD}"/>
              </a:ext>
            </a:extLst>
          </p:cNvPr>
          <p:cNvGrpSpPr/>
          <p:nvPr/>
        </p:nvGrpSpPr>
        <p:grpSpPr>
          <a:xfrm>
            <a:off x="1224349" y="4044184"/>
            <a:ext cx="5699014" cy="1999749"/>
            <a:chOff x="2643717" y="3488872"/>
            <a:chExt cx="5699014" cy="1999749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2AFC7E8-03EE-745D-0166-3199730865F9}"/>
                </a:ext>
              </a:extLst>
            </p:cNvPr>
            <p:cNvSpPr/>
            <p:nvPr/>
          </p:nvSpPr>
          <p:spPr>
            <a:xfrm>
              <a:off x="7566877" y="3591056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DD3023F-70A8-942C-EC74-770BB672F0B5}"/>
                </a:ext>
              </a:extLst>
            </p:cNvPr>
            <p:cNvSpPr/>
            <p:nvPr/>
          </p:nvSpPr>
          <p:spPr>
            <a:xfrm>
              <a:off x="2643717" y="3591056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6976857-F69C-9A44-B88D-732F19F6B5FF}"/>
                </a:ext>
              </a:extLst>
            </p:cNvPr>
            <p:cNvSpPr txBox="1"/>
            <p:nvPr/>
          </p:nvSpPr>
          <p:spPr>
            <a:xfrm>
              <a:off x="3865730" y="4657624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Memória </a:t>
              </a:r>
              <a:br>
                <a:rPr lang="pt-BR" sz="1600" dirty="0"/>
              </a:br>
              <a:r>
                <a:rPr lang="pt-BR" sz="1600" dirty="0"/>
                <a:t>das Listas de </a:t>
              </a:r>
              <a:br>
                <a:rPr lang="pt-BR" sz="1600" dirty="0"/>
              </a:br>
              <a:r>
                <a:rPr lang="pt-BR" sz="1600" dirty="0"/>
                <a:t>Comandos</a:t>
              </a:r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6873488E-C4F5-D48C-6D74-C23DFD35F8DE}"/>
                </a:ext>
              </a:extLst>
            </p:cNvPr>
            <p:cNvSpPr/>
            <p:nvPr/>
          </p:nvSpPr>
          <p:spPr>
            <a:xfrm rot="16200000">
              <a:off x="3630820" y="3830701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73594FE-D486-DCC3-6AA8-81DBAEF57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4890" y="4486397"/>
              <a:ext cx="999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582A6C5-F6DA-287C-8431-E78AF1057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4890" y="3488872"/>
              <a:ext cx="999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E9FFFC4-E4A1-D9C1-CBA7-1719C0EB9048}"/>
                </a:ext>
              </a:extLst>
            </p:cNvPr>
            <p:cNvCxnSpPr/>
            <p:nvPr/>
          </p:nvCxnSpPr>
          <p:spPr>
            <a:xfrm rot="16200000" flipV="1">
              <a:off x="5308692" y="4485243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CED31A3-2DC5-B11C-F63B-5143D9105F2F}"/>
                </a:ext>
              </a:extLst>
            </p:cNvPr>
            <p:cNvSpPr/>
            <p:nvPr/>
          </p:nvSpPr>
          <p:spPr>
            <a:xfrm rot="16200000">
              <a:off x="4554667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795595C-C733-B987-B0CD-377CDBA6C01C}"/>
                </a:ext>
              </a:extLst>
            </p:cNvPr>
            <p:cNvSpPr/>
            <p:nvPr/>
          </p:nvSpPr>
          <p:spPr>
            <a:xfrm rot="16200000">
              <a:off x="4224163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D6E57AD-860A-E8C9-92C6-3A90A19A98A2}"/>
                </a:ext>
              </a:extLst>
            </p:cNvPr>
            <p:cNvSpPr/>
            <p:nvPr/>
          </p:nvSpPr>
          <p:spPr>
            <a:xfrm rot="16200000">
              <a:off x="3900802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Baixo 16">
              <a:extLst>
                <a:ext uri="{FF2B5EF4-FFF2-40B4-BE49-F238E27FC236}">
                  <a16:creationId xmlns:a16="http://schemas.microsoft.com/office/drawing/2014/main" id="{0BBC7C7E-1DA2-1474-9296-DCC6AE051746}"/>
                </a:ext>
              </a:extLst>
            </p:cNvPr>
            <p:cNvSpPr/>
            <p:nvPr/>
          </p:nvSpPr>
          <p:spPr>
            <a:xfrm rot="16200000">
              <a:off x="5304337" y="3830701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411D1278-F458-FDC1-E708-2DD4484BD369}"/>
                </a:ext>
              </a:extLst>
            </p:cNvPr>
            <p:cNvSpPr/>
            <p:nvPr/>
          </p:nvSpPr>
          <p:spPr>
            <a:xfrm rot="16200000">
              <a:off x="7062682" y="3830701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CF86A1B-E005-6DC4-D2BB-B07E0768CD74}"/>
                </a:ext>
              </a:extLst>
            </p:cNvPr>
            <p:cNvSpPr txBox="1"/>
            <p:nvPr/>
          </p:nvSpPr>
          <p:spPr>
            <a:xfrm>
              <a:off x="5566877" y="4657624"/>
              <a:ext cx="16289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Memória </a:t>
              </a:r>
              <a:br>
                <a:rPr lang="pt-BR" sz="1600" dirty="0"/>
              </a:br>
              <a:r>
                <a:rPr lang="pt-BR" sz="1600" dirty="0"/>
                <a:t>do Alocador </a:t>
              </a:r>
              <a:br>
                <a:rPr lang="pt-BR" sz="1600" dirty="0"/>
              </a:br>
              <a:r>
                <a:rPr lang="pt-BR" sz="1600" dirty="0"/>
                <a:t>de Comandos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3B7E2D54-F7A7-84C2-AFBD-84371C3CA287}"/>
                </a:ext>
              </a:extLst>
            </p:cNvPr>
            <p:cNvSpPr/>
            <p:nvPr/>
          </p:nvSpPr>
          <p:spPr>
            <a:xfrm rot="16200000">
              <a:off x="6323942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DDCB59D-20CB-38E2-B772-A83A109187FE}"/>
                </a:ext>
              </a:extLst>
            </p:cNvPr>
            <p:cNvSpPr/>
            <p:nvPr/>
          </p:nvSpPr>
          <p:spPr>
            <a:xfrm rot="16200000">
              <a:off x="5993438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47646AC-C6E3-F125-285C-63E753EAFE10}"/>
                </a:ext>
              </a:extLst>
            </p:cNvPr>
            <p:cNvSpPr/>
            <p:nvPr/>
          </p:nvSpPr>
          <p:spPr>
            <a:xfrm rot="16200000">
              <a:off x="5670077" y="387199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6BF568-3FF0-3D2C-A41B-33A1414131D6}"/>
              </a:ext>
            </a:extLst>
          </p:cNvPr>
          <p:cNvSpPr txBox="1"/>
          <p:nvPr/>
        </p:nvSpPr>
        <p:spPr>
          <a:xfrm>
            <a:off x="7477402" y="4407502"/>
            <a:ext cx="3593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Para garantir isso é preciso criar </a:t>
            </a:r>
            <a:r>
              <a:rPr lang="pt-BR" sz="2000" b="1" dirty="0">
                <a:solidFill>
                  <a:schemeClr val="accent2"/>
                </a:solidFill>
              </a:rPr>
              <a:t>cercas</a:t>
            </a:r>
            <a:r>
              <a:rPr lang="pt-BR" sz="2000" dirty="0"/>
              <a:t>/</a:t>
            </a:r>
            <a:r>
              <a:rPr lang="pt-BR" sz="2000" b="1" dirty="0">
                <a:solidFill>
                  <a:schemeClr val="accent2"/>
                </a:solidFill>
              </a:rPr>
              <a:t>barreiras</a:t>
            </a:r>
            <a:r>
              <a:rPr lang="pt-BR" sz="2000" dirty="0"/>
              <a:t> de sincronização</a:t>
            </a:r>
          </a:p>
        </p:txBody>
      </p:sp>
    </p:spTree>
    <p:extLst>
      <p:ext uri="{BB962C8B-B14F-4D97-AF65-F5344CB8AC3E}">
        <p14:creationId xmlns:p14="http://schemas.microsoft.com/office/powerpoint/2010/main" val="218863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0897-65B1-467F-9B68-9839E14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8ED1C-3082-44E6-8E66-A1323EF6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CPU</a:t>
            </a:r>
            <a:r>
              <a:rPr lang="pt-BR"/>
              <a:t> e </a:t>
            </a:r>
            <a:r>
              <a:rPr lang="pt-BR">
                <a:solidFill>
                  <a:schemeClr val="accent1"/>
                </a:solidFill>
              </a:rPr>
              <a:t>GPU</a:t>
            </a:r>
          </a:p>
          <a:p>
            <a:pPr lvl="1"/>
            <a:r>
              <a:rPr lang="pt-BR"/>
              <a:t>São dois processadores que </a:t>
            </a:r>
            <a:r>
              <a:rPr lang="pt-BR">
                <a:solidFill>
                  <a:schemeClr val="accent3"/>
                </a:solidFill>
              </a:rPr>
              <a:t>funcionam em paralelo</a:t>
            </a:r>
          </a:p>
          <a:p>
            <a:pPr lvl="1"/>
            <a:r>
              <a:rPr lang="pt-BR"/>
              <a:t>Para trocar informações </a:t>
            </a:r>
            <a:r>
              <a:rPr lang="pt-BR">
                <a:solidFill>
                  <a:schemeClr val="accent1"/>
                </a:solidFill>
              </a:rPr>
              <a:t>precisam ser sincronizados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9EC97C5-D143-4486-9A61-16B72E59753E}"/>
              </a:ext>
            </a:extLst>
          </p:cNvPr>
          <p:cNvGrpSpPr/>
          <p:nvPr/>
        </p:nvGrpSpPr>
        <p:grpSpPr>
          <a:xfrm>
            <a:off x="1458191" y="3721792"/>
            <a:ext cx="8229600" cy="1921163"/>
            <a:chOff x="1838036" y="4387272"/>
            <a:chExt cx="8229600" cy="192116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BF8290A-32E3-436B-A3AC-752A2E0BE84C}"/>
                </a:ext>
              </a:extLst>
            </p:cNvPr>
            <p:cNvSpPr/>
            <p:nvPr/>
          </p:nvSpPr>
          <p:spPr>
            <a:xfrm>
              <a:off x="1838036" y="4476978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9BF8D81-E1BC-45D3-BEE1-4823E3BA5D8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13890" y="4882213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10CDADE-8DBF-44A1-8E3F-FA1AD77F02C9}"/>
                </a:ext>
              </a:extLst>
            </p:cNvPr>
            <p:cNvSpPr/>
            <p:nvPr/>
          </p:nvSpPr>
          <p:spPr>
            <a:xfrm>
              <a:off x="2904834" y="4485374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</a:t>
              </a:r>
            </a:p>
            <a:p>
              <a:pPr algn="ctr"/>
              <a:r>
                <a:rPr lang="pt-BR" sz="1100"/>
                <a:t>Escreve dados em buffer compartilhado</a:t>
              </a:r>
              <a:endParaRPr lang="pt-BR" sz="16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8ACA2F9-4294-45DD-8D1D-EE12BF2FCD91}"/>
                </a:ext>
              </a:extLst>
            </p:cNvPr>
            <p:cNvSpPr/>
            <p:nvPr/>
          </p:nvSpPr>
          <p:spPr>
            <a:xfrm>
              <a:off x="1838036" y="5399761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55140FFF-A38C-4106-ABC4-BF442D9674E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613890" y="5804996"/>
              <a:ext cx="745374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B132BDE-DDBC-4CEA-82AF-4F7FA47FF527}"/>
                </a:ext>
              </a:extLst>
            </p:cNvPr>
            <p:cNvSpPr/>
            <p:nvPr/>
          </p:nvSpPr>
          <p:spPr>
            <a:xfrm>
              <a:off x="4613562" y="5387013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</a:t>
              </a:r>
            </a:p>
            <a:p>
              <a:pPr algn="ctr"/>
              <a:r>
                <a:rPr lang="pt-BR" sz="1100"/>
                <a:t>Lê dados do buffer compartilhado</a:t>
              </a:r>
              <a:endParaRPr lang="pt-BR" sz="160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2931CFC-B412-4183-AFA8-9B4090664F00}"/>
                </a:ext>
              </a:extLst>
            </p:cNvPr>
            <p:cNvSpPr/>
            <p:nvPr/>
          </p:nvSpPr>
          <p:spPr>
            <a:xfrm>
              <a:off x="6322290" y="4476978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N+1</a:t>
              </a:r>
            </a:p>
            <a:p>
              <a:pPr algn="ctr"/>
              <a:r>
                <a:rPr lang="pt-BR" sz="1100"/>
                <a:t>Escreve dados em buffer compartilhado</a:t>
              </a:r>
              <a:endParaRPr lang="pt-BR" sz="160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F0109E3-3548-4F4C-96B6-8B68A40DE6FF}"/>
                </a:ext>
              </a:extLst>
            </p:cNvPr>
            <p:cNvSpPr/>
            <p:nvPr/>
          </p:nvSpPr>
          <p:spPr>
            <a:xfrm>
              <a:off x="8031018" y="5399761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N+1</a:t>
              </a:r>
            </a:p>
            <a:p>
              <a:pPr algn="ctr"/>
              <a:r>
                <a:rPr lang="pt-BR" sz="1100"/>
                <a:t>Lê dados do buffer compartilhado</a:t>
              </a:r>
              <a:endParaRPr lang="pt-BR" sz="1600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317B71E-4A55-4C17-B473-EE3D10C8450B}"/>
                </a:ext>
              </a:extLst>
            </p:cNvPr>
            <p:cNvCxnSpPr/>
            <p:nvPr/>
          </p:nvCxnSpPr>
          <p:spPr>
            <a:xfrm>
              <a:off x="2904834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DB57DA5-392D-4863-A063-0080608CFC02}"/>
                </a:ext>
              </a:extLst>
            </p:cNvPr>
            <p:cNvCxnSpPr/>
            <p:nvPr/>
          </p:nvCxnSpPr>
          <p:spPr>
            <a:xfrm>
              <a:off x="4613562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49D3F72-5126-49E4-8243-9766C977C68C}"/>
                </a:ext>
              </a:extLst>
            </p:cNvPr>
            <p:cNvCxnSpPr/>
            <p:nvPr/>
          </p:nvCxnSpPr>
          <p:spPr>
            <a:xfrm>
              <a:off x="632229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BE51BAF-EA42-4184-BAE1-7CE2608D7D08}"/>
                </a:ext>
              </a:extLst>
            </p:cNvPr>
            <p:cNvCxnSpPr/>
            <p:nvPr/>
          </p:nvCxnSpPr>
          <p:spPr>
            <a:xfrm>
              <a:off x="8031018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95E8D585-F764-4529-81B7-7B30B2C34057}"/>
                </a:ext>
              </a:extLst>
            </p:cNvPr>
            <p:cNvCxnSpPr/>
            <p:nvPr/>
          </p:nvCxnSpPr>
          <p:spPr>
            <a:xfrm>
              <a:off x="974898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294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Sincronizando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Comandos</a:t>
            </a:r>
            <a:r>
              <a:rPr lang="pt-BR"/>
              <a:t> entre CPU e GPU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347E7AF-75C9-42E9-BB6E-C84FA6E7B8BD}"/>
              </a:ext>
            </a:extLst>
          </p:cNvPr>
          <p:cNvSpPr txBox="1"/>
          <p:nvPr/>
        </p:nvSpPr>
        <p:spPr>
          <a:xfrm>
            <a:off x="8255930" y="4057906"/>
            <a:ext cx="266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A CPU não pode atualizar dados antes da GPU finalizar execução dos comandos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AFE2FB-E218-4718-BAF7-EF3CA6EB4B46}"/>
              </a:ext>
            </a:extLst>
          </p:cNvPr>
          <p:cNvGrpSpPr/>
          <p:nvPr/>
        </p:nvGrpSpPr>
        <p:grpSpPr>
          <a:xfrm>
            <a:off x="1409863" y="2485709"/>
            <a:ext cx="8229600" cy="3794111"/>
            <a:chOff x="1409863" y="2485709"/>
            <a:chExt cx="8229600" cy="3794111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5450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6897998" y="479657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7578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7578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A51CFD-FBCE-46FC-AD26-8EA2C933EEBA}"/>
                </a:ext>
              </a:extLst>
            </p:cNvPr>
            <p:cNvCxnSpPr/>
            <p:nvPr/>
          </p:nvCxnSpPr>
          <p:spPr>
            <a:xfrm rot="16200000" flipV="1">
              <a:off x="6475719" y="569075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F6B6DAED-BF46-46FC-97FA-84BB64D1DD4D}"/>
                </a:ext>
              </a:extLst>
            </p:cNvPr>
            <p:cNvSpPr/>
            <p:nvPr/>
          </p:nvSpPr>
          <p:spPr>
            <a:xfrm rot="16200000">
              <a:off x="6393803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5648906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5323049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896939" y="5756600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/>
                <a:t>Fila de </a:t>
              </a:r>
              <a:br>
                <a:rPr lang="pt-BR" sz="1400"/>
              </a:br>
              <a:r>
                <a:rPr lang="pt-BR" sz="140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16200000">
              <a:off x="6393804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8425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/>
                <a:t>Recurso</a:t>
              </a:r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>
              <a:off x="4397473" y="2947374"/>
              <a:ext cx="1" cy="1011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4009386" y="2485709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Guarda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545091" y="39648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73" y="2935219"/>
              <a:ext cx="1907" cy="1864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5199949" y="2485709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Adiciona</a:t>
              </a:r>
            </a:p>
            <a:p>
              <a:pPr algn="ctr"/>
              <a:r>
                <a:rPr lang="pt-BR" sz="120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3347800" y="4707427"/>
              <a:ext cx="1296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Comando depende do recurso</a:t>
              </a:r>
            </a:p>
          </p:txBody>
        </p: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86906B60-4043-4D9E-95AA-7313FD8D8E3E}"/>
                </a:ext>
              </a:extLst>
            </p:cNvPr>
            <p:cNvCxnSpPr>
              <a:cxnSpLocks/>
              <a:stCxn id="47" idx="2"/>
              <a:endCxn id="21" idx="3"/>
            </p:cNvCxnSpPr>
            <p:nvPr/>
          </p:nvCxnSpPr>
          <p:spPr>
            <a:xfrm rot="5400000">
              <a:off x="5348241" y="2551504"/>
              <a:ext cx="1199342" cy="19910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6552159" y="2485709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Atualiza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55" idx="2"/>
            </p:cNvCxnSpPr>
            <p:nvPr/>
          </p:nvCxnSpPr>
          <p:spPr>
            <a:xfrm rot="16200000" flipH="1">
              <a:off x="4724755" y="4006883"/>
              <a:ext cx="610818" cy="1265381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6E9D6DD-101E-4CD0-B834-76F240159A63}"/>
                </a:ext>
              </a:extLst>
            </p:cNvPr>
            <p:cNvSpPr/>
            <p:nvPr/>
          </p:nvSpPr>
          <p:spPr>
            <a:xfrm>
              <a:off x="5662855" y="4897172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8D9C7D1-8F14-40CF-9EE4-1154A2998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502" y="2610689"/>
              <a:ext cx="957005" cy="266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DE9D443-C59B-4FBC-8A6F-1FFC2FB7E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771" y="2804461"/>
              <a:ext cx="650154" cy="335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62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9D43-669A-4F2A-812A-A2B10785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52268-5C16-4046-8275-2EBE7804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sincronização</a:t>
            </a:r>
            <a:r>
              <a:rPr lang="pt-BR"/>
              <a:t> da CPU/GPU </a:t>
            </a:r>
            <a:r>
              <a:rPr lang="pt-BR">
                <a:solidFill>
                  <a:schemeClr val="accent1"/>
                </a:solidFill>
              </a:rPr>
              <a:t>pode ser feita com cercas</a:t>
            </a:r>
          </a:p>
          <a:p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Uma cerca mantém um </a:t>
            </a:r>
            <a:r>
              <a:rPr lang="pt-BR">
                <a:solidFill>
                  <a:schemeClr val="accent2"/>
                </a:solidFill>
              </a:rPr>
              <a:t>valor inteiro de 64bits </a:t>
            </a:r>
          </a:p>
          <a:p>
            <a:pPr lvl="2"/>
            <a:r>
              <a:rPr lang="pt-BR"/>
              <a:t>Esse valor inicia em zero </a:t>
            </a:r>
          </a:p>
          <a:p>
            <a:pPr lvl="2"/>
            <a:r>
              <a:rPr lang="pt-BR"/>
              <a:t>Ele é usado como uma marca</a:t>
            </a:r>
          </a:p>
          <a:p>
            <a:pPr lvl="2"/>
            <a:r>
              <a:rPr lang="pt-BR"/>
              <a:t>É incrementado para marcar novos pontos na fila de comandos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322B2E-C222-4AD5-A13D-35C6383623AC}"/>
              </a:ext>
            </a:extLst>
          </p:cNvPr>
          <p:cNvSpPr/>
          <p:nvPr/>
        </p:nvSpPr>
        <p:spPr>
          <a:xfrm>
            <a:off x="969817" y="2483869"/>
            <a:ext cx="9347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ID3D12Fence</a:t>
            </a:r>
            <a:r>
              <a:rPr lang="pt-BR" sz="1600">
                <a:latin typeface="Consolas" panose="020B0609020204030204" pitchFamily="49" charset="0"/>
              </a:rPr>
              <a:t> * fence;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device-&gt;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CreateFence</a:t>
            </a:r>
            <a:r>
              <a:rPr lang="pt-BR" sz="1600">
                <a:latin typeface="Consolas" panose="020B0609020204030204" pitchFamily="49" charset="0"/>
              </a:rPr>
              <a:t>(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0</a:t>
            </a:r>
            <a:r>
              <a:rPr lang="pt-BR" sz="1600">
                <a:latin typeface="Consolas" panose="020B0609020204030204" pitchFamily="49" charset="0"/>
              </a:rPr>
              <a:t>,                    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inicial da cerca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D3D12_FENCE_FLAG_NONE</a:t>
            </a:r>
            <a:r>
              <a:rPr lang="pt-BR" sz="1600">
                <a:latin typeface="Consolas" panose="020B0609020204030204" pitchFamily="49" charset="0"/>
              </a:rPr>
              <a:t>,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cerca padrão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IID_PPV_ARGS</a:t>
            </a:r>
            <a:r>
              <a:rPr lang="pt-BR" sz="1600">
                <a:latin typeface="Consolas" panose="020B0609020204030204" pitchFamily="49" charset="0"/>
              </a:rPr>
              <a:t>(&amp;fence));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endereço de ponteiro para ID3D12Fence</a:t>
            </a:r>
            <a:endParaRPr lang="pt-BR" sz="16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Usando </a:t>
            </a:r>
            <a:r>
              <a:rPr lang="pt-BR">
                <a:solidFill>
                  <a:schemeClr val="accent3"/>
                </a:solidFill>
              </a:rPr>
              <a:t>cercas</a:t>
            </a:r>
            <a:r>
              <a:rPr lang="pt-BR"/>
              <a:t> para </a:t>
            </a:r>
            <a:r>
              <a:rPr lang="pt-BR">
                <a:solidFill>
                  <a:schemeClr val="accent1"/>
                </a:solidFill>
              </a:rPr>
              <a:t>sincronização</a:t>
            </a:r>
            <a:r>
              <a:rPr lang="pt-BR"/>
              <a:t> da CPU/GPU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319A455-5B6B-4172-9FD9-D5DFF7F1AFF8}"/>
              </a:ext>
            </a:extLst>
          </p:cNvPr>
          <p:cNvSpPr txBox="1"/>
          <p:nvPr/>
        </p:nvSpPr>
        <p:spPr>
          <a:xfrm>
            <a:off x="7026829" y="4324932"/>
            <a:ext cx="33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Quando a GPU  processa o sinal, a CPU é informada e pode atualizar o recurso com novos dados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189645E-FB0B-416B-9CE7-004D8A67B740}"/>
              </a:ext>
            </a:extLst>
          </p:cNvPr>
          <p:cNvGrpSpPr/>
          <p:nvPr/>
        </p:nvGrpSpPr>
        <p:grpSpPr>
          <a:xfrm>
            <a:off x="1409863" y="2473931"/>
            <a:ext cx="8229600" cy="3845337"/>
            <a:chOff x="1409863" y="2473931"/>
            <a:chExt cx="8229600" cy="3845337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1259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3079369" y="4767984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9483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9483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490490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/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951699" y="5734493"/>
              <a:ext cx="1298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Fila de </a:t>
              </a:r>
              <a:br>
                <a:rPr lang="pt-BR" sz="1600"/>
              </a:br>
              <a:r>
                <a:rPr lang="pt-BR" sz="160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5400000">
              <a:off x="4131180" y="5007629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4234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/>
                <a:t>Recurso</a:t>
              </a:r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978374" y="2922670"/>
              <a:ext cx="0" cy="10365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3590286" y="2473983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Guarda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183034" y="3964831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>
                  <a:solidFill>
                    <a:schemeClr val="accent1"/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5292824" y="2922670"/>
              <a:ext cx="0" cy="1897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4749596" y="2473983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Adiciona</a:t>
              </a:r>
            </a:p>
            <a:p>
              <a:pPr algn="ctr"/>
              <a:r>
                <a:rPr lang="pt-BR" sz="120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5478290" y="3297538"/>
              <a:ext cx="129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Envia sinal para a fila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5976565" y="2658597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currentFence++;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A4E46F7-6D77-4883-9D7F-AAFA17CB46A9}"/>
                </a:ext>
              </a:extLst>
            </p:cNvPr>
            <p:cNvSpPr/>
            <p:nvPr/>
          </p:nvSpPr>
          <p:spPr>
            <a:xfrm rot="16200000">
              <a:off x="5253744" y="5075693"/>
              <a:ext cx="791301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1400"/>
                <a:t>1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454257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/>
                <a:t>0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E1608F-3A38-4247-87EA-6FB768B070D6}"/>
                </a:ext>
              </a:extLst>
            </p:cNvPr>
            <p:cNvSpPr/>
            <p:nvPr/>
          </p:nvSpPr>
          <p:spPr>
            <a:xfrm>
              <a:off x="5242133" y="4882876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37" idx="2"/>
            </p:cNvCxnSpPr>
            <p:nvPr/>
          </p:nvCxnSpPr>
          <p:spPr>
            <a:xfrm rot="16200000" flipH="1">
              <a:off x="4311992" y="4000546"/>
              <a:ext cx="596522" cy="1263759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BE21BC28-350C-4160-A229-0293EA61672B}"/>
                </a:ext>
              </a:extLst>
            </p:cNvPr>
            <p:cNvCxnSpPr>
              <a:stCxn id="47" idx="2"/>
              <a:endCxn id="33" idx="3"/>
            </p:cNvCxnSpPr>
            <p:nvPr/>
          </p:nvCxnSpPr>
          <p:spPr>
            <a:xfrm rot="5400000">
              <a:off x="5232149" y="3352843"/>
              <a:ext cx="1868748" cy="1034255"/>
            </a:xfrm>
            <a:prstGeom prst="bentConnector3">
              <a:avLst>
                <a:gd name="adj1" fmla="val 5203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9401CE-3A1E-41E4-9A49-CF94633C526F}"/>
                </a:ext>
              </a:extLst>
            </p:cNvPr>
            <p:cNvSpPr txBox="1"/>
            <p:nvPr/>
          </p:nvSpPr>
          <p:spPr>
            <a:xfrm>
              <a:off x="7658210" y="2473931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Atualiza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27677E2-1A14-4758-B2BF-91527A186BD1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8044873" y="2935596"/>
              <a:ext cx="4631" cy="278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2674B1E-4815-4DA6-8E1C-7E0CA952957B}"/>
                </a:ext>
              </a:extLst>
            </p:cNvPr>
            <p:cNvSpPr txBox="1"/>
            <p:nvPr/>
          </p:nvSpPr>
          <p:spPr>
            <a:xfrm>
              <a:off x="7299875" y="3297538"/>
              <a:ext cx="1489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Espera a GPU atingir a cerca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6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1FA73B-2AB2-4A11-8E4C-D2E6A4DA5672}"/>
              </a:ext>
            </a:extLst>
          </p:cNvPr>
          <p:cNvSpPr txBox="1">
            <a:spLocks/>
          </p:cNvSpPr>
          <p:nvPr/>
        </p:nvSpPr>
        <p:spPr>
          <a:xfrm>
            <a:off x="685800" y="1883834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DirectX</a:t>
            </a:r>
            <a:r>
              <a:rPr lang="pt-BR"/>
              <a:t> não se resume a </a:t>
            </a:r>
            <a:r>
              <a:rPr lang="pt-BR">
                <a:solidFill>
                  <a:schemeClr val="accent1"/>
                </a:solidFill>
              </a:rPr>
              <a:t>gráficos</a:t>
            </a:r>
            <a:r>
              <a:rPr lang="pt-BR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8BCBF-3078-448D-BECE-1B2BF45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3F715-034B-460F-BAEA-ED3BB2EA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>
                <a:solidFill>
                  <a:schemeClr val="accent2"/>
                </a:solidFill>
              </a:rPr>
              <a:t>Gráficos: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pt-BR"/>
              <a:t>Direct3D 9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</a:t>
            </a:r>
            <a:endParaRPr lang="pt-BR"/>
          </a:p>
          <a:p>
            <a:pPr lvl="2">
              <a:lnSpc>
                <a:spcPct val="120000"/>
              </a:lnSpc>
            </a:pPr>
            <a:r>
              <a:rPr lang="pt-BR"/>
              <a:t>Direct3D 10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</a:t>
            </a:r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/>
              <a:t>Direct3D 11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</a:t>
            </a:r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/>
              <a:t>Direct3D 12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</a:t>
            </a:r>
          </a:p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FF137-DF87-4D72-8E82-2C718495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5690" y="2743199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>
                <a:solidFill>
                  <a:schemeClr val="accent2"/>
                </a:solidFill>
              </a:rPr>
              <a:t>Texto e Fontes:</a:t>
            </a:r>
            <a:r>
              <a:rPr lang="pt-BR"/>
              <a:t> </a:t>
            </a:r>
          </a:p>
          <a:p>
            <a:pPr lvl="2"/>
            <a:r>
              <a:rPr lang="pt-BR" err="1"/>
              <a:t>DirectWrite</a:t>
            </a:r>
            <a:endParaRPr lang="pt-BR"/>
          </a:p>
          <a:p>
            <a:pPr lvl="2"/>
            <a:r>
              <a:rPr lang="pt-BR"/>
              <a:t>Direct2D </a:t>
            </a:r>
          </a:p>
          <a:p>
            <a:pPr lvl="1"/>
            <a:r>
              <a:rPr lang="pt-BR">
                <a:solidFill>
                  <a:schemeClr val="accent2"/>
                </a:solidFill>
              </a:rPr>
              <a:t>Áudio:</a:t>
            </a:r>
          </a:p>
          <a:p>
            <a:pPr lvl="2"/>
            <a:r>
              <a:rPr lang="pt-BR" err="1"/>
              <a:t>DirectSound</a:t>
            </a:r>
            <a:endParaRPr lang="pt-BR"/>
          </a:p>
          <a:p>
            <a:pPr lvl="2"/>
            <a:r>
              <a:rPr lang="pt-BR"/>
              <a:t>XAudio2</a:t>
            </a:r>
          </a:p>
          <a:p>
            <a:pPr lvl="1"/>
            <a:r>
              <a:rPr lang="pt-BR">
                <a:solidFill>
                  <a:schemeClr val="accent2"/>
                </a:solidFill>
              </a:rPr>
              <a:t>Entrada</a:t>
            </a:r>
          </a:p>
          <a:p>
            <a:pPr lvl="2"/>
            <a:r>
              <a:rPr lang="pt-BR" err="1"/>
              <a:t>DirectInput</a:t>
            </a:r>
            <a:endParaRPr lang="pt-BR"/>
          </a:p>
          <a:p>
            <a:pPr lvl="2"/>
            <a:r>
              <a:rPr lang="pt-BR" err="1"/>
              <a:t>Xinput</a:t>
            </a:r>
            <a:endParaRPr lang="pt-BR"/>
          </a:p>
          <a:p>
            <a:endParaRPr lang="pt-BR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C77E6A7-959E-4A23-8E31-85E96978F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8578480" y="2743199"/>
            <a:ext cx="1653309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285B0A2-2A15-4995-90F2-90DCE41B6578}"/>
              </a:ext>
            </a:extLst>
          </p:cNvPr>
          <p:cNvSpPr/>
          <p:nvPr/>
        </p:nvSpPr>
        <p:spPr>
          <a:xfrm>
            <a:off x="8063345" y="3972966"/>
            <a:ext cx="296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placa de vídeo precisa ter suporte a versão do Direct3D </a:t>
            </a:r>
            <a:br>
              <a:rPr lang="pt-BR" dirty="0"/>
            </a:br>
            <a:r>
              <a:rPr lang="pt-BR" dirty="0"/>
              <a:t>que se deseja usar </a:t>
            </a:r>
            <a:br>
              <a:rPr lang="pt-BR" dirty="0"/>
            </a:br>
            <a:r>
              <a:rPr lang="pt-BR" dirty="0"/>
              <a:t>(9, 10, 11 ou 12*).</a:t>
            </a:r>
          </a:p>
        </p:txBody>
      </p:sp>
    </p:spTree>
    <p:extLst>
      <p:ext uri="{BB962C8B-B14F-4D97-AF65-F5344CB8AC3E}">
        <p14:creationId xmlns:p14="http://schemas.microsoft.com/office/powerpoint/2010/main" val="3098537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1C7AA-C64D-4123-9BA7-64637576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7DD2C-95B0-41E5-BDD4-9EEEF15A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Código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sincronização</a:t>
            </a:r>
            <a:r>
              <a:rPr lang="pt-BR" dirty="0"/>
              <a:t> da CPU/GPU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26433-B223-4A38-988F-B4909F73109B}"/>
              </a:ext>
            </a:extLst>
          </p:cNvPr>
          <p:cNvSpPr/>
          <p:nvPr/>
        </p:nvSpPr>
        <p:spPr>
          <a:xfrm>
            <a:off x="960580" y="2421481"/>
            <a:ext cx="953192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avança o valor da cerca para marcar novos comandos a partir desse ponto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currentFence</a:t>
            </a:r>
            <a:r>
              <a:rPr lang="pt-BR" sz="1400" dirty="0">
                <a:latin typeface="Consolas" panose="020B0609020204030204" pitchFamily="49" charset="0"/>
              </a:rPr>
              <a:t>++;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adiciona uma cerca na fila de comandos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commandQueue</a:t>
            </a:r>
            <a:r>
              <a:rPr lang="en-US" sz="1400" dirty="0"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Signal</a:t>
            </a:r>
            <a:r>
              <a:rPr lang="en-US" sz="1400" dirty="0">
                <a:latin typeface="Consolas" panose="020B0609020204030204" pitchFamily="49" charset="0"/>
              </a:rPr>
              <a:t>(fence, </a:t>
            </a:r>
            <a:r>
              <a:rPr lang="en-US" sz="1400" dirty="0" err="1">
                <a:latin typeface="Consolas" panose="020B0609020204030204" pitchFamily="49" charset="0"/>
              </a:rPr>
              <a:t>currentFence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 GPU completar todos os comandos anteriores</a:t>
            </a:r>
          </a:p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</a:rPr>
              <a:t>fence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GetCompletedValue</a:t>
            </a:r>
            <a:r>
              <a:rPr lang="pt-BR" sz="1400" dirty="0">
                <a:latin typeface="Consolas" panose="020B0609020204030204" pitchFamily="49" charset="0"/>
              </a:rPr>
              <a:t>() &lt; </a:t>
            </a:r>
            <a:r>
              <a:rPr lang="pt-BR" sz="1400" dirty="0" err="1">
                <a:latin typeface="Consolas" panose="020B0609020204030204" pitchFamily="49" charset="0"/>
              </a:rPr>
              <a:t>currentFence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aciona evento quando a GPU atingir a cerca atual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eventHandle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CreateEventEx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EVENT_ALL_ACCESS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fence-&gt;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SetEventOnCompletion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currentFence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eventHandle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até o evento ser acionado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WaitForSingleObject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eventHandle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INFINITE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CloseHandle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eventHandle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F294494-D7E6-4681-B78D-7FA7A17E23B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4E6A9FC0-2896-4C3A-9E87-6B40212CC60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76E2846-BC69-4E36-967F-E52C76AEDF0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877BF5F-77BE-4591-B52D-22FCEEB1D12E}"/>
              </a:ext>
            </a:extLst>
          </p:cNvPr>
          <p:cNvSpPr/>
          <p:nvPr/>
        </p:nvSpPr>
        <p:spPr>
          <a:xfrm>
            <a:off x="8155137" y="3172018"/>
            <a:ext cx="775854" cy="8104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GPU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1FB9453-B9AB-4436-B4CA-336A3C4378F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570600" y="3426814"/>
            <a:ext cx="2" cy="1376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9DB83C-25AF-4953-9D50-0EA89EC16BBE}"/>
              </a:ext>
            </a:extLst>
          </p:cNvPr>
          <p:cNvCxnSpPr/>
          <p:nvPr/>
        </p:nvCxnSpPr>
        <p:spPr>
          <a:xfrm rot="16200000" flipH="1" flipV="1">
            <a:off x="10570600" y="2391189"/>
            <a:ext cx="2" cy="1376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89A0F9-1304-4C9F-B9EE-7E1F2B44AE63}"/>
              </a:ext>
            </a:extLst>
          </p:cNvPr>
          <p:cNvSpPr/>
          <p:nvPr/>
        </p:nvSpPr>
        <p:spPr>
          <a:xfrm rot="16200000">
            <a:off x="9980668" y="3487454"/>
            <a:ext cx="775848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/>
              <a:t>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FDDB9F-274D-4BC5-B422-02BFC9050FEF}"/>
              </a:ext>
            </a:extLst>
          </p:cNvPr>
          <p:cNvSpPr txBox="1"/>
          <p:nvPr/>
        </p:nvSpPr>
        <p:spPr>
          <a:xfrm>
            <a:off x="10027467" y="4270455"/>
            <a:ext cx="1298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Fila de </a:t>
            </a:r>
            <a:br>
              <a:rPr lang="pt-BR" sz="1600" dirty="0"/>
            </a:br>
            <a:r>
              <a:rPr lang="pt-BR" sz="1600" dirty="0"/>
              <a:t>Comandos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509867D-D98F-4F0F-9AB0-729BF681E7C2}"/>
              </a:ext>
            </a:extLst>
          </p:cNvPr>
          <p:cNvSpPr/>
          <p:nvPr/>
        </p:nvSpPr>
        <p:spPr>
          <a:xfrm rot="5400000">
            <a:off x="9206948" y="3411663"/>
            <a:ext cx="361810" cy="331179"/>
          </a:xfrm>
          <a:prstGeom prst="downArrow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A028A55-CD14-4695-8A42-08D4CB15F5AB}"/>
              </a:ext>
            </a:extLst>
          </p:cNvPr>
          <p:cNvSpPr/>
          <p:nvPr/>
        </p:nvSpPr>
        <p:spPr>
          <a:xfrm rot="16200000">
            <a:off x="10329512" y="3479727"/>
            <a:ext cx="791301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/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9079508-5F57-4782-B89B-0D3ED6AB0A5B}"/>
              </a:ext>
            </a:extLst>
          </p:cNvPr>
          <p:cNvSpPr/>
          <p:nvPr/>
        </p:nvSpPr>
        <p:spPr>
          <a:xfrm rot="16200000">
            <a:off x="9618338" y="3487454"/>
            <a:ext cx="775848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8310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5CD6-9A53-4A30-B11F-35A0A16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6B94-BC37-4A2D-A8F3-103D2020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Direct3D 12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/>
                </a:solidFill>
              </a:rPr>
              <a:t>API gráfica </a:t>
            </a:r>
            <a:r>
              <a:rPr lang="pt-BR" dirty="0"/>
              <a:t>de </a:t>
            </a:r>
            <a:r>
              <a:rPr lang="pt-BR" dirty="0">
                <a:solidFill>
                  <a:schemeClr val="accent1"/>
                </a:solidFill>
              </a:rPr>
              <a:t>baixo nível</a:t>
            </a:r>
          </a:p>
          <a:p>
            <a:pPr lvl="1"/>
            <a:r>
              <a:rPr lang="pt-BR" dirty="0"/>
              <a:t>Utiliza a tecnologia </a:t>
            </a:r>
            <a:r>
              <a:rPr lang="pt-BR" dirty="0">
                <a:solidFill>
                  <a:schemeClr val="accent3"/>
                </a:solidFill>
              </a:rPr>
              <a:t>COM</a:t>
            </a:r>
            <a:r>
              <a:rPr lang="pt-BR" dirty="0"/>
              <a:t> da Microsoft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DXGI</a:t>
            </a:r>
            <a:r>
              <a:rPr lang="pt-BR" dirty="0"/>
              <a:t> fornece a infraestrutura básica</a:t>
            </a:r>
          </a:p>
          <a:p>
            <a:pPr lvl="2"/>
            <a:r>
              <a:rPr lang="pt-BR" dirty="0"/>
              <a:t>Dispositivos, monitores, resoluções, etc.</a:t>
            </a:r>
          </a:p>
          <a:p>
            <a:pPr lvl="2"/>
            <a:r>
              <a:rPr lang="pt-BR" dirty="0"/>
              <a:t>Apresentação, troca e manipulação do Framebuffer</a:t>
            </a:r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/>
                </a:solidFill>
              </a:rPr>
              <a:t>sincronização explícita</a:t>
            </a:r>
            <a:r>
              <a:rPr lang="pt-BR" dirty="0"/>
              <a:t> entre CPU e GPU</a:t>
            </a:r>
          </a:p>
          <a:p>
            <a:pPr lvl="2"/>
            <a:r>
              <a:rPr lang="pt-BR" dirty="0"/>
              <a:t>A fila de comandos da GPU é alimentada por listas de comandos</a:t>
            </a:r>
          </a:p>
          <a:p>
            <a:pPr lvl="2"/>
            <a:r>
              <a:rPr lang="pt-BR" dirty="0"/>
              <a:t>Reutilização de memória </a:t>
            </a:r>
            <a:r>
              <a:rPr lang="pt-BR" dirty="0">
                <a:solidFill>
                  <a:schemeClr val="accent1"/>
                </a:solidFill>
              </a:rPr>
              <a:t>requer o uso de cercas </a:t>
            </a:r>
            <a:r>
              <a:rPr lang="pt-BR" dirty="0"/>
              <a:t>e barreiras</a:t>
            </a:r>
          </a:p>
          <a:p>
            <a:pPr lvl="3"/>
            <a:r>
              <a:rPr lang="pt-BR" dirty="0"/>
              <a:t>Uma solução simples é fazer a CPU esperar pela GPU</a:t>
            </a:r>
          </a:p>
        </p:txBody>
      </p:sp>
    </p:spTree>
    <p:extLst>
      <p:ext uri="{BB962C8B-B14F-4D97-AF65-F5344CB8AC3E}">
        <p14:creationId xmlns:p14="http://schemas.microsoft.com/office/powerpoint/2010/main" val="144621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ACE9D14-BE65-4CBB-86E1-08E7005FA853}"/>
              </a:ext>
            </a:extLst>
          </p:cNvPr>
          <p:cNvSpPr/>
          <p:nvPr/>
        </p:nvSpPr>
        <p:spPr>
          <a:xfrm>
            <a:off x="1667451" y="5434013"/>
            <a:ext cx="8260903" cy="67324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B581C17-777C-4B69-A9EC-15DEFD64DA9D}"/>
              </a:ext>
            </a:extLst>
          </p:cNvPr>
          <p:cNvSpPr/>
          <p:nvPr/>
        </p:nvSpPr>
        <p:spPr>
          <a:xfrm>
            <a:off x="1667451" y="4729162"/>
            <a:ext cx="8260903" cy="61436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279E27-BF9A-47AC-BA5C-3642707828B9}"/>
              </a:ext>
            </a:extLst>
          </p:cNvPr>
          <p:cNvSpPr/>
          <p:nvPr/>
        </p:nvSpPr>
        <p:spPr>
          <a:xfrm>
            <a:off x="1667451" y="3347460"/>
            <a:ext cx="8260903" cy="1309687"/>
          </a:xfrm>
          <a:prstGeom prst="roundRect">
            <a:avLst>
              <a:gd name="adj" fmla="val 6870"/>
            </a:avLst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3B2037E-C0BE-49B8-B779-E660DFC41E1C}"/>
              </a:ext>
            </a:extLst>
          </p:cNvPr>
          <p:cNvSpPr/>
          <p:nvPr/>
        </p:nvSpPr>
        <p:spPr>
          <a:xfrm>
            <a:off x="1667450" y="2632000"/>
            <a:ext cx="8260903" cy="64878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1886995"/>
            <a:ext cx="10820400" cy="4356787"/>
          </a:xfrm>
        </p:spPr>
        <p:txBody>
          <a:bodyPr/>
          <a:lstStyle/>
          <a:p>
            <a:r>
              <a:rPr lang="pt-BR"/>
              <a:t>O </a:t>
            </a:r>
            <a:r>
              <a:rPr lang="pt-BR" b="1"/>
              <a:t>Direct3D</a:t>
            </a:r>
            <a:r>
              <a:rPr lang="pt-BR"/>
              <a:t> </a:t>
            </a:r>
            <a:r>
              <a:rPr lang="pt-BR">
                <a:solidFill>
                  <a:schemeClr val="accent3"/>
                </a:solidFill>
              </a:rPr>
              <a:t>traduz os comandos gráficos</a:t>
            </a:r>
            <a:r>
              <a:rPr lang="pt-BR"/>
              <a:t> em </a:t>
            </a:r>
            <a:r>
              <a:rPr lang="pt-BR">
                <a:solidFill>
                  <a:schemeClr val="accent1"/>
                </a:solidFill>
              </a:rPr>
              <a:t>instruções nativas</a:t>
            </a:r>
            <a:r>
              <a:rPr lang="pt-BR"/>
              <a:t> da GPU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Direct3D</a:t>
            </a:r>
          </a:p>
        </p:txBody>
      </p:sp>
      <p:sp>
        <p:nvSpPr>
          <p:cNvPr id="25" name="Seta para a esquerda e para a direita 24"/>
          <p:cNvSpPr/>
          <p:nvPr/>
        </p:nvSpPr>
        <p:spPr>
          <a:xfrm rot="16200000">
            <a:off x="3016816" y="3238899"/>
            <a:ext cx="215131" cy="144021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e para a direita 25"/>
          <p:cNvSpPr/>
          <p:nvPr/>
        </p:nvSpPr>
        <p:spPr>
          <a:xfrm rot="16200000">
            <a:off x="5897134" y="3238904"/>
            <a:ext cx="215131" cy="14402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esquerda e para a direita 26"/>
          <p:cNvSpPr/>
          <p:nvPr/>
        </p:nvSpPr>
        <p:spPr>
          <a:xfrm rot="16200000">
            <a:off x="5914466" y="4631763"/>
            <a:ext cx="188076" cy="13641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6200000">
            <a:off x="3761086" y="3991848"/>
            <a:ext cx="204568" cy="13662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 rot="16200000">
            <a:off x="3768846" y="4623774"/>
            <a:ext cx="196448" cy="1440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16200000">
            <a:off x="2263636" y="3983957"/>
            <a:ext cx="212953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esquerda e para a direita 33"/>
          <p:cNvSpPr/>
          <p:nvPr/>
        </p:nvSpPr>
        <p:spPr>
          <a:xfrm rot="16200000">
            <a:off x="2271890" y="4623774"/>
            <a:ext cx="196446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esquerda e para a direita 34"/>
          <p:cNvSpPr/>
          <p:nvPr/>
        </p:nvSpPr>
        <p:spPr>
          <a:xfrm rot="16200000">
            <a:off x="3028997" y="5339635"/>
            <a:ext cx="198165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786438" y="5565868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1786437" y="4837023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1790407" y="2770044"/>
            <a:ext cx="5555860" cy="39548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4678333" y="3485156"/>
            <a:ext cx="2667934" cy="1040391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GDI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1786439" y="4169902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HAL Device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1782800" y="3489917"/>
            <a:ext cx="2667934" cy="452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Direct3D</a:t>
            </a:r>
          </a:p>
        </p:txBody>
      </p:sp>
      <p:sp>
        <p:nvSpPr>
          <p:cNvPr id="28" name="Retângulo: Cantos Arredondados 27"/>
          <p:cNvSpPr/>
          <p:nvPr/>
        </p:nvSpPr>
        <p:spPr>
          <a:xfrm>
            <a:off x="3196392" y="4178286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WARP Device</a:t>
            </a:r>
          </a:p>
        </p:txBody>
      </p:sp>
      <p:sp>
        <p:nvSpPr>
          <p:cNvPr id="21" name="Seta para a esquerda e para a direita 34">
            <a:extLst>
              <a:ext uri="{FF2B5EF4-FFF2-40B4-BE49-F238E27FC236}">
                <a16:creationId xmlns:a16="http://schemas.microsoft.com/office/drawing/2014/main" id="{AC14CAB5-131F-4BA9-942C-BAA67AB59751}"/>
              </a:ext>
            </a:extLst>
          </p:cNvPr>
          <p:cNvSpPr/>
          <p:nvPr/>
        </p:nvSpPr>
        <p:spPr>
          <a:xfrm rot="16200000">
            <a:off x="5901401" y="5331720"/>
            <a:ext cx="213993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793F2DB-89D6-4F30-B1DD-C22FB080B97B}"/>
              </a:ext>
            </a:extLst>
          </p:cNvPr>
          <p:cNvSpPr/>
          <p:nvPr/>
        </p:nvSpPr>
        <p:spPr>
          <a:xfrm>
            <a:off x="4695334" y="5563901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Frame Buffer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E2116BC-A548-4B24-96CF-B6B1FDBFF869}"/>
              </a:ext>
            </a:extLst>
          </p:cNvPr>
          <p:cNvSpPr/>
          <p:nvPr/>
        </p:nvSpPr>
        <p:spPr>
          <a:xfrm>
            <a:off x="4695333" y="4837022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C636134-7768-4AA5-BE4A-F861B063E731}"/>
              </a:ext>
            </a:extLst>
          </p:cNvPr>
          <p:cNvSpPr/>
          <p:nvPr/>
        </p:nvSpPr>
        <p:spPr>
          <a:xfrm rot="16200000">
            <a:off x="4485382" y="5668705"/>
            <a:ext cx="174980" cy="24492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01AB5-0A1A-48A0-BEB6-AC2C2603ACB4}"/>
              </a:ext>
            </a:extLst>
          </p:cNvPr>
          <p:cNvSpPr txBox="1"/>
          <p:nvPr/>
        </p:nvSpPr>
        <p:spPr>
          <a:xfrm>
            <a:off x="7560377" y="560649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Hardware Gráfico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9D7C51-FFDC-46F2-A85F-FC721992BA32}"/>
              </a:ext>
            </a:extLst>
          </p:cNvPr>
          <p:cNvSpPr txBox="1"/>
          <p:nvPr/>
        </p:nvSpPr>
        <p:spPr>
          <a:xfrm>
            <a:off x="8253676" y="486622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Driver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D8ABAF-FA0F-4E80-B2A2-98F0B6EC8DF5}"/>
              </a:ext>
            </a:extLst>
          </p:cNvPr>
          <p:cNvSpPr txBox="1"/>
          <p:nvPr/>
        </p:nvSpPr>
        <p:spPr>
          <a:xfrm>
            <a:off x="8390732" y="38232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B091B1-5E2F-4CEF-AADC-510CD03C5524}"/>
              </a:ext>
            </a:extLst>
          </p:cNvPr>
          <p:cNvSpPr txBox="1"/>
          <p:nvPr/>
        </p:nvSpPr>
        <p:spPr>
          <a:xfrm>
            <a:off x="8015630" y="27771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4011-25CD-4F5A-9165-3A0BDBC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86DDE-1132-4D19-A976-2270996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HAL</a:t>
            </a:r>
            <a:r>
              <a:rPr lang="pt-BR"/>
              <a:t> (</a:t>
            </a:r>
            <a:r>
              <a:rPr lang="pt-BR">
                <a:solidFill>
                  <a:schemeClr val="accent3"/>
                </a:solidFill>
              </a:rPr>
              <a:t>Hardware </a:t>
            </a:r>
            <a:r>
              <a:rPr lang="pt-BR" err="1">
                <a:solidFill>
                  <a:schemeClr val="accent3"/>
                </a:solidFill>
              </a:rPr>
              <a:t>Abstracion</a:t>
            </a:r>
            <a:r>
              <a:rPr lang="pt-BR">
                <a:solidFill>
                  <a:schemeClr val="accent3"/>
                </a:solidFill>
              </a:rPr>
              <a:t> </a:t>
            </a:r>
            <a:r>
              <a:rPr lang="pt-BR" err="1">
                <a:solidFill>
                  <a:schemeClr val="accent3"/>
                </a:solidFill>
              </a:rPr>
              <a:t>Layer</a:t>
            </a:r>
            <a:r>
              <a:rPr lang="pt-BR"/>
              <a:t>): é o dispositivo principal que utiliza as funções do hardware gráfico para </a:t>
            </a:r>
            <a:r>
              <a:rPr lang="pt-BR">
                <a:solidFill>
                  <a:schemeClr val="accent1"/>
                </a:solidFill>
              </a:rPr>
              <a:t>acelerar o desenho</a:t>
            </a:r>
          </a:p>
          <a:p>
            <a:endParaRPr lang="pt-BR">
              <a:solidFill>
                <a:schemeClr val="accent1">
                  <a:lumMod val="75000"/>
                </a:schemeClr>
              </a:solidFill>
            </a:endParaRP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b="1"/>
              <a:t>WARP</a:t>
            </a:r>
            <a:r>
              <a:rPr lang="pt-BR"/>
              <a:t> (</a:t>
            </a:r>
            <a:r>
              <a:rPr lang="pt-BR">
                <a:solidFill>
                  <a:schemeClr val="accent3"/>
                </a:solidFill>
              </a:rPr>
              <a:t>Windows </a:t>
            </a:r>
            <a:r>
              <a:rPr lang="pt-BR" err="1">
                <a:solidFill>
                  <a:schemeClr val="accent3"/>
                </a:solidFill>
              </a:rPr>
              <a:t>Advanced</a:t>
            </a:r>
            <a:r>
              <a:rPr lang="pt-BR">
                <a:solidFill>
                  <a:schemeClr val="accent3"/>
                </a:solidFill>
              </a:rPr>
              <a:t> </a:t>
            </a:r>
            <a:r>
              <a:rPr lang="pt-BR" err="1">
                <a:solidFill>
                  <a:schemeClr val="accent3"/>
                </a:solidFill>
              </a:rPr>
              <a:t>Rasterization</a:t>
            </a:r>
            <a:r>
              <a:rPr lang="pt-BR">
                <a:solidFill>
                  <a:schemeClr val="accent3"/>
                </a:solidFill>
              </a:rPr>
              <a:t> Platform</a:t>
            </a:r>
            <a:r>
              <a:rPr lang="pt-BR"/>
              <a:t>): é um dispositivo que implementa todas as funções do Direct3D </a:t>
            </a:r>
            <a:r>
              <a:rPr lang="pt-BR">
                <a:solidFill>
                  <a:schemeClr val="accent1"/>
                </a:solidFill>
              </a:rPr>
              <a:t>em software</a:t>
            </a:r>
          </a:p>
        </p:txBody>
      </p:sp>
      <p:sp>
        <p:nvSpPr>
          <p:cNvPr id="4" name="Seta para a esquerda e para a direita 6">
            <a:extLst>
              <a:ext uri="{FF2B5EF4-FFF2-40B4-BE49-F238E27FC236}">
                <a16:creationId xmlns:a16="http://schemas.microsoft.com/office/drawing/2014/main" id="{558DCC3B-99C4-488A-BB7D-8C5144862891}"/>
              </a:ext>
            </a:extLst>
          </p:cNvPr>
          <p:cNvSpPr/>
          <p:nvPr/>
        </p:nvSpPr>
        <p:spPr>
          <a:xfrm rot="16200000">
            <a:off x="6397584" y="3894898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e para a direita 7">
            <a:extLst>
              <a:ext uri="{FF2B5EF4-FFF2-40B4-BE49-F238E27FC236}">
                <a16:creationId xmlns:a16="http://schemas.microsoft.com/office/drawing/2014/main" id="{5CFCF663-352F-4388-B97D-981860527E30}"/>
              </a:ext>
            </a:extLst>
          </p:cNvPr>
          <p:cNvSpPr/>
          <p:nvPr/>
        </p:nvSpPr>
        <p:spPr>
          <a:xfrm rot="16200000">
            <a:off x="4900629" y="3886513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5BD041-BFD9-4B72-A243-0E12D344824E}"/>
              </a:ext>
            </a:extLst>
          </p:cNvPr>
          <p:cNvSpPr/>
          <p:nvPr/>
        </p:nvSpPr>
        <p:spPr>
          <a:xfrm>
            <a:off x="4080684" y="4097827"/>
            <a:ext cx="1668086" cy="4918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HAL </a:t>
            </a:r>
            <a:r>
              <a:rPr lang="pt-BR" sz="1600" err="1">
                <a:solidFill>
                  <a:schemeClr val="tx1"/>
                </a:solidFill>
              </a:rPr>
              <a:t>Device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93C059-71FF-4D66-B46F-A5BE66ABAC52}"/>
              </a:ext>
            </a:extLst>
          </p:cNvPr>
          <p:cNvSpPr/>
          <p:nvPr/>
        </p:nvSpPr>
        <p:spPr>
          <a:xfrm>
            <a:off x="4176167" y="3030397"/>
            <a:ext cx="3312368" cy="797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Direct3D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2FD5099-3E97-4EEA-822F-09AFAD5701B7}"/>
              </a:ext>
            </a:extLst>
          </p:cNvPr>
          <p:cNvSpPr/>
          <p:nvPr/>
        </p:nvSpPr>
        <p:spPr>
          <a:xfrm>
            <a:off x="5953219" y="4106211"/>
            <a:ext cx="1668086" cy="4834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WARP Device</a:t>
            </a:r>
          </a:p>
        </p:txBody>
      </p:sp>
      <p:pic>
        <p:nvPicPr>
          <p:cNvPr id="9" name="Picture 2" descr="http://www.downloadplayer.net/Images/VDLP/VideoCards/GeForceGT440Large.gif">
            <a:extLst>
              <a:ext uri="{FF2B5EF4-FFF2-40B4-BE49-F238E27FC236}">
                <a16:creationId xmlns:a16="http://schemas.microsoft.com/office/drawing/2014/main" id="{1F6F9F02-E7AC-41C6-B02B-36ABC14D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6" y="3365495"/>
            <a:ext cx="2128728" cy="16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esquerda e para a direita 9">
            <a:extLst>
              <a:ext uri="{FF2B5EF4-FFF2-40B4-BE49-F238E27FC236}">
                <a16:creationId xmlns:a16="http://schemas.microsoft.com/office/drawing/2014/main" id="{209E5980-9763-4B51-A79D-E066FB81982E}"/>
              </a:ext>
            </a:extLst>
          </p:cNvPr>
          <p:cNvSpPr/>
          <p:nvPr/>
        </p:nvSpPr>
        <p:spPr>
          <a:xfrm rot="10800000">
            <a:off x="3156481" y="4254856"/>
            <a:ext cx="924203" cy="18425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Vários documentos 8">
            <a:extLst>
              <a:ext uri="{FF2B5EF4-FFF2-40B4-BE49-F238E27FC236}">
                <a16:creationId xmlns:a16="http://schemas.microsoft.com/office/drawing/2014/main" id="{D2D66BC3-35AF-48DC-8BE1-1C030ED787F4}"/>
              </a:ext>
            </a:extLst>
          </p:cNvPr>
          <p:cNvSpPr/>
          <p:nvPr/>
        </p:nvSpPr>
        <p:spPr>
          <a:xfrm>
            <a:off x="8568655" y="3566151"/>
            <a:ext cx="1728192" cy="1080120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>
            <a:extLst>
              <a:ext uri="{FF2B5EF4-FFF2-40B4-BE49-F238E27FC236}">
                <a16:creationId xmlns:a16="http://schemas.microsoft.com/office/drawing/2014/main" id="{FAF98AE4-56AE-4E85-A8DB-9D697416AF86}"/>
              </a:ext>
            </a:extLst>
          </p:cNvPr>
          <p:cNvSpPr/>
          <p:nvPr/>
        </p:nvSpPr>
        <p:spPr>
          <a:xfrm rot="10800000">
            <a:off x="7632879" y="4248348"/>
            <a:ext cx="924202" cy="19076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7CC920-35E0-4B1B-9BB6-8B4534D1E3F8}"/>
              </a:ext>
            </a:extLst>
          </p:cNvPr>
          <p:cNvSpPr txBox="1"/>
          <p:nvPr/>
        </p:nvSpPr>
        <p:spPr>
          <a:xfrm>
            <a:off x="8557081" y="3827602"/>
            <a:ext cx="1508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9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03927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3"/>
                </a:solidFill>
              </a:rPr>
              <a:t>DirectX SDK </a:t>
            </a:r>
            <a:r>
              <a:rPr lang="pt-BR"/>
              <a:t>agora faz parte do </a:t>
            </a:r>
            <a:r>
              <a:rPr lang="pt-BR">
                <a:solidFill>
                  <a:schemeClr val="accent1"/>
                </a:solidFill>
              </a:rPr>
              <a:t>Windows SDK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marL="457200" lvl="1" indent="0">
              <a:buNone/>
            </a:pPr>
            <a:endParaRPr lang="pt-BR"/>
          </a:p>
          <a:p>
            <a:pPr lvl="1"/>
            <a:r>
              <a:rPr lang="pt-BR"/>
              <a:t>No Windows 10:</a:t>
            </a:r>
          </a:p>
          <a:p>
            <a:pPr lvl="2"/>
            <a:r>
              <a:rPr lang="pt-BR"/>
              <a:t>Não é preciso instalar nada para usá-lo</a:t>
            </a:r>
          </a:p>
          <a:p>
            <a:pPr lvl="2"/>
            <a:r>
              <a:rPr lang="pt-BR"/>
              <a:t>Para desenvolver aplicações é preciso instalar o Windows SDK</a:t>
            </a:r>
          </a:p>
          <a:p>
            <a:pPr lvl="2"/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Windows SDK</a:t>
            </a:r>
            <a:r>
              <a:rPr lang="pt-BR"/>
              <a:t> já é </a:t>
            </a:r>
            <a:r>
              <a:rPr lang="pt-BR">
                <a:solidFill>
                  <a:schemeClr val="accent1"/>
                </a:solidFill>
              </a:rPr>
              <a:t>instalado com o Visual Studio</a:t>
            </a:r>
          </a:p>
          <a:p>
            <a:pPr lvl="1"/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2" t="36462" r="38618" b="47273"/>
          <a:stretch/>
        </p:blipFill>
        <p:spPr>
          <a:xfrm>
            <a:off x="1117923" y="2567955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08787" y="2737867"/>
            <a:ext cx="1152128" cy="57606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61062" y="2705977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950A-969A-446E-ADCD-65B8F98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do 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00BDD-E0B7-4644-86AA-FE2FBEF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SDK do Windows </a:t>
            </a:r>
            <a:r>
              <a:rPr lang="pt-BR"/>
              <a:t>contém:</a:t>
            </a:r>
          </a:p>
          <a:p>
            <a:pPr lvl="1"/>
            <a:r>
              <a:rPr lang="pt-BR"/>
              <a:t>Documentação, exemplos e ferramentas</a:t>
            </a:r>
          </a:p>
          <a:p>
            <a:pPr lvl="1"/>
            <a:r>
              <a:rPr lang="pt-BR"/>
              <a:t>Arquivos de cabeçalho (.h) e de biblioteca (.</a:t>
            </a:r>
            <a:r>
              <a:rPr lang="pt-BR" err="1"/>
              <a:t>lib</a:t>
            </a:r>
            <a:r>
              <a:rPr lang="pt-BR"/>
              <a:t>)</a:t>
            </a:r>
          </a:p>
          <a:p>
            <a:r>
              <a:rPr lang="pt-BR"/>
              <a:t>Para </a:t>
            </a:r>
            <a:r>
              <a:rPr lang="pt-BR">
                <a:solidFill>
                  <a:schemeClr val="accent1"/>
                </a:solidFill>
              </a:rPr>
              <a:t>usar as APIs do DirectX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/>
              <a:t>é preciso:</a:t>
            </a:r>
          </a:p>
          <a:p>
            <a:pPr lvl="1"/>
            <a:r>
              <a:rPr lang="pt-BR"/>
              <a:t>Incluir arquivos de cabeçalho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Configurar o projeto para usar as bibliotecas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757EF7-3EB7-4DB5-B83F-772D6E9B0337}"/>
              </a:ext>
            </a:extLst>
          </p:cNvPr>
          <p:cNvSpPr/>
          <p:nvPr/>
        </p:nvSpPr>
        <p:spPr>
          <a:xfrm>
            <a:off x="1382298" y="44679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&lt;dxgi.h&gt;   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&lt;d3d12.h&gt;  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77920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Configurar o Projeto no Visual Studio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Projeto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/>
              <a:t>&gt;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>
                <a:solidFill>
                  <a:schemeClr val="accent1"/>
                </a:solidFill>
              </a:rPr>
              <a:t>Propriedades de &lt;NomeDoProjeto&gt;...</a:t>
            </a:r>
            <a:r>
              <a:rPr lang="pt-BR">
                <a:solidFill>
                  <a:schemeClr val="accent1"/>
                </a:solidFill>
              </a:rPr>
              <a:t> </a:t>
            </a:r>
            <a:r>
              <a:rPr lang="pt-BR"/>
              <a:t>	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A36EB2-5E14-4BC2-B9BF-B336DE55A229}"/>
              </a:ext>
            </a:extLst>
          </p:cNvPr>
          <p:cNvGrpSpPr/>
          <p:nvPr/>
        </p:nvGrpSpPr>
        <p:grpSpPr>
          <a:xfrm>
            <a:off x="1840198" y="3040141"/>
            <a:ext cx="8511604" cy="2914552"/>
            <a:chOff x="1677923" y="3012432"/>
            <a:chExt cx="8511604" cy="291455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01A207-8FE5-4F60-944A-B7D809C45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27731" y="3012432"/>
              <a:ext cx="7411989" cy="1892077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6E3031C-6F87-435D-AD25-F67CBE4B7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0272" y="4900266"/>
              <a:ext cx="4239491" cy="1011604"/>
            </a:xfrm>
            <a:prstGeom prst="rect">
              <a:avLst/>
            </a:prstGeom>
          </p:spPr>
        </p:pic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109245" y="4695606"/>
              <a:ext cx="7640903" cy="350261"/>
            </a:xfrm>
            <a:prstGeom prst="wav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637630" y="4572975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677923" y="4501233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519764" y="4818504"/>
              <a:ext cx="1235828" cy="110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109246" y="4842363"/>
              <a:ext cx="2171026" cy="106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285673" y="5615708"/>
              <a:ext cx="4221017" cy="2863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8D3B71A-F50C-4B82-B953-6EABD3F80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51"/>
          <a:stretch/>
        </p:blipFill>
        <p:spPr>
          <a:xfrm>
            <a:off x="1271464" y="3038603"/>
            <a:ext cx="9659215" cy="2715652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Verificar o caminho dos arquivos de cabeçalho e biblioteca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Propriedades de Configuração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Diretórios VC++	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2545" y="3918367"/>
            <a:ext cx="1828800" cy="22661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31636" y="4738254"/>
            <a:ext cx="2032000" cy="20184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901677" y="4362252"/>
            <a:ext cx="1734324" cy="22913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21310" y="4785970"/>
            <a:ext cx="1958036" cy="246073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130</TotalTime>
  <Words>2717</Words>
  <Application>Microsoft Office PowerPoint</Application>
  <PresentationFormat>Widescreen</PresentationFormat>
  <Paragraphs>410</Paragraphs>
  <Slides>31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Roboto</vt:lpstr>
      <vt:lpstr>Trilha de Vapor</vt:lpstr>
      <vt:lpstr>Infraestrutura  Do DirectX</vt:lpstr>
      <vt:lpstr>Introdução</vt:lpstr>
      <vt:lpstr>DirectX</vt:lpstr>
      <vt:lpstr>Direct3D</vt:lpstr>
      <vt:lpstr>Direct3D</vt:lpstr>
      <vt:lpstr>Instalação do DirectX</vt:lpstr>
      <vt:lpstr>Instalação do DirectX</vt:lpstr>
      <vt:lpstr>Configurando o Projeto</vt:lpstr>
      <vt:lpstr>Configurando o Projeto</vt:lpstr>
      <vt:lpstr>Configurando o Projeto</vt:lpstr>
      <vt:lpstr>Configurando o Projeto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Comunicação CPU/GPU</vt:lpstr>
      <vt:lpstr>Comunicação CPU/GPU</vt:lpstr>
      <vt:lpstr>Comunicação CPU/GPU</vt:lpstr>
      <vt:lpstr>Comunicação CPU/GPU</vt:lpstr>
      <vt:lpstr>Comunicação CPU/GPU</vt:lpstr>
      <vt:lpstr>Comunicação CPU/GPU</vt:lpstr>
      <vt:lpstr>Comunicação CPU/GPU</vt:lpstr>
      <vt:lpstr>Sincronização</vt:lpstr>
      <vt:lpstr>Sincronização</vt:lpstr>
      <vt:lpstr>Sincronização</vt:lpstr>
      <vt:lpstr>Sincronização</vt:lpstr>
      <vt:lpstr>Sincronização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1</cp:revision>
  <dcterms:created xsi:type="dcterms:W3CDTF">2019-12-22T00:56:25Z</dcterms:created>
  <dcterms:modified xsi:type="dcterms:W3CDTF">2022-08-10T18:08:12Z</dcterms:modified>
</cp:coreProperties>
</file>