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notesMasterIdLst>
    <p:notesMasterId r:id="rId18"/>
  </p:notesMasterIdLst>
  <p:sldIdLst>
    <p:sldId id="369" r:id="rId2"/>
    <p:sldId id="266" r:id="rId3"/>
    <p:sldId id="352" r:id="rId4"/>
    <p:sldId id="354" r:id="rId5"/>
    <p:sldId id="355" r:id="rId6"/>
    <p:sldId id="357" r:id="rId7"/>
    <p:sldId id="358" r:id="rId8"/>
    <p:sldId id="364" r:id="rId9"/>
    <p:sldId id="361" r:id="rId10"/>
    <p:sldId id="363" r:id="rId11"/>
    <p:sldId id="344" r:id="rId12"/>
    <p:sldId id="359" r:id="rId13"/>
    <p:sldId id="365" r:id="rId14"/>
    <p:sldId id="362" r:id="rId15"/>
    <p:sldId id="366" r:id="rId16"/>
    <p:sldId id="36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FD910A-7EFF-4B40-8FD5-7557BAB7E37B}" v="23" dt="2021-07-26T00:33:07.526"/>
  </p1510:revLst>
</p1510:revInfo>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enhum Estilo, Grade de Tabe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enhum Estilo, Nenhuma Grad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1763" autoAdjust="0"/>
  </p:normalViewPr>
  <p:slideViewPr>
    <p:cSldViewPr snapToGrid="0">
      <p:cViewPr varScale="1">
        <p:scale>
          <a:sx n="156" d="100"/>
          <a:sy n="156" d="100"/>
        </p:scale>
        <p:origin x="492" y="92"/>
      </p:cViewPr>
      <p:guideLst/>
    </p:cSldViewPr>
  </p:slideViewPr>
  <p:notesTextViewPr>
    <p:cViewPr>
      <p:scale>
        <a:sx n="3" d="2"/>
        <a:sy n="3" d="2"/>
      </p:scale>
      <p:origin x="0" y="0"/>
    </p:cViewPr>
  </p:notesTextViewPr>
  <p:notesViewPr>
    <p:cSldViewPr snapToGrid="0">
      <p:cViewPr varScale="1">
        <p:scale>
          <a:sx n="124" d="100"/>
          <a:sy n="124" d="100"/>
        </p:scale>
        <p:origin x="4960" y="8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dson Santiago" userId="ebb108da2f256286" providerId="LiveId" clId="{88771E0E-AE51-4786-8FA7-C9524331C32E}"/>
    <pc:docChg chg="custSel addSld delSld modSld modMainMaster">
      <pc:chgData name="Judson Santiago" userId="ebb108da2f256286" providerId="LiveId" clId="{88771E0E-AE51-4786-8FA7-C9524331C32E}" dt="2020-02-06T07:09:20.912" v="4" actId="47"/>
      <pc:docMkLst>
        <pc:docMk/>
      </pc:docMkLst>
      <pc:sldChg chg="del">
        <pc:chgData name="Judson Santiago" userId="ebb108da2f256286" providerId="LiveId" clId="{88771E0E-AE51-4786-8FA7-C9524331C32E}" dt="2020-02-06T07:09:20.912" v="4" actId="47"/>
        <pc:sldMkLst>
          <pc:docMk/>
          <pc:sldMk cId="3637735465" sldId="368"/>
        </pc:sldMkLst>
      </pc:sldChg>
      <pc:sldChg chg="modSp add">
        <pc:chgData name="Judson Santiago" userId="ebb108da2f256286" providerId="LiveId" clId="{88771E0E-AE51-4786-8FA7-C9524331C32E}" dt="2020-02-06T07:09:17.731" v="3"/>
        <pc:sldMkLst>
          <pc:docMk/>
          <pc:sldMk cId="3661036231" sldId="369"/>
        </pc:sldMkLst>
        <pc:spChg chg="mod">
          <ac:chgData name="Judson Santiago" userId="ebb108da2f256286" providerId="LiveId" clId="{88771E0E-AE51-4786-8FA7-C9524331C32E}" dt="2020-02-06T07:09:17.731" v="3"/>
          <ac:spMkLst>
            <pc:docMk/>
            <pc:sldMk cId="3661036231" sldId="369"/>
            <ac:spMk id="2" creationId="{34EAC35B-F2D7-4037-BA9D-781A77CCBA87}"/>
          </ac:spMkLst>
        </pc:spChg>
      </pc:sldChg>
      <pc:sldMasterChg chg="modSldLayout">
        <pc:chgData name="Judson Santiago" userId="ebb108da2f256286" providerId="LiveId" clId="{88771E0E-AE51-4786-8FA7-C9524331C32E}" dt="2020-02-06T07:09:08.973" v="1"/>
        <pc:sldMasterMkLst>
          <pc:docMk/>
          <pc:sldMasterMk cId="3191364939" sldId="2147483687"/>
        </pc:sldMasterMkLst>
        <pc:sldLayoutChg chg="addSp delSp">
          <pc:chgData name="Judson Santiago" userId="ebb108da2f256286" providerId="LiveId" clId="{88771E0E-AE51-4786-8FA7-C9524331C32E}" dt="2020-02-06T07:09:08.973" v="1"/>
          <pc:sldLayoutMkLst>
            <pc:docMk/>
            <pc:sldMasterMk cId="3191364939" sldId="2147483687"/>
            <pc:sldLayoutMk cId="294128816" sldId="2147483688"/>
          </pc:sldLayoutMkLst>
          <pc:spChg chg="add">
            <ac:chgData name="Judson Santiago" userId="ebb108da2f256286" providerId="LiveId" clId="{88771E0E-AE51-4786-8FA7-C9524331C32E}" dt="2020-02-06T07:09:08.973" v="1"/>
            <ac:spMkLst>
              <pc:docMk/>
              <pc:sldMasterMk cId="3191364939" sldId="2147483687"/>
              <pc:sldLayoutMk cId="294128816" sldId="2147483688"/>
              <ac:spMk id="7" creationId="{A89869AA-F319-4402-8770-FE15233529F7}"/>
            </ac:spMkLst>
          </pc:spChg>
          <pc:spChg chg="add">
            <ac:chgData name="Judson Santiago" userId="ebb108da2f256286" providerId="LiveId" clId="{88771E0E-AE51-4786-8FA7-C9524331C32E}" dt="2020-02-06T07:09:08.973" v="1"/>
            <ac:spMkLst>
              <pc:docMk/>
              <pc:sldMasterMk cId="3191364939" sldId="2147483687"/>
              <pc:sldLayoutMk cId="294128816" sldId="2147483688"/>
              <ac:spMk id="9" creationId="{3228F11B-43B7-4FC0-A7A3-B4E493CB3AB8}"/>
            </ac:spMkLst>
          </pc:spChg>
          <pc:spChg chg="del">
            <ac:chgData name="Judson Santiago" userId="ebb108da2f256286" providerId="LiveId" clId="{88771E0E-AE51-4786-8FA7-C9524331C32E}" dt="2020-02-06T07:09:08.500" v="0" actId="478"/>
            <ac:spMkLst>
              <pc:docMk/>
              <pc:sldMasterMk cId="3191364939" sldId="2147483687"/>
              <pc:sldLayoutMk cId="294128816" sldId="2147483688"/>
              <ac:spMk id="12" creationId="{5B1A4D03-3B48-4E66-A5E9-91E10747CEE8}"/>
            </ac:spMkLst>
          </pc:spChg>
          <pc:spChg chg="del">
            <ac:chgData name="Judson Santiago" userId="ebb108da2f256286" providerId="LiveId" clId="{88771E0E-AE51-4786-8FA7-C9524331C32E}" dt="2020-02-06T07:09:08.500" v="0" actId="478"/>
            <ac:spMkLst>
              <pc:docMk/>
              <pc:sldMasterMk cId="3191364939" sldId="2147483687"/>
              <pc:sldLayoutMk cId="294128816" sldId="2147483688"/>
              <ac:spMk id="13" creationId="{6CC5A14D-9CB5-42DB-8C24-03F77E770FAC}"/>
            </ac:spMkLst>
          </pc:spChg>
        </pc:sldLayoutChg>
      </pc:sldMasterChg>
    </pc:docChg>
  </pc:docChgLst>
  <pc:docChgLst>
    <pc:chgData name="Judson Santiago" userId="ebb108da2f256286" providerId="LiveId" clId="{879BD00F-CCBE-4AD9-A62A-797E22F4831C}"/>
    <pc:docChg chg="undo custSel addSld delSld modSld">
      <pc:chgData name="Judson Santiago" userId="ebb108da2f256286" providerId="LiveId" clId="{879BD00F-CCBE-4AD9-A62A-797E22F4831C}" dt="2020-01-08T04:56:07.360" v="2022" actId="113"/>
      <pc:docMkLst>
        <pc:docMk/>
      </pc:docMkLst>
      <pc:sldChg chg="del">
        <pc:chgData name="Judson Santiago" userId="ebb108da2f256286" providerId="LiveId" clId="{879BD00F-CCBE-4AD9-A62A-797E22F4831C}" dt="2020-01-08T03:03:48.324" v="0" actId="47"/>
        <pc:sldMkLst>
          <pc:docMk/>
          <pc:sldMk cId="460992010" sldId="266"/>
        </pc:sldMkLst>
      </pc:sldChg>
      <pc:sldChg chg="modSp add modNotesTx">
        <pc:chgData name="Judson Santiago" userId="ebb108da2f256286" providerId="LiveId" clId="{879BD00F-CCBE-4AD9-A62A-797E22F4831C}" dt="2020-01-08T03:15:36.223" v="329" actId="207"/>
        <pc:sldMkLst>
          <pc:docMk/>
          <pc:sldMk cId="2767762010" sldId="266"/>
        </pc:sldMkLst>
        <pc:spChg chg="mod">
          <ac:chgData name="Judson Santiago" userId="ebb108da2f256286" providerId="LiveId" clId="{879BD00F-CCBE-4AD9-A62A-797E22F4831C}" dt="2020-01-08T03:15:36.223" v="329" actId="207"/>
          <ac:spMkLst>
            <pc:docMk/>
            <pc:sldMk cId="2767762010" sldId="266"/>
            <ac:spMk id="2" creationId="{71C62CDE-D940-40B6-BB96-DB9CB0B7E85A}"/>
          </ac:spMkLst>
        </pc:spChg>
        <pc:spChg chg="mod">
          <ac:chgData name="Judson Santiago" userId="ebb108da2f256286" providerId="LiveId" clId="{879BD00F-CCBE-4AD9-A62A-797E22F4831C}" dt="2020-01-08T03:06:51.096" v="51" actId="20577"/>
          <ac:spMkLst>
            <pc:docMk/>
            <pc:sldMk cId="2767762010" sldId="266"/>
            <ac:spMk id="6" creationId="{87BA515B-F837-4BBC-A4DF-067E03C2BC71}"/>
          </ac:spMkLst>
        </pc:spChg>
      </pc:sldChg>
      <pc:sldChg chg="del">
        <pc:chgData name="Judson Santiago" userId="ebb108da2f256286" providerId="LiveId" clId="{879BD00F-CCBE-4AD9-A62A-797E22F4831C}" dt="2020-01-08T03:03:48.324" v="0" actId="47"/>
        <pc:sldMkLst>
          <pc:docMk/>
          <pc:sldMk cId="2037286507" sldId="269"/>
        </pc:sldMkLst>
      </pc:sldChg>
      <pc:sldChg chg="del">
        <pc:chgData name="Judson Santiago" userId="ebb108da2f256286" providerId="LiveId" clId="{879BD00F-CCBE-4AD9-A62A-797E22F4831C}" dt="2020-01-08T03:03:48.324" v="0" actId="47"/>
        <pc:sldMkLst>
          <pc:docMk/>
          <pc:sldMk cId="747188046" sldId="270"/>
        </pc:sldMkLst>
      </pc:sldChg>
      <pc:sldChg chg="del">
        <pc:chgData name="Judson Santiago" userId="ebb108da2f256286" providerId="LiveId" clId="{879BD00F-CCBE-4AD9-A62A-797E22F4831C}" dt="2020-01-08T03:03:48.324" v="0" actId="47"/>
        <pc:sldMkLst>
          <pc:docMk/>
          <pc:sldMk cId="1834660" sldId="277"/>
        </pc:sldMkLst>
      </pc:sldChg>
      <pc:sldChg chg="del">
        <pc:chgData name="Judson Santiago" userId="ebb108da2f256286" providerId="LiveId" clId="{879BD00F-CCBE-4AD9-A62A-797E22F4831C}" dt="2020-01-08T03:03:48.324" v="0" actId="47"/>
        <pc:sldMkLst>
          <pc:docMk/>
          <pc:sldMk cId="3125221653" sldId="278"/>
        </pc:sldMkLst>
      </pc:sldChg>
      <pc:sldChg chg="del">
        <pc:chgData name="Judson Santiago" userId="ebb108da2f256286" providerId="LiveId" clId="{879BD00F-CCBE-4AD9-A62A-797E22F4831C}" dt="2020-01-08T03:03:48.324" v="0" actId="47"/>
        <pc:sldMkLst>
          <pc:docMk/>
          <pc:sldMk cId="151049974" sldId="279"/>
        </pc:sldMkLst>
      </pc:sldChg>
      <pc:sldChg chg="del">
        <pc:chgData name="Judson Santiago" userId="ebb108da2f256286" providerId="LiveId" clId="{879BD00F-CCBE-4AD9-A62A-797E22F4831C}" dt="2020-01-08T03:03:48.324" v="0" actId="47"/>
        <pc:sldMkLst>
          <pc:docMk/>
          <pc:sldMk cId="2296200739" sldId="280"/>
        </pc:sldMkLst>
      </pc:sldChg>
      <pc:sldChg chg="del">
        <pc:chgData name="Judson Santiago" userId="ebb108da2f256286" providerId="LiveId" clId="{879BD00F-CCBE-4AD9-A62A-797E22F4831C}" dt="2020-01-08T03:03:48.324" v="0" actId="47"/>
        <pc:sldMkLst>
          <pc:docMk/>
          <pc:sldMk cId="2052914448" sldId="281"/>
        </pc:sldMkLst>
      </pc:sldChg>
      <pc:sldChg chg="del">
        <pc:chgData name="Judson Santiago" userId="ebb108da2f256286" providerId="LiveId" clId="{879BD00F-CCBE-4AD9-A62A-797E22F4831C}" dt="2020-01-08T03:03:48.324" v="0" actId="47"/>
        <pc:sldMkLst>
          <pc:docMk/>
          <pc:sldMk cId="1297749608" sldId="282"/>
        </pc:sldMkLst>
      </pc:sldChg>
      <pc:sldChg chg="del">
        <pc:chgData name="Judson Santiago" userId="ebb108da2f256286" providerId="LiveId" clId="{879BD00F-CCBE-4AD9-A62A-797E22F4831C}" dt="2020-01-08T03:03:48.324" v="0" actId="47"/>
        <pc:sldMkLst>
          <pc:docMk/>
          <pc:sldMk cId="3239716200" sldId="289"/>
        </pc:sldMkLst>
      </pc:sldChg>
      <pc:sldChg chg="del">
        <pc:chgData name="Judson Santiago" userId="ebb108da2f256286" providerId="LiveId" clId="{879BD00F-CCBE-4AD9-A62A-797E22F4831C}" dt="2020-01-08T03:03:48.324" v="0" actId="47"/>
        <pc:sldMkLst>
          <pc:docMk/>
          <pc:sldMk cId="3819405866" sldId="292"/>
        </pc:sldMkLst>
      </pc:sldChg>
      <pc:sldChg chg="del">
        <pc:chgData name="Judson Santiago" userId="ebb108da2f256286" providerId="LiveId" clId="{879BD00F-CCBE-4AD9-A62A-797E22F4831C}" dt="2020-01-08T03:03:48.324" v="0" actId="47"/>
        <pc:sldMkLst>
          <pc:docMk/>
          <pc:sldMk cId="3054160552" sldId="293"/>
        </pc:sldMkLst>
      </pc:sldChg>
      <pc:sldChg chg="del">
        <pc:chgData name="Judson Santiago" userId="ebb108da2f256286" providerId="LiveId" clId="{879BD00F-CCBE-4AD9-A62A-797E22F4831C}" dt="2020-01-08T03:03:48.324" v="0" actId="47"/>
        <pc:sldMkLst>
          <pc:docMk/>
          <pc:sldMk cId="2326228413" sldId="294"/>
        </pc:sldMkLst>
      </pc:sldChg>
      <pc:sldChg chg="del">
        <pc:chgData name="Judson Santiago" userId="ebb108da2f256286" providerId="LiveId" clId="{879BD00F-CCBE-4AD9-A62A-797E22F4831C}" dt="2020-01-08T03:03:48.324" v="0" actId="47"/>
        <pc:sldMkLst>
          <pc:docMk/>
          <pc:sldMk cId="1681242643" sldId="295"/>
        </pc:sldMkLst>
      </pc:sldChg>
      <pc:sldChg chg="del">
        <pc:chgData name="Judson Santiago" userId="ebb108da2f256286" providerId="LiveId" clId="{879BD00F-CCBE-4AD9-A62A-797E22F4831C}" dt="2020-01-08T03:03:48.324" v="0" actId="47"/>
        <pc:sldMkLst>
          <pc:docMk/>
          <pc:sldMk cId="2965633247" sldId="296"/>
        </pc:sldMkLst>
      </pc:sldChg>
      <pc:sldChg chg="del">
        <pc:chgData name="Judson Santiago" userId="ebb108da2f256286" providerId="LiveId" clId="{879BD00F-CCBE-4AD9-A62A-797E22F4831C}" dt="2020-01-08T03:03:48.324" v="0" actId="47"/>
        <pc:sldMkLst>
          <pc:docMk/>
          <pc:sldMk cId="220714113" sldId="306"/>
        </pc:sldMkLst>
      </pc:sldChg>
      <pc:sldChg chg="del">
        <pc:chgData name="Judson Santiago" userId="ebb108da2f256286" providerId="LiveId" clId="{879BD00F-CCBE-4AD9-A62A-797E22F4831C}" dt="2020-01-08T03:03:48.324" v="0" actId="47"/>
        <pc:sldMkLst>
          <pc:docMk/>
          <pc:sldMk cId="293691231" sldId="307"/>
        </pc:sldMkLst>
      </pc:sldChg>
      <pc:sldChg chg="del">
        <pc:chgData name="Judson Santiago" userId="ebb108da2f256286" providerId="LiveId" clId="{879BD00F-CCBE-4AD9-A62A-797E22F4831C}" dt="2020-01-08T03:03:48.324" v="0" actId="47"/>
        <pc:sldMkLst>
          <pc:docMk/>
          <pc:sldMk cId="4071884125" sldId="308"/>
        </pc:sldMkLst>
      </pc:sldChg>
      <pc:sldChg chg="del">
        <pc:chgData name="Judson Santiago" userId="ebb108da2f256286" providerId="LiveId" clId="{879BD00F-CCBE-4AD9-A62A-797E22F4831C}" dt="2020-01-08T03:03:48.324" v="0" actId="47"/>
        <pc:sldMkLst>
          <pc:docMk/>
          <pc:sldMk cId="884259098" sldId="309"/>
        </pc:sldMkLst>
      </pc:sldChg>
      <pc:sldChg chg="del">
        <pc:chgData name="Judson Santiago" userId="ebb108da2f256286" providerId="LiveId" clId="{879BD00F-CCBE-4AD9-A62A-797E22F4831C}" dt="2020-01-08T03:03:48.324" v="0" actId="47"/>
        <pc:sldMkLst>
          <pc:docMk/>
          <pc:sldMk cId="561024684" sldId="310"/>
        </pc:sldMkLst>
      </pc:sldChg>
      <pc:sldChg chg="del">
        <pc:chgData name="Judson Santiago" userId="ebb108da2f256286" providerId="LiveId" clId="{879BD00F-CCBE-4AD9-A62A-797E22F4831C}" dt="2020-01-08T03:03:48.324" v="0" actId="47"/>
        <pc:sldMkLst>
          <pc:docMk/>
          <pc:sldMk cId="2473980374" sldId="312"/>
        </pc:sldMkLst>
      </pc:sldChg>
      <pc:sldChg chg="del">
        <pc:chgData name="Judson Santiago" userId="ebb108da2f256286" providerId="LiveId" clId="{879BD00F-CCBE-4AD9-A62A-797E22F4831C}" dt="2020-01-08T03:03:48.324" v="0" actId="47"/>
        <pc:sldMkLst>
          <pc:docMk/>
          <pc:sldMk cId="40710744" sldId="313"/>
        </pc:sldMkLst>
      </pc:sldChg>
      <pc:sldChg chg="del">
        <pc:chgData name="Judson Santiago" userId="ebb108da2f256286" providerId="LiveId" clId="{879BD00F-CCBE-4AD9-A62A-797E22F4831C}" dt="2020-01-08T03:03:48.324" v="0" actId="47"/>
        <pc:sldMkLst>
          <pc:docMk/>
          <pc:sldMk cId="3898252251" sldId="320"/>
        </pc:sldMkLst>
      </pc:sldChg>
      <pc:sldChg chg="del">
        <pc:chgData name="Judson Santiago" userId="ebb108da2f256286" providerId="LiveId" clId="{879BD00F-CCBE-4AD9-A62A-797E22F4831C}" dt="2020-01-08T03:03:48.324" v="0" actId="47"/>
        <pc:sldMkLst>
          <pc:docMk/>
          <pc:sldMk cId="4256074526" sldId="321"/>
        </pc:sldMkLst>
      </pc:sldChg>
      <pc:sldChg chg="del">
        <pc:chgData name="Judson Santiago" userId="ebb108da2f256286" providerId="LiveId" clId="{879BD00F-CCBE-4AD9-A62A-797E22F4831C}" dt="2020-01-08T03:03:48.324" v="0" actId="47"/>
        <pc:sldMkLst>
          <pc:docMk/>
          <pc:sldMk cId="767644760" sldId="322"/>
        </pc:sldMkLst>
      </pc:sldChg>
      <pc:sldChg chg="del">
        <pc:chgData name="Judson Santiago" userId="ebb108da2f256286" providerId="LiveId" clId="{879BD00F-CCBE-4AD9-A62A-797E22F4831C}" dt="2020-01-08T03:03:48.324" v="0" actId="47"/>
        <pc:sldMkLst>
          <pc:docMk/>
          <pc:sldMk cId="3044930773" sldId="323"/>
        </pc:sldMkLst>
      </pc:sldChg>
      <pc:sldChg chg="del">
        <pc:chgData name="Judson Santiago" userId="ebb108da2f256286" providerId="LiveId" clId="{879BD00F-CCBE-4AD9-A62A-797E22F4831C}" dt="2020-01-08T03:03:48.324" v="0" actId="47"/>
        <pc:sldMkLst>
          <pc:docMk/>
          <pc:sldMk cId="3903927280" sldId="324"/>
        </pc:sldMkLst>
      </pc:sldChg>
      <pc:sldChg chg="modSp add del">
        <pc:chgData name="Judson Santiago" userId="ebb108da2f256286" providerId="LiveId" clId="{879BD00F-CCBE-4AD9-A62A-797E22F4831C}" dt="2020-01-08T04:55:07.928" v="2006" actId="47"/>
        <pc:sldMkLst>
          <pc:docMk/>
          <pc:sldMk cId="904695914" sldId="325"/>
        </pc:sldMkLst>
        <pc:spChg chg="mod">
          <ac:chgData name="Judson Santiago" userId="ebb108da2f256286" providerId="LiveId" clId="{879BD00F-CCBE-4AD9-A62A-797E22F4831C}" dt="2020-01-08T03:32:53.071" v="689" actId="27636"/>
          <ac:spMkLst>
            <pc:docMk/>
            <pc:sldMk cId="904695914" sldId="325"/>
            <ac:spMk id="2" creationId="{00000000-0000-0000-0000-000000000000}"/>
          </ac:spMkLst>
        </pc:spChg>
      </pc:sldChg>
      <pc:sldChg chg="del">
        <pc:chgData name="Judson Santiago" userId="ebb108da2f256286" providerId="LiveId" clId="{879BD00F-CCBE-4AD9-A62A-797E22F4831C}" dt="2020-01-08T03:03:48.324" v="0" actId="47"/>
        <pc:sldMkLst>
          <pc:docMk/>
          <pc:sldMk cId="1875757961" sldId="326"/>
        </pc:sldMkLst>
      </pc:sldChg>
      <pc:sldChg chg="del">
        <pc:chgData name="Judson Santiago" userId="ebb108da2f256286" providerId="LiveId" clId="{879BD00F-CCBE-4AD9-A62A-797E22F4831C}" dt="2020-01-08T03:03:48.324" v="0" actId="47"/>
        <pc:sldMkLst>
          <pc:docMk/>
          <pc:sldMk cId="3650626143" sldId="327"/>
        </pc:sldMkLst>
      </pc:sldChg>
      <pc:sldChg chg="del">
        <pc:chgData name="Judson Santiago" userId="ebb108da2f256286" providerId="LiveId" clId="{879BD00F-CCBE-4AD9-A62A-797E22F4831C}" dt="2020-01-08T03:03:48.324" v="0" actId="47"/>
        <pc:sldMkLst>
          <pc:docMk/>
          <pc:sldMk cId="4108327957" sldId="328"/>
        </pc:sldMkLst>
      </pc:sldChg>
      <pc:sldChg chg="del">
        <pc:chgData name="Judson Santiago" userId="ebb108da2f256286" providerId="LiveId" clId="{879BD00F-CCBE-4AD9-A62A-797E22F4831C}" dt="2020-01-08T03:03:48.324" v="0" actId="47"/>
        <pc:sldMkLst>
          <pc:docMk/>
          <pc:sldMk cId="4277682171" sldId="329"/>
        </pc:sldMkLst>
      </pc:sldChg>
      <pc:sldChg chg="del">
        <pc:chgData name="Judson Santiago" userId="ebb108da2f256286" providerId="LiveId" clId="{879BD00F-CCBE-4AD9-A62A-797E22F4831C}" dt="2020-01-08T03:03:48.324" v="0" actId="47"/>
        <pc:sldMkLst>
          <pc:docMk/>
          <pc:sldMk cId="3298935572" sldId="331"/>
        </pc:sldMkLst>
      </pc:sldChg>
      <pc:sldChg chg="del">
        <pc:chgData name="Judson Santiago" userId="ebb108da2f256286" providerId="LiveId" clId="{879BD00F-CCBE-4AD9-A62A-797E22F4831C}" dt="2020-01-08T03:03:48.324" v="0" actId="47"/>
        <pc:sldMkLst>
          <pc:docMk/>
          <pc:sldMk cId="3216889578" sldId="332"/>
        </pc:sldMkLst>
      </pc:sldChg>
      <pc:sldChg chg="del">
        <pc:chgData name="Judson Santiago" userId="ebb108da2f256286" providerId="LiveId" clId="{879BD00F-CCBE-4AD9-A62A-797E22F4831C}" dt="2020-01-08T03:03:48.324" v="0" actId="47"/>
        <pc:sldMkLst>
          <pc:docMk/>
          <pc:sldMk cId="2517474828" sldId="333"/>
        </pc:sldMkLst>
      </pc:sldChg>
      <pc:sldChg chg="del">
        <pc:chgData name="Judson Santiago" userId="ebb108da2f256286" providerId="LiveId" clId="{879BD00F-CCBE-4AD9-A62A-797E22F4831C}" dt="2020-01-08T03:03:48.324" v="0" actId="47"/>
        <pc:sldMkLst>
          <pc:docMk/>
          <pc:sldMk cId="1544407006" sldId="334"/>
        </pc:sldMkLst>
      </pc:sldChg>
      <pc:sldChg chg="modSp add del">
        <pc:chgData name="Judson Santiago" userId="ebb108da2f256286" providerId="LiveId" clId="{879BD00F-CCBE-4AD9-A62A-797E22F4831C}" dt="2020-01-08T03:11:27.881" v="263" actId="47"/>
        <pc:sldMkLst>
          <pc:docMk/>
          <pc:sldMk cId="463367121" sldId="339"/>
        </pc:sldMkLst>
        <pc:spChg chg="mod">
          <ac:chgData name="Judson Santiago" userId="ebb108da2f256286" providerId="LiveId" clId="{879BD00F-CCBE-4AD9-A62A-797E22F4831C}" dt="2020-01-08T03:05:38.243" v="41" actId="14100"/>
          <ac:spMkLst>
            <pc:docMk/>
            <pc:sldMk cId="463367121" sldId="339"/>
            <ac:spMk id="2" creationId="{00000000-0000-0000-0000-000000000000}"/>
          </ac:spMkLst>
        </pc:spChg>
      </pc:sldChg>
      <pc:sldChg chg="add del">
        <pc:chgData name="Judson Santiago" userId="ebb108da2f256286" providerId="LiveId" clId="{879BD00F-CCBE-4AD9-A62A-797E22F4831C}" dt="2020-01-08T03:47:36.020" v="830" actId="47"/>
        <pc:sldMkLst>
          <pc:docMk/>
          <pc:sldMk cId="804450571" sldId="341"/>
        </pc:sldMkLst>
      </pc:sldChg>
      <pc:sldChg chg="del">
        <pc:chgData name="Judson Santiago" userId="ebb108da2f256286" providerId="LiveId" clId="{879BD00F-CCBE-4AD9-A62A-797E22F4831C}" dt="2020-01-08T03:03:48.324" v="0" actId="47"/>
        <pc:sldMkLst>
          <pc:docMk/>
          <pc:sldMk cId="1085080679" sldId="341"/>
        </pc:sldMkLst>
      </pc:sldChg>
      <pc:sldChg chg="addSp delSp modSp add del">
        <pc:chgData name="Judson Santiago" userId="ebb108da2f256286" providerId="LiveId" clId="{879BD00F-CCBE-4AD9-A62A-797E22F4831C}" dt="2020-01-08T03:59:34.260" v="1140" actId="47"/>
        <pc:sldMkLst>
          <pc:docMk/>
          <pc:sldMk cId="189116958" sldId="342"/>
        </pc:sldMkLst>
        <pc:spChg chg="del">
          <ac:chgData name="Judson Santiago" userId="ebb108da2f256286" providerId="LiveId" clId="{879BD00F-CCBE-4AD9-A62A-797E22F4831C}" dt="2020-01-08T03:51:05.994" v="896"/>
          <ac:spMkLst>
            <pc:docMk/>
            <pc:sldMk cId="189116958" sldId="342"/>
            <ac:spMk id="15" creationId="{00000000-0000-0000-0000-000000000000}"/>
          </ac:spMkLst>
        </pc:spChg>
        <pc:spChg chg="del">
          <ac:chgData name="Judson Santiago" userId="ebb108da2f256286" providerId="LiveId" clId="{879BD00F-CCBE-4AD9-A62A-797E22F4831C}" dt="2020-01-08T03:51:05.994" v="896"/>
          <ac:spMkLst>
            <pc:docMk/>
            <pc:sldMk cId="189116958" sldId="342"/>
            <ac:spMk id="16" creationId="{00000000-0000-0000-0000-000000000000}"/>
          </ac:spMkLst>
        </pc:spChg>
        <pc:spChg chg="del">
          <ac:chgData name="Judson Santiago" userId="ebb108da2f256286" providerId="LiveId" clId="{879BD00F-CCBE-4AD9-A62A-797E22F4831C}" dt="2020-01-08T03:51:05.994" v="896"/>
          <ac:spMkLst>
            <pc:docMk/>
            <pc:sldMk cId="189116958" sldId="342"/>
            <ac:spMk id="23" creationId="{00000000-0000-0000-0000-000000000000}"/>
          </ac:spMkLst>
        </pc:spChg>
        <pc:spChg chg="del">
          <ac:chgData name="Judson Santiago" userId="ebb108da2f256286" providerId="LiveId" clId="{879BD00F-CCBE-4AD9-A62A-797E22F4831C}" dt="2020-01-08T03:51:05.994" v="896"/>
          <ac:spMkLst>
            <pc:docMk/>
            <pc:sldMk cId="189116958" sldId="342"/>
            <ac:spMk id="24" creationId="{00000000-0000-0000-0000-000000000000}"/>
          </ac:spMkLst>
        </pc:spChg>
        <pc:spChg chg="del">
          <ac:chgData name="Judson Santiago" userId="ebb108da2f256286" providerId="LiveId" clId="{879BD00F-CCBE-4AD9-A62A-797E22F4831C}" dt="2020-01-08T03:51:05.994" v="896"/>
          <ac:spMkLst>
            <pc:docMk/>
            <pc:sldMk cId="189116958" sldId="342"/>
            <ac:spMk id="52" creationId="{00000000-0000-0000-0000-000000000000}"/>
          </ac:spMkLst>
        </pc:spChg>
        <pc:spChg chg="del">
          <ac:chgData name="Judson Santiago" userId="ebb108da2f256286" providerId="LiveId" clId="{879BD00F-CCBE-4AD9-A62A-797E22F4831C}" dt="2020-01-08T03:51:05.994" v="896"/>
          <ac:spMkLst>
            <pc:docMk/>
            <pc:sldMk cId="189116958" sldId="342"/>
            <ac:spMk id="56" creationId="{00000000-0000-0000-0000-000000000000}"/>
          </ac:spMkLst>
        </pc:spChg>
        <pc:grpChg chg="del">
          <ac:chgData name="Judson Santiago" userId="ebb108da2f256286" providerId="LiveId" clId="{879BD00F-CCBE-4AD9-A62A-797E22F4831C}" dt="2020-01-08T03:47:42.220" v="831" actId="478"/>
          <ac:grpSpMkLst>
            <pc:docMk/>
            <pc:sldMk cId="189116958" sldId="342"/>
            <ac:grpSpMk id="5" creationId="{25056F90-D5C4-4A82-9552-297F67C0644F}"/>
          </ac:grpSpMkLst>
        </pc:grpChg>
        <pc:grpChg chg="add del mod">
          <ac:chgData name="Judson Santiago" userId="ebb108da2f256286" providerId="LiveId" clId="{879BD00F-CCBE-4AD9-A62A-797E22F4831C}" dt="2020-01-08T03:51:05.994" v="896"/>
          <ac:grpSpMkLst>
            <pc:docMk/>
            <pc:sldMk cId="189116958" sldId="342"/>
            <ac:grpSpMk id="36" creationId="{644810C1-6788-4166-A84E-2E4C93AC0728}"/>
          </ac:grpSpMkLst>
        </pc:grpChg>
        <pc:picChg chg="del">
          <ac:chgData name="Judson Santiago" userId="ebb108da2f256286" providerId="LiveId" clId="{879BD00F-CCBE-4AD9-A62A-797E22F4831C}" dt="2020-01-08T03:51:05.994" v="896"/>
          <ac:picMkLst>
            <pc:docMk/>
            <pc:sldMk cId="189116958" sldId="342"/>
            <ac:picMk id="4" creationId="{00000000-0000-0000-0000-000000000000}"/>
          </ac:picMkLst>
        </pc:picChg>
        <pc:cxnChg chg="mod">
          <ac:chgData name="Judson Santiago" userId="ebb108da2f256286" providerId="LiveId" clId="{879BD00F-CCBE-4AD9-A62A-797E22F4831C}" dt="2020-01-08T03:47:42.220" v="831" actId="478"/>
          <ac:cxnSpMkLst>
            <pc:docMk/>
            <pc:sldMk cId="189116958" sldId="342"/>
            <ac:cxnSpMk id="9" creationId="{00000000-0000-0000-0000-000000000000}"/>
          </ac:cxnSpMkLst>
        </pc:cxnChg>
        <pc:cxnChg chg="del mod">
          <ac:chgData name="Judson Santiago" userId="ebb108da2f256286" providerId="LiveId" clId="{879BD00F-CCBE-4AD9-A62A-797E22F4831C}" dt="2020-01-08T03:51:05.994" v="896"/>
          <ac:cxnSpMkLst>
            <pc:docMk/>
            <pc:sldMk cId="189116958" sldId="342"/>
            <ac:cxnSpMk id="10" creationId="{00000000-0000-0000-0000-000000000000}"/>
          </ac:cxnSpMkLst>
        </pc:cxnChg>
        <pc:cxnChg chg="del">
          <ac:chgData name="Judson Santiago" userId="ebb108da2f256286" providerId="LiveId" clId="{879BD00F-CCBE-4AD9-A62A-797E22F4831C}" dt="2020-01-08T03:51:05.994" v="896"/>
          <ac:cxnSpMkLst>
            <pc:docMk/>
            <pc:sldMk cId="189116958" sldId="342"/>
            <ac:cxnSpMk id="13" creationId="{00000000-0000-0000-0000-000000000000}"/>
          </ac:cxnSpMkLst>
        </pc:cxnChg>
        <pc:cxnChg chg="del">
          <ac:chgData name="Judson Santiago" userId="ebb108da2f256286" providerId="LiveId" clId="{879BD00F-CCBE-4AD9-A62A-797E22F4831C}" dt="2020-01-08T03:51:05.994" v="896"/>
          <ac:cxnSpMkLst>
            <pc:docMk/>
            <pc:sldMk cId="189116958" sldId="342"/>
            <ac:cxnSpMk id="17" creationId="{00000000-0000-0000-0000-000000000000}"/>
          </ac:cxnSpMkLst>
        </pc:cxnChg>
      </pc:sldChg>
      <pc:sldChg chg="del">
        <pc:chgData name="Judson Santiago" userId="ebb108da2f256286" providerId="LiveId" clId="{879BD00F-CCBE-4AD9-A62A-797E22F4831C}" dt="2020-01-08T03:03:48.324" v="0" actId="47"/>
        <pc:sldMkLst>
          <pc:docMk/>
          <pc:sldMk cId="2653339053" sldId="342"/>
        </pc:sldMkLst>
      </pc:sldChg>
      <pc:sldChg chg="del">
        <pc:chgData name="Judson Santiago" userId="ebb108da2f256286" providerId="LiveId" clId="{879BD00F-CCBE-4AD9-A62A-797E22F4831C}" dt="2020-01-08T03:03:48.324" v="0" actId="47"/>
        <pc:sldMkLst>
          <pc:docMk/>
          <pc:sldMk cId="1744335074" sldId="343"/>
        </pc:sldMkLst>
      </pc:sldChg>
      <pc:sldChg chg="modSp add del">
        <pc:chgData name="Judson Santiago" userId="ebb108da2f256286" providerId="LiveId" clId="{879BD00F-CCBE-4AD9-A62A-797E22F4831C}" dt="2020-01-08T04:10:11.783" v="1262" actId="47"/>
        <pc:sldMkLst>
          <pc:docMk/>
          <pc:sldMk cId="1865080961" sldId="343"/>
        </pc:sldMkLst>
        <pc:spChg chg="mod">
          <ac:chgData name="Judson Santiago" userId="ebb108da2f256286" providerId="LiveId" clId="{879BD00F-CCBE-4AD9-A62A-797E22F4831C}" dt="2020-01-08T04:01:03.149" v="1142" actId="207"/>
          <ac:spMkLst>
            <pc:docMk/>
            <pc:sldMk cId="1865080961" sldId="343"/>
            <ac:spMk id="7" creationId="{00000000-0000-0000-0000-000000000000}"/>
          </ac:spMkLst>
        </pc:spChg>
      </pc:sldChg>
      <pc:sldChg chg="add del">
        <pc:chgData name="Judson Santiago" userId="ebb108da2f256286" providerId="LiveId" clId="{879BD00F-CCBE-4AD9-A62A-797E22F4831C}" dt="2020-01-08T04:42:07.230" v="1640" actId="47"/>
        <pc:sldMkLst>
          <pc:docMk/>
          <pc:sldMk cId="1160053854" sldId="344"/>
        </pc:sldMkLst>
      </pc:sldChg>
      <pc:sldChg chg="del">
        <pc:chgData name="Judson Santiago" userId="ebb108da2f256286" providerId="LiveId" clId="{879BD00F-CCBE-4AD9-A62A-797E22F4831C}" dt="2020-01-08T03:03:48.324" v="0" actId="47"/>
        <pc:sldMkLst>
          <pc:docMk/>
          <pc:sldMk cId="3322776748" sldId="344"/>
        </pc:sldMkLst>
      </pc:sldChg>
      <pc:sldChg chg="modSp">
        <pc:chgData name="Judson Santiago" userId="ebb108da2f256286" providerId="LiveId" clId="{879BD00F-CCBE-4AD9-A62A-797E22F4831C}" dt="2020-01-08T03:04:04.057" v="26" actId="20577"/>
        <pc:sldMkLst>
          <pc:docMk/>
          <pc:sldMk cId="709672706" sldId="345"/>
        </pc:sldMkLst>
        <pc:spChg chg="mod">
          <ac:chgData name="Judson Santiago" userId="ebb108da2f256286" providerId="LiveId" clId="{879BD00F-CCBE-4AD9-A62A-797E22F4831C}" dt="2020-01-08T03:04:04.057" v="26" actId="20577"/>
          <ac:spMkLst>
            <pc:docMk/>
            <pc:sldMk cId="709672706" sldId="345"/>
            <ac:spMk id="2" creationId="{2DEE9CE8-3A55-4C91-BFB6-938EE507023B}"/>
          </ac:spMkLst>
        </pc:spChg>
      </pc:sldChg>
      <pc:sldChg chg="del">
        <pc:chgData name="Judson Santiago" userId="ebb108da2f256286" providerId="LiveId" clId="{879BD00F-CCBE-4AD9-A62A-797E22F4831C}" dt="2020-01-08T03:03:48.324" v="0" actId="47"/>
        <pc:sldMkLst>
          <pc:docMk/>
          <pc:sldMk cId="1046401137" sldId="346"/>
        </pc:sldMkLst>
      </pc:sldChg>
      <pc:sldChg chg="addSp delSp modSp add del">
        <pc:chgData name="Judson Santiago" userId="ebb108da2f256286" providerId="LiveId" clId="{879BD00F-CCBE-4AD9-A62A-797E22F4831C}" dt="2020-01-08T04:45:42.674" v="1740" actId="47"/>
        <pc:sldMkLst>
          <pc:docMk/>
          <pc:sldMk cId="1519469274" sldId="346"/>
        </pc:sldMkLst>
        <pc:spChg chg="mod">
          <ac:chgData name="Judson Santiago" userId="ebb108da2f256286" providerId="LiveId" clId="{879BD00F-CCBE-4AD9-A62A-797E22F4831C}" dt="2020-01-08T03:32:53.056" v="688" actId="27636"/>
          <ac:spMkLst>
            <pc:docMk/>
            <pc:sldMk cId="1519469274" sldId="346"/>
            <ac:spMk id="2" creationId="{00000000-0000-0000-0000-000000000000}"/>
          </ac:spMkLst>
        </pc:spChg>
        <pc:grpChg chg="add del">
          <ac:chgData name="Judson Santiago" userId="ebb108da2f256286" providerId="LiveId" clId="{879BD00F-CCBE-4AD9-A62A-797E22F4831C}" dt="2020-01-08T04:42:19.653" v="1641" actId="478"/>
          <ac:grpSpMkLst>
            <pc:docMk/>
            <pc:sldMk cId="1519469274" sldId="346"/>
            <ac:grpSpMk id="6" creationId="{979173CE-6C31-42D9-BCA7-DFD0FB21B5F3}"/>
          </ac:grpSpMkLst>
        </pc:grpChg>
        <pc:grpChg chg="add del">
          <ac:chgData name="Judson Santiago" userId="ebb108da2f256286" providerId="LiveId" clId="{879BD00F-CCBE-4AD9-A62A-797E22F4831C}" dt="2020-01-08T04:40:43.398" v="1594"/>
          <ac:grpSpMkLst>
            <pc:docMk/>
            <pc:sldMk cId="1519469274" sldId="346"/>
            <ac:grpSpMk id="9" creationId="{F8C80877-9EDA-44BF-B0CD-E16937CA63C6}"/>
          </ac:grpSpMkLst>
        </pc:grpChg>
        <pc:grpChg chg="add">
          <ac:chgData name="Judson Santiago" userId="ebb108da2f256286" providerId="LiveId" clId="{879BD00F-CCBE-4AD9-A62A-797E22F4831C}" dt="2020-01-08T04:42:19.955" v="1642"/>
          <ac:grpSpMkLst>
            <pc:docMk/>
            <pc:sldMk cId="1519469274" sldId="346"/>
            <ac:grpSpMk id="12" creationId="{8D246E66-D187-414B-B166-58C07B7FE361}"/>
          </ac:grpSpMkLst>
        </pc:grpChg>
      </pc:sldChg>
      <pc:sldChg chg="del">
        <pc:chgData name="Judson Santiago" userId="ebb108da2f256286" providerId="LiveId" clId="{879BD00F-CCBE-4AD9-A62A-797E22F4831C}" dt="2020-01-08T03:03:48.324" v="0" actId="47"/>
        <pc:sldMkLst>
          <pc:docMk/>
          <pc:sldMk cId="1077347573" sldId="347"/>
        </pc:sldMkLst>
      </pc:sldChg>
      <pc:sldChg chg="add del">
        <pc:chgData name="Judson Santiago" userId="ebb108da2f256286" providerId="LiveId" clId="{879BD00F-CCBE-4AD9-A62A-797E22F4831C}" dt="2020-01-08T03:31:13.697" v="663" actId="47"/>
        <pc:sldMkLst>
          <pc:docMk/>
          <pc:sldMk cId="4247248504" sldId="347"/>
        </pc:sldMkLst>
      </pc:sldChg>
      <pc:sldChg chg="add del">
        <pc:chgData name="Judson Santiago" userId="ebb108da2f256286" providerId="LiveId" clId="{879BD00F-CCBE-4AD9-A62A-797E22F4831C}" dt="2020-01-08T04:10:26.149" v="1263" actId="47"/>
        <pc:sldMkLst>
          <pc:docMk/>
          <pc:sldMk cId="1142591641" sldId="348"/>
        </pc:sldMkLst>
      </pc:sldChg>
      <pc:sldChg chg="addSp delSp modSp add del modAnim">
        <pc:chgData name="Judson Santiago" userId="ebb108da2f256286" providerId="LiveId" clId="{879BD00F-CCBE-4AD9-A62A-797E22F4831C}" dt="2020-01-08T04:17:55.335" v="1329" actId="47"/>
        <pc:sldMkLst>
          <pc:docMk/>
          <pc:sldMk cId="2579956041" sldId="349"/>
        </pc:sldMkLst>
        <pc:spChg chg="mod">
          <ac:chgData name="Judson Santiago" userId="ebb108da2f256286" providerId="LiveId" clId="{879BD00F-CCBE-4AD9-A62A-797E22F4831C}" dt="2020-01-08T04:14:42.921" v="1300" actId="164"/>
          <ac:spMkLst>
            <pc:docMk/>
            <pc:sldMk cId="2579956041" sldId="349"/>
            <ac:spMk id="4" creationId="{00000000-0000-0000-0000-000000000000}"/>
          </ac:spMkLst>
        </pc:spChg>
        <pc:spChg chg="mod">
          <ac:chgData name="Judson Santiago" userId="ebb108da2f256286" providerId="LiveId" clId="{879BD00F-CCBE-4AD9-A62A-797E22F4831C}" dt="2020-01-08T04:14:42.921" v="1300" actId="164"/>
          <ac:spMkLst>
            <pc:docMk/>
            <pc:sldMk cId="2579956041" sldId="349"/>
            <ac:spMk id="5" creationId="{00000000-0000-0000-0000-000000000000}"/>
          </ac:spMkLst>
        </pc:spChg>
        <pc:spChg chg="mod">
          <ac:chgData name="Judson Santiago" userId="ebb108da2f256286" providerId="LiveId" clId="{879BD00F-CCBE-4AD9-A62A-797E22F4831C}" dt="2020-01-08T04:14:42.921" v="1300" actId="164"/>
          <ac:spMkLst>
            <pc:docMk/>
            <pc:sldMk cId="2579956041" sldId="349"/>
            <ac:spMk id="6" creationId="{00000000-0000-0000-0000-000000000000}"/>
          </ac:spMkLst>
        </pc:spChg>
        <pc:spChg chg="mod">
          <ac:chgData name="Judson Santiago" userId="ebb108da2f256286" providerId="LiveId" clId="{879BD00F-CCBE-4AD9-A62A-797E22F4831C}" dt="2020-01-08T04:14:42.921" v="1300" actId="164"/>
          <ac:spMkLst>
            <pc:docMk/>
            <pc:sldMk cId="2579956041" sldId="349"/>
            <ac:spMk id="7" creationId="{00000000-0000-0000-0000-000000000000}"/>
          </ac:spMkLst>
        </pc:spChg>
        <pc:spChg chg="mod">
          <ac:chgData name="Judson Santiago" userId="ebb108da2f256286" providerId="LiveId" clId="{879BD00F-CCBE-4AD9-A62A-797E22F4831C}" dt="2020-01-08T04:14:42.921" v="1300" actId="164"/>
          <ac:spMkLst>
            <pc:docMk/>
            <pc:sldMk cId="2579956041" sldId="349"/>
            <ac:spMk id="8" creationId="{00000000-0000-0000-0000-000000000000}"/>
          </ac:spMkLst>
        </pc:spChg>
        <pc:spChg chg="mod">
          <ac:chgData name="Judson Santiago" userId="ebb108da2f256286" providerId="LiveId" clId="{879BD00F-CCBE-4AD9-A62A-797E22F4831C}" dt="2020-01-08T04:14:42.921" v="1300" actId="164"/>
          <ac:spMkLst>
            <pc:docMk/>
            <pc:sldMk cId="2579956041" sldId="349"/>
            <ac:spMk id="9" creationId="{00000000-0000-0000-0000-000000000000}"/>
          </ac:spMkLst>
        </pc:spChg>
        <pc:spChg chg="mod">
          <ac:chgData name="Judson Santiago" userId="ebb108da2f256286" providerId="LiveId" clId="{879BD00F-CCBE-4AD9-A62A-797E22F4831C}" dt="2020-01-08T04:14:42.921" v="1300" actId="164"/>
          <ac:spMkLst>
            <pc:docMk/>
            <pc:sldMk cId="2579956041" sldId="349"/>
            <ac:spMk id="10" creationId="{00000000-0000-0000-0000-000000000000}"/>
          </ac:spMkLst>
        </pc:spChg>
        <pc:spChg chg="mod">
          <ac:chgData name="Judson Santiago" userId="ebb108da2f256286" providerId="LiveId" clId="{879BD00F-CCBE-4AD9-A62A-797E22F4831C}" dt="2020-01-08T04:14:42.921" v="1300" actId="164"/>
          <ac:spMkLst>
            <pc:docMk/>
            <pc:sldMk cId="2579956041" sldId="349"/>
            <ac:spMk id="11" creationId="{00000000-0000-0000-0000-000000000000}"/>
          </ac:spMkLst>
        </pc:spChg>
        <pc:spChg chg="mod">
          <ac:chgData name="Judson Santiago" userId="ebb108da2f256286" providerId="LiveId" clId="{879BD00F-CCBE-4AD9-A62A-797E22F4831C}" dt="2020-01-08T04:14:42.921" v="1300" actId="164"/>
          <ac:spMkLst>
            <pc:docMk/>
            <pc:sldMk cId="2579956041" sldId="349"/>
            <ac:spMk id="12" creationId="{00000000-0000-0000-0000-000000000000}"/>
          </ac:spMkLst>
        </pc:spChg>
        <pc:spChg chg="mod">
          <ac:chgData name="Judson Santiago" userId="ebb108da2f256286" providerId="LiveId" clId="{879BD00F-CCBE-4AD9-A62A-797E22F4831C}" dt="2020-01-08T04:14:42.921" v="1300" actId="164"/>
          <ac:spMkLst>
            <pc:docMk/>
            <pc:sldMk cId="2579956041" sldId="349"/>
            <ac:spMk id="13" creationId="{00000000-0000-0000-0000-000000000000}"/>
          </ac:spMkLst>
        </pc:spChg>
        <pc:spChg chg="mod">
          <ac:chgData name="Judson Santiago" userId="ebb108da2f256286" providerId="LiveId" clId="{879BD00F-CCBE-4AD9-A62A-797E22F4831C}" dt="2020-01-08T04:14:42.921" v="1300" actId="164"/>
          <ac:spMkLst>
            <pc:docMk/>
            <pc:sldMk cId="2579956041" sldId="349"/>
            <ac:spMk id="14" creationId="{00000000-0000-0000-0000-000000000000}"/>
          </ac:spMkLst>
        </pc:spChg>
        <pc:spChg chg="mod">
          <ac:chgData name="Judson Santiago" userId="ebb108da2f256286" providerId="LiveId" clId="{879BD00F-CCBE-4AD9-A62A-797E22F4831C}" dt="2020-01-08T04:14:42.921" v="1300" actId="164"/>
          <ac:spMkLst>
            <pc:docMk/>
            <pc:sldMk cId="2579956041" sldId="349"/>
            <ac:spMk id="15" creationId="{00000000-0000-0000-0000-000000000000}"/>
          </ac:spMkLst>
        </pc:spChg>
        <pc:spChg chg="mod">
          <ac:chgData name="Judson Santiago" userId="ebb108da2f256286" providerId="LiveId" clId="{879BD00F-CCBE-4AD9-A62A-797E22F4831C}" dt="2020-01-08T04:14:42.921" v="1300" actId="164"/>
          <ac:spMkLst>
            <pc:docMk/>
            <pc:sldMk cId="2579956041" sldId="349"/>
            <ac:spMk id="16" creationId="{00000000-0000-0000-0000-000000000000}"/>
          </ac:spMkLst>
        </pc:spChg>
        <pc:spChg chg="mod">
          <ac:chgData name="Judson Santiago" userId="ebb108da2f256286" providerId="LiveId" clId="{879BD00F-CCBE-4AD9-A62A-797E22F4831C}" dt="2020-01-08T04:14:42.921" v="1300" actId="164"/>
          <ac:spMkLst>
            <pc:docMk/>
            <pc:sldMk cId="2579956041" sldId="349"/>
            <ac:spMk id="17" creationId="{00000000-0000-0000-0000-000000000000}"/>
          </ac:spMkLst>
        </pc:spChg>
        <pc:spChg chg="mod">
          <ac:chgData name="Judson Santiago" userId="ebb108da2f256286" providerId="LiveId" clId="{879BD00F-CCBE-4AD9-A62A-797E22F4831C}" dt="2020-01-08T04:14:42.921" v="1300" actId="164"/>
          <ac:spMkLst>
            <pc:docMk/>
            <pc:sldMk cId="2579956041" sldId="349"/>
            <ac:spMk id="18" creationId="{00000000-0000-0000-0000-000000000000}"/>
          </ac:spMkLst>
        </pc:spChg>
        <pc:spChg chg="mod">
          <ac:chgData name="Judson Santiago" userId="ebb108da2f256286" providerId="LiveId" clId="{879BD00F-CCBE-4AD9-A62A-797E22F4831C}" dt="2020-01-08T04:14:42.921" v="1300" actId="164"/>
          <ac:spMkLst>
            <pc:docMk/>
            <pc:sldMk cId="2579956041" sldId="349"/>
            <ac:spMk id="19" creationId="{00000000-0000-0000-0000-000000000000}"/>
          </ac:spMkLst>
        </pc:spChg>
        <pc:spChg chg="mod">
          <ac:chgData name="Judson Santiago" userId="ebb108da2f256286" providerId="LiveId" clId="{879BD00F-CCBE-4AD9-A62A-797E22F4831C}" dt="2020-01-08T04:14:42.921" v="1300" actId="164"/>
          <ac:spMkLst>
            <pc:docMk/>
            <pc:sldMk cId="2579956041" sldId="349"/>
            <ac:spMk id="20" creationId="{00000000-0000-0000-0000-000000000000}"/>
          </ac:spMkLst>
        </pc:spChg>
        <pc:spChg chg="mod">
          <ac:chgData name="Judson Santiago" userId="ebb108da2f256286" providerId="LiveId" clId="{879BD00F-CCBE-4AD9-A62A-797E22F4831C}" dt="2020-01-08T04:14:42.921" v="1300" actId="164"/>
          <ac:spMkLst>
            <pc:docMk/>
            <pc:sldMk cId="2579956041" sldId="349"/>
            <ac:spMk id="21" creationId="{00000000-0000-0000-0000-000000000000}"/>
          </ac:spMkLst>
        </pc:spChg>
        <pc:spChg chg="mod">
          <ac:chgData name="Judson Santiago" userId="ebb108da2f256286" providerId="LiveId" clId="{879BD00F-CCBE-4AD9-A62A-797E22F4831C}" dt="2020-01-08T04:14:42.921" v="1300" actId="164"/>
          <ac:spMkLst>
            <pc:docMk/>
            <pc:sldMk cId="2579956041" sldId="349"/>
            <ac:spMk id="22" creationId="{00000000-0000-0000-0000-000000000000}"/>
          </ac:spMkLst>
        </pc:spChg>
        <pc:spChg chg="mod">
          <ac:chgData name="Judson Santiago" userId="ebb108da2f256286" providerId="LiveId" clId="{879BD00F-CCBE-4AD9-A62A-797E22F4831C}" dt="2020-01-08T04:14:42.921" v="1300" actId="164"/>
          <ac:spMkLst>
            <pc:docMk/>
            <pc:sldMk cId="2579956041" sldId="349"/>
            <ac:spMk id="23" creationId="{00000000-0000-0000-0000-000000000000}"/>
          </ac:spMkLst>
        </pc:spChg>
        <pc:spChg chg="mod">
          <ac:chgData name="Judson Santiago" userId="ebb108da2f256286" providerId="LiveId" clId="{879BD00F-CCBE-4AD9-A62A-797E22F4831C}" dt="2020-01-08T04:14:42.921" v="1300" actId="164"/>
          <ac:spMkLst>
            <pc:docMk/>
            <pc:sldMk cId="2579956041" sldId="349"/>
            <ac:spMk id="24" creationId="{00000000-0000-0000-0000-000000000000}"/>
          </ac:spMkLst>
        </pc:spChg>
        <pc:spChg chg="mod">
          <ac:chgData name="Judson Santiago" userId="ebb108da2f256286" providerId="LiveId" clId="{879BD00F-CCBE-4AD9-A62A-797E22F4831C}" dt="2020-01-08T04:14:42.921" v="1300" actId="164"/>
          <ac:spMkLst>
            <pc:docMk/>
            <pc:sldMk cId="2579956041" sldId="349"/>
            <ac:spMk id="25" creationId="{00000000-0000-0000-0000-000000000000}"/>
          </ac:spMkLst>
        </pc:spChg>
        <pc:spChg chg="mod">
          <ac:chgData name="Judson Santiago" userId="ebb108da2f256286" providerId="LiveId" clId="{879BD00F-CCBE-4AD9-A62A-797E22F4831C}" dt="2020-01-08T04:14:42.921" v="1300" actId="164"/>
          <ac:spMkLst>
            <pc:docMk/>
            <pc:sldMk cId="2579956041" sldId="349"/>
            <ac:spMk id="26" creationId="{00000000-0000-0000-0000-000000000000}"/>
          </ac:spMkLst>
        </pc:spChg>
        <pc:spChg chg="mod">
          <ac:chgData name="Judson Santiago" userId="ebb108da2f256286" providerId="LiveId" clId="{879BD00F-CCBE-4AD9-A62A-797E22F4831C}" dt="2020-01-08T04:14:42.921" v="1300" actId="164"/>
          <ac:spMkLst>
            <pc:docMk/>
            <pc:sldMk cId="2579956041" sldId="349"/>
            <ac:spMk id="27" creationId="{00000000-0000-0000-0000-000000000000}"/>
          </ac:spMkLst>
        </pc:spChg>
        <pc:spChg chg="mod">
          <ac:chgData name="Judson Santiago" userId="ebb108da2f256286" providerId="LiveId" clId="{879BD00F-CCBE-4AD9-A62A-797E22F4831C}" dt="2020-01-08T04:14:42.921" v="1300" actId="164"/>
          <ac:spMkLst>
            <pc:docMk/>
            <pc:sldMk cId="2579956041" sldId="349"/>
            <ac:spMk id="28" creationId="{00000000-0000-0000-0000-000000000000}"/>
          </ac:spMkLst>
        </pc:spChg>
        <pc:spChg chg="mod">
          <ac:chgData name="Judson Santiago" userId="ebb108da2f256286" providerId="LiveId" clId="{879BD00F-CCBE-4AD9-A62A-797E22F4831C}" dt="2020-01-08T04:14:42.921" v="1300" actId="164"/>
          <ac:spMkLst>
            <pc:docMk/>
            <pc:sldMk cId="2579956041" sldId="349"/>
            <ac:spMk id="29" creationId="{00000000-0000-0000-0000-000000000000}"/>
          </ac:spMkLst>
        </pc:spChg>
        <pc:spChg chg="mod">
          <ac:chgData name="Judson Santiago" userId="ebb108da2f256286" providerId="LiveId" clId="{879BD00F-CCBE-4AD9-A62A-797E22F4831C}" dt="2020-01-08T04:14:42.921" v="1300" actId="164"/>
          <ac:spMkLst>
            <pc:docMk/>
            <pc:sldMk cId="2579956041" sldId="349"/>
            <ac:spMk id="30" creationId="{00000000-0000-0000-0000-000000000000}"/>
          </ac:spMkLst>
        </pc:spChg>
        <pc:spChg chg="mod">
          <ac:chgData name="Judson Santiago" userId="ebb108da2f256286" providerId="LiveId" clId="{879BD00F-CCBE-4AD9-A62A-797E22F4831C}" dt="2020-01-08T04:14:42.921" v="1300" actId="164"/>
          <ac:spMkLst>
            <pc:docMk/>
            <pc:sldMk cId="2579956041" sldId="349"/>
            <ac:spMk id="31" creationId="{00000000-0000-0000-0000-000000000000}"/>
          </ac:spMkLst>
        </pc:spChg>
        <pc:spChg chg="mod">
          <ac:chgData name="Judson Santiago" userId="ebb108da2f256286" providerId="LiveId" clId="{879BD00F-CCBE-4AD9-A62A-797E22F4831C}" dt="2020-01-08T04:14:42.921" v="1300" actId="164"/>
          <ac:spMkLst>
            <pc:docMk/>
            <pc:sldMk cId="2579956041" sldId="349"/>
            <ac:spMk id="32" creationId="{00000000-0000-0000-0000-000000000000}"/>
          </ac:spMkLst>
        </pc:spChg>
        <pc:spChg chg="mod">
          <ac:chgData name="Judson Santiago" userId="ebb108da2f256286" providerId="LiveId" clId="{879BD00F-CCBE-4AD9-A62A-797E22F4831C}" dt="2020-01-08T04:14:42.921" v="1300" actId="164"/>
          <ac:spMkLst>
            <pc:docMk/>
            <pc:sldMk cId="2579956041" sldId="349"/>
            <ac:spMk id="33" creationId="{00000000-0000-0000-0000-000000000000}"/>
          </ac:spMkLst>
        </pc:spChg>
        <pc:spChg chg="mod">
          <ac:chgData name="Judson Santiago" userId="ebb108da2f256286" providerId="LiveId" clId="{879BD00F-CCBE-4AD9-A62A-797E22F4831C}" dt="2020-01-08T04:14:42.921" v="1300" actId="164"/>
          <ac:spMkLst>
            <pc:docMk/>
            <pc:sldMk cId="2579956041" sldId="349"/>
            <ac:spMk id="34" creationId="{00000000-0000-0000-0000-000000000000}"/>
          </ac:spMkLst>
        </pc:spChg>
        <pc:spChg chg="mod">
          <ac:chgData name="Judson Santiago" userId="ebb108da2f256286" providerId="LiveId" clId="{879BD00F-CCBE-4AD9-A62A-797E22F4831C}" dt="2020-01-08T04:14:42.921" v="1300" actId="164"/>
          <ac:spMkLst>
            <pc:docMk/>
            <pc:sldMk cId="2579956041" sldId="349"/>
            <ac:spMk id="35" creationId="{00000000-0000-0000-0000-000000000000}"/>
          </ac:spMkLst>
        </pc:spChg>
        <pc:spChg chg="mod">
          <ac:chgData name="Judson Santiago" userId="ebb108da2f256286" providerId="LiveId" clId="{879BD00F-CCBE-4AD9-A62A-797E22F4831C}" dt="2020-01-08T04:14:42.921" v="1300" actId="164"/>
          <ac:spMkLst>
            <pc:docMk/>
            <pc:sldMk cId="2579956041" sldId="349"/>
            <ac:spMk id="36" creationId="{00000000-0000-0000-0000-000000000000}"/>
          </ac:spMkLst>
        </pc:spChg>
        <pc:spChg chg="mod">
          <ac:chgData name="Judson Santiago" userId="ebb108da2f256286" providerId="LiveId" clId="{879BD00F-CCBE-4AD9-A62A-797E22F4831C}" dt="2020-01-08T04:14:42.921" v="1300" actId="164"/>
          <ac:spMkLst>
            <pc:docMk/>
            <pc:sldMk cId="2579956041" sldId="349"/>
            <ac:spMk id="37" creationId="{00000000-0000-0000-0000-000000000000}"/>
          </ac:spMkLst>
        </pc:spChg>
        <pc:spChg chg="mod">
          <ac:chgData name="Judson Santiago" userId="ebb108da2f256286" providerId="LiveId" clId="{879BD00F-CCBE-4AD9-A62A-797E22F4831C}" dt="2020-01-08T04:14:42.921" v="1300" actId="164"/>
          <ac:spMkLst>
            <pc:docMk/>
            <pc:sldMk cId="2579956041" sldId="349"/>
            <ac:spMk id="38" creationId="{00000000-0000-0000-0000-000000000000}"/>
          </ac:spMkLst>
        </pc:spChg>
        <pc:spChg chg="mod">
          <ac:chgData name="Judson Santiago" userId="ebb108da2f256286" providerId="LiveId" clId="{879BD00F-CCBE-4AD9-A62A-797E22F4831C}" dt="2020-01-08T04:14:42.921" v="1300" actId="164"/>
          <ac:spMkLst>
            <pc:docMk/>
            <pc:sldMk cId="2579956041" sldId="349"/>
            <ac:spMk id="39" creationId="{00000000-0000-0000-0000-000000000000}"/>
          </ac:spMkLst>
        </pc:spChg>
        <pc:spChg chg="mod">
          <ac:chgData name="Judson Santiago" userId="ebb108da2f256286" providerId="LiveId" clId="{879BD00F-CCBE-4AD9-A62A-797E22F4831C}" dt="2020-01-08T04:14:42.921" v="1300" actId="164"/>
          <ac:spMkLst>
            <pc:docMk/>
            <pc:sldMk cId="2579956041" sldId="349"/>
            <ac:spMk id="40" creationId="{00000000-0000-0000-0000-000000000000}"/>
          </ac:spMkLst>
        </pc:spChg>
        <pc:spChg chg="mod">
          <ac:chgData name="Judson Santiago" userId="ebb108da2f256286" providerId="LiveId" clId="{879BD00F-CCBE-4AD9-A62A-797E22F4831C}" dt="2020-01-08T04:14:42.921" v="1300" actId="164"/>
          <ac:spMkLst>
            <pc:docMk/>
            <pc:sldMk cId="2579956041" sldId="349"/>
            <ac:spMk id="41" creationId="{00000000-0000-0000-0000-000000000000}"/>
          </ac:spMkLst>
        </pc:spChg>
        <pc:spChg chg="mod">
          <ac:chgData name="Judson Santiago" userId="ebb108da2f256286" providerId="LiveId" clId="{879BD00F-CCBE-4AD9-A62A-797E22F4831C}" dt="2020-01-08T04:14:42.921" v="1300" actId="164"/>
          <ac:spMkLst>
            <pc:docMk/>
            <pc:sldMk cId="2579956041" sldId="349"/>
            <ac:spMk id="42" creationId="{00000000-0000-0000-0000-000000000000}"/>
          </ac:spMkLst>
        </pc:spChg>
        <pc:spChg chg="mod">
          <ac:chgData name="Judson Santiago" userId="ebb108da2f256286" providerId="LiveId" clId="{879BD00F-CCBE-4AD9-A62A-797E22F4831C}" dt="2020-01-08T04:14:42.921" v="1300" actId="164"/>
          <ac:spMkLst>
            <pc:docMk/>
            <pc:sldMk cId="2579956041" sldId="349"/>
            <ac:spMk id="43" creationId="{00000000-0000-0000-0000-000000000000}"/>
          </ac:spMkLst>
        </pc:spChg>
        <pc:spChg chg="mod">
          <ac:chgData name="Judson Santiago" userId="ebb108da2f256286" providerId="LiveId" clId="{879BD00F-CCBE-4AD9-A62A-797E22F4831C}" dt="2020-01-08T04:14:42.921" v="1300" actId="164"/>
          <ac:spMkLst>
            <pc:docMk/>
            <pc:sldMk cId="2579956041" sldId="349"/>
            <ac:spMk id="44" creationId="{00000000-0000-0000-0000-000000000000}"/>
          </ac:spMkLst>
        </pc:spChg>
        <pc:spChg chg="mod">
          <ac:chgData name="Judson Santiago" userId="ebb108da2f256286" providerId="LiveId" clId="{879BD00F-CCBE-4AD9-A62A-797E22F4831C}" dt="2020-01-08T04:14:42.921" v="1300" actId="164"/>
          <ac:spMkLst>
            <pc:docMk/>
            <pc:sldMk cId="2579956041" sldId="349"/>
            <ac:spMk id="45" creationId="{00000000-0000-0000-0000-000000000000}"/>
          </ac:spMkLst>
        </pc:spChg>
        <pc:spChg chg="mod">
          <ac:chgData name="Judson Santiago" userId="ebb108da2f256286" providerId="LiveId" clId="{879BD00F-CCBE-4AD9-A62A-797E22F4831C}" dt="2020-01-08T04:14:42.921" v="1300" actId="164"/>
          <ac:spMkLst>
            <pc:docMk/>
            <pc:sldMk cId="2579956041" sldId="349"/>
            <ac:spMk id="46" creationId="{00000000-0000-0000-0000-000000000000}"/>
          </ac:spMkLst>
        </pc:spChg>
        <pc:spChg chg="mod">
          <ac:chgData name="Judson Santiago" userId="ebb108da2f256286" providerId="LiveId" clId="{879BD00F-CCBE-4AD9-A62A-797E22F4831C}" dt="2020-01-08T04:14:42.921" v="1300" actId="164"/>
          <ac:spMkLst>
            <pc:docMk/>
            <pc:sldMk cId="2579956041" sldId="349"/>
            <ac:spMk id="47" creationId="{00000000-0000-0000-0000-000000000000}"/>
          </ac:spMkLst>
        </pc:spChg>
        <pc:spChg chg="mod">
          <ac:chgData name="Judson Santiago" userId="ebb108da2f256286" providerId="LiveId" clId="{879BD00F-CCBE-4AD9-A62A-797E22F4831C}" dt="2020-01-08T04:14:42.921" v="1300" actId="164"/>
          <ac:spMkLst>
            <pc:docMk/>
            <pc:sldMk cId="2579956041" sldId="349"/>
            <ac:spMk id="48" creationId="{00000000-0000-0000-0000-000000000000}"/>
          </ac:spMkLst>
        </pc:spChg>
        <pc:spChg chg="mod">
          <ac:chgData name="Judson Santiago" userId="ebb108da2f256286" providerId="LiveId" clId="{879BD00F-CCBE-4AD9-A62A-797E22F4831C}" dt="2020-01-08T04:14:42.921" v="1300" actId="164"/>
          <ac:spMkLst>
            <pc:docMk/>
            <pc:sldMk cId="2579956041" sldId="349"/>
            <ac:spMk id="49" creationId="{00000000-0000-0000-0000-000000000000}"/>
          </ac:spMkLst>
        </pc:spChg>
        <pc:spChg chg="mod">
          <ac:chgData name="Judson Santiago" userId="ebb108da2f256286" providerId="LiveId" clId="{879BD00F-CCBE-4AD9-A62A-797E22F4831C}" dt="2020-01-08T04:14:42.921" v="1300" actId="164"/>
          <ac:spMkLst>
            <pc:docMk/>
            <pc:sldMk cId="2579956041" sldId="349"/>
            <ac:spMk id="50" creationId="{00000000-0000-0000-0000-000000000000}"/>
          </ac:spMkLst>
        </pc:spChg>
        <pc:spChg chg="mod">
          <ac:chgData name="Judson Santiago" userId="ebb108da2f256286" providerId="LiveId" clId="{879BD00F-CCBE-4AD9-A62A-797E22F4831C}" dt="2020-01-08T04:14:42.921" v="1300" actId="164"/>
          <ac:spMkLst>
            <pc:docMk/>
            <pc:sldMk cId="2579956041" sldId="349"/>
            <ac:spMk id="51" creationId="{00000000-0000-0000-0000-000000000000}"/>
          </ac:spMkLst>
        </pc:spChg>
        <pc:spChg chg="mod">
          <ac:chgData name="Judson Santiago" userId="ebb108da2f256286" providerId="LiveId" clId="{879BD00F-CCBE-4AD9-A62A-797E22F4831C}" dt="2020-01-08T04:14:42.921" v="1300" actId="164"/>
          <ac:spMkLst>
            <pc:docMk/>
            <pc:sldMk cId="2579956041" sldId="349"/>
            <ac:spMk id="52" creationId="{00000000-0000-0000-0000-000000000000}"/>
          </ac:spMkLst>
        </pc:spChg>
        <pc:spChg chg="mod">
          <ac:chgData name="Judson Santiago" userId="ebb108da2f256286" providerId="LiveId" clId="{879BD00F-CCBE-4AD9-A62A-797E22F4831C}" dt="2020-01-08T04:14:42.921" v="1300" actId="164"/>
          <ac:spMkLst>
            <pc:docMk/>
            <pc:sldMk cId="2579956041" sldId="349"/>
            <ac:spMk id="53" creationId="{00000000-0000-0000-0000-000000000000}"/>
          </ac:spMkLst>
        </pc:spChg>
        <pc:spChg chg="mod">
          <ac:chgData name="Judson Santiago" userId="ebb108da2f256286" providerId="LiveId" clId="{879BD00F-CCBE-4AD9-A62A-797E22F4831C}" dt="2020-01-08T04:14:42.921" v="1300" actId="164"/>
          <ac:spMkLst>
            <pc:docMk/>
            <pc:sldMk cId="2579956041" sldId="349"/>
            <ac:spMk id="54" creationId="{00000000-0000-0000-0000-000000000000}"/>
          </ac:spMkLst>
        </pc:spChg>
        <pc:spChg chg="mod">
          <ac:chgData name="Judson Santiago" userId="ebb108da2f256286" providerId="LiveId" clId="{879BD00F-CCBE-4AD9-A62A-797E22F4831C}" dt="2020-01-08T04:14:42.921" v="1300" actId="164"/>
          <ac:spMkLst>
            <pc:docMk/>
            <pc:sldMk cId="2579956041" sldId="349"/>
            <ac:spMk id="55" creationId="{00000000-0000-0000-0000-000000000000}"/>
          </ac:spMkLst>
        </pc:spChg>
        <pc:grpChg chg="add del mod">
          <ac:chgData name="Judson Santiago" userId="ebb108da2f256286" providerId="LiveId" clId="{879BD00F-CCBE-4AD9-A62A-797E22F4831C}" dt="2020-01-08T04:14:52.328" v="1301"/>
          <ac:grpSpMkLst>
            <pc:docMk/>
            <pc:sldMk cId="2579956041" sldId="349"/>
            <ac:grpSpMk id="56" creationId="{8359A6FC-A36A-4D48-8303-CCCFE79939E3}"/>
          </ac:grpSpMkLst>
        </pc:grpChg>
      </pc:sldChg>
      <pc:sldChg chg="add del">
        <pc:chgData name="Judson Santiago" userId="ebb108da2f256286" providerId="LiveId" clId="{879BD00F-CCBE-4AD9-A62A-797E22F4831C}" dt="2020-01-08T04:00:37.047" v="1141" actId="47"/>
        <pc:sldMkLst>
          <pc:docMk/>
          <pc:sldMk cId="638685781" sldId="350"/>
        </pc:sldMkLst>
      </pc:sldChg>
      <pc:sldChg chg="modSp add del">
        <pc:chgData name="Judson Santiago" userId="ebb108da2f256286" providerId="LiveId" clId="{879BD00F-CCBE-4AD9-A62A-797E22F4831C}" dt="2020-01-08T04:41:54.924" v="1639" actId="47"/>
        <pc:sldMkLst>
          <pc:docMk/>
          <pc:sldMk cId="1253875038" sldId="351"/>
        </pc:sldMkLst>
        <pc:spChg chg="mod">
          <ac:chgData name="Judson Santiago" userId="ebb108da2f256286" providerId="LiveId" clId="{879BD00F-CCBE-4AD9-A62A-797E22F4831C}" dt="2020-01-08T04:18:20.679" v="1330" actId="207"/>
          <ac:spMkLst>
            <pc:docMk/>
            <pc:sldMk cId="1253875038" sldId="351"/>
            <ac:spMk id="61" creationId="{00000000-0000-0000-0000-000000000000}"/>
          </ac:spMkLst>
        </pc:spChg>
      </pc:sldChg>
      <pc:sldChg chg="addSp modSp add">
        <pc:chgData name="Judson Santiago" userId="ebb108da2f256286" providerId="LiveId" clId="{879BD00F-CCBE-4AD9-A62A-797E22F4831C}" dt="2020-01-08T03:30:32.930" v="662" actId="20577"/>
        <pc:sldMkLst>
          <pc:docMk/>
          <pc:sldMk cId="768894299" sldId="352"/>
        </pc:sldMkLst>
        <pc:spChg chg="mod">
          <ac:chgData name="Judson Santiago" userId="ebb108da2f256286" providerId="LiveId" clId="{879BD00F-CCBE-4AD9-A62A-797E22F4831C}" dt="2020-01-08T03:05:16.043" v="39" actId="20577"/>
          <ac:spMkLst>
            <pc:docMk/>
            <pc:sldMk cId="768894299" sldId="352"/>
            <ac:spMk id="2" creationId="{C4762EE1-E2CA-4625-A237-3BE9291AC5BD}"/>
          </ac:spMkLst>
        </pc:spChg>
        <pc:spChg chg="mod">
          <ac:chgData name="Judson Santiago" userId="ebb108da2f256286" providerId="LiveId" clId="{879BD00F-CCBE-4AD9-A62A-797E22F4831C}" dt="2020-01-08T03:30:32.930" v="662" actId="20577"/>
          <ac:spMkLst>
            <pc:docMk/>
            <pc:sldMk cId="768894299" sldId="352"/>
            <ac:spMk id="3" creationId="{A5D60446-17EA-4E98-BE4A-0E7E4DC00096}"/>
          </ac:spMkLst>
        </pc:spChg>
        <pc:spChg chg="add mod">
          <ac:chgData name="Judson Santiago" userId="ebb108da2f256286" providerId="LiveId" clId="{879BD00F-CCBE-4AD9-A62A-797E22F4831C}" dt="2020-01-08T03:30:07.601" v="660" actId="164"/>
          <ac:spMkLst>
            <pc:docMk/>
            <pc:sldMk cId="768894299" sldId="352"/>
            <ac:spMk id="8" creationId="{2ABB31EE-EE41-4B83-96E0-BEF586015DA2}"/>
          </ac:spMkLst>
        </pc:spChg>
        <pc:spChg chg="add mod">
          <ac:chgData name="Judson Santiago" userId="ebb108da2f256286" providerId="LiveId" clId="{879BD00F-CCBE-4AD9-A62A-797E22F4831C}" dt="2020-01-08T03:30:07.601" v="660" actId="164"/>
          <ac:spMkLst>
            <pc:docMk/>
            <pc:sldMk cId="768894299" sldId="352"/>
            <ac:spMk id="9" creationId="{99E23987-B9ED-4AC5-ADCA-F6A82B657377}"/>
          </ac:spMkLst>
        </pc:spChg>
        <pc:spChg chg="add mod">
          <ac:chgData name="Judson Santiago" userId="ebb108da2f256286" providerId="LiveId" clId="{879BD00F-CCBE-4AD9-A62A-797E22F4831C}" dt="2020-01-08T03:30:07.601" v="660" actId="164"/>
          <ac:spMkLst>
            <pc:docMk/>
            <pc:sldMk cId="768894299" sldId="352"/>
            <ac:spMk id="10" creationId="{690ECFEB-6D95-40CE-8B61-A35540B0811C}"/>
          </ac:spMkLst>
        </pc:spChg>
        <pc:spChg chg="add mod">
          <ac:chgData name="Judson Santiago" userId="ebb108da2f256286" providerId="LiveId" clId="{879BD00F-CCBE-4AD9-A62A-797E22F4831C}" dt="2020-01-08T03:30:07.601" v="660" actId="164"/>
          <ac:spMkLst>
            <pc:docMk/>
            <pc:sldMk cId="768894299" sldId="352"/>
            <ac:spMk id="11" creationId="{976C6917-7602-416E-9852-59068A8F5DE5}"/>
          </ac:spMkLst>
        </pc:spChg>
        <pc:spChg chg="add mod ord">
          <ac:chgData name="Judson Santiago" userId="ebb108da2f256286" providerId="LiveId" clId="{879BD00F-CCBE-4AD9-A62A-797E22F4831C}" dt="2020-01-08T03:30:07.601" v="660" actId="164"/>
          <ac:spMkLst>
            <pc:docMk/>
            <pc:sldMk cId="768894299" sldId="352"/>
            <ac:spMk id="12" creationId="{75254663-E3DD-4024-9BA1-87743F53A9F8}"/>
          </ac:spMkLst>
        </pc:spChg>
        <pc:spChg chg="add mod ord">
          <ac:chgData name="Judson Santiago" userId="ebb108da2f256286" providerId="LiveId" clId="{879BD00F-CCBE-4AD9-A62A-797E22F4831C}" dt="2020-01-08T03:30:07.601" v="660" actId="164"/>
          <ac:spMkLst>
            <pc:docMk/>
            <pc:sldMk cId="768894299" sldId="352"/>
            <ac:spMk id="13" creationId="{05A2A2BE-50D4-40ED-94F3-E04D28365162}"/>
          </ac:spMkLst>
        </pc:spChg>
        <pc:spChg chg="add mod ord">
          <ac:chgData name="Judson Santiago" userId="ebb108da2f256286" providerId="LiveId" clId="{879BD00F-CCBE-4AD9-A62A-797E22F4831C}" dt="2020-01-08T03:30:07.601" v="660" actId="164"/>
          <ac:spMkLst>
            <pc:docMk/>
            <pc:sldMk cId="768894299" sldId="352"/>
            <ac:spMk id="14" creationId="{C603B18F-D6D7-463F-A750-135B2B10EB67}"/>
          </ac:spMkLst>
        </pc:spChg>
        <pc:spChg chg="add mod ord">
          <ac:chgData name="Judson Santiago" userId="ebb108da2f256286" providerId="LiveId" clId="{879BD00F-CCBE-4AD9-A62A-797E22F4831C}" dt="2020-01-08T03:30:07.601" v="660" actId="164"/>
          <ac:spMkLst>
            <pc:docMk/>
            <pc:sldMk cId="768894299" sldId="352"/>
            <ac:spMk id="15" creationId="{D30239A7-C200-45CA-9CD0-C3B8AC8F2555}"/>
          </ac:spMkLst>
        </pc:spChg>
        <pc:grpChg chg="add mod">
          <ac:chgData name="Judson Santiago" userId="ebb108da2f256286" providerId="LiveId" clId="{879BD00F-CCBE-4AD9-A62A-797E22F4831C}" dt="2020-01-08T03:30:15.552" v="661" actId="1076"/>
          <ac:grpSpMkLst>
            <pc:docMk/>
            <pc:sldMk cId="768894299" sldId="352"/>
            <ac:grpSpMk id="16" creationId="{C9B23E0D-E4FF-4A58-9006-35B7CB8A80AF}"/>
          </ac:grpSpMkLst>
        </pc:grpChg>
        <pc:picChg chg="add mod">
          <ac:chgData name="Judson Santiago" userId="ebb108da2f256286" providerId="LiveId" clId="{879BD00F-CCBE-4AD9-A62A-797E22F4831C}" dt="2020-01-08T03:30:07.601" v="660" actId="164"/>
          <ac:picMkLst>
            <pc:docMk/>
            <pc:sldMk cId="768894299" sldId="352"/>
            <ac:picMk id="4" creationId="{47262FF5-54E6-485B-AED1-AB216D425B80}"/>
          </ac:picMkLst>
        </pc:picChg>
        <pc:picChg chg="add mod">
          <ac:chgData name="Judson Santiago" userId="ebb108da2f256286" providerId="LiveId" clId="{879BD00F-CCBE-4AD9-A62A-797E22F4831C}" dt="2020-01-08T03:30:07.601" v="660" actId="164"/>
          <ac:picMkLst>
            <pc:docMk/>
            <pc:sldMk cId="768894299" sldId="352"/>
            <ac:picMk id="5" creationId="{DDEB8D0A-C84A-499F-8D45-79D3B12CF32B}"/>
          </ac:picMkLst>
        </pc:picChg>
        <pc:picChg chg="add mod">
          <ac:chgData name="Judson Santiago" userId="ebb108da2f256286" providerId="LiveId" clId="{879BD00F-CCBE-4AD9-A62A-797E22F4831C}" dt="2020-01-08T03:30:07.601" v="660" actId="164"/>
          <ac:picMkLst>
            <pc:docMk/>
            <pc:sldMk cId="768894299" sldId="352"/>
            <ac:picMk id="6" creationId="{14BD1E60-B59F-45D5-B560-E2AD9F815D8C}"/>
          </ac:picMkLst>
        </pc:picChg>
        <pc:picChg chg="add mod">
          <ac:chgData name="Judson Santiago" userId="ebb108da2f256286" providerId="LiveId" clId="{879BD00F-CCBE-4AD9-A62A-797E22F4831C}" dt="2020-01-08T03:30:07.601" v="660" actId="164"/>
          <ac:picMkLst>
            <pc:docMk/>
            <pc:sldMk cId="768894299" sldId="352"/>
            <ac:picMk id="7" creationId="{C870CD98-A0F8-4C59-8016-8AB40499AA07}"/>
          </ac:picMkLst>
        </pc:picChg>
      </pc:sldChg>
      <pc:sldChg chg="addSp modSp add del">
        <pc:chgData name="Judson Santiago" userId="ebb108da2f256286" providerId="LiveId" clId="{879BD00F-CCBE-4AD9-A62A-797E22F4831C}" dt="2020-01-08T03:47:26.495" v="827" actId="47"/>
        <pc:sldMkLst>
          <pc:docMk/>
          <pc:sldMk cId="1965868701" sldId="353"/>
        </pc:sldMkLst>
        <pc:spChg chg="mod">
          <ac:chgData name="Judson Santiago" userId="ebb108da2f256286" providerId="LiveId" clId="{879BD00F-CCBE-4AD9-A62A-797E22F4831C}" dt="2020-01-08T03:31:26.051" v="671" actId="20577"/>
          <ac:spMkLst>
            <pc:docMk/>
            <pc:sldMk cId="1965868701" sldId="353"/>
            <ac:spMk id="2" creationId="{9DB0A716-7555-4AA9-B26C-663E2A4B37C0}"/>
          </ac:spMkLst>
        </pc:spChg>
        <pc:spChg chg="mod">
          <ac:chgData name="Judson Santiago" userId="ebb108da2f256286" providerId="LiveId" clId="{879BD00F-CCBE-4AD9-A62A-797E22F4831C}" dt="2020-01-08T03:32:53.033" v="687" actId="27636"/>
          <ac:spMkLst>
            <pc:docMk/>
            <pc:sldMk cId="1965868701" sldId="353"/>
            <ac:spMk id="3" creationId="{99D0DBC7-2C43-4A01-878E-6ACD0656E273}"/>
          </ac:spMkLst>
        </pc:spChg>
        <pc:spChg chg="mod">
          <ac:chgData name="Judson Santiago" userId="ebb108da2f256286" providerId="LiveId" clId="{879BD00F-CCBE-4AD9-A62A-797E22F4831C}" dt="2020-01-08T03:32:03.802" v="686" actId="20577"/>
          <ac:spMkLst>
            <pc:docMk/>
            <pc:sldMk cId="1965868701" sldId="353"/>
            <ac:spMk id="14" creationId="{69FC36F4-5E89-4E96-8364-B240C1BC3E8B}"/>
          </ac:spMkLst>
        </pc:spChg>
        <pc:spChg chg="add mod">
          <ac:chgData name="Judson Santiago" userId="ebb108da2f256286" providerId="LiveId" clId="{879BD00F-CCBE-4AD9-A62A-797E22F4831C}" dt="2020-01-08T03:31:56.070" v="677" actId="1076"/>
          <ac:spMkLst>
            <pc:docMk/>
            <pc:sldMk cId="1965868701" sldId="353"/>
            <ac:spMk id="16" creationId="{9EA976B2-E8E2-4432-8B79-9A1783D34D85}"/>
          </ac:spMkLst>
        </pc:spChg>
        <pc:spChg chg="add mod">
          <ac:chgData name="Judson Santiago" userId="ebb108da2f256286" providerId="LiveId" clId="{879BD00F-CCBE-4AD9-A62A-797E22F4831C}" dt="2020-01-08T03:31:56.070" v="677" actId="1076"/>
          <ac:spMkLst>
            <pc:docMk/>
            <pc:sldMk cId="1965868701" sldId="353"/>
            <ac:spMk id="17" creationId="{3C31D2CC-4B74-4613-8C7D-8232A2FC738F}"/>
          </ac:spMkLst>
        </pc:spChg>
        <pc:spChg chg="add mod">
          <ac:chgData name="Judson Santiago" userId="ebb108da2f256286" providerId="LiveId" clId="{879BD00F-CCBE-4AD9-A62A-797E22F4831C}" dt="2020-01-08T03:31:56.070" v="677" actId="1076"/>
          <ac:spMkLst>
            <pc:docMk/>
            <pc:sldMk cId="1965868701" sldId="353"/>
            <ac:spMk id="18" creationId="{1D39FE34-D6E6-45CB-89F1-693E0415F652}"/>
          </ac:spMkLst>
        </pc:spChg>
        <pc:grpChg chg="add mod">
          <ac:chgData name="Judson Santiago" userId="ebb108da2f256286" providerId="LiveId" clId="{879BD00F-CCBE-4AD9-A62A-797E22F4831C}" dt="2020-01-08T03:31:56.070" v="677" actId="1076"/>
          <ac:grpSpMkLst>
            <pc:docMk/>
            <pc:sldMk cId="1965868701" sldId="353"/>
            <ac:grpSpMk id="4" creationId="{39C5781F-74BD-471B-8D67-9D250D90CA5E}"/>
          </ac:grpSpMkLst>
        </pc:grpChg>
        <pc:picChg chg="add mod">
          <ac:chgData name="Judson Santiago" userId="ebb108da2f256286" providerId="LiveId" clId="{879BD00F-CCBE-4AD9-A62A-797E22F4831C}" dt="2020-01-08T03:31:56.070" v="677" actId="1076"/>
          <ac:picMkLst>
            <pc:docMk/>
            <pc:sldMk cId="1965868701" sldId="353"/>
            <ac:picMk id="15" creationId="{6EA36713-C643-49F2-847C-9643DDC9B113}"/>
          </ac:picMkLst>
        </pc:picChg>
        <pc:cxnChg chg="add mod">
          <ac:chgData name="Judson Santiago" userId="ebb108da2f256286" providerId="LiveId" clId="{879BD00F-CCBE-4AD9-A62A-797E22F4831C}" dt="2020-01-08T03:31:56.070" v="677" actId="1076"/>
          <ac:cxnSpMkLst>
            <pc:docMk/>
            <pc:sldMk cId="1965868701" sldId="353"/>
            <ac:cxnSpMk id="19" creationId="{530A9748-8A61-4291-B751-B075CF442C7D}"/>
          </ac:cxnSpMkLst>
        </pc:cxnChg>
        <pc:cxnChg chg="add mod">
          <ac:chgData name="Judson Santiago" userId="ebb108da2f256286" providerId="LiveId" clId="{879BD00F-CCBE-4AD9-A62A-797E22F4831C}" dt="2020-01-08T03:31:56.070" v="677" actId="1076"/>
          <ac:cxnSpMkLst>
            <pc:docMk/>
            <pc:sldMk cId="1965868701" sldId="353"/>
            <ac:cxnSpMk id="20" creationId="{63D2AFE5-15EF-4D4C-82A1-A78037E38E64}"/>
          </ac:cxnSpMkLst>
        </pc:cxnChg>
        <pc:cxnChg chg="add mod">
          <ac:chgData name="Judson Santiago" userId="ebb108da2f256286" providerId="LiveId" clId="{879BD00F-CCBE-4AD9-A62A-797E22F4831C}" dt="2020-01-08T03:31:56.070" v="677" actId="1076"/>
          <ac:cxnSpMkLst>
            <pc:docMk/>
            <pc:sldMk cId="1965868701" sldId="353"/>
            <ac:cxnSpMk id="21" creationId="{E97B916C-EE6A-46A6-B4A8-1E55EB320FD1}"/>
          </ac:cxnSpMkLst>
        </pc:cxnChg>
        <pc:cxnChg chg="add mod">
          <ac:chgData name="Judson Santiago" userId="ebb108da2f256286" providerId="LiveId" clId="{879BD00F-CCBE-4AD9-A62A-797E22F4831C}" dt="2020-01-08T03:31:56.070" v="677" actId="1076"/>
          <ac:cxnSpMkLst>
            <pc:docMk/>
            <pc:sldMk cId="1965868701" sldId="353"/>
            <ac:cxnSpMk id="22" creationId="{BCF92B6F-55B8-49C2-8FF2-3E90F17306F3}"/>
          </ac:cxnSpMkLst>
        </pc:cxnChg>
      </pc:sldChg>
      <pc:sldChg chg="addSp delSp modSp add">
        <pc:chgData name="Judson Santiago" userId="ebb108da2f256286" providerId="LiveId" clId="{879BD00F-CCBE-4AD9-A62A-797E22F4831C}" dt="2020-01-08T04:35:02.985" v="1494" actId="208"/>
        <pc:sldMkLst>
          <pc:docMk/>
          <pc:sldMk cId="995125218" sldId="354"/>
        </pc:sldMkLst>
        <pc:spChg chg="mod">
          <ac:chgData name="Judson Santiago" userId="ebb108da2f256286" providerId="LiveId" clId="{879BD00F-CCBE-4AD9-A62A-797E22F4831C}" dt="2020-01-08T03:33:19.585" v="697" actId="20577"/>
          <ac:spMkLst>
            <pc:docMk/>
            <pc:sldMk cId="995125218" sldId="354"/>
            <ac:spMk id="2" creationId="{CACD5090-B059-459B-9875-3FDBB0F3FEB4}"/>
          </ac:spMkLst>
        </pc:spChg>
        <pc:spChg chg="mod">
          <ac:chgData name="Judson Santiago" userId="ebb108da2f256286" providerId="LiveId" clId="{879BD00F-CCBE-4AD9-A62A-797E22F4831C}" dt="2020-01-08T03:45:42.124" v="820" actId="20577"/>
          <ac:spMkLst>
            <pc:docMk/>
            <pc:sldMk cId="995125218" sldId="354"/>
            <ac:spMk id="3" creationId="{83AB7D2A-40A8-4416-8F63-1EF5BA2521B0}"/>
          </ac:spMkLst>
        </pc:spChg>
        <pc:spChg chg="mod">
          <ac:chgData name="Judson Santiago" userId="ebb108da2f256286" providerId="LiveId" clId="{879BD00F-CCBE-4AD9-A62A-797E22F4831C}" dt="2020-01-08T04:34:19.009" v="1489" actId="208"/>
          <ac:spMkLst>
            <pc:docMk/>
            <pc:sldMk cId="995125218" sldId="354"/>
            <ac:spMk id="5" creationId="{75179D81-C4BF-4D68-9169-79CEFBA497F0}"/>
          </ac:spMkLst>
        </pc:spChg>
        <pc:spChg chg="mod">
          <ac:chgData name="Judson Santiago" userId="ebb108da2f256286" providerId="LiveId" clId="{879BD00F-CCBE-4AD9-A62A-797E22F4831C}" dt="2020-01-08T04:34:28.297" v="1491" actId="208"/>
          <ac:spMkLst>
            <pc:docMk/>
            <pc:sldMk cId="995125218" sldId="354"/>
            <ac:spMk id="6" creationId="{44740415-12D6-40B8-BEFF-1610EAFCBD0A}"/>
          </ac:spMkLst>
        </pc:spChg>
        <pc:spChg chg="mod">
          <ac:chgData name="Judson Santiago" userId="ebb108da2f256286" providerId="LiveId" clId="{879BD00F-CCBE-4AD9-A62A-797E22F4831C}" dt="2020-01-08T04:34:56.308" v="1493" actId="208"/>
          <ac:spMkLst>
            <pc:docMk/>
            <pc:sldMk cId="995125218" sldId="354"/>
            <ac:spMk id="7" creationId="{CC89B0D9-CEE6-4455-BBBE-20FE088C7D78}"/>
          </ac:spMkLst>
        </pc:spChg>
        <pc:spChg chg="mod">
          <ac:chgData name="Judson Santiago" userId="ebb108da2f256286" providerId="LiveId" clId="{879BD00F-CCBE-4AD9-A62A-797E22F4831C}" dt="2020-01-08T04:34:56.308" v="1493" actId="208"/>
          <ac:spMkLst>
            <pc:docMk/>
            <pc:sldMk cId="995125218" sldId="354"/>
            <ac:spMk id="10" creationId="{3FEE52C5-1E8B-4973-8B86-6D0B4E487B3A}"/>
          </ac:spMkLst>
        </pc:spChg>
        <pc:spChg chg="mod">
          <ac:chgData name="Judson Santiago" userId="ebb108da2f256286" providerId="LiveId" clId="{879BD00F-CCBE-4AD9-A62A-797E22F4831C}" dt="2020-01-08T04:34:56.308" v="1493" actId="208"/>
          <ac:spMkLst>
            <pc:docMk/>
            <pc:sldMk cId="995125218" sldId="354"/>
            <ac:spMk id="11" creationId="{34B609CD-CF83-496F-BE92-D418D5B2452F}"/>
          </ac:spMkLst>
        </pc:spChg>
        <pc:spChg chg="mod">
          <ac:chgData name="Judson Santiago" userId="ebb108da2f256286" providerId="LiveId" clId="{879BD00F-CCBE-4AD9-A62A-797E22F4831C}" dt="2020-01-08T04:35:02.985" v="1494" actId="208"/>
          <ac:spMkLst>
            <pc:docMk/>
            <pc:sldMk cId="995125218" sldId="354"/>
            <ac:spMk id="13" creationId="{578B1027-195E-490B-B227-BEF55C50352F}"/>
          </ac:spMkLst>
        </pc:spChg>
        <pc:spChg chg="mod">
          <ac:chgData name="Judson Santiago" userId="ebb108da2f256286" providerId="LiveId" clId="{879BD00F-CCBE-4AD9-A62A-797E22F4831C}" dt="2020-01-08T04:34:35.737" v="1492" actId="404"/>
          <ac:spMkLst>
            <pc:docMk/>
            <pc:sldMk cId="995125218" sldId="354"/>
            <ac:spMk id="14" creationId="{00EF9E69-D661-4122-807B-6936E165CE85}"/>
          </ac:spMkLst>
        </pc:spChg>
        <pc:spChg chg="add mod">
          <ac:chgData name="Judson Santiago" userId="ebb108da2f256286" providerId="LiveId" clId="{879BD00F-CCBE-4AD9-A62A-797E22F4831C}" dt="2020-01-08T04:34:24.477" v="1490" actId="208"/>
          <ac:spMkLst>
            <pc:docMk/>
            <pc:sldMk cId="995125218" sldId="354"/>
            <ac:spMk id="16" creationId="{5210339E-755B-46AF-9BB4-1C0DA56A5146}"/>
          </ac:spMkLst>
        </pc:spChg>
        <pc:spChg chg="add mod">
          <ac:chgData name="Judson Santiago" userId="ebb108da2f256286" providerId="LiveId" clId="{879BD00F-CCBE-4AD9-A62A-797E22F4831C}" dt="2020-01-08T04:34:24.477" v="1490" actId="208"/>
          <ac:spMkLst>
            <pc:docMk/>
            <pc:sldMk cId="995125218" sldId="354"/>
            <ac:spMk id="17" creationId="{F54604F8-AFC8-4FA4-99F3-C9374C6CA6D7}"/>
          </ac:spMkLst>
        </pc:spChg>
        <pc:spChg chg="add mod">
          <ac:chgData name="Judson Santiago" userId="ebb108da2f256286" providerId="LiveId" clId="{879BD00F-CCBE-4AD9-A62A-797E22F4831C}" dt="2020-01-08T04:34:24.477" v="1490" actId="208"/>
          <ac:spMkLst>
            <pc:docMk/>
            <pc:sldMk cId="995125218" sldId="354"/>
            <ac:spMk id="18" creationId="{07D9AFEE-BC89-4703-92FD-5C5EBD64C32E}"/>
          </ac:spMkLst>
        </pc:spChg>
        <pc:spChg chg="add del mod">
          <ac:chgData name="Judson Santiago" userId="ebb108da2f256286" providerId="LiveId" clId="{879BD00F-CCBE-4AD9-A62A-797E22F4831C}" dt="2020-01-08T03:47:02.242" v="824" actId="478"/>
          <ac:spMkLst>
            <pc:docMk/>
            <pc:sldMk cId="995125218" sldId="354"/>
            <ac:spMk id="23" creationId="{43DA2047-DC43-469E-90C1-E84A79C3143D}"/>
          </ac:spMkLst>
        </pc:spChg>
        <pc:spChg chg="add mod">
          <ac:chgData name="Judson Santiago" userId="ebb108da2f256286" providerId="LiveId" clId="{879BD00F-CCBE-4AD9-A62A-797E22F4831C}" dt="2020-01-08T03:50:25.359" v="895" actId="20577"/>
          <ac:spMkLst>
            <pc:docMk/>
            <pc:sldMk cId="995125218" sldId="354"/>
            <ac:spMk id="24" creationId="{F26AB2B3-728C-4626-98F1-A89443921F63}"/>
          </ac:spMkLst>
        </pc:spChg>
        <pc:grpChg chg="add mod">
          <ac:chgData name="Judson Santiago" userId="ebb108da2f256286" providerId="LiveId" clId="{879BD00F-CCBE-4AD9-A62A-797E22F4831C}" dt="2020-01-08T03:42:04.856" v="772" actId="164"/>
          <ac:grpSpMkLst>
            <pc:docMk/>
            <pc:sldMk cId="995125218" sldId="354"/>
            <ac:grpSpMk id="4" creationId="{ED3C8BCB-B947-403E-A4E0-43745F72FC8D}"/>
          </ac:grpSpMkLst>
        </pc:grpChg>
        <pc:grpChg chg="add mod">
          <ac:chgData name="Judson Santiago" userId="ebb108da2f256286" providerId="LiveId" clId="{879BD00F-CCBE-4AD9-A62A-797E22F4831C}" dt="2020-01-08T03:47:07.207" v="826" actId="1076"/>
          <ac:grpSpMkLst>
            <pc:docMk/>
            <pc:sldMk cId="995125218" sldId="354"/>
            <ac:grpSpMk id="25" creationId="{9521B7FF-3215-46C4-B6B8-86531376AAF3}"/>
          </ac:grpSpMkLst>
        </pc:grpChg>
        <pc:picChg chg="add mod">
          <ac:chgData name="Judson Santiago" userId="ebb108da2f256286" providerId="LiveId" clId="{879BD00F-CCBE-4AD9-A62A-797E22F4831C}" dt="2020-01-08T03:48:30.369" v="837" actId="1076"/>
          <ac:picMkLst>
            <pc:docMk/>
            <pc:sldMk cId="995125218" sldId="354"/>
            <ac:picMk id="15" creationId="{03905494-511C-41EE-8D74-72FC948EAFE3}"/>
          </ac:picMkLst>
        </pc:picChg>
        <pc:cxnChg chg="mod">
          <ac:chgData name="Judson Santiago" userId="ebb108da2f256286" providerId="LiveId" clId="{879BD00F-CCBE-4AD9-A62A-797E22F4831C}" dt="2020-01-08T04:35:02.985" v="1494" actId="208"/>
          <ac:cxnSpMkLst>
            <pc:docMk/>
            <pc:sldMk cId="995125218" sldId="354"/>
            <ac:cxnSpMk id="8" creationId="{A0942A76-6356-4531-B7A6-E5BE6CA61596}"/>
          </ac:cxnSpMkLst>
        </pc:cxnChg>
        <pc:cxnChg chg="mod">
          <ac:chgData name="Judson Santiago" userId="ebb108da2f256286" providerId="LiveId" clId="{879BD00F-CCBE-4AD9-A62A-797E22F4831C}" dt="2020-01-08T04:35:02.985" v="1494" actId="208"/>
          <ac:cxnSpMkLst>
            <pc:docMk/>
            <pc:sldMk cId="995125218" sldId="354"/>
            <ac:cxnSpMk id="9" creationId="{C5576C50-0053-4A30-9FF9-DF389DE859E1}"/>
          </ac:cxnSpMkLst>
        </pc:cxnChg>
        <pc:cxnChg chg="mod">
          <ac:chgData name="Judson Santiago" userId="ebb108da2f256286" providerId="LiveId" clId="{879BD00F-CCBE-4AD9-A62A-797E22F4831C}" dt="2020-01-08T04:35:02.985" v="1494" actId="208"/>
          <ac:cxnSpMkLst>
            <pc:docMk/>
            <pc:sldMk cId="995125218" sldId="354"/>
            <ac:cxnSpMk id="12" creationId="{36D5D345-B06B-401B-8AF7-1BE53F7235EA}"/>
          </ac:cxnSpMkLst>
        </pc:cxnChg>
        <pc:cxnChg chg="add mod">
          <ac:chgData name="Judson Santiago" userId="ebb108da2f256286" providerId="LiveId" clId="{879BD00F-CCBE-4AD9-A62A-797E22F4831C}" dt="2020-01-08T03:45:24.480" v="818" actId="208"/>
          <ac:cxnSpMkLst>
            <pc:docMk/>
            <pc:sldMk cId="995125218" sldId="354"/>
            <ac:cxnSpMk id="19" creationId="{3BBCA959-88ED-479E-B779-F22A2F789A0E}"/>
          </ac:cxnSpMkLst>
        </pc:cxnChg>
        <pc:cxnChg chg="add mod">
          <ac:chgData name="Judson Santiago" userId="ebb108da2f256286" providerId="LiveId" clId="{879BD00F-CCBE-4AD9-A62A-797E22F4831C}" dt="2020-01-08T03:45:24.480" v="818" actId="208"/>
          <ac:cxnSpMkLst>
            <pc:docMk/>
            <pc:sldMk cId="995125218" sldId="354"/>
            <ac:cxnSpMk id="20" creationId="{2A79C492-B330-48E6-97D1-A0F237FDDA5E}"/>
          </ac:cxnSpMkLst>
        </pc:cxnChg>
        <pc:cxnChg chg="add mod">
          <ac:chgData name="Judson Santiago" userId="ebb108da2f256286" providerId="LiveId" clId="{879BD00F-CCBE-4AD9-A62A-797E22F4831C}" dt="2020-01-08T03:45:24.480" v="818" actId="208"/>
          <ac:cxnSpMkLst>
            <pc:docMk/>
            <pc:sldMk cId="995125218" sldId="354"/>
            <ac:cxnSpMk id="21" creationId="{54E93157-FA01-4447-9BC8-8111CD94D271}"/>
          </ac:cxnSpMkLst>
        </pc:cxnChg>
        <pc:cxnChg chg="add del">
          <ac:chgData name="Judson Santiago" userId="ebb108da2f256286" providerId="LiveId" clId="{879BD00F-CCBE-4AD9-A62A-797E22F4831C}" dt="2020-01-08T03:39:31.530" v="731" actId="478"/>
          <ac:cxnSpMkLst>
            <pc:docMk/>
            <pc:sldMk cId="995125218" sldId="354"/>
            <ac:cxnSpMk id="22" creationId="{DF45EF16-00BD-484C-AB21-1D8CF005EFBE}"/>
          </ac:cxnSpMkLst>
        </pc:cxnChg>
      </pc:sldChg>
      <pc:sldChg chg="addSp delSp modSp add">
        <pc:chgData name="Judson Santiago" userId="ebb108da2f256286" providerId="LiveId" clId="{879BD00F-CCBE-4AD9-A62A-797E22F4831C}" dt="2020-01-08T04:37:54.693" v="1585" actId="164"/>
        <pc:sldMkLst>
          <pc:docMk/>
          <pc:sldMk cId="1656713400" sldId="355"/>
        </pc:sldMkLst>
        <pc:spChg chg="mod">
          <ac:chgData name="Judson Santiago" userId="ebb108da2f256286" providerId="LiveId" clId="{879BD00F-CCBE-4AD9-A62A-797E22F4831C}" dt="2020-01-08T03:48:03.812" v="835"/>
          <ac:spMkLst>
            <pc:docMk/>
            <pc:sldMk cId="1656713400" sldId="355"/>
            <ac:spMk id="2" creationId="{F2B68A5E-A052-45C4-8E98-7579E7E3AD43}"/>
          </ac:spMkLst>
        </pc:spChg>
        <pc:spChg chg="mod">
          <ac:chgData name="Judson Santiago" userId="ebb108da2f256286" providerId="LiveId" clId="{879BD00F-CCBE-4AD9-A62A-797E22F4831C}" dt="2020-01-08T03:50:14.863" v="894" actId="20577"/>
          <ac:spMkLst>
            <pc:docMk/>
            <pc:sldMk cId="1656713400" sldId="355"/>
            <ac:spMk id="3" creationId="{0B5DF9DB-809F-4BE6-865B-A129DC7F449B}"/>
          </ac:spMkLst>
        </pc:spChg>
        <pc:spChg chg="add mod topLvl">
          <ac:chgData name="Judson Santiago" userId="ebb108da2f256286" providerId="LiveId" clId="{879BD00F-CCBE-4AD9-A62A-797E22F4831C}" dt="2020-01-08T04:37:54.693" v="1585" actId="164"/>
          <ac:spMkLst>
            <pc:docMk/>
            <pc:sldMk cId="1656713400" sldId="355"/>
            <ac:spMk id="7" creationId="{581FC263-026B-4748-95B8-E72C1DC727AB}"/>
          </ac:spMkLst>
        </pc:spChg>
        <pc:spChg chg="add mod topLvl">
          <ac:chgData name="Judson Santiago" userId="ebb108da2f256286" providerId="LiveId" clId="{879BD00F-CCBE-4AD9-A62A-797E22F4831C}" dt="2020-01-08T04:37:54.693" v="1585" actId="164"/>
          <ac:spMkLst>
            <pc:docMk/>
            <pc:sldMk cId="1656713400" sldId="355"/>
            <ac:spMk id="8" creationId="{C593713E-9354-47B8-A9FE-056ECF989817}"/>
          </ac:spMkLst>
        </pc:spChg>
        <pc:spChg chg="add mod topLvl">
          <ac:chgData name="Judson Santiago" userId="ebb108da2f256286" providerId="LiveId" clId="{879BD00F-CCBE-4AD9-A62A-797E22F4831C}" dt="2020-01-08T04:37:54.693" v="1585" actId="164"/>
          <ac:spMkLst>
            <pc:docMk/>
            <pc:sldMk cId="1656713400" sldId="355"/>
            <ac:spMk id="10" creationId="{BF49266A-74CA-4429-9384-4FAB60BBD03E}"/>
          </ac:spMkLst>
        </pc:spChg>
        <pc:spChg chg="add mod topLvl">
          <ac:chgData name="Judson Santiago" userId="ebb108da2f256286" providerId="LiveId" clId="{879BD00F-CCBE-4AD9-A62A-797E22F4831C}" dt="2020-01-08T04:37:54.693" v="1585" actId="164"/>
          <ac:spMkLst>
            <pc:docMk/>
            <pc:sldMk cId="1656713400" sldId="355"/>
            <ac:spMk id="11" creationId="{52893E83-840A-415D-BCA6-573EE254D76D}"/>
          </ac:spMkLst>
        </pc:spChg>
        <pc:spChg chg="add mod topLvl">
          <ac:chgData name="Judson Santiago" userId="ebb108da2f256286" providerId="LiveId" clId="{879BD00F-CCBE-4AD9-A62A-797E22F4831C}" dt="2020-01-08T04:37:54.693" v="1585" actId="164"/>
          <ac:spMkLst>
            <pc:docMk/>
            <pc:sldMk cId="1656713400" sldId="355"/>
            <ac:spMk id="12" creationId="{C3D205BE-2D15-41C7-80F2-3324932D58AC}"/>
          </ac:spMkLst>
        </pc:spChg>
        <pc:spChg chg="add mod topLvl">
          <ac:chgData name="Judson Santiago" userId="ebb108da2f256286" providerId="LiveId" clId="{879BD00F-CCBE-4AD9-A62A-797E22F4831C}" dt="2020-01-08T04:37:54.693" v="1585" actId="164"/>
          <ac:spMkLst>
            <pc:docMk/>
            <pc:sldMk cId="1656713400" sldId="355"/>
            <ac:spMk id="13" creationId="{0F6A75B2-726A-4053-9488-FFA51B3EB2B6}"/>
          </ac:spMkLst>
        </pc:spChg>
        <pc:grpChg chg="add del mod topLvl">
          <ac:chgData name="Judson Santiago" userId="ebb108da2f256286" providerId="LiveId" clId="{879BD00F-CCBE-4AD9-A62A-797E22F4831C}" dt="2020-01-08T04:35:29.898" v="1495" actId="478"/>
          <ac:grpSpMkLst>
            <pc:docMk/>
            <pc:sldMk cId="1656713400" sldId="355"/>
            <ac:grpSpMk id="14" creationId="{CA326313-BDF4-4204-8592-46D24B01B307}"/>
          </ac:grpSpMkLst>
        </pc:grpChg>
        <pc:grpChg chg="add del mod">
          <ac:chgData name="Judson Santiago" userId="ebb108da2f256286" providerId="LiveId" clId="{879BD00F-CCBE-4AD9-A62A-797E22F4831C}" dt="2020-01-08T04:02:29.721" v="1159" actId="165"/>
          <ac:grpSpMkLst>
            <pc:docMk/>
            <pc:sldMk cId="1656713400" sldId="355"/>
            <ac:grpSpMk id="44" creationId="{FE50F1E5-A4D1-4AAF-912B-17DECE2B7B77}"/>
          </ac:grpSpMkLst>
        </pc:grpChg>
        <pc:grpChg chg="add del mod">
          <ac:chgData name="Judson Santiago" userId="ebb108da2f256286" providerId="LiveId" clId="{879BD00F-CCBE-4AD9-A62A-797E22F4831C}" dt="2020-01-08T04:36:53.840" v="1515" actId="165"/>
          <ac:grpSpMkLst>
            <pc:docMk/>
            <pc:sldMk cId="1656713400" sldId="355"/>
            <ac:grpSpMk id="45" creationId="{7B61556C-82B4-4575-90B7-E3DEA897AFB0}"/>
          </ac:grpSpMkLst>
        </pc:grpChg>
        <pc:grpChg chg="add mod">
          <ac:chgData name="Judson Santiago" userId="ebb108da2f256286" providerId="LiveId" clId="{879BD00F-CCBE-4AD9-A62A-797E22F4831C}" dt="2020-01-08T04:35:34.567" v="1497" actId="1076"/>
          <ac:grpSpMkLst>
            <pc:docMk/>
            <pc:sldMk cId="1656713400" sldId="355"/>
            <ac:grpSpMk id="46" creationId="{D523B9C9-FC59-459A-AFB4-C4FBD494C3DB}"/>
          </ac:grpSpMkLst>
        </pc:grpChg>
        <pc:grpChg chg="add mod">
          <ac:chgData name="Judson Santiago" userId="ebb108da2f256286" providerId="LiveId" clId="{879BD00F-CCBE-4AD9-A62A-797E22F4831C}" dt="2020-01-08T04:37:54.693" v="1585" actId="164"/>
          <ac:grpSpMkLst>
            <pc:docMk/>
            <pc:sldMk cId="1656713400" sldId="355"/>
            <ac:grpSpMk id="69" creationId="{F342592A-DD4D-46F9-A379-515F186B57F6}"/>
          </ac:grpSpMkLst>
        </pc:grpChg>
        <pc:picChg chg="add del mod">
          <ac:chgData name="Judson Santiago" userId="ebb108da2f256286" providerId="LiveId" clId="{879BD00F-CCBE-4AD9-A62A-797E22F4831C}" dt="2020-01-08T03:57:36.575" v="1078" actId="478"/>
          <ac:picMkLst>
            <pc:docMk/>
            <pc:sldMk cId="1656713400" sldId="355"/>
            <ac:picMk id="4" creationId="{81F358F9-140E-4049-9A72-8DB327ABC381}"/>
          </ac:picMkLst>
        </pc:picChg>
        <pc:cxnChg chg="add del mod">
          <ac:chgData name="Judson Santiago" userId="ebb108da2f256286" providerId="LiveId" clId="{879BD00F-CCBE-4AD9-A62A-797E22F4831C}" dt="2020-01-08T03:54:42.259" v="1044" actId="478"/>
          <ac:cxnSpMkLst>
            <pc:docMk/>
            <pc:sldMk cId="1656713400" sldId="355"/>
            <ac:cxnSpMk id="5" creationId="{5FE6A59D-62D9-44B4-92EA-13861C9ED006}"/>
          </ac:cxnSpMkLst>
        </pc:cxnChg>
        <pc:cxnChg chg="add del mod">
          <ac:chgData name="Judson Santiago" userId="ebb108da2f256286" providerId="LiveId" clId="{879BD00F-CCBE-4AD9-A62A-797E22F4831C}" dt="2020-01-08T03:57:33.519" v="1077" actId="478"/>
          <ac:cxnSpMkLst>
            <pc:docMk/>
            <pc:sldMk cId="1656713400" sldId="355"/>
            <ac:cxnSpMk id="6" creationId="{BD6250D1-7F17-4DDA-8458-D2A31A74B31F}"/>
          </ac:cxnSpMkLst>
        </pc:cxnChg>
        <pc:cxnChg chg="add mod topLvl">
          <ac:chgData name="Judson Santiago" userId="ebb108da2f256286" providerId="LiveId" clId="{879BD00F-CCBE-4AD9-A62A-797E22F4831C}" dt="2020-01-08T04:37:54.693" v="1585" actId="164"/>
          <ac:cxnSpMkLst>
            <pc:docMk/>
            <pc:sldMk cId="1656713400" sldId="355"/>
            <ac:cxnSpMk id="9" creationId="{7DF2E73D-02BB-4066-9522-3EC79003BB2F}"/>
          </ac:cxnSpMkLst>
        </pc:cxnChg>
        <pc:cxnChg chg="mod">
          <ac:chgData name="Judson Santiago" userId="ebb108da2f256286" providerId="LiveId" clId="{879BD00F-CCBE-4AD9-A62A-797E22F4831C}" dt="2020-01-08T04:35:29.898" v="1495" actId="478"/>
          <ac:cxnSpMkLst>
            <pc:docMk/>
            <pc:sldMk cId="1656713400" sldId="355"/>
            <ac:cxnSpMk id="19" creationId="{CBBC25B1-9877-416C-A793-2670DE199BD5}"/>
          </ac:cxnSpMkLst>
        </pc:cxnChg>
        <pc:cxnChg chg="add mod topLvl">
          <ac:chgData name="Judson Santiago" userId="ebb108da2f256286" providerId="LiveId" clId="{879BD00F-CCBE-4AD9-A62A-797E22F4831C}" dt="2020-01-08T04:37:54.693" v="1585" actId="164"/>
          <ac:cxnSpMkLst>
            <pc:docMk/>
            <pc:sldMk cId="1656713400" sldId="355"/>
            <ac:cxnSpMk id="35" creationId="{BA5C4B0D-2A32-4CD6-98BA-2C1233EE5439}"/>
          </ac:cxnSpMkLst>
        </pc:cxnChg>
        <pc:cxnChg chg="add mod topLvl">
          <ac:chgData name="Judson Santiago" userId="ebb108da2f256286" providerId="LiveId" clId="{879BD00F-CCBE-4AD9-A62A-797E22F4831C}" dt="2020-01-08T04:37:54.693" v="1585" actId="164"/>
          <ac:cxnSpMkLst>
            <pc:docMk/>
            <pc:sldMk cId="1656713400" sldId="355"/>
            <ac:cxnSpMk id="41" creationId="{1BC1FE38-A304-4824-BDE2-22A982C17F68}"/>
          </ac:cxnSpMkLst>
        </pc:cxnChg>
      </pc:sldChg>
      <pc:sldChg chg="addSp delSp modSp add del">
        <pc:chgData name="Judson Santiago" userId="ebb108da2f256286" providerId="LiveId" clId="{879BD00F-CCBE-4AD9-A62A-797E22F4831C}" dt="2020-01-08T04:26:09.821" v="1451" actId="47"/>
        <pc:sldMkLst>
          <pc:docMk/>
          <pc:sldMk cId="4005267764" sldId="356"/>
        </pc:sldMkLst>
        <pc:spChg chg="mod">
          <ac:chgData name="Judson Santiago" userId="ebb108da2f256286" providerId="LiveId" clId="{879BD00F-CCBE-4AD9-A62A-797E22F4831C}" dt="2020-01-08T04:01:13.063" v="1150" actId="20577"/>
          <ac:spMkLst>
            <pc:docMk/>
            <pc:sldMk cId="4005267764" sldId="356"/>
            <ac:spMk id="2" creationId="{08B07157-B15F-4DB5-ABED-0D6D1554541D}"/>
          </ac:spMkLst>
        </pc:spChg>
        <pc:spChg chg="mod">
          <ac:chgData name="Judson Santiago" userId="ebb108da2f256286" providerId="LiveId" clId="{879BD00F-CCBE-4AD9-A62A-797E22F4831C}" dt="2020-01-08T04:09:00.586" v="1257" actId="20577"/>
          <ac:spMkLst>
            <pc:docMk/>
            <pc:sldMk cId="4005267764" sldId="356"/>
            <ac:spMk id="3" creationId="{31554F2B-17F4-446F-862A-8559D7EB50F0}"/>
          </ac:spMkLst>
        </pc:spChg>
        <pc:spChg chg="add mod">
          <ac:chgData name="Judson Santiago" userId="ebb108da2f256286" providerId="LiveId" clId="{879BD00F-CCBE-4AD9-A62A-797E22F4831C}" dt="2020-01-08T04:09:18.362" v="1261" actId="1076"/>
          <ac:spMkLst>
            <pc:docMk/>
            <pc:sldMk cId="4005267764" sldId="356"/>
            <ac:spMk id="4" creationId="{4C938B80-3E20-4758-9BB0-105F5693CCB2}"/>
          </ac:spMkLst>
        </pc:spChg>
        <pc:spChg chg="add del">
          <ac:chgData name="Judson Santiago" userId="ebb108da2f256286" providerId="LiveId" clId="{879BD00F-CCBE-4AD9-A62A-797E22F4831C}" dt="2020-01-08T04:02:24.369" v="1158" actId="478"/>
          <ac:spMkLst>
            <pc:docMk/>
            <pc:sldMk cId="4005267764" sldId="356"/>
            <ac:spMk id="5" creationId="{84745A3D-8BAB-42CA-8571-B4AEE9F5D533}"/>
          </ac:spMkLst>
        </pc:spChg>
        <pc:spChg chg="del mod">
          <ac:chgData name="Judson Santiago" userId="ebb108da2f256286" providerId="LiveId" clId="{879BD00F-CCBE-4AD9-A62A-797E22F4831C}" dt="2020-01-08T04:04:04.674" v="1171" actId="478"/>
          <ac:spMkLst>
            <pc:docMk/>
            <pc:sldMk cId="4005267764" sldId="356"/>
            <ac:spMk id="8" creationId="{79A11B1B-D155-4FE5-9621-7C93BA117F4D}"/>
          </ac:spMkLst>
        </pc:spChg>
        <pc:spChg chg="del mod topLvl">
          <ac:chgData name="Judson Santiago" userId="ebb108da2f256286" providerId="LiveId" clId="{879BD00F-CCBE-4AD9-A62A-797E22F4831C}" dt="2020-01-08T04:04:04.674" v="1171" actId="478"/>
          <ac:spMkLst>
            <pc:docMk/>
            <pc:sldMk cId="4005267764" sldId="356"/>
            <ac:spMk id="9" creationId="{A39BE1D4-7CEF-4BF2-A6D3-3ECD9BF7A604}"/>
          </ac:spMkLst>
        </pc:spChg>
        <pc:spChg chg="del mod">
          <ac:chgData name="Judson Santiago" userId="ebb108da2f256286" providerId="LiveId" clId="{879BD00F-CCBE-4AD9-A62A-797E22F4831C}" dt="2020-01-08T04:04:04.674" v="1171" actId="478"/>
          <ac:spMkLst>
            <pc:docMk/>
            <pc:sldMk cId="4005267764" sldId="356"/>
            <ac:spMk id="10" creationId="{42655B62-A5FC-4D7B-B3DD-AB616C667BB6}"/>
          </ac:spMkLst>
        </pc:spChg>
        <pc:spChg chg="mod">
          <ac:chgData name="Judson Santiago" userId="ebb108da2f256286" providerId="LiveId" clId="{879BD00F-CCBE-4AD9-A62A-797E22F4831C}" dt="2020-01-08T04:03:39.337" v="1166" actId="404"/>
          <ac:spMkLst>
            <pc:docMk/>
            <pc:sldMk cId="4005267764" sldId="356"/>
            <ac:spMk id="14" creationId="{FFC6EE7E-3564-4361-A292-BC639E304022}"/>
          </ac:spMkLst>
        </pc:spChg>
        <pc:spChg chg="mod">
          <ac:chgData name="Judson Santiago" userId="ebb108da2f256286" providerId="LiveId" clId="{879BD00F-CCBE-4AD9-A62A-797E22F4831C}" dt="2020-01-08T04:03:39.337" v="1166" actId="404"/>
          <ac:spMkLst>
            <pc:docMk/>
            <pc:sldMk cId="4005267764" sldId="356"/>
            <ac:spMk id="15" creationId="{A2DE1498-995B-42C5-9EDB-48F65ED378EE}"/>
          </ac:spMkLst>
        </pc:spChg>
        <pc:spChg chg="mod">
          <ac:chgData name="Judson Santiago" userId="ebb108da2f256286" providerId="LiveId" clId="{879BD00F-CCBE-4AD9-A62A-797E22F4831C}" dt="2020-01-08T04:03:39.337" v="1166" actId="404"/>
          <ac:spMkLst>
            <pc:docMk/>
            <pc:sldMk cId="4005267764" sldId="356"/>
            <ac:spMk id="16" creationId="{8325485B-E09B-4B82-BF41-05947258536B}"/>
          </ac:spMkLst>
        </pc:spChg>
        <pc:spChg chg="mod">
          <ac:chgData name="Judson Santiago" userId="ebb108da2f256286" providerId="LiveId" clId="{879BD00F-CCBE-4AD9-A62A-797E22F4831C}" dt="2020-01-08T04:03:39.337" v="1166" actId="404"/>
          <ac:spMkLst>
            <pc:docMk/>
            <pc:sldMk cId="4005267764" sldId="356"/>
            <ac:spMk id="19" creationId="{699AF8D3-668C-432F-B8C5-1B18FC2BF9F5}"/>
          </ac:spMkLst>
        </pc:spChg>
        <pc:spChg chg="mod">
          <ac:chgData name="Judson Santiago" userId="ebb108da2f256286" providerId="LiveId" clId="{879BD00F-CCBE-4AD9-A62A-797E22F4831C}" dt="2020-01-08T04:03:39.337" v="1166" actId="404"/>
          <ac:spMkLst>
            <pc:docMk/>
            <pc:sldMk cId="4005267764" sldId="356"/>
            <ac:spMk id="20" creationId="{126B14C8-46CB-4819-8221-F33F6200CDCD}"/>
          </ac:spMkLst>
        </pc:spChg>
        <pc:spChg chg="mod">
          <ac:chgData name="Judson Santiago" userId="ebb108da2f256286" providerId="LiveId" clId="{879BD00F-CCBE-4AD9-A62A-797E22F4831C}" dt="2020-01-08T04:03:39.337" v="1166" actId="404"/>
          <ac:spMkLst>
            <pc:docMk/>
            <pc:sldMk cId="4005267764" sldId="356"/>
            <ac:spMk id="22" creationId="{A5289EC9-D139-466C-9629-5145B6076880}"/>
          </ac:spMkLst>
        </pc:spChg>
        <pc:spChg chg="mod">
          <ac:chgData name="Judson Santiago" userId="ebb108da2f256286" providerId="LiveId" clId="{879BD00F-CCBE-4AD9-A62A-797E22F4831C}" dt="2020-01-08T04:06:47.565" v="1191" actId="404"/>
          <ac:spMkLst>
            <pc:docMk/>
            <pc:sldMk cId="4005267764" sldId="356"/>
            <ac:spMk id="23" creationId="{AE335985-8431-408B-9F78-209ECCBB6E07}"/>
          </ac:spMkLst>
        </pc:spChg>
        <pc:spChg chg="del">
          <ac:chgData name="Judson Santiago" userId="ebb108da2f256286" providerId="LiveId" clId="{879BD00F-CCBE-4AD9-A62A-797E22F4831C}" dt="2020-01-08T04:04:22.056" v="1174" actId="478"/>
          <ac:spMkLst>
            <pc:docMk/>
            <pc:sldMk cId="4005267764" sldId="356"/>
            <ac:spMk id="26" creationId="{0899875F-4C05-4A77-B765-283246807C32}"/>
          </ac:spMkLst>
        </pc:spChg>
        <pc:spChg chg="del topLvl">
          <ac:chgData name="Judson Santiago" userId="ebb108da2f256286" providerId="LiveId" clId="{879BD00F-CCBE-4AD9-A62A-797E22F4831C}" dt="2020-01-08T04:04:22.056" v="1174" actId="478"/>
          <ac:spMkLst>
            <pc:docMk/>
            <pc:sldMk cId="4005267764" sldId="356"/>
            <ac:spMk id="27" creationId="{4B2DAB10-F7C8-4074-8D1E-0CA74857316B}"/>
          </ac:spMkLst>
        </pc:spChg>
        <pc:spChg chg="del">
          <ac:chgData name="Judson Santiago" userId="ebb108da2f256286" providerId="LiveId" clId="{879BD00F-CCBE-4AD9-A62A-797E22F4831C}" dt="2020-01-08T04:04:22.056" v="1174" actId="478"/>
          <ac:spMkLst>
            <pc:docMk/>
            <pc:sldMk cId="4005267764" sldId="356"/>
            <ac:spMk id="28" creationId="{12738F5F-84EE-4B1D-B2D2-0F62579F41D1}"/>
          </ac:spMkLst>
        </pc:spChg>
        <pc:spChg chg="mod">
          <ac:chgData name="Judson Santiago" userId="ebb108da2f256286" providerId="LiveId" clId="{879BD00F-CCBE-4AD9-A62A-797E22F4831C}" dt="2020-01-08T04:05:46.615" v="1180" actId="208"/>
          <ac:spMkLst>
            <pc:docMk/>
            <pc:sldMk cId="4005267764" sldId="356"/>
            <ac:spMk id="32" creationId="{055A6BAC-97C5-4733-81BD-08A755BBA527}"/>
          </ac:spMkLst>
        </pc:spChg>
        <pc:spChg chg="mod">
          <ac:chgData name="Judson Santiago" userId="ebb108da2f256286" providerId="LiveId" clId="{879BD00F-CCBE-4AD9-A62A-797E22F4831C}" dt="2020-01-08T04:05:29.622" v="1179" actId="208"/>
          <ac:spMkLst>
            <pc:docMk/>
            <pc:sldMk cId="4005267764" sldId="356"/>
            <ac:spMk id="33" creationId="{E3849678-3409-43DA-A7C2-6252038CE832}"/>
          </ac:spMkLst>
        </pc:spChg>
        <pc:spChg chg="mod">
          <ac:chgData name="Judson Santiago" userId="ebb108da2f256286" providerId="LiveId" clId="{879BD00F-CCBE-4AD9-A62A-797E22F4831C}" dt="2020-01-08T04:06:01.780" v="1183" actId="208"/>
          <ac:spMkLst>
            <pc:docMk/>
            <pc:sldMk cId="4005267764" sldId="356"/>
            <ac:spMk id="34" creationId="{8284337C-9E3B-4424-8D62-872150294445}"/>
          </ac:spMkLst>
        </pc:spChg>
        <pc:spChg chg="mod">
          <ac:chgData name="Judson Santiago" userId="ebb108da2f256286" providerId="LiveId" clId="{879BD00F-CCBE-4AD9-A62A-797E22F4831C}" dt="2020-01-08T04:05:59.107" v="1182" actId="208"/>
          <ac:spMkLst>
            <pc:docMk/>
            <pc:sldMk cId="4005267764" sldId="356"/>
            <ac:spMk id="37" creationId="{3FF24EFC-4B22-42BF-ABCB-EA5C7B389047}"/>
          </ac:spMkLst>
        </pc:spChg>
        <pc:spChg chg="mod">
          <ac:chgData name="Judson Santiago" userId="ebb108da2f256286" providerId="LiveId" clId="{879BD00F-CCBE-4AD9-A62A-797E22F4831C}" dt="2020-01-08T04:05:56.467" v="1181" actId="208"/>
          <ac:spMkLst>
            <pc:docMk/>
            <pc:sldMk cId="4005267764" sldId="356"/>
            <ac:spMk id="38" creationId="{1A946DF3-C894-43EF-86D2-66E3FD5736EF}"/>
          </ac:spMkLst>
        </pc:spChg>
        <pc:spChg chg="mod">
          <ac:chgData name="Judson Santiago" userId="ebb108da2f256286" providerId="LiveId" clId="{879BD00F-CCBE-4AD9-A62A-797E22F4831C}" dt="2020-01-08T04:06:16.195" v="1185" actId="208"/>
          <ac:spMkLst>
            <pc:docMk/>
            <pc:sldMk cId="4005267764" sldId="356"/>
            <ac:spMk id="40" creationId="{FE2F8153-0C50-4F53-AB47-86E8C4FB2552}"/>
          </ac:spMkLst>
        </pc:spChg>
        <pc:spChg chg="del">
          <ac:chgData name="Judson Santiago" userId="ebb108da2f256286" providerId="LiveId" clId="{879BD00F-CCBE-4AD9-A62A-797E22F4831C}" dt="2020-01-08T04:07:07.480" v="1194" actId="478"/>
          <ac:spMkLst>
            <pc:docMk/>
            <pc:sldMk cId="4005267764" sldId="356"/>
            <ac:spMk id="41" creationId="{A779583E-9E32-4E2A-BEE1-6AD3FA94B6CE}"/>
          </ac:spMkLst>
        </pc:spChg>
        <pc:grpChg chg="add del mod">
          <ac:chgData name="Judson Santiago" userId="ebb108da2f256286" providerId="LiveId" clId="{879BD00F-CCBE-4AD9-A62A-797E22F4831C}" dt="2020-01-08T04:04:04.674" v="1171" actId="478"/>
          <ac:grpSpMkLst>
            <pc:docMk/>
            <pc:sldMk cId="4005267764" sldId="356"/>
            <ac:grpSpMk id="6" creationId="{91316A29-4B1B-44CA-875F-C7CFE6512652}"/>
          </ac:grpSpMkLst>
        </pc:grpChg>
        <pc:grpChg chg="mod topLvl">
          <ac:chgData name="Judson Santiago" userId="ebb108da2f256286" providerId="LiveId" clId="{879BD00F-CCBE-4AD9-A62A-797E22F4831C}" dt="2020-01-08T04:07:21.375" v="1196" actId="164"/>
          <ac:grpSpMkLst>
            <pc:docMk/>
            <pc:sldMk cId="4005267764" sldId="356"/>
            <ac:grpSpMk id="7" creationId="{EC67EE29-9B98-489C-895C-DA865B139C0E}"/>
          </ac:grpSpMkLst>
        </pc:grpChg>
        <pc:grpChg chg="add del mod ord">
          <ac:chgData name="Judson Santiago" userId="ebb108da2f256286" providerId="LiveId" clId="{879BD00F-CCBE-4AD9-A62A-797E22F4831C}" dt="2020-01-08T04:04:22.056" v="1174" actId="478"/>
          <ac:grpSpMkLst>
            <pc:docMk/>
            <pc:sldMk cId="4005267764" sldId="356"/>
            <ac:grpSpMk id="24" creationId="{31AFE5F0-D8D6-45DD-813C-00FBC5BC3B80}"/>
          </ac:grpSpMkLst>
        </pc:grpChg>
        <pc:grpChg chg="mod topLvl">
          <ac:chgData name="Judson Santiago" userId="ebb108da2f256286" providerId="LiveId" clId="{879BD00F-CCBE-4AD9-A62A-797E22F4831C}" dt="2020-01-08T04:07:21.375" v="1196" actId="164"/>
          <ac:grpSpMkLst>
            <pc:docMk/>
            <pc:sldMk cId="4005267764" sldId="356"/>
            <ac:grpSpMk id="25" creationId="{A7C792F6-667B-4DD0-9C93-9B1F5F8258E0}"/>
          </ac:grpSpMkLst>
        </pc:grpChg>
        <pc:grpChg chg="add del mod">
          <ac:chgData name="Judson Santiago" userId="ebb108da2f256286" providerId="LiveId" clId="{879BD00F-CCBE-4AD9-A62A-797E22F4831C}" dt="2020-01-08T04:06:59.187" v="1192" actId="165"/>
          <ac:grpSpMkLst>
            <pc:docMk/>
            <pc:sldMk cId="4005267764" sldId="356"/>
            <ac:grpSpMk id="42" creationId="{DDB01FB1-C054-4910-8BBC-2467E18B92AA}"/>
          </ac:grpSpMkLst>
        </pc:grpChg>
        <pc:grpChg chg="add mod">
          <ac:chgData name="Judson Santiago" userId="ebb108da2f256286" providerId="LiveId" clId="{879BD00F-CCBE-4AD9-A62A-797E22F4831C}" dt="2020-01-08T04:09:11.534" v="1259" actId="1076"/>
          <ac:grpSpMkLst>
            <pc:docMk/>
            <pc:sldMk cId="4005267764" sldId="356"/>
            <ac:grpSpMk id="43" creationId="{7E3E0F1D-3566-49B9-9CE5-F4B06400E5C2}"/>
          </ac:grpSpMkLst>
        </pc:grpChg>
        <pc:cxnChg chg="del mod">
          <ac:chgData name="Judson Santiago" userId="ebb108da2f256286" providerId="LiveId" clId="{879BD00F-CCBE-4AD9-A62A-797E22F4831C}" dt="2020-01-08T04:04:04.674" v="1171" actId="478"/>
          <ac:cxnSpMkLst>
            <pc:docMk/>
            <pc:sldMk cId="4005267764" sldId="356"/>
            <ac:cxnSpMk id="11" creationId="{FE6ECD7C-2DFD-4417-982E-32E401BF023B}"/>
          </ac:cxnSpMkLst>
        </pc:cxnChg>
        <pc:cxnChg chg="del">
          <ac:chgData name="Judson Santiago" userId="ebb108da2f256286" providerId="LiveId" clId="{879BD00F-CCBE-4AD9-A62A-797E22F4831C}" dt="2020-01-08T04:04:04.674" v="1171" actId="478"/>
          <ac:cxnSpMkLst>
            <pc:docMk/>
            <pc:sldMk cId="4005267764" sldId="356"/>
            <ac:cxnSpMk id="12" creationId="{467CCF09-74D5-49C1-80F6-A879F66E7581}"/>
          </ac:cxnSpMkLst>
        </pc:cxnChg>
        <pc:cxnChg chg="del">
          <ac:chgData name="Judson Santiago" userId="ebb108da2f256286" providerId="LiveId" clId="{879BD00F-CCBE-4AD9-A62A-797E22F4831C}" dt="2020-01-08T04:04:04.674" v="1171" actId="478"/>
          <ac:cxnSpMkLst>
            <pc:docMk/>
            <pc:sldMk cId="4005267764" sldId="356"/>
            <ac:cxnSpMk id="13" creationId="{6047D756-C5E2-429C-A1E4-74A8747C87D9}"/>
          </ac:cxnSpMkLst>
        </pc:cxnChg>
        <pc:cxnChg chg="del mod">
          <ac:chgData name="Judson Santiago" userId="ebb108da2f256286" providerId="LiveId" clId="{879BD00F-CCBE-4AD9-A62A-797E22F4831C}" dt="2020-01-08T04:04:22.056" v="1174" actId="478"/>
          <ac:cxnSpMkLst>
            <pc:docMk/>
            <pc:sldMk cId="4005267764" sldId="356"/>
            <ac:cxnSpMk id="29" creationId="{075509C1-7CA8-4BAE-B883-7F56B78CFAC3}"/>
          </ac:cxnSpMkLst>
        </pc:cxnChg>
        <pc:cxnChg chg="del">
          <ac:chgData name="Judson Santiago" userId="ebb108da2f256286" providerId="LiveId" clId="{879BD00F-CCBE-4AD9-A62A-797E22F4831C}" dt="2020-01-08T04:04:22.056" v="1174" actId="478"/>
          <ac:cxnSpMkLst>
            <pc:docMk/>
            <pc:sldMk cId="4005267764" sldId="356"/>
            <ac:cxnSpMk id="30" creationId="{187E0967-A18C-4C9B-A44E-7AA44E97F17C}"/>
          </ac:cxnSpMkLst>
        </pc:cxnChg>
        <pc:cxnChg chg="del">
          <ac:chgData name="Judson Santiago" userId="ebb108da2f256286" providerId="LiveId" clId="{879BD00F-CCBE-4AD9-A62A-797E22F4831C}" dt="2020-01-08T04:04:22.056" v="1174" actId="478"/>
          <ac:cxnSpMkLst>
            <pc:docMk/>
            <pc:sldMk cId="4005267764" sldId="356"/>
            <ac:cxnSpMk id="31" creationId="{C098E6B6-60D7-459D-BDE3-A63D012ECD9C}"/>
          </ac:cxnSpMkLst>
        </pc:cxnChg>
        <pc:cxnChg chg="mod">
          <ac:chgData name="Judson Santiago" userId="ebb108da2f256286" providerId="LiveId" clId="{879BD00F-CCBE-4AD9-A62A-797E22F4831C}" dt="2020-01-08T04:06:13.930" v="1184" actId="208"/>
          <ac:cxnSpMkLst>
            <pc:docMk/>
            <pc:sldMk cId="4005267764" sldId="356"/>
            <ac:cxnSpMk id="35" creationId="{92FED213-6440-44B2-AA16-30ECF6FC5AB3}"/>
          </ac:cxnSpMkLst>
        </pc:cxnChg>
        <pc:cxnChg chg="mod">
          <ac:chgData name="Judson Santiago" userId="ebb108da2f256286" providerId="LiveId" clId="{879BD00F-CCBE-4AD9-A62A-797E22F4831C}" dt="2020-01-08T04:06:13.930" v="1184" actId="208"/>
          <ac:cxnSpMkLst>
            <pc:docMk/>
            <pc:sldMk cId="4005267764" sldId="356"/>
            <ac:cxnSpMk id="36" creationId="{1339AA08-FA64-43F2-ADF5-E53AB3F603B0}"/>
          </ac:cxnSpMkLst>
        </pc:cxnChg>
        <pc:cxnChg chg="mod">
          <ac:chgData name="Judson Santiago" userId="ebb108da2f256286" providerId="LiveId" clId="{879BD00F-CCBE-4AD9-A62A-797E22F4831C}" dt="2020-01-08T04:06:18.390" v="1186" actId="208"/>
          <ac:cxnSpMkLst>
            <pc:docMk/>
            <pc:sldMk cId="4005267764" sldId="356"/>
            <ac:cxnSpMk id="39" creationId="{5419E682-4310-41F4-8B65-4C82E47BCDF1}"/>
          </ac:cxnSpMkLst>
        </pc:cxnChg>
      </pc:sldChg>
      <pc:sldChg chg="addSp delSp modSp add modAnim">
        <pc:chgData name="Judson Santiago" userId="ebb108da2f256286" providerId="LiveId" clId="{879BD00F-CCBE-4AD9-A62A-797E22F4831C}" dt="2020-01-08T04:38:24.758" v="1589" actId="113"/>
        <pc:sldMkLst>
          <pc:docMk/>
          <pc:sldMk cId="2747451567" sldId="357"/>
        </pc:sldMkLst>
        <pc:spChg chg="mod">
          <ac:chgData name="Judson Santiago" userId="ebb108da2f256286" providerId="LiveId" clId="{879BD00F-CCBE-4AD9-A62A-797E22F4831C}" dt="2020-01-08T04:11:21.896" v="1271" actId="20577"/>
          <ac:spMkLst>
            <pc:docMk/>
            <pc:sldMk cId="2747451567" sldId="357"/>
            <ac:spMk id="2" creationId="{A1C80979-A228-4DAD-9ECF-FCD34970D720}"/>
          </ac:spMkLst>
        </pc:spChg>
        <pc:spChg chg="mod">
          <ac:chgData name="Judson Santiago" userId="ebb108da2f256286" providerId="LiveId" clId="{879BD00F-CCBE-4AD9-A62A-797E22F4831C}" dt="2020-01-08T04:38:24.758" v="1589" actId="113"/>
          <ac:spMkLst>
            <pc:docMk/>
            <pc:sldMk cId="2747451567" sldId="357"/>
            <ac:spMk id="3" creationId="{0F804370-0E4D-4C5A-8150-5FC46B4E73D6}"/>
          </ac:spMkLst>
        </pc:spChg>
        <pc:spChg chg="add del">
          <ac:chgData name="Judson Santiago" userId="ebb108da2f256286" providerId="LiveId" clId="{879BD00F-CCBE-4AD9-A62A-797E22F4831C}" dt="2020-01-08T04:14:36.397" v="1299" actId="478"/>
          <ac:spMkLst>
            <pc:docMk/>
            <pc:sldMk cId="2747451567" sldId="357"/>
            <ac:spMk id="4" creationId="{7698DB0E-125D-4535-89B1-F713B1447885}"/>
          </ac:spMkLst>
        </pc:spChg>
        <pc:spChg chg="add mod">
          <ac:chgData name="Judson Santiago" userId="ebb108da2f256286" providerId="LiveId" clId="{879BD00F-CCBE-4AD9-A62A-797E22F4831C}" dt="2020-01-08T04:16:53.768" v="1322" actId="164"/>
          <ac:spMkLst>
            <pc:docMk/>
            <pc:sldMk cId="2747451567" sldId="357"/>
            <ac:spMk id="58" creationId="{E7F7B23C-21C7-4028-A33F-7A40CD832EEB}"/>
          </ac:spMkLst>
        </pc:spChg>
        <pc:spChg chg="add mod">
          <ac:chgData name="Judson Santiago" userId="ebb108da2f256286" providerId="LiveId" clId="{879BD00F-CCBE-4AD9-A62A-797E22F4831C}" dt="2020-01-08T04:16:53.768" v="1322" actId="164"/>
          <ac:spMkLst>
            <pc:docMk/>
            <pc:sldMk cId="2747451567" sldId="357"/>
            <ac:spMk id="59" creationId="{FFE4E4F9-B628-4F6A-B77C-6AF1F9A845B9}"/>
          </ac:spMkLst>
        </pc:spChg>
        <pc:spChg chg="add mod">
          <ac:chgData name="Judson Santiago" userId="ebb108da2f256286" providerId="LiveId" clId="{879BD00F-CCBE-4AD9-A62A-797E22F4831C}" dt="2020-01-08T04:17:41.554" v="1328" actId="1582"/>
          <ac:spMkLst>
            <pc:docMk/>
            <pc:sldMk cId="2747451567" sldId="357"/>
            <ac:spMk id="60" creationId="{B8B0CD21-8C6C-40D0-A6DE-9E161D14CE00}"/>
          </ac:spMkLst>
        </pc:spChg>
        <pc:spChg chg="add mod">
          <ac:chgData name="Judson Santiago" userId="ebb108da2f256286" providerId="LiveId" clId="{879BD00F-CCBE-4AD9-A62A-797E22F4831C}" dt="2020-01-08T04:16:53.768" v="1322" actId="164"/>
          <ac:spMkLst>
            <pc:docMk/>
            <pc:sldMk cId="2747451567" sldId="357"/>
            <ac:spMk id="61" creationId="{87958384-12D7-41F6-A9A1-09CF133F4755}"/>
          </ac:spMkLst>
        </pc:spChg>
        <pc:spChg chg="add mod">
          <ac:chgData name="Judson Santiago" userId="ebb108da2f256286" providerId="LiveId" clId="{879BD00F-CCBE-4AD9-A62A-797E22F4831C}" dt="2020-01-08T04:16:53.768" v="1322" actId="164"/>
          <ac:spMkLst>
            <pc:docMk/>
            <pc:sldMk cId="2747451567" sldId="357"/>
            <ac:spMk id="62" creationId="{84C0EFD4-3D56-4575-971E-4410A6F4E502}"/>
          </ac:spMkLst>
        </pc:spChg>
        <pc:spChg chg="add mod">
          <ac:chgData name="Judson Santiago" userId="ebb108da2f256286" providerId="LiveId" clId="{879BD00F-CCBE-4AD9-A62A-797E22F4831C}" dt="2020-01-08T04:17:41.554" v="1328" actId="1582"/>
          <ac:spMkLst>
            <pc:docMk/>
            <pc:sldMk cId="2747451567" sldId="357"/>
            <ac:spMk id="63" creationId="{0B1BCF6C-3698-4D34-9352-E61097B94C27}"/>
          </ac:spMkLst>
        </pc:spChg>
        <pc:grpChg chg="add mod">
          <ac:chgData name="Judson Santiago" userId="ebb108da2f256286" providerId="LiveId" clId="{879BD00F-CCBE-4AD9-A62A-797E22F4831C}" dt="2020-01-08T04:16:56.947" v="1323" actId="1076"/>
          <ac:grpSpMkLst>
            <pc:docMk/>
            <pc:sldMk cId="2747451567" sldId="357"/>
            <ac:grpSpMk id="5" creationId="{C263C527-042B-4A29-8CF7-3224686FCD65}"/>
          </ac:grpSpMkLst>
        </pc:grpChg>
        <pc:grpChg chg="add mod">
          <ac:chgData name="Judson Santiago" userId="ebb108da2f256286" providerId="LiveId" clId="{879BD00F-CCBE-4AD9-A62A-797E22F4831C}" dt="2020-01-08T04:17:05.682" v="1325" actId="1076"/>
          <ac:grpSpMkLst>
            <pc:docMk/>
            <pc:sldMk cId="2747451567" sldId="357"/>
            <ac:grpSpMk id="64" creationId="{B46B36CE-2D44-40E1-9E5F-C70F485D3F5D}"/>
          </ac:grpSpMkLst>
        </pc:grpChg>
      </pc:sldChg>
      <pc:sldChg chg="addSp delSp modSp add modNotesTx">
        <pc:chgData name="Judson Santiago" userId="ebb108da2f256286" providerId="LiveId" clId="{879BD00F-CCBE-4AD9-A62A-797E22F4831C}" dt="2020-01-08T04:42:58.161" v="1650" actId="478"/>
        <pc:sldMkLst>
          <pc:docMk/>
          <pc:sldMk cId="4268953104" sldId="358"/>
        </pc:sldMkLst>
        <pc:spChg chg="mod">
          <ac:chgData name="Judson Santiago" userId="ebb108da2f256286" providerId="LiveId" clId="{879BD00F-CCBE-4AD9-A62A-797E22F4831C}" dt="2020-01-08T04:18:39.232" v="1338" actId="20577"/>
          <ac:spMkLst>
            <pc:docMk/>
            <pc:sldMk cId="4268953104" sldId="358"/>
            <ac:spMk id="2" creationId="{A6647DC3-2781-4E47-8072-A5DA0A69053F}"/>
          </ac:spMkLst>
        </pc:spChg>
        <pc:spChg chg="mod">
          <ac:chgData name="Judson Santiago" userId="ebb108da2f256286" providerId="LiveId" clId="{879BD00F-CCBE-4AD9-A62A-797E22F4831C}" dt="2020-01-08T04:32:31.785" v="1486" actId="368"/>
          <ac:spMkLst>
            <pc:docMk/>
            <pc:sldMk cId="4268953104" sldId="358"/>
            <ac:spMk id="3" creationId="{6D874A1B-D4A2-46B6-891F-79B9D9F05A04}"/>
          </ac:spMkLst>
        </pc:spChg>
        <pc:spChg chg="add mod">
          <ac:chgData name="Judson Santiago" userId="ebb108da2f256286" providerId="LiveId" clId="{879BD00F-CCBE-4AD9-A62A-797E22F4831C}" dt="2020-01-08T04:30:22.416" v="1470" actId="207"/>
          <ac:spMkLst>
            <pc:docMk/>
            <pc:sldMk cId="4268953104" sldId="358"/>
            <ac:spMk id="4" creationId="{A6C3FD80-CF55-46A3-833C-18A626DB9CF1}"/>
          </ac:spMkLst>
        </pc:spChg>
        <pc:grpChg chg="add del">
          <ac:chgData name="Judson Santiago" userId="ebb108da2f256286" providerId="LiveId" clId="{879BD00F-CCBE-4AD9-A62A-797E22F4831C}" dt="2020-01-08T04:42:58.161" v="1650" actId="478"/>
          <ac:grpSpMkLst>
            <pc:docMk/>
            <pc:sldMk cId="4268953104" sldId="358"/>
            <ac:grpSpMk id="5" creationId="{786D040D-18E5-4B69-AD6E-9248308A4E3C}"/>
          </ac:grpSpMkLst>
        </pc:grpChg>
      </pc:sldChg>
      <pc:sldChg chg="addSp modSp add modAnim modNotesTx">
        <pc:chgData name="Judson Santiago" userId="ebb108da2f256286" providerId="LiveId" clId="{879BD00F-CCBE-4AD9-A62A-797E22F4831C}" dt="2020-01-08T04:52:37.735" v="1967" actId="20577"/>
        <pc:sldMkLst>
          <pc:docMk/>
          <pc:sldMk cId="2752425901" sldId="359"/>
        </pc:sldMkLst>
        <pc:spChg chg="mod">
          <ac:chgData name="Judson Santiago" userId="ebb108da2f256286" providerId="LiveId" clId="{879BD00F-CCBE-4AD9-A62A-797E22F4831C}" dt="2020-01-08T04:42:34.581" v="1648" actId="20577"/>
          <ac:spMkLst>
            <pc:docMk/>
            <pc:sldMk cId="2752425901" sldId="359"/>
            <ac:spMk id="2" creationId="{2BBFE802-CC7A-479F-BE72-B5207D9EF0E4}"/>
          </ac:spMkLst>
        </pc:spChg>
        <pc:spChg chg="mod">
          <ac:chgData name="Judson Santiago" userId="ebb108da2f256286" providerId="LiveId" clId="{879BD00F-CCBE-4AD9-A62A-797E22F4831C}" dt="2020-01-08T04:51:12.079" v="1868" actId="20577"/>
          <ac:spMkLst>
            <pc:docMk/>
            <pc:sldMk cId="2752425901" sldId="359"/>
            <ac:spMk id="3" creationId="{B10EAC94-0604-46E4-9356-A9DF6F0D5FD2}"/>
          </ac:spMkLst>
        </pc:spChg>
        <pc:spChg chg="add mod">
          <ac:chgData name="Judson Santiago" userId="ebb108da2f256286" providerId="LiveId" clId="{879BD00F-CCBE-4AD9-A62A-797E22F4831C}" dt="2020-01-08T04:44:45.145" v="1735" actId="1076"/>
          <ac:spMkLst>
            <pc:docMk/>
            <pc:sldMk cId="2752425901" sldId="359"/>
            <ac:spMk id="7" creationId="{DAC56BC0-DDCE-4AE9-BE5A-D50F6E1B0626}"/>
          </ac:spMkLst>
        </pc:spChg>
        <pc:grpChg chg="add">
          <ac:chgData name="Judson Santiago" userId="ebb108da2f256286" providerId="LiveId" clId="{879BD00F-CCBE-4AD9-A62A-797E22F4831C}" dt="2020-01-08T04:43:12.747" v="1651"/>
          <ac:grpSpMkLst>
            <pc:docMk/>
            <pc:sldMk cId="2752425901" sldId="359"/>
            <ac:grpSpMk id="4" creationId="{1E8B66DD-93DE-405C-B17F-C7F205388B10}"/>
          </ac:grpSpMkLst>
        </pc:grpChg>
        <pc:picChg chg="add mod">
          <ac:chgData name="Judson Santiago" userId="ebb108da2f256286" providerId="LiveId" clId="{879BD00F-CCBE-4AD9-A62A-797E22F4831C}" dt="2020-01-08T04:45:09.309" v="1738" actId="1076"/>
          <ac:picMkLst>
            <pc:docMk/>
            <pc:sldMk cId="2752425901" sldId="359"/>
            <ac:picMk id="8" creationId="{BA77A9E6-BE8C-43E1-8750-B887E58AD9DB}"/>
          </ac:picMkLst>
        </pc:picChg>
      </pc:sldChg>
      <pc:sldChg chg="modSp add">
        <pc:chgData name="Judson Santiago" userId="ebb108da2f256286" providerId="LiveId" clId="{879BD00F-CCBE-4AD9-A62A-797E22F4831C}" dt="2020-01-08T04:56:07.360" v="2022" actId="113"/>
        <pc:sldMkLst>
          <pc:docMk/>
          <pc:sldMk cId="3509363892" sldId="360"/>
        </pc:sldMkLst>
        <pc:spChg chg="mod">
          <ac:chgData name="Judson Santiago" userId="ebb108da2f256286" providerId="LiveId" clId="{879BD00F-CCBE-4AD9-A62A-797E22F4831C}" dt="2020-01-08T04:53:31.567" v="1974" actId="20577"/>
          <ac:spMkLst>
            <pc:docMk/>
            <pc:sldMk cId="3509363892" sldId="360"/>
            <ac:spMk id="2" creationId="{35DCD46C-6D4F-444F-BAA8-5B143BF9825E}"/>
          </ac:spMkLst>
        </pc:spChg>
        <pc:spChg chg="mod">
          <ac:chgData name="Judson Santiago" userId="ebb108da2f256286" providerId="LiveId" clId="{879BD00F-CCBE-4AD9-A62A-797E22F4831C}" dt="2020-01-08T04:56:07.360" v="2022" actId="113"/>
          <ac:spMkLst>
            <pc:docMk/>
            <pc:sldMk cId="3509363892" sldId="360"/>
            <ac:spMk id="3" creationId="{B81A875B-45EF-45A4-8533-E2B72445A8FF}"/>
          </ac:spMkLst>
        </pc:spChg>
      </pc:sldChg>
    </pc:docChg>
  </pc:docChgLst>
  <pc:docChgLst>
    <pc:chgData name="Judson Santiago" userId="ebb108da2f256286" providerId="LiveId" clId="{AAFD910A-7EFF-4B40-8FD5-7557BAB7E37B}"/>
    <pc:docChg chg="undo custSel modSld modMainMaster">
      <pc:chgData name="Judson Santiago" userId="ebb108da2f256286" providerId="LiveId" clId="{AAFD910A-7EFF-4B40-8FD5-7557BAB7E37B}" dt="2021-07-27T23:50:38.161" v="470" actId="20577"/>
      <pc:docMkLst>
        <pc:docMk/>
      </pc:docMkLst>
      <pc:sldChg chg="modTransition">
        <pc:chgData name="Judson Santiago" userId="ebb108da2f256286" providerId="LiveId" clId="{AAFD910A-7EFF-4B40-8FD5-7557BAB7E37B}" dt="2021-07-26T00:16:19.588" v="97"/>
        <pc:sldMkLst>
          <pc:docMk/>
          <pc:sldMk cId="2767762010" sldId="266"/>
        </pc:sldMkLst>
      </pc:sldChg>
      <pc:sldChg chg="modTransition">
        <pc:chgData name="Judson Santiago" userId="ebb108da2f256286" providerId="LiveId" clId="{AAFD910A-7EFF-4B40-8FD5-7557BAB7E37B}" dt="2021-07-26T00:16:19.588" v="97"/>
        <pc:sldMkLst>
          <pc:docMk/>
          <pc:sldMk cId="1160053854" sldId="344"/>
        </pc:sldMkLst>
      </pc:sldChg>
      <pc:sldChg chg="modTransition modNotesTx">
        <pc:chgData name="Judson Santiago" userId="ebb108da2f256286" providerId="LiveId" clId="{AAFD910A-7EFF-4B40-8FD5-7557BAB7E37B}" dt="2021-07-27T23:50:38.161" v="470" actId="20577"/>
        <pc:sldMkLst>
          <pc:docMk/>
          <pc:sldMk cId="768894299" sldId="352"/>
        </pc:sldMkLst>
      </pc:sldChg>
      <pc:sldChg chg="addSp delSp modSp mod modTransition">
        <pc:chgData name="Judson Santiago" userId="ebb108da2f256286" providerId="LiveId" clId="{AAFD910A-7EFF-4B40-8FD5-7557BAB7E37B}" dt="2021-07-26T00:16:19.588" v="97"/>
        <pc:sldMkLst>
          <pc:docMk/>
          <pc:sldMk cId="995125218" sldId="354"/>
        </pc:sldMkLst>
        <pc:spChg chg="mod">
          <ac:chgData name="Judson Santiago" userId="ebb108da2f256286" providerId="LiveId" clId="{AAFD910A-7EFF-4B40-8FD5-7557BAB7E37B}" dt="2021-07-26T00:05:20.280" v="54" actId="20577"/>
          <ac:spMkLst>
            <pc:docMk/>
            <pc:sldMk cId="995125218" sldId="354"/>
            <ac:spMk id="3" creationId="{83AB7D2A-40A8-4416-8F63-1EF5BA2521B0}"/>
          </ac:spMkLst>
        </pc:spChg>
        <pc:spChg chg="mod">
          <ac:chgData name="Judson Santiago" userId="ebb108da2f256286" providerId="LiveId" clId="{AAFD910A-7EFF-4B40-8FD5-7557BAB7E37B}" dt="2021-07-26T00:08:36.602" v="75" actId="14100"/>
          <ac:spMkLst>
            <pc:docMk/>
            <pc:sldMk cId="995125218" sldId="354"/>
            <ac:spMk id="5" creationId="{75179D81-C4BF-4D68-9169-79CEFBA497F0}"/>
          </ac:spMkLst>
        </pc:spChg>
        <pc:spChg chg="mod">
          <ac:chgData name="Judson Santiago" userId="ebb108da2f256286" providerId="LiveId" clId="{AAFD910A-7EFF-4B40-8FD5-7557BAB7E37B}" dt="2021-07-26T00:08:56.176" v="77" actId="14100"/>
          <ac:spMkLst>
            <pc:docMk/>
            <pc:sldMk cId="995125218" sldId="354"/>
            <ac:spMk id="6" creationId="{44740415-12D6-40B8-BEFF-1610EAFCBD0A}"/>
          </ac:spMkLst>
        </pc:spChg>
        <pc:spChg chg="mod">
          <ac:chgData name="Judson Santiago" userId="ebb108da2f256286" providerId="LiveId" clId="{AAFD910A-7EFF-4B40-8FD5-7557BAB7E37B}" dt="2021-07-26T00:09:13.930" v="78" actId="11530"/>
          <ac:spMkLst>
            <pc:docMk/>
            <pc:sldMk cId="995125218" sldId="354"/>
            <ac:spMk id="7" creationId="{CC89B0D9-CEE6-4455-BBBE-20FE088C7D78}"/>
          </ac:spMkLst>
        </pc:spChg>
        <pc:spChg chg="mod">
          <ac:chgData name="Judson Santiago" userId="ebb108da2f256286" providerId="LiveId" clId="{AAFD910A-7EFF-4B40-8FD5-7557BAB7E37B}" dt="2021-07-26T00:09:13.930" v="78" actId="11530"/>
          <ac:spMkLst>
            <pc:docMk/>
            <pc:sldMk cId="995125218" sldId="354"/>
            <ac:spMk id="10" creationId="{3FEE52C5-1E8B-4973-8B86-6D0B4E487B3A}"/>
          </ac:spMkLst>
        </pc:spChg>
        <pc:spChg chg="mod">
          <ac:chgData name="Judson Santiago" userId="ebb108da2f256286" providerId="LiveId" clId="{AAFD910A-7EFF-4B40-8FD5-7557BAB7E37B}" dt="2021-07-26T00:09:13.930" v="78" actId="11530"/>
          <ac:spMkLst>
            <pc:docMk/>
            <pc:sldMk cId="995125218" sldId="354"/>
            <ac:spMk id="11" creationId="{34B609CD-CF83-496F-BE92-D418D5B2452F}"/>
          </ac:spMkLst>
        </pc:spChg>
        <pc:spChg chg="mod">
          <ac:chgData name="Judson Santiago" userId="ebb108da2f256286" providerId="LiveId" clId="{AAFD910A-7EFF-4B40-8FD5-7557BAB7E37B}" dt="2021-07-26T00:10:55.671" v="87" actId="11530"/>
          <ac:spMkLst>
            <pc:docMk/>
            <pc:sldMk cId="995125218" sldId="354"/>
            <ac:spMk id="16" creationId="{5210339E-755B-46AF-9BB4-1C0DA56A5146}"/>
          </ac:spMkLst>
        </pc:spChg>
        <pc:spChg chg="mod">
          <ac:chgData name="Judson Santiago" userId="ebb108da2f256286" providerId="LiveId" clId="{AAFD910A-7EFF-4B40-8FD5-7557BAB7E37B}" dt="2021-07-26T00:10:55.671" v="87" actId="11530"/>
          <ac:spMkLst>
            <pc:docMk/>
            <pc:sldMk cId="995125218" sldId="354"/>
            <ac:spMk id="17" creationId="{F54604F8-AFC8-4FA4-99F3-C9374C6CA6D7}"/>
          </ac:spMkLst>
        </pc:spChg>
        <pc:spChg chg="mod">
          <ac:chgData name="Judson Santiago" userId="ebb108da2f256286" providerId="LiveId" clId="{AAFD910A-7EFF-4B40-8FD5-7557BAB7E37B}" dt="2021-07-26T00:10:55.671" v="87" actId="11530"/>
          <ac:spMkLst>
            <pc:docMk/>
            <pc:sldMk cId="995125218" sldId="354"/>
            <ac:spMk id="18" creationId="{07D9AFEE-BC89-4703-92FD-5C5EBD64C32E}"/>
          </ac:spMkLst>
        </pc:spChg>
        <pc:spChg chg="mod">
          <ac:chgData name="Judson Santiago" userId="ebb108da2f256286" providerId="LiveId" clId="{AAFD910A-7EFF-4B40-8FD5-7557BAB7E37B}" dt="2021-07-26T00:06:55.403" v="58" actId="207"/>
          <ac:spMkLst>
            <pc:docMk/>
            <pc:sldMk cId="995125218" sldId="354"/>
            <ac:spMk id="24" creationId="{F26AB2B3-728C-4626-98F1-A89443921F63}"/>
          </ac:spMkLst>
        </pc:spChg>
        <pc:spChg chg="mod ord">
          <ac:chgData name="Judson Santiago" userId="ebb108da2f256286" providerId="LiveId" clId="{AAFD910A-7EFF-4B40-8FD5-7557BAB7E37B}" dt="2021-07-26T00:08:19.362" v="72" actId="164"/>
          <ac:spMkLst>
            <pc:docMk/>
            <pc:sldMk cId="995125218" sldId="354"/>
            <ac:spMk id="26" creationId="{A40E5295-079B-4FB6-BC92-A3E08EAAEE56}"/>
          </ac:spMkLst>
        </pc:spChg>
        <pc:spChg chg="add mod">
          <ac:chgData name="Judson Santiago" userId="ebb108da2f256286" providerId="LiveId" clId="{AAFD910A-7EFF-4B40-8FD5-7557BAB7E37B}" dt="2021-07-26T00:10:29.074" v="86" actId="14100"/>
          <ac:spMkLst>
            <pc:docMk/>
            <pc:sldMk cId="995125218" sldId="354"/>
            <ac:spMk id="27" creationId="{19611A71-CA43-426C-BB8E-8967AC0C5A35}"/>
          </ac:spMkLst>
        </pc:spChg>
        <pc:grpChg chg="add mod">
          <ac:chgData name="Judson Santiago" userId="ebb108da2f256286" providerId="LiveId" clId="{AAFD910A-7EFF-4B40-8FD5-7557BAB7E37B}" dt="2021-07-26T00:08:22.233" v="73" actId="1076"/>
          <ac:grpSpMkLst>
            <pc:docMk/>
            <pc:sldMk cId="995125218" sldId="354"/>
            <ac:grpSpMk id="22" creationId="{65C2B4B0-C810-422F-8999-C781779A064D}"/>
          </ac:grpSpMkLst>
        </pc:grpChg>
        <pc:cxnChg chg="del">
          <ac:chgData name="Judson Santiago" userId="ebb108da2f256286" providerId="LiveId" clId="{AAFD910A-7EFF-4B40-8FD5-7557BAB7E37B}" dt="2021-07-26T00:07:14.028" v="62" actId="478"/>
          <ac:cxnSpMkLst>
            <pc:docMk/>
            <pc:sldMk cId="995125218" sldId="354"/>
            <ac:cxnSpMk id="23" creationId="{215F75C9-C9D9-4C9F-B0EA-777D6E51EB8C}"/>
          </ac:cxnSpMkLst>
        </pc:cxnChg>
      </pc:sldChg>
      <pc:sldChg chg="addSp delSp modSp mod modTransition">
        <pc:chgData name="Judson Santiago" userId="ebb108da2f256286" providerId="LiveId" clId="{AAFD910A-7EFF-4B40-8FD5-7557BAB7E37B}" dt="2021-07-26T00:16:19.588" v="97"/>
        <pc:sldMkLst>
          <pc:docMk/>
          <pc:sldMk cId="1656713400" sldId="355"/>
        </pc:sldMkLst>
        <pc:spChg chg="mod">
          <ac:chgData name="Judson Santiago" userId="ebb108da2f256286" providerId="LiveId" clId="{AAFD910A-7EFF-4B40-8FD5-7557BAB7E37B}" dt="2021-07-26T00:12:01.995" v="89"/>
          <ac:spMkLst>
            <pc:docMk/>
            <pc:sldMk cId="1656713400" sldId="355"/>
            <ac:spMk id="33" creationId="{0AEB4A8A-064A-4F2A-BC6E-F8C320FE1953}"/>
          </ac:spMkLst>
        </pc:spChg>
        <pc:spChg chg="mod">
          <ac:chgData name="Judson Santiago" userId="ebb108da2f256286" providerId="LiveId" clId="{AAFD910A-7EFF-4B40-8FD5-7557BAB7E37B}" dt="2021-07-26T00:12:01.995" v="89"/>
          <ac:spMkLst>
            <pc:docMk/>
            <pc:sldMk cId="1656713400" sldId="355"/>
            <ac:spMk id="34" creationId="{996FB56C-12DF-4CF9-9034-613B521E5D81}"/>
          </ac:spMkLst>
        </pc:spChg>
        <pc:spChg chg="mod">
          <ac:chgData name="Judson Santiago" userId="ebb108da2f256286" providerId="LiveId" clId="{AAFD910A-7EFF-4B40-8FD5-7557BAB7E37B}" dt="2021-07-26T00:12:01.995" v="89"/>
          <ac:spMkLst>
            <pc:docMk/>
            <pc:sldMk cId="1656713400" sldId="355"/>
            <ac:spMk id="36" creationId="{31E56971-5B1A-4A05-AF88-C3AB58DE3888}"/>
          </ac:spMkLst>
        </pc:spChg>
        <pc:spChg chg="mod">
          <ac:chgData name="Judson Santiago" userId="ebb108da2f256286" providerId="LiveId" clId="{AAFD910A-7EFF-4B40-8FD5-7557BAB7E37B}" dt="2021-07-26T00:12:01.995" v="89"/>
          <ac:spMkLst>
            <pc:docMk/>
            <pc:sldMk cId="1656713400" sldId="355"/>
            <ac:spMk id="40" creationId="{1F873669-FF3F-483B-987B-268E72653A80}"/>
          </ac:spMkLst>
        </pc:spChg>
        <pc:spChg chg="mod">
          <ac:chgData name="Judson Santiago" userId="ebb108da2f256286" providerId="LiveId" clId="{AAFD910A-7EFF-4B40-8FD5-7557BAB7E37B}" dt="2021-07-26T00:12:01.995" v="89"/>
          <ac:spMkLst>
            <pc:docMk/>
            <pc:sldMk cId="1656713400" sldId="355"/>
            <ac:spMk id="42" creationId="{13A07EA7-4CA4-4C8D-810A-2718A7E77150}"/>
          </ac:spMkLst>
        </pc:spChg>
        <pc:spChg chg="mod">
          <ac:chgData name="Judson Santiago" userId="ebb108da2f256286" providerId="LiveId" clId="{AAFD910A-7EFF-4B40-8FD5-7557BAB7E37B}" dt="2021-07-26T00:12:01.995" v="89"/>
          <ac:spMkLst>
            <pc:docMk/>
            <pc:sldMk cId="1656713400" sldId="355"/>
            <ac:spMk id="43" creationId="{B90D254C-BE5F-4F49-8342-98A06DF1B413}"/>
          </ac:spMkLst>
        </pc:spChg>
        <pc:spChg chg="mod">
          <ac:chgData name="Judson Santiago" userId="ebb108da2f256286" providerId="LiveId" clId="{AAFD910A-7EFF-4B40-8FD5-7557BAB7E37B}" dt="2021-07-26T00:12:01.995" v="89"/>
          <ac:spMkLst>
            <pc:docMk/>
            <pc:sldMk cId="1656713400" sldId="355"/>
            <ac:spMk id="64" creationId="{F4E5B110-E46E-4664-990F-F07211F82068}"/>
          </ac:spMkLst>
        </pc:spChg>
        <pc:spChg chg="mod">
          <ac:chgData name="Judson Santiago" userId="ebb108da2f256286" providerId="LiveId" clId="{AAFD910A-7EFF-4B40-8FD5-7557BAB7E37B}" dt="2021-07-26T00:12:01.995" v="89"/>
          <ac:spMkLst>
            <pc:docMk/>
            <pc:sldMk cId="1656713400" sldId="355"/>
            <ac:spMk id="65" creationId="{090D18AE-ABA6-4A4E-83A9-A84A308B1D1E}"/>
          </ac:spMkLst>
        </pc:spChg>
        <pc:spChg chg="mod">
          <ac:chgData name="Judson Santiago" userId="ebb108da2f256286" providerId="LiveId" clId="{AAFD910A-7EFF-4B40-8FD5-7557BAB7E37B}" dt="2021-07-26T00:12:01.995" v="89"/>
          <ac:spMkLst>
            <pc:docMk/>
            <pc:sldMk cId="1656713400" sldId="355"/>
            <ac:spMk id="67" creationId="{0438E083-DB1D-46A4-B892-AF39993D7399}"/>
          </ac:spMkLst>
        </pc:spChg>
        <pc:spChg chg="mod">
          <ac:chgData name="Judson Santiago" userId="ebb108da2f256286" providerId="LiveId" clId="{AAFD910A-7EFF-4B40-8FD5-7557BAB7E37B}" dt="2021-07-26T00:12:01.995" v="89"/>
          <ac:spMkLst>
            <pc:docMk/>
            <pc:sldMk cId="1656713400" sldId="355"/>
            <ac:spMk id="68" creationId="{4963E7FB-D3BC-495D-92F4-BBFE75988E5E}"/>
          </ac:spMkLst>
        </pc:spChg>
        <pc:grpChg chg="add mod">
          <ac:chgData name="Judson Santiago" userId="ebb108da2f256286" providerId="LiveId" clId="{AAFD910A-7EFF-4B40-8FD5-7557BAB7E37B}" dt="2021-07-26T00:12:07.496" v="90" actId="1076"/>
          <ac:grpSpMkLst>
            <pc:docMk/>
            <pc:sldMk cId="1656713400" sldId="355"/>
            <ac:grpSpMk id="31" creationId="{37E7FEB2-9D01-41BE-B996-2C02AFA11524}"/>
          </ac:grpSpMkLst>
        </pc:grpChg>
        <pc:grpChg chg="mod">
          <ac:chgData name="Judson Santiago" userId="ebb108da2f256286" providerId="LiveId" clId="{AAFD910A-7EFF-4B40-8FD5-7557BAB7E37B}" dt="2021-07-26T00:12:01.995" v="89"/>
          <ac:grpSpMkLst>
            <pc:docMk/>
            <pc:sldMk cId="1656713400" sldId="355"/>
            <ac:grpSpMk id="32" creationId="{E57AB3E2-392E-495B-ABDF-86BD67A7B166}"/>
          </ac:grpSpMkLst>
        </pc:grpChg>
        <pc:grpChg chg="del">
          <ac:chgData name="Judson Santiago" userId="ebb108da2f256286" providerId="LiveId" clId="{AAFD910A-7EFF-4B40-8FD5-7557BAB7E37B}" dt="2021-07-26T00:11:57.174" v="88" actId="478"/>
          <ac:grpSpMkLst>
            <pc:docMk/>
            <pc:sldMk cId="1656713400" sldId="355"/>
            <ac:grpSpMk id="46" creationId="{D523B9C9-FC59-459A-AFB4-C4FBD494C3DB}"/>
          </ac:grpSpMkLst>
        </pc:grpChg>
        <pc:cxnChg chg="mod">
          <ac:chgData name="Judson Santiago" userId="ebb108da2f256286" providerId="LiveId" clId="{AAFD910A-7EFF-4B40-8FD5-7557BAB7E37B}" dt="2021-07-26T00:12:32.872" v="92" actId="692"/>
          <ac:cxnSpMkLst>
            <pc:docMk/>
            <pc:sldMk cId="1656713400" sldId="355"/>
            <ac:cxnSpMk id="9" creationId="{7DF2E73D-02BB-4066-9522-3EC79003BB2F}"/>
          </ac:cxnSpMkLst>
        </pc:cxnChg>
        <pc:cxnChg chg="mod">
          <ac:chgData name="Judson Santiago" userId="ebb108da2f256286" providerId="LiveId" clId="{AAFD910A-7EFF-4B40-8FD5-7557BAB7E37B}" dt="2021-07-26T00:12:32.872" v="92" actId="692"/>
          <ac:cxnSpMkLst>
            <pc:docMk/>
            <pc:sldMk cId="1656713400" sldId="355"/>
            <ac:cxnSpMk id="35" creationId="{BA5C4B0D-2A32-4CD6-98BA-2C1233EE5439}"/>
          </ac:cxnSpMkLst>
        </pc:cxnChg>
        <pc:cxnChg chg="mod">
          <ac:chgData name="Judson Santiago" userId="ebb108da2f256286" providerId="LiveId" clId="{AAFD910A-7EFF-4B40-8FD5-7557BAB7E37B}" dt="2021-07-26T00:12:01.995" v="89"/>
          <ac:cxnSpMkLst>
            <pc:docMk/>
            <pc:sldMk cId="1656713400" sldId="355"/>
            <ac:cxnSpMk id="37" creationId="{1ABDB03B-DE7A-442A-8C36-F814148F794D}"/>
          </ac:cxnSpMkLst>
        </pc:cxnChg>
        <pc:cxnChg chg="mod">
          <ac:chgData name="Judson Santiago" userId="ebb108da2f256286" providerId="LiveId" clId="{AAFD910A-7EFF-4B40-8FD5-7557BAB7E37B}" dt="2021-07-26T00:12:01.995" v="89"/>
          <ac:cxnSpMkLst>
            <pc:docMk/>
            <pc:sldMk cId="1656713400" sldId="355"/>
            <ac:cxnSpMk id="38" creationId="{97089695-AE62-4AA4-AF4A-9717EB5AE80C}"/>
          </ac:cxnSpMkLst>
        </pc:cxnChg>
        <pc:cxnChg chg="mod">
          <ac:chgData name="Judson Santiago" userId="ebb108da2f256286" providerId="LiveId" clId="{AAFD910A-7EFF-4B40-8FD5-7557BAB7E37B}" dt="2021-07-26T00:12:01.995" v="89"/>
          <ac:cxnSpMkLst>
            <pc:docMk/>
            <pc:sldMk cId="1656713400" sldId="355"/>
            <ac:cxnSpMk id="39" creationId="{D72087FC-CA13-45E7-985C-DCC163433529}"/>
          </ac:cxnSpMkLst>
        </pc:cxnChg>
        <pc:cxnChg chg="mod">
          <ac:chgData name="Judson Santiago" userId="ebb108da2f256286" providerId="LiveId" clId="{AAFD910A-7EFF-4B40-8FD5-7557BAB7E37B}" dt="2021-07-26T00:12:32.872" v="92" actId="692"/>
          <ac:cxnSpMkLst>
            <pc:docMk/>
            <pc:sldMk cId="1656713400" sldId="355"/>
            <ac:cxnSpMk id="41" creationId="{1BC1FE38-A304-4824-BDE2-22A982C17F68}"/>
          </ac:cxnSpMkLst>
        </pc:cxnChg>
        <pc:cxnChg chg="mod">
          <ac:chgData name="Judson Santiago" userId="ebb108da2f256286" providerId="LiveId" clId="{AAFD910A-7EFF-4B40-8FD5-7557BAB7E37B}" dt="2021-07-26T00:12:01.995" v="89"/>
          <ac:cxnSpMkLst>
            <pc:docMk/>
            <pc:sldMk cId="1656713400" sldId="355"/>
            <ac:cxnSpMk id="44" creationId="{A3AF1D47-E5D4-4DB2-9EC6-D43AC2C52E4E}"/>
          </ac:cxnSpMkLst>
        </pc:cxnChg>
        <pc:cxnChg chg="mod">
          <ac:chgData name="Judson Santiago" userId="ebb108da2f256286" providerId="LiveId" clId="{AAFD910A-7EFF-4B40-8FD5-7557BAB7E37B}" dt="2021-07-26T00:12:01.995" v="89"/>
          <ac:cxnSpMkLst>
            <pc:docMk/>
            <pc:sldMk cId="1656713400" sldId="355"/>
            <ac:cxnSpMk id="45" creationId="{5E41A679-36A4-45D5-B965-E9746711D7E7}"/>
          </ac:cxnSpMkLst>
        </pc:cxnChg>
        <pc:cxnChg chg="mod">
          <ac:chgData name="Judson Santiago" userId="ebb108da2f256286" providerId="LiveId" clId="{AAFD910A-7EFF-4B40-8FD5-7557BAB7E37B}" dt="2021-07-26T00:11:57.174" v="88" actId="478"/>
          <ac:cxnSpMkLst>
            <pc:docMk/>
            <pc:sldMk cId="1656713400" sldId="355"/>
            <ac:cxnSpMk id="51" creationId="{110E72E0-E447-4671-935C-5313DB9F1B85}"/>
          </ac:cxnSpMkLst>
        </pc:cxnChg>
        <pc:cxnChg chg="mod">
          <ac:chgData name="Judson Santiago" userId="ebb108da2f256286" providerId="LiveId" clId="{AAFD910A-7EFF-4B40-8FD5-7557BAB7E37B}" dt="2021-07-26T00:12:01.995" v="89"/>
          <ac:cxnSpMkLst>
            <pc:docMk/>
            <pc:sldMk cId="1656713400" sldId="355"/>
            <ac:cxnSpMk id="66" creationId="{CCFD6525-F630-4494-9BBA-DA70A2271FF7}"/>
          </ac:cxnSpMkLst>
        </pc:cxnChg>
      </pc:sldChg>
      <pc:sldChg chg="addSp delSp modSp mod modTransition modNotesTx">
        <pc:chgData name="Judson Santiago" userId="ebb108da2f256286" providerId="LiveId" clId="{AAFD910A-7EFF-4B40-8FD5-7557BAB7E37B}" dt="2021-07-26T00:19:52.797" v="287" actId="1038"/>
        <pc:sldMkLst>
          <pc:docMk/>
          <pc:sldMk cId="2747451567" sldId="357"/>
        </pc:sldMkLst>
        <pc:spChg chg="del mod topLvl">
          <ac:chgData name="Judson Santiago" userId="ebb108da2f256286" providerId="LiveId" clId="{AAFD910A-7EFF-4B40-8FD5-7557BAB7E37B}" dt="2021-07-26T00:17:31.866" v="107" actId="478"/>
          <ac:spMkLst>
            <pc:docMk/>
            <pc:sldMk cId="2747451567" sldId="357"/>
            <ac:spMk id="58" creationId="{E7F7B23C-21C7-4028-A33F-7A40CD832EEB}"/>
          </ac:spMkLst>
        </pc:spChg>
        <pc:spChg chg="mod topLvl">
          <ac:chgData name="Judson Santiago" userId="ebb108da2f256286" providerId="LiveId" clId="{AAFD910A-7EFF-4B40-8FD5-7557BAB7E37B}" dt="2021-07-26T00:19:44.858" v="274" actId="12788"/>
          <ac:spMkLst>
            <pc:docMk/>
            <pc:sldMk cId="2747451567" sldId="357"/>
            <ac:spMk id="59" creationId="{FFE4E4F9-B628-4F6A-B77C-6AF1F9A845B9}"/>
          </ac:spMkLst>
        </pc:spChg>
        <pc:spChg chg="mod topLvl">
          <ac:chgData name="Judson Santiago" userId="ebb108da2f256286" providerId="LiveId" clId="{AAFD910A-7EFF-4B40-8FD5-7557BAB7E37B}" dt="2021-07-26T00:19:44.858" v="274" actId="12788"/>
          <ac:spMkLst>
            <pc:docMk/>
            <pc:sldMk cId="2747451567" sldId="357"/>
            <ac:spMk id="60" creationId="{B8B0CD21-8C6C-40D0-A6DE-9E161D14CE00}"/>
          </ac:spMkLst>
        </pc:spChg>
        <pc:spChg chg="del mod topLvl">
          <ac:chgData name="Judson Santiago" userId="ebb108da2f256286" providerId="LiveId" clId="{AAFD910A-7EFF-4B40-8FD5-7557BAB7E37B}" dt="2021-07-26T00:17:48.266" v="110" actId="478"/>
          <ac:spMkLst>
            <pc:docMk/>
            <pc:sldMk cId="2747451567" sldId="357"/>
            <ac:spMk id="61" creationId="{87958384-12D7-41F6-A9A1-09CF133F4755}"/>
          </ac:spMkLst>
        </pc:spChg>
        <pc:spChg chg="mod topLvl">
          <ac:chgData name="Judson Santiago" userId="ebb108da2f256286" providerId="LiveId" clId="{AAFD910A-7EFF-4B40-8FD5-7557BAB7E37B}" dt="2021-07-26T00:19:52.797" v="287" actId="1038"/>
          <ac:spMkLst>
            <pc:docMk/>
            <pc:sldMk cId="2747451567" sldId="357"/>
            <ac:spMk id="62" creationId="{84C0EFD4-3D56-4575-971E-4410A6F4E502}"/>
          </ac:spMkLst>
        </pc:spChg>
        <pc:spChg chg="mod topLvl">
          <ac:chgData name="Judson Santiago" userId="ebb108da2f256286" providerId="LiveId" clId="{AAFD910A-7EFF-4B40-8FD5-7557BAB7E37B}" dt="2021-07-26T00:19:52.797" v="287" actId="1038"/>
          <ac:spMkLst>
            <pc:docMk/>
            <pc:sldMk cId="2747451567" sldId="357"/>
            <ac:spMk id="63" creationId="{0B1BCF6C-3698-4D34-9352-E61097B94C27}"/>
          </ac:spMkLst>
        </pc:spChg>
        <pc:spChg chg="mod">
          <ac:chgData name="Judson Santiago" userId="ebb108da2f256286" providerId="LiveId" clId="{AAFD910A-7EFF-4B40-8FD5-7557BAB7E37B}" dt="2021-07-26T00:16:36.668" v="98"/>
          <ac:spMkLst>
            <pc:docMk/>
            <pc:sldMk cId="2747451567" sldId="357"/>
            <ac:spMk id="66" creationId="{EB08A524-EF43-4BBF-B73A-43758DDE5EA0}"/>
          </ac:spMkLst>
        </pc:spChg>
        <pc:spChg chg="mod">
          <ac:chgData name="Judson Santiago" userId="ebb108da2f256286" providerId="LiveId" clId="{AAFD910A-7EFF-4B40-8FD5-7557BAB7E37B}" dt="2021-07-26T00:16:36.668" v="98"/>
          <ac:spMkLst>
            <pc:docMk/>
            <pc:sldMk cId="2747451567" sldId="357"/>
            <ac:spMk id="67" creationId="{9F847806-8C71-41EB-AC13-FAB574529005}"/>
          </ac:spMkLst>
        </pc:spChg>
        <pc:spChg chg="mod">
          <ac:chgData name="Judson Santiago" userId="ebb108da2f256286" providerId="LiveId" clId="{AAFD910A-7EFF-4B40-8FD5-7557BAB7E37B}" dt="2021-07-26T00:16:36.668" v="98"/>
          <ac:spMkLst>
            <pc:docMk/>
            <pc:sldMk cId="2747451567" sldId="357"/>
            <ac:spMk id="68" creationId="{9C822D60-68F0-4575-9DC7-9FD43285658E}"/>
          </ac:spMkLst>
        </pc:spChg>
        <pc:spChg chg="mod">
          <ac:chgData name="Judson Santiago" userId="ebb108da2f256286" providerId="LiveId" clId="{AAFD910A-7EFF-4B40-8FD5-7557BAB7E37B}" dt="2021-07-26T00:16:36.668" v="98"/>
          <ac:spMkLst>
            <pc:docMk/>
            <pc:sldMk cId="2747451567" sldId="357"/>
            <ac:spMk id="69" creationId="{FE153655-5215-4C5C-AE57-D1545C01BC34}"/>
          </ac:spMkLst>
        </pc:spChg>
        <pc:spChg chg="mod">
          <ac:chgData name="Judson Santiago" userId="ebb108da2f256286" providerId="LiveId" clId="{AAFD910A-7EFF-4B40-8FD5-7557BAB7E37B}" dt="2021-07-26T00:16:36.668" v="98"/>
          <ac:spMkLst>
            <pc:docMk/>
            <pc:sldMk cId="2747451567" sldId="357"/>
            <ac:spMk id="70" creationId="{64095F15-FE0D-40E8-9B47-EB9C356AC647}"/>
          </ac:spMkLst>
        </pc:spChg>
        <pc:spChg chg="mod">
          <ac:chgData name="Judson Santiago" userId="ebb108da2f256286" providerId="LiveId" clId="{AAFD910A-7EFF-4B40-8FD5-7557BAB7E37B}" dt="2021-07-26T00:16:36.668" v="98"/>
          <ac:spMkLst>
            <pc:docMk/>
            <pc:sldMk cId="2747451567" sldId="357"/>
            <ac:spMk id="71" creationId="{D0C3144F-FB84-4B01-A4A4-C542B98BCB0D}"/>
          </ac:spMkLst>
        </pc:spChg>
        <pc:spChg chg="mod">
          <ac:chgData name="Judson Santiago" userId="ebb108da2f256286" providerId="LiveId" clId="{AAFD910A-7EFF-4B40-8FD5-7557BAB7E37B}" dt="2021-07-26T00:16:36.668" v="98"/>
          <ac:spMkLst>
            <pc:docMk/>
            <pc:sldMk cId="2747451567" sldId="357"/>
            <ac:spMk id="72" creationId="{097EBD4C-AC8C-46AD-A1DA-F9C643E5B54E}"/>
          </ac:spMkLst>
        </pc:spChg>
        <pc:spChg chg="mod">
          <ac:chgData name="Judson Santiago" userId="ebb108da2f256286" providerId="LiveId" clId="{AAFD910A-7EFF-4B40-8FD5-7557BAB7E37B}" dt="2021-07-26T00:16:36.668" v="98"/>
          <ac:spMkLst>
            <pc:docMk/>
            <pc:sldMk cId="2747451567" sldId="357"/>
            <ac:spMk id="73" creationId="{5C22C042-105F-4388-9875-450775B35104}"/>
          </ac:spMkLst>
        </pc:spChg>
        <pc:spChg chg="mod">
          <ac:chgData name="Judson Santiago" userId="ebb108da2f256286" providerId="LiveId" clId="{AAFD910A-7EFF-4B40-8FD5-7557BAB7E37B}" dt="2021-07-26T00:16:36.668" v="98"/>
          <ac:spMkLst>
            <pc:docMk/>
            <pc:sldMk cId="2747451567" sldId="357"/>
            <ac:spMk id="74" creationId="{8AA8603C-C63E-4FC3-A7D9-6B40EA602E86}"/>
          </ac:spMkLst>
        </pc:spChg>
        <pc:spChg chg="mod">
          <ac:chgData name="Judson Santiago" userId="ebb108da2f256286" providerId="LiveId" clId="{AAFD910A-7EFF-4B40-8FD5-7557BAB7E37B}" dt="2021-07-26T00:16:36.668" v="98"/>
          <ac:spMkLst>
            <pc:docMk/>
            <pc:sldMk cId="2747451567" sldId="357"/>
            <ac:spMk id="75" creationId="{7C0CAEEA-CC41-4D70-9C54-F612B571490B}"/>
          </ac:spMkLst>
        </pc:spChg>
        <pc:spChg chg="mod">
          <ac:chgData name="Judson Santiago" userId="ebb108da2f256286" providerId="LiveId" clId="{AAFD910A-7EFF-4B40-8FD5-7557BAB7E37B}" dt="2021-07-26T00:16:36.668" v="98"/>
          <ac:spMkLst>
            <pc:docMk/>
            <pc:sldMk cId="2747451567" sldId="357"/>
            <ac:spMk id="76" creationId="{E23DFE5B-93B8-4AA3-A805-1D9A1AEA54D3}"/>
          </ac:spMkLst>
        </pc:spChg>
        <pc:spChg chg="mod">
          <ac:chgData name="Judson Santiago" userId="ebb108da2f256286" providerId="LiveId" clId="{AAFD910A-7EFF-4B40-8FD5-7557BAB7E37B}" dt="2021-07-26T00:16:36.668" v="98"/>
          <ac:spMkLst>
            <pc:docMk/>
            <pc:sldMk cId="2747451567" sldId="357"/>
            <ac:spMk id="77" creationId="{141F0686-CEE1-4EE0-A586-B69AA88E109B}"/>
          </ac:spMkLst>
        </pc:spChg>
        <pc:spChg chg="mod">
          <ac:chgData name="Judson Santiago" userId="ebb108da2f256286" providerId="LiveId" clId="{AAFD910A-7EFF-4B40-8FD5-7557BAB7E37B}" dt="2021-07-26T00:16:36.668" v="98"/>
          <ac:spMkLst>
            <pc:docMk/>
            <pc:sldMk cId="2747451567" sldId="357"/>
            <ac:spMk id="78" creationId="{566D8BFF-6241-45AA-B199-3AEB73251914}"/>
          </ac:spMkLst>
        </pc:spChg>
        <pc:spChg chg="mod">
          <ac:chgData name="Judson Santiago" userId="ebb108da2f256286" providerId="LiveId" clId="{AAFD910A-7EFF-4B40-8FD5-7557BAB7E37B}" dt="2021-07-26T00:16:36.668" v="98"/>
          <ac:spMkLst>
            <pc:docMk/>
            <pc:sldMk cId="2747451567" sldId="357"/>
            <ac:spMk id="79" creationId="{877EA285-E7EB-43A6-AEF2-CE0B645CA97F}"/>
          </ac:spMkLst>
        </pc:spChg>
        <pc:spChg chg="mod">
          <ac:chgData name="Judson Santiago" userId="ebb108da2f256286" providerId="LiveId" clId="{AAFD910A-7EFF-4B40-8FD5-7557BAB7E37B}" dt="2021-07-26T00:16:36.668" v="98"/>
          <ac:spMkLst>
            <pc:docMk/>
            <pc:sldMk cId="2747451567" sldId="357"/>
            <ac:spMk id="80" creationId="{2B3F616D-31E7-4B01-9CC2-2F64655E69AC}"/>
          </ac:spMkLst>
        </pc:spChg>
        <pc:spChg chg="mod">
          <ac:chgData name="Judson Santiago" userId="ebb108da2f256286" providerId="LiveId" clId="{AAFD910A-7EFF-4B40-8FD5-7557BAB7E37B}" dt="2021-07-26T00:16:36.668" v="98"/>
          <ac:spMkLst>
            <pc:docMk/>
            <pc:sldMk cId="2747451567" sldId="357"/>
            <ac:spMk id="81" creationId="{9D9B7229-4D07-411D-A25F-3AEA61CD7A5A}"/>
          </ac:spMkLst>
        </pc:spChg>
        <pc:spChg chg="mod">
          <ac:chgData name="Judson Santiago" userId="ebb108da2f256286" providerId="LiveId" clId="{AAFD910A-7EFF-4B40-8FD5-7557BAB7E37B}" dt="2021-07-26T00:16:36.668" v="98"/>
          <ac:spMkLst>
            <pc:docMk/>
            <pc:sldMk cId="2747451567" sldId="357"/>
            <ac:spMk id="82" creationId="{1FB71CCF-E44B-4C5A-8508-0C387C902603}"/>
          </ac:spMkLst>
        </pc:spChg>
        <pc:spChg chg="mod">
          <ac:chgData name="Judson Santiago" userId="ebb108da2f256286" providerId="LiveId" clId="{AAFD910A-7EFF-4B40-8FD5-7557BAB7E37B}" dt="2021-07-26T00:16:36.668" v="98"/>
          <ac:spMkLst>
            <pc:docMk/>
            <pc:sldMk cId="2747451567" sldId="357"/>
            <ac:spMk id="83" creationId="{DA46848D-058E-428E-8CAD-7D14606251FF}"/>
          </ac:spMkLst>
        </pc:spChg>
        <pc:spChg chg="mod">
          <ac:chgData name="Judson Santiago" userId="ebb108da2f256286" providerId="LiveId" clId="{AAFD910A-7EFF-4B40-8FD5-7557BAB7E37B}" dt="2021-07-26T00:16:36.668" v="98"/>
          <ac:spMkLst>
            <pc:docMk/>
            <pc:sldMk cId="2747451567" sldId="357"/>
            <ac:spMk id="84" creationId="{80B98FD8-C737-4290-9D37-EB3BE52113DF}"/>
          </ac:spMkLst>
        </pc:spChg>
        <pc:spChg chg="mod">
          <ac:chgData name="Judson Santiago" userId="ebb108da2f256286" providerId="LiveId" clId="{AAFD910A-7EFF-4B40-8FD5-7557BAB7E37B}" dt="2021-07-26T00:16:36.668" v="98"/>
          <ac:spMkLst>
            <pc:docMk/>
            <pc:sldMk cId="2747451567" sldId="357"/>
            <ac:spMk id="85" creationId="{7AAC0F5D-ACB0-4E2D-98F6-753E6AC6DCFB}"/>
          </ac:spMkLst>
        </pc:spChg>
        <pc:spChg chg="mod">
          <ac:chgData name="Judson Santiago" userId="ebb108da2f256286" providerId="LiveId" clId="{AAFD910A-7EFF-4B40-8FD5-7557BAB7E37B}" dt="2021-07-26T00:16:36.668" v="98"/>
          <ac:spMkLst>
            <pc:docMk/>
            <pc:sldMk cId="2747451567" sldId="357"/>
            <ac:spMk id="86" creationId="{28727175-E1F9-478B-AA7B-1E5E16DFCD82}"/>
          </ac:spMkLst>
        </pc:spChg>
        <pc:spChg chg="mod">
          <ac:chgData name="Judson Santiago" userId="ebb108da2f256286" providerId="LiveId" clId="{AAFD910A-7EFF-4B40-8FD5-7557BAB7E37B}" dt="2021-07-26T00:16:36.668" v="98"/>
          <ac:spMkLst>
            <pc:docMk/>
            <pc:sldMk cId="2747451567" sldId="357"/>
            <ac:spMk id="87" creationId="{05AD012E-9A1A-4831-86AD-889D0197A4FD}"/>
          </ac:spMkLst>
        </pc:spChg>
        <pc:spChg chg="mod">
          <ac:chgData name="Judson Santiago" userId="ebb108da2f256286" providerId="LiveId" clId="{AAFD910A-7EFF-4B40-8FD5-7557BAB7E37B}" dt="2021-07-26T00:16:36.668" v="98"/>
          <ac:spMkLst>
            <pc:docMk/>
            <pc:sldMk cId="2747451567" sldId="357"/>
            <ac:spMk id="88" creationId="{68AB14B7-D8C9-45B3-8496-790A5A847155}"/>
          </ac:spMkLst>
        </pc:spChg>
        <pc:spChg chg="mod">
          <ac:chgData name="Judson Santiago" userId="ebb108da2f256286" providerId="LiveId" clId="{AAFD910A-7EFF-4B40-8FD5-7557BAB7E37B}" dt="2021-07-26T00:16:36.668" v="98"/>
          <ac:spMkLst>
            <pc:docMk/>
            <pc:sldMk cId="2747451567" sldId="357"/>
            <ac:spMk id="89" creationId="{BC8F3DA6-9BE9-4B92-BF66-EAB998E9DA07}"/>
          </ac:spMkLst>
        </pc:spChg>
        <pc:spChg chg="mod">
          <ac:chgData name="Judson Santiago" userId="ebb108da2f256286" providerId="LiveId" clId="{AAFD910A-7EFF-4B40-8FD5-7557BAB7E37B}" dt="2021-07-26T00:16:36.668" v="98"/>
          <ac:spMkLst>
            <pc:docMk/>
            <pc:sldMk cId="2747451567" sldId="357"/>
            <ac:spMk id="90" creationId="{93C724BF-A8DD-434D-A075-56553C90FF0F}"/>
          </ac:spMkLst>
        </pc:spChg>
        <pc:spChg chg="mod">
          <ac:chgData name="Judson Santiago" userId="ebb108da2f256286" providerId="LiveId" clId="{AAFD910A-7EFF-4B40-8FD5-7557BAB7E37B}" dt="2021-07-26T00:16:36.668" v="98"/>
          <ac:spMkLst>
            <pc:docMk/>
            <pc:sldMk cId="2747451567" sldId="357"/>
            <ac:spMk id="91" creationId="{05F9B4E7-CE05-49C8-B8F9-4BE44F59E81E}"/>
          </ac:spMkLst>
        </pc:spChg>
        <pc:spChg chg="mod">
          <ac:chgData name="Judson Santiago" userId="ebb108da2f256286" providerId="LiveId" clId="{AAFD910A-7EFF-4B40-8FD5-7557BAB7E37B}" dt="2021-07-26T00:16:36.668" v="98"/>
          <ac:spMkLst>
            <pc:docMk/>
            <pc:sldMk cId="2747451567" sldId="357"/>
            <ac:spMk id="92" creationId="{BA38A059-F25D-4D8D-9951-B5E2E3ECFB52}"/>
          </ac:spMkLst>
        </pc:spChg>
        <pc:spChg chg="mod">
          <ac:chgData name="Judson Santiago" userId="ebb108da2f256286" providerId="LiveId" clId="{AAFD910A-7EFF-4B40-8FD5-7557BAB7E37B}" dt="2021-07-26T00:16:36.668" v="98"/>
          <ac:spMkLst>
            <pc:docMk/>
            <pc:sldMk cId="2747451567" sldId="357"/>
            <ac:spMk id="93" creationId="{7EFB0819-D41F-4A24-8297-F656159CDE11}"/>
          </ac:spMkLst>
        </pc:spChg>
        <pc:spChg chg="mod">
          <ac:chgData name="Judson Santiago" userId="ebb108da2f256286" providerId="LiveId" clId="{AAFD910A-7EFF-4B40-8FD5-7557BAB7E37B}" dt="2021-07-26T00:16:36.668" v="98"/>
          <ac:spMkLst>
            <pc:docMk/>
            <pc:sldMk cId="2747451567" sldId="357"/>
            <ac:spMk id="94" creationId="{36986916-A04A-49A2-B11C-FFC42382A3D8}"/>
          </ac:spMkLst>
        </pc:spChg>
        <pc:spChg chg="mod">
          <ac:chgData name="Judson Santiago" userId="ebb108da2f256286" providerId="LiveId" clId="{AAFD910A-7EFF-4B40-8FD5-7557BAB7E37B}" dt="2021-07-26T00:16:36.668" v="98"/>
          <ac:spMkLst>
            <pc:docMk/>
            <pc:sldMk cId="2747451567" sldId="357"/>
            <ac:spMk id="95" creationId="{F4F83F3B-4C4A-40A3-9BCE-C73630F44159}"/>
          </ac:spMkLst>
        </pc:spChg>
        <pc:spChg chg="mod">
          <ac:chgData name="Judson Santiago" userId="ebb108da2f256286" providerId="LiveId" clId="{AAFD910A-7EFF-4B40-8FD5-7557BAB7E37B}" dt="2021-07-26T00:16:36.668" v="98"/>
          <ac:spMkLst>
            <pc:docMk/>
            <pc:sldMk cId="2747451567" sldId="357"/>
            <ac:spMk id="96" creationId="{0CED56D3-43B2-4DA4-B31F-562BF73A0686}"/>
          </ac:spMkLst>
        </pc:spChg>
        <pc:spChg chg="mod">
          <ac:chgData name="Judson Santiago" userId="ebb108da2f256286" providerId="LiveId" clId="{AAFD910A-7EFF-4B40-8FD5-7557BAB7E37B}" dt="2021-07-26T00:16:36.668" v="98"/>
          <ac:spMkLst>
            <pc:docMk/>
            <pc:sldMk cId="2747451567" sldId="357"/>
            <ac:spMk id="97" creationId="{3673325E-8D7A-492A-BFE4-D51C88EFAE3F}"/>
          </ac:spMkLst>
        </pc:spChg>
        <pc:spChg chg="mod">
          <ac:chgData name="Judson Santiago" userId="ebb108da2f256286" providerId="LiveId" clId="{AAFD910A-7EFF-4B40-8FD5-7557BAB7E37B}" dt="2021-07-26T00:16:36.668" v="98"/>
          <ac:spMkLst>
            <pc:docMk/>
            <pc:sldMk cId="2747451567" sldId="357"/>
            <ac:spMk id="98" creationId="{6A4D7F8C-843C-4F33-8E12-191357571446}"/>
          </ac:spMkLst>
        </pc:spChg>
        <pc:spChg chg="mod">
          <ac:chgData name="Judson Santiago" userId="ebb108da2f256286" providerId="LiveId" clId="{AAFD910A-7EFF-4B40-8FD5-7557BAB7E37B}" dt="2021-07-26T00:16:36.668" v="98"/>
          <ac:spMkLst>
            <pc:docMk/>
            <pc:sldMk cId="2747451567" sldId="357"/>
            <ac:spMk id="99" creationId="{704ED5F1-7A6D-4236-A241-B942B20D7CA7}"/>
          </ac:spMkLst>
        </pc:spChg>
        <pc:spChg chg="mod">
          <ac:chgData name="Judson Santiago" userId="ebb108da2f256286" providerId="LiveId" clId="{AAFD910A-7EFF-4B40-8FD5-7557BAB7E37B}" dt="2021-07-26T00:16:36.668" v="98"/>
          <ac:spMkLst>
            <pc:docMk/>
            <pc:sldMk cId="2747451567" sldId="357"/>
            <ac:spMk id="100" creationId="{3DC08885-6DCD-46C7-ADA1-9EE542E659B4}"/>
          </ac:spMkLst>
        </pc:spChg>
        <pc:spChg chg="mod">
          <ac:chgData name="Judson Santiago" userId="ebb108da2f256286" providerId="LiveId" clId="{AAFD910A-7EFF-4B40-8FD5-7557BAB7E37B}" dt="2021-07-26T00:16:36.668" v="98"/>
          <ac:spMkLst>
            <pc:docMk/>
            <pc:sldMk cId="2747451567" sldId="357"/>
            <ac:spMk id="101" creationId="{CD58E006-81DE-411F-B9DF-8ABA1425FCE7}"/>
          </ac:spMkLst>
        </pc:spChg>
        <pc:spChg chg="mod">
          <ac:chgData name="Judson Santiago" userId="ebb108da2f256286" providerId="LiveId" clId="{AAFD910A-7EFF-4B40-8FD5-7557BAB7E37B}" dt="2021-07-26T00:16:36.668" v="98"/>
          <ac:spMkLst>
            <pc:docMk/>
            <pc:sldMk cId="2747451567" sldId="357"/>
            <ac:spMk id="102" creationId="{417F10CD-0AA9-476D-A92B-6C7FC4DC3FDD}"/>
          </ac:spMkLst>
        </pc:spChg>
        <pc:spChg chg="mod">
          <ac:chgData name="Judson Santiago" userId="ebb108da2f256286" providerId="LiveId" clId="{AAFD910A-7EFF-4B40-8FD5-7557BAB7E37B}" dt="2021-07-26T00:16:36.668" v="98"/>
          <ac:spMkLst>
            <pc:docMk/>
            <pc:sldMk cId="2747451567" sldId="357"/>
            <ac:spMk id="103" creationId="{130A3B9E-69E2-479F-86AA-C957F945EEEB}"/>
          </ac:spMkLst>
        </pc:spChg>
        <pc:spChg chg="mod">
          <ac:chgData name="Judson Santiago" userId="ebb108da2f256286" providerId="LiveId" clId="{AAFD910A-7EFF-4B40-8FD5-7557BAB7E37B}" dt="2021-07-26T00:16:36.668" v="98"/>
          <ac:spMkLst>
            <pc:docMk/>
            <pc:sldMk cId="2747451567" sldId="357"/>
            <ac:spMk id="104" creationId="{5E0F41D3-D1EB-4117-8BF7-397F55520E8E}"/>
          </ac:spMkLst>
        </pc:spChg>
        <pc:spChg chg="mod">
          <ac:chgData name="Judson Santiago" userId="ebb108da2f256286" providerId="LiveId" clId="{AAFD910A-7EFF-4B40-8FD5-7557BAB7E37B}" dt="2021-07-26T00:16:36.668" v="98"/>
          <ac:spMkLst>
            <pc:docMk/>
            <pc:sldMk cId="2747451567" sldId="357"/>
            <ac:spMk id="105" creationId="{0E1CC784-BA83-48DD-92D1-05EEC050AD40}"/>
          </ac:spMkLst>
        </pc:spChg>
        <pc:spChg chg="mod">
          <ac:chgData name="Judson Santiago" userId="ebb108da2f256286" providerId="LiveId" clId="{AAFD910A-7EFF-4B40-8FD5-7557BAB7E37B}" dt="2021-07-26T00:16:36.668" v="98"/>
          <ac:spMkLst>
            <pc:docMk/>
            <pc:sldMk cId="2747451567" sldId="357"/>
            <ac:spMk id="106" creationId="{D85C46E6-8812-4BA8-8214-A3A568CFCCFA}"/>
          </ac:spMkLst>
        </pc:spChg>
        <pc:spChg chg="mod">
          <ac:chgData name="Judson Santiago" userId="ebb108da2f256286" providerId="LiveId" clId="{AAFD910A-7EFF-4B40-8FD5-7557BAB7E37B}" dt="2021-07-26T00:16:36.668" v="98"/>
          <ac:spMkLst>
            <pc:docMk/>
            <pc:sldMk cId="2747451567" sldId="357"/>
            <ac:spMk id="107" creationId="{8899F7A3-7C66-4B0E-9A64-F7A776375076}"/>
          </ac:spMkLst>
        </pc:spChg>
        <pc:spChg chg="mod">
          <ac:chgData name="Judson Santiago" userId="ebb108da2f256286" providerId="LiveId" clId="{AAFD910A-7EFF-4B40-8FD5-7557BAB7E37B}" dt="2021-07-26T00:16:36.668" v="98"/>
          <ac:spMkLst>
            <pc:docMk/>
            <pc:sldMk cId="2747451567" sldId="357"/>
            <ac:spMk id="108" creationId="{827BC242-8815-4308-BC55-856EF0FDA22D}"/>
          </ac:spMkLst>
        </pc:spChg>
        <pc:spChg chg="mod">
          <ac:chgData name="Judson Santiago" userId="ebb108da2f256286" providerId="LiveId" clId="{AAFD910A-7EFF-4B40-8FD5-7557BAB7E37B}" dt="2021-07-26T00:16:36.668" v="98"/>
          <ac:spMkLst>
            <pc:docMk/>
            <pc:sldMk cId="2747451567" sldId="357"/>
            <ac:spMk id="109" creationId="{1B0638FF-BE07-478C-B20B-6828E7014317}"/>
          </ac:spMkLst>
        </pc:spChg>
        <pc:spChg chg="mod">
          <ac:chgData name="Judson Santiago" userId="ebb108da2f256286" providerId="LiveId" clId="{AAFD910A-7EFF-4B40-8FD5-7557BAB7E37B}" dt="2021-07-26T00:16:36.668" v="98"/>
          <ac:spMkLst>
            <pc:docMk/>
            <pc:sldMk cId="2747451567" sldId="357"/>
            <ac:spMk id="110" creationId="{C5C8534F-6456-4A21-AD41-1D6EDD3E844D}"/>
          </ac:spMkLst>
        </pc:spChg>
        <pc:spChg chg="mod">
          <ac:chgData name="Judson Santiago" userId="ebb108da2f256286" providerId="LiveId" clId="{AAFD910A-7EFF-4B40-8FD5-7557BAB7E37B}" dt="2021-07-26T00:16:36.668" v="98"/>
          <ac:spMkLst>
            <pc:docMk/>
            <pc:sldMk cId="2747451567" sldId="357"/>
            <ac:spMk id="111" creationId="{216A0617-F3D5-4248-93B1-22D33E01FFDA}"/>
          </ac:spMkLst>
        </pc:spChg>
        <pc:spChg chg="mod">
          <ac:chgData name="Judson Santiago" userId="ebb108da2f256286" providerId="LiveId" clId="{AAFD910A-7EFF-4B40-8FD5-7557BAB7E37B}" dt="2021-07-26T00:16:36.668" v="98"/>
          <ac:spMkLst>
            <pc:docMk/>
            <pc:sldMk cId="2747451567" sldId="357"/>
            <ac:spMk id="112" creationId="{97C728C7-D55B-42B7-9BB9-460BD4B345E4}"/>
          </ac:spMkLst>
        </pc:spChg>
        <pc:spChg chg="mod">
          <ac:chgData name="Judson Santiago" userId="ebb108da2f256286" providerId="LiveId" clId="{AAFD910A-7EFF-4B40-8FD5-7557BAB7E37B}" dt="2021-07-26T00:16:36.668" v="98"/>
          <ac:spMkLst>
            <pc:docMk/>
            <pc:sldMk cId="2747451567" sldId="357"/>
            <ac:spMk id="113" creationId="{9D2143FF-E568-4315-B0AC-5B29467DD3CD}"/>
          </ac:spMkLst>
        </pc:spChg>
        <pc:spChg chg="mod">
          <ac:chgData name="Judson Santiago" userId="ebb108da2f256286" providerId="LiveId" clId="{AAFD910A-7EFF-4B40-8FD5-7557BAB7E37B}" dt="2021-07-26T00:16:36.668" v="98"/>
          <ac:spMkLst>
            <pc:docMk/>
            <pc:sldMk cId="2747451567" sldId="357"/>
            <ac:spMk id="114" creationId="{0C08D5F3-450E-43F6-8359-CB8FF086D24F}"/>
          </ac:spMkLst>
        </pc:spChg>
        <pc:spChg chg="mod">
          <ac:chgData name="Judson Santiago" userId="ebb108da2f256286" providerId="LiveId" clId="{AAFD910A-7EFF-4B40-8FD5-7557BAB7E37B}" dt="2021-07-26T00:16:36.668" v="98"/>
          <ac:spMkLst>
            <pc:docMk/>
            <pc:sldMk cId="2747451567" sldId="357"/>
            <ac:spMk id="115" creationId="{4D7D71A6-71BD-4122-B8F0-30FA8B229827}"/>
          </ac:spMkLst>
        </pc:spChg>
        <pc:spChg chg="mod">
          <ac:chgData name="Judson Santiago" userId="ebb108da2f256286" providerId="LiveId" clId="{AAFD910A-7EFF-4B40-8FD5-7557BAB7E37B}" dt="2021-07-26T00:16:36.668" v="98"/>
          <ac:spMkLst>
            <pc:docMk/>
            <pc:sldMk cId="2747451567" sldId="357"/>
            <ac:spMk id="116" creationId="{33D5004C-78B8-4168-B969-E1959623D551}"/>
          </ac:spMkLst>
        </pc:spChg>
        <pc:spChg chg="mod">
          <ac:chgData name="Judson Santiago" userId="ebb108da2f256286" providerId="LiveId" clId="{AAFD910A-7EFF-4B40-8FD5-7557BAB7E37B}" dt="2021-07-26T00:16:51.583" v="101"/>
          <ac:spMkLst>
            <pc:docMk/>
            <pc:sldMk cId="2747451567" sldId="357"/>
            <ac:spMk id="118" creationId="{9CC94BEF-45D9-43B6-800C-8F8B84B2074A}"/>
          </ac:spMkLst>
        </pc:spChg>
        <pc:spChg chg="mod">
          <ac:chgData name="Judson Santiago" userId="ebb108da2f256286" providerId="LiveId" clId="{AAFD910A-7EFF-4B40-8FD5-7557BAB7E37B}" dt="2021-07-26T00:16:51.583" v="101"/>
          <ac:spMkLst>
            <pc:docMk/>
            <pc:sldMk cId="2747451567" sldId="357"/>
            <ac:spMk id="119" creationId="{6C170C2A-6235-46A2-AAD4-F8CF21C5F4DA}"/>
          </ac:spMkLst>
        </pc:spChg>
        <pc:spChg chg="mod">
          <ac:chgData name="Judson Santiago" userId="ebb108da2f256286" providerId="LiveId" clId="{AAFD910A-7EFF-4B40-8FD5-7557BAB7E37B}" dt="2021-07-26T00:16:51.583" v="101"/>
          <ac:spMkLst>
            <pc:docMk/>
            <pc:sldMk cId="2747451567" sldId="357"/>
            <ac:spMk id="120" creationId="{DC6D83EF-2E75-43E4-93F7-C3002ABE9EFF}"/>
          </ac:spMkLst>
        </pc:spChg>
        <pc:spChg chg="mod">
          <ac:chgData name="Judson Santiago" userId="ebb108da2f256286" providerId="LiveId" clId="{AAFD910A-7EFF-4B40-8FD5-7557BAB7E37B}" dt="2021-07-26T00:16:51.583" v="101"/>
          <ac:spMkLst>
            <pc:docMk/>
            <pc:sldMk cId="2747451567" sldId="357"/>
            <ac:spMk id="121" creationId="{2437A89E-388B-49CC-A50D-FEA4C929831E}"/>
          </ac:spMkLst>
        </pc:spChg>
        <pc:spChg chg="mod">
          <ac:chgData name="Judson Santiago" userId="ebb108da2f256286" providerId="LiveId" clId="{AAFD910A-7EFF-4B40-8FD5-7557BAB7E37B}" dt="2021-07-26T00:16:51.583" v="101"/>
          <ac:spMkLst>
            <pc:docMk/>
            <pc:sldMk cId="2747451567" sldId="357"/>
            <ac:spMk id="122" creationId="{A2597A55-160F-42FF-9083-E792D6D60E58}"/>
          </ac:spMkLst>
        </pc:spChg>
        <pc:spChg chg="mod">
          <ac:chgData name="Judson Santiago" userId="ebb108da2f256286" providerId="LiveId" clId="{AAFD910A-7EFF-4B40-8FD5-7557BAB7E37B}" dt="2021-07-26T00:16:51.583" v="101"/>
          <ac:spMkLst>
            <pc:docMk/>
            <pc:sldMk cId="2747451567" sldId="357"/>
            <ac:spMk id="123" creationId="{5D69E519-85C1-4241-83D3-6125A3978DDB}"/>
          </ac:spMkLst>
        </pc:spChg>
        <pc:spChg chg="mod">
          <ac:chgData name="Judson Santiago" userId="ebb108da2f256286" providerId="LiveId" clId="{AAFD910A-7EFF-4B40-8FD5-7557BAB7E37B}" dt="2021-07-26T00:16:51.583" v="101"/>
          <ac:spMkLst>
            <pc:docMk/>
            <pc:sldMk cId="2747451567" sldId="357"/>
            <ac:spMk id="124" creationId="{84C90144-5B79-49A5-B78C-9D92D06A51B9}"/>
          </ac:spMkLst>
        </pc:spChg>
        <pc:spChg chg="mod">
          <ac:chgData name="Judson Santiago" userId="ebb108da2f256286" providerId="LiveId" clId="{AAFD910A-7EFF-4B40-8FD5-7557BAB7E37B}" dt="2021-07-26T00:16:51.583" v="101"/>
          <ac:spMkLst>
            <pc:docMk/>
            <pc:sldMk cId="2747451567" sldId="357"/>
            <ac:spMk id="125" creationId="{37A44238-8221-4AF4-92E8-EB8018604656}"/>
          </ac:spMkLst>
        </pc:spChg>
        <pc:spChg chg="mod">
          <ac:chgData name="Judson Santiago" userId="ebb108da2f256286" providerId="LiveId" clId="{AAFD910A-7EFF-4B40-8FD5-7557BAB7E37B}" dt="2021-07-26T00:16:51.583" v="101"/>
          <ac:spMkLst>
            <pc:docMk/>
            <pc:sldMk cId="2747451567" sldId="357"/>
            <ac:spMk id="126" creationId="{992E645F-6B9D-4B9C-ADCA-9088D62142C0}"/>
          </ac:spMkLst>
        </pc:spChg>
        <pc:spChg chg="mod">
          <ac:chgData name="Judson Santiago" userId="ebb108da2f256286" providerId="LiveId" clId="{AAFD910A-7EFF-4B40-8FD5-7557BAB7E37B}" dt="2021-07-26T00:16:51.583" v="101"/>
          <ac:spMkLst>
            <pc:docMk/>
            <pc:sldMk cId="2747451567" sldId="357"/>
            <ac:spMk id="127" creationId="{375DAA34-8C18-4FD5-BAFC-EF7364EE7478}"/>
          </ac:spMkLst>
        </pc:spChg>
        <pc:spChg chg="mod">
          <ac:chgData name="Judson Santiago" userId="ebb108da2f256286" providerId="LiveId" clId="{AAFD910A-7EFF-4B40-8FD5-7557BAB7E37B}" dt="2021-07-26T00:16:51.583" v="101"/>
          <ac:spMkLst>
            <pc:docMk/>
            <pc:sldMk cId="2747451567" sldId="357"/>
            <ac:spMk id="128" creationId="{B1481923-E920-4BED-BDB4-85A437816623}"/>
          </ac:spMkLst>
        </pc:spChg>
        <pc:spChg chg="mod">
          <ac:chgData name="Judson Santiago" userId="ebb108da2f256286" providerId="LiveId" clId="{AAFD910A-7EFF-4B40-8FD5-7557BAB7E37B}" dt="2021-07-26T00:16:51.583" v="101"/>
          <ac:spMkLst>
            <pc:docMk/>
            <pc:sldMk cId="2747451567" sldId="357"/>
            <ac:spMk id="129" creationId="{57FF83B6-4E88-40AF-81F4-1DDED468ED4B}"/>
          </ac:spMkLst>
        </pc:spChg>
        <pc:spChg chg="mod">
          <ac:chgData name="Judson Santiago" userId="ebb108da2f256286" providerId="LiveId" clId="{AAFD910A-7EFF-4B40-8FD5-7557BAB7E37B}" dt="2021-07-26T00:16:51.583" v="101"/>
          <ac:spMkLst>
            <pc:docMk/>
            <pc:sldMk cId="2747451567" sldId="357"/>
            <ac:spMk id="130" creationId="{B87D106C-F780-4131-8C3B-AA5D26816858}"/>
          </ac:spMkLst>
        </pc:spChg>
        <pc:spChg chg="mod">
          <ac:chgData name="Judson Santiago" userId="ebb108da2f256286" providerId="LiveId" clId="{AAFD910A-7EFF-4B40-8FD5-7557BAB7E37B}" dt="2021-07-26T00:16:51.583" v="101"/>
          <ac:spMkLst>
            <pc:docMk/>
            <pc:sldMk cId="2747451567" sldId="357"/>
            <ac:spMk id="131" creationId="{FBCE841E-2857-4482-821E-7685BA5F277E}"/>
          </ac:spMkLst>
        </pc:spChg>
        <pc:spChg chg="mod">
          <ac:chgData name="Judson Santiago" userId="ebb108da2f256286" providerId="LiveId" clId="{AAFD910A-7EFF-4B40-8FD5-7557BAB7E37B}" dt="2021-07-26T00:16:51.583" v="101"/>
          <ac:spMkLst>
            <pc:docMk/>
            <pc:sldMk cId="2747451567" sldId="357"/>
            <ac:spMk id="132" creationId="{31647097-79DA-4595-A718-4F7E9DADB542}"/>
          </ac:spMkLst>
        </pc:spChg>
        <pc:spChg chg="mod">
          <ac:chgData name="Judson Santiago" userId="ebb108da2f256286" providerId="LiveId" clId="{AAFD910A-7EFF-4B40-8FD5-7557BAB7E37B}" dt="2021-07-26T00:16:51.583" v="101"/>
          <ac:spMkLst>
            <pc:docMk/>
            <pc:sldMk cId="2747451567" sldId="357"/>
            <ac:spMk id="133" creationId="{4B7DB914-B188-4C21-BA7C-75EE44DED168}"/>
          </ac:spMkLst>
        </pc:spChg>
        <pc:spChg chg="mod">
          <ac:chgData name="Judson Santiago" userId="ebb108da2f256286" providerId="LiveId" clId="{AAFD910A-7EFF-4B40-8FD5-7557BAB7E37B}" dt="2021-07-26T00:16:51.583" v="101"/>
          <ac:spMkLst>
            <pc:docMk/>
            <pc:sldMk cId="2747451567" sldId="357"/>
            <ac:spMk id="134" creationId="{FC61A92C-1077-4C23-AC86-2CDCCFDFE7C0}"/>
          </ac:spMkLst>
        </pc:spChg>
        <pc:spChg chg="mod">
          <ac:chgData name="Judson Santiago" userId="ebb108da2f256286" providerId="LiveId" clId="{AAFD910A-7EFF-4B40-8FD5-7557BAB7E37B}" dt="2021-07-26T00:16:51.583" v="101"/>
          <ac:spMkLst>
            <pc:docMk/>
            <pc:sldMk cId="2747451567" sldId="357"/>
            <ac:spMk id="135" creationId="{48B4B492-53A2-4C94-95E5-A231543A95D1}"/>
          </ac:spMkLst>
        </pc:spChg>
        <pc:spChg chg="mod">
          <ac:chgData name="Judson Santiago" userId="ebb108da2f256286" providerId="LiveId" clId="{AAFD910A-7EFF-4B40-8FD5-7557BAB7E37B}" dt="2021-07-26T00:16:51.583" v="101"/>
          <ac:spMkLst>
            <pc:docMk/>
            <pc:sldMk cId="2747451567" sldId="357"/>
            <ac:spMk id="136" creationId="{0B21C4EA-2E4A-494B-88FA-1B4E4637EF35}"/>
          </ac:spMkLst>
        </pc:spChg>
        <pc:spChg chg="mod">
          <ac:chgData name="Judson Santiago" userId="ebb108da2f256286" providerId="LiveId" clId="{AAFD910A-7EFF-4B40-8FD5-7557BAB7E37B}" dt="2021-07-26T00:16:51.583" v="101"/>
          <ac:spMkLst>
            <pc:docMk/>
            <pc:sldMk cId="2747451567" sldId="357"/>
            <ac:spMk id="137" creationId="{46BAFF58-99BD-4689-B123-1042B6A2CC15}"/>
          </ac:spMkLst>
        </pc:spChg>
        <pc:spChg chg="mod">
          <ac:chgData name="Judson Santiago" userId="ebb108da2f256286" providerId="LiveId" clId="{AAFD910A-7EFF-4B40-8FD5-7557BAB7E37B}" dt="2021-07-26T00:16:51.583" v="101"/>
          <ac:spMkLst>
            <pc:docMk/>
            <pc:sldMk cId="2747451567" sldId="357"/>
            <ac:spMk id="138" creationId="{EBB4F5FF-3D04-45FE-A403-B8B971642FFA}"/>
          </ac:spMkLst>
        </pc:spChg>
        <pc:spChg chg="mod">
          <ac:chgData name="Judson Santiago" userId="ebb108da2f256286" providerId="LiveId" clId="{AAFD910A-7EFF-4B40-8FD5-7557BAB7E37B}" dt="2021-07-26T00:16:51.583" v="101"/>
          <ac:spMkLst>
            <pc:docMk/>
            <pc:sldMk cId="2747451567" sldId="357"/>
            <ac:spMk id="139" creationId="{6E2F914F-B3CD-4486-A5FB-B409D55C34CC}"/>
          </ac:spMkLst>
        </pc:spChg>
        <pc:spChg chg="mod">
          <ac:chgData name="Judson Santiago" userId="ebb108da2f256286" providerId="LiveId" clId="{AAFD910A-7EFF-4B40-8FD5-7557BAB7E37B}" dt="2021-07-26T00:16:51.583" v="101"/>
          <ac:spMkLst>
            <pc:docMk/>
            <pc:sldMk cId="2747451567" sldId="357"/>
            <ac:spMk id="140" creationId="{785DD5FC-CD5B-4305-9F30-3F66CDBFE84E}"/>
          </ac:spMkLst>
        </pc:spChg>
        <pc:spChg chg="mod">
          <ac:chgData name="Judson Santiago" userId="ebb108da2f256286" providerId="LiveId" clId="{AAFD910A-7EFF-4B40-8FD5-7557BAB7E37B}" dt="2021-07-26T00:16:51.583" v="101"/>
          <ac:spMkLst>
            <pc:docMk/>
            <pc:sldMk cId="2747451567" sldId="357"/>
            <ac:spMk id="141" creationId="{EDDA8F20-42F1-47E4-9F4A-03A6C2900BF0}"/>
          </ac:spMkLst>
        </pc:spChg>
        <pc:spChg chg="mod">
          <ac:chgData name="Judson Santiago" userId="ebb108da2f256286" providerId="LiveId" clId="{AAFD910A-7EFF-4B40-8FD5-7557BAB7E37B}" dt="2021-07-26T00:16:51.583" v="101"/>
          <ac:spMkLst>
            <pc:docMk/>
            <pc:sldMk cId="2747451567" sldId="357"/>
            <ac:spMk id="142" creationId="{AC7ECA3A-6022-406E-B9CA-EBDD48D3374D}"/>
          </ac:spMkLst>
        </pc:spChg>
        <pc:spChg chg="mod">
          <ac:chgData name="Judson Santiago" userId="ebb108da2f256286" providerId="LiveId" clId="{AAFD910A-7EFF-4B40-8FD5-7557BAB7E37B}" dt="2021-07-26T00:16:51.583" v="101"/>
          <ac:spMkLst>
            <pc:docMk/>
            <pc:sldMk cId="2747451567" sldId="357"/>
            <ac:spMk id="143" creationId="{FA11E03A-AD25-458D-BD63-480E2A833562}"/>
          </ac:spMkLst>
        </pc:spChg>
        <pc:spChg chg="mod">
          <ac:chgData name="Judson Santiago" userId="ebb108da2f256286" providerId="LiveId" clId="{AAFD910A-7EFF-4B40-8FD5-7557BAB7E37B}" dt="2021-07-26T00:16:51.583" v="101"/>
          <ac:spMkLst>
            <pc:docMk/>
            <pc:sldMk cId="2747451567" sldId="357"/>
            <ac:spMk id="144" creationId="{D66AD7D9-BEF1-4156-A86B-FC904FF644AA}"/>
          </ac:spMkLst>
        </pc:spChg>
        <pc:spChg chg="mod">
          <ac:chgData name="Judson Santiago" userId="ebb108da2f256286" providerId="LiveId" clId="{AAFD910A-7EFF-4B40-8FD5-7557BAB7E37B}" dt="2021-07-26T00:16:51.583" v="101"/>
          <ac:spMkLst>
            <pc:docMk/>
            <pc:sldMk cId="2747451567" sldId="357"/>
            <ac:spMk id="145" creationId="{142CA708-BD0D-40F8-B743-3AE5D87968FC}"/>
          </ac:spMkLst>
        </pc:spChg>
        <pc:spChg chg="mod">
          <ac:chgData name="Judson Santiago" userId="ebb108da2f256286" providerId="LiveId" clId="{AAFD910A-7EFF-4B40-8FD5-7557BAB7E37B}" dt="2021-07-26T00:16:51.583" v="101"/>
          <ac:spMkLst>
            <pc:docMk/>
            <pc:sldMk cId="2747451567" sldId="357"/>
            <ac:spMk id="146" creationId="{3F4DBEDB-C989-412A-99F9-1E869CCC8847}"/>
          </ac:spMkLst>
        </pc:spChg>
        <pc:spChg chg="mod">
          <ac:chgData name="Judson Santiago" userId="ebb108da2f256286" providerId="LiveId" clId="{AAFD910A-7EFF-4B40-8FD5-7557BAB7E37B}" dt="2021-07-26T00:16:51.583" v="101"/>
          <ac:spMkLst>
            <pc:docMk/>
            <pc:sldMk cId="2747451567" sldId="357"/>
            <ac:spMk id="147" creationId="{F27EE81D-09BC-4925-B313-2F4E7BD69EAF}"/>
          </ac:spMkLst>
        </pc:spChg>
        <pc:spChg chg="mod">
          <ac:chgData name="Judson Santiago" userId="ebb108da2f256286" providerId="LiveId" clId="{AAFD910A-7EFF-4B40-8FD5-7557BAB7E37B}" dt="2021-07-26T00:16:51.583" v="101"/>
          <ac:spMkLst>
            <pc:docMk/>
            <pc:sldMk cId="2747451567" sldId="357"/>
            <ac:spMk id="148" creationId="{69783E47-7C63-422B-B608-5C1E2A4878EC}"/>
          </ac:spMkLst>
        </pc:spChg>
        <pc:spChg chg="mod">
          <ac:chgData name="Judson Santiago" userId="ebb108da2f256286" providerId="LiveId" clId="{AAFD910A-7EFF-4B40-8FD5-7557BAB7E37B}" dt="2021-07-26T00:16:51.583" v="101"/>
          <ac:spMkLst>
            <pc:docMk/>
            <pc:sldMk cId="2747451567" sldId="357"/>
            <ac:spMk id="149" creationId="{2CB23FFE-7D39-4CCA-ADD5-9E62B6125B8A}"/>
          </ac:spMkLst>
        </pc:spChg>
        <pc:spChg chg="mod">
          <ac:chgData name="Judson Santiago" userId="ebb108da2f256286" providerId="LiveId" clId="{AAFD910A-7EFF-4B40-8FD5-7557BAB7E37B}" dt="2021-07-26T00:16:51.583" v="101"/>
          <ac:spMkLst>
            <pc:docMk/>
            <pc:sldMk cId="2747451567" sldId="357"/>
            <ac:spMk id="150" creationId="{833640B5-1D8E-4FD3-8D06-E36DF751785B}"/>
          </ac:spMkLst>
        </pc:spChg>
        <pc:spChg chg="mod">
          <ac:chgData name="Judson Santiago" userId="ebb108da2f256286" providerId="LiveId" clId="{AAFD910A-7EFF-4B40-8FD5-7557BAB7E37B}" dt="2021-07-26T00:16:51.583" v="101"/>
          <ac:spMkLst>
            <pc:docMk/>
            <pc:sldMk cId="2747451567" sldId="357"/>
            <ac:spMk id="151" creationId="{C0EE8BCF-CE41-45E7-A727-452AF46AACB1}"/>
          </ac:spMkLst>
        </pc:spChg>
        <pc:spChg chg="mod">
          <ac:chgData name="Judson Santiago" userId="ebb108da2f256286" providerId="LiveId" clId="{AAFD910A-7EFF-4B40-8FD5-7557BAB7E37B}" dt="2021-07-26T00:16:51.583" v="101"/>
          <ac:spMkLst>
            <pc:docMk/>
            <pc:sldMk cId="2747451567" sldId="357"/>
            <ac:spMk id="152" creationId="{57495E17-5407-4FC6-AFC0-34739BE45A97}"/>
          </ac:spMkLst>
        </pc:spChg>
        <pc:spChg chg="mod">
          <ac:chgData name="Judson Santiago" userId="ebb108da2f256286" providerId="LiveId" clId="{AAFD910A-7EFF-4B40-8FD5-7557BAB7E37B}" dt="2021-07-26T00:16:51.583" v="101"/>
          <ac:spMkLst>
            <pc:docMk/>
            <pc:sldMk cId="2747451567" sldId="357"/>
            <ac:spMk id="153" creationId="{E1F9CC5A-72E6-4613-B712-FC026AD35FDA}"/>
          </ac:spMkLst>
        </pc:spChg>
        <pc:spChg chg="mod">
          <ac:chgData name="Judson Santiago" userId="ebb108da2f256286" providerId="LiveId" clId="{AAFD910A-7EFF-4B40-8FD5-7557BAB7E37B}" dt="2021-07-26T00:16:51.583" v="101"/>
          <ac:spMkLst>
            <pc:docMk/>
            <pc:sldMk cId="2747451567" sldId="357"/>
            <ac:spMk id="154" creationId="{F40D0204-18F8-4114-9D17-FDC4D52F30E5}"/>
          </ac:spMkLst>
        </pc:spChg>
        <pc:spChg chg="mod">
          <ac:chgData name="Judson Santiago" userId="ebb108da2f256286" providerId="LiveId" clId="{AAFD910A-7EFF-4B40-8FD5-7557BAB7E37B}" dt="2021-07-26T00:16:51.583" v="101"/>
          <ac:spMkLst>
            <pc:docMk/>
            <pc:sldMk cId="2747451567" sldId="357"/>
            <ac:spMk id="155" creationId="{E01D106B-0297-4297-87A7-274EEAD4888A}"/>
          </ac:spMkLst>
        </pc:spChg>
        <pc:spChg chg="mod">
          <ac:chgData name="Judson Santiago" userId="ebb108da2f256286" providerId="LiveId" clId="{AAFD910A-7EFF-4B40-8FD5-7557BAB7E37B}" dt="2021-07-26T00:16:51.583" v="101"/>
          <ac:spMkLst>
            <pc:docMk/>
            <pc:sldMk cId="2747451567" sldId="357"/>
            <ac:spMk id="156" creationId="{D4AA4054-3FAB-413E-85C3-452765771189}"/>
          </ac:spMkLst>
        </pc:spChg>
        <pc:spChg chg="mod">
          <ac:chgData name="Judson Santiago" userId="ebb108da2f256286" providerId="LiveId" clId="{AAFD910A-7EFF-4B40-8FD5-7557BAB7E37B}" dt="2021-07-26T00:16:51.583" v="101"/>
          <ac:spMkLst>
            <pc:docMk/>
            <pc:sldMk cId="2747451567" sldId="357"/>
            <ac:spMk id="157" creationId="{C4A2181B-64BE-4FDD-9FD7-7E2E7D70A1B1}"/>
          </ac:spMkLst>
        </pc:spChg>
        <pc:spChg chg="mod">
          <ac:chgData name="Judson Santiago" userId="ebb108da2f256286" providerId="LiveId" clId="{AAFD910A-7EFF-4B40-8FD5-7557BAB7E37B}" dt="2021-07-26T00:16:51.583" v="101"/>
          <ac:spMkLst>
            <pc:docMk/>
            <pc:sldMk cId="2747451567" sldId="357"/>
            <ac:spMk id="158" creationId="{91AEA2E0-B88D-4AA4-9042-D0D8C0FE01C0}"/>
          </ac:spMkLst>
        </pc:spChg>
        <pc:spChg chg="mod">
          <ac:chgData name="Judson Santiago" userId="ebb108da2f256286" providerId="LiveId" clId="{AAFD910A-7EFF-4B40-8FD5-7557BAB7E37B}" dt="2021-07-26T00:16:51.583" v="101"/>
          <ac:spMkLst>
            <pc:docMk/>
            <pc:sldMk cId="2747451567" sldId="357"/>
            <ac:spMk id="159" creationId="{00837130-E0E7-4E78-8056-5EA0F37CFF4E}"/>
          </ac:spMkLst>
        </pc:spChg>
        <pc:spChg chg="mod">
          <ac:chgData name="Judson Santiago" userId="ebb108da2f256286" providerId="LiveId" clId="{AAFD910A-7EFF-4B40-8FD5-7557BAB7E37B}" dt="2021-07-26T00:16:51.583" v="101"/>
          <ac:spMkLst>
            <pc:docMk/>
            <pc:sldMk cId="2747451567" sldId="357"/>
            <ac:spMk id="160" creationId="{FF91BA9B-9190-4C9F-9DC9-3661AD0934ED}"/>
          </ac:spMkLst>
        </pc:spChg>
        <pc:spChg chg="mod">
          <ac:chgData name="Judson Santiago" userId="ebb108da2f256286" providerId="LiveId" clId="{AAFD910A-7EFF-4B40-8FD5-7557BAB7E37B}" dt="2021-07-26T00:16:51.583" v="101"/>
          <ac:spMkLst>
            <pc:docMk/>
            <pc:sldMk cId="2747451567" sldId="357"/>
            <ac:spMk id="161" creationId="{82C81E19-49C1-41DC-9A4E-786CF5930ACE}"/>
          </ac:spMkLst>
        </pc:spChg>
        <pc:spChg chg="mod">
          <ac:chgData name="Judson Santiago" userId="ebb108da2f256286" providerId="LiveId" clId="{AAFD910A-7EFF-4B40-8FD5-7557BAB7E37B}" dt="2021-07-26T00:16:51.583" v="101"/>
          <ac:spMkLst>
            <pc:docMk/>
            <pc:sldMk cId="2747451567" sldId="357"/>
            <ac:spMk id="162" creationId="{80634A76-A65C-4A87-A901-2BE45B782137}"/>
          </ac:spMkLst>
        </pc:spChg>
        <pc:spChg chg="mod">
          <ac:chgData name="Judson Santiago" userId="ebb108da2f256286" providerId="LiveId" clId="{AAFD910A-7EFF-4B40-8FD5-7557BAB7E37B}" dt="2021-07-26T00:16:51.583" v="101"/>
          <ac:spMkLst>
            <pc:docMk/>
            <pc:sldMk cId="2747451567" sldId="357"/>
            <ac:spMk id="163" creationId="{3DBFBFB0-7370-45AD-8209-DBFE81D4688D}"/>
          </ac:spMkLst>
        </pc:spChg>
        <pc:spChg chg="mod">
          <ac:chgData name="Judson Santiago" userId="ebb108da2f256286" providerId="LiveId" clId="{AAFD910A-7EFF-4B40-8FD5-7557BAB7E37B}" dt="2021-07-26T00:16:51.583" v="101"/>
          <ac:spMkLst>
            <pc:docMk/>
            <pc:sldMk cId="2747451567" sldId="357"/>
            <ac:spMk id="164" creationId="{D4F51DAD-55F0-487C-8FA4-4A0976BA9ED2}"/>
          </ac:spMkLst>
        </pc:spChg>
        <pc:spChg chg="mod">
          <ac:chgData name="Judson Santiago" userId="ebb108da2f256286" providerId="LiveId" clId="{AAFD910A-7EFF-4B40-8FD5-7557BAB7E37B}" dt="2021-07-26T00:16:51.583" v="101"/>
          <ac:spMkLst>
            <pc:docMk/>
            <pc:sldMk cId="2747451567" sldId="357"/>
            <ac:spMk id="165" creationId="{55C88429-C7D7-450D-817C-2B7B1675BD56}"/>
          </ac:spMkLst>
        </pc:spChg>
        <pc:spChg chg="mod">
          <ac:chgData name="Judson Santiago" userId="ebb108da2f256286" providerId="LiveId" clId="{AAFD910A-7EFF-4B40-8FD5-7557BAB7E37B}" dt="2021-07-26T00:16:51.583" v="101"/>
          <ac:spMkLst>
            <pc:docMk/>
            <pc:sldMk cId="2747451567" sldId="357"/>
            <ac:spMk id="166" creationId="{432BADBD-0111-4C7F-93C3-BC3D440F3686}"/>
          </ac:spMkLst>
        </pc:spChg>
        <pc:spChg chg="mod">
          <ac:chgData name="Judson Santiago" userId="ebb108da2f256286" providerId="LiveId" clId="{AAFD910A-7EFF-4B40-8FD5-7557BAB7E37B}" dt="2021-07-26T00:16:51.583" v="101"/>
          <ac:spMkLst>
            <pc:docMk/>
            <pc:sldMk cId="2747451567" sldId="357"/>
            <ac:spMk id="167" creationId="{483B50EA-3BD6-47FD-8E73-47A18A080EFF}"/>
          </ac:spMkLst>
        </pc:spChg>
        <pc:spChg chg="mod">
          <ac:chgData name="Judson Santiago" userId="ebb108da2f256286" providerId="LiveId" clId="{AAFD910A-7EFF-4B40-8FD5-7557BAB7E37B}" dt="2021-07-26T00:16:51.583" v="101"/>
          <ac:spMkLst>
            <pc:docMk/>
            <pc:sldMk cId="2747451567" sldId="357"/>
            <ac:spMk id="168" creationId="{BAC395DC-79FE-414A-B9E8-DA174580C9D9}"/>
          </ac:spMkLst>
        </pc:spChg>
        <pc:spChg chg="mod">
          <ac:chgData name="Judson Santiago" userId="ebb108da2f256286" providerId="LiveId" clId="{AAFD910A-7EFF-4B40-8FD5-7557BAB7E37B}" dt="2021-07-26T00:18:39.845" v="189" actId="20577"/>
          <ac:spMkLst>
            <pc:docMk/>
            <pc:sldMk cId="2747451567" sldId="357"/>
            <ac:spMk id="169" creationId="{23B5BA1D-2452-4E91-B98D-4E4FBD2352D7}"/>
          </ac:spMkLst>
        </pc:spChg>
        <pc:spChg chg="add mod">
          <ac:chgData name="Judson Santiago" userId="ebb108da2f256286" providerId="LiveId" clId="{AAFD910A-7EFF-4B40-8FD5-7557BAB7E37B}" dt="2021-07-26T00:19:44.858" v="274" actId="12788"/>
          <ac:spMkLst>
            <pc:docMk/>
            <pc:sldMk cId="2747451567" sldId="357"/>
            <ac:spMk id="170" creationId="{5D721A08-BB42-4F23-BD5D-8C5639D9CCF3}"/>
          </ac:spMkLst>
        </pc:spChg>
        <pc:spChg chg="add mod">
          <ac:chgData name="Judson Santiago" userId="ebb108da2f256286" providerId="LiveId" clId="{AAFD910A-7EFF-4B40-8FD5-7557BAB7E37B}" dt="2021-07-26T00:19:52.797" v="287" actId="1038"/>
          <ac:spMkLst>
            <pc:docMk/>
            <pc:sldMk cId="2747451567" sldId="357"/>
            <ac:spMk id="171" creationId="{D451CE5C-5478-4C83-8D34-2C198CD244A2}"/>
          </ac:spMkLst>
        </pc:spChg>
        <pc:grpChg chg="del">
          <ac:chgData name="Judson Santiago" userId="ebb108da2f256286" providerId="LiveId" clId="{AAFD910A-7EFF-4B40-8FD5-7557BAB7E37B}" dt="2021-07-26T00:16:55.733" v="102" actId="478"/>
          <ac:grpSpMkLst>
            <pc:docMk/>
            <pc:sldMk cId="2747451567" sldId="357"/>
            <ac:grpSpMk id="4" creationId="{29F245DA-7C73-406C-8C7B-18B86ACB1C4E}"/>
          </ac:grpSpMkLst>
        </pc:grpChg>
        <pc:grpChg chg="del">
          <ac:chgData name="Judson Santiago" userId="ebb108da2f256286" providerId="LiveId" clId="{AAFD910A-7EFF-4B40-8FD5-7557BAB7E37B}" dt="2021-07-26T00:17:29.089" v="106" actId="165"/>
          <ac:grpSpMkLst>
            <pc:docMk/>
            <pc:sldMk cId="2747451567" sldId="357"/>
            <ac:grpSpMk id="64" creationId="{B46B36CE-2D44-40E1-9E5F-C70F485D3F5D}"/>
          </ac:grpSpMkLst>
        </pc:grpChg>
        <pc:grpChg chg="add del mod">
          <ac:chgData name="Judson Santiago" userId="ebb108da2f256286" providerId="LiveId" clId="{AAFD910A-7EFF-4B40-8FD5-7557BAB7E37B}" dt="2021-07-26T00:16:45.613" v="100" actId="478"/>
          <ac:grpSpMkLst>
            <pc:docMk/>
            <pc:sldMk cId="2747451567" sldId="357"/>
            <ac:grpSpMk id="65" creationId="{9BCF521B-44D9-4ABE-BDFA-1F9C3E4FAFB5}"/>
          </ac:grpSpMkLst>
        </pc:grpChg>
        <pc:grpChg chg="add mod">
          <ac:chgData name="Judson Santiago" userId="ebb108da2f256286" providerId="LiveId" clId="{AAFD910A-7EFF-4B40-8FD5-7557BAB7E37B}" dt="2021-07-26T00:17:14.554" v="105" actId="1076"/>
          <ac:grpSpMkLst>
            <pc:docMk/>
            <pc:sldMk cId="2747451567" sldId="357"/>
            <ac:grpSpMk id="117" creationId="{B0051110-DB9A-4E8B-A074-3E5A0654EF56}"/>
          </ac:grpSpMkLst>
        </pc:grpChg>
      </pc:sldChg>
      <pc:sldChg chg="modTransition">
        <pc:chgData name="Judson Santiago" userId="ebb108da2f256286" providerId="LiveId" clId="{AAFD910A-7EFF-4B40-8FD5-7557BAB7E37B}" dt="2021-07-26T00:16:19.588" v="97"/>
        <pc:sldMkLst>
          <pc:docMk/>
          <pc:sldMk cId="4268953104" sldId="358"/>
        </pc:sldMkLst>
      </pc:sldChg>
      <pc:sldChg chg="modTransition">
        <pc:chgData name="Judson Santiago" userId="ebb108da2f256286" providerId="LiveId" clId="{AAFD910A-7EFF-4B40-8FD5-7557BAB7E37B}" dt="2021-07-26T00:16:19.588" v="97"/>
        <pc:sldMkLst>
          <pc:docMk/>
          <pc:sldMk cId="2752425901" sldId="359"/>
        </pc:sldMkLst>
      </pc:sldChg>
      <pc:sldChg chg="modTransition">
        <pc:chgData name="Judson Santiago" userId="ebb108da2f256286" providerId="LiveId" clId="{AAFD910A-7EFF-4B40-8FD5-7557BAB7E37B}" dt="2021-07-26T00:16:19.588" v="97"/>
        <pc:sldMkLst>
          <pc:docMk/>
          <pc:sldMk cId="3509363892" sldId="360"/>
        </pc:sldMkLst>
      </pc:sldChg>
      <pc:sldChg chg="modSp mod modTransition">
        <pc:chgData name="Judson Santiago" userId="ebb108da2f256286" providerId="LiveId" clId="{AAFD910A-7EFF-4B40-8FD5-7557BAB7E37B}" dt="2021-07-26T00:33:44.395" v="308" actId="207"/>
        <pc:sldMkLst>
          <pc:docMk/>
          <pc:sldMk cId="2162941427" sldId="361"/>
        </pc:sldMkLst>
        <pc:spChg chg="mod">
          <ac:chgData name="Judson Santiago" userId="ebb108da2f256286" providerId="LiveId" clId="{AAFD910A-7EFF-4B40-8FD5-7557BAB7E37B}" dt="2021-07-26T00:33:44.395" v="308" actId="207"/>
          <ac:spMkLst>
            <pc:docMk/>
            <pc:sldMk cId="2162941427" sldId="361"/>
            <ac:spMk id="6" creationId="{28E00FC0-AA0F-4CE8-9B2B-C5B71380887E}"/>
          </ac:spMkLst>
        </pc:spChg>
        <pc:spChg chg="mod">
          <ac:chgData name="Judson Santiago" userId="ebb108da2f256286" providerId="LiveId" clId="{AAFD910A-7EFF-4B40-8FD5-7557BAB7E37B}" dt="2021-07-26T00:31:55.179" v="298" actId="14100"/>
          <ac:spMkLst>
            <pc:docMk/>
            <pc:sldMk cId="2162941427" sldId="361"/>
            <ac:spMk id="10" creationId="{574BEE84-9EC6-44DC-89D1-C217F55D3248}"/>
          </ac:spMkLst>
        </pc:spChg>
        <pc:spChg chg="mod">
          <ac:chgData name="Judson Santiago" userId="ebb108da2f256286" providerId="LiveId" clId="{AAFD910A-7EFF-4B40-8FD5-7557BAB7E37B}" dt="2021-07-26T00:32:03.981" v="300" actId="14100"/>
          <ac:spMkLst>
            <pc:docMk/>
            <pc:sldMk cId="2162941427" sldId="361"/>
            <ac:spMk id="11" creationId="{BAE2BD90-2ECF-42DC-9862-FC967FFF8FF7}"/>
          </ac:spMkLst>
        </pc:spChg>
        <pc:spChg chg="mod">
          <ac:chgData name="Judson Santiago" userId="ebb108da2f256286" providerId="LiveId" clId="{AAFD910A-7EFF-4B40-8FD5-7557BAB7E37B}" dt="2021-07-26T00:32:21.536" v="301" actId="11530"/>
          <ac:spMkLst>
            <pc:docMk/>
            <pc:sldMk cId="2162941427" sldId="361"/>
            <ac:spMk id="12" creationId="{59D06335-92D3-48B8-90F3-5C3613B58E3A}"/>
          </ac:spMkLst>
        </pc:spChg>
        <pc:spChg chg="mod">
          <ac:chgData name="Judson Santiago" userId="ebb108da2f256286" providerId="LiveId" clId="{AAFD910A-7EFF-4B40-8FD5-7557BAB7E37B}" dt="2021-07-26T00:32:21.536" v="301" actId="11530"/>
          <ac:spMkLst>
            <pc:docMk/>
            <pc:sldMk cId="2162941427" sldId="361"/>
            <ac:spMk id="15" creationId="{09467206-6477-4415-905A-1689D15E29C4}"/>
          </ac:spMkLst>
        </pc:spChg>
        <pc:spChg chg="mod">
          <ac:chgData name="Judson Santiago" userId="ebb108da2f256286" providerId="LiveId" clId="{AAFD910A-7EFF-4B40-8FD5-7557BAB7E37B}" dt="2021-07-26T00:32:21.536" v="301" actId="11530"/>
          <ac:spMkLst>
            <pc:docMk/>
            <pc:sldMk cId="2162941427" sldId="361"/>
            <ac:spMk id="16" creationId="{70FE5D54-C89F-46A3-AB4C-A0F8487A93B8}"/>
          </ac:spMkLst>
        </pc:spChg>
        <pc:spChg chg="mod">
          <ac:chgData name="Judson Santiago" userId="ebb108da2f256286" providerId="LiveId" clId="{AAFD910A-7EFF-4B40-8FD5-7557BAB7E37B}" dt="2021-07-26T00:32:41.557" v="303" actId="14100"/>
          <ac:spMkLst>
            <pc:docMk/>
            <pc:sldMk cId="2162941427" sldId="361"/>
            <ac:spMk id="20" creationId="{A72E25C3-7C42-441F-ACF6-916186E8C28C}"/>
          </ac:spMkLst>
        </pc:spChg>
        <pc:spChg chg="mod">
          <ac:chgData name="Judson Santiago" userId="ebb108da2f256286" providerId="LiveId" clId="{AAFD910A-7EFF-4B40-8FD5-7557BAB7E37B}" dt="2021-07-26T00:32:51.959" v="305" actId="14100"/>
          <ac:spMkLst>
            <pc:docMk/>
            <pc:sldMk cId="2162941427" sldId="361"/>
            <ac:spMk id="21" creationId="{7D833DD5-33DD-4532-A535-34E9DED786BE}"/>
          </ac:spMkLst>
        </pc:spChg>
        <pc:spChg chg="mod">
          <ac:chgData name="Judson Santiago" userId="ebb108da2f256286" providerId="LiveId" clId="{AAFD910A-7EFF-4B40-8FD5-7557BAB7E37B}" dt="2021-07-26T00:33:07.526" v="306" actId="11530"/>
          <ac:spMkLst>
            <pc:docMk/>
            <pc:sldMk cId="2162941427" sldId="361"/>
            <ac:spMk id="22" creationId="{4D6D4365-C29F-46FF-A8B1-75EE46E6E13A}"/>
          </ac:spMkLst>
        </pc:spChg>
        <pc:spChg chg="mod">
          <ac:chgData name="Judson Santiago" userId="ebb108da2f256286" providerId="LiveId" clId="{AAFD910A-7EFF-4B40-8FD5-7557BAB7E37B}" dt="2021-07-26T00:33:07.526" v="306" actId="11530"/>
          <ac:spMkLst>
            <pc:docMk/>
            <pc:sldMk cId="2162941427" sldId="361"/>
            <ac:spMk id="25" creationId="{F5895B6D-802B-41E2-BCDA-D36FEB5DB3B1}"/>
          </ac:spMkLst>
        </pc:spChg>
        <pc:spChg chg="mod">
          <ac:chgData name="Judson Santiago" userId="ebb108da2f256286" providerId="LiveId" clId="{AAFD910A-7EFF-4B40-8FD5-7557BAB7E37B}" dt="2021-07-26T00:33:07.526" v="306" actId="11530"/>
          <ac:spMkLst>
            <pc:docMk/>
            <pc:sldMk cId="2162941427" sldId="361"/>
            <ac:spMk id="26" creationId="{72EE4930-7D12-4AEC-BE79-1B6669E4F38B}"/>
          </ac:spMkLst>
        </pc:spChg>
      </pc:sldChg>
      <pc:sldChg chg="modTransition">
        <pc:chgData name="Judson Santiago" userId="ebb108da2f256286" providerId="LiveId" clId="{AAFD910A-7EFF-4B40-8FD5-7557BAB7E37B}" dt="2021-07-26T00:16:19.588" v="97"/>
        <pc:sldMkLst>
          <pc:docMk/>
          <pc:sldMk cId="3671042360" sldId="362"/>
        </pc:sldMkLst>
      </pc:sldChg>
      <pc:sldChg chg="modTransition">
        <pc:chgData name="Judson Santiago" userId="ebb108da2f256286" providerId="LiveId" clId="{AAFD910A-7EFF-4B40-8FD5-7557BAB7E37B}" dt="2021-07-26T00:16:19.588" v="97"/>
        <pc:sldMkLst>
          <pc:docMk/>
          <pc:sldMk cId="1984821044" sldId="363"/>
        </pc:sldMkLst>
      </pc:sldChg>
      <pc:sldChg chg="modSp mod modTransition">
        <pc:chgData name="Judson Santiago" userId="ebb108da2f256286" providerId="LiveId" clId="{AAFD910A-7EFF-4B40-8FD5-7557BAB7E37B}" dt="2021-07-26T00:22:22.933" v="296" actId="20577"/>
        <pc:sldMkLst>
          <pc:docMk/>
          <pc:sldMk cId="796104655" sldId="364"/>
        </pc:sldMkLst>
        <pc:spChg chg="mod">
          <ac:chgData name="Judson Santiago" userId="ebb108da2f256286" providerId="LiveId" clId="{AAFD910A-7EFF-4B40-8FD5-7557BAB7E37B}" dt="2021-07-26T00:22:22.933" v="296" actId="20577"/>
          <ac:spMkLst>
            <pc:docMk/>
            <pc:sldMk cId="796104655" sldId="364"/>
            <ac:spMk id="3" creationId="{6D874A1B-D4A2-46B6-891F-79B9D9F05A04}"/>
          </ac:spMkLst>
        </pc:spChg>
      </pc:sldChg>
      <pc:sldChg chg="modTransition">
        <pc:chgData name="Judson Santiago" userId="ebb108da2f256286" providerId="LiveId" clId="{AAFD910A-7EFF-4B40-8FD5-7557BAB7E37B}" dt="2021-07-26T00:16:19.588" v="97"/>
        <pc:sldMkLst>
          <pc:docMk/>
          <pc:sldMk cId="442387290" sldId="365"/>
        </pc:sldMkLst>
      </pc:sldChg>
      <pc:sldChg chg="modTransition">
        <pc:chgData name="Judson Santiago" userId="ebb108da2f256286" providerId="LiveId" clId="{AAFD910A-7EFF-4B40-8FD5-7557BAB7E37B}" dt="2021-07-26T00:16:19.588" v="97"/>
        <pc:sldMkLst>
          <pc:docMk/>
          <pc:sldMk cId="1233877263" sldId="366"/>
        </pc:sldMkLst>
      </pc:sldChg>
      <pc:sldChg chg="addSp delSp modSp mod">
        <pc:chgData name="Judson Santiago" userId="ebb108da2f256286" providerId="LiveId" clId="{AAFD910A-7EFF-4B40-8FD5-7557BAB7E37B}" dt="2021-07-26T00:03:33.556" v="50" actId="14100"/>
        <pc:sldMkLst>
          <pc:docMk/>
          <pc:sldMk cId="3661036231" sldId="369"/>
        </pc:sldMkLst>
        <pc:spChg chg="add del mod">
          <ac:chgData name="Judson Santiago" userId="ebb108da2f256286" providerId="LiveId" clId="{AAFD910A-7EFF-4B40-8FD5-7557BAB7E37B}" dt="2021-07-26T00:03:33.556" v="50" actId="14100"/>
          <ac:spMkLst>
            <pc:docMk/>
            <pc:sldMk cId="3661036231" sldId="369"/>
            <ac:spMk id="2" creationId="{34EAC35B-F2D7-4037-BA9D-781A77CCBA87}"/>
          </ac:spMkLst>
        </pc:spChg>
        <pc:spChg chg="add del mod">
          <ac:chgData name="Judson Santiago" userId="ebb108da2f256286" providerId="LiveId" clId="{AAFD910A-7EFF-4B40-8FD5-7557BAB7E37B}" dt="2021-07-26T00:00:38.717" v="16" actId="478"/>
          <ac:spMkLst>
            <pc:docMk/>
            <pc:sldMk cId="3661036231" sldId="369"/>
            <ac:spMk id="4" creationId="{3AC8DDBD-87BB-4D52-B058-3676762F5324}"/>
          </ac:spMkLst>
        </pc:spChg>
      </pc:sldChg>
      <pc:sldMasterChg chg="addSp delSp modSp mod modSldLayout">
        <pc:chgData name="Judson Santiago" userId="ebb108da2f256286" providerId="LiveId" clId="{AAFD910A-7EFF-4B40-8FD5-7557BAB7E37B}" dt="2021-07-26T00:51:12.428" v="309" actId="21"/>
        <pc:sldMasterMkLst>
          <pc:docMk/>
          <pc:sldMasterMk cId="3191364939" sldId="2147483687"/>
        </pc:sldMasterMkLst>
        <pc:spChg chg="mod">
          <ac:chgData name="Judson Santiago" userId="ebb108da2f256286" providerId="LiveId" clId="{AAFD910A-7EFF-4B40-8FD5-7557BAB7E37B}" dt="2021-07-24T21:11:10.917" v="0"/>
          <ac:spMkLst>
            <pc:docMk/>
            <pc:sldMasterMk cId="3191364939" sldId="2147483687"/>
            <ac:spMk id="11" creationId="{86F53D9B-1797-4637-9194-7C54446F8ABC}"/>
          </ac:spMkLst>
        </pc:spChg>
        <pc:grpChg chg="add del mod">
          <ac:chgData name="Judson Santiago" userId="ebb108da2f256286" providerId="LiveId" clId="{AAFD910A-7EFF-4B40-8FD5-7557BAB7E37B}" dt="2021-07-26T00:51:12.428" v="309" actId="21"/>
          <ac:grpSpMkLst>
            <pc:docMk/>
            <pc:sldMasterMk cId="3191364939" sldId="2147483687"/>
            <ac:grpSpMk id="8" creationId="{7533A1DD-D983-4DE4-AEFD-435E645F9853}"/>
          </ac:grpSpMkLst>
        </pc:grpChg>
        <pc:picChg chg="del">
          <ac:chgData name="Judson Santiago" userId="ebb108da2f256286" providerId="LiveId" clId="{AAFD910A-7EFF-4B40-8FD5-7557BAB7E37B}" dt="2021-07-25T23:57:08.064" v="1" actId="478"/>
          <ac:picMkLst>
            <pc:docMk/>
            <pc:sldMasterMk cId="3191364939" sldId="2147483687"/>
            <ac:picMk id="9" creationId="{D490CE8B-CDEE-4FD0-BB4F-02DA29DE4D5C}"/>
          </ac:picMkLst>
        </pc:picChg>
        <pc:picChg chg="mod">
          <ac:chgData name="Judson Santiago" userId="ebb108da2f256286" providerId="LiveId" clId="{AAFD910A-7EFF-4B40-8FD5-7557BAB7E37B}" dt="2021-07-24T21:11:10.917" v="0"/>
          <ac:picMkLst>
            <pc:docMk/>
            <pc:sldMasterMk cId="3191364939" sldId="2147483687"/>
            <ac:picMk id="10" creationId="{10C302AE-4269-4562-8EA8-316AD248BB60}"/>
          </ac:picMkLst>
        </pc:picChg>
        <pc:picChg chg="add mod ord">
          <ac:chgData name="Judson Santiago" userId="ebb108da2f256286" providerId="LiveId" clId="{AAFD910A-7EFF-4B40-8FD5-7557BAB7E37B}" dt="2021-07-25T23:57:12.729" v="3" actId="167"/>
          <ac:picMkLst>
            <pc:docMk/>
            <pc:sldMasterMk cId="3191364939" sldId="2147483687"/>
            <ac:picMk id="12" creationId="{0FDA47D1-C4D0-472A-91DA-F2E0B504758A}"/>
          </ac:picMkLst>
        </pc:picChg>
        <pc:sldLayoutChg chg="addSp delSp modSp mod">
          <pc:chgData name="Judson Santiago" userId="ebb108da2f256286" providerId="LiveId" clId="{AAFD910A-7EFF-4B40-8FD5-7557BAB7E37B}" dt="2021-07-26T00:01:12.164" v="18"/>
          <pc:sldLayoutMkLst>
            <pc:docMk/>
            <pc:sldMasterMk cId="3191364939" sldId="2147483687"/>
            <pc:sldLayoutMk cId="294128816" sldId="2147483688"/>
          </pc:sldLayoutMkLst>
          <pc:spChg chg="del">
            <ac:chgData name="Judson Santiago" userId="ebb108da2f256286" providerId="LiveId" clId="{AAFD910A-7EFF-4B40-8FD5-7557BAB7E37B}" dt="2021-07-25T23:57:31.095" v="4" actId="478"/>
            <ac:spMkLst>
              <pc:docMk/>
              <pc:sldMasterMk cId="3191364939" sldId="2147483687"/>
              <pc:sldLayoutMk cId="294128816" sldId="2147483688"/>
              <ac:spMk id="6" creationId="{7218E033-A411-480D-97C3-053441EBA70B}"/>
            </ac:spMkLst>
          </pc:spChg>
          <pc:spChg chg="del">
            <ac:chgData name="Judson Santiago" userId="ebb108da2f256286" providerId="LiveId" clId="{AAFD910A-7EFF-4B40-8FD5-7557BAB7E37B}" dt="2021-07-26T00:01:11.575" v="17" actId="478"/>
            <ac:spMkLst>
              <pc:docMk/>
              <pc:sldMasterMk cId="3191364939" sldId="2147483687"/>
              <pc:sldLayoutMk cId="294128816" sldId="2147483688"/>
              <ac:spMk id="7" creationId="{A89869AA-F319-4402-8770-FE15233529F7}"/>
            </ac:spMkLst>
          </pc:spChg>
          <pc:spChg chg="del mod">
            <ac:chgData name="Judson Santiago" userId="ebb108da2f256286" providerId="LiveId" clId="{AAFD910A-7EFF-4B40-8FD5-7557BAB7E37B}" dt="2021-07-26T00:01:11.575" v="17" actId="478"/>
            <ac:spMkLst>
              <pc:docMk/>
              <pc:sldMasterMk cId="3191364939" sldId="2147483687"/>
              <pc:sldLayoutMk cId="294128816" sldId="2147483688"/>
              <ac:spMk id="9" creationId="{3228F11B-43B7-4FC0-A7A3-B4E493CB3AB8}"/>
            </ac:spMkLst>
          </pc:spChg>
          <pc:spChg chg="add mod">
            <ac:chgData name="Judson Santiago" userId="ebb108da2f256286" providerId="LiveId" clId="{AAFD910A-7EFF-4B40-8FD5-7557BAB7E37B}" dt="2021-07-25T23:57:32.067" v="5"/>
            <ac:spMkLst>
              <pc:docMk/>
              <pc:sldMasterMk cId="3191364939" sldId="2147483687"/>
              <pc:sldLayoutMk cId="294128816" sldId="2147483688"/>
              <ac:spMk id="11" creationId="{67949F14-51D3-4F11-A560-992791B7972C}"/>
            </ac:spMkLst>
          </pc:spChg>
          <pc:spChg chg="add mod">
            <ac:chgData name="Judson Santiago" userId="ebb108da2f256286" providerId="LiveId" clId="{AAFD910A-7EFF-4B40-8FD5-7557BAB7E37B}" dt="2021-07-26T00:01:12.164" v="18"/>
            <ac:spMkLst>
              <pc:docMk/>
              <pc:sldMasterMk cId="3191364939" sldId="2147483687"/>
              <pc:sldLayoutMk cId="294128816" sldId="2147483688"/>
              <ac:spMk id="12" creationId="{5A0BCFFD-AB50-4DBA-965B-EBAB9FA56358}"/>
            </ac:spMkLst>
          </pc:spChg>
          <pc:spChg chg="add mod">
            <ac:chgData name="Judson Santiago" userId="ebb108da2f256286" providerId="LiveId" clId="{AAFD910A-7EFF-4B40-8FD5-7557BAB7E37B}" dt="2021-07-26T00:01:12.164" v="18"/>
            <ac:spMkLst>
              <pc:docMk/>
              <pc:sldMasterMk cId="3191364939" sldId="2147483687"/>
              <pc:sldLayoutMk cId="294128816" sldId="2147483688"/>
              <ac:spMk id="13" creationId="{51C80382-8BD5-45D9-8C91-C81F83DD0CEA}"/>
            </ac:spMkLst>
          </pc:spChg>
          <pc:picChg chg="del">
            <ac:chgData name="Judson Santiago" userId="ebb108da2f256286" providerId="LiveId" clId="{AAFD910A-7EFF-4B40-8FD5-7557BAB7E37B}" dt="2021-07-25T23:57:31.095" v="4" actId="478"/>
            <ac:picMkLst>
              <pc:docMk/>
              <pc:sldMasterMk cId="3191364939" sldId="2147483687"/>
              <pc:sldLayoutMk cId="294128816" sldId="2147483688"/>
              <ac:picMk id="8" creationId="{BEF47DFF-3CB1-4321-94ED-FC3D04CCEE5C}"/>
            </ac:picMkLst>
          </pc:picChg>
          <pc:picChg chg="add mod">
            <ac:chgData name="Judson Santiago" userId="ebb108da2f256286" providerId="LiveId" clId="{AAFD910A-7EFF-4B40-8FD5-7557BAB7E37B}" dt="2021-07-25T23:57:32.067" v="5"/>
            <ac:picMkLst>
              <pc:docMk/>
              <pc:sldMasterMk cId="3191364939" sldId="2147483687"/>
              <pc:sldLayoutMk cId="294128816" sldId="2147483688"/>
              <ac:picMk id="10" creationId="{15E9B873-4414-4553-BE28-C0565625CEF2}"/>
            </ac:picMkLst>
          </pc:picChg>
        </pc:sldLayoutChg>
      </pc:sldMasterChg>
    </pc:docChg>
  </pc:docChgLst>
  <pc:docChgLst>
    <pc:chgData name="Judson Santiago" userId="ebb108da2f256286" providerId="LiveId" clId="{24B8274B-045D-4C98-A688-BB7AA3499498}"/>
    <pc:docChg chg="undo redo custSel addSld delSld modSld modMainMaster">
      <pc:chgData name="Judson Santiago" userId="ebb108da2f256286" providerId="LiveId" clId="{24B8274B-045D-4C98-A688-BB7AA3499498}" dt="2020-01-15T00:35:13.348" v="3859" actId="47"/>
      <pc:docMkLst>
        <pc:docMk/>
      </pc:docMkLst>
      <pc:sldChg chg="addSp delSp modSp add">
        <pc:chgData name="Judson Santiago" userId="ebb108da2f256286" providerId="LiveId" clId="{24B8274B-045D-4C98-A688-BB7AA3499498}" dt="2020-01-10T17:26:56.117" v="2473"/>
        <pc:sldMkLst>
          <pc:docMk/>
          <pc:sldMk cId="1160053854" sldId="344"/>
        </pc:sldMkLst>
        <pc:spChg chg="mod ord">
          <ac:chgData name="Judson Santiago" userId="ebb108da2f256286" providerId="LiveId" clId="{24B8274B-045D-4C98-A688-BB7AA3499498}" dt="2020-01-10T17:25:17.310" v="2464" actId="20577"/>
          <ac:spMkLst>
            <pc:docMk/>
            <pc:sldMk cId="1160053854" sldId="344"/>
            <ac:spMk id="2" creationId="{00000000-0000-0000-0000-000000000000}"/>
          </ac:spMkLst>
        </pc:spChg>
        <pc:spChg chg="mod">
          <ac:chgData name="Judson Santiago" userId="ebb108da2f256286" providerId="LiveId" clId="{24B8274B-045D-4C98-A688-BB7AA3499498}" dt="2020-01-10T17:26:03.074" v="2471" actId="207"/>
          <ac:spMkLst>
            <pc:docMk/>
            <pc:sldMk cId="1160053854" sldId="344"/>
            <ac:spMk id="57" creationId="{00000000-0000-0000-0000-000000000000}"/>
          </ac:spMkLst>
        </pc:spChg>
        <pc:grpChg chg="del">
          <ac:chgData name="Judson Santiago" userId="ebb108da2f256286" providerId="LiveId" clId="{24B8274B-045D-4C98-A688-BB7AA3499498}" dt="2020-01-10T17:26:55.667" v="2472" actId="478"/>
          <ac:grpSpMkLst>
            <pc:docMk/>
            <pc:sldMk cId="1160053854" sldId="344"/>
            <ac:grpSpMk id="6" creationId="{54F1EB44-8258-4EE8-BE1F-67B451DC8D7D}"/>
          </ac:grpSpMkLst>
        </pc:grpChg>
        <pc:grpChg chg="add">
          <ac:chgData name="Judson Santiago" userId="ebb108da2f256286" providerId="LiveId" clId="{24B8274B-045D-4C98-A688-BB7AA3499498}" dt="2020-01-10T17:26:56.117" v="2473"/>
          <ac:grpSpMkLst>
            <pc:docMk/>
            <pc:sldMk cId="1160053854" sldId="344"/>
            <ac:grpSpMk id="9" creationId="{B619C03D-2E67-4C24-B97D-A1F6D451DEA0}"/>
          </ac:grpSpMkLst>
        </pc:grpChg>
      </pc:sldChg>
      <pc:sldChg chg="addSp delSp modSp del">
        <pc:chgData name="Judson Santiago" userId="ebb108da2f256286" providerId="LiveId" clId="{24B8274B-045D-4C98-A688-BB7AA3499498}" dt="2020-01-11T14:35:37.014" v="3799" actId="47"/>
        <pc:sldMkLst>
          <pc:docMk/>
          <pc:sldMk cId="709672706" sldId="345"/>
        </pc:sldMkLst>
        <pc:spChg chg="add del mod ord">
          <ac:chgData name="Judson Santiago" userId="ebb108da2f256286" providerId="LiveId" clId="{24B8274B-045D-4C98-A688-BB7AA3499498}" dt="2020-01-11T14:29:25.833" v="3767"/>
          <ac:spMkLst>
            <pc:docMk/>
            <pc:sldMk cId="709672706" sldId="345"/>
            <ac:spMk id="3" creationId="{F7A93DF9-06DE-4041-9DE0-8514B03CB8D6}"/>
          </ac:spMkLst>
        </pc:spChg>
        <pc:spChg chg="add del mod">
          <ac:chgData name="Judson Santiago" userId="ebb108da2f256286" providerId="LiveId" clId="{24B8274B-045D-4C98-A688-BB7AA3499498}" dt="2020-01-11T14:29:25.833" v="3767"/>
          <ac:spMkLst>
            <pc:docMk/>
            <pc:sldMk cId="709672706" sldId="345"/>
            <ac:spMk id="4" creationId="{01A8B5D3-C779-41FD-B34E-33D0429DFB55}"/>
          </ac:spMkLst>
        </pc:spChg>
      </pc:sldChg>
      <pc:sldChg chg="modSp add del">
        <pc:chgData name="Judson Santiago" userId="ebb108da2f256286" providerId="LiveId" clId="{24B8274B-045D-4C98-A688-BB7AA3499498}" dt="2020-01-09T04:12:39.973" v="2193" actId="47"/>
        <pc:sldMkLst>
          <pc:docMk/>
          <pc:sldMk cId="1142591641" sldId="348"/>
        </pc:sldMkLst>
        <pc:spChg chg="mod">
          <ac:chgData name="Judson Santiago" userId="ebb108da2f256286" providerId="LiveId" clId="{24B8274B-045D-4C98-A688-BB7AA3499498}" dt="2020-01-09T00:10:34.688" v="749" actId="207"/>
          <ac:spMkLst>
            <pc:docMk/>
            <pc:sldMk cId="1142591641" sldId="348"/>
            <ac:spMk id="4" creationId="{00000000-0000-0000-0000-000000000000}"/>
          </ac:spMkLst>
        </pc:spChg>
      </pc:sldChg>
      <pc:sldChg chg="modNotesTx">
        <pc:chgData name="Judson Santiago" userId="ebb108da2f256286" providerId="LiveId" clId="{24B8274B-045D-4C98-A688-BB7AA3499498}" dt="2020-01-09T00:32:31.553" v="1158" actId="113"/>
        <pc:sldMkLst>
          <pc:docMk/>
          <pc:sldMk cId="768894299" sldId="352"/>
        </pc:sldMkLst>
      </pc:sldChg>
      <pc:sldChg chg="addSp modSp modNotesTx">
        <pc:chgData name="Judson Santiago" userId="ebb108da2f256286" providerId="LiveId" clId="{24B8274B-045D-4C98-A688-BB7AA3499498}" dt="2020-01-09T01:43:17.663" v="1348" actId="20577"/>
        <pc:sldMkLst>
          <pc:docMk/>
          <pc:sldMk cId="995125218" sldId="354"/>
        </pc:sldMkLst>
        <pc:spChg chg="mod">
          <ac:chgData name="Judson Santiago" userId="ebb108da2f256286" providerId="LiveId" clId="{24B8274B-045D-4C98-A688-BB7AA3499498}" dt="2020-01-09T00:40:32.166" v="1239" actId="207"/>
          <ac:spMkLst>
            <pc:docMk/>
            <pc:sldMk cId="995125218" sldId="354"/>
            <ac:spMk id="3" creationId="{83AB7D2A-40A8-4416-8F63-1EF5BA2521B0}"/>
          </ac:spMkLst>
        </pc:spChg>
        <pc:spChg chg="mod">
          <ac:chgData name="Judson Santiago" userId="ebb108da2f256286" providerId="LiveId" clId="{24B8274B-045D-4C98-A688-BB7AA3499498}" dt="2020-01-09T01:42:18.363" v="1301" actId="20577"/>
          <ac:spMkLst>
            <pc:docMk/>
            <pc:sldMk cId="995125218" sldId="354"/>
            <ac:spMk id="24" creationId="{F26AB2B3-728C-4626-98F1-A89443921F63}"/>
          </ac:spMkLst>
        </pc:spChg>
        <pc:spChg chg="add mod">
          <ac:chgData name="Judson Santiago" userId="ebb108da2f256286" providerId="LiveId" clId="{24B8274B-045D-4C98-A688-BB7AA3499498}" dt="2020-01-08T23:59:48.971" v="693" actId="1076"/>
          <ac:spMkLst>
            <pc:docMk/>
            <pc:sldMk cId="995125218" sldId="354"/>
            <ac:spMk id="26" creationId="{A40E5295-079B-4FB6-BC92-A3E08EAAEE56}"/>
          </ac:spMkLst>
        </pc:spChg>
        <pc:grpChg chg="mod">
          <ac:chgData name="Judson Santiago" userId="ebb108da2f256286" providerId="LiveId" clId="{24B8274B-045D-4C98-A688-BB7AA3499498}" dt="2020-01-08T23:59:13.704" v="688" actId="1076"/>
          <ac:grpSpMkLst>
            <pc:docMk/>
            <pc:sldMk cId="995125218" sldId="354"/>
            <ac:grpSpMk id="25" creationId="{9521B7FF-3215-46C4-B6B8-86531376AAF3}"/>
          </ac:grpSpMkLst>
        </pc:grpChg>
        <pc:picChg chg="mod ord">
          <ac:chgData name="Judson Santiago" userId="ebb108da2f256286" providerId="LiveId" clId="{24B8274B-045D-4C98-A688-BB7AA3499498}" dt="2020-01-09T00:00:18.120" v="697" actId="1076"/>
          <ac:picMkLst>
            <pc:docMk/>
            <pc:sldMk cId="995125218" sldId="354"/>
            <ac:picMk id="15" creationId="{03905494-511C-41EE-8D74-72FC948EAFE3}"/>
          </ac:picMkLst>
        </pc:picChg>
        <pc:cxnChg chg="add mod">
          <ac:chgData name="Judson Santiago" userId="ebb108da2f256286" providerId="LiveId" clId="{24B8274B-045D-4C98-A688-BB7AA3499498}" dt="2020-01-08T23:59:45.837" v="692" actId="14100"/>
          <ac:cxnSpMkLst>
            <pc:docMk/>
            <pc:sldMk cId="995125218" sldId="354"/>
            <ac:cxnSpMk id="23" creationId="{215F75C9-C9D9-4C9F-B0EA-777D6E51EB8C}"/>
          </ac:cxnSpMkLst>
        </pc:cxnChg>
      </pc:sldChg>
      <pc:sldChg chg="delSp modSp modNotesTx">
        <pc:chgData name="Judson Santiago" userId="ebb108da2f256286" providerId="LiveId" clId="{24B8274B-045D-4C98-A688-BB7AA3499498}" dt="2020-01-09T01:44:31.255" v="1352" actId="20577"/>
        <pc:sldMkLst>
          <pc:docMk/>
          <pc:sldMk cId="1656713400" sldId="355"/>
        </pc:sldMkLst>
        <pc:spChg chg="mod">
          <ac:chgData name="Judson Santiago" userId="ebb108da2f256286" providerId="LiveId" clId="{24B8274B-045D-4C98-A688-BB7AA3499498}" dt="2020-01-08T23:12:33.154" v="49" actId="555"/>
          <ac:spMkLst>
            <pc:docMk/>
            <pc:sldMk cId="1656713400" sldId="355"/>
            <ac:spMk id="7" creationId="{581FC263-026B-4748-95B8-E72C1DC727AB}"/>
          </ac:spMkLst>
        </pc:spChg>
        <pc:spChg chg="mod">
          <ac:chgData name="Judson Santiago" userId="ebb108da2f256286" providerId="LiveId" clId="{24B8274B-045D-4C98-A688-BB7AA3499498}" dt="2020-01-08T23:08:54.537" v="11" actId="20577"/>
          <ac:spMkLst>
            <pc:docMk/>
            <pc:sldMk cId="1656713400" sldId="355"/>
            <ac:spMk id="8" creationId="{C593713E-9354-47B8-A9FE-056ECF989817}"/>
          </ac:spMkLst>
        </pc:spChg>
        <pc:spChg chg="mod">
          <ac:chgData name="Judson Santiago" userId="ebb108da2f256286" providerId="LiveId" clId="{24B8274B-045D-4C98-A688-BB7AA3499498}" dt="2020-01-08T23:09:05.722" v="13" actId="20577"/>
          <ac:spMkLst>
            <pc:docMk/>
            <pc:sldMk cId="1656713400" sldId="355"/>
            <ac:spMk id="10" creationId="{BF49266A-74CA-4429-9384-4FAB60BBD03E}"/>
          </ac:spMkLst>
        </pc:spChg>
        <pc:spChg chg="mod">
          <ac:chgData name="Judson Santiago" userId="ebb108da2f256286" providerId="LiveId" clId="{24B8274B-045D-4C98-A688-BB7AA3499498}" dt="2020-01-08T23:12:33.154" v="49" actId="555"/>
          <ac:spMkLst>
            <pc:docMk/>
            <pc:sldMk cId="1656713400" sldId="355"/>
            <ac:spMk id="11" creationId="{52893E83-840A-415D-BCA6-573EE254D76D}"/>
          </ac:spMkLst>
        </pc:spChg>
        <pc:spChg chg="mod">
          <ac:chgData name="Judson Santiago" userId="ebb108da2f256286" providerId="LiveId" clId="{24B8274B-045D-4C98-A688-BB7AA3499498}" dt="2020-01-08T23:12:33.154" v="49" actId="555"/>
          <ac:spMkLst>
            <pc:docMk/>
            <pc:sldMk cId="1656713400" sldId="355"/>
            <ac:spMk id="12" creationId="{C3D205BE-2D15-41C7-80F2-3324932D58AC}"/>
          </ac:spMkLst>
        </pc:spChg>
        <pc:spChg chg="del">
          <ac:chgData name="Judson Santiago" userId="ebb108da2f256286" providerId="LiveId" clId="{24B8274B-045D-4C98-A688-BB7AA3499498}" dt="2020-01-08T23:11:39.947" v="16" actId="478"/>
          <ac:spMkLst>
            <pc:docMk/>
            <pc:sldMk cId="1656713400" sldId="355"/>
            <ac:spMk id="13" creationId="{0F6A75B2-726A-4053-9488-FFA51B3EB2B6}"/>
          </ac:spMkLst>
        </pc:spChg>
        <pc:spChg chg="mod">
          <ac:chgData name="Judson Santiago" userId="ebb108da2f256286" providerId="LiveId" clId="{24B8274B-045D-4C98-A688-BB7AA3499498}" dt="2020-01-08T23:09:13.514" v="15" actId="20577"/>
          <ac:spMkLst>
            <pc:docMk/>
            <pc:sldMk cId="1656713400" sldId="355"/>
            <ac:spMk id="48" creationId="{AFA17B7F-C7F4-4272-B341-228D8338BB06}"/>
          </ac:spMkLst>
        </pc:spChg>
        <pc:grpChg chg="mod">
          <ac:chgData name="Judson Santiago" userId="ebb108da2f256286" providerId="LiveId" clId="{24B8274B-045D-4C98-A688-BB7AA3499498}" dt="2020-01-08T23:12:33.154" v="49" actId="555"/>
          <ac:grpSpMkLst>
            <pc:docMk/>
            <pc:sldMk cId="1656713400" sldId="355"/>
            <ac:grpSpMk id="69" creationId="{F342592A-DD4D-46F9-A379-515F186B57F6}"/>
          </ac:grpSpMkLst>
        </pc:grpChg>
      </pc:sldChg>
      <pc:sldChg chg="addSp delSp modSp modNotesTx">
        <pc:chgData name="Judson Santiago" userId="ebb108da2f256286" providerId="LiveId" clId="{24B8274B-045D-4C98-A688-BB7AA3499498}" dt="2020-01-10T17:07:54.043" v="2364" actId="164"/>
        <pc:sldMkLst>
          <pc:docMk/>
          <pc:sldMk cId="2747451567" sldId="357"/>
        </pc:sldMkLst>
        <pc:spChg chg="mod">
          <ac:chgData name="Judson Santiago" userId="ebb108da2f256286" providerId="LiveId" clId="{24B8274B-045D-4C98-A688-BB7AA3499498}" dt="2020-01-08T23:21:01.199" v="517" actId="15"/>
          <ac:spMkLst>
            <pc:docMk/>
            <pc:sldMk cId="2747451567" sldId="357"/>
            <ac:spMk id="3" creationId="{0F804370-0E4D-4C5A-8150-5FC46B4E73D6}"/>
          </ac:spMkLst>
        </pc:spChg>
        <pc:spChg chg="mod topLvl">
          <ac:chgData name="Judson Santiago" userId="ebb108da2f256286" providerId="LiveId" clId="{24B8274B-045D-4C98-A688-BB7AA3499498}" dt="2020-01-10T17:07:54.043" v="2364" actId="164"/>
          <ac:spMkLst>
            <pc:docMk/>
            <pc:sldMk cId="2747451567" sldId="357"/>
            <ac:spMk id="6" creationId="{90AADB73-1375-4B46-B447-17830CB8C9FB}"/>
          </ac:spMkLst>
        </pc:spChg>
        <pc:spChg chg="mod topLvl">
          <ac:chgData name="Judson Santiago" userId="ebb108da2f256286" providerId="LiveId" clId="{24B8274B-045D-4C98-A688-BB7AA3499498}" dt="2020-01-10T17:07:54.043" v="2364" actId="164"/>
          <ac:spMkLst>
            <pc:docMk/>
            <pc:sldMk cId="2747451567" sldId="357"/>
            <ac:spMk id="7" creationId="{C35231F5-CF61-4278-B105-132FBCD169E9}"/>
          </ac:spMkLst>
        </pc:spChg>
        <pc:spChg chg="mod topLvl">
          <ac:chgData name="Judson Santiago" userId="ebb108da2f256286" providerId="LiveId" clId="{24B8274B-045D-4C98-A688-BB7AA3499498}" dt="2020-01-10T17:07:54.043" v="2364" actId="164"/>
          <ac:spMkLst>
            <pc:docMk/>
            <pc:sldMk cId="2747451567" sldId="357"/>
            <ac:spMk id="8" creationId="{EC9EF17E-6F7C-4542-B7D6-72B4B720A844}"/>
          </ac:spMkLst>
        </pc:spChg>
        <pc:spChg chg="mod topLvl">
          <ac:chgData name="Judson Santiago" userId="ebb108da2f256286" providerId="LiveId" clId="{24B8274B-045D-4C98-A688-BB7AA3499498}" dt="2020-01-10T17:07:54.043" v="2364" actId="164"/>
          <ac:spMkLst>
            <pc:docMk/>
            <pc:sldMk cId="2747451567" sldId="357"/>
            <ac:spMk id="9" creationId="{92C35BA2-E871-4B62-864C-16526FEFED43}"/>
          </ac:spMkLst>
        </pc:spChg>
        <pc:spChg chg="mod topLvl">
          <ac:chgData name="Judson Santiago" userId="ebb108da2f256286" providerId="LiveId" clId="{24B8274B-045D-4C98-A688-BB7AA3499498}" dt="2020-01-10T17:07:54.043" v="2364" actId="164"/>
          <ac:spMkLst>
            <pc:docMk/>
            <pc:sldMk cId="2747451567" sldId="357"/>
            <ac:spMk id="10" creationId="{DFF3B803-FFF7-4846-8AC4-222AB5A04486}"/>
          </ac:spMkLst>
        </pc:spChg>
        <pc:spChg chg="mod topLvl">
          <ac:chgData name="Judson Santiago" userId="ebb108da2f256286" providerId="LiveId" clId="{24B8274B-045D-4C98-A688-BB7AA3499498}" dt="2020-01-10T17:07:54.043" v="2364" actId="164"/>
          <ac:spMkLst>
            <pc:docMk/>
            <pc:sldMk cId="2747451567" sldId="357"/>
            <ac:spMk id="11" creationId="{89A13F64-A5E4-43BD-87DF-83CD591E7213}"/>
          </ac:spMkLst>
        </pc:spChg>
        <pc:spChg chg="mod topLvl">
          <ac:chgData name="Judson Santiago" userId="ebb108da2f256286" providerId="LiveId" clId="{24B8274B-045D-4C98-A688-BB7AA3499498}" dt="2020-01-10T17:07:54.043" v="2364" actId="164"/>
          <ac:spMkLst>
            <pc:docMk/>
            <pc:sldMk cId="2747451567" sldId="357"/>
            <ac:spMk id="12" creationId="{92B675B7-09D8-4132-ABAE-DC42F0D2975A}"/>
          </ac:spMkLst>
        </pc:spChg>
        <pc:spChg chg="mod topLvl">
          <ac:chgData name="Judson Santiago" userId="ebb108da2f256286" providerId="LiveId" clId="{24B8274B-045D-4C98-A688-BB7AA3499498}" dt="2020-01-10T17:07:54.043" v="2364" actId="164"/>
          <ac:spMkLst>
            <pc:docMk/>
            <pc:sldMk cId="2747451567" sldId="357"/>
            <ac:spMk id="13" creationId="{A88A473D-1834-4A8C-9CAA-979E56E20B3B}"/>
          </ac:spMkLst>
        </pc:spChg>
        <pc:spChg chg="mod topLvl">
          <ac:chgData name="Judson Santiago" userId="ebb108da2f256286" providerId="LiveId" clId="{24B8274B-045D-4C98-A688-BB7AA3499498}" dt="2020-01-10T17:07:54.043" v="2364" actId="164"/>
          <ac:spMkLst>
            <pc:docMk/>
            <pc:sldMk cId="2747451567" sldId="357"/>
            <ac:spMk id="14" creationId="{AEE426D3-7A27-4726-8511-9BD8083A9154}"/>
          </ac:spMkLst>
        </pc:spChg>
        <pc:spChg chg="mod topLvl">
          <ac:chgData name="Judson Santiago" userId="ebb108da2f256286" providerId="LiveId" clId="{24B8274B-045D-4C98-A688-BB7AA3499498}" dt="2020-01-10T17:07:54.043" v="2364" actId="164"/>
          <ac:spMkLst>
            <pc:docMk/>
            <pc:sldMk cId="2747451567" sldId="357"/>
            <ac:spMk id="15" creationId="{FC798BD9-5471-4F09-9678-C7E17DDD2DD5}"/>
          </ac:spMkLst>
        </pc:spChg>
        <pc:spChg chg="mod topLvl">
          <ac:chgData name="Judson Santiago" userId="ebb108da2f256286" providerId="LiveId" clId="{24B8274B-045D-4C98-A688-BB7AA3499498}" dt="2020-01-10T17:07:54.043" v="2364" actId="164"/>
          <ac:spMkLst>
            <pc:docMk/>
            <pc:sldMk cId="2747451567" sldId="357"/>
            <ac:spMk id="16" creationId="{4ADE4CA0-7120-4B2D-9EBC-697453F4E850}"/>
          </ac:spMkLst>
        </pc:spChg>
        <pc:spChg chg="mod topLvl">
          <ac:chgData name="Judson Santiago" userId="ebb108da2f256286" providerId="LiveId" clId="{24B8274B-045D-4C98-A688-BB7AA3499498}" dt="2020-01-10T17:07:54.043" v="2364" actId="164"/>
          <ac:spMkLst>
            <pc:docMk/>
            <pc:sldMk cId="2747451567" sldId="357"/>
            <ac:spMk id="17" creationId="{6AA99003-9076-4294-83C8-570872A45E07}"/>
          </ac:spMkLst>
        </pc:spChg>
        <pc:spChg chg="mod topLvl">
          <ac:chgData name="Judson Santiago" userId="ebb108da2f256286" providerId="LiveId" clId="{24B8274B-045D-4C98-A688-BB7AA3499498}" dt="2020-01-10T17:07:54.043" v="2364" actId="164"/>
          <ac:spMkLst>
            <pc:docMk/>
            <pc:sldMk cId="2747451567" sldId="357"/>
            <ac:spMk id="18" creationId="{004B57AE-3BBC-4451-BCA6-C93A0301BC0C}"/>
          </ac:spMkLst>
        </pc:spChg>
        <pc:spChg chg="mod topLvl">
          <ac:chgData name="Judson Santiago" userId="ebb108da2f256286" providerId="LiveId" clId="{24B8274B-045D-4C98-A688-BB7AA3499498}" dt="2020-01-10T17:07:54.043" v="2364" actId="164"/>
          <ac:spMkLst>
            <pc:docMk/>
            <pc:sldMk cId="2747451567" sldId="357"/>
            <ac:spMk id="19" creationId="{78080214-5E2A-4096-88BA-679715FA982F}"/>
          </ac:spMkLst>
        </pc:spChg>
        <pc:spChg chg="mod topLvl">
          <ac:chgData name="Judson Santiago" userId="ebb108da2f256286" providerId="LiveId" clId="{24B8274B-045D-4C98-A688-BB7AA3499498}" dt="2020-01-10T17:07:54.043" v="2364" actId="164"/>
          <ac:spMkLst>
            <pc:docMk/>
            <pc:sldMk cId="2747451567" sldId="357"/>
            <ac:spMk id="20" creationId="{3691C783-D4B0-4ADF-B055-E8DF8287EA38}"/>
          </ac:spMkLst>
        </pc:spChg>
        <pc:spChg chg="mod topLvl">
          <ac:chgData name="Judson Santiago" userId="ebb108da2f256286" providerId="LiveId" clId="{24B8274B-045D-4C98-A688-BB7AA3499498}" dt="2020-01-10T17:07:54.043" v="2364" actId="164"/>
          <ac:spMkLst>
            <pc:docMk/>
            <pc:sldMk cId="2747451567" sldId="357"/>
            <ac:spMk id="21" creationId="{9D847370-23AC-448A-92B6-9407DC981AFF}"/>
          </ac:spMkLst>
        </pc:spChg>
        <pc:spChg chg="mod topLvl">
          <ac:chgData name="Judson Santiago" userId="ebb108da2f256286" providerId="LiveId" clId="{24B8274B-045D-4C98-A688-BB7AA3499498}" dt="2020-01-10T17:07:54.043" v="2364" actId="164"/>
          <ac:spMkLst>
            <pc:docMk/>
            <pc:sldMk cId="2747451567" sldId="357"/>
            <ac:spMk id="22" creationId="{7B93ACE6-2CB1-4B01-9426-F5C6C6FA0D84}"/>
          </ac:spMkLst>
        </pc:spChg>
        <pc:spChg chg="mod topLvl">
          <ac:chgData name="Judson Santiago" userId="ebb108da2f256286" providerId="LiveId" clId="{24B8274B-045D-4C98-A688-BB7AA3499498}" dt="2020-01-10T17:07:54.043" v="2364" actId="164"/>
          <ac:spMkLst>
            <pc:docMk/>
            <pc:sldMk cId="2747451567" sldId="357"/>
            <ac:spMk id="23" creationId="{8FF86290-0EA7-4315-8332-F1458C87EA3D}"/>
          </ac:spMkLst>
        </pc:spChg>
        <pc:spChg chg="mod topLvl">
          <ac:chgData name="Judson Santiago" userId="ebb108da2f256286" providerId="LiveId" clId="{24B8274B-045D-4C98-A688-BB7AA3499498}" dt="2020-01-10T17:07:54.043" v="2364" actId="164"/>
          <ac:spMkLst>
            <pc:docMk/>
            <pc:sldMk cId="2747451567" sldId="357"/>
            <ac:spMk id="24" creationId="{94EFB403-81E4-4D31-8F81-B8FC9DC2A27C}"/>
          </ac:spMkLst>
        </pc:spChg>
        <pc:spChg chg="mod topLvl">
          <ac:chgData name="Judson Santiago" userId="ebb108da2f256286" providerId="LiveId" clId="{24B8274B-045D-4C98-A688-BB7AA3499498}" dt="2020-01-10T17:07:54.043" v="2364" actId="164"/>
          <ac:spMkLst>
            <pc:docMk/>
            <pc:sldMk cId="2747451567" sldId="357"/>
            <ac:spMk id="25" creationId="{E7EBC717-2513-4214-A8F3-23BD49D20AEA}"/>
          </ac:spMkLst>
        </pc:spChg>
        <pc:spChg chg="mod topLvl">
          <ac:chgData name="Judson Santiago" userId="ebb108da2f256286" providerId="LiveId" clId="{24B8274B-045D-4C98-A688-BB7AA3499498}" dt="2020-01-10T17:07:54.043" v="2364" actId="164"/>
          <ac:spMkLst>
            <pc:docMk/>
            <pc:sldMk cId="2747451567" sldId="357"/>
            <ac:spMk id="26" creationId="{4290FA79-A2CA-478C-B7EB-17F9FC261383}"/>
          </ac:spMkLst>
        </pc:spChg>
        <pc:spChg chg="mod topLvl">
          <ac:chgData name="Judson Santiago" userId="ebb108da2f256286" providerId="LiveId" clId="{24B8274B-045D-4C98-A688-BB7AA3499498}" dt="2020-01-10T17:07:54.043" v="2364" actId="164"/>
          <ac:spMkLst>
            <pc:docMk/>
            <pc:sldMk cId="2747451567" sldId="357"/>
            <ac:spMk id="27" creationId="{3DFA7C29-9E2E-48BD-B972-506E09912656}"/>
          </ac:spMkLst>
        </pc:spChg>
        <pc:spChg chg="mod topLvl">
          <ac:chgData name="Judson Santiago" userId="ebb108da2f256286" providerId="LiveId" clId="{24B8274B-045D-4C98-A688-BB7AA3499498}" dt="2020-01-10T17:07:54.043" v="2364" actId="164"/>
          <ac:spMkLst>
            <pc:docMk/>
            <pc:sldMk cId="2747451567" sldId="357"/>
            <ac:spMk id="28" creationId="{CE616630-9A69-466A-B34F-9426C2518BC4}"/>
          </ac:spMkLst>
        </pc:spChg>
        <pc:spChg chg="mod topLvl">
          <ac:chgData name="Judson Santiago" userId="ebb108da2f256286" providerId="LiveId" clId="{24B8274B-045D-4C98-A688-BB7AA3499498}" dt="2020-01-10T17:07:54.043" v="2364" actId="164"/>
          <ac:spMkLst>
            <pc:docMk/>
            <pc:sldMk cId="2747451567" sldId="357"/>
            <ac:spMk id="29" creationId="{0020C106-4049-4A4E-A949-4C13268926F1}"/>
          </ac:spMkLst>
        </pc:spChg>
        <pc:spChg chg="mod topLvl">
          <ac:chgData name="Judson Santiago" userId="ebb108da2f256286" providerId="LiveId" clId="{24B8274B-045D-4C98-A688-BB7AA3499498}" dt="2020-01-10T17:07:54.043" v="2364" actId="164"/>
          <ac:spMkLst>
            <pc:docMk/>
            <pc:sldMk cId="2747451567" sldId="357"/>
            <ac:spMk id="30" creationId="{E1B986FC-7B42-4A0F-AEC1-1F4BD3DDF646}"/>
          </ac:spMkLst>
        </pc:spChg>
        <pc:spChg chg="mod topLvl">
          <ac:chgData name="Judson Santiago" userId="ebb108da2f256286" providerId="LiveId" clId="{24B8274B-045D-4C98-A688-BB7AA3499498}" dt="2020-01-10T17:07:54.043" v="2364" actId="164"/>
          <ac:spMkLst>
            <pc:docMk/>
            <pc:sldMk cId="2747451567" sldId="357"/>
            <ac:spMk id="31" creationId="{11FCF1D7-4094-43D3-810B-C1D83ED6BD97}"/>
          </ac:spMkLst>
        </pc:spChg>
        <pc:spChg chg="mod topLvl">
          <ac:chgData name="Judson Santiago" userId="ebb108da2f256286" providerId="LiveId" clId="{24B8274B-045D-4C98-A688-BB7AA3499498}" dt="2020-01-10T17:07:54.043" v="2364" actId="164"/>
          <ac:spMkLst>
            <pc:docMk/>
            <pc:sldMk cId="2747451567" sldId="357"/>
            <ac:spMk id="32" creationId="{DE0CD2BE-2462-4D09-8BC7-E52CA98D4B95}"/>
          </ac:spMkLst>
        </pc:spChg>
        <pc:spChg chg="mod topLvl">
          <ac:chgData name="Judson Santiago" userId="ebb108da2f256286" providerId="LiveId" clId="{24B8274B-045D-4C98-A688-BB7AA3499498}" dt="2020-01-10T17:07:54.043" v="2364" actId="164"/>
          <ac:spMkLst>
            <pc:docMk/>
            <pc:sldMk cId="2747451567" sldId="357"/>
            <ac:spMk id="33" creationId="{997C3E6C-F866-4464-BA7B-763A42143C63}"/>
          </ac:spMkLst>
        </pc:spChg>
        <pc:spChg chg="mod topLvl">
          <ac:chgData name="Judson Santiago" userId="ebb108da2f256286" providerId="LiveId" clId="{24B8274B-045D-4C98-A688-BB7AA3499498}" dt="2020-01-10T17:07:54.043" v="2364" actId="164"/>
          <ac:spMkLst>
            <pc:docMk/>
            <pc:sldMk cId="2747451567" sldId="357"/>
            <ac:spMk id="34" creationId="{01778C96-12B4-453A-AE33-DB52E381C3D5}"/>
          </ac:spMkLst>
        </pc:spChg>
        <pc:spChg chg="mod topLvl">
          <ac:chgData name="Judson Santiago" userId="ebb108da2f256286" providerId="LiveId" clId="{24B8274B-045D-4C98-A688-BB7AA3499498}" dt="2020-01-10T17:07:54.043" v="2364" actId="164"/>
          <ac:spMkLst>
            <pc:docMk/>
            <pc:sldMk cId="2747451567" sldId="357"/>
            <ac:spMk id="35" creationId="{6969BAAD-2868-4079-8CC0-3FD28406C283}"/>
          </ac:spMkLst>
        </pc:spChg>
        <pc:spChg chg="mod topLvl">
          <ac:chgData name="Judson Santiago" userId="ebb108da2f256286" providerId="LiveId" clId="{24B8274B-045D-4C98-A688-BB7AA3499498}" dt="2020-01-10T17:07:54.043" v="2364" actId="164"/>
          <ac:spMkLst>
            <pc:docMk/>
            <pc:sldMk cId="2747451567" sldId="357"/>
            <ac:spMk id="36" creationId="{B7A86282-3945-4626-985D-80839AA9FCE3}"/>
          </ac:spMkLst>
        </pc:spChg>
        <pc:spChg chg="mod topLvl">
          <ac:chgData name="Judson Santiago" userId="ebb108da2f256286" providerId="LiveId" clId="{24B8274B-045D-4C98-A688-BB7AA3499498}" dt="2020-01-10T17:07:54.043" v="2364" actId="164"/>
          <ac:spMkLst>
            <pc:docMk/>
            <pc:sldMk cId="2747451567" sldId="357"/>
            <ac:spMk id="37" creationId="{8F1561AF-E2A8-4CB3-8AE5-F7AE5B8DDB74}"/>
          </ac:spMkLst>
        </pc:spChg>
        <pc:spChg chg="mod topLvl">
          <ac:chgData name="Judson Santiago" userId="ebb108da2f256286" providerId="LiveId" clId="{24B8274B-045D-4C98-A688-BB7AA3499498}" dt="2020-01-10T17:07:54.043" v="2364" actId="164"/>
          <ac:spMkLst>
            <pc:docMk/>
            <pc:sldMk cId="2747451567" sldId="357"/>
            <ac:spMk id="38" creationId="{D3103155-FDE4-4F49-B86D-95A4041C5899}"/>
          </ac:spMkLst>
        </pc:spChg>
        <pc:spChg chg="mod topLvl">
          <ac:chgData name="Judson Santiago" userId="ebb108da2f256286" providerId="LiveId" clId="{24B8274B-045D-4C98-A688-BB7AA3499498}" dt="2020-01-10T17:07:54.043" v="2364" actId="164"/>
          <ac:spMkLst>
            <pc:docMk/>
            <pc:sldMk cId="2747451567" sldId="357"/>
            <ac:spMk id="39" creationId="{1F269C68-47BC-4FA4-B87F-67ED6C44C4E0}"/>
          </ac:spMkLst>
        </pc:spChg>
        <pc:spChg chg="mod topLvl">
          <ac:chgData name="Judson Santiago" userId="ebb108da2f256286" providerId="LiveId" clId="{24B8274B-045D-4C98-A688-BB7AA3499498}" dt="2020-01-10T17:07:54.043" v="2364" actId="164"/>
          <ac:spMkLst>
            <pc:docMk/>
            <pc:sldMk cId="2747451567" sldId="357"/>
            <ac:spMk id="40" creationId="{1104B790-9A86-48D2-824B-DA5C0572AEE6}"/>
          </ac:spMkLst>
        </pc:spChg>
        <pc:spChg chg="mod topLvl">
          <ac:chgData name="Judson Santiago" userId="ebb108da2f256286" providerId="LiveId" clId="{24B8274B-045D-4C98-A688-BB7AA3499498}" dt="2020-01-10T17:07:54.043" v="2364" actId="164"/>
          <ac:spMkLst>
            <pc:docMk/>
            <pc:sldMk cId="2747451567" sldId="357"/>
            <ac:spMk id="41" creationId="{DD194A32-1F2F-42DE-9FC0-7DACDB5B6B5D}"/>
          </ac:spMkLst>
        </pc:spChg>
        <pc:spChg chg="mod topLvl">
          <ac:chgData name="Judson Santiago" userId="ebb108da2f256286" providerId="LiveId" clId="{24B8274B-045D-4C98-A688-BB7AA3499498}" dt="2020-01-10T17:07:54.043" v="2364" actId="164"/>
          <ac:spMkLst>
            <pc:docMk/>
            <pc:sldMk cId="2747451567" sldId="357"/>
            <ac:spMk id="42" creationId="{0EC22F71-B17D-48DD-BF07-903EE66FF689}"/>
          </ac:spMkLst>
        </pc:spChg>
        <pc:spChg chg="mod topLvl">
          <ac:chgData name="Judson Santiago" userId="ebb108da2f256286" providerId="LiveId" clId="{24B8274B-045D-4C98-A688-BB7AA3499498}" dt="2020-01-10T17:07:54.043" v="2364" actId="164"/>
          <ac:spMkLst>
            <pc:docMk/>
            <pc:sldMk cId="2747451567" sldId="357"/>
            <ac:spMk id="43" creationId="{768F135F-EDD2-45A3-A844-F9AA0C0D564E}"/>
          </ac:spMkLst>
        </pc:spChg>
        <pc:spChg chg="mod topLvl">
          <ac:chgData name="Judson Santiago" userId="ebb108da2f256286" providerId="LiveId" clId="{24B8274B-045D-4C98-A688-BB7AA3499498}" dt="2020-01-10T17:07:54.043" v="2364" actId="164"/>
          <ac:spMkLst>
            <pc:docMk/>
            <pc:sldMk cId="2747451567" sldId="357"/>
            <ac:spMk id="44" creationId="{6F1166C9-5A0A-47EA-A4FA-87C29F4BC12A}"/>
          </ac:spMkLst>
        </pc:spChg>
        <pc:spChg chg="mod topLvl">
          <ac:chgData name="Judson Santiago" userId="ebb108da2f256286" providerId="LiveId" clId="{24B8274B-045D-4C98-A688-BB7AA3499498}" dt="2020-01-10T17:07:54.043" v="2364" actId="164"/>
          <ac:spMkLst>
            <pc:docMk/>
            <pc:sldMk cId="2747451567" sldId="357"/>
            <ac:spMk id="45" creationId="{76F48860-E500-4E0D-AB0E-0600B4A572AF}"/>
          </ac:spMkLst>
        </pc:spChg>
        <pc:spChg chg="mod topLvl">
          <ac:chgData name="Judson Santiago" userId="ebb108da2f256286" providerId="LiveId" clId="{24B8274B-045D-4C98-A688-BB7AA3499498}" dt="2020-01-10T17:07:54.043" v="2364" actId="164"/>
          <ac:spMkLst>
            <pc:docMk/>
            <pc:sldMk cId="2747451567" sldId="357"/>
            <ac:spMk id="46" creationId="{71FDD53D-2BD8-488F-913F-8C26F783B169}"/>
          </ac:spMkLst>
        </pc:spChg>
        <pc:spChg chg="mod topLvl">
          <ac:chgData name="Judson Santiago" userId="ebb108da2f256286" providerId="LiveId" clId="{24B8274B-045D-4C98-A688-BB7AA3499498}" dt="2020-01-10T17:07:54.043" v="2364" actId="164"/>
          <ac:spMkLst>
            <pc:docMk/>
            <pc:sldMk cId="2747451567" sldId="357"/>
            <ac:spMk id="47" creationId="{DB158937-9CC0-4367-BEEE-ECDB03B6AF01}"/>
          </ac:spMkLst>
        </pc:spChg>
        <pc:spChg chg="mod topLvl">
          <ac:chgData name="Judson Santiago" userId="ebb108da2f256286" providerId="LiveId" clId="{24B8274B-045D-4C98-A688-BB7AA3499498}" dt="2020-01-10T17:07:54.043" v="2364" actId="164"/>
          <ac:spMkLst>
            <pc:docMk/>
            <pc:sldMk cId="2747451567" sldId="357"/>
            <ac:spMk id="48" creationId="{CD304105-95DD-4181-A89A-B70BD64FD039}"/>
          </ac:spMkLst>
        </pc:spChg>
        <pc:spChg chg="mod topLvl">
          <ac:chgData name="Judson Santiago" userId="ebb108da2f256286" providerId="LiveId" clId="{24B8274B-045D-4C98-A688-BB7AA3499498}" dt="2020-01-10T17:07:54.043" v="2364" actId="164"/>
          <ac:spMkLst>
            <pc:docMk/>
            <pc:sldMk cId="2747451567" sldId="357"/>
            <ac:spMk id="49" creationId="{E76998BC-4D18-4201-8A72-B0EE48291720}"/>
          </ac:spMkLst>
        </pc:spChg>
        <pc:spChg chg="mod topLvl">
          <ac:chgData name="Judson Santiago" userId="ebb108da2f256286" providerId="LiveId" clId="{24B8274B-045D-4C98-A688-BB7AA3499498}" dt="2020-01-10T17:07:54.043" v="2364" actId="164"/>
          <ac:spMkLst>
            <pc:docMk/>
            <pc:sldMk cId="2747451567" sldId="357"/>
            <ac:spMk id="50" creationId="{F7837804-6D6C-4893-A30B-A1A05140AC9B}"/>
          </ac:spMkLst>
        </pc:spChg>
        <pc:spChg chg="mod topLvl">
          <ac:chgData name="Judson Santiago" userId="ebb108da2f256286" providerId="LiveId" clId="{24B8274B-045D-4C98-A688-BB7AA3499498}" dt="2020-01-10T17:07:54.043" v="2364" actId="164"/>
          <ac:spMkLst>
            <pc:docMk/>
            <pc:sldMk cId="2747451567" sldId="357"/>
            <ac:spMk id="51" creationId="{92C088A7-94C3-48ED-8436-5062504B52CA}"/>
          </ac:spMkLst>
        </pc:spChg>
        <pc:spChg chg="mod topLvl">
          <ac:chgData name="Judson Santiago" userId="ebb108da2f256286" providerId="LiveId" clId="{24B8274B-045D-4C98-A688-BB7AA3499498}" dt="2020-01-10T17:07:54.043" v="2364" actId="164"/>
          <ac:spMkLst>
            <pc:docMk/>
            <pc:sldMk cId="2747451567" sldId="357"/>
            <ac:spMk id="52" creationId="{19A7DCB3-6274-4F04-A5C3-3739A753DCF0}"/>
          </ac:spMkLst>
        </pc:spChg>
        <pc:spChg chg="mod topLvl">
          <ac:chgData name="Judson Santiago" userId="ebb108da2f256286" providerId="LiveId" clId="{24B8274B-045D-4C98-A688-BB7AA3499498}" dt="2020-01-10T17:07:54.043" v="2364" actId="164"/>
          <ac:spMkLst>
            <pc:docMk/>
            <pc:sldMk cId="2747451567" sldId="357"/>
            <ac:spMk id="53" creationId="{224ABD23-E4E4-442D-9CDB-D86EDCCFB7CF}"/>
          </ac:spMkLst>
        </pc:spChg>
        <pc:spChg chg="mod topLvl">
          <ac:chgData name="Judson Santiago" userId="ebb108da2f256286" providerId="LiveId" clId="{24B8274B-045D-4C98-A688-BB7AA3499498}" dt="2020-01-10T17:07:54.043" v="2364" actId="164"/>
          <ac:spMkLst>
            <pc:docMk/>
            <pc:sldMk cId="2747451567" sldId="357"/>
            <ac:spMk id="54" creationId="{EA50750E-C3DB-459D-B062-6CCE639AC3D9}"/>
          </ac:spMkLst>
        </pc:spChg>
        <pc:spChg chg="mod topLvl">
          <ac:chgData name="Judson Santiago" userId="ebb108da2f256286" providerId="LiveId" clId="{24B8274B-045D-4C98-A688-BB7AA3499498}" dt="2020-01-10T17:07:54.043" v="2364" actId="164"/>
          <ac:spMkLst>
            <pc:docMk/>
            <pc:sldMk cId="2747451567" sldId="357"/>
            <ac:spMk id="55" creationId="{2C556759-7701-470F-A291-F685A6C41D43}"/>
          </ac:spMkLst>
        </pc:spChg>
        <pc:spChg chg="mod topLvl">
          <ac:chgData name="Judson Santiago" userId="ebb108da2f256286" providerId="LiveId" clId="{24B8274B-045D-4C98-A688-BB7AA3499498}" dt="2020-01-10T17:07:54.043" v="2364" actId="164"/>
          <ac:spMkLst>
            <pc:docMk/>
            <pc:sldMk cId="2747451567" sldId="357"/>
            <ac:spMk id="56" creationId="{FF3D80B8-1455-4183-8E10-CB899698BF6C}"/>
          </ac:spMkLst>
        </pc:spChg>
        <pc:spChg chg="mod topLvl">
          <ac:chgData name="Judson Santiago" userId="ebb108da2f256286" providerId="LiveId" clId="{24B8274B-045D-4C98-A688-BB7AA3499498}" dt="2020-01-10T17:07:54.043" v="2364" actId="164"/>
          <ac:spMkLst>
            <pc:docMk/>
            <pc:sldMk cId="2747451567" sldId="357"/>
            <ac:spMk id="57" creationId="{2935973E-C647-4A5E-B124-F2DC4F627635}"/>
          </ac:spMkLst>
        </pc:spChg>
        <pc:grpChg chg="add mod">
          <ac:chgData name="Judson Santiago" userId="ebb108da2f256286" providerId="LiveId" clId="{24B8274B-045D-4C98-A688-BB7AA3499498}" dt="2020-01-10T17:07:54.043" v="2364" actId="164"/>
          <ac:grpSpMkLst>
            <pc:docMk/>
            <pc:sldMk cId="2747451567" sldId="357"/>
            <ac:grpSpMk id="4" creationId="{29F245DA-7C73-406C-8C7B-18B86ACB1C4E}"/>
          </ac:grpSpMkLst>
        </pc:grpChg>
        <pc:grpChg chg="add del mod">
          <ac:chgData name="Judson Santiago" userId="ebb108da2f256286" providerId="LiveId" clId="{24B8274B-045D-4C98-A688-BB7AA3499498}" dt="2020-01-10T17:06:05.970" v="2344" actId="165"/>
          <ac:grpSpMkLst>
            <pc:docMk/>
            <pc:sldMk cId="2747451567" sldId="357"/>
            <ac:grpSpMk id="5" creationId="{C263C527-042B-4A29-8CF7-3224686FCD65}"/>
          </ac:grpSpMkLst>
        </pc:grpChg>
      </pc:sldChg>
      <pc:sldChg chg="addSp delSp modSp modNotesTx">
        <pc:chgData name="Judson Santiago" userId="ebb108da2f256286" providerId="LiveId" clId="{24B8274B-045D-4C98-A688-BB7AA3499498}" dt="2020-01-09T02:02:43.617" v="1920" actId="20577"/>
        <pc:sldMkLst>
          <pc:docMk/>
          <pc:sldMk cId="4268953104" sldId="358"/>
        </pc:sldMkLst>
        <pc:spChg chg="mod">
          <ac:chgData name="Judson Santiago" userId="ebb108da2f256286" providerId="LiveId" clId="{24B8274B-045D-4C98-A688-BB7AA3499498}" dt="2020-01-09T02:02:43.617" v="1920" actId="20577"/>
          <ac:spMkLst>
            <pc:docMk/>
            <pc:sldMk cId="4268953104" sldId="358"/>
            <ac:spMk id="3" creationId="{6D874A1B-D4A2-46B6-891F-79B9D9F05A04}"/>
          </ac:spMkLst>
        </pc:spChg>
        <pc:spChg chg="del">
          <ac:chgData name="Judson Santiago" userId="ebb108da2f256286" providerId="LiveId" clId="{24B8274B-045D-4C98-A688-BB7AA3499498}" dt="2020-01-09T01:54:02.112" v="1551" actId="478"/>
          <ac:spMkLst>
            <pc:docMk/>
            <pc:sldMk cId="4268953104" sldId="358"/>
            <ac:spMk id="4" creationId="{A6C3FD80-CF55-46A3-833C-18A626DB9CF1}"/>
          </ac:spMkLst>
        </pc:spChg>
        <pc:spChg chg="add del">
          <ac:chgData name="Judson Santiago" userId="ebb108da2f256286" providerId="LiveId" clId="{24B8274B-045D-4C98-A688-BB7AA3499498}" dt="2020-01-09T00:06:46.023" v="704"/>
          <ac:spMkLst>
            <pc:docMk/>
            <pc:sldMk cId="4268953104" sldId="358"/>
            <ac:spMk id="5" creationId="{3BD5AF88-1AA5-40F6-8563-7D9C91258DF1}"/>
          </ac:spMkLst>
        </pc:spChg>
      </pc:sldChg>
      <pc:sldChg chg="delSp modSp">
        <pc:chgData name="Judson Santiago" userId="ebb108da2f256286" providerId="LiveId" clId="{24B8274B-045D-4C98-A688-BB7AA3499498}" dt="2020-01-11T13:45:32.139" v="2526"/>
        <pc:sldMkLst>
          <pc:docMk/>
          <pc:sldMk cId="2752425901" sldId="359"/>
        </pc:sldMkLst>
        <pc:spChg chg="mod">
          <ac:chgData name="Judson Santiago" userId="ebb108da2f256286" providerId="LiveId" clId="{24B8274B-045D-4C98-A688-BB7AA3499498}" dt="2020-01-08T23:27:42.735" v="645" actId="20577"/>
          <ac:spMkLst>
            <pc:docMk/>
            <pc:sldMk cId="2752425901" sldId="359"/>
            <ac:spMk id="3" creationId="{B10EAC94-0604-46E4-9356-A9DF6F0D5FD2}"/>
          </ac:spMkLst>
        </pc:spChg>
        <pc:spChg chg="del">
          <ac:chgData name="Judson Santiago" userId="ebb108da2f256286" providerId="LiveId" clId="{24B8274B-045D-4C98-A688-BB7AA3499498}" dt="2020-01-08T23:26:18.173" v="571" actId="478"/>
          <ac:spMkLst>
            <pc:docMk/>
            <pc:sldMk cId="2752425901" sldId="359"/>
            <ac:spMk id="7" creationId="{DAC56BC0-DDCE-4AE9-BE5A-D50F6E1B0626}"/>
          </ac:spMkLst>
        </pc:spChg>
        <pc:grpChg chg="del">
          <ac:chgData name="Judson Santiago" userId="ebb108da2f256286" providerId="LiveId" clId="{24B8274B-045D-4C98-A688-BB7AA3499498}" dt="2020-01-11T13:45:32.139" v="2526"/>
          <ac:grpSpMkLst>
            <pc:docMk/>
            <pc:sldMk cId="2752425901" sldId="359"/>
            <ac:grpSpMk id="4" creationId="{1E8B66DD-93DE-405C-B17F-C7F205388B10}"/>
          </ac:grpSpMkLst>
        </pc:grpChg>
        <pc:picChg chg="mod">
          <ac:chgData name="Judson Santiago" userId="ebb108da2f256286" providerId="LiveId" clId="{24B8274B-045D-4C98-A688-BB7AA3499498}" dt="2020-01-08T23:26:21.607" v="572" actId="1076"/>
          <ac:picMkLst>
            <pc:docMk/>
            <pc:sldMk cId="2752425901" sldId="359"/>
            <ac:picMk id="8" creationId="{BA77A9E6-BE8C-43E1-8750-B887E58AD9DB}"/>
          </ac:picMkLst>
        </pc:picChg>
      </pc:sldChg>
      <pc:sldChg chg="modSp">
        <pc:chgData name="Judson Santiago" userId="ebb108da2f256286" providerId="LiveId" clId="{24B8274B-045D-4C98-A688-BB7AA3499498}" dt="2020-01-11T14:13:59.664" v="3702" actId="113"/>
        <pc:sldMkLst>
          <pc:docMk/>
          <pc:sldMk cId="3509363892" sldId="360"/>
        </pc:sldMkLst>
        <pc:spChg chg="mod">
          <ac:chgData name="Judson Santiago" userId="ebb108da2f256286" providerId="LiveId" clId="{24B8274B-045D-4C98-A688-BB7AA3499498}" dt="2020-01-11T14:13:59.664" v="3702" actId="113"/>
          <ac:spMkLst>
            <pc:docMk/>
            <pc:sldMk cId="3509363892" sldId="360"/>
            <ac:spMk id="3" creationId="{B81A875B-45EF-45A4-8533-E2B72445A8FF}"/>
          </ac:spMkLst>
        </pc:spChg>
      </pc:sldChg>
      <pc:sldChg chg="addSp delSp modSp add">
        <pc:chgData name="Judson Santiago" userId="ebb108da2f256286" providerId="LiveId" clId="{24B8274B-045D-4C98-A688-BB7AA3499498}" dt="2020-01-09T02:35:02.201" v="2048" actId="20577"/>
        <pc:sldMkLst>
          <pc:docMk/>
          <pc:sldMk cId="2162941427" sldId="361"/>
        </pc:sldMkLst>
        <pc:spChg chg="del">
          <ac:chgData name="Judson Santiago" userId="ebb108da2f256286" providerId="LiveId" clId="{24B8274B-045D-4C98-A688-BB7AA3499498}" dt="2020-01-09T00:07:33.154" v="707" actId="478"/>
          <ac:spMkLst>
            <pc:docMk/>
            <pc:sldMk cId="2162941427" sldId="361"/>
            <ac:spMk id="2" creationId="{02C11ACE-89B4-4320-A7D7-42C8F22C7CCA}"/>
          </ac:spMkLst>
        </pc:spChg>
        <pc:spChg chg="del">
          <ac:chgData name="Judson Santiago" userId="ebb108da2f256286" providerId="LiveId" clId="{24B8274B-045D-4C98-A688-BB7AA3499498}" dt="2020-01-09T00:07:31.395" v="706" actId="478"/>
          <ac:spMkLst>
            <pc:docMk/>
            <pc:sldMk cId="2162941427" sldId="361"/>
            <ac:spMk id="3" creationId="{88B95657-8E12-42E3-A69F-2AE604ABBD33}"/>
          </ac:spMkLst>
        </pc:spChg>
        <pc:spChg chg="add mod">
          <ac:chgData name="Judson Santiago" userId="ebb108da2f256286" providerId="LiveId" clId="{24B8274B-045D-4C98-A688-BB7AA3499498}" dt="2020-01-09T02:35:02.201" v="2048" actId="20577"/>
          <ac:spMkLst>
            <pc:docMk/>
            <pc:sldMk cId="2162941427" sldId="361"/>
            <ac:spMk id="4" creationId="{145D1609-A3FF-4436-9890-7DABB63FFD35}"/>
          </ac:spMkLst>
        </pc:spChg>
        <pc:spChg chg="add mod">
          <ac:chgData name="Judson Santiago" userId="ebb108da2f256286" providerId="LiveId" clId="{24B8274B-045D-4C98-A688-BB7AA3499498}" dt="2020-01-09T02:32:44.371" v="2034" actId="20577"/>
          <ac:spMkLst>
            <pc:docMk/>
            <pc:sldMk cId="2162941427" sldId="361"/>
            <ac:spMk id="5" creationId="{54E028FA-1386-450F-861D-5D289278D25D}"/>
          </ac:spMkLst>
        </pc:spChg>
        <pc:spChg chg="add mod">
          <ac:chgData name="Judson Santiago" userId="ebb108da2f256286" providerId="LiveId" clId="{24B8274B-045D-4C98-A688-BB7AA3499498}" dt="2020-01-09T02:32:06.416" v="2026" actId="6549"/>
          <ac:spMkLst>
            <pc:docMk/>
            <pc:sldMk cId="2162941427" sldId="361"/>
            <ac:spMk id="6" creationId="{28E00FC0-AA0F-4CE8-9B2B-C5B71380887E}"/>
          </ac:spMkLst>
        </pc:spChg>
        <pc:grpChg chg="add">
          <ac:chgData name="Judson Santiago" userId="ebb108da2f256286" providerId="LiveId" clId="{24B8274B-045D-4C98-A688-BB7AA3499498}" dt="2020-01-09T00:07:33.714" v="708"/>
          <ac:grpSpMkLst>
            <pc:docMk/>
            <pc:sldMk cId="2162941427" sldId="361"/>
            <ac:grpSpMk id="7" creationId="{264B6D06-818F-4EE4-95DF-D3C4E849D5B1}"/>
          </ac:grpSpMkLst>
        </pc:grpChg>
      </pc:sldChg>
      <pc:sldChg chg="addSp delSp modSp add modNotesTx">
        <pc:chgData name="Judson Santiago" userId="ebb108da2f256286" providerId="LiveId" clId="{24B8274B-045D-4C98-A688-BB7AA3499498}" dt="2020-01-11T14:10:28.311" v="3666"/>
        <pc:sldMkLst>
          <pc:docMk/>
          <pc:sldMk cId="3671042360" sldId="362"/>
        </pc:sldMkLst>
        <pc:spChg chg="mod">
          <ac:chgData name="Judson Santiago" userId="ebb108da2f256286" providerId="LiveId" clId="{24B8274B-045D-4C98-A688-BB7AA3499498}" dt="2020-01-09T00:08:50.307" v="724" actId="20577"/>
          <ac:spMkLst>
            <pc:docMk/>
            <pc:sldMk cId="3671042360" sldId="362"/>
            <ac:spMk id="2" creationId="{32A12BAF-BF74-4ACC-B2E8-9290B522ADFB}"/>
          </ac:spMkLst>
        </pc:spChg>
        <pc:spChg chg="mod">
          <ac:chgData name="Judson Santiago" userId="ebb108da2f256286" providerId="LiveId" clId="{24B8274B-045D-4C98-A688-BB7AA3499498}" dt="2020-01-11T14:05:21.234" v="3381" actId="20577"/>
          <ac:spMkLst>
            <pc:docMk/>
            <pc:sldMk cId="3671042360" sldId="362"/>
            <ac:spMk id="3" creationId="{BC355176-0275-4FEC-BE44-F5A88AC183DA}"/>
          </ac:spMkLst>
        </pc:spChg>
        <pc:spChg chg="add mod">
          <ac:chgData name="Judson Santiago" userId="ebb108da2f256286" providerId="LiveId" clId="{24B8274B-045D-4C98-A688-BB7AA3499498}" dt="2020-01-11T13:57:29.435" v="2968" actId="20577"/>
          <ac:spMkLst>
            <pc:docMk/>
            <pc:sldMk cId="3671042360" sldId="362"/>
            <ac:spMk id="7" creationId="{D263B4CA-0D78-434F-AD4D-A0093A6DE6A0}"/>
          </ac:spMkLst>
        </pc:spChg>
        <pc:spChg chg="add del">
          <ac:chgData name="Judson Santiago" userId="ebb108da2f256286" providerId="LiveId" clId="{24B8274B-045D-4C98-A688-BB7AA3499498}" dt="2020-01-11T13:55:23.319" v="2767" actId="478"/>
          <ac:spMkLst>
            <pc:docMk/>
            <pc:sldMk cId="3671042360" sldId="362"/>
            <ac:spMk id="8" creationId="{9E3B84C3-3431-4C57-947D-F5A17BC6656C}"/>
          </ac:spMkLst>
        </pc:spChg>
        <pc:grpChg chg="add del">
          <ac:chgData name="Judson Santiago" userId="ebb108da2f256286" providerId="LiveId" clId="{24B8274B-045D-4C98-A688-BB7AA3499498}" dt="2020-01-11T14:10:28.311" v="3666"/>
          <ac:grpSpMkLst>
            <pc:docMk/>
            <pc:sldMk cId="3671042360" sldId="362"/>
            <ac:grpSpMk id="4" creationId="{EEDFDA8F-ED2B-46A9-87E9-9839ED480F62}"/>
          </ac:grpSpMkLst>
        </pc:grpChg>
      </pc:sldChg>
      <pc:sldChg chg="addSp modSp add modNotesTx">
        <pc:chgData name="Judson Santiago" userId="ebb108da2f256286" providerId="LiveId" clId="{24B8274B-045D-4C98-A688-BB7AA3499498}" dt="2020-01-10T17:17:34.161" v="2425" actId="20577"/>
        <pc:sldMkLst>
          <pc:docMk/>
          <pc:sldMk cId="1984821044" sldId="363"/>
        </pc:sldMkLst>
        <pc:spChg chg="mod">
          <ac:chgData name="Judson Santiago" userId="ebb108da2f256286" providerId="LiveId" clId="{24B8274B-045D-4C98-A688-BB7AA3499498}" dt="2020-01-09T02:35:00.464" v="2047" actId="20577"/>
          <ac:spMkLst>
            <pc:docMk/>
            <pc:sldMk cId="1984821044" sldId="363"/>
            <ac:spMk id="2" creationId="{927729A8-F5D4-4953-A792-0633FE70673D}"/>
          </ac:spMkLst>
        </pc:spChg>
        <pc:spChg chg="mod">
          <ac:chgData name="Judson Santiago" userId="ebb108da2f256286" providerId="LiveId" clId="{24B8274B-045D-4C98-A688-BB7AA3499498}" dt="2020-01-09T00:11:12.252" v="772" actId="207"/>
          <ac:spMkLst>
            <pc:docMk/>
            <pc:sldMk cId="1984821044" sldId="363"/>
            <ac:spMk id="3" creationId="{67D6E3EA-35CB-48F1-BDE0-CB685E651D95}"/>
          </ac:spMkLst>
        </pc:spChg>
        <pc:spChg chg="add mod">
          <ac:chgData name="Judson Santiago" userId="ebb108da2f256286" providerId="LiveId" clId="{24B8274B-045D-4C98-A688-BB7AA3499498}" dt="2020-01-09T04:10:58.797" v="2083" actId="1076"/>
          <ac:spMkLst>
            <pc:docMk/>
            <pc:sldMk cId="1984821044" sldId="363"/>
            <ac:spMk id="4" creationId="{BE20127F-2A1C-4F2D-83CF-7C0972515F24}"/>
          </ac:spMkLst>
        </pc:spChg>
        <pc:grpChg chg="add">
          <ac:chgData name="Judson Santiago" userId="ebb108da2f256286" providerId="LiveId" clId="{24B8274B-045D-4C98-A688-BB7AA3499498}" dt="2020-01-09T04:27:41.152" v="2194"/>
          <ac:grpSpMkLst>
            <pc:docMk/>
            <pc:sldMk cId="1984821044" sldId="363"/>
            <ac:grpSpMk id="5" creationId="{BE80EC55-56B5-4B65-BDB7-BBC1A06D24D2}"/>
          </ac:grpSpMkLst>
        </pc:grpChg>
      </pc:sldChg>
      <pc:sldChg chg="addSp delSp modSp add modNotesTx">
        <pc:chgData name="Judson Santiago" userId="ebb108da2f256286" providerId="LiveId" clId="{24B8274B-045D-4C98-A688-BB7AA3499498}" dt="2020-01-09T02:15:46.790" v="2025" actId="368"/>
        <pc:sldMkLst>
          <pc:docMk/>
          <pc:sldMk cId="796104655" sldId="364"/>
        </pc:sldMkLst>
        <pc:spChg chg="mod">
          <ac:chgData name="Judson Santiago" userId="ebb108da2f256286" providerId="LiveId" clId="{24B8274B-045D-4C98-A688-BB7AA3499498}" dt="2020-01-09T02:15:46.790" v="2025" actId="368"/>
          <ac:spMkLst>
            <pc:docMk/>
            <pc:sldMk cId="796104655" sldId="364"/>
            <ac:spMk id="3" creationId="{6D874A1B-D4A2-46B6-891F-79B9D9F05A04}"/>
          </ac:spMkLst>
        </pc:spChg>
        <pc:spChg chg="mod">
          <ac:chgData name="Judson Santiago" userId="ebb108da2f256286" providerId="LiveId" clId="{24B8274B-045D-4C98-A688-BB7AA3499498}" dt="2020-01-09T02:08:24.410" v="1974" actId="1076"/>
          <ac:spMkLst>
            <pc:docMk/>
            <pc:sldMk cId="796104655" sldId="364"/>
            <ac:spMk id="4" creationId="{A6C3FD80-CF55-46A3-833C-18A626DB9CF1}"/>
          </ac:spMkLst>
        </pc:spChg>
        <pc:spChg chg="add del mod">
          <ac:chgData name="Judson Santiago" userId="ebb108da2f256286" providerId="LiveId" clId="{24B8274B-045D-4C98-A688-BB7AA3499498}" dt="2020-01-09T02:08:53.317" v="1986" actId="6549"/>
          <ac:spMkLst>
            <pc:docMk/>
            <pc:sldMk cId="796104655" sldId="364"/>
            <ac:spMk id="5" creationId="{14EC3E6F-8755-4712-AD82-5BA1434F1864}"/>
          </ac:spMkLst>
        </pc:spChg>
        <pc:grpChg chg="add">
          <ac:chgData name="Judson Santiago" userId="ebb108da2f256286" providerId="LiveId" clId="{24B8274B-045D-4C98-A688-BB7AA3499498}" dt="2020-01-09T02:09:33.990" v="1988"/>
          <ac:grpSpMkLst>
            <pc:docMk/>
            <pc:sldMk cId="796104655" sldId="364"/>
            <ac:grpSpMk id="6" creationId="{1EFD4FEF-E844-4D74-AE43-1FFF8A693044}"/>
          </ac:grpSpMkLst>
        </pc:grpChg>
      </pc:sldChg>
      <pc:sldChg chg="addSp modSp add">
        <pc:chgData name="Judson Santiago" userId="ebb108da2f256286" providerId="LiveId" clId="{24B8274B-045D-4C98-A688-BB7AA3499498}" dt="2020-01-11T14:11:40.969" v="3676" actId="20577"/>
        <pc:sldMkLst>
          <pc:docMk/>
          <pc:sldMk cId="442387290" sldId="365"/>
        </pc:sldMkLst>
        <pc:spChg chg="mod">
          <ac:chgData name="Judson Santiago" userId="ebb108da2f256286" providerId="LiveId" clId="{24B8274B-045D-4C98-A688-BB7AA3499498}" dt="2020-01-11T13:59:14.681" v="2976" actId="20577"/>
          <ac:spMkLst>
            <pc:docMk/>
            <pc:sldMk cId="442387290" sldId="365"/>
            <ac:spMk id="2" creationId="{A0FFDDC0-A6CD-4882-BEE4-0370E46CAF84}"/>
          </ac:spMkLst>
        </pc:spChg>
        <pc:spChg chg="mod">
          <ac:chgData name="Judson Santiago" userId="ebb108da2f256286" providerId="LiveId" clId="{24B8274B-045D-4C98-A688-BB7AA3499498}" dt="2020-01-11T14:11:40.969" v="3676" actId="20577"/>
          <ac:spMkLst>
            <pc:docMk/>
            <pc:sldMk cId="442387290" sldId="365"/>
            <ac:spMk id="3" creationId="{119CFEFF-F6D9-4636-A3AC-078C6300CEC3}"/>
          </ac:spMkLst>
        </pc:spChg>
        <pc:spChg chg="add mod">
          <ac:chgData name="Judson Santiago" userId="ebb108da2f256286" providerId="LiveId" clId="{24B8274B-045D-4C98-A688-BB7AA3499498}" dt="2020-01-11T14:01:26.399" v="3177" actId="20577"/>
          <ac:spMkLst>
            <pc:docMk/>
            <pc:sldMk cId="442387290" sldId="365"/>
            <ac:spMk id="4" creationId="{7909C13D-82CA-43B7-B171-3D755BDEF121}"/>
          </ac:spMkLst>
        </pc:spChg>
      </pc:sldChg>
      <pc:sldChg chg="addSp modSp add modNotesTx">
        <pc:chgData name="Judson Santiago" userId="ebb108da2f256286" providerId="LiveId" clId="{24B8274B-045D-4C98-A688-BB7AA3499498}" dt="2020-01-11T14:11:12.895" v="3673" actId="20577"/>
        <pc:sldMkLst>
          <pc:docMk/>
          <pc:sldMk cId="1233877263" sldId="366"/>
        </pc:sldMkLst>
        <pc:spChg chg="mod">
          <ac:chgData name="Judson Santiago" userId="ebb108da2f256286" providerId="LiveId" clId="{24B8274B-045D-4C98-A688-BB7AA3499498}" dt="2020-01-11T14:05:56.552" v="3387" actId="20577"/>
          <ac:spMkLst>
            <pc:docMk/>
            <pc:sldMk cId="1233877263" sldId="366"/>
            <ac:spMk id="2" creationId="{2A175CB8-BF9A-4094-BC8F-5244F96C661D}"/>
          </ac:spMkLst>
        </pc:spChg>
        <pc:spChg chg="mod">
          <ac:chgData name="Judson Santiago" userId="ebb108da2f256286" providerId="LiveId" clId="{24B8274B-045D-4C98-A688-BB7AA3499498}" dt="2020-01-11T14:11:12.895" v="3673" actId="20577"/>
          <ac:spMkLst>
            <pc:docMk/>
            <pc:sldMk cId="1233877263" sldId="366"/>
            <ac:spMk id="3" creationId="{A2472FF3-4DFC-409A-9D0C-D682BD537A9A}"/>
          </ac:spMkLst>
        </pc:spChg>
        <pc:spChg chg="add mod">
          <ac:chgData name="Judson Santiago" userId="ebb108da2f256286" providerId="LiveId" clId="{24B8274B-045D-4C98-A688-BB7AA3499498}" dt="2020-01-11T14:10:14.939" v="3664" actId="1076"/>
          <ac:spMkLst>
            <pc:docMk/>
            <pc:sldMk cId="1233877263" sldId="366"/>
            <ac:spMk id="4" creationId="{28972100-2E69-499E-986A-FDD5F82AC8B5}"/>
          </ac:spMkLst>
        </pc:spChg>
        <pc:grpChg chg="add">
          <ac:chgData name="Judson Santiago" userId="ebb108da2f256286" providerId="LiveId" clId="{24B8274B-045D-4C98-A688-BB7AA3499498}" dt="2020-01-11T14:10:30.114" v="3667"/>
          <ac:grpSpMkLst>
            <pc:docMk/>
            <pc:sldMk cId="1233877263" sldId="366"/>
            <ac:grpSpMk id="5" creationId="{16A3EFDA-4FA5-4D3B-8E98-5A6B5B4C95AE}"/>
          </ac:grpSpMkLst>
        </pc:grpChg>
      </pc:sldChg>
      <pc:sldChg chg="modSp add del">
        <pc:chgData name="Judson Santiago" userId="ebb108da2f256286" providerId="LiveId" clId="{24B8274B-045D-4C98-A688-BB7AA3499498}" dt="2020-01-15T00:35:13.348" v="3859" actId="47"/>
        <pc:sldMkLst>
          <pc:docMk/>
          <pc:sldMk cId="433032458" sldId="367"/>
        </pc:sldMkLst>
        <pc:spChg chg="mod">
          <ac:chgData name="Judson Santiago" userId="ebb108da2f256286" providerId="LiveId" clId="{24B8274B-045D-4C98-A688-BB7AA3499498}" dt="2020-01-11T14:35:32.546" v="3798" actId="20577"/>
          <ac:spMkLst>
            <pc:docMk/>
            <pc:sldMk cId="433032458" sldId="367"/>
            <ac:spMk id="2" creationId="{B7D62EEC-0779-4E0B-8ADE-D553464E5925}"/>
          </ac:spMkLst>
        </pc:spChg>
      </pc:sldChg>
      <pc:sldChg chg="modSp add">
        <pc:chgData name="Judson Santiago" userId="ebb108da2f256286" providerId="LiveId" clId="{24B8274B-045D-4C98-A688-BB7AA3499498}" dt="2020-01-15T00:35:08.753" v="3858"/>
        <pc:sldMkLst>
          <pc:docMk/>
          <pc:sldMk cId="3637735465" sldId="368"/>
        </pc:sldMkLst>
        <pc:spChg chg="mod">
          <ac:chgData name="Judson Santiago" userId="ebb108da2f256286" providerId="LiveId" clId="{24B8274B-045D-4C98-A688-BB7AA3499498}" dt="2020-01-15T00:35:08.753" v="3858"/>
          <ac:spMkLst>
            <pc:docMk/>
            <pc:sldMk cId="3637735465" sldId="368"/>
            <ac:spMk id="2" creationId="{D6AD12E6-A587-47DB-8C24-34EE7A00E9CF}"/>
          </ac:spMkLst>
        </pc:spChg>
      </pc:sldChg>
      <pc:sldMasterChg chg="modSldLayout">
        <pc:chgData name="Judson Santiago" userId="ebb108da2f256286" providerId="LiveId" clId="{24B8274B-045D-4C98-A688-BB7AA3499498}" dt="2020-01-15T00:34:53.381" v="3856"/>
        <pc:sldMasterMkLst>
          <pc:docMk/>
          <pc:sldMasterMk cId="3191364939" sldId="2147483687"/>
        </pc:sldMasterMkLst>
        <pc:sldLayoutChg chg="addSp delSp modSp">
          <pc:chgData name="Judson Santiago" userId="ebb108da2f256286" providerId="LiveId" clId="{24B8274B-045D-4C98-A688-BB7AA3499498}" dt="2020-01-15T00:34:53.381" v="3856"/>
          <pc:sldLayoutMkLst>
            <pc:docMk/>
            <pc:sldMasterMk cId="3191364939" sldId="2147483687"/>
            <pc:sldLayoutMk cId="294128816" sldId="2147483688"/>
          </pc:sldLayoutMkLst>
          <pc:spChg chg="del">
            <ac:chgData name="Judson Santiago" userId="ebb108da2f256286" providerId="LiveId" clId="{24B8274B-045D-4C98-A688-BB7AA3499498}" dt="2020-01-11T14:35:17.723" v="3769" actId="478"/>
            <ac:spMkLst>
              <pc:docMk/>
              <pc:sldMasterMk cId="3191364939" sldId="2147483687"/>
              <pc:sldLayoutMk cId="294128816" sldId="2147483688"/>
              <ac:spMk id="2" creationId="{00000000-0000-0000-0000-000000000000}"/>
            </ac:spMkLst>
          </pc:spChg>
          <pc:spChg chg="add">
            <ac:chgData name="Judson Santiago" userId="ebb108da2f256286" providerId="LiveId" clId="{24B8274B-045D-4C98-A688-BB7AA3499498}" dt="2020-01-11T14:29:30.850" v="3768"/>
            <ac:spMkLst>
              <pc:docMk/>
              <pc:sldMasterMk cId="3191364939" sldId="2147483687"/>
              <pc:sldLayoutMk cId="294128816" sldId="2147483688"/>
              <ac:spMk id="6" creationId="{7218E033-A411-480D-97C3-053441EBA70B}"/>
            </ac:spMkLst>
          </pc:spChg>
          <pc:spChg chg="add del mod">
            <ac:chgData name="Judson Santiago" userId="ebb108da2f256286" providerId="LiveId" clId="{24B8274B-045D-4C98-A688-BB7AA3499498}" dt="2020-01-15T00:34:50.234" v="3854"/>
            <ac:spMkLst>
              <pc:docMk/>
              <pc:sldMasterMk cId="3191364939" sldId="2147483687"/>
              <pc:sldLayoutMk cId="294128816" sldId="2147483688"/>
              <ac:spMk id="7" creationId="{8B60A7C8-6BED-4BB3-8959-0913FF6B1B8B}"/>
            </ac:spMkLst>
          </pc:spChg>
          <pc:spChg chg="add del">
            <ac:chgData name="Judson Santiago" userId="ebb108da2f256286" providerId="LiveId" clId="{24B8274B-045D-4C98-A688-BB7AA3499498}" dt="2020-01-11T14:35:17.723" v="3769" actId="478"/>
            <ac:spMkLst>
              <pc:docMk/>
              <pc:sldMasterMk cId="3191364939" sldId="2147483687"/>
              <pc:sldLayoutMk cId="294128816" sldId="2147483688"/>
              <ac:spMk id="7" creationId="{967D730E-C58F-4CBD-A4ED-435BE8C4A295}"/>
            </ac:spMkLst>
          </pc:spChg>
          <pc:spChg chg="add del">
            <ac:chgData name="Judson Santiago" userId="ebb108da2f256286" providerId="LiveId" clId="{24B8274B-045D-4C98-A688-BB7AA3499498}" dt="2020-01-15T00:34:53.032" v="3855" actId="478"/>
            <ac:spMkLst>
              <pc:docMk/>
              <pc:sldMasterMk cId="3191364939" sldId="2147483687"/>
              <pc:sldLayoutMk cId="294128816" sldId="2147483688"/>
              <ac:spMk id="9" creationId="{FA73CE15-E223-4C88-A419-1ABA9AA984A3}"/>
            </ac:spMkLst>
          </pc:spChg>
          <pc:spChg chg="add del mod">
            <ac:chgData name="Judson Santiago" userId="ebb108da2f256286" providerId="LiveId" clId="{24B8274B-045D-4C98-A688-BB7AA3499498}" dt="2020-01-15T00:34:53.032" v="3855" actId="478"/>
            <ac:spMkLst>
              <pc:docMk/>
              <pc:sldMasterMk cId="3191364939" sldId="2147483687"/>
              <pc:sldLayoutMk cId="294128816" sldId="2147483688"/>
              <ac:spMk id="10" creationId="{4B0D77E5-D11A-417B-9A2A-FEA8E6B447A1}"/>
            </ac:spMkLst>
          </pc:spChg>
          <pc:spChg chg="add del mod">
            <ac:chgData name="Judson Santiago" userId="ebb108da2f256286" providerId="LiveId" clId="{24B8274B-045D-4C98-A688-BB7AA3499498}" dt="2020-01-15T00:34:50.234" v="3854"/>
            <ac:spMkLst>
              <pc:docMk/>
              <pc:sldMasterMk cId="3191364939" sldId="2147483687"/>
              <pc:sldLayoutMk cId="294128816" sldId="2147483688"/>
              <ac:spMk id="11" creationId="{17721B26-FA7F-42AC-91B4-54DD4F7F6BAC}"/>
            </ac:spMkLst>
          </pc:spChg>
          <pc:spChg chg="add">
            <ac:chgData name="Judson Santiago" userId="ebb108da2f256286" providerId="LiveId" clId="{24B8274B-045D-4C98-A688-BB7AA3499498}" dt="2020-01-15T00:34:53.381" v="3856"/>
            <ac:spMkLst>
              <pc:docMk/>
              <pc:sldMasterMk cId="3191364939" sldId="2147483687"/>
              <pc:sldLayoutMk cId="294128816" sldId="2147483688"/>
              <ac:spMk id="12" creationId="{5B1A4D03-3B48-4E66-A5E9-91E10747CEE8}"/>
            </ac:spMkLst>
          </pc:spChg>
          <pc:spChg chg="del mod">
            <ac:chgData name="Judson Santiago" userId="ebb108da2f256286" providerId="LiveId" clId="{24B8274B-045D-4C98-A688-BB7AA3499498}" dt="2020-01-11T14:18:46.005" v="3719"/>
            <ac:spMkLst>
              <pc:docMk/>
              <pc:sldMasterMk cId="3191364939" sldId="2147483687"/>
              <pc:sldLayoutMk cId="294128816" sldId="2147483688"/>
              <ac:spMk id="13" creationId="{6364F10B-F4BA-471D-B5D8-C238EE9DF9C8}"/>
            </ac:spMkLst>
          </pc:spChg>
          <pc:spChg chg="add">
            <ac:chgData name="Judson Santiago" userId="ebb108da2f256286" providerId="LiveId" clId="{24B8274B-045D-4C98-A688-BB7AA3499498}" dt="2020-01-15T00:34:53.381" v="3856"/>
            <ac:spMkLst>
              <pc:docMk/>
              <pc:sldMasterMk cId="3191364939" sldId="2147483687"/>
              <pc:sldLayoutMk cId="294128816" sldId="2147483688"/>
              <ac:spMk id="13" creationId="{6CC5A14D-9CB5-42DB-8C24-03F77E770FAC}"/>
            </ac:spMkLst>
          </pc:spChg>
          <pc:spChg chg="del mod">
            <ac:chgData name="Judson Santiago" userId="ebb108da2f256286" providerId="LiveId" clId="{24B8274B-045D-4C98-A688-BB7AA3499498}" dt="2020-01-11T14:18:46.005" v="3719"/>
            <ac:spMkLst>
              <pc:docMk/>
              <pc:sldMasterMk cId="3191364939" sldId="2147483687"/>
              <pc:sldLayoutMk cId="294128816" sldId="2147483688"/>
              <ac:spMk id="14" creationId="{DC9171F1-4F4F-4894-9D69-F0B80274F528}"/>
            </ac:spMkLst>
          </pc:spChg>
        </pc:sldLayoutChg>
      </pc:sldMasterChg>
    </pc:docChg>
  </pc:docChgLst>
  <pc:docChgLst>
    <pc:chgData name="Judson Santiago" userId="ebb108da2f256286" providerId="LiveId" clId="{C7DF2F81-2208-4674-A9B7-9C036C6200CC}"/>
    <pc:docChg chg="undo custSel modSld">
      <pc:chgData name="Judson Santiago" userId="ebb108da2f256286" providerId="LiveId" clId="{C7DF2F81-2208-4674-A9B7-9C036C6200CC}" dt="2020-11-06T03:49:54.738" v="1580" actId="6549"/>
      <pc:docMkLst>
        <pc:docMk/>
      </pc:docMkLst>
      <pc:sldChg chg="modSp mod">
        <pc:chgData name="Judson Santiago" userId="ebb108da2f256286" providerId="LiveId" clId="{C7DF2F81-2208-4674-A9B7-9C036C6200CC}" dt="2020-11-05T06:05:58.511" v="302" actId="20577"/>
        <pc:sldMkLst>
          <pc:docMk/>
          <pc:sldMk cId="995125218" sldId="354"/>
        </pc:sldMkLst>
        <pc:spChg chg="mod">
          <ac:chgData name="Judson Santiago" userId="ebb108da2f256286" providerId="LiveId" clId="{C7DF2F81-2208-4674-A9B7-9C036C6200CC}" dt="2020-11-05T06:05:58.511" v="302" actId="20577"/>
          <ac:spMkLst>
            <pc:docMk/>
            <pc:sldMk cId="995125218" sldId="354"/>
            <ac:spMk id="3" creationId="{83AB7D2A-40A8-4416-8F63-1EF5BA2521B0}"/>
          </ac:spMkLst>
        </pc:spChg>
      </pc:sldChg>
      <pc:sldChg chg="addSp delSp modSp mod">
        <pc:chgData name="Judson Santiago" userId="ebb108da2f256286" providerId="LiveId" clId="{C7DF2F81-2208-4674-A9B7-9C036C6200CC}" dt="2020-11-05T06:03:54.973" v="297" actId="164"/>
        <pc:sldMkLst>
          <pc:docMk/>
          <pc:sldMk cId="1656713400" sldId="355"/>
        </pc:sldMkLst>
        <pc:spChg chg="mod topLvl">
          <ac:chgData name="Judson Santiago" userId="ebb108da2f256286" providerId="LiveId" clId="{C7DF2F81-2208-4674-A9B7-9C036C6200CC}" dt="2020-11-05T06:03:54.973" v="297" actId="164"/>
          <ac:spMkLst>
            <pc:docMk/>
            <pc:sldMk cId="1656713400" sldId="355"/>
            <ac:spMk id="7" creationId="{581FC263-026B-4748-95B8-E72C1DC727AB}"/>
          </ac:spMkLst>
        </pc:spChg>
        <pc:spChg chg="mod topLvl">
          <ac:chgData name="Judson Santiago" userId="ebb108da2f256286" providerId="LiveId" clId="{C7DF2F81-2208-4674-A9B7-9C036C6200CC}" dt="2020-11-05T06:03:54.973" v="297" actId="164"/>
          <ac:spMkLst>
            <pc:docMk/>
            <pc:sldMk cId="1656713400" sldId="355"/>
            <ac:spMk id="8" creationId="{C593713E-9354-47B8-A9FE-056ECF989817}"/>
          </ac:spMkLst>
        </pc:spChg>
        <pc:spChg chg="mod topLvl">
          <ac:chgData name="Judson Santiago" userId="ebb108da2f256286" providerId="LiveId" clId="{C7DF2F81-2208-4674-A9B7-9C036C6200CC}" dt="2020-11-05T06:03:54.973" v="297" actId="164"/>
          <ac:spMkLst>
            <pc:docMk/>
            <pc:sldMk cId="1656713400" sldId="355"/>
            <ac:spMk id="10" creationId="{BF49266A-74CA-4429-9384-4FAB60BBD03E}"/>
          </ac:spMkLst>
        </pc:spChg>
        <pc:spChg chg="mod topLvl">
          <ac:chgData name="Judson Santiago" userId="ebb108da2f256286" providerId="LiveId" clId="{C7DF2F81-2208-4674-A9B7-9C036C6200CC}" dt="2020-11-05T06:03:54.973" v="297" actId="164"/>
          <ac:spMkLst>
            <pc:docMk/>
            <pc:sldMk cId="1656713400" sldId="355"/>
            <ac:spMk id="11" creationId="{52893E83-840A-415D-BCA6-573EE254D76D}"/>
          </ac:spMkLst>
        </pc:spChg>
        <pc:spChg chg="mod topLvl">
          <ac:chgData name="Judson Santiago" userId="ebb108da2f256286" providerId="LiveId" clId="{C7DF2F81-2208-4674-A9B7-9C036C6200CC}" dt="2020-11-05T06:03:54.973" v="297" actId="164"/>
          <ac:spMkLst>
            <pc:docMk/>
            <pc:sldMk cId="1656713400" sldId="355"/>
            <ac:spMk id="12" creationId="{C3D205BE-2D15-41C7-80F2-3324932D58AC}"/>
          </ac:spMkLst>
        </pc:spChg>
        <pc:grpChg chg="add mod">
          <ac:chgData name="Judson Santiago" userId="ebb108da2f256286" providerId="LiveId" clId="{C7DF2F81-2208-4674-A9B7-9C036C6200CC}" dt="2020-11-05T06:03:54.973" v="297" actId="164"/>
          <ac:grpSpMkLst>
            <pc:docMk/>
            <pc:sldMk cId="1656713400" sldId="355"/>
            <ac:grpSpMk id="14" creationId="{F6A39B7D-BF8B-4D5A-9C46-23A100CFCF5C}"/>
          </ac:grpSpMkLst>
        </pc:grpChg>
        <pc:grpChg chg="del">
          <ac:chgData name="Judson Santiago" userId="ebb108da2f256286" providerId="LiveId" clId="{C7DF2F81-2208-4674-A9B7-9C036C6200CC}" dt="2020-11-05T06:03:19.801" v="285" actId="165"/>
          <ac:grpSpMkLst>
            <pc:docMk/>
            <pc:sldMk cId="1656713400" sldId="355"/>
            <ac:grpSpMk id="69" creationId="{F342592A-DD4D-46F9-A379-515F186B57F6}"/>
          </ac:grpSpMkLst>
        </pc:grpChg>
        <pc:cxnChg chg="mod topLvl">
          <ac:chgData name="Judson Santiago" userId="ebb108da2f256286" providerId="LiveId" clId="{C7DF2F81-2208-4674-A9B7-9C036C6200CC}" dt="2020-11-05T06:03:54.973" v="297" actId="164"/>
          <ac:cxnSpMkLst>
            <pc:docMk/>
            <pc:sldMk cId="1656713400" sldId="355"/>
            <ac:cxnSpMk id="9" creationId="{7DF2E73D-02BB-4066-9522-3EC79003BB2F}"/>
          </ac:cxnSpMkLst>
        </pc:cxnChg>
        <pc:cxnChg chg="mod topLvl">
          <ac:chgData name="Judson Santiago" userId="ebb108da2f256286" providerId="LiveId" clId="{C7DF2F81-2208-4674-A9B7-9C036C6200CC}" dt="2020-11-05T06:03:54.973" v="297" actId="164"/>
          <ac:cxnSpMkLst>
            <pc:docMk/>
            <pc:sldMk cId="1656713400" sldId="355"/>
            <ac:cxnSpMk id="35" creationId="{BA5C4B0D-2A32-4CD6-98BA-2C1233EE5439}"/>
          </ac:cxnSpMkLst>
        </pc:cxnChg>
        <pc:cxnChg chg="mod topLvl">
          <ac:chgData name="Judson Santiago" userId="ebb108da2f256286" providerId="LiveId" clId="{C7DF2F81-2208-4674-A9B7-9C036C6200CC}" dt="2020-11-05T06:03:54.973" v="297" actId="164"/>
          <ac:cxnSpMkLst>
            <pc:docMk/>
            <pc:sldMk cId="1656713400" sldId="355"/>
            <ac:cxnSpMk id="41" creationId="{1BC1FE38-A304-4824-BDE2-22A982C17F68}"/>
          </ac:cxnSpMkLst>
        </pc:cxnChg>
      </pc:sldChg>
      <pc:sldChg chg="modSp mod">
        <pc:chgData name="Judson Santiago" userId="ebb108da2f256286" providerId="LiveId" clId="{C7DF2F81-2208-4674-A9B7-9C036C6200CC}" dt="2020-11-06T03:00:32.540" v="1518" actId="20577"/>
        <pc:sldMkLst>
          <pc:docMk/>
          <pc:sldMk cId="2747451567" sldId="357"/>
        </pc:sldMkLst>
        <pc:spChg chg="mod">
          <ac:chgData name="Judson Santiago" userId="ebb108da2f256286" providerId="LiveId" clId="{C7DF2F81-2208-4674-A9B7-9C036C6200CC}" dt="2020-11-06T03:00:32.540" v="1518" actId="20577"/>
          <ac:spMkLst>
            <pc:docMk/>
            <pc:sldMk cId="2747451567" sldId="357"/>
            <ac:spMk id="3" creationId="{0F804370-0E4D-4C5A-8150-5FC46B4E73D6}"/>
          </ac:spMkLst>
        </pc:spChg>
        <pc:spChg chg="mod">
          <ac:chgData name="Judson Santiago" userId="ebb108da2f256286" providerId="LiveId" clId="{C7DF2F81-2208-4674-A9B7-9C036C6200CC}" dt="2020-11-06T02:57:48.610" v="1475" actId="1076"/>
          <ac:spMkLst>
            <pc:docMk/>
            <pc:sldMk cId="2747451567" sldId="357"/>
            <ac:spMk id="59" creationId="{FFE4E4F9-B628-4F6A-B77C-6AF1F9A845B9}"/>
          </ac:spMkLst>
        </pc:spChg>
        <pc:spChg chg="mod">
          <ac:chgData name="Judson Santiago" userId="ebb108da2f256286" providerId="LiveId" clId="{C7DF2F81-2208-4674-A9B7-9C036C6200CC}" dt="2020-11-06T02:57:55.902" v="1478" actId="1076"/>
          <ac:spMkLst>
            <pc:docMk/>
            <pc:sldMk cId="2747451567" sldId="357"/>
            <ac:spMk id="62" creationId="{84C0EFD4-3D56-4575-971E-4410A6F4E502}"/>
          </ac:spMkLst>
        </pc:spChg>
        <pc:grpChg chg="mod">
          <ac:chgData name="Judson Santiago" userId="ebb108da2f256286" providerId="LiveId" clId="{C7DF2F81-2208-4674-A9B7-9C036C6200CC}" dt="2020-11-06T02:58:17.760" v="1482" actId="12788"/>
          <ac:grpSpMkLst>
            <pc:docMk/>
            <pc:sldMk cId="2747451567" sldId="357"/>
            <ac:grpSpMk id="4" creationId="{29F245DA-7C73-406C-8C7B-18B86ACB1C4E}"/>
          </ac:grpSpMkLst>
        </pc:grpChg>
        <pc:grpChg chg="mod">
          <ac:chgData name="Judson Santiago" userId="ebb108da2f256286" providerId="LiveId" clId="{C7DF2F81-2208-4674-A9B7-9C036C6200CC}" dt="2020-11-06T02:58:17.760" v="1482" actId="12788"/>
          <ac:grpSpMkLst>
            <pc:docMk/>
            <pc:sldMk cId="2747451567" sldId="357"/>
            <ac:grpSpMk id="64" creationId="{B46B36CE-2D44-40E1-9E5F-C70F485D3F5D}"/>
          </ac:grpSpMkLst>
        </pc:grpChg>
      </pc:sldChg>
      <pc:sldChg chg="modSp mod">
        <pc:chgData name="Judson Santiago" userId="ebb108da2f256286" providerId="LiveId" clId="{C7DF2F81-2208-4674-A9B7-9C036C6200CC}" dt="2020-11-05T04:27:33.825" v="284" actId="6549"/>
        <pc:sldMkLst>
          <pc:docMk/>
          <pc:sldMk cId="4268953104" sldId="358"/>
        </pc:sldMkLst>
        <pc:spChg chg="mod">
          <ac:chgData name="Judson Santiago" userId="ebb108da2f256286" providerId="LiveId" clId="{C7DF2F81-2208-4674-A9B7-9C036C6200CC}" dt="2020-11-05T04:27:33.825" v="284" actId="6549"/>
          <ac:spMkLst>
            <pc:docMk/>
            <pc:sldMk cId="4268953104" sldId="358"/>
            <ac:spMk id="3" creationId="{6D874A1B-D4A2-46B6-891F-79B9D9F05A04}"/>
          </ac:spMkLst>
        </pc:spChg>
      </pc:sldChg>
      <pc:sldChg chg="modNotesTx">
        <pc:chgData name="Judson Santiago" userId="ebb108da2f256286" providerId="LiveId" clId="{C7DF2F81-2208-4674-A9B7-9C036C6200CC}" dt="2020-11-05T06:23:28.219" v="1356" actId="6549"/>
        <pc:sldMkLst>
          <pc:docMk/>
          <pc:sldMk cId="3509363892" sldId="360"/>
        </pc:sldMkLst>
      </pc:sldChg>
      <pc:sldChg chg="modSp mod">
        <pc:chgData name="Judson Santiago" userId="ebb108da2f256286" providerId="LiveId" clId="{C7DF2F81-2208-4674-A9B7-9C036C6200CC}" dt="2020-11-06T03:49:23.578" v="1568" actId="20577"/>
        <pc:sldMkLst>
          <pc:docMk/>
          <pc:sldMk cId="3671042360" sldId="362"/>
        </pc:sldMkLst>
        <pc:spChg chg="mod">
          <ac:chgData name="Judson Santiago" userId="ebb108da2f256286" providerId="LiveId" clId="{C7DF2F81-2208-4674-A9B7-9C036C6200CC}" dt="2020-11-06T03:49:23.578" v="1568" actId="20577"/>
          <ac:spMkLst>
            <pc:docMk/>
            <pc:sldMk cId="3671042360" sldId="362"/>
            <ac:spMk id="7" creationId="{D263B4CA-0D78-434F-AD4D-A0093A6DE6A0}"/>
          </ac:spMkLst>
        </pc:spChg>
      </pc:sldChg>
      <pc:sldChg chg="modSp mod">
        <pc:chgData name="Judson Santiago" userId="ebb108da2f256286" providerId="LiveId" clId="{C7DF2F81-2208-4674-A9B7-9C036C6200CC}" dt="2020-11-06T03:30:46.062" v="1542" actId="6549"/>
        <pc:sldMkLst>
          <pc:docMk/>
          <pc:sldMk cId="1984821044" sldId="363"/>
        </pc:sldMkLst>
        <pc:spChg chg="mod">
          <ac:chgData name="Judson Santiago" userId="ebb108da2f256286" providerId="LiveId" clId="{C7DF2F81-2208-4674-A9B7-9C036C6200CC}" dt="2020-11-06T03:30:46.062" v="1542" actId="6549"/>
          <ac:spMkLst>
            <pc:docMk/>
            <pc:sldMk cId="1984821044" sldId="363"/>
            <ac:spMk id="4" creationId="{BE20127F-2A1C-4F2D-83CF-7C0972515F24}"/>
          </ac:spMkLst>
        </pc:spChg>
      </pc:sldChg>
      <pc:sldChg chg="modSp mod">
        <pc:chgData name="Judson Santiago" userId="ebb108da2f256286" providerId="LiveId" clId="{C7DF2F81-2208-4674-A9B7-9C036C6200CC}" dt="2020-11-06T03:05:43.331" v="1530" actId="6549"/>
        <pc:sldMkLst>
          <pc:docMk/>
          <pc:sldMk cId="796104655" sldId="364"/>
        </pc:sldMkLst>
        <pc:spChg chg="mod">
          <ac:chgData name="Judson Santiago" userId="ebb108da2f256286" providerId="LiveId" clId="{C7DF2F81-2208-4674-A9B7-9C036C6200CC}" dt="2020-11-06T03:05:43.331" v="1530" actId="6549"/>
          <ac:spMkLst>
            <pc:docMk/>
            <pc:sldMk cId="796104655" sldId="364"/>
            <ac:spMk id="4" creationId="{A6C3FD80-CF55-46A3-833C-18A626DB9CF1}"/>
          </ac:spMkLst>
        </pc:spChg>
      </pc:sldChg>
      <pc:sldChg chg="modSp mod">
        <pc:chgData name="Judson Santiago" userId="ebb108da2f256286" providerId="LiveId" clId="{C7DF2F81-2208-4674-A9B7-9C036C6200CC}" dt="2020-11-06T03:48:05.651" v="1554" actId="6549"/>
        <pc:sldMkLst>
          <pc:docMk/>
          <pc:sldMk cId="442387290" sldId="365"/>
        </pc:sldMkLst>
        <pc:spChg chg="mod">
          <ac:chgData name="Judson Santiago" userId="ebb108da2f256286" providerId="LiveId" clId="{C7DF2F81-2208-4674-A9B7-9C036C6200CC}" dt="2020-11-05T06:06:38.238" v="313" actId="6549"/>
          <ac:spMkLst>
            <pc:docMk/>
            <pc:sldMk cId="442387290" sldId="365"/>
            <ac:spMk id="3" creationId="{119CFEFF-F6D9-4636-A3AC-078C6300CEC3}"/>
          </ac:spMkLst>
        </pc:spChg>
        <pc:spChg chg="mod">
          <ac:chgData name="Judson Santiago" userId="ebb108da2f256286" providerId="LiveId" clId="{C7DF2F81-2208-4674-A9B7-9C036C6200CC}" dt="2020-11-06T03:48:05.651" v="1554" actId="6549"/>
          <ac:spMkLst>
            <pc:docMk/>
            <pc:sldMk cId="442387290" sldId="365"/>
            <ac:spMk id="4" creationId="{7909C13D-82CA-43B7-B171-3D755BDEF121}"/>
          </ac:spMkLst>
        </pc:spChg>
      </pc:sldChg>
      <pc:sldChg chg="modSp mod">
        <pc:chgData name="Judson Santiago" userId="ebb108da2f256286" providerId="LiveId" clId="{C7DF2F81-2208-4674-A9B7-9C036C6200CC}" dt="2020-11-06T03:49:54.738" v="1580" actId="6549"/>
        <pc:sldMkLst>
          <pc:docMk/>
          <pc:sldMk cId="1233877263" sldId="366"/>
        </pc:sldMkLst>
        <pc:spChg chg="mod">
          <ac:chgData name="Judson Santiago" userId="ebb108da2f256286" providerId="LiveId" clId="{C7DF2F81-2208-4674-A9B7-9C036C6200CC}" dt="2020-11-06T03:49:54.738" v="1580" actId="6549"/>
          <ac:spMkLst>
            <pc:docMk/>
            <pc:sldMk cId="1233877263" sldId="366"/>
            <ac:spMk id="4" creationId="{28972100-2E69-499E-986A-FDD5F82AC8B5}"/>
          </ac:spMkLst>
        </pc:spChg>
      </pc:sldChg>
      <pc:sldChg chg="modNotesTx">
        <pc:chgData name="Judson Santiago" userId="ebb108da2f256286" providerId="LiveId" clId="{C7DF2F81-2208-4674-A9B7-9C036C6200CC}" dt="2020-11-06T02:46:48.463" v="1444" actId="20577"/>
        <pc:sldMkLst>
          <pc:docMk/>
          <pc:sldMk cId="3661036231" sldId="369"/>
        </pc:sldMkLst>
      </pc:sldChg>
    </pc:docChg>
  </pc:docChgLst>
  <pc:docChgLst>
    <pc:chgData name="Judson Santiago" userId="ebb108da2f256286" providerId="LiveId" clId="{9F7D92CF-0EF7-4D40-85BE-9E22901B1D51}"/>
    <pc:docChg chg="modSld">
      <pc:chgData name="Judson Santiago" userId="ebb108da2f256286" providerId="LiveId" clId="{9F7D92CF-0EF7-4D40-85BE-9E22901B1D51}" dt="2020-03-17T06:28:18.929" v="0" actId="113"/>
      <pc:docMkLst>
        <pc:docMk/>
      </pc:docMkLst>
      <pc:sldChg chg="modSp">
        <pc:chgData name="Judson Santiago" userId="ebb108da2f256286" providerId="LiveId" clId="{9F7D92CF-0EF7-4D40-85BE-9E22901B1D51}" dt="2020-03-17T06:28:18.929" v="0" actId="113"/>
        <pc:sldMkLst>
          <pc:docMk/>
          <pc:sldMk cId="2767762010" sldId="266"/>
        </pc:sldMkLst>
        <pc:spChg chg="mod">
          <ac:chgData name="Judson Santiago" userId="ebb108da2f256286" providerId="LiveId" clId="{9F7D92CF-0EF7-4D40-85BE-9E22901B1D51}" dt="2020-03-17T06:28:18.929" v="0" actId="113"/>
          <ac:spMkLst>
            <pc:docMk/>
            <pc:sldMk cId="2767762010" sldId="266"/>
            <ac:spMk id="2" creationId="{71C62CDE-D940-40B6-BB96-DB9CB0B7E85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7D232B-A0D8-4A8D-9E79-3B9997589889}" type="datetimeFigureOut">
              <a:rPr lang="pt-BR" smtClean="0"/>
              <a:t>27/07/2021</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dirty="0"/>
              <a:t>Clique para editar os estilos de texto Mestres</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9A670B-A0C8-46B4-A2C3-0F9D7276AEB5}" type="slidenum">
              <a:rPr lang="pt-BR" smtClean="0"/>
              <a:t>‹nº›</a:t>
            </a:fld>
            <a:endParaRPr lang="pt-BR"/>
          </a:p>
        </p:txBody>
      </p:sp>
    </p:spTree>
    <p:extLst>
      <p:ext uri="{BB962C8B-B14F-4D97-AF65-F5344CB8AC3E}">
        <p14:creationId xmlns:p14="http://schemas.microsoft.com/office/powerpoint/2010/main" val="25894837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dirty="0">
                <a:latin typeface="+mn-lt"/>
              </a:rPr>
              <a:t>Na aula de hoje vamos aprender a ler os dispositivos de entrada que vão nos permitir interagir com as aplicações gráficas. Isto é, vamos ver como criar uma classe Input para o nosso framework DXUT, que seja capaz de tratar a entrada via teclado e mouse.</a:t>
            </a:r>
          </a:p>
        </p:txBody>
      </p:sp>
      <p:sp>
        <p:nvSpPr>
          <p:cNvPr id="4" name="Espaço Reservado para Número de Slide 3"/>
          <p:cNvSpPr>
            <a:spLocks noGrp="1"/>
          </p:cNvSpPr>
          <p:nvPr>
            <p:ph type="sldNum" sz="quarter" idx="5"/>
          </p:nvPr>
        </p:nvSpPr>
        <p:spPr/>
        <p:txBody>
          <a:bodyPr/>
          <a:lstStyle/>
          <a:p>
            <a:fld id="{6E9A670B-A0C8-46B4-A2C3-0F9D7276AEB5}" type="slidenum">
              <a:rPr lang="pt-BR" smtClean="0"/>
              <a:t>1</a:t>
            </a:fld>
            <a:endParaRPr lang="pt-BR"/>
          </a:p>
        </p:txBody>
      </p:sp>
    </p:spTree>
    <p:extLst>
      <p:ext uri="{BB962C8B-B14F-4D97-AF65-F5344CB8AC3E}">
        <p14:creationId xmlns:p14="http://schemas.microsoft.com/office/powerpoint/2010/main" val="4315237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solidFill>
                  <a:schemeClr val="bg1"/>
                </a:solidFill>
              </a:rPr>
              <a:t>» O projeto </a:t>
            </a:r>
            <a:r>
              <a:rPr lang="pt-BR" sz="1200" b="1" dirty="0" err="1">
                <a:solidFill>
                  <a:schemeClr val="bg1"/>
                </a:solidFill>
              </a:rPr>
              <a:t>InputText</a:t>
            </a:r>
            <a:r>
              <a:rPr lang="pt-BR" sz="1200" b="1" dirty="0">
                <a:solidFill>
                  <a:schemeClr val="bg1"/>
                </a:solidFill>
              </a:rPr>
              <a:t> </a:t>
            </a:r>
            <a:r>
              <a:rPr lang="pt-BR" dirty="0"/>
              <a:t>exemplifica o tratamento das mensagens WM_CHAR exibindo em tela o que é digitado pelo teclado.</a:t>
            </a:r>
          </a:p>
        </p:txBody>
      </p:sp>
      <p:sp>
        <p:nvSpPr>
          <p:cNvPr id="4" name="Espaço Reservado para Número de Slide 3"/>
          <p:cNvSpPr>
            <a:spLocks noGrp="1"/>
          </p:cNvSpPr>
          <p:nvPr>
            <p:ph type="sldNum" sz="quarter" idx="5"/>
          </p:nvPr>
        </p:nvSpPr>
        <p:spPr/>
        <p:txBody>
          <a:bodyPr/>
          <a:lstStyle/>
          <a:p>
            <a:fld id="{EF334A8D-C5BE-432D-90D0-92D67DD437AB}" type="slidenum">
              <a:rPr lang="pt-BR" smtClean="0"/>
              <a:pPr/>
              <a:t>11</a:t>
            </a:fld>
            <a:endParaRPr lang="pt-BR"/>
          </a:p>
        </p:txBody>
      </p:sp>
    </p:spTree>
    <p:extLst>
      <p:ext uri="{BB962C8B-B14F-4D97-AF65-F5344CB8AC3E}">
        <p14:creationId xmlns:p14="http://schemas.microsoft.com/office/powerpoint/2010/main" val="1576008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p:txBody>
      </p:sp>
      <p:sp>
        <p:nvSpPr>
          <p:cNvPr id="4" name="Espaço Reservado para Número de Slide 3"/>
          <p:cNvSpPr>
            <a:spLocks noGrp="1"/>
          </p:cNvSpPr>
          <p:nvPr>
            <p:ph type="sldNum" sz="quarter" idx="5"/>
          </p:nvPr>
        </p:nvSpPr>
        <p:spPr/>
        <p:txBody>
          <a:bodyPr/>
          <a:lstStyle/>
          <a:p>
            <a:fld id="{6E9A670B-A0C8-46B4-A2C3-0F9D7276AEB5}" type="slidenum">
              <a:rPr lang="pt-BR" smtClean="0"/>
              <a:t>12</a:t>
            </a:fld>
            <a:endParaRPr lang="pt-BR"/>
          </a:p>
        </p:txBody>
      </p:sp>
    </p:spTree>
    <p:extLst>
      <p:ext uri="{BB962C8B-B14F-4D97-AF65-F5344CB8AC3E}">
        <p14:creationId xmlns:p14="http://schemas.microsoft.com/office/powerpoint/2010/main" val="1964226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p:txBody>
      </p:sp>
      <p:sp>
        <p:nvSpPr>
          <p:cNvPr id="4" name="Espaço Reservado para Número de Slide 3"/>
          <p:cNvSpPr>
            <a:spLocks noGrp="1"/>
          </p:cNvSpPr>
          <p:nvPr>
            <p:ph type="sldNum" sz="quarter" idx="5"/>
          </p:nvPr>
        </p:nvSpPr>
        <p:spPr/>
        <p:txBody>
          <a:bodyPr/>
          <a:lstStyle/>
          <a:p>
            <a:fld id="{6E9A670B-A0C8-46B4-A2C3-0F9D7276AEB5}" type="slidenum">
              <a:rPr lang="pt-BR" smtClean="0"/>
              <a:t>14</a:t>
            </a:fld>
            <a:endParaRPr lang="pt-BR"/>
          </a:p>
        </p:txBody>
      </p:sp>
    </p:spTree>
    <p:extLst>
      <p:ext uri="{BB962C8B-B14F-4D97-AF65-F5344CB8AC3E}">
        <p14:creationId xmlns:p14="http://schemas.microsoft.com/office/powerpoint/2010/main" val="19592128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solidFill>
                  <a:schemeClr val="bg1"/>
                </a:solidFill>
              </a:rPr>
              <a:t>» O projeto </a:t>
            </a:r>
            <a:r>
              <a:rPr lang="pt-BR" sz="1200" b="1" dirty="0" err="1">
                <a:solidFill>
                  <a:schemeClr val="bg1"/>
                </a:solidFill>
              </a:rPr>
              <a:t>InputDXUT</a:t>
            </a:r>
            <a:r>
              <a:rPr lang="pt-BR" sz="1200" b="1" dirty="0">
                <a:solidFill>
                  <a:schemeClr val="bg1"/>
                </a:solidFill>
              </a:rPr>
              <a:t> </a:t>
            </a:r>
            <a:r>
              <a:rPr lang="pt-BR" dirty="0"/>
              <a:t>mostra como pode ser feito o tratamento do teclado e do mouse</a:t>
            </a:r>
          </a:p>
        </p:txBody>
      </p:sp>
      <p:sp>
        <p:nvSpPr>
          <p:cNvPr id="4" name="Espaço Reservado para Número de Slide 3"/>
          <p:cNvSpPr>
            <a:spLocks noGrp="1"/>
          </p:cNvSpPr>
          <p:nvPr>
            <p:ph type="sldNum" sz="quarter" idx="5"/>
          </p:nvPr>
        </p:nvSpPr>
        <p:spPr/>
        <p:txBody>
          <a:bodyPr/>
          <a:lstStyle/>
          <a:p>
            <a:fld id="{6E9A670B-A0C8-46B4-A2C3-0F9D7276AEB5}" type="slidenum">
              <a:rPr lang="pt-BR" smtClean="0"/>
              <a:t>15</a:t>
            </a:fld>
            <a:endParaRPr lang="pt-BR"/>
          </a:p>
        </p:txBody>
      </p:sp>
    </p:spTree>
    <p:extLst>
      <p:ext uri="{BB962C8B-B14F-4D97-AF65-F5344CB8AC3E}">
        <p14:creationId xmlns:p14="http://schemas.microsoft.com/office/powerpoint/2010/main" val="37825730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Na próxima aula vamos ver como criar um motor gráfico para as nossas aplicações. As aplicações desenham imagens estáticas ou animações em uma janela. As imagens vão precisar ser redesenhadas sempre que forem modificadas e as animações vão precisar ser atualizadas a uma certa frequência. O motor </a:t>
            </a:r>
            <a:r>
              <a:rPr lang="pt-BR"/>
              <a:t>gráfico vai </a:t>
            </a:r>
            <a:r>
              <a:rPr lang="pt-BR" dirty="0"/>
              <a:t>controlar a atualização da tela e será mais um componente do nosso framework DXUT.</a:t>
            </a:r>
          </a:p>
        </p:txBody>
      </p:sp>
      <p:sp>
        <p:nvSpPr>
          <p:cNvPr id="4" name="Espaço Reservado para Número de Slide 3"/>
          <p:cNvSpPr>
            <a:spLocks noGrp="1"/>
          </p:cNvSpPr>
          <p:nvPr>
            <p:ph type="sldNum" sz="quarter" idx="5"/>
          </p:nvPr>
        </p:nvSpPr>
        <p:spPr/>
        <p:txBody>
          <a:bodyPr/>
          <a:lstStyle/>
          <a:p>
            <a:fld id="{6E9A670B-A0C8-46B4-A2C3-0F9D7276AEB5}" type="slidenum">
              <a:rPr lang="pt-BR" smtClean="0"/>
              <a:t>16</a:t>
            </a:fld>
            <a:endParaRPr lang="pt-BR"/>
          </a:p>
        </p:txBody>
      </p:sp>
    </p:spTree>
    <p:extLst>
      <p:ext uri="{BB962C8B-B14F-4D97-AF65-F5344CB8AC3E}">
        <p14:creationId xmlns:p14="http://schemas.microsoft.com/office/powerpoint/2010/main" val="27911172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Para a construção de programas gráficos interativos, é preciso saber ler os dispositivos de entrada (mouse, teclado e controle).</a:t>
            </a:r>
          </a:p>
        </p:txBody>
      </p:sp>
      <p:sp>
        <p:nvSpPr>
          <p:cNvPr id="4" name="Espaço Reservado para Número de Slide 3"/>
          <p:cNvSpPr>
            <a:spLocks noGrp="1"/>
          </p:cNvSpPr>
          <p:nvPr>
            <p:ph type="sldNum" sz="quarter" idx="5"/>
          </p:nvPr>
        </p:nvSpPr>
        <p:spPr/>
        <p:txBody>
          <a:bodyPr/>
          <a:lstStyle/>
          <a:p>
            <a:fld id="{6E9A670B-A0C8-46B4-A2C3-0F9D7276AEB5}" type="slidenum">
              <a:rPr lang="pt-BR" smtClean="0"/>
              <a:t>2</a:t>
            </a:fld>
            <a:endParaRPr lang="pt-BR"/>
          </a:p>
        </p:txBody>
      </p:sp>
    </p:spTree>
    <p:extLst>
      <p:ext uri="{BB962C8B-B14F-4D97-AF65-F5344CB8AC3E}">
        <p14:creationId xmlns:p14="http://schemas.microsoft.com/office/powerpoint/2010/main" val="41503709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Vamos focar em </a:t>
            </a:r>
            <a:r>
              <a:rPr lang="pt-BR" b="1" dirty="0"/>
              <a:t>teclado</a:t>
            </a:r>
            <a:r>
              <a:rPr lang="pt-BR" dirty="0"/>
              <a:t> e </a:t>
            </a:r>
            <a:r>
              <a:rPr lang="pt-BR" b="1" dirty="0"/>
              <a:t>mouse</a:t>
            </a:r>
            <a:r>
              <a:rPr lang="pt-BR" dirty="0"/>
              <a:t>. As </a:t>
            </a:r>
            <a:r>
              <a:rPr lang="pt-BR" b="1" dirty="0"/>
              <a:t>telas de toque</a:t>
            </a:r>
            <a:r>
              <a:rPr lang="pt-BR" dirty="0"/>
              <a:t> não precisam de tratamento especial para o reconhecimento do toque e o </a:t>
            </a:r>
            <a:r>
              <a:rPr lang="pt-BR" b="1" dirty="0"/>
              <a:t>controle</a:t>
            </a:r>
            <a:r>
              <a:rPr lang="pt-BR" dirty="0"/>
              <a:t> é mais usado para jogos</a:t>
            </a:r>
            <a:r>
              <a:rPr lang="pt-BR"/>
              <a:t>, que não </a:t>
            </a:r>
            <a:r>
              <a:rPr lang="pt-BR" dirty="0"/>
              <a:t>é o foco da disciplina.</a:t>
            </a:r>
          </a:p>
        </p:txBody>
      </p:sp>
      <p:sp>
        <p:nvSpPr>
          <p:cNvPr id="4" name="Espaço Reservado para Número de Slide 3"/>
          <p:cNvSpPr>
            <a:spLocks noGrp="1"/>
          </p:cNvSpPr>
          <p:nvPr>
            <p:ph type="sldNum" sz="quarter" idx="5"/>
          </p:nvPr>
        </p:nvSpPr>
        <p:spPr/>
        <p:txBody>
          <a:bodyPr/>
          <a:lstStyle/>
          <a:p>
            <a:fld id="{6E9A670B-A0C8-46B4-A2C3-0F9D7276AEB5}" type="slidenum">
              <a:rPr lang="pt-BR" smtClean="0"/>
              <a:t>3</a:t>
            </a:fld>
            <a:endParaRPr lang="pt-BR"/>
          </a:p>
        </p:txBody>
      </p:sp>
    </p:spTree>
    <p:extLst>
      <p:ext uri="{BB962C8B-B14F-4D97-AF65-F5344CB8AC3E}">
        <p14:creationId xmlns:p14="http://schemas.microsoft.com/office/powerpoint/2010/main" val="21378569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Esse driver é genérico para teclados simples.</a:t>
            </a:r>
          </a:p>
        </p:txBody>
      </p:sp>
      <p:sp>
        <p:nvSpPr>
          <p:cNvPr id="4" name="Espaço Reservado para Número de Slide 3"/>
          <p:cNvSpPr>
            <a:spLocks noGrp="1"/>
          </p:cNvSpPr>
          <p:nvPr>
            <p:ph type="sldNum" sz="quarter" idx="5"/>
          </p:nvPr>
        </p:nvSpPr>
        <p:spPr/>
        <p:txBody>
          <a:bodyPr/>
          <a:lstStyle/>
          <a:p>
            <a:fld id="{6E9A670B-A0C8-46B4-A2C3-0F9D7276AEB5}" type="slidenum">
              <a:rPr lang="pt-BR" smtClean="0"/>
              <a:t>4</a:t>
            </a:fld>
            <a:endParaRPr lang="pt-BR"/>
          </a:p>
        </p:txBody>
      </p:sp>
    </p:spTree>
    <p:extLst>
      <p:ext uri="{BB962C8B-B14F-4D97-AF65-F5344CB8AC3E}">
        <p14:creationId xmlns:p14="http://schemas.microsoft.com/office/powerpoint/2010/main" val="34729251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driver do teclado transforma um </a:t>
            </a:r>
            <a:r>
              <a:rPr lang="pt-BR" dirty="0" err="1"/>
              <a:t>scan</a:t>
            </a:r>
            <a:r>
              <a:rPr lang="pt-BR" dirty="0"/>
              <a:t> </a:t>
            </a:r>
            <a:r>
              <a:rPr lang="pt-BR" dirty="0" err="1"/>
              <a:t>code</a:t>
            </a:r>
            <a:r>
              <a:rPr lang="pt-BR" dirty="0"/>
              <a:t> em um VK </a:t>
            </a:r>
            <a:r>
              <a:rPr lang="pt-BR" dirty="0" err="1"/>
              <a:t>code</a:t>
            </a:r>
            <a:r>
              <a:rPr lang="pt-BR" dirty="0"/>
              <a:t>, que é então inserido em uma mensagem que chega até a janela da aplicação. </a:t>
            </a:r>
          </a:p>
        </p:txBody>
      </p:sp>
      <p:sp>
        <p:nvSpPr>
          <p:cNvPr id="4" name="Espaço Reservado para Número de Slide 3"/>
          <p:cNvSpPr>
            <a:spLocks noGrp="1"/>
          </p:cNvSpPr>
          <p:nvPr>
            <p:ph type="sldNum" sz="quarter" idx="5"/>
          </p:nvPr>
        </p:nvSpPr>
        <p:spPr/>
        <p:txBody>
          <a:bodyPr/>
          <a:lstStyle/>
          <a:p>
            <a:fld id="{6E9A670B-A0C8-46B4-A2C3-0F9D7276AEB5}" type="slidenum">
              <a:rPr lang="pt-BR" smtClean="0"/>
              <a:t>5</a:t>
            </a:fld>
            <a:endParaRPr lang="pt-BR"/>
          </a:p>
        </p:txBody>
      </p:sp>
    </p:spTree>
    <p:extLst>
      <p:ext uri="{BB962C8B-B14F-4D97-AF65-F5344CB8AC3E}">
        <p14:creationId xmlns:p14="http://schemas.microsoft.com/office/powerpoint/2010/main" val="23260443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b="1" dirty="0"/>
              <a:t>WM_SYSKEYDOWN</a:t>
            </a:r>
            <a:r>
              <a:rPr lang="pt-BR" dirty="0"/>
              <a:t> e </a:t>
            </a:r>
            <a:r>
              <a:rPr lang="pt-BR" b="1" dirty="0"/>
              <a:t>WM_SYSKEYUP</a:t>
            </a:r>
            <a:r>
              <a:rPr lang="pt-BR" dirty="0"/>
              <a:t> são geradas </a:t>
            </a:r>
            <a:r>
              <a:rPr lang="pt-BR" baseline="0" dirty="0"/>
              <a:t>quando o usuário faz uso da tecla Alt ou quando nenhuma janela possui o foco (todas minimizadas por exemplo).</a:t>
            </a:r>
          </a:p>
          <a:p>
            <a:endParaRPr lang="pt-BR" dirty="0"/>
          </a:p>
        </p:txBody>
      </p:sp>
      <p:sp>
        <p:nvSpPr>
          <p:cNvPr id="4" name="Espaço Reservado para Número de Slide 3"/>
          <p:cNvSpPr>
            <a:spLocks noGrp="1"/>
          </p:cNvSpPr>
          <p:nvPr>
            <p:ph type="sldNum" sz="quarter" idx="5"/>
          </p:nvPr>
        </p:nvSpPr>
        <p:spPr/>
        <p:txBody>
          <a:bodyPr/>
          <a:lstStyle/>
          <a:p>
            <a:fld id="{6E9A670B-A0C8-46B4-A2C3-0F9D7276AEB5}" type="slidenum">
              <a:rPr lang="pt-BR" smtClean="0"/>
              <a:t>6</a:t>
            </a:fld>
            <a:endParaRPr lang="pt-BR"/>
          </a:p>
        </p:txBody>
      </p:sp>
    </p:spTree>
    <p:extLst>
      <p:ext uri="{BB962C8B-B14F-4D97-AF65-F5344CB8AC3E}">
        <p14:creationId xmlns:p14="http://schemas.microsoft.com/office/powerpoint/2010/main" val="29848044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winuser.h</a:t>
            </a:r>
            <a:r>
              <a:rPr lang="pt-BR" dirty="0"/>
              <a:t> é um dos arquivos incluídos por </a:t>
            </a:r>
            <a:r>
              <a:rPr lang="pt-BR" dirty="0" err="1"/>
              <a:t>windows.h</a:t>
            </a:r>
            <a:endParaRPr lang="pt-BR" dirty="0"/>
          </a:p>
        </p:txBody>
      </p:sp>
      <p:sp>
        <p:nvSpPr>
          <p:cNvPr id="4" name="Espaço Reservado para Número de Slide 3"/>
          <p:cNvSpPr>
            <a:spLocks noGrp="1"/>
          </p:cNvSpPr>
          <p:nvPr>
            <p:ph type="sldNum" sz="quarter" idx="5"/>
          </p:nvPr>
        </p:nvSpPr>
        <p:spPr/>
        <p:txBody>
          <a:bodyPr/>
          <a:lstStyle/>
          <a:p>
            <a:fld id="{6E9A670B-A0C8-46B4-A2C3-0F9D7276AEB5}" type="slidenum">
              <a:rPr lang="pt-BR" smtClean="0"/>
              <a:t>7</a:t>
            </a:fld>
            <a:endParaRPr lang="pt-BR"/>
          </a:p>
        </p:txBody>
      </p:sp>
    </p:spTree>
    <p:extLst>
      <p:ext uri="{BB962C8B-B14F-4D97-AF65-F5344CB8AC3E}">
        <p14:creationId xmlns:p14="http://schemas.microsoft.com/office/powerpoint/2010/main" val="25039664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solidFill>
                  <a:schemeClr val="bg1"/>
                </a:solidFill>
              </a:rPr>
              <a:t>» O projeto </a:t>
            </a:r>
            <a:r>
              <a:rPr lang="pt-BR" sz="1200" b="1" dirty="0" err="1">
                <a:solidFill>
                  <a:schemeClr val="bg1"/>
                </a:solidFill>
              </a:rPr>
              <a:t>InputKeys</a:t>
            </a:r>
            <a:r>
              <a:rPr lang="pt-BR" sz="1200" b="1" dirty="0">
                <a:solidFill>
                  <a:schemeClr val="bg1"/>
                </a:solidFill>
              </a:rPr>
              <a:t> </a:t>
            </a:r>
            <a:r>
              <a:rPr lang="pt-BR" dirty="0"/>
              <a:t>mostra como pode ser feito o tratamento do teclado</a:t>
            </a:r>
          </a:p>
          <a:p>
            <a:endParaRPr lang="pt-BR" dirty="0"/>
          </a:p>
        </p:txBody>
      </p:sp>
      <p:sp>
        <p:nvSpPr>
          <p:cNvPr id="4" name="Espaço Reservado para Número de Slide 3"/>
          <p:cNvSpPr>
            <a:spLocks noGrp="1"/>
          </p:cNvSpPr>
          <p:nvPr>
            <p:ph type="sldNum" sz="quarter" idx="5"/>
          </p:nvPr>
        </p:nvSpPr>
        <p:spPr/>
        <p:txBody>
          <a:bodyPr/>
          <a:lstStyle/>
          <a:p>
            <a:fld id="{6E9A670B-A0C8-46B4-A2C3-0F9D7276AEB5}" type="slidenum">
              <a:rPr lang="pt-BR" smtClean="0"/>
              <a:t>8</a:t>
            </a:fld>
            <a:endParaRPr lang="pt-BR"/>
          </a:p>
        </p:txBody>
      </p:sp>
    </p:spTree>
    <p:extLst>
      <p:ext uri="{BB962C8B-B14F-4D97-AF65-F5344CB8AC3E}">
        <p14:creationId xmlns:p14="http://schemas.microsoft.com/office/powerpoint/2010/main" val="15464441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solidFill>
                  <a:schemeClr val="bg1"/>
                </a:solidFill>
              </a:rPr>
              <a:t>» O projeto </a:t>
            </a:r>
            <a:r>
              <a:rPr lang="pt-BR" sz="1200" b="1" dirty="0" err="1">
                <a:solidFill>
                  <a:schemeClr val="bg1"/>
                </a:solidFill>
              </a:rPr>
              <a:t>InputFocus</a:t>
            </a:r>
            <a:r>
              <a:rPr lang="pt-BR" sz="1200" b="1" dirty="0">
                <a:solidFill>
                  <a:schemeClr val="bg1"/>
                </a:solidFill>
              </a:rPr>
              <a:t> </a:t>
            </a:r>
            <a:r>
              <a:rPr lang="pt-BR" dirty="0"/>
              <a:t>mostra a utilização de funções CALLBACK para o tratamento do foco.</a:t>
            </a:r>
          </a:p>
        </p:txBody>
      </p:sp>
      <p:sp>
        <p:nvSpPr>
          <p:cNvPr id="4" name="Espaço Reservado para Número de Slide 3"/>
          <p:cNvSpPr>
            <a:spLocks noGrp="1"/>
          </p:cNvSpPr>
          <p:nvPr>
            <p:ph type="sldNum" sz="quarter" idx="5"/>
          </p:nvPr>
        </p:nvSpPr>
        <p:spPr/>
        <p:txBody>
          <a:bodyPr/>
          <a:lstStyle/>
          <a:p>
            <a:fld id="{6E9A670B-A0C8-46B4-A2C3-0F9D7276AEB5}" type="slidenum">
              <a:rPr lang="pt-BR" smtClean="0"/>
              <a:t>10</a:t>
            </a:fld>
            <a:endParaRPr lang="pt-BR"/>
          </a:p>
        </p:txBody>
      </p:sp>
    </p:spTree>
    <p:extLst>
      <p:ext uri="{BB962C8B-B14F-4D97-AF65-F5344CB8AC3E}">
        <p14:creationId xmlns:p14="http://schemas.microsoft.com/office/powerpoint/2010/main" val="16206833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lide de Título">
    <p:spTree>
      <p:nvGrpSpPr>
        <p:cNvPr id="1" name=""/>
        <p:cNvGrpSpPr/>
        <p:nvPr/>
      </p:nvGrpSpPr>
      <p:grpSpPr>
        <a:xfrm>
          <a:off x="0" y="0"/>
          <a:ext cx="0" cy="0"/>
          <a:chOff x="0" y="0"/>
          <a:chExt cx="0" cy="0"/>
        </a:xfrm>
      </p:grpSpPr>
      <p:pic>
        <p:nvPicPr>
          <p:cNvPr id="10" name="Picture 7" descr="C3-HD-BTM.png">
            <a:extLst>
              <a:ext uri="{FF2B5EF4-FFF2-40B4-BE49-F238E27FC236}">
                <a16:creationId xmlns:a16="http://schemas.microsoft.com/office/drawing/2014/main" id="{15E9B873-4414-4553-BE28-C0565625CEF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b="30690"/>
          <a:stretch/>
        </p:blipFill>
        <p:spPr>
          <a:xfrm flipH="1">
            <a:off x="0" y="5137145"/>
            <a:ext cx="12192000" cy="1720855"/>
          </a:xfrm>
          <a:prstGeom prst="rect">
            <a:avLst/>
          </a:prstGeom>
        </p:spPr>
      </p:pic>
      <p:sp>
        <p:nvSpPr>
          <p:cNvPr id="11" name="CaixaDeTexto 10">
            <a:extLst>
              <a:ext uri="{FF2B5EF4-FFF2-40B4-BE49-F238E27FC236}">
                <a16:creationId xmlns:a16="http://schemas.microsoft.com/office/drawing/2014/main" id="{67949F14-51D3-4F11-A560-992791B7972C}"/>
              </a:ext>
            </a:extLst>
          </p:cNvPr>
          <p:cNvSpPr txBox="1"/>
          <p:nvPr userDrawn="1"/>
        </p:nvSpPr>
        <p:spPr>
          <a:xfrm rot="20929160">
            <a:off x="2275494" y="6359145"/>
            <a:ext cx="2315413" cy="276999"/>
          </a:xfrm>
          <a:prstGeom prst="rect">
            <a:avLst/>
          </a:prstGeom>
          <a:noFill/>
          <a:ln>
            <a:noFill/>
          </a:ln>
        </p:spPr>
        <p:txBody>
          <a:bodyPr wrap="square" rtlCol="0">
            <a:prstTxWarp prst="textArchUp">
              <a:avLst/>
            </a:prstTxWarp>
            <a:spAutoFit/>
          </a:bodyPr>
          <a:lstStyle/>
          <a:p>
            <a:r>
              <a:rPr lang="pt-BR" sz="1400" b="1" dirty="0">
                <a:ln w="0"/>
                <a:solidFill>
                  <a:schemeClr val="accent1"/>
                </a:solidFill>
                <a:effectLst>
                  <a:outerShdw blurRad="38100" dist="25400" dir="5400000" algn="ctr" rotWithShape="0">
                    <a:srgbClr val="6E747A">
                      <a:alpha val="43000"/>
                    </a:srgbClr>
                  </a:outerShdw>
                </a:effectLst>
              </a:rPr>
              <a:t> Judson Santos Santiago</a:t>
            </a:r>
            <a:endParaRPr lang="pt-BR" sz="1200" b="1" i="0" baseline="0" dirty="0">
              <a:ln w="0"/>
              <a:solidFill>
                <a:schemeClr val="accent1"/>
              </a:solidFill>
              <a:effectLst>
                <a:outerShdw blurRad="38100" dist="25400" dir="5400000" algn="ctr" rotWithShape="0">
                  <a:srgbClr val="6E747A">
                    <a:alpha val="43000"/>
                  </a:srgbClr>
                </a:outerShdw>
              </a:effectLst>
              <a:latin typeface="+mj-lt"/>
            </a:endParaRPr>
          </a:p>
        </p:txBody>
      </p:sp>
      <p:sp>
        <p:nvSpPr>
          <p:cNvPr id="12" name="Title 1">
            <a:extLst>
              <a:ext uri="{FF2B5EF4-FFF2-40B4-BE49-F238E27FC236}">
                <a16:creationId xmlns:a16="http://schemas.microsoft.com/office/drawing/2014/main" id="{5A0BCFFD-AB50-4DBA-965B-EBAB9FA56358}"/>
              </a:ext>
            </a:extLst>
          </p:cNvPr>
          <p:cNvSpPr>
            <a:spLocks noGrp="1"/>
          </p:cNvSpPr>
          <p:nvPr>
            <p:ph type="ctrTitle"/>
          </p:nvPr>
        </p:nvSpPr>
        <p:spPr>
          <a:xfrm>
            <a:off x="1185168" y="2504098"/>
            <a:ext cx="9448800" cy="1825096"/>
          </a:xfrm>
        </p:spPr>
        <p:txBody>
          <a:bodyPr anchor="t" anchorCtr="0">
            <a:normAutofit/>
          </a:bodyPr>
          <a:lstStyle>
            <a:lvl1pPr algn="l">
              <a:defRPr sz="6000"/>
            </a:lvl1pPr>
          </a:lstStyle>
          <a:p>
            <a:r>
              <a:rPr lang="pt-BR" dirty="0"/>
              <a:t>Clique para editar o título Mestre</a:t>
            </a:r>
            <a:endParaRPr lang="en-US" dirty="0"/>
          </a:p>
        </p:txBody>
      </p:sp>
      <p:sp>
        <p:nvSpPr>
          <p:cNvPr id="13" name="Retângulo 12">
            <a:extLst>
              <a:ext uri="{FF2B5EF4-FFF2-40B4-BE49-F238E27FC236}">
                <a16:creationId xmlns:a16="http://schemas.microsoft.com/office/drawing/2014/main" id="{51C80382-8BD5-45D9-8C91-C81F83DD0CEA}"/>
              </a:ext>
            </a:extLst>
          </p:cNvPr>
          <p:cNvSpPr/>
          <p:nvPr userDrawn="1"/>
        </p:nvSpPr>
        <p:spPr>
          <a:xfrm>
            <a:off x="1185168" y="1835375"/>
            <a:ext cx="5003293" cy="646331"/>
          </a:xfrm>
          <a:prstGeom prst="rect">
            <a:avLst/>
          </a:prstGeom>
          <a:ln>
            <a:noFill/>
          </a:ln>
        </p:spPr>
        <p:txBody>
          <a:bodyPr wrap="none">
            <a:spAutoFit/>
          </a:bodyPr>
          <a:lstStyle/>
          <a:p>
            <a:r>
              <a:rPr lang="pt-BR" sz="3600" b="1" i="0" dirty="0">
                <a:solidFill>
                  <a:schemeClr val="tx2"/>
                </a:solidFill>
              </a:rPr>
              <a:t>Computação Gráfica</a:t>
            </a:r>
            <a:endParaRPr lang="en-US" sz="3600" b="1" i="0" dirty="0">
              <a:solidFill>
                <a:schemeClr val="tx2"/>
              </a:solidFill>
            </a:endParaRPr>
          </a:p>
        </p:txBody>
      </p:sp>
    </p:spTree>
    <p:extLst>
      <p:ext uri="{BB962C8B-B14F-4D97-AF65-F5344CB8AC3E}">
        <p14:creationId xmlns:p14="http://schemas.microsoft.com/office/powerpoint/2010/main" val="294128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8A87A34-81AB-432B-8DAE-1953F412C126}" type="datetimeFigureOut">
              <a:rPr lang="en-US" smtClean="0"/>
              <a:t>7/27/2021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4248878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e Legenda">
    <p:spTree>
      <p:nvGrpSpPr>
        <p:cNvPr id="1" name=""/>
        <p:cNvGrpSpPr/>
        <p:nvPr/>
      </p:nvGrpSpPr>
      <p:grpSpPr>
        <a:xfrm>
          <a:off x="0" y="0"/>
          <a:ext cx="0" cy="0"/>
          <a:chOff x="0" y="0"/>
          <a:chExt cx="0" cy="0"/>
        </a:xfrm>
      </p:grpSpPr>
      <p:pic>
        <p:nvPicPr>
          <p:cNvPr id="9" name="Picture 7" descr="C3-HD-BTM.png">
            <a:extLst>
              <a:ext uri="{FF2B5EF4-FFF2-40B4-BE49-F238E27FC236}">
                <a16:creationId xmlns:a16="http://schemas.microsoft.com/office/drawing/2014/main" id="{93ED02A9-F140-4E80-90B1-FC2B9F2D821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pt-BR"/>
              <a:t>Clique para editar o título Mestre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7/27/2021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5333736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ção com Legenda">
    <p:spTree>
      <p:nvGrpSpPr>
        <p:cNvPr id="1" name=""/>
        <p:cNvGrpSpPr/>
        <p:nvPr/>
      </p:nvGrpSpPr>
      <p:grpSpPr>
        <a:xfrm>
          <a:off x="0" y="0"/>
          <a:ext cx="0" cy="0"/>
          <a:chOff x="0" y="0"/>
          <a:chExt cx="0" cy="0"/>
        </a:xfrm>
      </p:grpSpPr>
      <p:pic>
        <p:nvPicPr>
          <p:cNvPr id="13" name="Picture 7" descr="C3-HD-TOP.png">
            <a:extLst>
              <a:ext uri="{FF2B5EF4-FFF2-40B4-BE49-F238E27FC236}">
                <a16:creationId xmlns:a16="http://schemas.microsoft.com/office/drawing/2014/main" id="{894045BF-DB54-4EE7-89F8-4D34B42AB86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0" y="-35511"/>
            <a:ext cx="12192000" cy="1441450"/>
          </a:xfrm>
          <a:prstGeom prst="rect">
            <a:avLst/>
          </a:prstGeom>
        </p:spPr>
      </p:pic>
      <p:sp>
        <p:nvSpPr>
          <p:cNvPr id="2" name="Title 1"/>
          <p:cNvSpPr>
            <a:spLocks noGrp="1"/>
          </p:cNvSpPr>
          <p:nvPr>
            <p:ph type="title"/>
          </p:nvPr>
        </p:nvSpPr>
        <p:spPr>
          <a:xfrm>
            <a:off x="1024468" y="1685690"/>
            <a:ext cx="9872134" cy="2604495"/>
          </a:xfrm>
        </p:spPr>
        <p:txBody>
          <a:bodyPr anchor="ctr"/>
          <a:lstStyle>
            <a:lvl1pPr algn="l">
              <a:defRPr sz="3200"/>
            </a:lvl1pPr>
          </a:lstStyle>
          <a:p>
            <a:r>
              <a:rPr lang="pt-BR"/>
              <a:t>Clique para editar o título Mestre</a:t>
            </a:r>
            <a:endParaRPr lang="en-US" dirty="0"/>
          </a:p>
        </p:txBody>
      </p:sp>
      <p:sp>
        <p:nvSpPr>
          <p:cNvPr id="12" name="Text Placeholder 3"/>
          <p:cNvSpPr>
            <a:spLocks noGrp="1"/>
          </p:cNvSpPr>
          <p:nvPr>
            <p:ph type="body" sz="half" idx="13"/>
          </p:nvPr>
        </p:nvSpPr>
        <p:spPr>
          <a:xfrm>
            <a:off x="1303865" y="4297713"/>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4" name="Text Placeholder 3"/>
          <p:cNvSpPr>
            <a:spLocks noGrp="1"/>
          </p:cNvSpPr>
          <p:nvPr>
            <p:ph type="body" sz="half" idx="2"/>
          </p:nvPr>
        </p:nvSpPr>
        <p:spPr>
          <a:xfrm>
            <a:off x="1024467" y="4892019"/>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a:xfrm>
            <a:off x="7814452" y="1313157"/>
            <a:ext cx="2910840" cy="365125"/>
          </a:xfrm>
        </p:spPr>
        <p:txBody>
          <a:bodyPr/>
          <a:lstStyle>
            <a:lvl1pPr algn="r">
              <a:defRPr/>
            </a:lvl1pPr>
          </a:lstStyle>
          <a:p>
            <a:fld id="{48A87A34-81AB-432B-8DAE-1953F412C126}" type="datetimeFigureOut">
              <a:rPr lang="en-US" smtClean="0"/>
              <a:pPr/>
              <a:t>7/27/2021</a:t>
            </a:fld>
            <a:endParaRPr lang="en-US" dirty="0"/>
          </a:p>
        </p:txBody>
      </p:sp>
      <p:sp>
        <p:nvSpPr>
          <p:cNvPr id="6" name="Footer Placeholder 5"/>
          <p:cNvSpPr>
            <a:spLocks noGrp="1"/>
          </p:cNvSpPr>
          <p:nvPr>
            <p:ph type="ftr" sz="quarter" idx="11"/>
          </p:nvPr>
        </p:nvSpPr>
        <p:spPr>
          <a:xfrm>
            <a:off x="685800" y="1312098"/>
            <a:ext cx="6991492" cy="365125"/>
          </a:xfrm>
        </p:spPr>
        <p:txBody>
          <a:bodyPr/>
          <a:lstStyle/>
          <a:p>
            <a:endParaRPr lang="en-US" dirty="0"/>
          </a:p>
        </p:txBody>
      </p:sp>
      <p:sp>
        <p:nvSpPr>
          <p:cNvPr id="7" name="Slide Number Placeholder 6"/>
          <p:cNvSpPr>
            <a:spLocks noGrp="1"/>
          </p:cNvSpPr>
          <p:nvPr>
            <p:ph type="sldNum" sz="quarter" idx="12"/>
          </p:nvPr>
        </p:nvSpPr>
        <p:spPr>
          <a:xfrm>
            <a:off x="10862452" y="1313157"/>
            <a:ext cx="643748" cy="365125"/>
          </a:xfrm>
        </p:spPr>
        <p:txBody>
          <a:bodyPr/>
          <a:lstStyle/>
          <a:p>
            <a:fld id="{6D22F896-40B5-4ADD-8801-0D06FADFA095}" type="slidenum">
              <a:rPr lang="en-US" smtClean="0"/>
              <a:t>‹nº›</a:t>
            </a:fld>
            <a:endParaRPr lang="en-US" dirty="0"/>
          </a:p>
        </p:txBody>
      </p:sp>
      <p:sp>
        <p:nvSpPr>
          <p:cNvPr id="9" name="TextBox 8"/>
          <p:cNvSpPr txBox="1"/>
          <p:nvPr/>
        </p:nvSpPr>
        <p:spPr>
          <a:xfrm>
            <a:off x="476250" y="227905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835220" y="348795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468529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rtão de Nome">
    <p:spTree>
      <p:nvGrpSpPr>
        <p:cNvPr id="1" name=""/>
        <p:cNvGrpSpPr/>
        <p:nvPr/>
      </p:nvGrpSpPr>
      <p:grpSpPr>
        <a:xfrm>
          <a:off x="0" y="0"/>
          <a:ext cx="0" cy="0"/>
          <a:chOff x="0" y="0"/>
          <a:chExt cx="0" cy="0"/>
        </a:xfrm>
      </p:grpSpPr>
      <p:pic>
        <p:nvPicPr>
          <p:cNvPr id="8" name="Picture 7" descr="C3-HD-BTM.png">
            <a:extLst>
              <a:ext uri="{FF2B5EF4-FFF2-40B4-BE49-F238E27FC236}">
                <a16:creationId xmlns:a16="http://schemas.microsoft.com/office/drawing/2014/main" id="{24AFF349-5C5E-4617-A3E2-89D055D4612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pt-BR"/>
              <a:t>Clique para editar o título Mestre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smtClean="0"/>
              <a:pPr/>
              <a:t>7/27/2021</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3361053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15" name="Title 1"/>
          <p:cNvSpPr>
            <a:spLocks noGrp="1"/>
          </p:cNvSpPr>
          <p:nvPr>
            <p:ph type="title"/>
          </p:nvPr>
        </p:nvSpPr>
        <p:spPr>
          <a:xfrm>
            <a:off x="685800" y="486790"/>
            <a:ext cx="10820400" cy="1303867"/>
          </a:xfrm>
        </p:spPr>
        <p:txBody>
          <a:bodyPr/>
          <a:lstStyle/>
          <a:p>
            <a:r>
              <a:rPr lang="pt-BR" dirty="0"/>
              <a:t>Clique para editar o título Mestre</a:t>
            </a:r>
            <a:endParaRPr lang="en-US" dirty="0"/>
          </a:p>
        </p:txBody>
      </p:sp>
      <p:sp>
        <p:nvSpPr>
          <p:cNvPr id="7" name="Text Placeholder 2"/>
          <p:cNvSpPr>
            <a:spLocks noGrp="1"/>
          </p:cNvSpPr>
          <p:nvPr>
            <p:ph type="body" idx="1"/>
          </p:nvPr>
        </p:nvSpPr>
        <p:spPr>
          <a:xfrm>
            <a:off x="685800" y="1926871"/>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8" name="Text Placeholder 3"/>
          <p:cNvSpPr>
            <a:spLocks noGrp="1"/>
          </p:cNvSpPr>
          <p:nvPr>
            <p:ph type="body" sz="half" idx="15"/>
          </p:nvPr>
        </p:nvSpPr>
        <p:spPr>
          <a:xfrm>
            <a:off x="685799" y="2629356"/>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9" name="Text Placeholder 4"/>
          <p:cNvSpPr>
            <a:spLocks noGrp="1"/>
          </p:cNvSpPr>
          <p:nvPr>
            <p:ph type="body" sz="quarter" idx="3"/>
          </p:nvPr>
        </p:nvSpPr>
        <p:spPr>
          <a:xfrm>
            <a:off x="4368800" y="1926124"/>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0" name="Text Placeholder 3"/>
          <p:cNvSpPr>
            <a:spLocks noGrp="1"/>
          </p:cNvSpPr>
          <p:nvPr>
            <p:ph type="body" sz="half" idx="16"/>
          </p:nvPr>
        </p:nvSpPr>
        <p:spPr>
          <a:xfrm>
            <a:off x="4366858" y="2628858"/>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11" name="Text Placeholder 4"/>
          <p:cNvSpPr>
            <a:spLocks noGrp="1"/>
          </p:cNvSpPr>
          <p:nvPr>
            <p:ph type="body" sz="quarter" idx="13"/>
          </p:nvPr>
        </p:nvSpPr>
        <p:spPr>
          <a:xfrm>
            <a:off x="8051800" y="1917657"/>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2" name="Text Placeholder 3"/>
          <p:cNvSpPr>
            <a:spLocks noGrp="1"/>
          </p:cNvSpPr>
          <p:nvPr>
            <p:ph type="body" sz="half" idx="17"/>
          </p:nvPr>
        </p:nvSpPr>
        <p:spPr>
          <a:xfrm>
            <a:off x="8051801" y="2629356"/>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3" name="Date Placeholder 2"/>
          <p:cNvSpPr>
            <a:spLocks noGrp="1"/>
          </p:cNvSpPr>
          <p:nvPr>
            <p:ph type="dt" sz="half" idx="10"/>
          </p:nvPr>
        </p:nvSpPr>
        <p:spPr>
          <a:xfrm>
            <a:off x="8595360" y="6081141"/>
            <a:ext cx="2910840" cy="365125"/>
          </a:xfrm>
        </p:spPr>
        <p:txBody>
          <a:bodyPr/>
          <a:lstStyle/>
          <a:p>
            <a:fld id="{48A87A34-81AB-432B-8DAE-1953F412C126}" type="datetimeFigureOut">
              <a:rPr lang="en-US" smtClean="0"/>
              <a:t>7/27/2021</a:t>
            </a:fld>
            <a:endParaRPr lang="en-US" dirty="0"/>
          </a:p>
        </p:txBody>
      </p:sp>
      <p:sp>
        <p:nvSpPr>
          <p:cNvPr id="4" name="Footer Placeholder 3"/>
          <p:cNvSpPr>
            <a:spLocks noGrp="1"/>
          </p:cNvSpPr>
          <p:nvPr>
            <p:ph type="ftr" sz="quarter" idx="11"/>
          </p:nvPr>
        </p:nvSpPr>
        <p:spPr>
          <a:xfrm>
            <a:off x="685800" y="6080636"/>
            <a:ext cx="7772400" cy="365125"/>
          </a:xfrm>
        </p:spPr>
        <p:txBody>
          <a:bodyPr/>
          <a:lstStyle/>
          <a:p>
            <a:endParaRPr lang="en-US" dirty="0"/>
          </a:p>
        </p:txBody>
      </p:sp>
      <p:sp>
        <p:nvSpPr>
          <p:cNvPr id="5" name="Slide Number Placeholder 4"/>
          <p:cNvSpPr>
            <a:spLocks noGrp="1"/>
          </p:cNvSpPr>
          <p:nvPr>
            <p:ph type="sldNum" sz="quarter" idx="12"/>
          </p:nvPr>
        </p:nvSpPr>
        <p:spPr>
          <a:xfrm>
            <a:off x="8763000" y="105791"/>
            <a:ext cx="2743200" cy="365125"/>
          </a:xfrm>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0847406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nas de Imagem">
    <p:spTree>
      <p:nvGrpSpPr>
        <p:cNvPr id="1" name=""/>
        <p:cNvGrpSpPr/>
        <p:nvPr/>
      </p:nvGrpSpPr>
      <p:grpSpPr>
        <a:xfrm>
          <a:off x="0" y="0"/>
          <a:ext cx="0" cy="0"/>
          <a:chOff x="0" y="0"/>
          <a:chExt cx="0" cy="0"/>
        </a:xfrm>
      </p:grpSpPr>
      <p:sp>
        <p:nvSpPr>
          <p:cNvPr id="30" name="Title 1"/>
          <p:cNvSpPr>
            <a:spLocks noGrp="1"/>
          </p:cNvSpPr>
          <p:nvPr>
            <p:ph type="title"/>
          </p:nvPr>
        </p:nvSpPr>
        <p:spPr>
          <a:xfrm>
            <a:off x="685800" y="477913"/>
            <a:ext cx="10820399" cy="1295400"/>
          </a:xfrm>
        </p:spPr>
        <p:txBody>
          <a:bodyPr/>
          <a:lstStyle/>
          <a:p>
            <a:r>
              <a:rPr lang="pt-BR" dirty="0"/>
              <a:t>Clique para editar o título Mestre</a:t>
            </a:r>
            <a:endParaRPr lang="en-US" dirty="0"/>
          </a:p>
        </p:txBody>
      </p:sp>
      <p:sp>
        <p:nvSpPr>
          <p:cNvPr id="19" name="Text Placeholder 2"/>
          <p:cNvSpPr>
            <a:spLocks noGrp="1"/>
          </p:cNvSpPr>
          <p:nvPr>
            <p:ph type="body" idx="1"/>
          </p:nvPr>
        </p:nvSpPr>
        <p:spPr>
          <a:xfrm>
            <a:off x="688618" y="3906913"/>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0" name="Picture Placeholder 2"/>
          <p:cNvSpPr>
            <a:spLocks noGrp="1" noChangeAspect="1"/>
          </p:cNvSpPr>
          <p:nvPr>
            <p:ph type="pic" idx="15"/>
          </p:nvPr>
        </p:nvSpPr>
        <p:spPr>
          <a:xfrm>
            <a:off x="688618" y="2078113"/>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1" name="Text Placeholder 3"/>
          <p:cNvSpPr>
            <a:spLocks noGrp="1"/>
          </p:cNvSpPr>
          <p:nvPr>
            <p:ph type="body" sz="half" idx="18"/>
          </p:nvPr>
        </p:nvSpPr>
        <p:spPr>
          <a:xfrm>
            <a:off x="688618" y="4589677"/>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22" name="Text Placeholder 4"/>
          <p:cNvSpPr>
            <a:spLocks noGrp="1"/>
          </p:cNvSpPr>
          <p:nvPr>
            <p:ph type="body" sz="quarter" idx="3"/>
          </p:nvPr>
        </p:nvSpPr>
        <p:spPr>
          <a:xfrm>
            <a:off x="4374263" y="3906913"/>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3" name="Picture Placeholder 2"/>
          <p:cNvSpPr>
            <a:spLocks noGrp="1" noChangeAspect="1"/>
          </p:cNvSpPr>
          <p:nvPr>
            <p:ph type="pic" idx="21"/>
          </p:nvPr>
        </p:nvSpPr>
        <p:spPr>
          <a:xfrm>
            <a:off x="4374263" y="2078113"/>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4" name="Text Placeholder 3"/>
          <p:cNvSpPr>
            <a:spLocks noGrp="1"/>
          </p:cNvSpPr>
          <p:nvPr>
            <p:ph type="body" sz="half" idx="19"/>
          </p:nvPr>
        </p:nvSpPr>
        <p:spPr>
          <a:xfrm>
            <a:off x="4374264" y="4589676"/>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25" name="Text Placeholder 4"/>
          <p:cNvSpPr>
            <a:spLocks noGrp="1"/>
          </p:cNvSpPr>
          <p:nvPr>
            <p:ph type="body" sz="quarter" idx="13"/>
          </p:nvPr>
        </p:nvSpPr>
        <p:spPr>
          <a:xfrm>
            <a:off x="8049731" y="3906913"/>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6" name="Picture Placeholder 2"/>
          <p:cNvSpPr>
            <a:spLocks noGrp="1" noChangeAspect="1"/>
          </p:cNvSpPr>
          <p:nvPr>
            <p:ph type="pic" idx="22"/>
          </p:nvPr>
        </p:nvSpPr>
        <p:spPr>
          <a:xfrm>
            <a:off x="8049855" y="2078113"/>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7" name="Text Placeholder 3"/>
          <p:cNvSpPr>
            <a:spLocks noGrp="1"/>
          </p:cNvSpPr>
          <p:nvPr>
            <p:ph type="body" sz="half" idx="20"/>
          </p:nvPr>
        </p:nvSpPr>
        <p:spPr>
          <a:xfrm>
            <a:off x="8049731" y="4589674"/>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3" name="Date Placeholder 2"/>
          <p:cNvSpPr>
            <a:spLocks noGrp="1"/>
          </p:cNvSpPr>
          <p:nvPr>
            <p:ph type="dt" sz="half" idx="10"/>
          </p:nvPr>
        </p:nvSpPr>
        <p:spPr>
          <a:xfrm>
            <a:off x="8595360" y="6072263"/>
            <a:ext cx="2910840" cy="365125"/>
          </a:xfrm>
        </p:spPr>
        <p:txBody>
          <a:bodyPr/>
          <a:lstStyle/>
          <a:p>
            <a:fld id="{48A87A34-81AB-432B-8DAE-1953F412C126}" type="datetimeFigureOut">
              <a:rPr lang="en-US" smtClean="0"/>
              <a:t>7/27/2021</a:t>
            </a:fld>
            <a:endParaRPr lang="en-US" dirty="0"/>
          </a:p>
        </p:txBody>
      </p:sp>
      <p:sp>
        <p:nvSpPr>
          <p:cNvPr id="4" name="Footer Placeholder 3"/>
          <p:cNvSpPr>
            <a:spLocks noGrp="1"/>
          </p:cNvSpPr>
          <p:nvPr>
            <p:ph type="ftr" sz="quarter" idx="11"/>
          </p:nvPr>
        </p:nvSpPr>
        <p:spPr>
          <a:xfrm>
            <a:off x="685800" y="6071758"/>
            <a:ext cx="7772400" cy="365125"/>
          </a:xfrm>
        </p:spPr>
        <p:txBody>
          <a:bodyPr/>
          <a:lstStyle/>
          <a:p>
            <a:endParaRPr lang="en-US" dirty="0"/>
          </a:p>
        </p:txBody>
      </p:sp>
      <p:sp>
        <p:nvSpPr>
          <p:cNvPr id="5" name="Slide Number Placeholder 4"/>
          <p:cNvSpPr>
            <a:spLocks noGrp="1"/>
          </p:cNvSpPr>
          <p:nvPr>
            <p:ph type="sldNum" sz="quarter" idx="12"/>
          </p:nvPr>
        </p:nvSpPr>
        <p:spPr>
          <a:xfrm>
            <a:off x="8763000" y="96913"/>
            <a:ext cx="2743200" cy="365125"/>
          </a:xfrm>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9538236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a:xfrm>
            <a:off x="685800" y="480283"/>
            <a:ext cx="10820400" cy="1293028"/>
          </a:xfrm>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a:xfrm>
            <a:off x="685800" y="1910469"/>
            <a:ext cx="10820400" cy="4024125"/>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a:xfrm>
            <a:off x="8595360" y="6072260"/>
            <a:ext cx="2910840" cy="365125"/>
          </a:xfrm>
        </p:spPr>
        <p:txBody>
          <a:bodyPr/>
          <a:lstStyle/>
          <a:p>
            <a:fld id="{48A87A34-81AB-432B-8DAE-1953F412C126}" type="datetimeFigureOut">
              <a:rPr lang="en-US" smtClean="0"/>
              <a:t>7/27/2021</a:t>
            </a:fld>
            <a:endParaRPr lang="en-US" dirty="0"/>
          </a:p>
        </p:txBody>
      </p:sp>
      <p:sp>
        <p:nvSpPr>
          <p:cNvPr id="5" name="Footer Placeholder 4"/>
          <p:cNvSpPr>
            <a:spLocks noGrp="1"/>
          </p:cNvSpPr>
          <p:nvPr>
            <p:ph type="ftr" sz="quarter" idx="11"/>
          </p:nvPr>
        </p:nvSpPr>
        <p:spPr>
          <a:xfrm>
            <a:off x="685800" y="6071755"/>
            <a:ext cx="7772400" cy="365125"/>
          </a:xfrm>
        </p:spPr>
        <p:txBody>
          <a:bodyPr/>
          <a:lstStyle/>
          <a:p>
            <a:endParaRPr lang="en-US" dirty="0"/>
          </a:p>
        </p:txBody>
      </p:sp>
      <p:sp>
        <p:nvSpPr>
          <p:cNvPr id="6" name="Slide Number Placeholder 5"/>
          <p:cNvSpPr>
            <a:spLocks noGrp="1"/>
          </p:cNvSpPr>
          <p:nvPr>
            <p:ph type="sldNum" sz="quarter" idx="12"/>
          </p:nvPr>
        </p:nvSpPr>
        <p:spPr>
          <a:xfrm>
            <a:off x="8763000" y="123544"/>
            <a:ext cx="2743200" cy="365125"/>
          </a:xfrm>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4703036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exto e Título Vertical">
    <p:spTree>
      <p:nvGrpSpPr>
        <p:cNvPr id="1" name=""/>
        <p:cNvGrpSpPr/>
        <p:nvPr/>
      </p:nvGrpSpPr>
      <p:grpSpPr>
        <a:xfrm>
          <a:off x="0" y="0"/>
          <a:ext cx="0" cy="0"/>
          <a:chOff x="0" y="0"/>
          <a:chExt cx="0" cy="0"/>
        </a:xfrm>
      </p:grpSpPr>
      <p:pic>
        <p:nvPicPr>
          <p:cNvPr id="9" name="Picture 7" descr="C3-HD-BTM.png">
            <a:extLst>
              <a:ext uri="{FF2B5EF4-FFF2-40B4-BE49-F238E27FC236}">
                <a16:creationId xmlns:a16="http://schemas.microsoft.com/office/drawing/2014/main" id="{6F6D4C95-94A7-4F2D-B194-38786672433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0" y="4375150"/>
            <a:ext cx="12192000" cy="2482850"/>
          </a:xfrm>
          <a:prstGeom prst="rect">
            <a:avLst/>
          </a:prstGeom>
        </p:spPr>
      </p:pic>
      <p:sp>
        <p:nvSpPr>
          <p:cNvPr id="2" name="Vertical Title 1"/>
          <p:cNvSpPr>
            <a:spLocks noGrp="1"/>
          </p:cNvSpPr>
          <p:nvPr>
            <p:ph type="title" orient="vert"/>
          </p:nvPr>
        </p:nvSpPr>
        <p:spPr>
          <a:xfrm>
            <a:off x="9448800" y="798334"/>
            <a:ext cx="2057400" cy="3903133"/>
          </a:xfrm>
        </p:spPr>
        <p:txBody>
          <a:bodyPr vert="eaVert"/>
          <a:lstStyle>
            <a:lvl1pPr algn="l">
              <a:defRPr/>
            </a:lvl1pPr>
          </a:lstStyle>
          <a:p>
            <a:r>
              <a:rPr lang="pt-BR"/>
              <a:t>Clique para editar o título Mestre</a:t>
            </a:r>
            <a:endParaRPr lang="en-US" dirty="0"/>
          </a:p>
        </p:txBody>
      </p:sp>
      <p:sp>
        <p:nvSpPr>
          <p:cNvPr id="3" name="Vertical Text Placeholder 2"/>
          <p:cNvSpPr>
            <a:spLocks noGrp="1"/>
          </p:cNvSpPr>
          <p:nvPr>
            <p:ph type="body" orient="vert" idx="1"/>
          </p:nvPr>
        </p:nvSpPr>
        <p:spPr>
          <a:xfrm>
            <a:off x="1024466" y="798335"/>
            <a:ext cx="8204201" cy="3903133"/>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smtClean="0"/>
              <a:pPr/>
              <a:t>7/27/2021</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560001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a:xfrm>
            <a:off x="685800" y="764373"/>
            <a:ext cx="10820400" cy="1293028"/>
          </a:xfrm>
        </p:spPr>
        <p:txBody>
          <a:bodyPr/>
          <a:lstStyle>
            <a:lvl1pPr algn="l">
              <a:defRPr/>
            </a:lvl1pPr>
          </a:lstStyle>
          <a:p>
            <a:r>
              <a:rPr lang="pt-BR" dirty="0"/>
              <a:t>Clique para editar o título Mestre</a:t>
            </a:r>
            <a:endParaRPr lang="en-US" dirty="0"/>
          </a:p>
        </p:txBody>
      </p:sp>
      <p:sp>
        <p:nvSpPr>
          <p:cNvPr id="3" name="Content Placeholder 2"/>
          <p:cNvSpPr>
            <a:spLocks noGrp="1"/>
          </p:cNvSpPr>
          <p:nvPr>
            <p:ph idx="1"/>
          </p:nvPr>
        </p:nvSpPr>
        <p:spPr/>
        <p:txBody>
          <a:bodyPr/>
          <a:lstStyle>
            <a:lvl1pPr>
              <a:lnSpc>
                <a:spcPct val="110000"/>
              </a:lnSpc>
              <a:defRPr/>
            </a:lvl1pPr>
            <a:lvl2pPr>
              <a:lnSpc>
                <a:spcPct val="110000"/>
              </a:lnSpc>
              <a:spcBef>
                <a:spcPts val="1200"/>
              </a:spcBef>
              <a:defRPr/>
            </a:lvl2pPr>
            <a:lvl3pPr>
              <a:lnSpc>
                <a:spcPct val="110000"/>
              </a:lnSpc>
              <a:spcBef>
                <a:spcPts val="1200"/>
              </a:spcBef>
              <a:defRPr/>
            </a:lvl3pPr>
            <a:lvl4pPr>
              <a:lnSpc>
                <a:spcPct val="110000"/>
              </a:lnSpc>
              <a:spcBef>
                <a:spcPts val="1200"/>
              </a:spcBef>
              <a:defRPr/>
            </a:lvl4pPr>
            <a:lvl5pPr>
              <a:lnSpc>
                <a:spcPct val="110000"/>
              </a:lnSpc>
              <a:spcBef>
                <a:spcPts val="1200"/>
              </a:spcBef>
              <a:defRPr/>
            </a:lvl5pPr>
          </a:lstStyle>
          <a:p>
            <a:pPr lvl="0"/>
            <a:r>
              <a:rPr lang="pt-BR" dirty="0"/>
              <a:t>Clique para editar os estilos de texto Mestres</a:t>
            </a:r>
          </a:p>
          <a:p>
            <a:pPr lvl="1"/>
            <a:r>
              <a:rPr lang="pt-BR" dirty="0"/>
              <a:t>Segundo nível</a:t>
            </a:r>
          </a:p>
          <a:p>
            <a:pPr lvl="2"/>
            <a:r>
              <a:rPr lang="pt-BR" dirty="0"/>
              <a:t>Terceiro nível</a:t>
            </a:r>
          </a:p>
          <a:p>
            <a:pPr lvl="3"/>
            <a:r>
              <a:rPr lang="pt-BR" dirty="0"/>
              <a:t>Quarto nível</a:t>
            </a:r>
          </a:p>
          <a:p>
            <a:pPr lvl="4"/>
            <a:r>
              <a:rPr lang="pt-BR" dirty="0"/>
              <a:t>Quinto nível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591601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spTree>
      <p:nvGrpSpPr>
        <p:cNvPr id="1" name=""/>
        <p:cNvGrpSpPr/>
        <p:nvPr/>
      </p:nvGrpSpPr>
      <p:grpSpPr>
        <a:xfrm>
          <a:off x="0" y="0"/>
          <a:ext cx="0" cy="0"/>
          <a:chOff x="0" y="0"/>
          <a:chExt cx="0" cy="0"/>
        </a:xfrm>
      </p:grpSpPr>
      <p:pic>
        <p:nvPicPr>
          <p:cNvPr id="8" name="Picture 7" descr="C3-HD-BTM.png">
            <a:extLst>
              <a:ext uri="{FF2B5EF4-FFF2-40B4-BE49-F238E27FC236}">
                <a16:creationId xmlns:a16="http://schemas.microsoft.com/office/drawing/2014/main" id="{A4F184CB-19D0-4AF4-A4A9-A8B4963E29E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0" y="4375150"/>
            <a:ext cx="12192000" cy="2482850"/>
          </a:xfrm>
          <a:prstGeom prst="rect">
            <a:avLst/>
          </a:prstGeom>
        </p:spPr>
      </p:pic>
      <p:sp>
        <p:nvSpPr>
          <p:cNvPr id="2" name="Title 1"/>
          <p:cNvSpPr>
            <a:spLocks noGrp="1"/>
          </p:cNvSpPr>
          <p:nvPr>
            <p:ph type="title"/>
          </p:nvPr>
        </p:nvSpPr>
        <p:spPr>
          <a:xfrm>
            <a:off x="685800" y="825622"/>
            <a:ext cx="10820399" cy="2390653"/>
          </a:xfrm>
        </p:spPr>
        <p:txBody>
          <a:bodyPr anchor="b">
            <a:normAutofit/>
          </a:bodyPr>
          <a:lstStyle>
            <a:lvl1pPr algn="r">
              <a:defRPr sz="4000"/>
            </a:lvl1pPr>
          </a:lstStyle>
          <a:p>
            <a:r>
              <a:rPr lang="pt-BR"/>
              <a:t>Clique para editar o título Mestre</a:t>
            </a:r>
            <a:endParaRPr lang="en-US" dirty="0"/>
          </a:p>
        </p:txBody>
      </p:sp>
      <p:sp>
        <p:nvSpPr>
          <p:cNvPr id="3" name="Text Placeholder 2"/>
          <p:cNvSpPr>
            <a:spLocks noGrp="1"/>
          </p:cNvSpPr>
          <p:nvPr>
            <p:ph type="body" idx="1"/>
          </p:nvPr>
        </p:nvSpPr>
        <p:spPr>
          <a:xfrm>
            <a:off x="1015999" y="331975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7/27/2021</a:t>
            </a:fld>
            <a:endParaRPr lang="en-US" dirty="0"/>
          </a:p>
        </p:txBody>
      </p:sp>
      <p:sp>
        <p:nvSpPr>
          <p:cNvPr id="5" name="Footer Placeholder 4"/>
          <p:cNvSpPr>
            <a:spLocks noGrp="1"/>
          </p:cNvSpPr>
          <p:nvPr>
            <p:ph type="ftr" sz="quarter" idx="11"/>
          </p:nvPr>
        </p:nvSpPr>
        <p:spPr>
          <a:xfrm>
            <a:off x="685800" y="381001"/>
            <a:ext cx="6991492" cy="365124"/>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227616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a:xfrm>
            <a:off x="685800" y="453648"/>
            <a:ext cx="10820400" cy="1293028"/>
          </a:xfrm>
        </p:spPr>
        <p:txBody>
          <a:bodyPr/>
          <a:lstStyle>
            <a:lvl1pPr algn="l">
              <a:defRPr/>
            </a:lvl1pPr>
          </a:lstStyle>
          <a:p>
            <a:r>
              <a:rPr lang="pt-BR" dirty="0"/>
              <a:t>Clique para editar o título Mestre</a:t>
            </a:r>
            <a:endParaRPr lang="en-US" dirty="0"/>
          </a:p>
        </p:txBody>
      </p:sp>
      <p:sp>
        <p:nvSpPr>
          <p:cNvPr id="3" name="Content Placeholder 2"/>
          <p:cNvSpPr>
            <a:spLocks noGrp="1"/>
          </p:cNvSpPr>
          <p:nvPr>
            <p:ph sz="half" idx="1"/>
          </p:nvPr>
        </p:nvSpPr>
        <p:spPr>
          <a:xfrm>
            <a:off x="685800" y="1883834"/>
            <a:ext cx="5334000" cy="4024125"/>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72200" y="1883834"/>
            <a:ext cx="5334000" cy="4024125"/>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a:xfrm>
            <a:off x="8595360" y="6045625"/>
            <a:ext cx="2910840" cy="365125"/>
          </a:xfrm>
        </p:spPr>
        <p:txBody>
          <a:bodyPr/>
          <a:lstStyle/>
          <a:p>
            <a:fld id="{48A87A34-81AB-432B-8DAE-1953F412C126}" type="datetimeFigureOut">
              <a:rPr lang="en-US" smtClean="0"/>
              <a:t>7/27/2021</a:t>
            </a:fld>
            <a:endParaRPr lang="en-US" dirty="0"/>
          </a:p>
        </p:txBody>
      </p:sp>
      <p:sp>
        <p:nvSpPr>
          <p:cNvPr id="6" name="Footer Placeholder 5"/>
          <p:cNvSpPr>
            <a:spLocks noGrp="1"/>
          </p:cNvSpPr>
          <p:nvPr>
            <p:ph type="ftr" sz="quarter" idx="11"/>
          </p:nvPr>
        </p:nvSpPr>
        <p:spPr>
          <a:xfrm>
            <a:off x="685800" y="6045120"/>
            <a:ext cx="7772400" cy="365125"/>
          </a:xfrm>
        </p:spPr>
        <p:txBody>
          <a:bodyPr/>
          <a:lstStyle/>
          <a:p>
            <a:endParaRPr lang="en-US" dirty="0"/>
          </a:p>
        </p:txBody>
      </p:sp>
      <p:sp>
        <p:nvSpPr>
          <p:cNvPr id="7" name="Slide Number Placeholder 6"/>
          <p:cNvSpPr>
            <a:spLocks noGrp="1"/>
          </p:cNvSpPr>
          <p:nvPr>
            <p:ph type="sldNum" sz="quarter" idx="12"/>
          </p:nvPr>
        </p:nvSpPr>
        <p:spPr>
          <a:xfrm>
            <a:off x="8763000" y="43641"/>
            <a:ext cx="2743200" cy="365125"/>
          </a:xfrm>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481566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685800" y="460148"/>
            <a:ext cx="10820400" cy="1295400"/>
          </a:xfrm>
        </p:spPr>
        <p:txBody>
          <a:bodyPr/>
          <a:lstStyle>
            <a:lvl1pPr algn="l">
              <a:defRPr/>
            </a:lvl1pPr>
          </a:lstStyle>
          <a:p>
            <a:r>
              <a:rPr lang="pt-BR" dirty="0"/>
              <a:t>Clique para editar o título Mestre</a:t>
            </a:r>
            <a:endParaRPr lang="en-US" dirty="0"/>
          </a:p>
        </p:txBody>
      </p:sp>
      <p:sp>
        <p:nvSpPr>
          <p:cNvPr id="3" name="Text Placeholder 2"/>
          <p:cNvSpPr>
            <a:spLocks noGrp="1"/>
          </p:cNvSpPr>
          <p:nvPr>
            <p:ph type="body" idx="1"/>
          </p:nvPr>
        </p:nvSpPr>
        <p:spPr>
          <a:xfrm>
            <a:off x="914409" y="1881950"/>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685800" y="2830814"/>
            <a:ext cx="5311775" cy="3086019"/>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400800" y="1881950"/>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172200" y="2830814"/>
            <a:ext cx="5334000" cy="3086019"/>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a:xfrm>
            <a:off x="8595360" y="6054498"/>
            <a:ext cx="2910840" cy="365125"/>
          </a:xfrm>
        </p:spPr>
        <p:txBody>
          <a:bodyPr/>
          <a:lstStyle/>
          <a:p>
            <a:fld id="{48A87A34-81AB-432B-8DAE-1953F412C126}" type="datetimeFigureOut">
              <a:rPr lang="en-US" smtClean="0"/>
              <a:t>7/27/2021</a:t>
            </a:fld>
            <a:endParaRPr lang="en-US" dirty="0"/>
          </a:p>
        </p:txBody>
      </p:sp>
      <p:sp>
        <p:nvSpPr>
          <p:cNvPr id="8" name="Footer Placeholder 7"/>
          <p:cNvSpPr>
            <a:spLocks noGrp="1"/>
          </p:cNvSpPr>
          <p:nvPr>
            <p:ph type="ftr" sz="quarter" idx="11"/>
          </p:nvPr>
        </p:nvSpPr>
        <p:spPr>
          <a:xfrm>
            <a:off x="685800" y="6053993"/>
            <a:ext cx="7772400" cy="365125"/>
          </a:xfrm>
        </p:spPr>
        <p:txBody>
          <a:bodyPr/>
          <a:lstStyle/>
          <a:p>
            <a:endParaRPr lang="en-US" dirty="0"/>
          </a:p>
        </p:txBody>
      </p:sp>
      <p:sp>
        <p:nvSpPr>
          <p:cNvPr id="9" name="Slide Number Placeholder 8"/>
          <p:cNvSpPr>
            <a:spLocks noGrp="1"/>
          </p:cNvSpPr>
          <p:nvPr>
            <p:ph type="sldNum" sz="quarter" idx="12"/>
          </p:nvPr>
        </p:nvSpPr>
        <p:spPr>
          <a:xfrm>
            <a:off x="8763000" y="96904"/>
            <a:ext cx="2743200" cy="365125"/>
          </a:xfrm>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549142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471399"/>
            <a:ext cx="10820400" cy="1293028"/>
          </a:xfrm>
        </p:spPr>
        <p:txBody>
          <a:bodyPr/>
          <a:lstStyle/>
          <a:p>
            <a:r>
              <a:rPr lang="pt-BR"/>
              <a:t>Clique para editar o título Mestre</a:t>
            </a:r>
            <a:endParaRPr lang="en-US" dirty="0"/>
          </a:p>
        </p:txBody>
      </p:sp>
      <p:sp>
        <p:nvSpPr>
          <p:cNvPr id="3" name="Date Placeholder 2"/>
          <p:cNvSpPr>
            <a:spLocks noGrp="1"/>
          </p:cNvSpPr>
          <p:nvPr>
            <p:ph type="dt" sz="half" idx="10"/>
          </p:nvPr>
        </p:nvSpPr>
        <p:spPr>
          <a:xfrm>
            <a:off x="8595360" y="6063376"/>
            <a:ext cx="2910840" cy="365125"/>
          </a:xfrm>
        </p:spPr>
        <p:txBody>
          <a:bodyPr/>
          <a:lstStyle/>
          <a:p>
            <a:fld id="{48A87A34-81AB-432B-8DAE-1953F412C126}" type="datetimeFigureOut">
              <a:rPr lang="en-US" smtClean="0"/>
              <a:t>7/27/2021</a:t>
            </a:fld>
            <a:endParaRPr lang="en-US" dirty="0"/>
          </a:p>
        </p:txBody>
      </p:sp>
      <p:sp>
        <p:nvSpPr>
          <p:cNvPr id="4" name="Footer Placeholder 3"/>
          <p:cNvSpPr>
            <a:spLocks noGrp="1"/>
          </p:cNvSpPr>
          <p:nvPr>
            <p:ph type="ftr" sz="quarter" idx="11"/>
          </p:nvPr>
        </p:nvSpPr>
        <p:spPr>
          <a:xfrm>
            <a:off x="685800" y="6062871"/>
            <a:ext cx="7772400" cy="365125"/>
          </a:xfrm>
        </p:spPr>
        <p:txBody>
          <a:bodyPr/>
          <a:lstStyle/>
          <a:p>
            <a:endParaRPr lang="en-US" dirty="0"/>
          </a:p>
        </p:txBody>
      </p:sp>
      <p:sp>
        <p:nvSpPr>
          <p:cNvPr id="5" name="Slide Number Placeholder 4"/>
          <p:cNvSpPr>
            <a:spLocks noGrp="1"/>
          </p:cNvSpPr>
          <p:nvPr>
            <p:ph type="sldNum" sz="quarter" idx="12"/>
          </p:nvPr>
        </p:nvSpPr>
        <p:spPr>
          <a:xfrm>
            <a:off x="8763000" y="114660"/>
            <a:ext cx="2743200" cy="365125"/>
          </a:xfrm>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269232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7/27/2021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758093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pt-BR"/>
              <a:t>Clique para editar o título Mestre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8A87A34-81AB-432B-8DAE-1953F412C126}" type="datetimeFigureOut">
              <a:rPr lang="en-US" smtClean="0"/>
              <a:t>7/27/2021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667081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8A87A34-81AB-432B-8DAE-1953F412C126}" type="datetimeFigureOut">
              <a:rPr lang="en-US" smtClean="0"/>
              <a:t>7/27/2021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4289185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2" name="Picture 7" descr="C3-HD-TOP.png">
            <a:extLst>
              <a:ext uri="{FF2B5EF4-FFF2-40B4-BE49-F238E27FC236}">
                <a16:creationId xmlns:a16="http://schemas.microsoft.com/office/drawing/2014/main" id="{0FDA47D1-C4D0-472A-91DA-F2E0B504758A}"/>
              </a:ext>
            </a:extLst>
          </p:cNvPr>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flipH="1">
            <a:off x="0" y="0"/>
            <a:ext cx="12192000" cy="1441450"/>
          </a:xfrm>
          <a:prstGeom prst="rect">
            <a:avLst/>
          </a:prstGeom>
        </p:spPr>
      </p:pic>
      <p:sp>
        <p:nvSpPr>
          <p:cNvPr id="2" name="Title Placeholder 1"/>
          <p:cNvSpPr>
            <a:spLocks noGrp="1"/>
          </p:cNvSpPr>
          <p:nvPr>
            <p:ph type="title"/>
          </p:nvPr>
        </p:nvSpPr>
        <p:spPr>
          <a:xfrm>
            <a:off x="685800" y="764373"/>
            <a:ext cx="10820400" cy="1293028"/>
          </a:xfrm>
          <a:prstGeom prst="rect">
            <a:avLst/>
          </a:prstGeom>
        </p:spPr>
        <p:txBody>
          <a:bodyPr vert="horz" lIns="91440" tIns="45720" rIns="91440" bIns="45720" rtlCol="0" anchor="ctr">
            <a:normAutofit/>
          </a:bodyPr>
          <a:lstStyle/>
          <a:p>
            <a:r>
              <a:rPr lang="pt-BR" dirty="0"/>
              <a:t>Clique para editar o título Mestre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7/27/2021</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3191364939"/>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l"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EAC35B-F2D7-4037-BA9D-781A77CCBA87}"/>
              </a:ext>
            </a:extLst>
          </p:cNvPr>
          <p:cNvSpPr>
            <a:spLocks noGrp="1"/>
          </p:cNvSpPr>
          <p:nvPr>
            <p:ph type="ctrTitle"/>
          </p:nvPr>
        </p:nvSpPr>
        <p:spPr>
          <a:xfrm>
            <a:off x="1185168" y="2626393"/>
            <a:ext cx="9808800" cy="2701079"/>
          </a:xfrm>
        </p:spPr>
        <p:txBody>
          <a:bodyPr>
            <a:normAutofit/>
          </a:bodyPr>
          <a:lstStyle/>
          <a:p>
            <a:r>
              <a:rPr lang="pt-BR" sz="7200" dirty="0"/>
              <a:t>Dispositivos de Interação</a:t>
            </a:r>
          </a:p>
        </p:txBody>
      </p:sp>
    </p:spTree>
    <p:extLst>
      <p:ext uri="{BB962C8B-B14F-4D97-AF65-F5344CB8AC3E}">
        <p14:creationId xmlns:p14="http://schemas.microsoft.com/office/powerpoint/2010/main" val="36610362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7729A8-F5D4-4953-A792-0633FE70673D}"/>
              </a:ext>
            </a:extLst>
          </p:cNvPr>
          <p:cNvSpPr>
            <a:spLocks noGrp="1"/>
          </p:cNvSpPr>
          <p:nvPr>
            <p:ph type="title"/>
          </p:nvPr>
        </p:nvSpPr>
        <p:spPr/>
        <p:txBody>
          <a:bodyPr/>
          <a:lstStyle/>
          <a:p>
            <a:r>
              <a:rPr lang="pt-BR" dirty="0"/>
              <a:t>Teclado</a:t>
            </a:r>
          </a:p>
        </p:txBody>
      </p:sp>
      <p:sp>
        <p:nvSpPr>
          <p:cNvPr id="3" name="Espaço Reservado para Conteúdo 2">
            <a:extLst>
              <a:ext uri="{FF2B5EF4-FFF2-40B4-BE49-F238E27FC236}">
                <a16:creationId xmlns:a16="http://schemas.microsoft.com/office/drawing/2014/main" id="{67D6E3EA-35CB-48F1-BDE0-CB685E651D95}"/>
              </a:ext>
            </a:extLst>
          </p:cNvPr>
          <p:cNvSpPr>
            <a:spLocks noGrp="1"/>
          </p:cNvSpPr>
          <p:nvPr>
            <p:ph idx="1"/>
          </p:nvPr>
        </p:nvSpPr>
        <p:spPr/>
        <p:txBody>
          <a:bodyPr/>
          <a:lstStyle/>
          <a:p>
            <a:r>
              <a:rPr lang="pt-BR" dirty="0"/>
              <a:t>A aplicação pode tratar as </a:t>
            </a:r>
            <a:r>
              <a:rPr lang="pt-BR" dirty="0">
                <a:solidFill>
                  <a:schemeClr val="accent3"/>
                </a:solidFill>
              </a:rPr>
              <a:t>mensagens</a:t>
            </a:r>
            <a:r>
              <a:rPr lang="pt-BR" dirty="0"/>
              <a:t> de </a:t>
            </a:r>
            <a:r>
              <a:rPr lang="pt-BR" dirty="0">
                <a:solidFill>
                  <a:schemeClr val="accent1"/>
                </a:solidFill>
              </a:rPr>
              <a:t>foco e ativação</a:t>
            </a:r>
          </a:p>
        </p:txBody>
      </p:sp>
      <p:sp>
        <p:nvSpPr>
          <p:cNvPr id="4" name="Retângulo 3">
            <a:extLst>
              <a:ext uri="{FF2B5EF4-FFF2-40B4-BE49-F238E27FC236}">
                <a16:creationId xmlns:a16="http://schemas.microsoft.com/office/drawing/2014/main" id="{BE20127F-2A1C-4F2D-83CF-7C0972515F24}"/>
              </a:ext>
            </a:extLst>
          </p:cNvPr>
          <p:cNvSpPr/>
          <p:nvPr/>
        </p:nvSpPr>
        <p:spPr>
          <a:xfrm>
            <a:off x="1055440" y="2894698"/>
            <a:ext cx="10297144" cy="3323987"/>
          </a:xfrm>
          <a:prstGeom prst="rect">
            <a:avLst/>
          </a:prstGeom>
        </p:spPr>
        <p:txBody>
          <a:bodyPr wrap="square">
            <a:spAutoFit/>
          </a:bodyPr>
          <a:lstStyle/>
          <a:p>
            <a:r>
              <a:rPr lang="pt-BR" sz="1400" dirty="0">
                <a:solidFill>
                  <a:schemeClr val="accent1"/>
                </a:solidFill>
                <a:latin typeface="Consolas" pitchFamily="49" charset="0"/>
                <a:cs typeface="Consolas" pitchFamily="49" charset="0"/>
              </a:rPr>
              <a:t>LRESULT CALLBACK </a:t>
            </a:r>
            <a:r>
              <a:rPr lang="pt-BR" sz="1400" dirty="0" err="1">
                <a:latin typeface="Consolas" pitchFamily="49" charset="0"/>
                <a:cs typeface="Consolas" pitchFamily="49" charset="0"/>
              </a:rPr>
              <a:t>WinProc</a:t>
            </a:r>
            <a:r>
              <a:rPr lang="pt-BR" sz="1400" dirty="0">
                <a:latin typeface="Consolas" pitchFamily="49" charset="0"/>
                <a:cs typeface="Consolas" pitchFamily="49" charset="0"/>
              </a:rPr>
              <a:t> (</a:t>
            </a:r>
            <a:r>
              <a:rPr lang="pt-BR" sz="1400" dirty="0">
                <a:solidFill>
                  <a:schemeClr val="accent1"/>
                </a:solidFill>
                <a:latin typeface="Consolas" pitchFamily="49" charset="0"/>
                <a:cs typeface="Consolas" pitchFamily="49" charset="0"/>
              </a:rPr>
              <a:t>HWND</a:t>
            </a:r>
            <a:r>
              <a:rPr lang="pt-BR" sz="1400" dirty="0">
                <a:latin typeface="Consolas" pitchFamily="49" charset="0"/>
                <a:cs typeface="Consolas" pitchFamily="49" charset="0"/>
              </a:rPr>
              <a:t> </a:t>
            </a:r>
            <a:r>
              <a:rPr lang="pt-BR" sz="1400" dirty="0" err="1">
                <a:solidFill>
                  <a:schemeClr val="tx1">
                    <a:lumMod val="75000"/>
                  </a:schemeClr>
                </a:solidFill>
                <a:latin typeface="Consolas" pitchFamily="49" charset="0"/>
                <a:cs typeface="Consolas" pitchFamily="49" charset="0"/>
              </a:rPr>
              <a:t>hwnd</a:t>
            </a:r>
            <a:r>
              <a:rPr lang="pt-BR" sz="1400" dirty="0">
                <a:latin typeface="Consolas" pitchFamily="49" charset="0"/>
                <a:cs typeface="Consolas" pitchFamily="49" charset="0"/>
              </a:rPr>
              <a:t>, </a:t>
            </a:r>
            <a:r>
              <a:rPr lang="pt-BR" sz="1400" dirty="0">
                <a:solidFill>
                  <a:schemeClr val="accent1"/>
                </a:solidFill>
                <a:latin typeface="Consolas" pitchFamily="49" charset="0"/>
                <a:cs typeface="Consolas" pitchFamily="49" charset="0"/>
              </a:rPr>
              <a:t>UINT</a:t>
            </a:r>
            <a:r>
              <a:rPr lang="pt-BR" sz="1400" dirty="0">
                <a:latin typeface="Consolas" pitchFamily="49" charset="0"/>
                <a:cs typeface="Consolas" pitchFamily="49" charset="0"/>
              </a:rPr>
              <a:t> </a:t>
            </a:r>
            <a:r>
              <a:rPr lang="pt-BR" sz="1400" dirty="0">
                <a:solidFill>
                  <a:schemeClr val="tx1">
                    <a:lumMod val="75000"/>
                  </a:schemeClr>
                </a:solidFill>
                <a:latin typeface="Consolas" pitchFamily="49" charset="0"/>
                <a:cs typeface="Consolas" pitchFamily="49" charset="0"/>
              </a:rPr>
              <a:t>msg</a:t>
            </a:r>
            <a:r>
              <a:rPr lang="pt-BR" sz="1400" dirty="0">
                <a:latin typeface="Consolas" pitchFamily="49" charset="0"/>
                <a:cs typeface="Consolas" pitchFamily="49" charset="0"/>
              </a:rPr>
              <a:t>, </a:t>
            </a:r>
            <a:r>
              <a:rPr lang="pt-BR" sz="1400" dirty="0">
                <a:solidFill>
                  <a:schemeClr val="accent1"/>
                </a:solidFill>
                <a:latin typeface="Consolas" pitchFamily="49" charset="0"/>
                <a:cs typeface="Consolas" pitchFamily="49" charset="0"/>
              </a:rPr>
              <a:t>WPARAM</a:t>
            </a:r>
            <a:r>
              <a:rPr lang="pt-BR" sz="1400" dirty="0">
                <a:latin typeface="Consolas" pitchFamily="49" charset="0"/>
                <a:cs typeface="Consolas" pitchFamily="49" charset="0"/>
              </a:rPr>
              <a:t> </a:t>
            </a:r>
            <a:r>
              <a:rPr lang="pt-BR" sz="1400" dirty="0" err="1">
                <a:solidFill>
                  <a:schemeClr val="tx1">
                    <a:lumMod val="75000"/>
                  </a:schemeClr>
                </a:solidFill>
                <a:latin typeface="Consolas" pitchFamily="49" charset="0"/>
                <a:cs typeface="Consolas" pitchFamily="49" charset="0"/>
              </a:rPr>
              <a:t>wParam</a:t>
            </a:r>
            <a:r>
              <a:rPr lang="pt-BR" sz="1400" dirty="0">
                <a:latin typeface="Consolas" pitchFamily="49" charset="0"/>
                <a:cs typeface="Consolas" pitchFamily="49" charset="0"/>
              </a:rPr>
              <a:t>, </a:t>
            </a:r>
            <a:r>
              <a:rPr lang="pt-BR" sz="1400" dirty="0">
                <a:solidFill>
                  <a:schemeClr val="accent1"/>
                </a:solidFill>
                <a:latin typeface="Consolas" pitchFamily="49" charset="0"/>
                <a:cs typeface="Consolas" pitchFamily="49" charset="0"/>
              </a:rPr>
              <a:t>LPARAM</a:t>
            </a:r>
            <a:r>
              <a:rPr lang="pt-BR" sz="1400" dirty="0">
                <a:latin typeface="Consolas" pitchFamily="49" charset="0"/>
                <a:cs typeface="Consolas" pitchFamily="49" charset="0"/>
              </a:rPr>
              <a:t> </a:t>
            </a:r>
            <a:r>
              <a:rPr lang="pt-BR" sz="1400" dirty="0" err="1">
                <a:solidFill>
                  <a:schemeClr val="tx1">
                    <a:lumMod val="75000"/>
                  </a:schemeClr>
                </a:solidFill>
                <a:latin typeface="Consolas" pitchFamily="49" charset="0"/>
                <a:cs typeface="Consolas" pitchFamily="49" charset="0"/>
              </a:rPr>
              <a:t>lParam</a:t>
            </a:r>
            <a:r>
              <a:rPr lang="pt-BR" sz="1400" dirty="0">
                <a:latin typeface="Consolas" pitchFamily="49" charset="0"/>
                <a:cs typeface="Consolas" pitchFamily="49" charset="0"/>
              </a:rPr>
              <a:t>) </a:t>
            </a:r>
          </a:p>
          <a:p>
            <a:r>
              <a:rPr lang="pt-BR" sz="1400" dirty="0">
                <a:latin typeface="Consolas" pitchFamily="49" charset="0"/>
                <a:cs typeface="Consolas" pitchFamily="49" charset="0"/>
              </a:rPr>
              <a:t>{    </a:t>
            </a:r>
            <a:br>
              <a:rPr lang="pt-BR" sz="1400" dirty="0">
                <a:latin typeface="Consolas" pitchFamily="49" charset="0"/>
                <a:cs typeface="Consolas" pitchFamily="49" charset="0"/>
              </a:rPr>
            </a:br>
            <a:r>
              <a:rPr lang="pt-BR" sz="1400" dirty="0">
                <a:latin typeface="Consolas" pitchFamily="49" charset="0"/>
                <a:cs typeface="Consolas" pitchFamily="49" charset="0"/>
              </a:rPr>
              <a:t>     </a:t>
            </a:r>
            <a:r>
              <a:rPr lang="pt-BR" sz="1400" dirty="0">
                <a:solidFill>
                  <a:schemeClr val="accent1"/>
                </a:solidFill>
                <a:latin typeface="Consolas" pitchFamily="49" charset="0"/>
                <a:cs typeface="Consolas" pitchFamily="49" charset="0"/>
              </a:rPr>
              <a:t>switch</a:t>
            </a:r>
            <a:r>
              <a:rPr lang="pt-BR" sz="1400" dirty="0">
                <a:latin typeface="Consolas" pitchFamily="49" charset="0"/>
                <a:cs typeface="Consolas" pitchFamily="49" charset="0"/>
              </a:rPr>
              <a:t> (msg) </a:t>
            </a:r>
            <a:br>
              <a:rPr lang="pt-BR" sz="1400" dirty="0">
                <a:latin typeface="Consolas" pitchFamily="49" charset="0"/>
                <a:cs typeface="Consolas" pitchFamily="49" charset="0"/>
              </a:rPr>
            </a:br>
            <a:r>
              <a:rPr lang="pt-BR" sz="1400" dirty="0">
                <a:latin typeface="Consolas" pitchFamily="49" charset="0"/>
                <a:cs typeface="Consolas" pitchFamily="49" charset="0"/>
              </a:rPr>
              <a:t>     {</a:t>
            </a:r>
          </a:p>
          <a:p>
            <a:r>
              <a:rPr lang="pt-BR" sz="1400" dirty="0">
                <a:latin typeface="Consolas" pitchFamily="49" charset="0"/>
                <a:cs typeface="Consolas" pitchFamily="49" charset="0"/>
              </a:rPr>
              <a:t>     </a:t>
            </a:r>
            <a:r>
              <a:rPr lang="pt-BR" sz="1400" dirty="0">
                <a:solidFill>
                  <a:schemeClr val="accent1"/>
                </a:solidFill>
                <a:latin typeface="Consolas" pitchFamily="49" charset="0"/>
                <a:cs typeface="Consolas" pitchFamily="49" charset="0"/>
              </a:rPr>
              <a:t>case</a:t>
            </a:r>
            <a:r>
              <a:rPr lang="pt-BR" sz="1400" dirty="0">
                <a:latin typeface="Consolas" pitchFamily="49" charset="0"/>
                <a:cs typeface="Consolas" pitchFamily="49" charset="0"/>
              </a:rPr>
              <a:t> </a:t>
            </a:r>
            <a:r>
              <a:rPr lang="pt-BR" sz="1400" dirty="0">
                <a:solidFill>
                  <a:schemeClr val="accent1">
                    <a:lumMod val="40000"/>
                    <a:lumOff val="60000"/>
                  </a:schemeClr>
                </a:solidFill>
                <a:latin typeface="Consolas" pitchFamily="49" charset="0"/>
                <a:cs typeface="Consolas" pitchFamily="49" charset="0"/>
              </a:rPr>
              <a:t>WM_KILLFOCUS</a:t>
            </a:r>
            <a:r>
              <a:rPr lang="pt-BR" sz="1400" dirty="0">
                <a:latin typeface="Consolas" pitchFamily="49" charset="0"/>
                <a:cs typeface="Consolas" pitchFamily="49" charset="0"/>
              </a:rPr>
              <a:t>:</a:t>
            </a:r>
            <a:br>
              <a:rPr lang="pt-BR" sz="1400" dirty="0">
                <a:latin typeface="Consolas" pitchFamily="49" charset="0"/>
                <a:cs typeface="Consolas" pitchFamily="49" charset="0"/>
              </a:rPr>
            </a:br>
            <a:r>
              <a:rPr lang="pt-BR" sz="1400" dirty="0">
                <a:latin typeface="Consolas" pitchFamily="49" charset="0"/>
                <a:cs typeface="Consolas" pitchFamily="49" charset="0"/>
              </a:rPr>
              <a:t>          </a:t>
            </a:r>
            <a:r>
              <a:rPr lang="pt-BR" sz="1400" dirty="0" err="1">
                <a:latin typeface="Consolas" pitchFamily="49" charset="0"/>
                <a:cs typeface="Consolas" pitchFamily="49" charset="0"/>
              </a:rPr>
              <a:t>lostFocus</a:t>
            </a:r>
            <a:r>
              <a:rPr lang="pt-BR" sz="1400" dirty="0">
                <a:latin typeface="Consolas" pitchFamily="49" charset="0"/>
                <a:cs typeface="Consolas" pitchFamily="49" charset="0"/>
              </a:rPr>
              <a:t>();</a:t>
            </a:r>
          </a:p>
          <a:p>
            <a:r>
              <a:rPr lang="pt-BR" sz="1400" dirty="0">
                <a:latin typeface="Consolas" pitchFamily="49" charset="0"/>
                <a:cs typeface="Consolas" pitchFamily="49" charset="0"/>
              </a:rPr>
              <a:t>          </a:t>
            </a:r>
            <a:r>
              <a:rPr lang="pt-BR" sz="1400" dirty="0" err="1">
                <a:solidFill>
                  <a:schemeClr val="accent1"/>
                </a:solidFill>
                <a:latin typeface="Consolas" pitchFamily="49" charset="0"/>
                <a:cs typeface="Consolas" pitchFamily="49" charset="0"/>
              </a:rPr>
              <a:t>return</a:t>
            </a:r>
            <a:r>
              <a:rPr lang="pt-BR" sz="1400" dirty="0">
                <a:latin typeface="Consolas" pitchFamily="49" charset="0"/>
                <a:cs typeface="Consolas" pitchFamily="49" charset="0"/>
              </a:rPr>
              <a:t> 0;</a:t>
            </a:r>
          </a:p>
          <a:p>
            <a:r>
              <a:rPr lang="pt-BR" sz="1400" dirty="0">
                <a:latin typeface="Consolas" pitchFamily="49" charset="0"/>
                <a:cs typeface="Consolas" pitchFamily="49" charset="0"/>
              </a:rPr>
              <a:t>     </a:t>
            </a:r>
          </a:p>
          <a:p>
            <a:r>
              <a:rPr lang="pt-BR" sz="1400" dirty="0">
                <a:latin typeface="Consolas" pitchFamily="49" charset="0"/>
                <a:cs typeface="Consolas" pitchFamily="49" charset="0"/>
              </a:rPr>
              <a:t>     </a:t>
            </a:r>
            <a:r>
              <a:rPr lang="pt-BR" sz="1400" dirty="0">
                <a:solidFill>
                  <a:schemeClr val="accent1"/>
                </a:solidFill>
                <a:latin typeface="Consolas" pitchFamily="49" charset="0"/>
                <a:cs typeface="Consolas" pitchFamily="49" charset="0"/>
              </a:rPr>
              <a:t>case</a:t>
            </a:r>
            <a:r>
              <a:rPr lang="pt-BR" sz="1400" dirty="0">
                <a:latin typeface="Consolas" pitchFamily="49" charset="0"/>
                <a:cs typeface="Consolas" pitchFamily="49" charset="0"/>
              </a:rPr>
              <a:t> </a:t>
            </a:r>
            <a:r>
              <a:rPr lang="pt-BR" sz="1400" dirty="0">
                <a:solidFill>
                  <a:schemeClr val="accent1">
                    <a:lumMod val="40000"/>
                    <a:lumOff val="60000"/>
                  </a:schemeClr>
                </a:solidFill>
                <a:latin typeface="Consolas" pitchFamily="49" charset="0"/>
                <a:cs typeface="Consolas" pitchFamily="49" charset="0"/>
              </a:rPr>
              <a:t>WM_SETFOCUS</a:t>
            </a:r>
            <a:r>
              <a:rPr lang="pt-BR" sz="1400" dirty="0">
                <a:latin typeface="Consolas" pitchFamily="49" charset="0"/>
                <a:cs typeface="Consolas" pitchFamily="49" charset="0"/>
              </a:rPr>
              <a:t>:</a:t>
            </a:r>
            <a:br>
              <a:rPr lang="pt-BR" sz="1400" dirty="0">
                <a:latin typeface="Consolas" pitchFamily="49" charset="0"/>
                <a:cs typeface="Consolas" pitchFamily="49" charset="0"/>
              </a:rPr>
            </a:br>
            <a:r>
              <a:rPr lang="pt-BR" sz="1400" dirty="0">
                <a:latin typeface="Consolas" pitchFamily="49" charset="0"/>
                <a:cs typeface="Consolas" pitchFamily="49" charset="0"/>
              </a:rPr>
              <a:t>          </a:t>
            </a:r>
            <a:r>
              <a:rPr lang="pt-BR" sz="1400" dirty="0" err="1">
                <a:latin typeface="Consolas" pitchFamily="49" charset="0"/>
                <a:cs typeface="Consolas" pitchFamily="49" charset="0"/>
              </a:rPr>
              <a:t>inFocus</a:t>
            </a:r>
            <a:r>
              <a:rPr lang="pt-BR" sz="1400" dirty="0">
                <a:latin typeface="Consolas" pitchFamily="49" charset="0"/>
                <a:cs typeface="Consolas" pitchFamily="49" charset="0"/>
              </a:rPr>
              <a:t>();</a:t>
            </a:r>
          </a:p>
          <a:p>
            <a:r>
              <a:rPr lang="pt-BR" sz="1400" dirty="0">
                <a:latin typeface="Consolas" pitchFamily="49" charset="0"/>
                <a:cs typeface="Consolas" pitchFamily="49" charset="0"/>
              </a:rPr>
              <a:t>          </a:t>
            </a:r>
            <a:r>
              <a:rPr lang="pt-BR" sz="1400" dirty="0" err="1">
                <a:solidFill>
                  <a:schemeClr val="accent1"/>
                </a:solidFill>
                <a:latin typeface="Consolas" pitchFamily="49" charset="0"/>
                <a:cs typeface="Consolas" pitchFamily="49" charset="0"/>
              </a:rPr>
              <a:t>return</a:t>
            </a:r>
            <a:r>
              <a:rPr lang="pt-BR" sz="1400" dirty="0">
                <a:latin typeface="Consolas" pitchFamily="49" charset="0"/>
                <a:cs typeface="Consolas" pitchFamily="49" charset="0"/>
              </a:rPr>
              <a:t> 0;</a:t>
            </a:r>
          </a:p>
          <a:p>
            <a:r>
              <a:rPr lang="pt-BR" sz="1400" dirty="0">
                <a:latin typeface="Consolas" pitchFamily="49" charset="0"/>
                <a:cs typeface="Consolas" pitchFamily="49" charset="0"/>
              </a:rPr>
              <a:t>     }</a:t>
            </a:r>
          </a:p>
          <a:p>
            <a:endParaRPr lang="pt-BR" sz="1400" dirty="0">
              <a:latin typeface="Consolas" pitchFamily="49" charset="0"/>
              <a:cs typeface="Consolas" pitchFamily="49" charset="0"/>
            </a:endParaRPr>
          </a:p>
          <a:p>
            <a:r>
              <a:rPr lang="pt-BR" sz="1400" dirty="0">
                <a:latin typeface="Consolas" pitchFamily="49" charset="0"/>
                <a:cs typeface="Consolas" pitchFamily="49" charset="0"/>
              </a:rPr>
              <a:t>     </a:t>
            </a:r>
            <a:r>
              <a:rPr lang="pt-BR" sz="1400" dirty="0" err="1">
                <a:solidFill>
                  <a:schemeClr val="accent1"/>
                </a:solidFill>
                <a:latin typeface="Consolas" pitchFamily="49" charset="0"/>
                <a:cs typeface="Consolas" pitchFamily="49" charset="0"/>
              </a:rPr>
              <a:t>return</a:t>
            </a:r>
            <a:r>
              <a:rPr lang="pt-BR" sz="1400" dirty="0">
                <a:latin typeface="Consolas" pitchFamily="49" charset="0"/>
                <a:cs typeface="Consolas" pitchFamily="49" charset="0"/>
              </a:rPr>
              <a:t> </a:t>
            </a:r>
            <a:r>
              <a:rPr lang="pt-BR" sz="1400" dirty="0" err="1">
                <a:latin typeface="Consolas" pitchFamily="49" charset="0"/>
                <a:cs typeface="Consolas" pitchFamily="49" charset="0"/>
              </a:rPr>
              <a:t>DefWindowProc</a:t>
            </a:r>
            <a:r>
              <a:rPr lang="pt-BR" sz="1400" dirty="0">
                <a:latin typeface="Consolas" pitchFamily="49" charset="0"/>
                <a:cs typeface="Consolas" pitchFamily="49" charset="0"/>
              </a:rPr>
              <a:t>(</a:t>
            </a:r>
            <a:r>
              <a:rPr lang="pt-BR" sz="1400" dirty="0" err="1">
                <a:solidFill>
                  <a:schemeClr val="tx1">
                    <a:lumMod val="75000"/>
                  </a:schemeClr>
                </a:solidFill>
                <a:latin typeface="Consolas" pitchFamily="49" charset="0"/>
                <a:cs typeface="Consolas" pitchFamily="49" charset="0"/>
              </a:rPr>
              <a:t>hwnd</a:t>
            </a:r>
            <a:r>
              <a:rPr lang="pt-BR" sz="1400" dirty="0">
                <a:latin typeface="Consolas" pitchFamily="49" charset="0"/>
                <a:cs typeface="Consolas" pitchFamily="49" charset="0"/>
              </a:rPr>
              <a:t>, </a:t>
            </a:r>
            <a:r>
              <a:rPr lang="pt-BR" sz="1400" dirty="0">
                <a:solidFill>
                  <a:schemeClr val="tx1">
                    <a:lumMod val="75000"/>
                  </a:schemeClr>
                </a:solidFill>
                <a:latin typeface="Consolas" pitchFamily="49" charset="0"/>
                <a:cs typeface="Consolas" pitchFamily="49" charset="0"/>
              </a:rPr>
              <a:t>msg</a:t>
            </a:r>
            <a:r>
              <a:rPr lang="pt-BR" sz="1400" dirty="0">
                <a:latin typeface="Consolas" pitchFamily="49" charset="0"/>
                <a:cs typeface="Consolas" pitchFamily="49" charset="0"/>
              </a:rPr>
              <a:t>, </a:t>
            </a:r>
            <a:r>
              <a:rPr lang="pt-BR" sz="1400" dirty="0" err="1">
                <a:solidFill>
                  <a:schemeClr val="tx1">
                    <a:lumMod val="75000"/>
                  </a:schemeClr>
                </a:solidFill>
                <a:latin typeface="Consolas" pitchFamily="49" charset="0"/>
                <a:cs typeface="Consolas" pitchFamily="49" charset="0"/>
              </a:rPr>
              <a:t>wParam</a:t>
            </a:r>
            <a:r>
              <a:rPr lang="pt-BR" sz="1400" dirty="0">
                <a:latin typeface="Consolas" pitchFamily="49" charset="0"/>
                <a:cs typeface="Consolas" pitchFamily="49" charset="0"/>
              </a:rPr>
              <a:t>, </a:t>
            </a:r>
            <a:r>
              <a:rPr lang="pt-BR" sz="1400" dirty="0" err="1">
                <a:solidFill>
                  <a:schemeClr val="tx1">
                    <a:lumMod val="75000"/>
                  </a:schemeClr>
                </a:solidFill>
                <a:latin typeface="Consolas" pitchFamily="49" charset="0"/>
                <a:cs typeface="Consolas" pitchFamily="49" charset="0"/>
              </a:rPr>
              <a:t>lParam</a:t>
            </a:r>
            <a:r>
              <a:rPr lang="pt-BR" sz="1400" dirty="0">
                <a:latin typeface="Consolas" pitchFamily="49" charset="0"/>
                <a:cs typeface="Consolas" pitchFamily="49" charset="0"/>
              </a:rPr>
              <a:t>);</a:t>
            </a:r>
          </a:p>
          <a:p>
            <a:r>
              <a:rPr lang="pt-BR" sz="1400" dirty="0">
                <a:latin typeface="Consolas" pitchFamily="49" charset="0"/>
                <a:cs typeface="Consolas" pitchFamily="49" charset="0"/>
              </a:rPr>
              <a:t>}</a:t>
            </a:r>
          </a:p>
        </p:txBody>
      </p:sp>
      <p:grpSp>
        <p:nvGrpSpPr>
          <p:cNvPr id="5" name="Agrupar 4">
            <a:extLst>
              <a:ext uri="{FF2B5EF4-FFF2-40B4-BE49-F238E27FC236}">
                <a16:creationId xmlns:a16="http://schemas.microsoft.com/office/drawing/2014/main" id="{BE80EC55-56B5-4B65-BDB7-BBC1A06D24D2}"/>
              </a:ext>
            </a:extLst>
          </p:cNvPr>
          <p:cNvGrpSpPr/>
          <p:nvPr/>
        </p:nvGrpSpPr>
        <p:grpSpPr>
          <a:xfrm>
            <a:off x="11695465" y="6386070"/>
            <a:ext cx="496535" cy="471930"/>
            <a:chOff x="11691257" y="6381328"/>
            <a:chExt cx="496535" cy="471930"/>
          </a:xfrm>
        </p:grpSpPr>
        <p:sp>
          <p:nvSpPr>
            <p:cNvPr id="6" name="Triângulo isósceles 6">
              <a:extLst>
                <a:ext uri="{FF2B5EF4-FFF2-40B4-BE49-F238E27FC236}">
                  <a16:creationId xmlns:a16="http://schemas.microsoft.com/office/drawing/2014/main" id="{A0F9C28F-F9D0-41CF-AF2D-2685EE815B59}"/>
                </a:ext>
              </a:extLst>
            </p:cNvPr>
            <p:cNvSpPr/>
            <p:nvPr/>
          </p:nvSpPr>
          <p:spPr>
            <a:xfrm>
              <a:off x="11691257" y="6381328"/>
              <a:ext cx="496534" cy="464210"/>
            </a:xfrm>
            <a:custGeom>
              <a:avLst/>
              <a:gdLst>
                <a:gd name="connsiteX0" fmla="*/ 0 w 864096"/>
                <a:gd name="connsiteY0" fmla="*/ 1512168 h 1512168"/>
                <a:gd name="connsiteX1" fmla="*/ 432048 w 864096"/>
                <a:gd name="connsiteY1" fmla="*/ 0 h 1512168"/>
                <a:gd name="connsiteX2" fmla="*/ 864096 w 864096"/>
                <a:gd name="connsiteY2" fmla="*/ 1512168 h 1512168"/>
                <a:gd name="connsiteX3" fmla="*/ 0 w 864096"/>
                <a:gd name="connsiteY3" fmla="*/ 1512168 h 1512168"/>
                <a:gd name="connsiteX0" fmla="*/ 0 w 864096"/>
                <a:gd name="connsiteY0" fmla="*/ 787773 h 787773"/>
                <a:gd name="connsiteX1" fmla="*/ 847684 w 864096"/>
                <a:gd name="connsiteY1" fmla="*/ 0 h 787773"/>
                <a:gd name="connsiteX2" fmla="*/ 864096 w 864096"/>
                <a:gd name="connsiteY2" fmla="*/ 787773 h 787773"/>
                <a:gd name="connsiteX3" fmla="*/ 0 w 864096"/>
                <a:gd name="connsiteY3" fmla="*/ 787773 h 787773"/>
                <a:gd name="connsiteX0" fmla="*/ 0 w 864096"/>
                <a:gd name="connsiteY0" fmla="*/ 797298 h 797298"/>
                <a:gd name="connsiteX1" fmla="*/ 857209 w 864096"/>
                <a:gd name="connsiteY1" fmla="*/ 0 h 797298"/>
                <a:gd name="connsiteX2" fmla="*/ 864096 w 864096"/>
                <a:gd name="connsiteY2" fmla="*/ 797298 h 797298"/>
                <a:gd name="connsiteX3" fmla="*/ 0 w 864096"/>
                <a:gd name="connsiteY3" fmla="*/ 797298 h 797298"/>
                <a:gd name="connsiteX0" fmla="*/ 0 w 864096"/>
                <a:gd name="connsiteY0" fmla="*/ 799680 h 799680"/>
                <a:gd name="connsiteX1" fmla="*/ 861971 w 864096"/>
                <a:gd name="connsiteY1" fmla="*/ 0 h 799680"/>
                <a:gd name="connsiteX2" fmla="*/ 864096 w 864096"/>
                <a:gd name="connsiteY2" fmla="*/ 799680 h 799680"/>
                <a:gd name="connsiteX3" fmla="*/ 0 w 864096"/>
                <a:gd name="connsiteY3" fmla="*/ 799680 h 799680"/>
              </a:gdLst>
              <a:ahLst/>
              <a:cxnLst>
                <a:cxn ang="0">
                  <a:pos x="connsiteX0" y="connsiteY0"/>
                </a:cxn>
                <a:cxn ang="0">
                  <a:pos x="connsiteX1" y="connsiteY1"/>
                </a:cxn>
                <a:cxn ang="0">
                  <a:pos x="connsiteX2" y="connsiteY2"/>
                </a:cxn>
                <a:cxn ang="0">
                  <a:pos x="connsiteX3" y="connsiteY3"/>
                </a:cxn>
              </a:cxnLst>
              <a:rect l="l" t="t" r="r" b="b"/>
              <a:pathLst>
                <a:path w="864096" h="799680">
                  <a:moveTo>
                    <a:pt x="0" y="799680"/>
                  </a:moveTo>
                  <a:lnTo>
                    <a:pt x="861971" y="0"/>
                  </a:lnTo>
                  <a:cubicBezTo>
                    <a:pt x="864267" y="265766"/>
                    <a:pt x="861800" y="533914"/>
                    <a:pt x="864096" y="799680"/>
                  </a:cubicBezTo>
                  <a:lnTo>
                    <a:pt x="0" y="799680"/>
                  </a:lnTo>
                  <a:close/>
                </a:path>
              </a:pathLst>
            </a:cu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7" name="Retângulo 6">
              <a:extLst>
                <a:ext uri="{FF2B5EF4-FFF2-40B4-BE49-F238E27FC236}">
                  <a16:creationId xmlns:a16="http://schemas.microsoft.com/office/drawing/2014/main" id="{2C129E69-3579-48A8-AEAE-77415EF98C86}"/>
                </a:ext>
              </a:extLst>
            </p:cNvPr>
            <p:cNvSpPr/>
            <p:nvPr/>
          </p:nvSpPr>
          <p:spPr>
            <a:xfrm>
              <a:off x="11877676" y="6545481"/>
              <a:ext cx="310116" cy="307777"/>
            </a:xfrm>
            <a:prstGeom prst="rect">
              <a:avLst/>
            </a:prstGeom>
          </p:spPr>
          <p:txBody>
            <a:bodyPr wrap="square" lIns="0" tIns="0" rIns="0" bIns="0" anchor="ctr" anchorCtr="0">
              <a:spAutoFit/>
            </a:bodyPr>
            <a:lstStyle/>
            <a:p>
              <a:pPr marL="68580" indent="0" algn="ctr">
                <a:buNone/>
              </a:pPr>
              <a:r>
                <a:rPr lang="pt-BR" sz="2000" dirty="0">
                  <a:solidFill>
                    <a:schemeClr val="bg1"/>
                  </a:solidFill>
                  <a:latin typeface="Consolas" panose="020B0609020204030204" pitchFamily="49" charset="0"/>
                </a:rPr>
                <a:t>»</a:t>
              </a:r>
            </a:p>
          </p:txBody>
        </p:sp>
      </p:grpSp>
    </p:spTree>
    <p:extLst>
      <p:ext uri="{BB962C8B-B14F-4D97-AF65-F5344CB8AC3E}">
        <p14:creationId xmlns:p14="http://schemas.microsoft.com/office/powerpoint/2010/main" val="19848210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r>
              <a:rPr lang="pt-BR" dirty="0"/>
              <a:t>Capturando Caracteres</a:t>
            </a:r>
          </a:p>
          <a:p>
            <a:pPr lvl="1"/>
            <a:r>
              <a:rPr lang="pt-BR" b="1" dirty="0"/>
              <a:t>WM_KEYDOWN</a:t>
            </a:r>
            <a:r>
              <a:rPr lang="pt-BR" dirty="0"/>
              <a:t> e </a:t>
            </a:r>
            <a:r>
              <a:rPr lang="pt-BR" b="1" dirty="0"/>
              <a:t>WM_KEYUP</a:t>
            </a:r>
            <a:r>
              <a:rPr lang="pt-BR" dirty="0"/>
              <a:t> não informam o caractere das teclas pressionadas</a:t>
            </a:r>
          </a:p>
          <a:p>
            <a:pPr lvl="1"/>
            <a:r>
              <a:rPr lang="pt-BR" dirty="0"/>
              <a:t>A função </a:t>
            </a:r>
            <a:r>
              <a:rPr lang="pt-BR" dirty="0" err="1">
                <a:solidFill>
                  <a:schemeClr val="accent3"/>
                </a:solidFill>
              </a:rPr>
              <a:t>TranslateMessage</a:t>
            </a:r>
            <a:endParaRPr lang="pt-BR" dirty="0"/>
          </a:p>
          <a:p>
            <a:pPr lvl="2"/>
            <a:r>
              <a:rPr lang="pt-BR" dirty="0"/>
              <a:t>Gera uma mensagem </a:t>
            </a:r>
            <a:r>
              <a:rPr lang="pt-BR" dirty="0">
                <a:solidFill>
                  <a:schemeClr val="accent1"/>
                </a:solidFill>
              </a:rPr>
              <a:t>WM_CHAR </a:t>
            </a:r>
            <a:r>
              <a:rPr lang="pt-BR" dirty="0"/>
              <a:t>para teclas que representam caracteres</a:t>
            </a:r>
          </a:p>
          <a:p>
            <a:pPr lvl="2"/>
            <a:r>
              <a:rPr lang="pt-BR" dirty="0"/>
              <a:t>O parâmetro </a:t>
            </a:r>
            <a:r>
              <a:rPr lang="pt-BR" dirty="0" err="1"/>
              <a:t>wParam</a:t>
            </a:r>
            <a:r>
              <a:rPr lang="pt-BR" dirty="0"/>
              <a:t> contém o código do caractere (tabela ASCII)</a:t>
            </a:r>
          </a:p>
        </p:txBody>
      </p:sp>
      <p:sp>
        <p:nvSpPr>
          <p:cNvPr id="57" name="Retângulo 56"/>
          <p:cNvSpPr/>
          <p:nvPr/>
        </p:nvSpPr>
        <p:spPr>
          <a:xfrm>
            <a:off x="1872817" y="4781550"/>
            <a:ext cx="5328592" cy="1169551"/>
          </a:xfrm>
          <a:prstGeom prst="rect">
            <a:avLst/>
          </a:prstGeom>
        </p:spPr>
        <p:txBody>
          <a:bodyPr wrap="square">
            <a:spAutoFit/>
          </a:bodyPr>
          <a:lstStyle/>
          <a:p>
            <a:r>
              <a:rPr lang="pt-BR" sz="1400" dirty="0" err="1">
                <a:solidFill>
                  <a:schemeClr val="accent1"/>
                </a:solidFill>
                <a:latin typeface="Consolas" pitchFamily="49" charset="0"/>
                <a:cs typeface="Consolas" pitchFamily="49" charset="0"/>
              </a:rPr>
              <a:t>while</a:t>
            </a:r>
            <a:r>
              <a:rPr lang="pt-BR" sz="1400" dirty="0">
                <a:latin typeface="Consolas" pitchFamily="49" charset="0"/>
                <a:cs typeface="Consolas" pitchFamily="49" charset="0"/>
              </a:rPr>
              <a:t> (</a:t>
            </a:r>
            <a:r>
              <a:rPr lang="pt-BR" sz="1400" dirty="0" err="1">
                <a:latin typeface="Consolas" pitchFamily="49" charset="0"/>
                <a:cs typeface="Consolas" pitchFamily="49" charset="0"/>
              </a:rPr>
              <a:t>GetMessage</a:t>
            </a:r>
            <a:r>
              <a:rPr lang="pt-BR" sz="1400" dirty="0">
                <a:latin typeface="Consolas" pitchFamily="49" charset="0"/>
                <a:cs typeface="Consolas" pitchFamily="49" charset="0"/>
              </a:rPr>
              <a:t>(&amp;</a:t>
            </a:r>
            <a:r>
              <a:rPr lang="pt-BR" sz="1400" dirty="0">
                <a:solidFill>
                  <a:schemeClr val="tx1">
                    <a:lumMod val="75000"/>
                  </a:schemeClr>
                </a:solidFill>
                <a:latin typeface="Consolas" pitchFamily="49" charset="0"/>
                <a:cs typeface="Consolas" pitchFamily="49" charset="0"/>
              </a:rPr>
              <a:t>msg</a:t>
            </a:r>
            <a:r>
              <a:rPr lang="pt-BR" sz="1400" dirty="0">
                <a:latin typeface="Consolas" pitchFamily="49" charset="0"/>
                <a:cs typeface="Consolas" pitchFamily="49" charset="0"/>
              </a:rPr>
              <a:t>, </a:t>
            </a:r>
            <a:r>
              <a:rPr lang="pt-BR" sz="1400" dirty="0">
                <a:solidFill>
                  <a:schemeClr val="accent1"/>
                </a:solidFill>
                <a:latin typeface="Consolas" pitchFamily="49" charset="0"/>
                <a:cs typeface="Consolas" pitchFamily="49" charset="0"/>
              </a:rPr>
              <a:t>NULL</a:t>
            </a:r>
            <a:r>
              <a:rPr lang="pt-BR" sz="1400" dirty="0">
                <a:latin typeface="Consolas" pitchFamily="49" charset="0"/>
                <a:cs typeface="Consolas" pitchFamily="49" charset="0"/>
              </a:rPr>
              <a:t>, </a:t>
            </a:r>
            <a:r>
              <a:rPr lang="pt-BR" sz="1400" dirty="0">
                <a:solidFill>
                  <a:schemeClr val="accent2">
                    <a:lumMod val="60000"/>
                    <a:lumOff val="40000"/>
                  </a:schemeClr>
                </a:solidFill>
                <a:latin typeface="Consolas" pitchFamily="49" charset="0"/>
                <a:cs typeface="Consolas" pitchFamily="49" charset="0"/>
              </a:rPr>
              <a:t>0</a:t>
            </a:r>
            <a:r>
              <a:rPr lang="pt-BR" sz="1400" dirty="0">
                <a:latin typeface="Consolas" pitchFamily="49" charset="0"/>
                <a:cs typeface="Consolas" pitchFamily="49" charset="0"/>
              </a:rPr>
              <a:t>, </a:t>
            </a:r>
            <a:r>
              <a:rPr lang="pt-BR" sz="1400" dirty="0">
                <a:solidFill>
                  <a:schemeClr val="accent2">
                    <a:lumMod val="60000"/>
                    <a:lumOff val="40000"/>
                  </a:schemeClr>
                </a:solidFill>
                <a:latin typeface="Consolas" pitchFamily="49" charset="0"/>
                <a:cs typeface="Consolas" pitchFamily="49" charset="0"/>
              </a:rPr>
              <a:t>0</a:t>
            </a:r>
            <a:r>
              <a:rPr lang="pt-BR" sz="1400" dirty="0">
                <a:latin typeface="Consolas" pitchFamily="49" charset="0"/>
                <a:cs typeface="Consolas" pitchFamily="49" charset="0"/>
              </a:rPr>
              <a:t>)) </a:t>
            </a:r>
          </a:p>
          <a:p>
            <a:r>
              <a:rPr lang="pt-BR" sz="1400" dirty="0">
                <a:latin typeface="Consolas" pitchFamily="49" charset="0"/>
                <a:cs typeface="Consolas" pitchFamily="49" charset="0"/>
              </a:rPr>
              <a:t>{</a:t>
            </a:r>
          </a:p>
          <a:p>
            <a:r>
              <a:rPr lang="pt-BR" sz="1400" dirty="0">
                <a:latin typeface="Consolas" pitchFamily="49" charset="0"/>
                <a:cs typeface="Consolas" pitchFamily="49" charset="0"/>
              </a:rPr>
              <a:t>     TranslateMessage(&amp;</a:t>
            </a:r>
            <a:r>
              <a:rPr lang="pt-BR" sz="1400" dirty="0">
                <a:solidFill>
                  <a:schemeClr val="tx1">
                    <a:lumMod val="75000"/>
                  </a:schemeClr>
                </a:solidFill>
                <a:latin typeface="Consolas" pitchFamily="49" charset="0"/>
                <a:cs typeface="Consolas" pitchFamily="49" charset="0"/>
              </a:rPr>
              <a:t>msg</a:t>
            </a:r>
            <a:r>
              <a:rPr lang="pt-BR" sz="1400" dirty="0">
                <a:latin typeface="Consolas" pitchFamily="49" charset="0"/>
                <a:cs typeface="Consolas" pitchFamily="49" charset="0"/>
              </a:rPr>
              <a:t>);</a:t>
            </a:r>
          </a:p>
          <a:p>
            <a:r>
              <a:rPr lang="pt-BR" sz="1400" dirty="0">
                <a:latin typeface="Consolas" pitchFamily="49" charset="0"/>
                <a:cs typeface="Consolas" pitchFamily="49" charset="0"/>
              </a:rPr>
              <a:t>     </a:t>
            </a:r>
            <a:r>
              <a:rPr lang="pt-BR" sz="1400" dirty="0" err="1">
                <a:latin typeface="Consolas" pitchFamily="49" charset="0"/>
                <a:cs typeface="Consolas" pitchFamily="49" charset="0"/>
              </a:rPr>
              <a:t>DispatchMessage</a:t>
            </a:r>
            <a:r>
              <a:rPr lang="pt-BR" sz="1400" dirty="0">
                <a:latin typeface="Consolas" pitchFamily="49" charset="0"/>
                <a:cs typeface="Consolas" pitchFamily="49" charset="0"/>
              </a:rPr>
              <a:t>(&amp;</a:t>
            </a:r>
            <a:r>
              <a:rPr lang="pt-BR" sz="1400" dirty="0">
                <a:solidFill>
                  <a:schemeClr val="tx1">
                    <a:lumMod val="75000"/>
                  </a:schemeClr>
                </a:solidFill>
                <a:latin typeface="Consolas" pitchFamily="49" charset="0"/>
                <a:cs typeface="Consolas" pitchFamily="49" charset="0"/>
              </a:rPr>
              <a:t>msg</a:t>
            </a:r>
            <a:r>
              <a:rPr lang="pt-BR" sz="1400" dirty="0">
                <a:latin typeface="Consolas" pitchFamily="49" charset="0"/>
                <a:cs typeface="Consolas" pitchFamily="49" charset="0"/>
              </a:rPr>
              <a:t>); </a:t>
            </a:r>
          </a:p>
          <a:p>
            <a:r>
              <a:rPr lang="pt-BR" sz="1400" dirty="0">
                <a:latin typeface="Consolas" pitchFamily="49" charset="0"/>
                <a:cs typeface="Consolas" pitchFamily="49" charset="0"/>
              </a:rPr>
              <a:t>}</a:t>
            </a:r>
          </a:p>
        </p:txBody>
      </p:sp>
      <p:sp>
        <p:nvSpPr>
          <p:cNvPr id="3" name="Título 2"/>
          <p:cNvSpPr>
            <a:spLocks noGrp="1"/>
          </p:cNvSpPr>
          <p:nvPr>
            <p:ph type="title"/>
          </p:nvPr>
        </p:nvSpPr>
        <p:spPr/>
        <p:txBody>
          <a:bodyPr/>
          <a:lstStyle/>
          <a:p>
            <a:r>
              <a:rPr lang="pt-BR" dirty="0"/>
              <a:t>Teclado</a:t>
            </a:r>
          </a:p>
        </p:txBody>
      </p:sp>
      <p:grpSp>
        <p:nvGrpSpPr>
          <p:cNvPr id="9" name="Agrupar 8">
            <a:extLst>
              <a:ext uri="{FF2B5EF4-FFF2-40B4-BE49-F238E27FC236}">
                <a16:creationId xmlns:a16="http://schemas.microsoft.com/office/drawing/2014/main" id="{B619C03D-2E67-4C24-B97D-A1F6D451DEA0}"/>
              </a:ext>
            </a:extLst>
          </p:cNvPr>
          <p:cNvGrpSpPr/>
          <p:nvPr/>
        </p:nvGrpSpPr>
        <p:grpSpPr>
          <a:xfrm>
            <a:off x="11695465" y="6386070"/>
            <a:ext cx="496535" cy="471930"/>
            <a:chOff x="11691257" y="6381328"/>
            <a:chExt cx="496535" cy="471930"/>
          </a:xfrm>
        </p:grpSpPr>
        <p:sp>
          <p:nvSpPr>
            <p:cNvPr id="10" name="Triângulo isósceles 6">
              <a:extLst>
                <a:ext uri="{FF2B5EF4-FFF2-40B4-BE49-F238E27FC236}">
                  <a16:creationId xmlns:a16="http://schemas.microsoft.com/office/drawing/2014/main" id="{B0AE88F3-39D3-478B-81AF-CC57165AFA43}"/>
                </a:ext>
              </a:extLst>
            </p:cNvPr>
            <p:cNvSpPr/>
            <p:nvPr/>
          </p:nvSpPr>
          <p:spPr>
            <a:xfrm>
              <a:off x="11691257" y="6381328"/>
              <a:ext cx="496534" cy="464210"/>
            </a:xfrm>
            <a:custGeom>
              <a:avLst/>
              <a:gdLst>
                <a:gd name="connsiteX0" fmla="*/ 0 w 864096"/>
                <a:gd name="connsiteY0" fmla="*/ 1512168 h 1512168"/>
                <a:gd name="connsiteX1" fmla="*/ 432048 w 864096"/>
                <a:gd name="connsiteY1" fmla="*/ 0 h 1512168"/>
                <a:gd name="connsiteX2" fmla="*/ 864096 w 864096"/>
                <a:gd name="connsiteY2" fmla="*/ 1512168 h 1512168"/>
                <a:gd name="connsiteX3" fmla="*/ 0 w 864096"/>
                <a:gd name="connsiteY3" fmla="*/ 1512168 h 1512168"/>
                <a:gd name="connsiteX0" fmla="*/ 0 w 864096"/>
                <a:gd name="connsiteY0" fmla="*/ 787773 h 787773"/>
                <a:gd name="connsiteX1" fmla="*/ 847684 w 864096"/>
                <a:gd name="connsiteY1" fmla="*/ 0 h 787773"/>
                <a:gd name="connsiteX2" fmla="*/ 864096 w 864096"/>
                <a:gd name="connsiteY2" fmla="*/ 787773 h 787773"/>
                <a:gd name="connsiteX3" fmla="*/ 0 w 864096"/>
                <a:gd name="connsiteY3" fmla="*/ 787773 h 787773"/>
                <a:gd name="connsiteX0" fmla="*/ 0 w 864096"/>
                <a:gd name="connsiteY0" fmla="*/ 797298 h 797298"/>
                <a:gd name="connsiteX1" fmla="*/ 857209 w 864096"/>
                <a:gd name="connsiteY1" fmla="*/ 0 h 797298"/>
                <a:gd name="connsiteX2" fmla="*/ 864096 w 864096"/>
                <a:gd name="connsiteY2" fmla="*/ 797298 h 797298"/>
                <a:gd name="connsiteX3" fmla="*/ 0 w 864096"/>
                <a:gd name="connsiteY3" fmla="*/ 797298 h 797298"/>
                <a:gd name="connsiteX0" fmla="*/ 0 w 864096"/>
                <a:gd name="connsiteY0" fmla="*/ 799680 h 799680"/>
                <a:gd name="connsiteX1" fmla="*/ 861971 w 864096"/>
                <a:gd name="connsiteY1" fmla="*/ 0 h 799680"/>
                <a:gd name="connsiteX2" fmla="*/ 864096 w 864096"/>
                <a:gd name="connsiteY2" fmla="*/ 799680 h 799680"/>
                <a:gd name="connsiteX3" fmla="*/ 0 w 864096"/>
                <a:gd name="connsiteY3" fmla="*/ 799680 h 799680"/>
              </a:gdLst>
              <a:ahLst/>
              <a:cxnLst>
                <a:cxn ang="0">
                  <a:pos x="connsiteX0" y="connsiteY0"/>
                </a:cxn>
                <a:cxn ang="0">
                  <a:pos x="connsiteX1" y="connsiteY1"/>
                </a:cxn>
                <a:cxn ang="0">
                  <a:pos x="connsiteX2" y="connsiteY2"/>
                </a:cxn>
                <a:cxn ang="0">
                  <a:pos x="connsiteX3" y="connsiteY3"/>
                </a:cxn>
              </a:cxnLst>
              <a:rect l="l" t="t" r="r" b="b"/>
              <a:pathLst>
                <a:path w="864096" h="799680">
                  <a:moveTo>
                    <a:pt x="0" y="799680"/>
                  </a:moveTo>
                  <a:lnTo>
                    <a:pt x="861971" y="0"/>
                  </a:lnTo>
                  <a:cubicBezTo>
                    <a:pt x="864267" y="265766"/>
                    <a:pt x="861800" y="533914"/>
                    <a:pt x="864096" y="799680"/>
                  </a:cubicBezTo>
                  <a:lnTo>
                    <a:pt x="0" y="799680"/>
                  </a:lnTo>
                  <a:close/>
                </a:path>
              </a:pathLst>
            </a:cu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1" name="Retângulo 10">
              <a:extLst>
                <a:ext uri="{FF2B5EF4-FFF2-40B4-BE49-F238E27FC236}">
                  <a16:creationId xmlns:a16="http://schemas.microsoft.com/office/drawing/2014/main" id="{E26B806A-E555-44D4-8DF7-69887A38862F}"/>
                </a:ext>
              </a:extLst>
            </p:cNvPr>
            <p:cNvSpPr/>
            <p:nvPr/>
          </p:nvSpPr>
          <p:spPr>
            <a:xfrm>
              <a:off x="11877676" y="6545481"/>
              <a:ext cx="310116" cy="307777"/>
            </a:xfrm>
            <a:prstGeom prst="rect">
              <a:avLst/>
            </a:prstGeom>
          </p:spPr>
          <p:txBody>
            <a:bodyPr wrap="square" lIns="0" tIns="0" rIns="0" bIns="0" anchor="ctr" anchorCtr="0">
              <a:spAutoFit/>
            </a:bodyPr>
            <a:lstStyle/>
            <a:p>
              <a:pPr marL="68580" indent="0" algn="ctr">
                <a:buNone/>
              </a:pPr>
              <a:r>
                <a:rPr lang="pt-BR" sz="2000" dirty="0">
                  <a:solidFill>
                    <a:schemeClr val="bg1"/>
                  </a:solidFill>
                  <a:latin typeface="Consolas" panose="020B0609020204030204" pitchFamily="49" charset="0"/>
                </a:rPr>
                <a:t>»</a:t>
              </a:r>
            </a:p>
          </p:txBody>
        </p:sp>
      </p:grpSp>
    </p:spTree>
    <p:extLst>
      <p:ext uri="{BB962C8B-B14F-4D97-AF65-F5344CB8AC3E}">
        <p14:creationId xmlns:p14="http://schemas.microsoft.com/office/powerpoint/2010/main" val="11600538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BFE802-CC7A-479F-BE72-B5207D9EF0E4}"/>
              </a:ext>
            </a:extLst>
          </p:cNvPr>
          <p:cNvSpPr>
            <a:spLocks noGrp="1"/>
          </p:cNvSpPr>
          <p:nvPr>
            <p:ph type="title"/>
          </p:nvPr>
        </p:nvSpPr>
        <p:spPr/>
        <p:txBody>
          <a:bodyPr/>
          <a:lstStyle/>
          <a:p>
            <a:r>
              <a:rPr lang="pt-BR" dirty="0"/>
              <a:t>MOUSE</a:t>
            </a:r>
          </a:p>
        </p:txBody>
      </p:sp>
      <p:sp>
        <p:nvSpPr>
          <p:cNvPr id="3" name="Espaço Reservado para Conteúdo 2">
            <a:extLst>
              <a:ext uri="{FF2B5EF4-FFF2-40B4-BE49-F238E27FC236}">
                <a16:creationId xmlns:a16="http://schemas.microsoft.com/office/drawing/2014/main" id="{B10EAC94-0604-46E4-9356-A9DF6F0D5FD2}"/>
              </a:ext>
            </a:extLst>
          </p:cNvPr>
          <p:cNvSpPr>
            <a:spLocks noGrp="1"/>
          </p:cNvSpPr>
          <p:nvPr>
            <p:ph idx="1"/>
          </p:nvPr>
        </p:nvSpPr>
        <p:spPr/>
        <p:txBody>
          <a:bodyPr/>
          <a:lstStyle/>
          <a:p>
            <a:r>
              <a:rPr lang="pt-BR" dirty="0"/>
              <a:t>O </a:t>
            </a:r>
            <a:r>
              <a:rPr lang="pt-BR" dirty="0">
                <a:solidFill>
                  <a:schemeClr val="accent3"/>
                </a:solidFill>
              </a:rPr>
              <a:t>mouse</a:t>
            </a:r>
            <a:r>
              <a:rPr lang="pt-BR" dirty="0"/>
              <a:t> é representado por uma </a:t>
            </a:r>
            <a:r>
              <a:rPr lang="pt-BR" dirty="0">
                <a:solidFill>
                  <a:schemeClr val="accent1"/>
                </a:solidFill>
              </a:rPr>
              <a:t>imagem na tela</a:t>
            </a:r>
            <a:r>
              <a:rPr lang="pt-BR" dirty="0">
                <a:solidFill>
                  <a:schemeClr val="accent3"/>
                </a:solidFill>
              </a:rPr>
              <a:t> </a:t>
            </a:r>
          </a:p>
          <a:p>
            <a:pPr lvl="1"/>
            <a:r>
              <a:rPr lang="pt-BR" dirty="0"/>
              <a:t>É chamada de cursor do mouse</a:t>
            </a:r>
          </a:p>
          <a:p>
            <a:pPr lvl="2"/>
            <a:r>
              <a:rPr lang="pt-BR" dirty="0"/>
              <a:t>O cursor é um único ponto ( </a:t>
            </a:r>
            <a:r>
              <a:rPr lang="pt-BR" dirty="0">
                <a:solidFill>
                  <a:schemeClr val="accent1"/>
                </a:solidFill>
              </a:rPr>
              <a:t>hot spot</a:t>
            </a:r>
            <a:r>
              <a:rPr lang="pt-BR" i="1" dirty="0">
                <a:solidFill>
                  <a:schemeClr val="accent1">
                    <a:lumMod val="75000"/>
                  </a:schemeClr>
                </a:solidFill>
              </a:rPr>
              <a:t> </a:t>
            </a:r>
            <a:r>
              <a:rPr lang="pt-BR" dirty="0"/>
              <a:t>)</a:t>
            </a:r>
          </a:p>
          <a:p>
            <a:pPr lvl="1"/>
            <a:endParaRPr lang="pt-BR" dirty="0"/>
          </a:p>
          <a:p>
            <a:pPr lvl="1"/>
            <a:r>
              <a:rPr lang="pt-BR" dirty="0"/>
              <a:t>Algumas </a:t>
            </a:r>
            <a:r>
              <a:rPr lang="pt-BR" dirty="0">
                <a:solidFill>
                  <a:schemeClr val="accent3"/>
                </a:solidFill>
              </a:rPr>
              <a:t>mensagens</a:t>
            </a:r>
            <a:r>
              <a:rPr lang="pt-BR" dirty="0"/>
              <a:t> </a:t>
            </a:r>
            <a:r>
              <a:rPr lang="pt-BR" dirty="0">
                <a:solidFill>
                  <a:schemeClr val="accent1"/>
                </a:solidFill>
              </a:rPr>
              <a:t>importantes</a:t>
            </a:r>
            <a:r>
              <a:rPr lang="pt-BR" dirty="0"/>
              <a:t> são:</a:t>
            </a:r>
          </a:p>
          <a:p>
            <a:pPr lvl="2"/>
            <a:r>
              <a:rPr lang="pt-BR" b="1" dirty="0"/>
              <a:t>WM_MOUSEMOVE </a:t>
            </a:r>
            <a:r>
              <a:rPr lang="pt-BR" dirty="0"/>
              <a:t>para o movimento do mouse</a:t>
            </a:r>
          </a:p>
          <a:p>
            <a:pPr lvl="2"/>
            <a:r>
              <a:rPr lang="pt-BR" b="1" dirty="0"/>
              <a:t>WM_LBUTTONDOWN </a:t>
            </a:r>
            <a:r>
              <a:rPr lang="pt-BR" dirty="0"/>
              <a:t>para o pressionamento do botão esquerdo</a:t>
            </a:r>
          </a:p>
          <a:p>
            <a:pPr lvl="2"/>
            <a:r>
              <a:rPr lang="pt-BR" b="1" dirty="0"/>
              <a:t>WM_LBUTTONUP </a:t>
            </a:r>
            <a:r>
              <a:rPr lang="pt-BR" dirty="0"/>
              <a:t>para a liberação do botão esquerdo</a:t>
            </a:r>
          </a:p>
        </p:txBody>
      </p:sp>
      <p:pic>
        <p:nvPicPr>
          <p:cNvPr id="8" name="Imagem 7">
            <a:extLst>
              <a:ext uri="{FF2B5EF4-FFF2-40B4-BE49-F238E27FC236}">
                <a16:creationId xmlns:a16="http://schemas.microsoft.com/office/drawing/2014/main" id="{BA77A9E6-BE8C-43E1-8750-B887E58AD9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7447" y="2897210"/>
            <a:ext cx="728445" cy="728445"/>
          </a:xfrm>
          <a:prstGeom prst="rect">
            <a:avLst/>
          </a:prstGeom>
        </p:spPr>
      </p:pic>
    </p:spTree>
    <p:extLst>
      <p:ext uri="{BB962C8B-B14F-4D97-AF65-F5344CB8AC3E}">
        <p14:creationId xmlns:p14="http://schemas.microsoft.com/office/powerpoint/2010/main" val="27524259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FFDDC0-A6CD-4882-BEE4-0370E46CAF84}"/>
              </a:ext>
            </a:extLst>
          </p:cNvPr>
          <p:cNvSpPr>
            <a:spLocks noGrp="1"/>
          </p:cNvSpPr>
          <p:nvPr>
            <p:ph type="title"/>
          </p:nvPr>
        </p:nvSpPr>
        <p:spPr/>
        <p:txBody>
          <a:bodyPr/>
          <a:lstStyle/>
          <a:p>
            <a:r>
              <a:rPr lang="pt-BR" dirty="0"/>
              <a:t>Mouse</a:t>
            </a:r>
          </a:p>
        </p:txBody>
      </p:sp>
      <p:sp>
        <p:nvSpPr>
          <p:cNvPr id="3" name="Espaço Reservado para Conteúdo 2">
            <a:extLst>
              <a:ext uri="{FF2B5EF4-FFF2-40B4-BE49-F238E27FC236}">
                <a16:creationId xmlns:a16="http://schemas.microsoft.com/office/drawing/2014/main" id="{119CFEFF-F6D9-4636-A3AC-078C6300CEC3}"/>
              </a:ext>
            </a:extLst>
          </p:cNvPr>
          <p:cNvSpPr>
            <a:spLocks noGrp="1"/>
          </p:cNvSpPr>
          <p:nvPr>
            <p:ph idx="1"/>
          </p:nvPr>
        </p:nvSpPr>
        <p:spPr/>
        <p:txBody>
          <a:bodyPr/>
          <a:lstStyle/>
          <a:p>
            <a:r>
              <a:rPr lang="pt-BR" dirty="0"/>
              <a:t>A </a:t>
            </a:r>
            <a:r>
              <a:rPr lang="pt-BR" dirty="0">
                <a:solidFill>
                  <a:schemeClr val="accent3"/>
                </a:solidFill>
              </a:rPr>
              <a:t>posição do mouse</a:t>
            </a:r>
            <a:r>
              <a:rPr lang="pt-BR" dirty="0"/>
              <a:t> está no </a:t>
            </a:r>
            <a:r>
              <a:rPr lang="pt-BR" dirty="0" err="1">
                <a:solidFill>
                  <a:schemeClr val="accent1"/>
                </a:solidFill>
              </a:rPr>
              <a:t>lParam</a:t>
            </a:r>
            <a:r>
              <a:rPr lang="pt-BR" dirty="0"/>
              <a:t> de </a:t>
            </a:r>
            <a:r>
              <a:rPr lang="pt-BR" b="1" dirty="0"/>
              <a:t>WM_MOUSEMOVE</a:t>
            </a:r>
          </a:p>
          <a:p>
            <a:pPr lvl="1"/>
            <a:r>
              <a:rPr lang="pt-BR" dirty="0"/>
              <a:t>Os bits de ordem mais baixa representam a posição X</a:t>
            </a:r>
          </a:p>
          <a:p>
            <a:pPr lvl="1"/>
            <a:r>
              <a:rPr lang="pt-BR" dirty="0"/>
              <a:t>Os bits de ordem mais alta representam a posição Y</a:t>
            </a:r>
          </a:p>
          <a:p>
            <a:pPr lvl="1"/>
            <a:endParaRPr lang="pt-BR" dirty="0"/>
          </a:p>
        </p:txBody>
      </p:sp>
      <p:sp>
        <p:nvSpPr>
          <p:cNvPr id="4" name="Retângulo 3">
            <a:extLst>
              <a:ext uri="{FF2B5EF4-FFF2-40B4-BE49-F238E27FC236}">
                <a16:creationId xmlns:a16="http://schemas.microsoft.com/office/drawing/2014/main" id="{7909C13D-82CA-43B7-B171-3D755BDEF121}"/>
              </a:ext>
            </a:extLst>
          </p:cNvPr>
          <p:cNvSpPr/>
          <p:nvPr/>
        </p:nvSpPr>
        <p:spPr>
          <a:xfrm>
            <a:off x="1400525" y="3756472"/>
            <a:ext cx="8366064" cy="2462213"/>
          </a:xfrm>
          <a:prstGeom prst="rect">
            <a:avLst/>
          </a:prstGeom>
        </p:spPr>
        <p:txBody>
          <a:bodyPr wrap="square">
            <a:spAutoFit/>
          </a:bodyPr>
          <a:lstStyle/>
          <a:p>
            <a:r>
              <a:rPr lang="pt-BR" sz="1400" dirty="0">
                <a:solidFill>
                  <a:schemeClr val="accent1"/>
                </a:solidFill>
                <a:latin typeface="Consolas" pitchFamily="49" charset="0"/>
                <a:cs typeface="Consolas" pitchFamily="49" charset="0"/>
              </a:rPr>
              <a:t>LRESULT CALLBACK </a:t>
            </a:r>
            <a:r>
              <a:rPr lang="pt-BR" sz="1400" dirty="0" err="1">
                <a:latin typeface="Consolas" pitchFamily="49" charset="0"/>
                <a:cs typeface="Consolas" pitchFamily="49" charset="0"/>
              </a:rPr>
              <a:t>WinProc</a:t>
            </a:r>
            <a:r>
              <a:rPr lang="pt-BR" sz="1400" dirty="0">
                <a:latin typeface="Consolas" pitchFamily="49" charset="0"/>
                <a:cs typeface="Consolas" pitchFamily="49" charset="0"/>
              </a:rPr>
              <a:t> (</a:t>
            </a:r>
            <a:r>
              <a:rPr lang="pt-BR" sz="1400" dirty="0">
                <a:solidFill>
                  <a:schemeClr val="accent1"/>
                </a:solidFill>
                <a:latin typeface="Consolas" pitchFamily="49" charset="0"/>
                <a:cs typeface="Consolas" pitchFamily="49" charset="0"/>
              </a:rPr>
              <a:t>HWND</a:t>
            </a:r>
            <a:r>
              <a:rPr lang="pt-BR" sz="1400" dirty="0">
                <a:latin typeface="Consolas" pitchFamily="49" charset="0"/>
                <a:cs typeface="Consolas" pitchFamily="49" charset="0"/>
              </a:rPr>
              <a:t> </a:t>
            </a:r>
            <a:r>
              <a:rPr lang="pt-BR" sz="1400" dirty="0" err="1">
                <a:solidFill>
                  <a:schemeClr val="tx1">
                    <a:lumMod val="75000"/>
                  </a:schemeClr>
                </a:solidFill>
                <a:latin typeface="Consolas" pitchFamily="49" charset="0"/>
                <a:cs typeface="Consolas" pitchFamily="49" charset="0"/>
              </a:rPr>
              <a:t>hwnd</a:t>
            </a:r>
            <a:r>
              <a:rPr lang="pt-BR" sz="1400" dirty="0">
                <a:latin typeface="Consolas" pitchFamily="49" charset="0"/>
                <a:cs typeface="Consolas" pitchFamily="49" charset="0"/>
              </a:rPr>
              <a:t>, </a:t>
            </a:r>
            <a:r>
              <a:rPr lang="pt-BR" sz="1400" dirty="0">
                <a:solidFill>
                  <a:schemeClr val="accent1"/>
                </a:solidFill>
                <a:latin typeface="Consolas" pitchFamily="49" charset="0"/>
                <a:cs typeface="Consolas" pitchFamily="49" charset="0"/>
              </a:rPr>
              <a:t>UINT</a:t>
            </a:r>
            <a:r>
              <a:rPr lang="pt-BR" sz="1400" dirty="0">
                <a:latin typeface="Consolas" pitchFamily="49" charset="0"/>
                <a:cs typeface="Consolas" pitchFamily="49" charset="0"/>
              </a:rPr>
              <a:t> </a:t>
            </a:r>
            <a:r>
              <a:rPr lang="pt-BR" sz="1400" dirty="0">
                <a:solidFill>
                  <a:schemeClr val="tx1">
                    <a:lumMod val="75000"/>
                  </a:schemeClr>
                </a:solidFill>
                <a:latin typeface="Consolas" pitchFamily="49" charset="0"/>
                <a:cs typeface="Consolas" pitchFamily="49" charset="0"/>
              </a:rPr>
              <a:t>msg</a:t>
            </a:r>
            <a:r>
              <a:rPr lang="pt-BR" sz="1400" dirty="0">
                <a:latin typeface="Consolas" pitchFamily="49" charset="0"/>
                <a:cs typeface="Consolas" pitchFamily="49" charset="0"/>
              </a:rPr>
              <a:t>, </a:t>
            </a:r>
            <a:r>
              <a:rPr lang="pt-BR" sz="1400" dirty="0">
                <a:solidFill>
                  <a:schemeClr val="accent1"/>
                </a:solidFill>
                <a:latin typeface="Consolas" pitchFamily="49" charset="0"/>
                <a:cs typeface="Consolas" pitchFamily="49" charset="0"/>
              </a:rPr>
              <a:t>WPARAM</a:t>
            </a:r>
            <a:r>
              <a:rPr lang="pt-BR" sz="1400" dirty="0">
                <a:latin typeface="Consolas" pitchFamily="49" charset="0"/>
                <a:cs typeface="Consolas" pitchFamily="49" charset="0"/>
              </a:rPr>
              <a:t> </a:t>
            </a:r>
            <a:r>
              <a:rPr lang="pt-BR" sz="1400" dirty="0" err="1">
                <a:solidFill>
                  <a:schemeClr val="tx1">
                    <a:lumMod val="75000"/>
                  </a:schemeClr>
                </a:solidFill>
                <a:latin typeface="Consolas" pitchFamily="49" charset="0"/>
                <a:cs typeface="Consolas" pitchFamily="49" charset="0"/>
              </a:rPr>
              <a:t>wParam</a:t>
            </a:r>
            <a:r>
              <a:rPr lang="pt-BR" sz="1400" dirty="0">
                <a:latin typeface="Consolas" pitchFamily="49" charset="0"/>
                <a:cs typeface="Consolas" pitchFamily="49" charset="0"/>
              </a:rPr>
              <a:t>, </a:t>
            </a:r>
            <a:r>
              <a:rPr lang="pt-BR" sz="1400" dirty="0">
                <a:solidFill>
                  <a:schemeClr val="accent1"/>
                </a:solidFill>
                <a:latin typeface="Consolas" pitchFamily="49" charset="0"/>
                <a:cs typeface="Consolas" pitchFamily="49" charset="0"/>
              </a:rPr>
              <a:t>LPARAM</a:t>
            </a:r>
            <a:r>
              <a:rPr lang="pt-BR" sz="1400" dirty="0">
                <a:latin typeface="Consolas" pitchFamily="49" charset="0"/>
                <a:cs typeface="Consolas" pitchFamily="49" charset="0"/>
              </a:rPr>
              <a:t> </a:t>
            </a:r>
            <a:r>
              <a:rPr lang="pt-BR" sz="1400" dirty="0" err="1">
                <a:solidFill>
                  <a:schemeClr val="tx1">
                    <a:lumMod val="75000"/>
                  </a:schemeClr>
                </a:solidFill>
                <a:latin typeface="Consolas" pitchFamily="49" charset="0"/>
                <a:cs typeface="Consolas" pitchFamily="49" charset="0"/>
              </a:rPr>
              <a:t>lParam</a:t>
            </a:r>
            <a:r>
              <a:rPr lang="pt-BR" sz="1400" dirty="0">
                <a:latin typeface="Consolas" pitchFamily="49" charset="0"/>
                <a:cs typeface="Consolas" pitchFamily="49" charset="0"/>
              </a:rPr>
              <a:t>) </a:t>
            </a:r>
          </a:p>
          <a:p>
            <a:r>
              <a:rPr lang="pt-BR" sz="1400" dirty="0">
                <a:latin typeface="Consolas" pitchFamily="49" charset="0"/>
                <a:cs typeface="Consolas" pitchFamily="49" charset="0"/>
              </a:rPr>
              <a:t>{  </a:t>
            </a:r>
          </a:p>
          <a:p>
            <a:r>
              <a:rPr lang="pt-BR" sz="1400" dirty="0">
                <a:latin typeface="Consolas" pitchFamily="49" charset="0"/>
                <a:cs typeface="Consolas" pitchFamily="49" charset="0"/>
              </a:rPr>
              <a:t>     </a:t>
            </a:r>
            <a:r>
              <a:rPr lang="pt-BR" sz="1400" dirty="0">
                <a:solidFill>
                  <a:schemeClr val="accent1"/>
                </a:solidFill>
                <a:latin typeface="Consolas" pitchFamily="49" charset="0"/>
                <a:cs typeface="Consolas" pitchFamily="49" charset="0"/>
              </a:rPr>
              <a:t>switch</a:t>
            </a:r>
            <a:r>
              <a:rPr lang="pt-BR" sz="1400" dirty="0">
                <a:latin typeface="Consolas" pitchFamily="49" charset="0"/>
                <a:cs typeface="Consolas" pitchFamily="49" charset="0"/>
              </a:rPr>
              <a:t> (</a:t>
            </a:r>
            <a:r>
              <a:rPr lang="pt-BR" sz="1400" dirty="0">
                <a:solidFill>
                  <a:schemeClr val="tx1">
                    <a:lumMod val="75000"/>
                  </a:schemeClr>
                </a:solidFill>
                <a:latin typeface="Consolas" pitchFamily="49" charset="0"/>
                <a:cs typeface="Consolas" pitchFamily="49" charset="0"/>
              </a:rPr>
              <a:t>msg</a:t>
            </a:r>
            <a:r>
              <a:rPr lang="pt-BR" sz="1400" dirty="0">
                <a:latin typeface="Consolas" pitchFamily="49" charset="0"/>
                <a:cs typeface="Consolas" pitchFamily="49" charset="0"/>
              </a:rPr>
              <a:t>) </a:t>
            </a:r>
            <a:br>
              <a:rPr lang="pt-BR" sz="1400" dirty="0">
                <a:latin typeface="Consolas" pitchFamily="49" charset="0"/>
                <a:cs typeface="Consolas" pitchFamily="49" charset="0"/>
              </a:rPr>
            </a:br>
            <a:r>
              <a:rPr lang="pt-BR" sz="1400" dirty="0">
                <a:latin typeface="Consolas" pitchFamily="49" charset="0"/>
                <a:cs typeface="Consolas" pitchFamily="49" charset="0"/>
              </a:rPr>
              <a:t>     {</a:t>
            </a:r>
          </a:p>
          <a:p>
            <a:r>
              <a:rPr lang="pt-BR" sz="1400" dirty="0">
                <a:latin typeface="Consolas" pitchFamily="49" charset="0"/>
                <a:cs typeface="Consolas" pitchFamily="49" charset="0"/>
              </a:rPr>
              <a:t>         </a:t>
            </a:r>
            <a:r>
              <a:rPr lang="en-US" sz="1400" dirty="0">
                <a:solidFill>
                  <a:schemeClr val="accent1"/>
                </a:solidFill>
                <a:latin typeface="Consolas" pitchFamily="49" charset="0"/>
                <a:cs typeface="Consolas" pitchFamily="49" charset="0"/>
              </a:rPr>
              <a:t>case</a:t>
            </a:r>
            <a:r>
              <a:rPr lang="en-US" sz="1400" dirty="0">
                <a:latin typeface="Consolas" pitchFamily="49" charset="0"/>
                <a:cs typeface="Consolas" pitchFamily="49" charset="0"/>
              </a:rPr>
              <a:t> </a:t>
            </a:r>
            <a:r>
              <a:rPr lang="en-US" sz="1400" dirty="0">
                <a:solidFill>
                  <a:schemeClr val="accent1">
                    <a:lumMod val="40000"/>
                    <a:lumOff val="60000"/>
                  </a:schemeClr>
                </a:solidFill>
                <a:latin typeface="Consolas" pitchFamily="49" charset="0"/>
                <a:cs typeface="Consolas" pitchFamily="49" charset="0"/>
              </a:rPr>
              <a:t>WM_MOUSEMOVE</a:t>
            </a:r>
            <a:r>
              <a:rPr lang="en-US" sz="1400" dirty="0">
                <a:latin typeface="Consolas" pitchFamily="49" charset="0"/>
                <a:cs typeface="Consolas" pitchFamily="49" charset="0"/>
              </a:rPr>
              <a:t>:			</a:t>
            </a:r>
          </a:p>
          <a:p>
            <a:r>
              <a:rPr lang="en-US" sz="1400" dirty="0">
                <a:latin typeface="Consolas" pitchFamily="49" charset="0"/>
                <a:cs typeface="Consolas" pitchFamily="49" charset="0"/>
              </a:rPr>
              <a:t>		    </a:t>
            </a:r>
            <a:r>
              <a:rPr lang="en-US" sz="1400" dirty="0" err="1">
                <a:latin typeface="Consolas" pitchFamily="49" charset="0"/>
                <a:cs typeface="Consolas" pitchFamily="49" charset="0"/>
              </a:rPr>
              <a:t>mouseX</a:t>
            </a:r>
            <a:r>
              <a:rPr lang="en-US" sz="1400" dirty="0">
                <a:latin typeface="Consolas" pitchFamily="49" charset="0"/>
                <a:cs typeface="Consolas" pitchFamily="49" charset="0"/>
              </a:rPr>
              <a:t> = </a:t>
            </a:r>
            <a:r>
              <a:rPr lang="en-US" sz="1400" dirty="0">
                <a:solidFill>
                  <a:schemeClr val="accent2">
                    <a:lumMod val="60000"/>
                    <a:lumOff val="40000"/>
                  </a:schemeClr>
                </a:solidFill>
                <a:latin typeface="Consolas" pitchFamily="49" charset="0"/>
                <a:cs typeface="Consolas" pitchFamily="49" charset="0"/>
              </a:rPr>
              <a:t>GET_X_LPARAM</a:t>
            </a:r>
            <a:r>
              <a:rPr lang="en-US" sz="1400" dirty="0">
                <a:latin typeface="Consolas" pitchFamily="49" charset="0"/>
                <a:cs typeface="Consolas" pitchFamily="49" charset="0"/>
              </a:rPr>
              <a:t>(</a:t>
            </a:r>
            <a:r>
              <a:rPr lang="en-US" sz="1400" dirty="0" err="1">
                <a:latin typeface="Consolas" pitchFamily="49" charset="0"/>
                <a:cs typeface="Consolas" pitchFamily="49" charset="0"/>
              </a:rPr>
              <a:t>lParam</a:t>
            </a:r>
            <a:r>
              <a:rPr lang="en-US" sz="1400" dirty="0">
                <a:latin typeface="Consolas" pitchFamily="49" charset="0"/>
                <a:cs typeface="Consolas" pitchFamily="49" charset="0"/>
              </a:rPr>
              <a:t>);</a:t>
            </a:r>
          </a:p>
          <a:p>
            <a:r>
              <a:rPr lang="en-US" sz="1400" dirty="0">
                <a:latin typeface="Consolas" pitchFamily="49" charset="0"/>
                <a:cs typeface="Consolas" pitchFamily="49" charset="0"/>
              </a:rPr>
              <a:t>	 	    </a:t>
            </a:r>
            <a:r>
              <a:rPr lang="en-US" sz="1400" dirty="0" err="1">
                <a:latin typeface="Consolas" pitchFamily="49" charset="0"/>
                <a:cs typeface="Consolas" pitchFamily="49" charset="0"/>
              </a:rPr>
              <a:t>mouseY</a:t>
            </a:r>
            <a:r>
              <a:rPr lang="en-US" sz="1400" dirty="0">
                <a:latin typeface="Consolas" pitchFamily="49" charset="0"/>
                <a:cs typeface="Consolas" pitchFamily="49" charset="0"/>
              </a:rPr>
              <a:t> = </a:t>
            </a:r>
            <a:r>
              <a:rPr lang="en-US" sz="1400" dirty="0">
                <a:solidFill>
                  <a:schemeClr val="accent2">
                    <a:lumMod val="60000"/>
                    <a:lumOff val="40000"/>
                  </a:schemeClr>
                </a:solidFill>
                <a:latin typeface="Consolas" pitchFamily="49" charset="0"/>
                <a:cs typeface="Consolas" pitchFamily="49" charset="0"/>
              </a:rPr>
              <a:t>GET_Y_LPARAM</a:t>
            </a:r>
            <a:r>
              <a:rPr lang="en-US" sz="1400" dirty="0">
                <a:latin typeface="Consolas" pitchFamily="49" charset="0"/>
                <a:cs typeface="Consolas" pitchFamily="49" charset="0"/>
              </a:rPr>
              <a:t>(</a:t>
            </a:r>
            <a:r>
              <a:rPr lang="en-US" sz="1400" dirty="0" err="1">
                <a:latin typeface="Consolas" pitchFamily="49" charset="0"/>
                <a:cs typeface="Consolas" pitchFamily="49" charset="0"/>
              </a:rPr>
              <a:t>lParam</a:t>
            </a:r>
            <a:r>
              <a:rPr lang="en-US" sz="1400" dirty="0">
                <a:latin typeface="Consolas" pitchFamily="49" charset="0"/>
                <a:cs typeface="Consolas" pitchFamily="49" charset="0"/>
              </a:rPr>
              <a:t>);</a:t>
            </a:r>
          </a:p>
          <a:p>
            <a:r>
              <a:rPr lang="en-US" sz="1400" dirty="0">
                <a:latin typeface="Consolas" pitchFamily="49" charset="0"/>
                <a:cs typeface="Consolas" pitchFamily="49" charset="0"/>
              </a:rPr>
              <a:t>		    </a:t>
            </a:r>
            <a:r>
              <a:rPr lang="en-US" sz="1400" dirty="0">
                <a:solidFill>
                  <a:schemeClr val="accent1"/>
                </a:solidFill>
                <a:latin typeface="Consolas" pitchFamily="49" charset="0"/>
                <a:cs typeface="Consolas" pitchFamily="49" charset="0"/>
              </a:rPr>
              <a:t>return</a:t>
            </a:r>
            <a:r>
              <a:rPr lang="en-US" sz="1400" dirty="0">
                <a:latin typeface="Consolas" pitchFamily="49" charset="0"/>
                <a:cs typeface="Consolas" pitchFamily="49" charset="0"/>
              </a:rPr>
              <a:t> 0;</a:t>
            </a:r>
            <a:r>
              <a:rPr lang="pt-BR" sz="1400" dirty="0">
                <a:latin typeface="Consolas" pitchFamily="49" charset="0"/>
                <a:cs typeface="Consolas" pitchFamily="49" charset="0"/>
              </a:rPr>
              <a:t>     </a:t>
            </a:r>
          </a:p>
          <a:p>
            <a:r>
              <a:rPr lang="pt-BR" sz="1400" dirty="0">
                <a:latin typeface="Consolas" pitchFamily="49" charset="0"/>
                <a:cs typeface="Consolas" pitchFamily="49" charset="0"/>
              </a:rPr>
              <a:t>     }</a:t>
            </a:r>
          </a:p>
          <a:p>
            <a:r>
              <a:rPr lang="pt-BR" sz="1400" dirty="0">
                <a:latin typeface="Consolas" pitchFamily="49" charset="0"/>
                <a:cs typeface="Consolas" pitchFamily="49" charset="0"/>
              </a:rPr>
              <a:t>     </a:t>
            </a:r>
            <a:r>
              <a:rPr lang="pt-BR" sz="1400" dirty="0" err="1">
                <a:solidFill>
                  <a:schemeClr val="accent1"/>
                </a:solidFill>
                <a:latin typeface="Consolas" pitchFamily="49" charset="0"/>
                <a:cs typeface="Consolas" pitchFamily="49" charset="0"/>
              </a:rPr>
              <a:t>return</a:t>
            </a:r>
            <a:r>
              <a:rPr lang="pt-BR" sz="1400" dirty="0">
                <a:latin typeface="Consolas" pitchFamily="49" charset="0"/>
                <a:cs typeface="Consolas" pitchFamily="49" charset="0"/>
              </a:rPr>
              <a:t> </a:t>
            </a:r>
            <a:r>
              <a:rPr lang="pt-BR" sz="1400" dirty="0" err="1">
                <a:latin typeface="Consolas" pitchFamily="49" charset="0"/>
                <a:cs typeface="Consolas" pitchFamily="49" charset="0"/>
              </a:rPr>
              <a:t>DefWindowProc</a:t>
            </a:r>
            <a:r>
              <a:rPr lang="pt-BR" sz="1400" dirty="0">
                <a:latin typeface="Consolas" pitchFamily="49" charset="0"/>
                <a:cs typeface="Consolas" pitchFamily="49" charset="0"/>
              </a:rPr>
              <a:t>(</a:t>
            </a:r>
            <a:r>
              <a:rPr lang="pt-BR" sz="1400" dirty="0" err="1">
                <a:solidFill>
                  <a:schemeClr val="tx1">
                    <a:lumMod val="75000"/>
                  </a:schemeClr>
                </a:solidFill>
                <a:latin typeface="Consolas" pitchFamily="49" charset="0"/>
                <a:cs typeface="Consolas" pitchFamily="49" charset="0"/>
              </a:rPr>
              <a:t>hwnd</a:t>
            </a:r>
            <a:r>
              <a:rPr lang="pt-BR" sz="1400" dirty="0">
                <a:latin typeface="Consolas" pitchFamily="49" charset="0"/>
                <a:cs typeface="Consolas" pitchFamily="49" charset="0"/>
              </a:rPr>
              <a:t>, </a:t>
            </a:r>
            <a:r>
              <a:rPr lang="pt-BR" sz="1400" dirty="0">
                <a:solidFill>
                  <a:schemeClr val="tx1">
                    <a:lumMod val="75000"/>
                  </a:schemeClr>
                </a:solidFill>
                <a:latin typeface="Consolas" pitchFamily="49" charset="0"/>
                <a:cs typeface="Consolas" pitchFamily="49" charset="0"/>
              </a:rPr>
              <a:t>msg</a:t>
            </a:r>
            <a:r>
              <a:rPr lang="pt-BR" sz="1400" dirty="0">
                <a:latin typeface="Consolas" pitchFamily="49" charset="0"/>
                <a:cs typeface="Consolas" pitchFamily="49" charset="0"/>
              </a:rPr>
              <a:t>, </a:t>
            </a:r>
            <a:r>
              <a:rPr lang="pt-BR" sz="1400" dirty="0" err="1">
                <a:solidFill>
                  <a:schemeClr val="tx1">
                    <a:lumMod val="75000"/>
                  </a:schemeClr>
                </a:solidFill>
                <a:latin typeface="Consolas" pitchFamily="49" charset="0"/>
                <a:cs typeface="Consolas" pitchFamily="49" charset="0"/>
              </a:rPr>
              <a:t>wParam</a:t>
            </a:r>
            <a:r>
              <a:rPr lang="pt-BR" sz="1400" dirty="0">
                <a:latin typeface="Consolas" pitchFamily="49" charset="0"/>
                <a:cs typeface="Consolas" pitchFamily="49" charset="0"/>
              </a:rPr>
              <a:t>, </a:t>
            </a:r>
            <a:r>
              <a:rPr lang="pt-BR" sz="1400" dirty="0" err="1">
                <a:solidFill>
                  <a:schemeClr val="tx1">
                    <a:lumMod val="75000"/>
                  </a:schemeClr>
                </a:solidFill>
                <a:latin typeface="Consolas" pitchFamily="49" charset="0"/>
                <a:cs typeface="Consolas" pitchFamily="49" charset="0"/>
              </a:rPr>
              <a:t>lParam</a:t>
            </a:r>
            <a:r>
              <a:rPr lang="pt-BR" sz="1400" dirty="0">
                <a:latin typeface="Consolas" pitchFamily="49" charset="0"/>
                <a:cs typeface="Consolas" pitchFamily="49" charset="0"/>
              </a:rPr>
              <a:t>);</a:t>
            </a:r>
          </a:p>
          <a:p>
            <a:r>
              <a:rPr lang="pt-BR" sz="1400" dirty="0">
                <a:latin typeface="Consolas" pitchFamily="49" charset="0"/>
                <a:cs typeface="Consolas" pitchFamily="49" charset="0"/>
              </a:rPr>
              <a:t>}</a:t>
            </a:r>
          </a:p>
        </p:txBody>
      </p:sp>
    </p:spTree>
    <p:extLst>
      <p:ext uri="{BB962C8B-B14F-4D97-AF65-F5344CB8AC3E}">
        <p14:creationId xmlns:p14="http://schemas.microsoft.com/office/powerpoint/2010/main" val="4423872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A12BAF-BF74-4ACC-B2E8-9290B522ADFB}"/>
              </a:ext>
            </a:extLst>
          </p:cNvPr>
          <p:cNvSpPr>
            <a:spLocks noGrp="1"/>
          </p:cNvSpPr>
          <p:nvPr>
            <p:ph type="title"/>
          </p:nvPr>
        </p:nvSpPr>
        <p:spPr/>
        <p:txBody>
          <a:bodyPr/>
          <a:lstStyle/>
          <a:p>
            <a:r>
              <a:rPr lang="pt-BR" dirty="0"/>
              <a:t>Mouse</a:t>
            </a:r>
          </a:p>
        </p:txBody>
      </p:sp>
      <p:sp>
        <p:nvSpPr>
          <p:cNvPr id="3" name="Espaço Reservado para Conteúdo 2">
            <a:extLst>
              <a:ext uri="{FF2B5EF4-FFF2-40B4-BE49-F238E27FC236}">
                <a16:creationId xmlns:a16="http://schemas.microsoft.com/office/drawing/2014/main" id="{BC355176-0275-4FEC-BE44-F5A88AC183DA}"/>
              </a:ext>
            </a:extLst>
          </p:cNvPr>
          <p:cNvSpPr>
            <a:spLocks noGrp="1"/>
          </p:cNvSpPr>
          <p:nvPr>
            <p:ph idx="1"/>
          </p:nvPr>
        </p:nvSpPr>
        <p:spPr/>
        <p:txBody>
          <a:bodyPr/>
          <a:lstStyle/>
          <a:p>
            <a:r>
              <a:rPr lang="pt-BR" dirty="0"/>
              <a:t>Os </a:t>
            </a:r>
            <a:r>
              <a:rPr lang="pt-BR" dirty="0">
                <a:solidFill>
                  <a:schemeClr val="accent3"/>
                </a:solidFill>
              </a:rPr>
              <a:t>botões do mouse</a:t>
            </a:r>
            <a:r>
              <a:rPr lang="pt-BR" dirty="0"/>
              <a:t> possuem </a:t>
            </a:r>
            <a:r>
              <a:rPr lang="pt-BR" dirty="0">
                <a:solidFill>
                  <a:schemeClr val="accent1"/>
                </a:solidFill>
              </a:rPr>
              <a:t>Virtual-Key Codes</a:t>
            </a:r>
          </a:p>
          <a:p>
            <a:pPr lvl="1"/>
            <a:r>
              <a:rPr lang="pt-BR" dirty="0"/>
              <a:t>Os códigos estão dentro da faixa 0 a 255</a:t>
            </a:r>
          </a:p>
          <a:p>
            <a:pPr lvl="1"/>
            <a:r>
              <a:rPr lang="pt-BR" dirty="0"/>
              <a:t>Compatíveis com o vetor criado para o teclado</a:t>
            </a:r>
          </a:p>
        </p:txBody>
      </p:sp>
      <p:sp>
        <p:nvSpPr>
          <p:cNvPr id="7" name="Retângulo 6">
            <a:extLst>
              <a:ext uri="{FF2B5EF4-FFF2-40B4-BE49-F238E27FC236}">
                <a16:creationId xmlns:a16="http://schemas.microsoft.com/office/drawing/2014/main" id="{D263B4CA-0D78-434F-AD4D-A0093A6DE6A0}"/>
              </a:ext>
            </a:extLst>
          </p:cNvPr>
          <p:cNvSpPr/>
          <p:nvPr/>
        </p:nvSpPr>
        <p:spPr>
          <a:xfrm>
            <a:off x="1400525" y="3756472"/>
            <a:ext cx="8366064" cy="2246769"/>
          </a:xfrm>
          <a:prstGeom prst="rect">
            <a:avLst/>
          </a:prstGeom>
        </p:spPr>
        <p:txBody>
          <a:bodyPr wrap="square">
            <a:spAutoFit/>
          </a:bodyPr>
          <a:lstStyle/>
          <a:p>
            <a:r>
              <a:rPr lang="pt-BR" sz="1400" dirty="0">
                <a:solidFill>
                  <a:schemeClr val="accent1"/>
                </a:solidFill>
                <a:latin typeface="Consolas" pitchFamily="49" charset="0"/>
                <a:cs typeface="Consolas" pitchFamily="49" charset="0"/>
              </a:rPr>
              <a:t>LRESULT CALLBACK </a:t>
            </a:r>
            <a:r>
              <a:rPr lang="pt-BR" sz="1400" dirty="0" err="1">
                <a:latin typeface="Consolas" pitchFamily="49" charset="0"/>
                <a:cs typeface="Consolas" pitchFamily="49" charset="0"/>
              </a:rPr>
              <a:t>WinProc</a:t>
            </a:r>
            <a:r>
              <a:rPr lang="pt-BR" sz="1400" dirty="0">
                <a:latin typeface="Consolas" pitchFamily="49" charset="0"/>
                <a:cs typeface="Consolas" pitchFamily="49" charset="0"/>
              </a:rPr>
              <a:t> (</a:t>
            </a:r>
            <a:r>
              <a:rPr lang="pt-BR" sz="1400" dirty="0">
                <a:solidFill>
                  <a:schemeClr val="accent1"/>
                </a:solidFill>
                <a:latin typeface="Consolas" pitchFamily="49" charset="0"/>
                <a:cs typeface="Consolas" pitchFamily="49" charset="0"/>
              </a:rPr>
              <a:t>HWND</a:t>
            </a:r>
            <a:r>
              <a:rPr lang="pt-BR" sz="1400" dirty="0">
                <a:latin typeface="Consolas" pitchFamily="49" charset="0"/>
                <a:cs typeface="Consolas" pitchFamily="49" charset="0"/>
              </a:rPr>
              <a:t> </a:t>
            </a:r>
            <a:r>
              <a:rPr lang="pt-BR" sz="1400" dirty="0" err="1">
                <a:solidFill>
                  <a:schemeClr val="tx1">
                    <a:lumMod val="75000"/>
                  </a:schemeClr>
                </a:solidFill>
                <a:latin typeface="Consolas" pitchFamily="49" charset="0"/>
                <a:cs typeface="Consolas" pitchFamily="49" charset="0"/>
              </a:rPr>
              <a:t>hwnd</a:t>
            </a:r>
            <a:r>
              <a:rPr lang="pt-BR" sz="1400" dirty="0">
                <a:latin typeface="Consolas" pitchFamily="49" charset="0"/>
                <a:cs typeface="Consolas" pitchFamily="49" charset="0"/>
              </a:rPr>
              <a:t>, </a:t>
            </a:r>
            <a:r>
              <a:rPr lang="pt-BR" sz="1400" dirty="0">
                <a:solidFill>
                  <a:schemeClr val="accent1"/>
                </a:solidFill>
                <a:latin typeface="Consolas" pitchFamily="49" charset="0"/>
                <a:cs typeface="Consolas" pitchFamily="49" charset="0"/>
              </a:rPr>
              <a:t>UINT</a:t>
            </a:r>
            <a:r>
              <a:rPr lang="pt-BR" sz="1400" dirty="0">
                <a:latin typeface="Consolas" pitchFamily="49" charset="0"/>
                <a:cs typeface="Consolas" pitchFamily="49" charset="0"/>
              </a:rPr>
              <a:t> </a:t>
            </a:r>
            <a:r>
              <a:rPr lang="pt-BR" sz="1400" dirty="0">
                <a:solidFill>
                  <a:schemeClr val="tx1">
                    <a:lumMod val="75000"/>
                  </a:schemeClr>
                </a:solidFill>
                <a:latin typeface="Consolas" pitchFamily="49" charset="0"/>
                <a:cs typeface="Consolas" pitchFamily="49" charset="0"/>
              </a:rPr>
              <a:t>msg</a:t>
            </a:r>
            <a:r>
              <a:rPr lang="pt-BR" sz="1400" dirty="0">
                <a:latin typeface="Consolas" pitchFamily="49" charset="0"/>
                <a:cs typeface="Consolas" pitchFamily="49" charset="0"/>
              </a:rPr>
              <a:t>, </a:t>
            </a:r>
            <a:r>
              <a:rPr lang="pt-BR" sz="1400" dirty="0">
                <a:solidFill>
                  <a:schemeClr val="accent1"/>
                </a:solidFill>
                <a:latin typeface="Consolas" pitchFamily="49" charset="0"/>
                <a:cs typeface="Consolas" pitchFamily="49" charset="0"/>
              </a:rPr>
              <a:t>WPARAM</a:t>
            </a:r>
            <a:r>
              <a:rPr lang="pt-BR" sz="1400" dirty="0">
                <a:latin typeface="Consolas" pitchFamily="49" charset="0"/>
                <a:cs typeface="Consolas" pitchFamily="49" charset="0"/>
              </a:rPr>
              <a:t> </a:t>
            </a:r>
            <a:r>
              <a:rPr lang="pt-BR" sz="1400" dirty="0" err="1">
                <a:solidFill>
                  <a:schemeClr val="tx1">
                    <a:lumMod val="75000"/>
                  </a:schemeClr>
                </a:solidFill>
                <a:latin typeface="Consolas" pitchFamily="49" charset="0"/>
                <a:cs typeface="Consolas" pitchFamily="49" charset="0"/>
              </a:rPr>
              <a:t>wParam</a:t>
            </a:r>
            <a:r>
              <a:rPr lang="pt-BR" sz="1400" dirty="0">
                <a:latin typeface="Consolas" pitchFamily="49" charset="0"/>
                <a:cs typeface="Consolas" pitchFamily="49" charset="0"/>
              </a:rPr>
              <a:t>, </a:t>
            </a:r>
            <a:r>
              <a:rPr lang="pt-BR" sz="1400" dirty="0">
                <a:solidFill>
                  <a:schemeClr val="accent1"/>
                </a:solidFill>
                <a:latin typeface="Consolas" pitchFamily="49" charset="0"/>
                <a:cs typeface="Consolas" pitchFamily="49" charset="0"/>
              </a:rPr>
              <a:t>LPARAM</a:t>
            </a:r>
            <a:r>
              <a:rPr lang="pt-BR" sz="1400" dirty="0">
                <a:latin typeface="Consolas" pitchFamily="49" charset="0"/>
                <a:cs typeface="Consolas" pitchFamily="49" charset="0"/>
              </a:rPr>
              <a:t> </a:t>
            </a:r>
            <a:r>
              <a:rPr lang="pt-BR" sz="1400" dirty="0" err="1">
                <a:solidFill>
                  <a:schemeClr val="tx1">
                    <a:lumMod val="75000"/>
                  </a:schemeClr>
                </a:solidFill>
                <a:latin typeface="Consolas" pitchFamily="49" charset="0"/>
                <a:cs typeface="Consolas" pitchFamily="49" charset="0"/>
              </a:rPr>
              <a:t>lParam</a:t>
            </a:r>
            <a:r>
              <a:rPr lang="pt-BR" sz="1400" dirty="0">
                <a:latin typeface="Consolas" pitchFamily="49" charset="0"/>
                <a:cs typeface="Consolas" pitchFamily="49" charset="0"/>
              </a:rPr>
              <a:t>) </a:t>
            </a:r>
          </a:p>
          <a:p>
            <a:r>
              <a:rPr lang="pt-BR" sz="1400" dirty="0">
                <a:latin typeface="Consolas" pitchFamily="49" charset="0"/>
                <a:cs typeface="Consolas" pitchFamily="49" charset="0"/>
              </a:rPr>
              <a:t>{  </a:t>
            </a:r>
          </a:p>
          <a:p>
            <a:r>
              <a:rPr lang="pt-BR" sz="1400" dirty="0">
                <a:latin typeface="Consolas" pitchFamily="49" charset="0"/>
                <a:cs typeface="Consolas" pitchFamily="49" charset="0"/>
              </a:rPr>
              <a:t>     </a:t>
            </a:r>
            <a:r>
              <a:rPr lang="pt-BR" sz="1400" dirty="0">
                <a:solidFill>
                  <a:schemeClr val="accent1"/>
                </a:solidFill>
                <a:latin typeface="Consolas" pitchFamily="49" charset="0"/>
                <a:cs typeface="Consolas" pitchFamily="49" charset="0"/>
              </a:rPr>
              <a:t>switch</a:t>
            </a:r>
            <a:r>
              <a:rPr lang="pt-BR" sz="1400" dirty="0">
                <a:latin typeface="Consolas" pitchFamily="49" charset="0"/>
                <a:cs typeface="Consolas" pitchFamily="49" charset="0"/>
              </a:rPr>
              <a:t> (</a:t>
            </a:r>
            <a:r>
              <a:rPr lang="pt-BR" sz="1400" dirty="0">
                <a:solidFill>
                  <a:schemeClr val="tx1">
                    <a:lumMod val="75000"/>
                  </a:schemeClr>
                </a:solidFill>
                <a:latin typeface="Consolas" pitchFamily="49" charset="0"/>
                <a:cs typeface="Consolas" pitchFamily="49" charset="0"/>
              </a:rPr>
              <a:t>msg</a:t>
            </a:r>
            <a:r>
              <a:rPr lang="pt-BR" sz="1400" dirty="0">
                <a:latin typeface="Consolas" pitchFamily="49" charset="0"/>
                <a:cs typeface="Consolas" pitchFamily="49" charset="0"/>
              </a:rPr>
              <a:t>) </a:t>
            </a:r>
            <a:br>
              <a:rPr lang="pt-BR" sz="1400" dirty="0">
                <a:latin typeface="Consolas" pitchFamily="49" charset="0"/>
                <a:cs typeface="Consolas" pitchFamily="49" charset="0"/>
              </a:rPr>
            </a:br>
            <a:r>
              <a:rPr lang="pt-BR" sz="1400" dirty="0">
                <a:latin typeface="Consolas" pitchFamily="49" charset="0"/>
                <a:cs typeface="Consolas" pitchFamily="49" charset="0"/>
              </a:rPr>
              <a:t>     {</a:t>
            </a:r>
          </a:p>
          <a:p>
            <a:r>
              <a:rPr lang="pt-BR" sz="1400" dirty="0">
                <a:latin typeface="Consolas" pitchFamily="49" charset="0"/>
                <a:cs typeface="Consolas" pitchFamily="49" charset="0"/>
              </a:rPr>
              <a:t>         </a:t>
            </a:r>
            <a:r>
              <a:rPr lang="en-US" sz="1400" dirty="0">
                <a:solidFill>
                  <a:schemeClr val="accent1"/>
                </a:solidFill>
                <a:latin typeface="Consolas" pitchFamily="49" charset="0"/>
                <a:cs typeface="Consolas" pitchFamily="49" charset="0"/>
              </a:rPr>
              <a:t>case </a:t>
            </a:r>
            <a:r>
              <a:rPr lang="en-US" sz="1400" dirty="0">
                <a:solidFill>
                  <a:schemeClr val="accent1">
                    <a:lumMod val="40000"/>
                    <a:lumOff val="60000"/>
                  </a:schemeClr>
                </a:solidFill>
                <a:latin typeface="Consolas" pitchFamily="49" charset="0"/>
                <a:cs typeface="Consolas" pitchFamily="49" charset="0"/>
              </a:rPr>
              <a:t>WM_LBUTTONDOWN</a:t>
            </a:r>
            <a:r>
              <a:rPr lang="en-US" sz="1400" dirty="0">
                <a:latin typeface="Consolas" pitchFamily="49" charset="0"/>
                <a:cs typeface="Consolas" pitchFamily="49" charset="0"/>
              </a:rPr>
              <a:t>: keys[</a:t>
            </a:r>
            <a:r>
              <a:rPr lang="en-US" sz="1400" dirty="0">
                <a:solidFill>
                  <a:schemeClr val="accent1"/>
                </a:solidFill>
                <a:latin typeface="Consolas" pitchFamily="49" charset="0"/>
                <a:cs typeface="Consolas" pitchFamily="49" charset="0"/>
              </a:rPr>
              <a:t>VK_LBUTTON</a:t>
            </a:r>
            <a:r>
              <a:rPr lang="en-US" sz="1400" dirty="0">
                <a:latin typeface="Consolas" pitchFamily="49" charset="0"/>
                <a:cs typeface="Consolas" pitchFamily="49" charset="0"/>
              </a:rPr>
              <a:t>] =</a:t>
            </a:r>
            <a:r>
              <a:rPr lang="en-US" sz="1400" dirty="0">
                <a:solidFill>
                  <a:schemeClr val="accent1"/>
                </a:solidFill>
                <a:latin typeface="Consolas" pitchFamily="49" charset="0"/>
                <a:cs typeface="Consolas" pitchFamily="49" charset="0"/>
              </a:rPr>
              <a:t> true</a:t>
            </a:r>
            <a:r>
              <a:rPr lang="en-US" sz="1400" dirty="0">
                <a:latin typeface="Consolas" pitchFamily="49" charset="0"/>
                <a:cs typeface="Consolas" pitchFamily="49" charset="0"/>
              </a:rPr>
              <a:t>; </a:t>
            </a:r>
            <a:r>
              <a:rPr lang="en-US" sz="1400" dirty="0">
                <a:solidFill>
                  <a:schemeClr val="accent1"/>
                </a:solidFill>
                <a:latin typeface="Consolas" pitchFamily="49" charset="0"/>
                <a:cs typeface="Consolas" pitchFamily="49" charset="0"/>
              </a:rPr>
              <a:t>return </a:t>
            </a:r>
            <a:r>
              <a:rPr lang="en-US" sz="1400" dirty="0">
                <a:latin typeface="Consolas" pitchFamily="49" charset="0"/>
                <a:cs typeface="Consolas" pitchFamily="49" charset="0"/>
              </a:rPr>
              <a:t>0;</a:t>
            </a:r>
          </a:p>
          <a:p>
            <a:r>
              <a:rPr lang="en-US" sz="1400" dirty="0">
                <a:latin typeface="Consolas" pitchFamily="49" charset="0"/>
                <a:cs typeface="Consolas" pitchFamily="49" charset="0"/>
              </a:rPr>
              <a:t>         </a:t>
            </a:r>
            <a:r>
              <a:rPr lang="en-US" sz="1400" dirty="0">
                <a:solidFill>
                  <a:schemeClr val="accent1"/>
                </a:solidFill>
                <a:latin typeface="Consolas" pitchFamily="49" charset="0"/>
                <a:cs typeface="Consolas" pitchFamily="49" charset="0"/>
              </a:rPr>
              <a:t>case </a:t>
            </a:r>
            <a:r>
              <a:rPr lang="en-US" sz="1400" dirty="0">
                <a:solidFill>
                  <a:schemeClr val="accent1">
                    <a:lumMod val="40000"/>
                    <a:lumOff val="60000"/>
                  </a:schemeClr>
                </a:solidFill>
                <a:latin typeface="Consolas" pitchFamily="49" charset="0"/>
                <a:cs typeface="Consolas" pitchFamily="49" charset="0"/>
              </a:rPr>
              <a:t>WM_RBUTTONDOWN</a:t>
            </a:r>
            <a:r>
              <a:rPr lang="en-US" sz="1400" dirty="0">
                <a:latin typeface="Consolas" pitchFamily="49" charset="0"/>
                <a:cs typeface="Consolas" pitchFamily="49" charset="0"/>
              </a:rPr>
              <a:t>: keys[</a:t>
            </a:r>
            <a:r>
              <a:rPr lang="en-US" sz="1400" dirty="0">
                <a:solidFill>
                  <a:schemeClr val="accent1"/>
                </a:solidFill>
                <a:latin typeface="Consolas" pitchFamily="49" charset="0"/>
                <a:cs typeface="Consolas" pitchFamily="49" charset="0"/>
              </a:rPr>
              <a:t>VK_RBUTTON</a:t>
            </a:r>
            <a:r>
              <a:rPr lang="en-US" sz="1400" dirty="0">
                <a:latin typeface="Consolas" pitchFamily="49" charset="0"/>
                <a:cs typeface="Consolas" pitchFamily="49" charset="0"/>
              </a:rPr>
              <a:t>] =</a:t>
            </a:r>
            <a:r>
              <a:rPr lang="en-US" sz="1400" dirty="0">
                <a:solidFill>
                  <a:schemeClr val="accent1"/>
                </a:solidFill>
                <a:latin typeface="Consolas" pitchFamily="49" charset="0"/>
                <a:cs typeface="Consolas" pitchFamily="49" charset="0"/>
              </a:rPr>
              <a:t> true</a:t>
            </a:r>
            <a:r>
              <a:rPr lang="en-US" sz="1400" dirty="0">
                <a:latin typeface="Consolas" pitchFamily="49" charset="0"/>
                <a:cs typeface="Consolas" pitchFamily="49" charset="0"/>
              </a:rPr>
              <a:t>; </a:t>
            </a:r>
            <a:r>
              <a:rPr lang="en-US" sz="1400" dirty="0">
                <a:solidFill>
                  <a:schemeClr val="accent1"/>
                </a:solidFill>
                <a:latin typeface="Consolas" pitchFamily="49" charset="0"/>
                <a:cs typeface="Consolas" pitchFamily="49" charset="0"/>
              </a:rPr>
              <a:t>return </a:t>
            </a:r>
            <a:r>
              <a:rPr lang="en-US" sz="1400" dirty="0">
                <a:latin typeface="Consolas" pitchFamily="49" charset="0"/>
                <a:cs typeface="Consolas" pitchFamily="49" charset="0"/>
              </a:rPr>
              <a:t>0;</a:t>
            </a:r>
          </a:p>
          <a:p>
            <a:r>
              <a:rPr lang="en-US" sz="1400" dirty="0">
                <a:solidFill>
                  <a:schemeClr val="accent1"/>
                </a:solidFill>
                <a:latin typeface="Consolas" pitchFamily="49" charset="0"/>
                <a:cs typeface="Consolas" pitchFamily="49" charset="0"/>
              </a:rPr>
              <a:t>         case </a:t>
            </a:r>
            <a:r>
              <a:rPr lang="en-US" sz="1400" dirty="0">
                <a:solidFill>
                  <a:schemeClr val="accent1">
                    <a:lumMod val="40000"/>
                    <a:lumOff val="60000"/>
                  </a:schemeClr>
                </a:solidFill>
                <a:latin typeface="Consolas" pitchFamily="49" charset="0"/>
                <a:cs typeface="Consolas" pitchFamily="49" charset="0"/>
              </a:rPr>
              <a:t>WM_MBUTTONDOWN</a:t>
            </a:r>
            <a:r>
              <a:rPr lang="en-US" sz="1400" dirty="0">
                <a:latin typeface="Consolas" pitchFamily="49" charset="0"/>
                <a:cs typeface="Consolas" pitchFamily="49" charset="0"/>
              </a:rPr>
              <a:t>: keys[</a:t>
            </a:r>
            <a:r>
              <a:rPr lang="en-US" sz="1400" dirty="0">
                <a:solidFill>
                  <a:schemeClr val="accent1"/>
                </a:solidFill>
                <a:latin typeface="Consolas" pitchFamily="49" charset="0"/>
                <a:cs typeface="Consolas" pitchFamily="49" charset="0"/>
              </a:rPr>
              <a:t>VK_MBUTTON</a:t>
            </a:r>
            <a:r>
              <a:rPr lang="en-US" sz="1400" dirty="0">
                <a:latin typeface="Consolas" pitchFamily="49" charset="0"/>
                <a:cs typeface="Consolas" pitchFamily="49" charset="0"/>
              </a:rPr>
              <a:t>] =</a:t>
            </a:r>
            <a:r>
              <a:rPr lang="en-US" sz="1400" dirty="0">
                <a:solidFill>
                  <a:schemeClr val="accent1"/>
                </a:solidFill>
                <a:latin typeface="Consolas" pitchFamily="49" charset="0"/>
                <a:cs typeface="Consolas" pitchFamily="49" charset="0"/>
              </a:rPr>
              <a:t> true</a:t>
            </a:r>
            <a:r>
              <a:rPr lang="en-US" sz="1400" dirty="0">
                <a:latin typeface="Consolas" pitchFamily="49" charset="0"/>
                <a:cs typeface="Consolas" pitchFamily="49" charset="0"/>
              </a:rPr>
              <a:t>; </a:t>
            </a:r>
            <a:r>
              <a:rPr lang="en-US" sz="1400" dirty="0">
                <a:solidFill>
                  <a:schemeClr val="accent1"/>
                </a:solidFill>
                <a:latin typeface="Consolas" pitchFamily="49" charset="0"/>
                <a:cs typeface="Consolas" pitchFamily="49" charset="0"/>
              </a:rPr>
              <a:t>return </a:t>
            </a:r>
            <a:r>
              <a:rPr lang="en-US" sz="1400" dirty="0">
                <a:latin typeface="Consolas" pitchFamily="49" charset="0"/>
                <a:cs typeface="Consolas" pitchFamily="49" charset="0"/>
              </a:rPr>
              <a:t>0;</a:t>
            </a:r>
            <a:endParaRPr lang="pt-BR" sz="1400" dirty="0">
              <a:latin typeface="Consolas" pitchFamily="49" charset="0"/>
              <a:cs typeface="Consolas" pitchFamily="49" charset="0"/>
            </a:endParaRPr>
          </a:p>
          <a:p>
            <a:r>
              <a:rPr lang="pt-BR" sz="1400" dirty="0">
                <a:latin typeface="Consolas" pitchFamily="49" charset="0"/>
                <a:cs typeface="Consolas" pitchFamily="49" charset="0"/>
              </a:rPr>
              <a:t>     }</a:t>
            </a:r>
          </a:p>
          <a:p>
            <a:r>
              <a:rPr lang="pt-BR" sz="1400" dirty="0">
                <a:latin typeface="Consolas" pitchFamily="49" charset="0"/>
                <a:cs typeface="Consolas" pitchFamily="49" charset="0"/>
              </a:rPr>
              <a:t>     </a:t>
            </a:r>
            <a:r>
              <a:rPr lang="pt-BR" sz="1400" dirty="0" err="1">
                <a:solidFill>
                  <a:schemeClr val="accent1"/>
                </a:solidFill>
                <a:latin typeface="Consolas" pitchFamily="49" charset="0"/>
                <a:cs typeface="Consolas" pitchFamily="49" charset="0"/>
              </a:rPr>
              <a:t>return</a:t>
            </a:r>
            <a:r>
              <a:rPr lang="pt-BR" sz="1400" dirty="0">
                <a:latin typeface="Consolas" pitchFamily="49" charset="0"/>
                <a:cs typeface="Consolas" pitchFamily="49" charset="0"/>
              </a:rPr>
              <a:t> </a:t>
            </a:r>
            <a:r>
              <a:rPr lang="pt-BR" sz="1400" dirty="0" err="1">
                <a:latin typeface="Consolas" pitchFamily="49" charset="0"/>
                <a:cs typeface="Consolas" pitchFamily="49" charset="0"/>
              </a:rPr>
              <a:t>DefWindowProc</a:t>
            </a:r>
            <a:r>
              <a:rPr lang="pt-BR" sz="1400" dirty="0">
                <a:latin typeface="Consolas" pitchFamily="49" charset="0"/>
                <a:cs typeface="Consolas" pitchFamily="49" charset="0"/>
              </a:rPr>
              <a:t>(</a:t>
            </a:r>
            <a:r>
              <a:rPr lang="pt-BR" sz="1400" dirty="0" err="1">
                <a:solidFill>
                  <a:schemeClr val="tx1">
                    <a:lumMod val="75000"/>
                  </a:schemeClr>
                </a:solidFill>
                <a:latin typeface="Consolas" pitchFamily="49" charset="0"/>
                <a:cs typeface="Consolas" pitchFamily="49" charset="0"/>
              </a:rPr>
              <a:t>hwnd</a:t>
            </a:r>
            <a:r>
              <a:rPr lang="pt-BR" sz="1400" dirty="0">
                <a:latin typeface="Consolas" pitchFamily="49" charset="0"/>
                <a:cs typeface="Consolas" pitchFamily="49" charset="0"/>
              </a:rPr>
              <a:t>, </a:t>
            </a:r>
            <a:r>
              <a:rPr lang="pt-BR" sz="1400" dirty="0">
                <a:solidFill>
                  <a:schemeClr val="tx1">
                    <a:lumMod val="75000"/>
                  </a:schemeClr>
                </a:solidFill>
                <a:latin typeface="Consolas" pitchFamily="49" charset="0"/>
                <a:cs typeface="Consolas" pitchFamily="49" charset="0"/>
              </a:rPr>
              <a:t>msg</a:t>
            </a:r>
            <a:r>
              <a:rPr lang="pt-BR" sz="1400" dirty="0">
                <a:latin typeface="Consolas" pitchFamily="49" charset="0"/>
                <a:cs typeface="Consolas" pitchFamily="49" charset="0"/>
              </a:rPr>
              <a:t>, </a:t>
            </a:r>
            <a:r>
              <a:rPr lang="pt-BR" sz="1400" dirty="0" err="1">
                <a:solidFill>
                  <a:schemeClr val="tx1">
                    <a:lumMod val="75000"/>
                  </a:schemeClr>
                </a:solidFill>
                <a:latin typeface="Consolas" pitchFamily="49" charset="0"/>
                <a:cs typeface="Consolas" pitchFamily="49" charset="0"/>
              </a:rPr>
              <a:t>wParam</a:t>
            </a:r>
            <a:r>
              <a:rPr lang="pt-BR" sz="1400" dirty="0">
                <a:latin typeface="Consolas" pitchFamily="49" charset="0"/>
                <a:cs typeface="Consolas" pitchFamily="49" charset="0"/>
              </a:rPr>
              <a:t>, </a:t>
            </a:r>
            <a:r>
              <a:rPr lang="pt-BR" sz="1400" dirty="0" err="1">
                <a:solidFill>
                  <a:schemeClr val="tx1">
                    <a:lumMod val="75000"/>
                  </a:schemeClr>
                </a:solidFill>
                <a:latin typeface="Consolas" pitchFamily="49" charset="0"/>
                <a:cs typeface="Consolas" pitchFamily="49" charset="0"/>
              </a:rPr>
              <a:t>lParam</a:t>
            </a:r>
            <a:r>
              <a:rPr lang="pt-BR" sz="1400" dirty="0">
                <a:latin typeface="Consolas" pitchFamily="49" charset="0"/>
                <a:cs typeface="Consolas" pitchFamily="49" charset="0"/>
              </a:rPr>
              <a:t>);</a:t>
            </a:r>
          </a:p>
          <a:p>
            <a:r>
              <a:rPr lang="pt-BR" sz="1400" dirty="0">
                <a:latin typeface="Consolas" pitchFamily="49" charset="0"/>
                <a:cs typeface="Consolas" pitchFamily="49" charset="0"/>
              </a:rPr>
              <a:t>}</a:t>
            </a:r>
          </a:p>
        </p:txBody>
      </p:sp>
    </p:spTree>
    <p:extLst>
      <p:ext uri="{BB962C8B-B14F-4D97-AF65-F5344CB8AC3E}">
        <p14:creationId xmlns:p14="http://schemas.microsoft.com/office/powerpoint/2010/main" val="36710423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175CB8-BF9A-4094-BC8F-5244F96C661D}"/>
              </a:ext>
            </a:extLst>
          </p:cNvPr>
          <p:cNvSpPr>
            <a:spLocks noGrp="1"/>
          </p:cNvSpPr>
          <p:nvPr>
            <p:ph type="title"/>
          </p:nvPr>
        </p:nvSpPr>
        <p:spPr/>
        <p:txBody>
          <a:bodyPr/>
          <a:lstStyle/>
          <a:p>
            <a:r>
              <a:rPr lang="pt-BR" dirty="0"/>
              <a:t>MOUSE</a:t>
            </a:r>
          </a:p>
        </p:txBody>
      </p:sp>
      <p:sp>
        <p:nvSpPr>
          <p:cNvPr id="3" name="Espaço Reservado para Conteúdo 2">
            <a:extLst>
              <a:ext uri="{FF2B5EF4-FFF2-40B4-BE49-F238E27FC236}">
                <a16:creationId xmlns:a16="http://schemas.microsoft.com/office/drawing/2014/main" id="{A2472FF3-4DFC-409A-9D0C-D682BD537A9A}"/>
              </a:ext>
            </a:extLst>
          </p:cNvPr>
          <p:cNvSpPr>
            <a:spLocks noGrp="1"/>
          </p:cNvSpPr>
          <p:nvPr>
            <p:ph idx="1"/>
          </p:nvPr>
        </p:nvSpPr>
        <p:spPr/>
        <p:txBody>
          <a:bodyPr/>
          <a:lstStyle/>
          <a:p>
            <a:r>
              <a:rPr lang="pt-BR" dirty="0"/>
              <a:t>A </a:t>
            </a:r>
            <a:r>
              <a:rPr lang="pt-BR" dirty="0">
                <a:solidFill>
                  <a:schemeClr val="accent3"/>
                </a:solidFill>
              </a:rPr>
              <a:t>rotação</a:t>
            </a:r>
            <a:r>
              <a:rPr lang="pt-BR" dirty="0"/>
              <a:t> da </a:t>
            </a:r>
            <a:r>
              <a:rPr lang="pt-BR" dirty="0">
                <a:solidFill>
                  <a:schemeClr val="accent1"/>
                </a:solidFill>
              </a:rPr>
              <a:t>roda do mouse</a:t>
            </a:r>
            <a:r>
              <a:rPr lang="pt-BR" dirty="0"/>
              <a:t> é obtida com </a:t>
            </a:r>
            <a:r>
              <a:rPr lang="pt-BR" b="1" dirty="0"/>
              <a:t>WM_MOUSEWHEEL</a:t>
            </a:r>
          </a:p>
          <a:p>
            <a:pPr lvl="1"/>
            <a:r>
              <a:rPr lang="pt-BR" dirty="0"/>
              <a:t>O valor de ordem mais alta em </a:t>
            </a:r>
            <a:r>
              <a:rPr lang="pt-BR" dirty="0" err="1"/>
              <a:t>wParam</a:t>
            </a:r>
            <a:r>
              <a:rPr lang="pt-BR" dirty="0"/>
              <a:t> indica a quantidade de giro</a:t>
            </a:r>
          </a:p>
          <a:p>
            <a:pPr lvl="2"/>
            <a:r>
              <a:rPr lang="pt-BR" dirty="0"/>
              <a:t>Em múltiplos de 120 (positivo para frente e negativo para trás)</a:t>
            </a:r>
          </a:p>
        </p:txBody>
      </p:sp>
      <p:sp>
        <p:nvSpPr>
          <p:cNvPr id="4" name="Retângulo 3">
            <a:extLst>
              <a:ext uri="{FF2B5EF4-FFF2-40B4-BE49-F238E27FC236}">
                <a16:creationId xmlns:a16="http://schemas.microsoft.com/office/drawing/2014/main" id="{28972100-2E69-499E-986A-FDD5F82AC8B5}"/>
              </a:ext>
            </a:extLst>
          </p:cNvPr>
          <p:cNvSpPr/>
          <p:nvPr/>
        </p:nvSpPr>
        <p:spPr>
          <a:xfrm>
            <a:off x="1912968" y="3846858"/>
            <a:ext cx="8366064" cy="2246769"/>
          </a:xfrm>
          <a:prstGeom prst="rect">
            <a:avLst/>
          </a:prstGeom>
        </p:spPr>
        <p:txBody>
          <a:bodyPr wrap="square">
            <a:spAutoFit/>
          </a:bodyPr>
          <a:lstStyle/>
          <a:p>
            <a:r>
              <a:rPr lang="pt-BR" sz="1400" dirty="0">
                <a:solidFill>
                  <a:schemeClr val="accent1"/>
                </a:solidFill>
                <a:latin typeface="Consolas" pitchFamily="49" charset="0"/>
                <a:cs typeface="Consolas" pitchFamily="49" charset="0"/>
              </a:rPr>
              <a:t>LRESULT CALLBACK </a:t>
            </a:r>
            <a:r>
              <a:rPr lang="pt-BR" sz="1400" dirty="0" err="1">
                <a:latin typeface="Consolas" pitchFamily="49" charset="0"/>
                <a:cs typeface="Consolas" pitchFamily="49" charset="0"/>
              </a:rPr>
              <a:t>WinProc</a:t>
            </a:r>
            <a:r>
              <a:rPr lang="pt-BR" sz="1400" dirty="0">
                <a:latin typeface="Consolas" pitchFamily="49" charset="0"/>
                <a:cs typeface="Consolas" pitchFamily="49" charset="0"/>
              </a:rPr>
              <a:t> (</a:t>
            </a:r>
            <a:r>
              <a:rPr lang="pt-BR" sz="1400" dirty="0">
                <a:solidFill>
                  <a:schemeClr val="accent1"/>
                </a:solidFill>
                <a:latin typeface="Consolas" pitchFamily="49" charset="0"/>
                <a:cs typeface="Consolas" pitchFamily="49" charset="0"/>
              </a:rPr>
              <a:t>HWND</a:t>
            </a:r>
            <a:r>
              <a:rPr lang="pt-BR" sz="1400" dirty="0">
                <a:latin typeface="Consolas" pitchFamily="49" charset="0"/>
                <a:cs typeface="Consolas" pitchFamily="49" charset="0"/>
              </a:rPr>
              <a:t> </a:t>
            </a:r>
            <a:r>
              <a:rPr lang="pt-BR" sz="1400" dirty="0" err="1">
                <a:solidFill>
                  <a:schemeClr val="tx1">
                    <a:lumMod val="75000"/>
                  </a:schemeClr>
                </a:solidFill>
                <a:latin typeface="Consolas" pitchFamily="49" charset="0"/>
                <a:cs typeface="Consolas" pitchFamily="49" charset="0"/>
              </a:rPr>
              <a:t>hwnd</a:t>
            </a:r>
            <a:r>
              <a:rPr lang="pt-BR" sz="1400" dirty="0">
                <a:latin typeface="Consolas" pitchFamily="49" charset="0"/>
                <a:cs typeface="Consolas" pitchFamily="49" charset="0"/>
              </a:rPr>
              <a:t>, </a:t>
            </a:r>
            <a:r>
              <a:rPr lang="pt-BR" sz="1400" dirty="0">
                <a:solidFill>
                  <a:schemeClr val="accent1"/>
                </a:solidFill>
                <a:latin typeface="Consolas" pitchFamily="49" charset="0"/>
                <a:cs typeface="Consolas" pitchFamily="49" charset="0"/>
              </a:rPr>
              <a:t>UINT</a:t>
            </a:r>
            <a:r>
              <a:rPr lang="pt-BR" sz="1400" dirty="0">
                <a:latin typeface="Consolas" pitchFamily="49" charset="0"/>
                <a:cs typeface="Consolas" pitchFamily="49" charset="0"/>
              </a:rPr>
              <a:t> </a:t>
            </a:r>
            <a:r>
              <a:rPr lang="pt-BR" sz="1400" dirty="0">
                <a:solidFill>
                  <a:schemeClr val="tx1">
                    <a:lumMod val="75000"/>
                  </a:schemeClr>
                </a:solidFill>
                <a:latin typeface="Consolas" pitchFamily="49" charset="0"/>
                <a:cs typeface="Consolas" pitchFamily="49" charset="0"/>
              </a:rPr>
              <a:t>msg</a:t>
            </a:r>
            <a:r>
              <a:rPr lang="pt-BR" sz="1400" dirty="0">
                <a:latin typeface="Consolas" pitchFamily="49" charset="0"/>
                <a:cs typeface="Consolas" pitchFamily="49" charset="0"/>
              </a:rPr>
              <a:t>, </a:t>
            </a:r>
            <a:r>
              <a:rPr lang="pt-BR" sz="1400" dirty="0">
                <a:solidFill>
                  <a:schemeClr val="accent1"/>
                </a:solidFill>
                <a:latin typeface="Consolas" pitchFamily="49" charset="0"/>
                <a:cs typeface="Consolas" pitchFamily="49" charset="0"/>
              </a:rPr>
              <a:t>WPARAM</a:t>
            </a:r>
            <a:r>
              <a:rPr lang="pt-BR" sz="1400" dirty="0">
                <a:latin typeface="Consolas" pitchFamily="49" charset="0"/>
                <a:cs typeface="Consolas" pitchFamily="49" charset="0"/>
              </a:rPr>
              <a:t> </a:t>
            </a:r>
            <a:r>
              <a:rPr lang="pt-BR" sz="1400" dirty="0" err="1">
                <a:solidFill>
                  <a:schemeClr val="tx1">
                    <a:lumMod val="75000"/>
                  </a:schemeClr>
                </a:solidFill>
                <a:latin typeface="Consolas" pitchFamily="49" charset="0"/>
                <a:cs typeface="Consolas" pitchFamily="49" charset="0"/>
              </a:rPr>
              <a:t>wParam</a:t>
            </a:r>
            <a:r>
              <a:rPr lang="pt-BR" sz="1400" dirty="0">
                <a:latin typeface="Consolas" pitchFamily="49" charset="0"/>
                <a:cs typeface="Consolas" pitchFamily="49" charset="0"/>
              </a:rPr>
              <a:t>, </a:t>
            </a:r>
            <a:r>
              <a:rPr lang="pt-BR" sz="1400" dirty="0">
                <a:solidFill>
                  <a:schemeClr val="accent1"/>
                </a:solidFill>
                <a:latin typeface="Consolas" pitchFamily="49" charset="0"/>
                <a:cs typeface="Consolas" pitchFamily="49" charset="0"/>
              </a:rPr>
              <a:t>LPARAM</a:t>
            </a:r>
            <a:r>
              <a:rPr lang="pt-BR" sz="1400" dirty="0">
                <a:latin typeface="Consolas" pitchFamily="49" charset="0"/>
                <a:cs typeface="Consolas" pitchFamily="49" charset="0"/>
              </a:rPr>
              <a:t> </a:t>
            </a:r>
            <a:r>
              <a:rPr lang="pt-BR" sz="1400" dirty="0" err="1">
                <a:solidFill>
                  <a:schemeClr val="tx1">
                    <a:lumMod val="75000"/>
                  </a:schemeClr>
                </a:solidFill>
                <a:latin typeface="Consolas" pitchFamily="49" charset="0"/>
                <a:cs typeface="Consolas" pitchFamily="49" charset="0"/>
              </a:rPr>
              <a:t>lParam</a:t>
            </a:r>
            <a:r>
              <a:rPr lang="pt-BR" sz="1400" dirty="0">
                <a:latin typeface="Consolas" pitchFamily="49" charset="0"/>
                <a:cs typeface="Consolas" pitchFamily="49" charset="0"/>
              </a:rPr>
              <a:t>) </a:t>
            </a:r>
          </a:p>
          <a:p>
            <a:r>
              <a:rPr lang="pt-BR" sz="1400" dirty="0">
                <a:latin typeface="Consolas" pitchFamily="49" charset="0"/>
                <a:cs typeface="Consolas" pitchFamily="49" charset="0"/>
              </a:rPr>
              <a:t>{  </a:t>
            </a:r>
          </a:p>
          <a:p>
            <a:r>
              <a:rPr lang="pt-BR" sz="1400" dirty="0">
                <a:latin typeface="Consolas" pitchFamily="49" charset="0"/>
                <a:cs typeface="Consolas" pitchFamily="49" charset="0"/>
              </a:rPr>
              <a:t>     </a:t>
            </a:r>
            <a:r>
              <a:rPr lang="pt-BR" sz="1400" dirty="0">
                <a:solidFill>
                  <a:schemeClr val="accent1"/>
                </a:solidFill>
                <a:latin typeface="Consolas" pitchFamily="49" charset="0"/>
                <a:cs typeface="Consolas" pitchFamily="49" charset="0"/>
              </a:rPr>
              <a:t>switch</a:t>
            </a:r>
            <a:r>
              <a:rPr lang="pt-BR" sz="1400" dirty="0">
                <a:latin typeface="Consolas" pitchFamily="49" charset="0"/>
                <a:cs typeface="Consolas" pitchFamily="49" charset="0"/>
              </a:rPr>
              <a:t> (</a:t>
            </a:r>
            <a:r>
              <a:rPr lang="pt-BR" sz="1400" dirty="0">
                <a:solidFill>
                  <a:schemeClr val="tx1">
                    <a:lumMod val="75000"/>
                  </a:schemeClr>
                </a:solidFill>
                <a:latin typeface="Consolas" pitchFamily="49" charset="0"/>
                <a:cs typeface="Consolas" pitchFamily="49" charset="0"/>
              </a:rPr>
              <a:t>msg</a:t>
            </a:r>
            <a:r>
              <a:rPr lang="pt-BR" sz="1400" dirty="0">
                <a:latin typeface="Consolas" pitchFamily="49" charset="0"/>
                <a:cs typeface="Consolas" pitchFamily="49" charset="0"/>
              </a:rPr>
              <a:t>) </a:t>
            </a:r>
            <a:br>
              <a:rPr lang="pt-BR" sz="1400" dirty="0">
                <a:latin typeface="Consolas" pitchFamily="49" charset="0"/>
                <a:cs typeface="Consolas" pitchFamily="49" charset="0"/>
              </a:rPr>
            </a:br>
            <a:r>
              <a:rPr lang="pt-BR" sz="1400" dirty="0">
                <a:latin typeface="Consolas" pitchFamily="49" charset="0"/>
                <a:cs typeface="Consolas" pitchFamily="49" charset="0"/>
              </a:rPr>
              <a:t>     {</a:t>
            </a:r>
          </a:p>
          <a:p>
            <a:r>
              <a:rPr lang="pt-BR" sz="1400" dirty="0">
                <a:latin typeface="Consolas" pitchFamily="49" charset="0"/>
                <a:cs typeface="Consolas" pitchFamily="49" charset="0"/>
              </a:rPr>
              <a:t>         </a:t>
            </a:r>
            <a:r>
              <a:rPr lang="en-US" sz="1400" dirty="0">
                <a:solidFill>
                  <a:schemeClr val="accent1"/>
                </a:solidFill>
                <a:latin typeface="Consolas" pitchFamily="49" charset="0"/>
                <a:cs typeface="Consolas" pitchFamily="49" charset="0"/>
              </a:rPr>
              <a:t>case</a:t>
            </a:r>
            <a:r>
              <a:rPr lang="en-US" sz="1400" dirty="0">
                <a:latin typeface="Consolas" pitchFamily="49" charset="0"/>
                <a:cs typeface="Consolas" pitchFamily="49" charset="0"/>
              </a:rPr>
              <a:t> </a:t>
            </a:r>
            <a:r>
              <a:rPr lang="en-US" sz="1400" dirty="0">
                <a:solidFill>
                  <a:schemeClr val="accent1">
                    <a:lumMod val="40000"/>
                    <a:lumOff val="60000"/>
                  </a:schemeClr>
                </a:solidFill>
                <a:latin typeface="Consolas" pitchFamily="49" charset="0"/>
                <a:cs typeface="Consolas" pitchFamily="49" charset="0"/>
              </a:rPr>
              <a:t>WM_MOUSEWHEEL</a:t>
            </a:r>
            <a:r>
              <a:rPr lang="en-US" sz="1400" dirty="0">
                <a:latin typeface="Consolas" pitchFamily="49" charset="0"/>
                <a:cs typeface="Consolas" pitchFamily="49" charset="0"/>
              </a:rPr>
              <a:t>:</a:t>
            </a:r>
          </a:p>
          <a:p>
            <a:r>
              <a:rPr lang="en-US" sz="1400" dirty="0">
                <a:latin typeface="Consolas" pitchFamily="49" charset="0"/>
                <a:cs typeface="Consolas" pitchFamily="49" charset="0"/>
              </a:rPr>
              <a:t>		</a:t>
            </a:r>
            <a:r>
              <a:rPr lang="en-US" sz="1400" dirty="0" err="1">
                <a:latin typeface="Consolas" pitchFamily="49" charset="0"/>
                <a:cs typeface="Consolas" pitchFamily="49" charset="0"/>
              </a:rPr>
              <a:t>mouseWheel</a:t>
            </a:r>
            <a:r>
              <a:rPr lang="en-US" sz="1400" dirty="0">
                <a:latin typeface="Consolas" pitchFamily="49" charset="0"/>
                <a:cs typeface="Consolas" pitchFamily="49" charset="0"/>
              </a:rPr>
              <a:t> = </a:t>
            </a:r>
            <a:r>
              <a:rPr lang="en-US" sz="1400" dirty="0">
                <a:solidFill>
                  <a:schemeClr val="accent2">
                    <a:lumMod val="60000"/>
                    <a:lumOff val="40000"/>
                  </a:schemeClr>
                </a:solidFill>
                <a:latin typeface="Consolas" pitchFamily="49" charset="0"/>
                <a:cs typeface="Consolas" pitchFamily="49" charset="0"/>
              </a:rPr>
              <a:t>GET_WHEEL_DELTA_WPARAM</a:t>
            </a:r>
            <a:r>
              <a:rPr lang="en-US" sz="1400" dirty="0">
                <a:latin typeface="Consolas" pitchFamily="49" charset="0"/>
                <a:cs typeface="Consolas" pitchFamily="49" charset="0"/>
              </a:rPr>
              <a:t>(</a:t>
            </a:r>
            <a:r>
              <a:rPr lang="en-US" sz="1400" dirty="0" err="1">
                <a:latin typeface="Consolas" pitchFamily="49" charset="0"/>
                <a:cs typeface="Consolas" pitchFamily="49" charset="0"/>
              </a:rPr>
              <a:t>wParam</a:t>
            </a:r>
            <a:r>
              <a:rPr lang="en-US" sz="1400" dirty="0">
                <a:latin typeface="Consolas" pitchFamily="49" charset="0"/>
                <a:cs typeface="Consolas" pitchFamily="49" charset="0"/>
              </a:rPr>
              <a:t>);</a:t>
            </a:r>
          </a:p>
          <a:p>
            <a:r>
              <a:rPr lang="en-US" sz="1400" dirty="0">
                <a:latin typeface="Consolas" pitchFamily="49" charset="0"/>
                <a:cs typeface="Consolas" pitchFamily="49" charset="0"/>
              </a:rPr>
              <a:t>		</a:t>
            </a:r>
            <a:r>
              <a:rPr lang="en-US" sz="1400" dirty="0">
                <a:solidFill>
                  <a:schemeClr val="accent1"/>
                </a:solidFill>
                <a:latin typeface="Consolas" pitchFamily="49" charset="0"/>
                <a:cs typeface="Consolas" pitchFamily="49" charset="0"/>
              </a:rPr>
              <a:t>return</a:t>
            </a:r>
            <a:r>
              <a:rPr lang="en-US" sz="1400" dirty="0">
                <a:latin typeface="Consolas" pitchFamily="49" charset="0"/>
                <a:cs typeface="Consolas" pitchFamily="49" charset="0"/>
              </a:rPr>
              <a:t> 0;</a:t>
            </a:r>
            <a:r>
              <a:rPr lang="pt-BR" sz="1400" dirty="0">
                <a:latin typeface="Consolas" pitchFamily="49" charset="0"/>
                <a:cs typeface="Consolas" pitchFamily="49" charset="0"/>
              </a:rPr>
              <a:t>     </a:t>
            </a:r>
          </a:p>
          <a:p>
            <a:r>
              <a:rPr lang="pt-BR" sz="1400" dirty="0">
                <a:latin typeface="Consolas" pitchFamily="49" charset="0"/>
                <a:cs typeface="Consolas" pitchFamily="49" charset="0"/>
              </a:rPr>
              <a:t>     }</a:t>
            </a:r>
          </a:p>
          <a:p>
            <a:r>
              <a:rPr lang="pt-BR" sz="1400" dirty="0">
                <a:latin typeface="Consolas" pitchFamily="49" charset="0"/>
                <a:cs typeface="Consolas" pitchFamily="49" charset="0"/>
              </a:rPr>
              <a:t>     </a:t>
            </a:r>
            <a:r>
              <a:rPr lang="pt-BR" sz="1400" dirty="0" err="1">
                <a:solidFill>
                  <a:schemeClr val="accent1"/>
                </a:solidFill>
                <a:latin typeface="Consolas" pitchFamily="49" charset="0"/>
                <a:cs typeface="Consolas" pitchFamily="49" charset="0"/>
              </a:rPr>
              <a:t>return</a:t>
            </a:r>
            <a:r>
              <a:rPr lang="pt-BR" sz="1400" dirty="0">
                <a:latin typeface="Consolas" pitchFamily="49" charset="0"/>
                <a:cs typeface="Consolas" pitchFamily="49" charset="0"/>
              </a:rPr>
              <a:t> </a:t>
            </a:r>
            <a:r>
              <a:rPr lang="pt-BR" sz="1400" dirty="0" err="1">
                <a:latin typeface="Consolas" pitchFamily="49" charset="0"/>
                <a:cs typeface="Consolas" pitchFamily="49" charset="0"/>
              </a:rPr>
              <a:t>DefWindowProc</a:t>
            </a:r>
            <a:r>
              <a:rPr lang="pt-BR" sz="1400" dirty="0">
                <a:latin typeface="Consolas" pitchFamily="49" charset="0"/>
                <a:cs typeface="Consolas" pitchFamily="49" charset="0"/>
              </a:rPr>
              <a:t>(</a:t>
            </a:r>
            <a:r>
              <a:rPr lang="pt-BR" sz="1400" dirty="0" err="1">
                <a:solidFill>
                  <a:schemeClr val="tx1">
                    <a:lumMod val="75000"/>
                  </a:schemeClr>
                </a:solidFill>
                <a:latin typeface="Consolas" pitchFamily="49" charset="0"/>
                <a:cs typeface="Consolas" pitchFamily="49" charset="0"/>
              </a:rPr>
              <a:t>hwnd</a:t>
            </a:r>
            <a:r>
              <a:rPr lang="pt-BR" sz="1400" dirty="0">
                <a:latin typeface="Consolas" pitchFamily="49" charset="0"/>
                <a:cs typeface="Consolas" pitchFamily="49" charset="0"/>
              </a:rPr>
              <a:t>, </a:t>
            </a:r>
            <a:r>
              <a:rPr lang="pt-BR" sz="1400" dirty="0">
                <a:solidFill>
                  <a:schemeClr val="tx1">
                    <a:lumMod val="75000"/>
                  </a:schemeClr>
                </a:solidFill>
                <a:latin typeface="Consolas" pitchFamily="49" charset="0"/>
                <a:cs typeface="Consolas" pitchFamily="49" charset="0"/>
              </a:rPr>
              <a:t>msg</a:t>
            </a:r>
            <a:r>
              <a:rPr lang="pt-BR" sz="1400" dirty="0">
                <a:latin typeface="Consolas" pitchFamily="49" charset="0"/>
                <a:cs typeface="Consolas" pitchFamily="49" charset="0"/>
              </a:rPr>
              <a:t>, </a:t>
            </a:r>
            <a:r>
              <a:rPr lang="pt-BR" sz="1400" dirty="0" err="1">
                <a:solidFill>
                  <a:schemeClr val="tx1">
                    <a:lumMod val="75000"/>
                  </a:schemeClr>
                </a:solidFill>
                <a:latin typeface="Consolas" pitchFamily="49" charset="0"/>
                <a:cs typeface="Consolas" pitchFamily="49" charset="0"/>
              </a:rPr>
              <a:t>wParam</a:t>
            </a:r>
            <a:r>
              <a:rPr lang="pt-BR" sz="1400" dirty="0">
                <a:latin typeface="Consolas" pitchFamily="49" charset="0"/>
                <a:cs typeface="Consolas" pitchFamily="49" charset="0"/>
              </a:rPr>
              <a:t>, </a:t>
            </a:r>
            <a:r>
              <a:rPr lang="pt-BR" sz="1400" dirty="0" err="1">
                <a:solidFill>
                  <a:schemeClr val="tx1">
                    <a:lumMod val="75000"/>
                  </a:schemeClr>
                </a:solidFill>
                <a:latin typeface="Consolas" pitchFamily="49" charset="0"/>
                <a:cs typeface="Consolas" pitchFamily="49" charset="0"/>
              </a:rPr>
              <a:t>lParam</a:t>
            </a:r>
            <a:r>
              <a:rPr lang="pt-BR" sz="1400" dirty="0">
                <a:latin typeface="Consolas" pitchFamily="49" charset="0"/>
                <a:cs typeface="Consolas" pitchFamily="49" charset="0"/>
              </a:rPr>
              <a:t>);</a:t>
            </a:r>
          </a:p>
          <a:p>
            <a:r>
              <a:rPr lang="pt-BR" sz="1400" dirty="0">
                <a:latin typeface="Consolas" pitchFamily="49" charset="0"/>
                <a:cs typeface="Consolas" pitchFamily="49" charset="0"/>
              </a:rPr>
              <a:t>}</a:t>
            </a:r>
          </a:p>
        </p:txBody>
      </p:sp>
      <p:grpSp>
        <p:nvGrpSpPr>
          <p:cNvPr id="5" name="Agrupar 4">
            <a:extLst>
              <a:ext uri="{FF2B5EF4-FFF2-40B4-BE49-F238E27FC236}">
                <a16:creationId xmlns:a16="http://schemas.microsoft.com/office/drawing/2014/main" id="{16A3EFDA-4FA5-4D3B-8E98-5A6B5B4C95AE}"/>
              </a:ext>
            </a:extLst>
          </p:cNvPr>
          <p:cNvGrpSpPr/>
          <p:nvPr/>
        </p:nvGrpSpPr>
        <p:grpSpPr>
          <a:xfrm>
            <a:off x="11695465" y="6386070"/>
            <a:ext cx="496535" cy="471930"/>
            <a:chOff x="11691257" y="6381328"/>
            <a:chExt cx="496535" cy="471930"/>
          </a:xfrm>
        </p:grpSpPr>
        <p:sp>
          <p:nvSpPr>
            <p:cNvPr id="6" name="Triângulo isósceles 6">
              <a:extLst>
                <a:ext uri="{FF2B5EF4-FFF2-40B4-BE49-F238E27FC236}">
                  <a16:creationId xmlns:a16="http://schemas.microsoft.com/office/drawing/2014/main" id="{0FF8D549-30D8-4B02-94EA-9312066707A7}"/>
                </a:ext>
              </a:extLst>
            </p:cNvPr>
            <p:cNvSpPr/>
            <p:nvPr/>
          </p:nvSpPr>
          <p:spPr>
            <a:xfrm>
              <a:off x="11691257" y="6381328"/>
              <a:ext cx="496534" cy="464210"/>
            </a:xfrm>
            <a:custGeom>
              <a:avLst/>
              <a:gdLst>
                <a:gd name="connsiteX0" fmla="*/ 0 w 864096"/>
                <a:gd name="connsiteY0" fmla="*/ 1512168 h 1512168"/>
                <a:gd name="connsiteX1" fmla="*/ 432048 w 864096"/>
                <a:gd name="connsiteY1" fmla="*/ 0 h 1512168"/>
                <a:gd name="connsiteX2" fmla="*/ 864096 w 864096"/>
                <a:gd name="connsiteY2" fmla="*/ 1512168 h 1512168"/>
                <a:gd name="connsiteX3" fmla="*/ 0 w 864096"/>
                <a:gd name="connsiteY3" fmla="*/ 1512168 h 1512168"/>
                <a:gd name="connsiteX0" fmla="*/ 0 w 864096"/>
                <a:gd name="connsiteY0" fmla="*/ 787773 h 787773"/>
                <a:gd name="connsiteX1" fmla="*/ 847684 w 864096"/>
                <a:gd name="connsiteY1" fmla="*/ 0 h 787773"/>
                <a:gd name="connsiteX2" fmla="*/ 864096 w 864096"/>
                <a:gd name="connsiteY2" fmla="*/ 787773 h 787773"/>
                <a:gd name="connsiteX3" fmla="*/ 0 w 864096"/>
                <a:gd name="connsiteY3" fmla="*/ 787773 h 787773"/>
                <a:gd name="connsiteX0" fmla="*/ 0 w 864096"/>
                <a:gd name="connsiteY0" fmla="*/ 797298 h 797298"/>
                <a:gd name="connsiteX1" fmla="*/ 857209 w 864096"/>
                <a:gd name="connsiteY1" fmla="*/ 0 h 797298"/>
                <a:gd name="connsiteX2" fmla="*/ 864096 w 864096"/>
                <a:gd name="connsiteY2" fmla="*/ 797298 h 797298"/>
                <a:gd name="connsiteX3" fmla="*/ 0 w 864096"/>
                <a:gd name="connsiteY3" fmla="*/ 797298 h 797298"/>
                <a:gd name="connsiteX0" fmla="*/ 0 w 864096"/>
                <a:gd name="connsiteY0" fmla="*/ 799680 h 799680"/>
                <a:gd name="connsiteX1" fmla="*/ 861971 w 864096"/>
                <a:gd name="connsiteY1" fmla="*/ 0 h 799680"/>
                <a:gd name="connsiteX2" fmla="*/ 864096 w 864096"/>
                <a:gd name="connsiteY2" fmla="*/ 799680 h 799680"/>
                <a:gd name="connsiteX3" fmla="*/ 0 w 864096"/>
                <a:gd name="connsiteY3" fmla="*/ 799680 h 799680"/>
              </a:gdLst>
              <a:ahLst/>
              <a:cxnLst>
                <a:cxn ang="0">
                  <a:pos x="connsiteX0" y="connsiteY0"/>
                </a:cxn>
                <a:cxn ang="0">
                  <a:pos x="connsiteX1" y="connsiteY1"/>
                </a:cxn>
                <a:cxn ang="0">
                  <a:pos x="connsiteX2" y="connsiteY2"/>
                </a:cxn>
                <a:cxn ang="0">
                  <a:pos x="connsiteX3" y="connsiteY3"/>
                </a:cxn>
              </a:cxnLst>
              <a:rect l="l" t="t" r="r" b="b"/>
              <a:pathLst>
                <a:path w="864096" h="799680">
                  <a:moveTo>
                    <a:pt x="0" y="799680"/>
                  </a:moveTo>
                  <a:lnTo>
                    <a:pt x="861971" y="0"/>
                  </a:lnTo>
                  <a:cubicBezTo>
                    <a:pt x="864267" y="265766"/>
                    <a:pt x="861800" y="533914"/>
                    <a:pt x="864096" y="799680"/>
                  </a:cubicBezTo>
                  <a:lnTo>
                    <a:pt x="0" y="799680"/>
                  </a:lnTo>
                  <a:close/>
                </a:path>
              </a:pathLst>
            </a:cu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7" name="Retângulo 6">
              <a:extLst>
                <a:ext uri="{FF2B5EF4-FFF2-40B4-BE49-F238E27FC236}">
                  <a16:creationId xmlns:a16="http://schemas.microsoft.com/office/drawing/2014/main" id="{A2EF5FA0-4F4D-462E-A6A7-6894590FFF97}"/>
                </a:ext>
              </a:extLst>
            </p:cNvPr>
            <p:cNvSpPr/>
            <p:nvPr/>
          </p:nvSpPr>
          <p:spPr>
            <a:xfrm>
              <a:off x="11877676" y="6545481"/>
              <a:ext cx="310116" cy="307777"/>
            </a:xfrm>
            <a:prstGeom prst="rect">
              <a:avLst/>
            </a:prstGeom>
          </p:spPr>
          <p:txBody>
            <a:bodyPr wrap="square" lIns="0" tIns="0" rIns="0" bIns="0" anchor="ctr" anchorCtr="0">
              <a:spAutoFit/>
            </a:bodyPr>
            <a:lstStyle/>
            <a:p>
              <a:pPr marL="68580" indent="0" algn="ctr">
                <a:buNone/>
              </a:pPr>
              <a:r>
                <a:rPr lang="pt-BR" sz="2000" dirty="0">
                  <a:solidFill>
                    <a:schemeClr val="bg1"/>
                  </a:solidFill>
                  <a:latin typeface="Consolas" panose="020B0609020204030204" pitchFamily="49" charset="0"/>
                </a:rPr>
                <a:t>»</a:t>
              </a:r>
            </a:p>
          </p:txBody>
        </p:sp>
      </p:grpSp>
    </p:spTree>
    <p:extLst>
      <p:ext uri="{BB962C8B-B14F-4D97-AF65-F5344CB8AC3E}">
        <p14:creationId xmlns:p14="http://schemas.microsoft.com/office/powerpoint/2010/main" val="12338772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DCD46C-6D4F-444F-BAA8-5B143BF9825E}"/>
              </a:ext>
            </a:extLst>
          </p:cNvPr>
          <p:cNvSpPr>
            <a:spLocks noGrp="1"/>
          </p:cNvSpPr>
          <p:nvPr>
            <p:ph type="title"/>
          </p:nvPr>
        </p:nvSpPr>
        <p:spPr/>
        <p:txBody>
          <a:bodyPr/>
          <a:lstStyle/>
          <a:p>
            <a:r>
              <a:rPr lang="pt-BR" dirty="0"/>
              <a:t>RESUMO</a:t>
            </a:r>
          </a:p>
        </p:txBody>
      </p:sp>
      <p:sp>
        <p:nvSpPr>
          <p:cNvPr id="3" name="Espaço Reservado para Conteúdo 2">
            <a:extLst>
              <a:ext uri="{FF2B5EF4-FFF2-40B4-BE49-F238E27FC236}">
                <a16:creationId xmlns:a16="http://schemas.microsoft.com/office/drawing/2014/main" id="{B81A875B-45EF-45A4-8533-E2B72445A8FF}"/>
              </a:ext>
            </a:extLst>
          </p:cNvPr>
          <p:cNvSpPr>
            <a:spLocks noGrp="1"/>
          </p:cNvSpPr>
          <p:nvPr>
            <p:ph idx="1"/>
          </p:nvPr>
        </p:nvSpPr>
        <p:spPr/>
        <p:txBody>
          <a:bodyPr>
            <a:normAutofit/>
          </a:bodyPr>
          <a:lstStyle/>
          <a:p>
            <a:r>
              <a:rPr lang="pt-BR" dirty="0">
                <a:solidFill>
                  <a:schemeClr val="accent3"/>
                </a:solidFill>
              </a:rPr>
              <a:t>Teclado e Mouse</a:t>
            </a:r>
            <a:r>
              <a:rPr lang="pt-BR" dirty="0"/>
              <a:t> são lidos a partir do </a:t>
            </a:r>
            <a:r>
              <a:rPr lang="pt-BR" dirty="0">
                <a:solidFill>
                  <a:schemeClr val="accent1"/>
                </a:solidFill>
              </a:rPr>
              <a:t>tratamento de mensagens</a:t>
            </a:r>
          </a:p>
          <a:p>
            <a:pPr lvl="1"/>
            <a:r>
              <a:rPr lang="pt-BR" dirty="0">
                <a:solidFill>
                  <a:schemeClr val="accent2"/>
                </a:solidFill>
              </a:rPr>
              <a:t>Teclado</a:t>
            </a:r>
            <a:r>
              <a:rPr lang="pt-BR" dirty="0"/>
              <a:t> </a:t>
            </a:r>
          </a:p>
          <a:p>
            <a:pPr lvl="2"/>
            <a:r>
              <a:rPr lang="pt-BR" dirty="0"/>
              <a:t>Pode ser consultado sobre o pressionamento de teclas</a:t>
            </a:r>
            <a:br>
              <a:rPr lang="pt-BR" dirty="0"/>
            </a:br>
            <a:r>
              <a:rPr lang="pt-BR" b="1" dirty="0"/>
              <a:t>WM_KEYDOWN</a:t>
            </a:r>
            <a:r>
              <a:rPr lang="pt-BR" dirty="0"/>
              <a:t>, </a:t>
            </a:r>
            <a:r>
              <a:rPr lang="pt-BR" b="1" dirty="0"/>
              <a:t>WM_KEYUP</a:t>
            </a:r>
            <a:r>
              <a:rPr lang="pt-BR" dirty="0"/>
              <a:t>, </a:t>
            </a:r>
            <a:r>
              <a:rPr lang="pt-BR" b="1" dirty="0"/>
              <a:t>WM_CHAR</a:t>
            </a:r>
          </a:p>
          <a:p>
            <a:pPr lvl="1"/>
            <a:r>
              <a:rPr lang="pt-BR" dirty="0">
                <a:solidFill>
                  <a:schemeClr val="accent2"/>
                </a:solidFill>
              </a:rPr>
              <a:t>Mouse</a:t>
            </a:r>
          </a:p>
          <a:p>
            <a:pPr lvl="2"/>
            <a:r>
              <a:rPr lang="pt-BR" dirty="0"/>
              <a:t>Pode ser consultado sobre sua posição e estado dos botões</a:t>
            </a:r>
            <a:br>
              <a:rPr lang="pt-BR" dirty="0"/>
            </a:br>
            <a:r>
              <a:rPr lang="pt-BR" b="1" dirty="0"/>
              <a:t>WM_MOUSEMOVE</a:t>
            </a:r>
            <a:r>
              <a:rPr lang="pt-BR" dirty="0"/>
              <a:t>, </a:t>
            </a:r>
            <a:r>
              <a:rPr lang="pt-BR" b="1" dirty="0"/>
              <a:t>WM_LBUTTONDOWN</a:t>
            </a:r>
            <a:r>
              <a:rPr lang="pt-BR" dirty="0"/>
              <a:t>, </a:t>
            </a:r>
            <a:r>
              <a:rPr lang="pt-BR" b="1" dirty="0"/>
              <a:t>WM_LBUTTONUP</a:t>
            </a:r>
            <a:r>
              <a:rPr lang="pt-BR" dirty="0"/>
              <a:t>, </a:t>
            </a:r>
            <a:r>
              <a:rPr lang="pt-BR" b="1" dirty="0"/>
              <a:t>WM_RBUTTONDOWN</a:t>
            </a:r>
            <a:r>
              <a:rPr lang="pt-BR" dirty="0"/>
              <a:t>, </a:t>
            </a:r>
            <a:r>
              <a:rPr lang="pt-BR" b="1" dirty="0"/>
              <a:t>WM_RBUTTONUP</a:t>
            </a:r>
            <a:r>
              <a:rPr lang="pt-BR" dirty="0"/>
              <a:t>, </a:t>
            </a:r>
            <a:r>
              <a:rPr lang="pt-BR" b="1" dirty="0"/>
              <a:t>WM_MBUTTONDOWN</a:t>
            </a:r>
            <a:r>
              <a:rPr lang="pt-BR" dirty="0"/>
              <a:t>, </a:t>
            </a:r>
            <a:r>
              <a:rPr lang="pt-BR" b="1" dirty="0"/>
              <a:t>WM_MBUTTONUP</a:t>
            </a:r>
            <a:r>
              <a:rPr lang="pt-BR" dirty="0"/>
              <a:t>,</a:t>
            </a:r>
            <a:r>
              <a:rPr lang="pt-BR" b="1" dirty="0"/>
              <a:t> WM_MOUSEWHEEL</a:t>
            </a:r>
            <a:endParaRPr lang="pt-BR" sz="2000" b="1" dirty="0">
              <a:solidFill>
                <a:schemeClr val="accent1">
                  <a:lumMod val="75000"/>
                </a:schemeClr>
              </a:solidFill>
              <a:latin typeface="Consolas" panose="020B0609020204030204" pitchFamily="49" charset="0"/>
              <a:cs typeface="Consolas" panose="020B0609020204030204" pitchFamily="49" charset="0"/>
            </a:endParaRPr>
          </a:p>
          <a:p>
            <a:endParaRPr lang="pt-BR" dirty="0"/>
          </a:p>
        </p:txBody>
      </p:sp>
    </p:spTree>
    <p:extLst>
      <p:ext uri="{BB962C8B-B14F-4D97-AF65-F5344CB8AC3E}">
        <p14:creationId xmlns:p14="http://schemas.microsoft.com/office/powerpoint/2010/main" val="35093638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C62CDE-D940-40B6-BB96-DB9CB0B7E85A}"/>
              </a:ext>
            </a:extLst>
          </p:cNvPr>
          <p:cNvSpPr>
            <a:spLocks noGrp="1"/>
          </p:cNvSpPr>
          <p:nvPr>
            <p:ph type="title"/>
          </p:nvPr>
        </p:nvSpPr>
        <p:spPr>
          <a:xfrm>
            <a:off x="1024468" y="1777461"/>
            <a:ext cx="9872134" cy="2604495"/>
          </a:xfrm>
        </p:spPr>
        <p:txBody>
          <a:bodyPr>
            <a:normAutofit/>
          </a:bodyPr>
          <a:lstStyle/>
          <a:p>
            <a:pPr algn="ctr"/>
            <a:r>
              <a:rPr lang="pt-BR" sz="3600" b="1" cap="small" dirty="0"/>
              <a:t>Computação gráfica </a:t>
            </a:r>
            <a:r>
              <a:rPr lang="pt-BR" sz="3600" cap="small" dirty="0"/>
              <a:t>é a ciência e arte da comunicação visual através de uma tela de computador e seus </a:t>
            </a:r>
            <a:r>
              <a:rPr lang="pt-BR" sz="3600" cap="small" dirty="0">
                <a:solidFill>
                  <a:schemeClr val="accent3"/>
                </a:solidFill>
              </a:rPr>
              <a:t>dispositivos</a:t>
            </a:r>
            <a:r>
              <a:rPr lang="pt-BR" sz="3600" cap="small" dirty="0"/>
              <a:t> de </a:t>
            </a:r>
            <a:r>
              <a:rPr lang="pt-BR" sz="3600" cap="small" dirty="0">
                <a:solidFill>
                  <a:schemeClr val="accent1"/>
                </a:solidFill>
              </a:rPr>
              <a:t>interação</a:t>
            </a:r>
            <a:r>
              <a:rPr lang="pt-BR" sz="3600" cap="small" dirty="0"/>
              <a:t>. </a:t>
            </a:r>
            <a:endParaRPr lang="pt-BR" sz="3600" dirty="0"/>
          </a:p>
        </p:txBody>
      </p:sp>
      <p:sp>
        <p:nvSpPr>
          <p:cNvPr id="3" name="Espaço Reservado para Texto 2">
            <a:extLst>
              <a:ext uri="{FF2B5EF4-FFF2-40B4-BE49-F238E27FC236}">
                <a16:creationId xmlns:a16="http://schemas.microsoft.com/office/drawing/2014/main" id="{8ED7933B-2DA2-4C64-91B3-21E2AE0C716A}"/>
              </a:ext>
            </a:extLst>
          </p:cNvPr>
          <p:cNvSpPr>
            <a:spLocks noGrp="1"/>
          </p:cNvSpPr>
          <p:nvPr>
            <p:ph type="body" sz="half" idx="13"/>
          </p:nvPr>
        </p:nvSpPr>
        <p:spPr>
          <a:xfrm>
            <a:off x="1155698" y="4808128"/>
            <a:ext cx="9872134" cy="594306"/>
          </a:xfrm>
        </p:spPr>
        <p:txBody>
          <a:bodyPr>
            <a:normAutofit/>
          </a:bodyPr>
          <a:lstStyle/>
          <a:p>
            <a:pPr algn="ctr"/>
            <a:r>
              <a:rPr lang="pt-BR" dirty="0"/>
              <a:t>James </a:t>
            </a:r>
            <a:r>
              <a:rPr lang="pt-BR" dirty="0" err="1"/>
              <a:t>Foley</a:t>
            </a:r>
            <a:r>
              <a:rPr lang="pt-BR" dirty="0"/>
              <a:t>, </a:t>
            </a:r>
            <a:r>
              <a:rPr lang="pt-BR" dirty="0" err="1"/>
              <a:t>Andries</a:t>
            </a:r>
            <a:r>
              <a:rPr lang="pt-BR" dirty="0"/>
              <a:t> van </a:t>
            </a:r>
            <a:r>
              <a:rPr lang="pt-BR" dirty="0" err="1"/>
              <a:t>Dam</a:t>
            </a:r>
            <a:r>
              <a:rPr lang="pt-BR" dirty="0"/>
              <a:t>, Steven </a:t>
            </a:r>
            <a:r>
              <a:rPr lang="pt-BR" dirty="0" err="1"/>
              <a:t>Feiner</a:t>
            </a:r>
            <a:r>
              <a:rPr lang="pt-BR" dirty="0"/>
              <a:t>, John F. Hughes,</a:t>
            </a:r>
            <a:br>
              <a:rPr lang="pt-BR" dirty="0"/>
            </a:br>
            <a:r>
              <a:rPr lang="pt-BR" dirty="0"/>
              <a:t>Morgan </a:t>
            </a:r>
            <a:r>
              <a:rPr lang="pt-BR" dirty="0" err="1"/>
              <a:t>McGuire</a:t>
            </a:r>
            <a:r>
              <a:rPr lang="pt-BR" dirty="0"/>
              <a:t>, David </a:t>
            </a:r>
            <a:r>
              <a:rPr lang="pt-BR" dirty="0" err="1"/>
              <a:t>Sklar</a:t>
            </a:r>
            <a:r>
              <a:rPr lang="pt-BR" dirty="0"/>
              <a:t>, e Kurt </a:t>
            </a:r>
            <a:r>
              <a:rPr lang="pt-BR" dirty="0" err="1"/>
              <a:t>Akeley</a:t>
            </a:r>
            <a:endParaRPr lang="pt-BR" dirty="0"/>
          </a:p>
          <a:p>
            <a:pPr algn="ctr"/>
            <a:endParaRPr lang="pt-BR" dirty="0"/>
          </a:p>
        </p:txBody>
      </p:sp>
      <p:sp>
        <p:nvSpPr>
          <p:cNvPr id="4" name="Espaço Reservado para Texto 3">
            <a:extLst>
              <a:ext uri="{FF2B5EF4-FFF2-40B4-BE49-F238E27FC236}">
                <a16:creationId xmlns:a16="http://schemas.microsoft.com/office/drawing/2014/main" id="{D2629390-6754-4AD1-8B4C-D62D2002F1FF}"/>
              </a:ext>
            </a:extLst>
          </p:cNvPr>
          <p:cNvSpPr>
            <a:spLocks noGrp="1"/>
          </p:cNvSpPr>
          <p:nvPr>
            <p:ph type="body" sz="half" idx="2"/>
          </p:nvPr>
        </p:nvSpPr>
        <p:spPr>
          <a:xfrm>
            <a:off x="1020234" y="4120729"/>
            <a:ext cx="10151532" cy="679871"/>
          </a:xfrm>
        </p:spPr>
        <p:txBody>
          <a:bodyPr/>
          <a:lstStyle/>
          <a:p>
            <a:pPr algn="ctr"/>
            <a:r>
              <a:rPr lang="pt-BR" dirty="0"/>
              <a:t>- Computer </a:t>
            </a:r>
            <a:r>
              <a:rPr lang="pt-BR" dirty="0" err="1"/>
              <a:t>Graphics</a:t>
            </a:r>
            <a:r>
              <a:rPr lang="pt-BR" dirty="0"/>
              <a:t>: </a:t>
            </a:r>
            <a:r>
              <a:rPr lang="pt-BR" dirty="0" err="1"/>
              <a:t>Principles</a:t>
            </a:r>
            <a:r>
              <a:rPr lang="pt-BR" dirty="0"/>
              <a:t> </a:t>
            </a:r>
            <a:r>
              <a:rPr lang="pt-BR" dirty="0" err="1"/>
              <a:t>and</a:t>
            </a:r>
            <a:r>
              <a:rPr lang="pt-BR" dirty="0"/>
              <a:t> </a:t>
            </a:r>
            <a:r>
              <a:rPr lang="pt-BR" dirty="0" err="1"/>
              <a:t>Practice</a:t>
            </a:r>
            <a:endParaRPr lang="pt-BR" dirty="0"/>
          </a:p>
        </p:txBody>
      </p:sp>
      <p:sp>
        <p:nvSpPr>
          <p:cNvPr id="6" name="Título 1">
            <a:extLst>
              <a:ext uri="{FF2B5EF4-FFF2-40B4-BE49-F238E27FC236}">
                <a16:creationId xmlns:a16="http://schemas.microsoft.com/office/drawing/2014/main" id="{87BA515B-F837-4BBC-A4DF-067E03C2BC71}"/>
              </a:ext>
            </a:extLst>
          </p:cNvPr>
          <p:cNvSpPr txBox="1">
            <a:spLocks/>
          </p:cNvSpPr>
          <p:nvPr/>
        </p:nvSpPr>
        <p:spPr>
          <a:xfrm>
            <a:off x="685800" y="764373"/>
            <a:ext cx="10820400" cy="12930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cap="all" baseline="0">
                <a:solidFill>
                  <a:schemeClr val="tx1"/>
                </a:solidFill>
                <a:latin typeface="+mj-lt"/>
                <a:ea typeface="+mj-ea"/>
                <a:cs typeface="+mj-cs"/>
              </a:defRPr>
            </a:lvl1pPr>
          </a:lstStyle>
          <a:p>
            <a:r>
              <a:rPr lang="pt-BR" sz="4000" dirty="0"/>
              <a:t>Motivação</a:t>
            </a:r>
          </a:p>
        </p:txBody>
      </p:sp>
    </p:spTree>
    <p:extLst>
      <p:ext uri="{BB962C8B-B14F-4D97-AF65-F5344CB8AC3E}">
        <p14:creationId xmlns:p14="http://schemas.microsoft.com/office/powerpoint/2010/main" val="27677620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762EE1-E2CA-4625-A237-3BE9291AC5BD}"/>
              </a:ext>
            </a:extLst>
          </p:cNvPr>
          <p:cNvSpPr>
            <a:spLocks noGrp="1"/>
          </p:cNvSpPr>
          <p:nvPr>
            <p:ph type="title"/>
          </p:nvPr>
        </p:nvSpPr>
        <p:spPr/>
        <p:txBody>
          <a:bodyPr/>
          <a:lstStyle/>
          <a:p>
            <a:r>
              <a:rPr lang="pt-BR" dirty="0"/>
              <a:t>Introdução</a:t>
            </a:r>
          </a:p>
        </p:txBody>
      </p:sp>
      <p:sp>
        <p:nvSpPr>
          <p:cNvPr id="3" name="Espaço Reservado para Conteúdo 2">
            <a:extLst>
              <a:ext uri="{FF2B5EF4-FFF2-40B4-BE49-F238E27FC236}">
                <a16:creationId xmlns:a16="http://schemas.microsoft.com/office/drawing/2014/main" id="{A5D60446-17EA-4E98-BE4A-0E7E4DC00096}"/>
              </a:ext>
            </a:extLst>
          </p:cNvPr>
          <p:cNvSpPr>
            <a:spLocks noGrp="1"/>
          </p:cNvSpPr>
          <p:nvPr>
            <p:ph idx="1"/>
          </p:nvPr>
        </p:nvSpPr>
        <p:spPr/>
        <p:txBody>
          <a:bodyPr/>
          <a:lstStyle/>
          <a:p>
            <a:r>
              <a:rPr lang="pt-BR" dirty="0"/>
              <a:t>Os </a:t>
            </a:r>
            <a:r>
              <a:rPr lang="pt-BR" dirty="0">
                <a:solidFill>
                  <a:schemeClr val="accent3"/>
                </a:solidFill>
              </a:rPr>
              <a:t>dispositivos de interação </a:t>
            </a:r>
            <a:r>
              <a:rPr lang="pt-BR" dirty="0">
                <a:solidFill>
                  <a:schemeClr val="accent1"/>
                </a:solidFill>
              </a:rPr>
              <a:t>mais comuns </a:t>
            </a:r>
            <a:r>
              <a:rPr lang="pt-BR" dirty="0"/>
              <a:t>no computador</a:t>
            </a:r>
          </a:p>
        </p:txBody>
      </p:sp>
      <p:grpSp>
        <p:nvGrpSpPr>
          <p:cNvPr id="16" name="Agrupar 15">
            <a:extLst>
              <a:ext uri="{FF2B5EF4-FFF2-40B4-BE49-F238E27FC236}">
                <a16:creationId xmlns:a16="http://schemas.microsoft.com/office/drawing/2014/main" id="{C9B23E0D-E4FF-4A58-9006-35B7CB8A80AF}"/>
              </a:ext>
            </a:extLst>
          </p:cNvPr>
          <p:cNvGrpSpPr/>
          <p:nvPr/>
        </p:nvGrpSpPr>
        <p:grpSpPr>
          <a:xfrm>
            <a:off x="2053044" y="2846973"/>
            <a:ext cx="8085911" cy="3246654"/>
            <a:chOff x="1148249" y="2871934"/>
            <a:chExt cx="8085911" cy="3246654"/>
          </a:xfrm>
        </p:grpSpPr>
        <p:sp>
          <p:nvSpPr>
            <p:cNvPr id="14" name="Retângulo: Cantos Diagonais Arredondados 13">
              <a:extLst>
                <a:ext uri="{FF2B5EF4-FFF2-40B4-BE49-F238E27FC236}">
                  <a16:creationId xmlns:a16="http://schemas.microsoft.com/office/drawing/2014/main" id="{C603B18F-D6D7-463F-A750-135B2B10EB67}"/>
                </a:ext>
              </a:extLst>
            </p:cNvPr>
            <p:cNvSpPr/>
            <p:nvPr/>
          </p:nvSpPr>
          <p:spPr>
            <a:xfrm>
              <a:off x="5367064" y="4654172"/>
              <a:ext cx="3859329" cy="1464416"/>
            </a:xfrm>
            <a:prstGeom prst="round2DiagRect">
              <a:avLst/>
            </a:prstGeom>
            <a:solidFill>
              <a:schemeClr val="bg1">
                <a:lumMod val="85000"/>
                <a:lumOff val="15000"/>
                <a:alpha val="50000"/>
              </a:schemeClr>
            </a:solid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Retângulo: Cantos Diagonais Arredondados 14">
              <a:extLst>
                <a:ext uri="{FF2B5EF4-FFF2-40B4-BE49-F238E27FC236}">
                  <a16:creationId xmlns:a16="http://schemas.microsoft.com/office/drawing/2014/main" id="{D30239A7-C200-45CA-9CD0-C3B8AC8F2555}"/>
                </a:ext>
              </a:extLst>
            </p:cNvPr>
            <p:cNvSpPr/>
            <p:nvPr/>
          </p:nvSpPr>
          <p:spPr>
            <a:xfrm>
              <a:off x="5374831" y="2871934"/>
              <a:ext cx="3859329" cy="1464416"/>
            </a:xfrm>
            <a:prstGeom prst="round2DiagRect">
              <a:avLst/>
            </a:prstGeom>
            <a:solidFill>
              <a:schemeClr val="bg1">
                <a:lumMod val="85000"/>
                <a:lumOff val="15000"/>
                <a:alpha val="50000"/>
              </a:schemeClr>
            </a:solid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Retângulo: Cantos Diagonais Arredondados 12">
              <a:extLst>
                <a:ext uri="{FF2B5EF4-FFF2-40B4-BE49-F238E27FC236}">
                  <a16:creationId xmlns:a16="http://schemas.microsoft.com/office/drawing/2014/main" id="{05A2A2BE-50D4-40ED-94F3-E04D28365162}"/>
                </a:ext>
              </a:extLst>
            </p:cNvPr>
            <p:cNvSpPr/>
            <p:nvPr/>
          </p:nvSpPr>
          <p:spPr>
            <a:xfrm>
              <a:off x="1148249" y="4654172"/>
              <a:ext cx="3859329" cy="1464416"/>
            </a:xfrm>
            <a:prstGeom prst="round2DiagRect">
              <a:avLst/>
            </a:prstGeom>
            <a:solidFill>
              <a:schemeClr val="bg1">
                <a:lumMod val="85000"/>
                <a:lumOff val="15000"/>
                <a:alpha val="50000"/>
              </a:schemeClr>
            </a:solid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Retângulo: Cantos Diagonais Arredondados 11">
              <a:extLst>
                <a:ext uri="{FF2B5EF4-FFF2-40B4-BE49-F238E27FC236}">
                  <a16:creationId xmlns:a16="http://schemas.microsoft.com/office/drawing/2014/main" id="{75254663-E3DD-4024-9BA1-87743F53A9F8}"/>
                </a:ext>
              </a:extLst>
            </p:cNvPr>
            <p:cNvSpPr/>
            <p:nvPr/>
          </p:nvSpPr>
          <p:spPr>
            <a:xfrm>
              <a:off x="1156016" y="2871934"/>
              <a:ext cx="3859329" cy="1464416"/>
            </a:xfrm>
            <a:prstGeom prst="round2DiagRect">
              <a:avLst/>
            </a:prstGeom>
            <a:solidFill>
              <a:schemeClr val="bg1">
                <a:lumMod val="85000"/>
                <a:lumOff val="15000"/>
                <a:alpha val="50000"/>
              </a:schemeClr>
            </a:solid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4" name="Imagem 3">
              <a:extLst>
                <a:ext uri="{FF2B5EF4-FFF2-40B4-BE49-F238E27FC236}">
                  <a16:creationId xmlns:a16="http://schemas.microsoft.com/office/drawing/2014/main" id="{47262FF5-54E6-485B-AED1-AB216D425B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1111" y="4718817"/>
              <a:ext cx="1425545" cy="1302121"/>
            </a:xfrm>
            <a:prstGeom prst="rect">
              <a:avLst/>
            </a:prstGeom>
          </p:spPr>
        </p:pic>
        <p:pic>
          <p:nvPicPr>
            <p:cNvPr id="5" name="Imagem 4">
              <a:extLst>
                <a:ext uri="{FF2B5EF4-FFF2-40B4-BE49-F238E27FC236}">
                  <a16:creationId xmlns:a16="http://schemas.microsoft.com/office/drawing/2014/main" id="{DDEB8D0A-C84A-499F-8D45-79D3B12CF3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76451" y="2871934"/>
              <a:ext cx="3034866" cy="1364927"/>
            </a:xfrm>
            <a:prstGeom prst="rect">
              <a:avLst/>
            </a:prstGeom>
          </p:spPr>
        </p:pic>
        <p:pic>
          <p:nvPicPr>
            <p:cNvPr id="6" name="Imagem 5">
              <a:extLst>
                <a:ext uri="{FF2B5EF4-FFF2-40B4-BE49-F238E27FC236}">
                  <a16:creationId xmlns:a16="http://schemas.microsoft.com/office/drawing/2014/main" id="{14BD1E60-B59F-45D5-B560-E2AD9F815D8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62629" y="4796240"/>
              <a:ext cx="1433067" cy="1224698"/>
            </a:xfrm>
            <a:prstGeom prst="rect">
              <a:avLst/>
            </a:prstGeom>
          </p:spPr>
        </p:pic>
        <p:pic>
          <p:nvPicPr>
            <p:cNvPr id="7" name="Picture 2" descr="http://upload.wikimedia.org/wikipedia/commons/thumb/7/76/Multitouch_screen.svg/250px-Multitouch_screen.svg.png">
              <a:extLst>
                <a:ext uri="{FF2B5EF4-FFF2-40B4-BE49-F238E27FC236}">
                  <a16:creationId xmlns:a16="http://schemas.microsoft.com/office/drawing/2014/main" id="{C870CD98-A0F8-4C59-8016-8AB40499AA0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30285" y="3003031"/>
              <a:ext cx="1697756" cy="1229175"/>
            </a:xfrm>
            <a:prstGeom prst="rect">
              <a:avLst/>
            </a:prstGeom>
            <a:noFill/>
            <a:extLst>
              <a:ext uri="{909E8E84-426E-40DD-AFC4-6F175D3DCCD1}">
                <a14:hiddenFill xmlns:a14="http://schemas.microsoft.com/office/drawing/2010/main">
                  <a:solidFill>
                    <a:srgbClr val="FFFFFF"/>
                  </a:solidFill>
                </a14:hiddenFill>
              </a:ext>
            </a:extLst>
          </p:spPr>
        </p:pic>
        <p:sp>
          <p:nvSpPr>
            <p:cNvPr id="8" name="Retângulo 7">
              <a:extLst>
                <a:ext uri="{FF2B5EF4-FFF2-40B4-BE49-F238E27FC236}">
                  <a16:creationId xmlns:a16="http://schemas.microsoft.com/office/drawing/2014/main" id="{2ABB31EE-EE41-4B83-96E0-BEF586015DA2}"/>
                </a:ext>
              </a:extLst>
            </p:cNvPr>
            <p:cNvSpPr/>
            <p:nvPr/>
          </p:nvSpPr>
          <p:spPr>
            <a:xfrm>
              <a:off x="5487923" y="5675705"/>
              <a:ext cx="941283" cy="307777"/>
            </a:xfrm>
            <a:prstGeom prst="rect">
              <a:avLst/>
            </a:prstGeom>
          </p:spPr>
          <p:txBody>
            <a:bodyPr wrap="none">
              <a:spAutoFit/>
            </a:bodyPr>
            <a:lstStyle/>
            <a:p>
              <a:pPr algn="ctr"/>
              <a:r>
                <a:rPr lang="pt-BR" sz="1400" dirty="0"/>
                <a:t>Controle</a:t>
              </a:r>
            </a:p>
          </p:txBody>
        </p:sp>
        <p:sp>
          <p:nvSpPr>
            <p:cNvPr id="9" name="Retângulo 8">
              <a:extLst>
                <a:ext uri="{FF2B5EF4-FFF2-40B4-BE49-F238E27FC236}">
                  <a16:creationId xmlns:a16="http://schemas.microsoft.com/office/drawing/2014/main" id="{99E23987-B9ED-4AC5-ADCA-F6A82B657377}"/>
                </a:ext>
              </a:extLst>
            </p:cNvPr>
            <p:cNvSpPr/>
            <p:nvPr/>
          </p:nvSpPr>
          <p:spPr>
            <a:xfrm>
              <a:off x="1325826" y="3924429"/>
              <a:ext cx="893193" cy="307777"/>
            </a:xfrm>
            <a:prstGeom prst="rect">
              <a:avLst/>
            </a:prstGeom>
          </p:spPr>
          <p:txBody>
            <a:bodyPr wrap="none">
              <a:spAutoFit/>
            </a:bodyPr>
            <a:lstStyle/>
            <a:p>
              <a:r>
                <a:rPr lang="pt-BR" sz="1400" dirty="0"/>
                <a:t>Teclado</a:t>
              </a:r>
            </a:p>
          </p:txBody>
        </p:sp>
        <p:sp>
          <p:nvSpPr>
            <p:cNvPr id="10" name="Retângulo 9">
              <a:extLst>
                <a:ext uri="{FF2B5EF4-FFF2-40B4-BE49-F238E27FC236}">
                  <a16:creationId xmlns:a16="http://schemas.microsoft.com/office/drawing/2014/main" id="{690ECFEB-6D95-40CE-8B61-A35540B0811C}"/>
                </a:ext>
              </a:extLst>
            </p:cNvPr>
            <p:cNvSpPr/>
            <p:nvPr/>
          </p:nvSpPr>
          <p:spPr>
            <a:xfrm>
              <a:off x="5487923" y="3898845"/>
              <a:ext cx="1402948" cy="307777"/>
            </a:xfrm>
            <a:prstGeom prst="rect">
              <a:avLst/>
            </a:prstGeom>
          </p:spPr>
          <p:txBody>
            <a:bodyPr wrap="none">
              <a:spAutoFit/>
            </a:bodyPr>
            <a:lstStyle/>
            <a:p>
              <a:pPr algn="ctr"/>
              <a:r>
                <a:rPr lang="pt-BR" sz="1400" dirty="0"/>
                <a:t>Tela de toque</a:t>
              </a:r>
            </a:p>
          </p:txBody>
        </p:sp>
        <p:sp>
          <p:nvSpPr>
            <p:cNvPr id="11" name="Retângulo 10">
              <a:extLst>
                <a:ext uri="{FF2B5EF4-FFF2-40B4-BE49-F238E27FC236}">
                  <a16:creationId xmlns:a16="http://schemas.microsoft.com/office/drawing/2014/main" id="{976C6917-7602-416E-9852-59068A8F5DE5}"/>
                </a:ext>
              </a:extLst>
            </p:cNvPr>
            <p:cNvSpPr/>
            <p:nvPr/>
          </p:nvSpPr>
          <p:spPr>
            <a:xfrm>
              <a:off x="1325826" y="5675705"/>
              <a:ext cx="761747" cy="307777"/>
            </a:xfrm>
            <a:prstGeom prst="rect">
              <a:avLst/>
            </a:prstGeom>
          </p:spPr>
          <p:txBody>
            <a:bodyPr wrap="none">
              <a:spAutoFit/>
            </a:bodyPr>
            <a:lstStyle/>
            <a:p>
              <a:r>
                <a:rPr lang="pt-BR" sz="1400" dirty="0"/>
                <a:t>Mouse</a:t>
              </a:r>
            </a:p>
          </p:txBody>
        </p:sp>
      </p:grpSp>
    </p:spTree>
    <p:extLst>
      <p:ext uri="{BB962C8B-B14F-4D97-AF65-F5344CB8AC3E}">
        <p14:creationId xmlns:p14="http://schemas.microsoft.com/office/powerpoint/2010/main" val="7688942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CD5090-B059-459B-9875-3FDBB0F3FEB4}"/>
              </a:ext>
            </a:extLst>
          </p:cNvPr>
          <p:cNvSpPr>
            <a:spLocks noGrp="1"/>
          </p:cNvSpPr>
          <p:nvPr>
            <p:ph type="title"/>
          </p:nvPr>
        </p:nvSpPr>
        <p:spPr/>
        <p:txBody>
          <a:bodyPr/>
          <a:lstStyle/>
          <a:p>
            <a:r>
              <a:rPr lang="pt-BR" dirty="0"/>
              <a:t>Teclado</a:t>
            </a:r>
          </a:p>
        </p:txBody>
      </p:sp>
      <p:sp>
        <p:nvSpPr>
          <p:cNvPr id="3" name="Espaço Reservado para Conteúdo 2">
            <a:extLst>
              <a:ext uri="{FF2B5EF4-FFF2-40B4-BE49-F238E27FC236}">
                <a16:creationId xmlns:a16="http://schemas.microsoft.com/office/drawing/2014/main" id="{83AB7D2A-40A8-4416-8F63-1EF5BA2521B0}"/>
              </a:ext>
            </a:extLst>
          </p:cNvPr>
          <p:cNvSpPr>
            <a:spLocks noGrp="1"/>
          </p:cNvSpPr>
          <p:nvPr>
            <p:ph idx="1"/>
          </p:nvPr>
        </p:nvSpPr>
        <p:spPr/>
        <p:txBody>
          <a:bodyPr/>
          <a:lstStyle/>
          <a:p>
            <a:r>
              <a:rPr lang="pt-BR" dirty="0"/>
              <a:t>No </a:t>
            </a:r>
            <a:r>
              <a:rPr lang="pt-BR" b="1" dirty="0"/>
              <a:t>Windows</a:t>
            </a:r>
            <a:r>
              <a:rPr lang="pt-BR" dirty="0"/>
              <a:t>, as aplicações </a:t>
            </a:r>
            <a:r>
              <a:rPr lang="pt-BR" dirty="0">
                <a:solidFill>
                  <a:schemeClr val="accent3"/>
                </a:solidFill>
              </a:rPr>
              <a:t>recebem dados</a:t>
            </a:r>
            <a:r>
              <a:rPr lang="pt-BR" dirty="0"/>
              <a:t> do teclado </a:t>
            </a:r>
            <a:r>
              <a:rPr lang="pt-BR" dirty="0">
                <a:solidFill>
                  <a:schemeClr val="accent1"/>
                </a:solidFill>
              </a:rPr>
              <a:t>através </a:t>
            </a:r>
            <a:br>
              <a:rPr lang="pt-BR" dirty="0">
                <a:solidFill>
                  <a:schemeClr val="accent1"/>
                </a:solidFill>
              </a:rPr>
            </a:br>
            <a:r>
              <a:rPr lang="pt-BR" dirty="0">
                <a:solidFill>
                  <a:schemeClr val="accent1"/>
                </a:solidFill>
              </a:rPr>
              <a:t>de mensagens </a:t>
            </a:r>
            <a:r>
              <a:rPr lang="pt-BR" dirty="0"/>
              <a:t>postadas para a sua janela</a:t>
            </a:r>
          </a:p>
          <a:p>
            <a:endParaRPr lang="pt-BR" dirty="0"/>
          </a:p>
          <a:p>
            <a:endParaRPr lang="pt-BR" dirty="0"/>
          </a:p>
          <a:p>
            <a:endParaRPr lang="pt-BR" dirty="0"/>
          </a:p>
          <a:p>
            <a:endParaRPr lang="pt-BR" dirty="0"/>
          </a:p>
          <a:p>
            <a:endParaRPr lang="pt-BR" dirty="0"/>
          </a:p>
        </p:txBody>
      </p:sp>
      <p:grpSp>
        <p:nvGrpSpPr>
          <p:cNvPr id="25" name="Agrupar 24">
            <a:extLst>
              <a:ext uri="{FF2B5EF4-FFF2-40B4-BE49-F238E27FC236}">
                <a16:creationId xmlns:a16="http://schemas.microsoft.com/office/drawing/2014/main" id="{9521B7FF-3215-46C4-B6B8-86531376AAF3}"/>
              </a:ext>
            </a:extLst>
          </p:cNvPr>
          <p:cNvGrpSpPr/>
          <p:nvPr/>
        </p:nvGrpSpPr>
        <p:grpSpPr>
          <a:xfrm>
            <a:off x="6973178" y="3190468"/>
            <a:ext cx="3286688" cy="2376264"/>
            <a:chOff x="6218422" y="2860468"/>
            <a:chExt cx="3286688" cy="2376264"/>
          </a:xfrm>
        </p:grpSpPr>
        <p:grpSp>
          <p:nvGrpSpPr>
            <p:cNvPr id="4" name="Agrupar 3">
              <a:extLst>
                <a:ext uri="{FF2B5EF4-FFF2-40B4-BE49-F238E27FC236}">
                  <a16:creationId xmlns:a16="http://schemas.microsoft.com/office/drawing/2014/main" id="{ED3C8BCB-B947-403E-A4E0-43745F72FC8D}"/>
                </a:ext>
              </a:extLst>
            </p:cNvPr>
            <p:cNvGrpSpPr/>
            <p:nvPr/>
          </p:nvGrpSpPr>
          <p:grpSpPr>
            <a:xfrm>
              <a:off x="6218422" y="2860468"/>
              <a:ext cx="3286688" cy="2376264"/>
              <a:chOff x="8714261" y="2924554"/>
              <a:chExt cx="3286688" cy="2376264"/>
            </a:xfrm>
          </p:grpSpPr>
          <p:sp>
            <p:nvSpPr>
              <p:cNvPr id="5" name="Retângulo: Cantos Arredondados 4">
                <a:extLst>
                  <a:ext uri="{FF2B5EF4-FFF2-40B4-BE49-F238E27FC236}">
                    <a16:creationId xmlns:a16="http://schemas.microsoft.com/office/drawing/2014/main" id="{75179D81-C4BF-4D68-9169-79CEFBA497F0}"/>
                  </a:ext>
                </a:extLst>
              </p:cNvPr>
              <p:cNvSpPr/>
              <p:nvPr/>
            </p:nvSpPr>
            <p:spPr>
              <a:xfrm>
                <a:off x="8714261" y="2924554"/>
                <a:ext cx="3286688" cy="2376264"/>
              </a:xfrm>
              <a:prstGeom prst="roundRect">
                <a:avLst>
                  <a:gd name="adj" fmla="val 2237"/>
                </a:avLst>
              </a:prstGeom>
              <a:solidFill>
                <a:schemeClr val="accent1">
                  <a:lumMod val="50000"/>
                </a:schemeClr>
              </a:solidFill>
              <a:ln>
                <a:solidFill>
                  <a:schemeClr val="accent1">
                    <a:lumMod val="5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pt-BR"/>
              </a:p>
            </p:txBody>
          </p:sp>
          <p:sp>
            <p:nvSpPr>
              <p:cNvPr id="6" name="Retângulo: Cantos Arredondados 5">
                <a:extLst>
                  <a:ext uri="{FF2B5EF4-FFF2-40B4-BE49-F238E27FC236}">
                    <a16:creationId xmlns:a16="http://schemas.microsoft.com/office/drawing/2014/main" id="{44740415-12D6-40B8-BEFF-1610EAFCBD0A}"/>
                  </a:ext>
                </a:extLst>
              </p:cNvPr>
              <p:cNvSpPr/>
              <p:nvPr/>
            </p:nvSpPr>
            <p:spPr>
              <a:xfrm>
                <a:off x="8753475" y="3178584"/>
                <a:ext cx="3209925" cy="2088741"/>
              </a:xfrm>
              <a:prstGeom prst="roundRect">
                <a:avLst>
                  <a:gd name="adj" fmla="val 1466"/>
                </a:avLst>
              </a:prstGeom>
              <a:solidFill>
                <a:schemeClr val="tx1">
                  <a:lumMod val="85000"/>
                </a:schemeClr>
              </a:solidFill>
              <a:ln>
                <a:solidFill>
                  <a:schemeClr val="accent1">
                    <a:lumMod val="5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pt-BR"/>
              </a:p>
            </p:txBody>
          </p:sp>
          <p:sp>
            <p:nvSpPr>
              <p:cNvPr id="7" name="Retângulo: Cantos Arredondados 6">
                <a:extLst>
                  <a:ext uri="{FF2B5EF4-FFF2-40B4-BE49-F238E27FC236}">
                    <a16:creationId xmlns:a16="http://schemas.microsoft.com/office/drawing/2014/main" id="{CC89B0D9-CEE6-4455-BBBE-20FE088C7D78}"/>
                  </a:ext>
                </a:extLst>
              </p:cNvPr>
              <p:cNvSpPr/>
              <p:nvPr/>
            </p:nvSpPr>
            <p:spPr>
              <a:xfrm>
                <a:off x="11799867" y="2992691"/>
                <a:ext cx="152400" cy="152400"/>
              </a:xfrm>
              <a:prstGeom prst="roundRect">
                <a:avLst/>
              </a:prstGeom>
              <a:solidFill>
                <a:schemeClr val="tx1">
                  <a:lumMod val="85000"/>
                </a:schemeClr>
              </a:solidFill>
              <a:ln>
                <a:solidFill>
                  <a:schemeClr val="accent1">
                    <a:lumMod val="5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pt-BR" dirty="0"/>
              </a:p>
            </p:txBody>
          </p:sp>
          <p:cxnSp>
            <p:nvCxnSpPr>
              <p:cNvPr id="8" name="Conector reto 7">
                <a:extLst>
                  <a:ext uri="{FF2B5EF4-FFF2-40B4-BE49-F238E27FC236}">
                    <a16:creationId xmlns:a16="http://schemas.microsoft.com/office/drawing/2014/main" id="{A0942A76-6356-4531-B7A6-E5BE6CA61596}"/>
                  </a:ext>
                </a:extLst>
              </p:cNvPr>
              <p:cNvCxnSpPr/>
              <p:nvPr/>
            </p:nvCxnSpPr>
            <p:spPr>
              <a:xfrm flipV="1">
                <a:off x="11835480" y="3032368"/>
                <a:ext cx="76200" cy="76200"/>
              </a:xfrm>
              <a:prstGeom prst="lin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Conector reto 8">
                <a:extLst>
                  <a:ext uri="{FF2B5EF4-FFF2-40B4-BE49-F238E27FC236}">
                    <a16:creationId xmlns:a16="http://schemas.microsoft.com/office/drawing/2014/main" id="{C5576C50-0053-4A30-9FF9-DF389DE859E1}"/>
                  </a:ext>
                </a:extLst>
              </p:cNvPr>
              <p:cNvCxnSpPr/>
              <p:nvPr/>
            </p:nvCxnSpPr>
            <p:spPr>
              <a:xfrm flipH="1" flipV="1">
                <a:off x="11835480" y="3032368"/>
                <a:ext cx="76200" cy="76200"/>
              </a:xfrm>
              <a:prstGeom prst="lin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Retângulo: Cantos Arredondados 9">
                <a:extLst>
                  <a:ext uri="{FF2B5EF4-FFF2-40B4-BE49-F238E27FC236}">
                    <a16:creationId xmlns:a16="http://schemas.microsoft.com/office/drawing/2014/main" id="{3FEE52C5-1E8B-4973-8B86-6D0B4E487B3A}"/>
                  </a:ext>
                </a:extLst>
              </p:cNvPr>
              <p:cNvSpPr/>
              <p:nvPr/>
            </p:nvSpPr>
            <p:spPr>
              <a:xfrm>
                <a:off x="11607766" y="2992151"/>
                <a:ext cx="152400" cy="152400"/>
              </a:xfrm>
              <a:prstGeom prst="roundRect">
                <a:avLst/>
              </a:prstGeom>
              <a:solidFill>
                <a:schemeClr val="tx1">
                  <a:lumMod val="85000"/>
                </a:schemeClr>
              </a:solidFill>
              <a:ln>
                <a:solidFill>
                  <a:schemeClr val="accent1">
                    <a:lumMod val="5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pt-BR" dirty="0"/>
              </a:p>
            </p:txBody>
          </p:sp>
          <p:sp>
            <p:nvSpPr>
              <p:cNvPr id="11" name="Retângulo: Cantos Arredondados 10">
                <a:extLst>
                  <a:ext uri="{FF2B5EF4-FFF2-40B4-BE49-F238E27FC236}">
                    <a16:creationId xmlns:a16="http://schemas.microsoft.com/office/drawing/2014/main" id="{34B609CD-CF83-496F-BE92-D418D5B2452F}"/>
                  </a:ext>
                </a:extLst>
              </p:cNvPr>
              <p:cNvSpPr/>
              <p:nvPr/>
            </p:nvSpPr>
            <p:spPr>
              <a:xfrm>
                <a:off x="11414779" y="2992151"/>
                <a:ext cx="152400" cy="152400"/>
              </a:xfrm>
              <a:prstGeom prst="roundRect">
                <a:avLst/>
              </a:prstGeom>
              <a:solidFill>
                <a:schemeClr val="tx1">
                  <a:lumMod val="85000"/>
                </a:schemeClr>
              </a:solidFill>
              <a:ln>
                <a:solidFill>
                  <a:schemeClr val="accent1">
                    <a:lumMod val="5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pt-BR" dirty="0"/>
              </a:p>
            </p:txBody>
          </p:sp>
          <p:cxnSp>
            <p:nvCxnSpPr>
              <p:cNvPr id="12" name="Conector reto 11">
                <a:extLst>
                  <a:ext uri="{FF2B5EF4-FFF2-40B4-BE49-F238E27FC236}">
                    <a16:creationId xmlns:a16="http://schemas.microsoft.com/office/drawing/2014/main" id="{36D5D345-B06B-401B-8AF7-1BE53F7235EA}"/>
                  </a:ext>
                </a:extLst>
              </p:cNvPr>
              <p:cNvCxnSpPr/>
              <p:nvPr/>
            </p:nvCxnSpPr>
            <p:spPr>
              <a:xfrm flipH="1">
                <a:off x="11450709" y="3094777"/>
                <a:ext cx="80540" cy="0"/>
              </a:xfrm>
              <a:prstGeom prst="lin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Retângulo 12">
                <a:extLst>
                  <a:ext uri="{FF2B5EF4-FFF2-40B4-BE49-F238E27FC236}">
                    <a16:creationId xmlns:a16="http://schemas.microsoft.com/office/drawing/2014/main" id="{578B1027-195E-490B-B227-BEF55C50352F}"/>
                  </a:ext>
                </a:extLst>
              </p:cNvPr>
              <p:cNvSpPr/>
              <p:nvPr/>
            </p:nvSpPr>
            <p:spPr>
              <a:xfrm>
                <a:off x="11638609" y="3038331"/>
                <a:ext cx="90713" cy="62949"/>
              </a:xfrm>
              <a:prstGeom prst="rect">
                <a:avLst/>
              </a:prstGeom>
              <a:solidFill>
                <a:schemeClr val="tx1">
                  <a:lumMod val="85000"/>
                </a:schemeClr>
              </a:solidFill>
              <a:ln w="19050">
                <a:solidFill>
                  <a:schemeClr val="accent1">
                    <a:lumMod val="5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pt-BR" dirty="0"/>
              </a:p>
            </p:txBody>
          </p:sp>
          <p:sp>
            <p:nvSpPr>
              <p:cNvPr id="14" name="CaixaDeTexto 13">
                <a:extLst>
                  <a:ext uri="{FF2B5EF4-FFF2-40B4-BE49-F238E27FC236}">
                    <a16:creationId xmlns:a16="http://schemas.microsoft.com/office/drawing/2014/main" id="{00EF9E69-D661-4122-807B-6936E165CE85}"/>
                  </a:ext>
                </a:extLst>
              </p:cNvPr>
              <p:cNvSpPr txBox="1"/>
              <p:nvPr/>
            </p:nvSpPr>
            <p:spPr>
              <a:xfrm>
                <a:off x="8714261" y="2941392"/>
                <a:ext cx="710451" cy="230832"/>
              </a:xfrm>
              <a:prstGeom prst="rect">
                <a:avLst/>
              </a:prstGeom>
              <a:noFill/>
            </p:spPr>
            <p:txBody>
              <a:bodyPr wrap="none" rtlCol="0">
                <a:spAutoFit/>
              </a:bodyPr>
              <a:lstStyle/>
              <a:p>
                <a:r>
                  <a:rPr lang="pt-BR" sz="900" b="1" dirty="0">
                    <a:latin typeface="Segoe UI" panose="020B0502040204020203" pitchFamily="34" charset="0"/>
                    <a:cs typeface="Segoe UI" panose="020B0502040204020203" pitchFamily="34" charset="0"/>
                  </a:rPr>
                  <a:t>Aplicação</a:t>
                </a:r>
              </a:p>
            </p:txBody>
          </p:sp>
        </p:grpSp>
        <p:sp>
          <p:nvSpPr>
            <p:cNvPr id="16" name="Retângulo: Cantos Arredondados 15">
              <a:extLst>
                <a:ext uri="{FF2B5EF4-FFF2-40B4-BE49-F238E27FC236}">
                  <a16:creationId xmlns:a16="http://schemas.microsoft.com/office/drawing/2014/main" id="{5210339E-755B-46AF-9BB4-1C0DA56A5146}"/>
                </a:ext>
              </a:extLst>
            </p:cNvPr>
            <p:cNvSpPr/>
            <p:nvPr/>
          </p:nvSpPr>
          <p:spPr>
            <a:xfrm>
              <a:off x="8026406" y="3274589"/>
              <a:ext cx="1100466" cy="882023"/>
            </a:xfrm>
            <a:prstGeom prst="roundRect">
              <a:avLst/>
            </a:prstGeom>
            <a:solidFill>
              <a:schemeClr val="accent1">
                <a:lumMod val="50000"/>
              </a:schemeClr>
            </a:solidFill>
            <a:ln>
              <a:solidFill>
                <a:schemeClr val="accent1">
                  <a:lumMod val="5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pt-BR" sz="1400" dirty="0">
                  <a:solidFill>
                    <a:schemeClr val="tx1"/>
                  </a:solidFill>
                  <a:latin typeface="Calibri" pitchFamily="34" charset="0"/>
                  <a:cs typeface="Calibri" pitchFamily="34" charset="0"/>
                </a:rPr>
                <a:t>Fila de mensagens locais</a:t>
              </a:r>
            </a:p>
          </p:txBody>
        </p:sp>
        <p:sp>
          <p:nvSpPr>
            <p:cNvPr id="17" name="Retângulo: Cantos Arredondados 16">
              <a:extLst>
                <a:ext uri="{FF2B5EF4-FFF2-40B4-BE49-F238E27FC236}">
                  <a16:creationId xmlns:a16="http://schemas.microsoft.com/office/drawing/2014/main" id="{F54604F8-AFC8-4FA4-99F3-C9374C6CA6D7}"/>
                </a:ext>
              </a:extLst>
            </p:cNvPr>
            <p:cNvSpPr/>
            <p:nvPr/>
          </p:nvSpPr>
          <p:spPr>
            <a:xfrm>
              <a:off x="6489384" y="4491381"/>
              <a:ext cx="1207742" cy="441011"/>
            </a:xfrm>
            <a:prstGeom prst="roundRect">
              <a:avLst/>
            </a:prstGeom>
            <a:solidFill>
              <a:schemeClr val="accent1">
                <a:lumMod val="50000"/>
              </a:schemeClr>
            </a:solidFill>
            <a:ln>
              <a:solidFill>
                <a:schemeClr val="accent1">
                  <a:lumMod val="50000"/>
                </a:schemeClr>
              </a:solidFill>
            </a:ln>
          </p:spPr>
          <p:style>
            <a:lnRef idx="1">
              <a:schemeClr val="accent4"/>
            </a:lnRef>
            <a:fillRef idx="2">
              <a:schemeClr val="accent4"/>
            </a:fillRef>
            <a:effectRef idx="1">
              <a:schemeClr val="accent4"/>
            </a:effectRef>
            <a:fontRef idx="minor">
              <a:schemeClr val="dk1"/>
            </a:fontRef>
          </p:style>
          <p:txBody>
            <a:bodyPr rtlCol="0" anchor="ctr"/>
            <a:lstStyle/>
            <a:p>
              <a:r>
                <a:rPr lang="pt-BR" sz="1400" dirty="0" err="1">
                  <a:solidFill>
                    <a:schemeClr val="tx1"/>
                  </a:solidFill>
                  <a:latin typeface="Calibri" pitchFamily="34" charset="0"/>
                  <a:cs typeface="Calibri" pitchFamily="34" charset="0"/>
                </a:rPr>
                <a:t>WinProc</a:t>
              </a:r>
              <a:r>
                <a:rPr lang="pt-BR" sz="1400" dirty="0">
                  <a:solidFill>
                    <a:schemeClr val="tx1"/>
                  </a:solidFill>
                  <a:latin typeface="Calibri" pitchFamily="34" charset="0"/>
                  <a:cs typeface="Calibri" pitchFamily="34" charset="0"/>
                </a:rPr>
                <a:t>()</a:t>
              </a:r>
            </a:p>
          </p:txBody>
        </p:sp>
        <p:sp>
          <p:nvSpPr>
            <p:cNvPr id="18" name="Retângulo: Cantos Arredondados 17">
              <a:extLst>
                <a:ext uri="{FF2B5EF4-FFF2-40B4-BE49-F238E27FC236}">
                  <a16:creationId xmlns:a16="http://schemas.microsoft.com/office/drawing/2014/main" id="{07D9AFEE-BC89-4703-92FD-5C5EBD64C32E}"/>
                </a:ext>
              </a:extLst>
            </p:cNvPr>
            <p:cNvSpPr/>
            <p:nvPr/>
          </p:nvSpPr>
          <p:spPr>
            <a:xfrm>
              <a:off x="6489384" y="3274590"/>
              <a:ext cx="1207742" cy="882022"/>
            </a:xfrm>
            <a:prstGeom prst="roundRect">
              <a:avLst/>
            </a:prstGeom>
            <a:solidFill>
              <a:schemeClr val="accent1">
                <a:lumMod val="50000"/>
              </a:schemeClr>
            </a:solidFill>
            <a:ln>
              <a:solidFill>
                <a:schemeClr val="accent1">
                  <a:lumMod val="50000"/>
                </a:schemeClr>
              </a:solidFill>
            </a:ln>
          </p:spPr>
          <p:style>
            <a:lnRef idx="1">
              <a:schemeClr val="accent4"/>
            </a:lnRef>
            <a:fillRef idx="2">
              <a:schemeClr val="accent4"/>
            </a:fillRef>
            <a:effectRef idx="1">
              <a:schemeClr val="accent4"/>
            </a:effectRef>
            <a:fontRef idx="minor">
              <a:schemeClr val="dk1"/>
            </a:fontRef>
          </p:style>
          <p:txBody>
            <a:bodyPr rtlCol="0" anchor="ctr"/>
            <a:lstStyle/>
            <a:p>
              <a:r>
                <a:rPr lang="pt-BR" sz="1400" dirty="0" err="1">
                  <a:solidFill>
                    <a:schemeClr val="tx1"/>
                  </a:solidFill>
                  <a:latin typeface="Calibri" pitchFamily="34" charset="0"/>
                  <a:cs typeface="Calibri" pitchFamily="34" charset="0"/>
                </a:rPr>
                <a:t>WinMain</a:t>
              </a:r>
              <a:r>
                <a:rPr lang="pt-BR" sz="1400" dirty="0">
                  <a:solidFill>
                    <a:schemeClr val="tx1"/>
                  </a:solidFill>
                  <a:latin typeface="Calibri" pitchFamily="34" charset="0"/>
                  <a:cs typeface="Calibri" pitchFamily="34" charset="0"/>
                </a:rPr>
                <a:t>()</a:t>
              </a:r>
              <a:br>
                <a:rPr lang="pt-BR" sz="1400" dirty="0">
                  <a:solidFill>
                    <a:schemeClr val="tx1"/>
                  </a:solidFill>
                  <a:latin typeface="Calibri" pitchFamily="34" charset="0"/>
                  <a:cs typeface="Calibri" pitchFamily="34" charset="0"/>
                </a:rPr>
              </a:br>
              <a:r>
                <a:rPr lang="pt-BR" sz="1400" dirty="0">
                  <a:solidFill>
                    <a:schemeClr val="tx1"/>
                  </a:solidFill>
                  <a:latin typeface="Calibri" pitchFamily="34" charset="0"/>
                  <a:cs typeface="Calibri" pitchFamily="34" charset="0"/>
                </a:rPr>
                <a:t>{</a:t>
              </a:r>
              <a:br>
                <a:rPr lang="pt-BR" sz="1400" dirty="0">
                  <a:solidFill>
                    <a:schemeClr val="tx1"/>
                  </a:solidFill>
                  <a:latin typeface="Calibri" pitchFamily="34" charset="0"/>
                  <a:cs typeface="Calibri" pitchFamily="34" charset="0"/>
                </a:rPr>
              </a:br>
              <a:r>
                <a:rPr lang="pt-BR" sz="1400" dirty="0">
                  <a:solidFill>
                    <a:schemeClr val="tx1"/>
                  </a:solidFill>
                  <a:latin typeface="Calibri" pitchFamily="34" charset="0"/>
                  <a:cs typeface="Calibri" pitchFamily="34" charset="0"/>
                </a:rPr>
                <a:t>}</a:t>
              </a:r>
            </a:p>
          </p:txBody>
        </p:sp>
        <p:cxnSp>
          <p:nvCxnSpPr>
            <p:cNvPr id="19" name="Conector de seta reta 26">
              <a:extLst>
                <a:ext uri="{FF2B5EF4-FFF2-40B4-BE49-F238E27FC236}">
                  <a16:creationId xmlns:a16="http://schemas.microsoft.com/office/drawing/2014/main" id="{3BBCA959-88ED-479E-B779-F22A2F789A0E}"/>
                </a:ext>
              </a:extLst>
            </p:cNvPr>
            <p:cNvCxnSpPr/>
            <p:nvPr/>
          </p:nvCxnSpPr>
          <p:spPr>
            <a:xfrm flipH="1">
              <a:off x="7697126" y="3715601"/>
              <a:ext cx="329280" cy="0"/>
            </a:xfrm>
            <a:prstGeom prst="straightConnector1">
              <a:avLst/>
            </a:prstGeom>
            <a:ln w="19050">
              <a:solidFill>
                <a:schemeClr val="accent1">
                  <a:lumMod val="75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0" name="Conector de seta reta 28">
              <a:extLst>
                <a:ext uri="{FF2B5EF4-FFF2-40B4-BE49-F238E27FC236}">
                  <a16:creationId xmlns:a16="http://schemas.microsoft.com/office/drawing/2014/main" id="{2A79C492-B330-48E6-97D1-A0F237FDDA5E}"/>
                </a:ext>
              </a:extLst>
            </p:cNvPr>
            <p:cNvCxnSpPr/>
            <p:nvPr/>
          </p:nvCxnSpPr>
          <p:spPr>
            <a:xfrm flipH="1" flipV="1">
              <a:off x="7337086" y="4156612"/>
              <a:ext cx="3078" cy="331876"/>
            </a:xfrm>
            <a:prstGeom prst="straightConnector1">
              <a:avLst/>
            </a:prstGeom>
            <a:ln w="19050">
              <a:solidFill>
                <a:schemeClr val="accent1">
                  <a:lumMod val="75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1" name="Conector de seta reta 36">
              <a:extLst>
                <a:ext uri="{FF2B5EF4-FFF2-40B4-BE49-F238E27FC236}">
                  <a16:creationId xmlns:a16="http://schemas.microsoft.com/office/drawing/2014/main" id="{54E93157-FA01-4447-9BC8-8111CD94D271}"/>
                </a:ext>
              </a:extLst>
            </p:cNvPr>
            <p:cNvCxnSpPr/>
            <p:nvPr/>
          </p:nvCxnSpPr>
          <p:spPr>
            <a:xfrm>
              <a:off x="6833030" y="4156612"/>
              <a:ext cx="0" cy="331876"/>
            </a:xfrm>
            <a:prstGeom prst="straightConnector1">
              <a:avLst/>
            </a:prstGeom>
            <a:ln w="19050">
              <a:solidFill>
                <a:schemeClr val="accent1">
                  <a:lumMod val="75000"/>
                </a:schemeClr>
              </a:solidFill>
              <a:tailEnd type="triangle" w="lg" len="med"/>
            </a:ln>
          </p:spPr>
          <p:style>
            <a:lnRef idx="1">
              <a:schemeClr val="accent1"/>
            </a:lnRef>
            <a:fillRef idx="0">
              <a:schemeClr val="accent1"/>
            </a:fillRef>
            <a:effectRef idx="0">
              <a:schemeClr val="accent1"/>
            </a:effectRef>
            <a:fontRef idx="minor">
              <a:schemeClr val="tx1"/>
            </a:fontRef>
          </p:style>
        </p:cxnSp>
      </p:grpSp>
      <p:sp>
        <p:nvSpPr>
          <p:cNvPr id="24" name="Retângulo 23">
            <a:extLst>
              <a:ext uri="{FF2B5EF4-FFF2-40B4-BE49-F238E27FC236}">
                <a16:creationId xmlns:a16="http://schemas.microsoft.com/office/drawing/2014/main" id="{F26AB2B3-728C-4626-98F1-A89443921F63}"/>
              </a:ext>
            </a:extLst>
          </p:cNvPr>
          <p:cNvSpPr/>
          <p:nvPr/>
        </p:nvSpPr>
        <p:spPr>
          <a:xfrm>
            <a:off x="1105917" y="5151233"/>
            <a:ext cx="3637979" cy="830997"/>
          </a:xfrm>
          <a:prstGeom prst="rect">
            <a:avLst/>
          </a:prstGeom>
        </p:spPr>
        <p:txBody>
          <a:bodyPr wrap="square">
            <a:spAutoFit/>
          </a:bodyPr>
          <a:lstStyle/>
          <a:p>
            <a:pPr algn="ctr"/>
            <a:r>
              <a:rPr lang="pt-BR" sz="1600" dirty="0"/>
              <a:t>O Windows fornece suporte independente de dispositivo através de um driver</a:t>
            </a:r>
          </a:p>
        </p:txBody>
      </p:sp>
      <p:pic>
        <p:nvPicPr>
          <p:cNvPr id="15" name="Imagem 14">
            <a:extLst>
              <a:ext uri="{FF2B5EF4-FFF2-40B4-BE49-F238E27FC236}">
                <a16:creationId xmlns:a16="http://schemas.microsoft.com/office/drawing/2014/main" id="{03905494-511C-41EE-8D74-72FC948EAF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4620" y="3408455"/>
            <a:ext cx="3760574" cy="1691313"/>
          </a:xfrm>
          <a:prstGeom prst="rect">
            <a:avLst/>
          </a:prstGeom>
        </p:spPr>
      </p:pic>
      <p:grpSp>
        <p:nvGrpSpPr>
          <p:cNvPr id="22" name="Agrupar 21">
            <a:extLst>
              <a:ext uri="{FF2B5EF4-FFF2-40B4-BE49-F238E27FC236}">
                <a16:creationId xmlns:a16="http://schemas.microsoft.com/office/drawing/2014/main" id="{65C2B4B0-C810-422F-8999-C781779A064D}"/>
              </a:ext>
            </a:extLst>
          </p:cNvPr>
          <p:cNvGrpSpPr/>
          <p:nvPr/>
        </p:nvGrpSpPr>
        <p:grpSpPr>
          <a:xfrm>
            <a:off x="5128387" y="4006315"/>
            <a:ext cx="1484578" cy="583704"/>
            <a:chOff x="5187125" y="4086748"/>
            <a:chExt cx="1484578" cy="583704"/>
          </a:xfrm>
        </p:grpSpPr>
        <p:sp>
          <p:nvSpPr>
            <p:cNvPr id="27" name="Seta: Entalhada para a Direita 26">
              <a:extLst>
                <a:ext uri="{FF2B5EF4-FFF2-40B4-BE49-F238E27FC236}">
                  <a16:creationId xmlns:a16="http://schemas.microsoft.com/office/drawing/2014/main" id="{19611A71-CA43-426C-BB8E-8967AC0C5A35}"/>
                </a:ext>
              </a:extLst>
            </p:cNvPr>
            <p:cNvSpPr/>
            <p:nvPr/>
          </p:nvSpPr>
          <p:spPr>
            <a:xfrm>
              <a:off x="5187125" y="4086748"/>
              <a:ext cx="1484578" cy="583704"/>
            </a:xfrm>
            <a:prstGeom prst="notchedRightArrow">
              <a:avLst>
                <a:gd name="adj1" fmla="val 50000"/>
                <a:gd name="adj2" fmla="val 49275"/>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pt-BR"/>
            </a:p>
          </p:txBody>
        </p:sp>
        <p:sp>
          <p:nvSpPr>
            <p:cNvPr id="26" name="CaixaDeTexto 25">
              <a:extLst>
                <a:ext uri="{FF2B5EF4-FFF2-40B4-BE49-F238E27FC236}">
                  <a16:creationId xmlns:a16="http://schemas.microsoft.com/office/drawing/2014/main" id="{A40E5295-079B-4FB6-BC92-A3E08EAAEE56}"/>
                </a:ext>
              </a:extLst>
            </p:cNvPr>
            <p:cNvSpPr txBox="1"/>
            <p:nvPr/>
          </p:nvSpPr>
          <p:spPr>
            <a:xfrm>
              <a:off x="5325640" y="4206622"/>
              <a:ext cx="1183337" cy="307777"/>
            </a:xfrm>
            <a:prstGeom prst="rect">
              <a:avLst/>
            </a:prstGeom>
            <a:noFill/>
          </p:spPr>
          <p:txBody>
            <a:bodyPr wrap="none" rtlCol="0">
              <a:spAutoFit/>
            </a:bodyPr>
            <a:lstStyle/>
            <a:p>
              <a:r>
                <a:rPr lang="pt-BR" sz="1400" dirty="0"/>
                <a:t>Mensagens</a:t>
              </a:r>
              <a:endParaRPr lang="pt-BR" sz="1600" dirty="0"/>
            </a:p>
          </p:txBody>
        </p:sp>
      </p:grpSp>
    </p:spTree>
    <p:extLst>
      <p:ext uri="{BB962C8B-B14F-4D97-AF65-F5344CB8AC3E}">
        <p14:creationId xmlns:p14="http://schemas.microsoft.com/office/powerpoint/2010/main" val="9951252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B68A5E-A052-45C4-8E98-7579E7E3AD43}"/>
              </a:ext>
            </a:extLst>
          </p:cNvPr>
          <p:cNvSpPr>
            <a:spLocks noGrp="1"/>
          </p:cNvSpPr>
          <p:nvPr>
            <p:ph type="title"/>
          </p:nvPr>
        </p:nvSpPr>
        <p:spPr/>
        <p:txBody>
          <a:bodyPr/>
          <a:lstStyle/>
          <a:p>
            <a:r>
              <a:rPr lang="pt-BR" dirty="0"/>
              <a:t>Teclado</a:t>
            </a:r>
          </a:p>
        </p:txBody>
      </p:sp>
      <p:sp>
        <p:nvSpPr>
          <p:cNvPr id="3" name="Espaço Reservado para Conteúdo 2">
            <a:extLst>
              <a:ext uri="{FF2B5EF4-FFF2-40B4-BE49-F238E27FC236}">
                <a16:creationId xmlns:a16="http://schemas.microsoft.com/office/drawing/2014/main" id="{0B5DF9DB-809F-4BE6-865B-A129DC7F449B}"/>
              </a:ext>
            </a:extLst>
          </p:cNvPr>
          <p:cNvSpPr>
            <a:spLocks noGrp="1"/>
          </p:cNvSpPr>
          <p:nvPr>
            <p:ph idx="1"/>
          </p:nvPr>
        </p:nvSpPr>
        <p:spPr/>
        <p:txBody>
          <a:bodyPr/>
          <a:lstStyle/>
          <a:p>
            <a:r>
              <a:rPr lang="pt-BR" dirty="0"/>
              <a:t>O driver do teclado é responsável:</a:t>
            </a:r>
          </a:p>
          <a:p>
            <a:pPr lvl="1"/>
            <a:r>
              <a:rPr lang="pt-BR" dirty="0"/>
              <a:t>Por interpretar o </a:t>
            </a:r>
            <a:r>
              <a:rPr lang="pt-BR" dirty="0">
                <a:solidFill>
                  <a:schemeClr val="accent3"/>
                </a:solidFill>
              </a:rPr>
              <a:t>Scan Code </a:t>
            </a:r>
            <a:r>
              <a:rPr lang="pt-BR" dirty="0"/>
              <a:t>gerado pelas teclas</a:t>
            </a:r>
          </a:p>
          <a:p>
            <a:pPr lvl="1"/>
            <a:r>
              <a:rPr lang="pt-BR" dirty="0"/>
              <a:t>Traduzi-los para um </a:t>
            </a:r>
            <a:r>
              <a:rPr lang="pt-BR" dirty="0">
                <a:solidFill>
                  <a:schemeClr val="accent1"/>
                </a:solidFill>
              </a:rPr>
              <a:t>Virtual-Key Code</a:t>
            </a:r>
          </a:p>
          <a:p>
            <a:endParaRPr lang="pt-BR" dirty="0"/>
          </a:p>
        </p:txBody>
      </p:sp>
      <p:grpSp>
        <p:nvGrpSpPr>
          <p:cNvPr id="14" name="Agrupar 13">
            <a:extLst>
              <a:ext uri="{FF2B5EF4-FFF2-40B4-BE49-F238E27FC236}">
                <a16:creationId xmlns:a16="http://schemas.microsoft.com/office/drawing/2014/main" id="{F6A39B7D-BF8B-4D5A-9C46-23A100CFCF5C}"/>
              </a:ext>
            </a:extLst>
          </p:cNvPr>
          <p:cNvGrpSpPr/>
          <p:nvPr/>
        </p:nvGrpSpPr>
        <p:grpSpPr>
          <a:xfrm>
            <a:off x="1423562" y="4110417"/>
            <a:ext cx="6378629" cy="1151403"/>
            <a:chOff x="1423562" y="4110417"/>
            <a:chExt cx="6378629" cy="1151403"/>
          </a:xfrm>
        </p:grpSpPr>
        <p:sp>
          <p:nvSpPr>
            <p:cNvPr id="7" name="CaixaDeTexto 6">
              <a:extLst>
                <a:ext uri="{FF2B5EF4-FFF2-40B4-BE49-F238E27FC236}">
                  <a16:creationId xmlns:a16="http://schemas.microsoft.com/office/drawing/2014/main" id="{581FC263-026B-4748-95B8-E72C1DC727AB}"/>
                </a:ext>
              </a:extLst>
            </p:cNvPr>
            <p:cNvSpPr txBox="1"/>
            <p:nvPr/>
          </p:nvSpPr>
          <p:spPr>
            <a:xfrm>
              <a:off x="1423562" y="4110417"/>
              <a:ext cx="688009" cy="523220"/>
            </a:xfrm>
            <a:prstGeom prst="rect">
              <a:avLst/>
            </a:prstGeom>
            <a:noFill/>
          </p:spPr>
          <p:txBody>
            <a:bodyPr wrap="none" rtlCol="0">
              <a:spAutoFit/>
            </a:bodyPr>
            <a:lstStyle/>
            <a:p>
              <a:pPr algn="ctr"/>
              <a:r>
                <a:rPr lang="pt-BR" sz="1400" dirty="0"/>
                <a:t>Scan</a:t>
              </a:r>
              <a:br>
                <a:rPr lang="pt-BR" sz="1400" dirty="0"/>
              </a:br>
              <a:r>
                <a:rPr lang="pt-BR" sz="1400" dirty="0"/>
                <a:t>Code</a:t>
              </a:r>
            </a:p>
          </p:txBody>
        </p:sp>
        <p:sp>
          <p:nvSpPr>
            <p:cNvPr id="8" name="Retângulo: Cantos Arredondados 7">
              <a:extLst>
                <a:ext uri="{FF2B5EF4-FFF2-40B4-BE49-F238E27FC236}">
                  <a16:creationId xmlns:a16="http://schemas.microsoft.com/office/drawing/2014/main" id="{C593713E-9354-47B8-A9FE-056ECF989817}"/>
                </a:ext>
              </a:extLst>
            </p:cNvPr>
            <p:cNvSpPr/>
            <p:nvPr/>
          </p:nvSpPr>
          <p:spPr>
            <a:xfrm>
              <a:off x="2328712" y="4183313"/>
              <a:ext cx="1268231" cy="1078507"/>
            </a:xfrm>
            <a:prstGeom prst="roundRect">
              <a:avLst/>
            </a:prstGeom>
            <a:solidFill>
              <a:schemeClr val="accent1">
                <a:lumMod val="50000"/>
              </a:schemeClr>
            </a:solidFill>
            <a:ln>
              <a:solidFill>
                <a:schemeClr val="accent1"/>
              </a:solidFill>
            </a:ln>
            <a:effectLst>
              <a:outerShdw blurRad="50800" dist="38100" dir="5400000" rotWithShape="0">
                <a:srgbClr val="000000">
                  <a:alpha val="35000"/>
                </a:srgb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pt-BR" sz="1600" dirty="0">
                  <a:solidFill>
                    <a:schemeClr val="tx1"/>
                  </a:solidFill>
                  <a:latin typeface="Calibri" pitchFamily="34" charset="0"/>
                  <a:cs typeface="Calibri" pitchFamily="34" charset="0"/>
                </a:rPr>
                <a:t>Driver do Teclado</a:t>
              </a:r>
            </a:p>
          </p:txBody>
        </p:sp>
        <p:cxnSp>
          <p:nvCxnSpPr>
            <p:cNvPr id="9" name="Conector de seta reta 16">
              <a:extLst>
                <a:ext uri="{FF2B5EF4-FFF2-40B4-BE49-F238E27FC236}">
                  <a16:creationId xmlns:a16="http://schemas.microsoft.com/office/drawing/2014/main" id="{7DF2E73D-02BB-4066-9522-3EC79003BB2F}"/>
                </a:ext>
              </a:extLst>
            </p:cNvPr>
            <p:cNvCxnSpPr>
              <a:cxnSpLocks/>
              <a:stCxn id="8" idx="3"/>
              <a:endCxn id="10" idx="1"/>
            </p:cNvCxnSpPr>
            <p:nvPr/>
          </p:nvCxnSpPr>
          <p:spPr>
            <a:xfrm>
              <a:off x="3596943" y="4722567"/>
              <a:ext cx="1560642" cy="0"/>
            </a:xfrm>
            <a:prstGeom prst="straightConnector1">
              <a:avLst/>
            </a:prstGeom>
            <a:ln w="57150">
              <a:solidFill>
                <a:schemeClr val="accent1">
                  <a:lumMod val="75000"/>
                </a:schemeClr>
              </a:solidFill>
              <a:tailEnd type="triangle" w="med" len="sm"/>
            </a:ln>
          </p:spPr>
          <p:style>
            <a:lnRef idx="1">
              <a:schemeClr val="accent1"/>
            </a:lnRef>
            <a:fillRef idx="0">
              <a:schemeClr val="accent1"/>
            </a:fillRef>
            <a:effectRef idx="0">
              <a:schemeClr val="accent1"/>
            </a:effectRef>
            <a:fontRef idx="minor">
              <a:schemeClr val="tx1"/>
            </a:fontRef>
          </p:style>
        </p:cxnSp>
        <p:sp>
          <p:nvSpPr>
            <p:cNvPr id="10" name="Retângulo: Cantos Arredondados 9">
              <a:extLst>
                <a:ext uri="{FF2B5EF4-FFF2-40B4-BE49-F238E27FC236}">
                  <a16:creationId xmlns:a16="http://schemas.microsoft.com/office/drawing/2014/main" id="{BF49266A-74CA-4429-9384-4FAB60BBD03E}"/>
                </a:ext>
              </a:extLst>
            </p:cNvPr>
            <p:cNvSpPr/>
            <p:nvPr/>
          </p:nvSpPr>
          <p:spPr>
            <a:xfrm>
              <a:off x="5157585" y="4183313"/>
              <a:ext cx="1268231" cy="1078507"/>
            </a:xfrm>
            <a:prstGeom prst="roundRect">
              <a:avLst/>
            </a:prstGeom>
            <a:solidFill>
              <a:schemeClr val="accent1">
                <a:lumMod val="50000"/>
              </a:schemeClr>
            </a:solidFill>
            <a:ln>
              <a:solidFill>
                <a:schemeClr val="accent1"/>
              </a:solidFill>
            </a:ln>
            <a:effectLst>
              <a:outerShdw blurRad="50800" dist="38100" dir="5400000" rotWithShape="0">
                <a:srgbClr val="000000">
                  <a:alpha val="35000"/>
                </a:srgb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pt-BR" sz="1600" dirty="0">
                  <a:solidFill>
                    <a:schemeClr val="tx1"/>
                  </a:solidFill>
                  <a:latin typeface="Calibri" pitchFamily="34" charset="0"/>
                  <a:cs typeface="Calibri" pitchFamily="34" charset="0"/>
                </a:rPr>
                <a:t>Fila de Mensagens do Sistema</a:t>
              </a:r>
            </a:p>
          </p:txBody>
        </p:sp>
        <p:sp>
          <p:nvSpPr>
            <p:cNvPr id="11" name="CaixaDeTexto 10">
              <a:extLst>
                <a:ext uri="{FF2B5EF4-FFF2-40B4-BE49-F238E27FC236}">
                  <a16:creationId xmlns:a16="http://schemas.microsoft.com/office/drawing/2014/main" id="{52893E83-840A-415D-BCA6-573EE254D76D}"/>
                </a:ext>
              </a:extLst>
            </p:cNvPr>
            <p:cNvSpPr txBox="1"/>
            <p:nvPr/>
          </p:nvSpPr>
          <p:spPr>
            <a:xfrm>
              <a:off x="6556838" y="4325860"/>
              <a:ext cx="1173719" cy="307777"/>
            </a:xfrm>
            <a:prstGeom prst="rect">
              <a:avLst/>
            </a:prstGeom>
            <a:noFill/>
          </p:spPr>
          <p:txBody>
            <a:bodyPr wrap="none" rtlCol="0">
              <a:spAutoFit/>
            </a:bodyPr>
            <a:lstStyle/>
            <a:p>
              <a:r>
                <a:rPr lang="pt-BR" sz="1400" dirty="0"/>
                <a:t>Mensagem</a:t>
              </a:r>
              <a:endParaRPr lang="pt-BR" sz="1600" dirty="0"/>
            </a:p>
          </p:txBody>
        </p:sp>
        <p:sp>
          <p:nvSpPr>
            <p:cNvPr id="12" name="CaixaDeTexto 11">
              <a:extLst>
                <a:ext uri="{FF2B5EF4-FFF2-40B4-BE49-F238E27FC236}">
                  <a16:creationId xmlns:a16="http://schemas.microsoft.com/office/drawing/2014/main" id="{C3D205BE-2D15-41C7-80F2-3324932D58AC}"/>
                </a:ext>
              </a:extLst>
            </p:cNvPr>
            <p:cNvSpPr txBox="1"/>
            <p:nvPr/>
          </p:nvSpPr>
          <p:spPr>
            <a:xfrm>
              <a:off x="3823266" y="4110417"/>
              <a:ext cx="1107996" cy="523220"/>
            </a:xfrm>
            <a:prstGeom prst="rect">
              <a:avLst/>
            </a:prstGeom>
            <a:noFill/>
          </p:spPr>
          <p:txBody>
            <a:bodyPr wrap="none" rtlCol="0">
              <a:spAutoFit/>
            </a:bodyPr>
            <a:lstStyle/>
            <a:p>
              <a:r>
                <a:rPr lang="pt-BR" sz="1400" dirty="0"/>
                <a:t>Virtual-Key</a:t>
              </a:r>
            </a:p>
            <a:p>
              <a:pPr algn="ctr"/>
              <a:r>
                <a:rPr lang="pt-BR" sz="1400" dirty="0"/>
                <a:t>Code</a:t>
              </a:r>
            </a:p>
          </p:txBody>
        </p:sp>
        <p:cxnSp>
          <p:nvCxnSpPr>
            <p:cNvPr id="35" name="Conector de seta reta 16">
              <a:extLst>
                <a:ext uri="{FF2B5EF4-FFF2-40B4-BE49-F238E27FC236}">
                  <a16:creationId xmlns:a16="http://schemas.microsoft.com/office/drawing/2014/main" id="{BA5C4B0D-2A32-4CD6-98BA-2C1233EE5439}"/>
                </a:ext>
              </a:extLst>
            </p:cNvPr>
            <p:cNvCxnSpPr>
              <a:cxnSpLocks/>
              <a:stCxn id="10" idx="3"/>
            </p:cNvCxnSpPr>
            <p:nvPr/>
          </p:nvCxnSpPr>
          <p:spPr>
            <a:xfrm>
              <a:off x="6425816" y="4722567"/>
              <a:ext cx="1376375" cy="0"/>
            </a:xfrm>
            <a:prstGeom prst="straightConnector1">
              <a:avLst/>
            </a:prstGeom>
            <a:ln w="57150">
              <a:solidFill>
                <a:schemeClr val="accent1">
                  <a:lumMod val="75000"/>
                </a:schemeClr>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41" name="Conector de seta reta 16">
              <a:extLst>
                <a:ext uri="{FF2B5EF4-FFF2-40B4-BE49-F238E27FC236}">
                  <a16:creationId xmlns:a16="http://schemas.microsoft.com/office/drawing/2014/main" id="{1BC1FE38-A304-4824-BDE2-22A982C17F68}"/>
                </a:ext>
              </a:extLst>
            </p:cNvPr>
            <p:cNvCxnSpPr>
              <a:cxnSpLocks/>
              <a:endCxn id="8" idx="1"/>
            </p:cNvCxnSpPr>
            <p:nvPr/>
          </p:nvCxnSpPr>
          <p:spPr>
            <a:xfrm>
              <a:off x="1423562" y="4722567"/>
              <a:ext cx="905150" cy="0"/>
            </a:xfrm>
            <a:prstGeom prst="straightConnector1">
              <a:avLst/>
            </a:prstGeom>
            <a:ln w="57150">
              <a:solidFill>
                <a:schemeClr val="accent1">
                  <a:lumMod val="75000"/>
                </a:schemeClr>
              </a:solidFill>
              <a:tailEnd type="triangle" w="med" len="sm"/>
            </a:ln>
          </p:spPr>
          <p:style>
            <a:lnRef idx="1">
              <a:schemeClr val="accent1"/>
            </a:lnRef>
            <a:fillRef idx="0">
              <a:schemeClr val="accent1"/>
            </a:fillRef>
            <a:effectRef idx="0">
              <a:schemeClr val="accent1"/>
            </a:effectRef>
            <a:fontRef idx="minor">
              <a:schemeClr val="tx1"/>
            </a:fontRef>
          </p:style>
        </p:cxnSp>
      </p:grpSp>
      <p:grpSp>
        <p:nvGrpSpPr>
          <p:cNvPr id="31" name="Agrupar 30">
            <a:extLst>
              <a:ext uri="{FF2B5EF4-FFF2-40B4-BE49-F238E27FC236}">
                <a16:creationId xmlns:a16="http://schemas.microsoft.com/office/drawing/2014/main" id="{37E7FEB2-9D01-41BE-B996-2C02AFA11524}"/>
              </a:ext>
            </a:extLst>
          </p:cNvPr>
          <p:cNvGrpSpPr/>
          <p:nvPr/>
        </p:nvGrpSpPr>
        <p:grpSpPr>
          <a:xfrm>
            <a:off x="7802191" y="3534434"/>
            <a:ext cx="3286688" cy="2376264"/>
            <a:chOff x="6218422" y="2860468"/>
            <a:chExt cx="3286688" cy="2376264"/>
          </a:xfrm>
        </p:grpSpPr>
        <p:grpSp>
          <p:nvGrpSpPr>
            <p:cNvPr id="32" name="Agrupar 31">
              <a:extLst>
                <a:ext uri="{FF2B5EF4-FFF2-40B4-BE49-F238E27FC236}">
                  <a16:creationId xmlns:a16="http://schemas.microsoft.com/office/drawing/2014/main" id="{E57AB3E2-392E-495B-ABDF-86BD67A7B166}"/>
                </a:ext>
              </a:extLst>
            </p:cNvPr>
            <p:cNvGrpSpPr/>
            <p:nvPr/>
          </p:nvGrpSpPr>
          <p:grpSpPr>
            <a:xfrm>
              <a:off x="6218422" y="2860468"/>
              <a:ext cx="3286688" cy="2376264"/>
              <a:chOff x="8714261" y="2924554"/>
              <a:chExt cx="3286688" cy="2376264"/>
            </a:xfrm>
          </p:grpSpPr>
          <p:sp>
            <p:nvSpPr>
              <p:cNvPr id="40" name="Retângulo: Cantos Arredondados 39">
                <a:extLst>
                  <a:ext uri="{FF2B5EF4-FFF2-40B4-BE49-F238E27FC236}">
                    <a16:creationId xmlns:a16="http://schemas.microsoft.com/office/drawing/2014/main" id="{1F873669-FF3F-483B-987B-268E72653A80}"/>
                  </a:ext>
                </a:extLst>
              </p:cNvPr>
              <p:cNvSpPr/>
              <p:nvPr/>
            </p:nvSpPr>
            <p:spPr>
              <a:xfrm>
                <a:off x="8714261" y="2924554"/>
                <a:ext cx="3286688" cy="2376264"/>
              </a:xfrm>
              <a:prstGeom prst="roundRect">
                <a:avLst>
                  <a:gd name="adj" fmla="val 2237"/>
                </a:avLst>
              </a:prstGeom>
              <a:solidFill>
                <a:schemeClr val="accent1">
                  <a:lumMod val="50000"/>
                </a:schemeClr>
              </a:solidFill>
              <a:ln>
                <a:solidFill>
                  <a:schemeClr val="accent1">
                    <a:lumMod val="5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pt-BR"/>
              </a:p>
            </p:txBody>
          </p:sp>
          <p:sp>
            <p:nvSpPr>
              <p:cNvPr id="42" name="Retângulo: Cantos Arredondados 41">
                <a:extLst>
                  <a:ext uri="{FF2B5EF4-FFF2-40B4-BE49-F238E27FC236}">
                    <a16:creationId xmlns:a16="http://schemas.microsoft.com/office/drawing/2014/main" id="{13A07EA7-4CA4-4C8D-810A-2718A7E77150}"/>
                  </a:ext>
                </a:extLst>
              </p:cNvPr>
              <p:cNvSpPr/>
              <p:nvPr/>
            </p:nvSpPr>
            <p:spPr>
              <a:xfrm>
                <a:off x="8753475" y="3178584"/>
                <a:ext cx="3209925" cy="2088741"/>
              </a:xfrm>
              <a:prstGeom prst="roundRect">
                <a:avLst>
                  <a:gd name="adj" fmla="val 1466"/>
                </a:avLst>
              </a:prstGeom>
              <a:solidFill>
                <a:schemeClr val="tx1">
                  <a:lumMod val="85000"/>
                </a:schemeClr>
              </a:solidFill>
              <a:ln>
                <a:solidFill>
                  <a:schemeClr val="accent1">
                    <a:lumMod val="5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pt-BR"/>
              </a:p>
            </p:txBody>
          </p:sp>
          <p:sp>
            <p:nvSpPr>
              <p:cNvPr id="43" name="Retângulo: Cantos Arredondados 42">
                <a:extLst>
                  <a:ext uri="{FF2B5EF4-FFF2-40B4-BE49-F238E27FC236}">
                    <a16:creationId xmlns:a16="http://schemas.microsoft.com/office/drawing/2014/main" id="{B90D254C-BE5F-4F49-8342-98A06DF1B413}"/>
                  </a:ext>
                </a:extLst>
              </p:cNvPr>
              <p:cNvSpPr/>
              <p:nvPr/>
            </p:nvSpPr>
            <p:spPr>
              <a:xfrm>
                <a:off x="11799867" y="2992691"/>
                <a:ext cx="152400" cy="152400"/>
              </a:xfrm>
              <a:prstGeom prst="roundRect">
                <a:avLst/>
              </a:prstGeom>
              <a:solidFill>
                <a:schemeClr val="tx1">
                  <a:lumMod val="85000"/>
                </a:schemeClr>
              </a:solidFill>
              <a:ln>
                <a:solidFill>
                  <a:schemeClr val="accent1">
                    <a:lumMod val="5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pt-BR" dirty="0"/>
              </a:p>
            </p:txBody>
          </p:sp>
          <p:cxnSp>
            <p:nvCxnSpPr>
              <p:cNvPr id="44" name="Conector reto 43">
                <a:extLst>
                  <a:ext uri="{FF2B5EF4-FFF2-40B4-BE49-F238E27FC236}">
                    <a16:creationId xmlns:a16="http://schemas.microsoft.com/office/drawing/2014/main" id="{A3AF1D47-E5D4-4DB2-9EC6-D43AC2C52E4E}"/>
                  </a:ext>
                </a:extLst>
              </p:cNvPr>
              <p:cNvCxnSpPr/>
              <p:nvPr/>
            </p:nvCxnSpPr>
            <p:spPr>
              <a:xfrm flipV="1">
                <a:off x="11835480" y="3032368"/>
                <a:ext cx="76200" cy="76200"/>
              </a:xfrm>
              <a:prstGeom prst="lin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 name="Conector reto 44">
                <a:extLst>
                  <a:ext uri="{FF2B5EF4-FFF2-40B4-BE49-F238E27FC236}">
                    <a16:creationId xmlns:a16="http://schemas.microsoft.com/office/drawing/2014/main" id="{5E41A679-36A4-45D5-B965-E9746711D7E7}"/>
                  </a:ext>
                </a:extLst>
              </p:cNvPr>
              <p:cNvCxnSpPr/>
              <p:nvPr/>
            </p:nvCxnSpPr>
            <p:spPr>
              <a:xfrm flipH="1" flipV="1">
                <a:off x="11835480" y="3032368"/>
                <a:ext cx="76200" cy="76200"/>
              </a:xfrm>
              <a:prstGeom prst="lin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64" name="Retângulo: Cantos Arredondados 63">
                <a:extLst>
                  <a:ext uri="{FF2B5EF4-FFF2-40B4-BE49-F238E27FC236}">
                    <a16:creationId xmlns:a16="http://schemas.microsoft.com/office/drawing/2014/main" id="{F4E5B110-E46E-4664-990F-F07211F82068}"/>
                  </a:ext>
                </a:extLst>
              </p:cNvPr>
              <p:cNvSpPr/>
              <p:nvPr/>
            </p:nvSpPr>
            <p:spPr>
              <a:xfrm>
                <a:off x="11607766" y="2992151"/>
                <a:ext cx="152400" cy="152400"/>
              </a:xfrm>
              <a:prstGeom prst="roundRect">
                <a:avLst/>
              </a:prstGeom>
              <a:solidFill>
                <a:schemeClr val="tx1">
                  <a:lumMod val="85000"/>
                </a:schemeClr>
              </a:solidFill>
              <a:ln>
                <a:solidFill>
                  <a:schemeClr val="accent1">
                    <a:lumMod val="5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pt-BR" dirty="0"/>
              </a:p>
            </p:txBody>
          </p:sp>
          <p:sp>
            <p:nvSpPr>
              <p:cNvPr id="65" name="Retângulo: Cantos Arredondados 64">
                <a:extLst>
                  <a:ext uri="{FF2B5EF4-FFF2-40B4-BE49-F238E27FC236}">
                    <a16:creationId xmlns:a16="http://schemas.microsoft.com/office/drawing/2014/main" id="{090D18AE-ABA6-4A4E-83A9-A84A308B1D1E}"/>
                  </a:ext>
                </a:extLst>
              </p:cNvPr>
              <p:cNvSpPr/>
              <p:nvPr/>
            </p:nvSpPr>
            <p:spPr>
              <a:xfrm>
                <a:off x="11414779" y="2992151"/>
                <a:ext cx="152400" cy="152400"/>
              </a:xfrm>
              <a:prstGeom prst="roundRect">
                <a:avLst/>
              </a:prstGeom>
              <a:solidFill>
                <a:schemeClr val="tx1">
                  <a:lumMod val="85000"/>
                </a:schemeClr>
              </a:solidFill>
              <a:ln>
                <a:solidFill>
                  <a:schemeClr val="accent1">
                    <a:lumMod val="5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pt-BR" dirty="0"/>
              </a:p>
            </p:txBody>
          </p:sp>
          <p:cxnSp>
            <p:nvCxnSpPr>
              <p:cNvPr id="66" name="Conector reto 65">
                <a:extLst>
                  <a:ext uri="{FF2B5EF4-FFF2-40B4-BE49-F238E27FC236}">
                    <a16:creationId xmlns:a16="http://schemas.microsoft.com/office/drawing/2014/main" id="{CCFD6525-F630-4494-9BBA-DA70A2271FF7}"/>
                  </a:ext>
                </a:extLst>
              </p:cNvPr>
              <p:cNvCxnSpPr/>
              <p:nvPr/>
            </p:nvCxnSpPr>
            <p:spPr>
              <a:xfrm flipH="1">
                <a:off x="11450709" y="3094777"/>
                <a:ext cx="80540" cy="0"/>
              </a:xfrm>
              <a:prstGeom prst="lin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67" name="Retângulo 66">
                <a:extLst>
                  <a:ext uri="{FF2B5EF4-FFF2-40B4-BE49-F238E27FC236}">
                    <a16:creationId xmlns:a16="http://schemas.microsoft.com/office/drawing/2014/main" id="{0438E083-DB1D-46A4-B892-AF39993D7399}"/>
                  </a:ext>
                </a:extLst>
              </p:cNvPr>
              <p:cNvSpPr/>
              <p:nvPr/>
            </p:nvSpPr>
            <p:spPr>
              <a:xfrm>
                <a:off x="11638609" y="3038331"/>
                <a:ext cx="90713" cy="62949"/>
              </a:xfrm>
              <a:prstGeom prst="rect">
                <a:avLst/>
              </a:prstGeom>
              <a:solidFill>
                <a:schemeClr val="tx1">
                  <a:lumMod val="85000"/>
                </a:schemeClr>
              </a:solidFill>
              <a:ln w="19050">
                <a:solidFill>
                  <a:schemeClr val="accent1">
                    <a:lumMod val="5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pt-BR" dirty="0"/>
              </a:p>
            </p:txBody>
          </p:sp>
          <p:sp>
            <p:nvSpPr>
              <p:cNvPr id="68" name="CaixaDeTexto 67">
                <a:extLst>
                  <a:ext uri="{FF2B5EF4-FFF2-40B4-BE49-F238E27FC236}">
                    <a16:creationId xmlns:a16="http://schemas.microsoft.com/office/drawing/2014/main" id="{4963E7FB-D3BC-495D-92F4-BBFE75988E5E}"/>
                  </a:ext>
                </a:extLst>
              </p:cNvPr>
              <p:cNvSpPr txBox="1"/>
              <p:nvPr/>
            </p:nvSpPr>
            <p:spPr>
              <a:xfrm>
                <a:off x="8714261" y="2941392"/>
                <a:ext cx="710451" cy="230832"/>
              </a:xfrm>
              <a:prstGeom prst="rect">
                <a:avLst/>
              </a:prstGeom>
              <a:noFill/>
            </p:spPr>
            <p:txBody>
              <a:bodyPr wrap="none" rtlCol="0">
                <a:spAutoFit/>
              </a:bodyPr>
              <a:lstStyle/>
              <a:p>
                <a:r>
                  <a:rPr lang="pt-BR" sz="900" b="1" dirty="0">
                    <a:latin typeface="Segoe UI" panose="020B0502040204020203" pitchFamily="34" charset="0"/>
                    <a:cs typeface="Segoe UI" panose="020B0502040204020203" pitchFamily="34" charset="0"/>
                  </a:rPr>
                  <a:t>Aplicação</a:t>
                </a:r>
              </a:p>
            </p:txBody>
          </p:sp>
        </p:grpSp>
        <p:sp>
          <p:nvSpPr>
            <p:cNvPr id="33" name="Retângulo: Cantos Arredondados 32">
              <a:extLst>
                <a:ext uri="{FF2B5EF4-FFF2-40B4-BE49-F238E27FC236}">
                  <a16:creationId xmlns:a16="http://schemas.microsoft.com/office/drawing/2014/main" id="{0AEB4A8A-064A-4F2A-BC6E-F8C320FE1953}"/>
                </a:ext>
              </a:extLst>
            </p:cNvPr>
            <p:cNvSpPr/>
            <p:nvPr/>
          </p:nvSpPr>
          <p:spPr>
            <a:xfrm>
              <a:off x="8026406" y="3274589"/>
              <a:ext cx="1100466" cy="882023"/>
            </a:xfrm>
            <a:prstGeom prst="roundRect">
              <a:avLst/>
            </a:prstGeom>
            <a:solidFill>
              <a:schemeClr val="accent1">
                <a:lumMod val="50000"/>
              </a:schemeClr>
            </a:solidFill>
            <a:ln>
              <a:solidFill>
                <a:schemeClr val="accent1">
                  <a:lumMod val="5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pt-BR" sz="1400" dirty="0">
                  <a:solidFill>
                    <a:schemeClr val="tx1"/>
                  </a:solidFill>
                  <a:latin typeface="Calibri" pitchFamily="34" charset="0"/>
                  <a:cs typeface="Calibri" pitchFamily="34" charset="0"/>
                </a:rPr>
                <a:t>Fila de mensagens locais</a:t>
              </a:r>
            </a:p>
          </p:txBody>
        </p:sp>
        <p:sp>
          <p:nvSpPr>
            <p:cNvPr id="34" name="Retângulo: Cantos Arredondados 33">
              <a:extLst>
                <a:ext uri="{FF2B5EF4-FFF2-40B4-BE49-F238E27FC236}">
                  <a16:creationId xmlns:a16="http://schemas.microsoft.com/office/drawing/2014/main" id="{996FB56C-12DF-4CF9-9034-613B521E5D81}"/>
                </a:ext>
              </a:extLst>
            </p:cNvPr>
            <p:cNvSpPr/>
            <p:nvPr/>
          </p:nvSpPr>
          <p:spPr>
            <a:xfrm>
              <a:off x="6489384" y="4491381"/>
              <a:ext cx="1207742" cy="441011"/>
            </a:xfrm>
            <a:prstGeom prst="roundRect">
              <a:avLst/>
            </a:prstGeom>
            <a:solidFill>
              <a:schemeClr val="accent1">
                <a:lumMod val="50000"/>
              </a:schemeClr>
            </a:solidFill>
            <a:ln>
              <a:solidFill>
                <a:schemeClr val="accent1">
                  <a:lumMod val="50000"/>
                </a:schemeClr>
              </a:solidFill>
            </a:ln>
          </p:spPr>
          <p:style>
            <a:lnRef idx="1">
              <a:schemeClr val="accent4"/>
            </a:lnRef>
            <a:fillRef idx="2">
              <a:schemeClr val="accent4"/>
            </a:fillRef>
            <a:effectRef idx="1">
              <a:schemeClr val="accent4"/>
            </a:effectRef>
            <a:fontRef idx="minor">
              <a:schemeClr val="dk1"/>
            </a:fontRef>
          </p:style>
          <p:txBody>
            <a:bodyPr rtlCol="0" anchor="ctr"/>
            <a:lstStyle/>
            <a:p>
              <a:r>
                <a:rPr lang="pt-BR" sz="1400" dirty="0" err="1">
                  <a:solidFill>
                    <a:schemeClr val="tx1"/>
                  </a:solidFill>
                  <a:latin typeface="Calibri" pitchFamily="34" charset="0"/>
                  <a:cs typeface="Calibri" pitchFamily="34" charset="0"/>
                </a:rPr>
                <a:t>WinProc</a:t>
              </a:r>
              <a:r>
                <a:rPr lang="pt-BR" sz="1400" dirty="0">
                  <a:solidFill>
                    <a:schemeClr val="tx1"/>
                  </a:solidFill>
                  <a:latin typeface="Calibri" pitchFamily="34" charset="0"/>
                  <a:cs typeface="Calibri" pitchFamily="34" charset="0"/>
                </a:rPr>
                <a:t>()</a:t>
              </a:r>
            </a:p>
          </p:txBody>
        </p:sp>
        <p:sp>
          <p:nvSpPr>
            <p:cNvPr id="36" name="Retângulo: Cantos Arredondados 35">
              <a:extLst>
                <a:ext uri="{FF2B5EF4-FFF2-40B4-BE49-F238E27FC236}">
                  <a16:creationId xmlns:a16="http://schemas.microsoft.com/office/drawing/2014/main" id="{31E56971-5B1A-4A05-AF88-C3AB58DE3888}"/>
                </a:ext>
              </a:extLst>
            </p:cNvPr>
            <p:cNvSpPr/>
            <p:nvPr/>
          </p:nvSpPr>
          <p:spPr>
            <a:xfrm>
              <a:off x="6489384" y="3274590"/>
              <a:ext cx="1207742" cy="882022"/>
            </a:xfrm>
            <a:prstGeom prst="roundRect">
              <a:avLst/>
            </a:prstGeom>
            <a:solidFill>
              <a:schemeClr val="accent1">
                <a:lumMod val="50000"/>
              </a:schemeClr>
            </a:solidFill>
            <a:ln>
              <a:solidFill>
                <a:schemeClr val="accent1">
                  <a:lumMod val="50000"/>
                </a:schemeClr>
              </a:solidFill>
            </a:ln>
          </p:spPr>
          <p:style>
            <a:lnRef idx="1">
              <a:schemeClr val="accent4"/>
            </a:lnRef>
            <a:fillRef idx="2">
              <a:schemeClr val="accent4"/>
            </a:fillRef>
            <a:effectRef idx="1">
              <a:schemeClr val="accent4"/>
            </a:effectRef>
            <a:fontRef idx="minor">
              <a:schemeClr val="dk1"/>
            </a:fontRef>
          </p:style>
          <p:txBody>
            <a:bodyPr rtlCol="0" anchor="ctr"/>
            <a:lstStyle/>
            <a:p>
              <a:r>
                <a:rPr lang="pt-BR" sz="1400" dirty="0" err="1">
                  <a:solidFill>
                    <a:schemeClr val="tx1"/>
                  </a:solidFill>
                  <a:latin typeface="Calibri" pitchFamily="34" charset="0"/>
                  <a:cs typeface="Calibri" pitchFamily="34" charset="0"/>
                </a:rPr>
                <a:t>WinMain</a:t>
              </a:r>
              <a:r>
                <a:rPr lang="pt-BR" sz="1400" dirty="0">
                  <a:solidFill>
                    <a:schemeClr val="tx1"/>
                  </a:solidFill>
                  <a:latin typeface="Calibri" pitchFamily="34" charset="0"/>
                  <a:cs typeface="Calibri" pitchFamily="34" charset="0"/>
                </a:rPr>
                <a:t>()</a:t>
              </a:r>
              <a:br>
                <a:rPr lang="pt-BR" sz="1400" dirty="0">
                  <a:solidFill>
                    <a:schemeClr val="tx1"/>
                  </a:solidFill>
                  <a:latin typeface="Calibri" pitchFamily="34" charset="0"/>
                  <a:cs typeface="Calibri" pitchFamily="34" charset="0"/>
                </a:rPr>
              </a:br>
              <a:r>
                <a:rPr lang="pt-BR" sz="1400" dirty="0">
                  <a:solidFill>
                    <a:schemeClr val="tx1"/>
                  </a:solidFill>
                  <a:latin typeface="Calibri" pitchFamily="34" charset="0"/>
                  <a:cs typeface="Calibri" pitchFamily="34" charset="0"/>
                </a:rPr>
                <a:t>{</a:t>
              </a:r>
              <a:br>
                <a:rPr lang="pt-BR" sz="1400" dirty="0">
                  <a:solidFill>
                    <a:schemeClr val="tx1"/>
                  </a:solidFill>
                  <a:latin typeface="Calibri" pitchFamily="34" charset="0"/>
                  <a:cs typeface="Calibri" pitchFamily="34" charset="0"/>
                </a:rPr>
              </a:br>
              <a:r>
                <a:rPr lang="pt-BR" sz="1400" dirty="0">
                  <a:solidFill>
                    <a:schemeClr val="tx1"/>
                  </a:solidFill>
                  <a:latin typeface="Calibri" pitchFamily="34" charset="0"/>
                  <a:cs typeface="Calibri" pitchFamily="34" charset="0"/>
                </a:rPr>
                <a:t>}</a:t>
              </a:r>
            </a:p>
          </p:txBody>
        </p:sp>
        <p:cxnSp>
          <p:nvCxnSpPr>
            <p:cNvPr id="37" name="Conector de seta reta 26">
              <a:extLst>
                <a:ext uri="{FF2B5EF4-FFF2-40B4-BE49-F238E27FC236}">
                  <a16:creationId xmlns:a16="http://schemas.microsoft.com/office/drawing/2014/main" id="{1ABDB03B-DE7A-442A-8C36-F814148F794D}"/>
                </a:ext>
              </a:extLst>
            </p:cNvPr>
            <p:cNvCxnSpPr/>
            <p:nvPr/>
          </p:nvCxnSpPr>
          <p:spPr>
            <a:xfrm flipH="1">
              <a:off x="7697126" y="3715601"/>
              <a:ext cx="329280" cy="0"/>
            </a:xfrm>
            <a:prstGeom prst="straightConnector1">
              <a:avLst/>
            </a:prstGeom>
            <a:ln w="19050">
              <a:solidFill>
                <a:schemeClr val="accent1">
                  <a:lumMod val="75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8" name="Conector de seta reta 28">
              <a:extLst>
                <a:ext uri="{FF2B5EF4-FFF2-40B4-BE49-F238E27FC236}">
                  <a16:creationId xmlns:a16="http://schemas.microsoft.com/office/drawing/2014/main" id="{97089695-AE62-4AA4-AF4A-9717EB5AE80C}"/>
                </a:ext>
              </a:extLst>
            </p:cNvPr>
            <p:cNvCxnSpPr/>
            <p:nvPr/>
          </p:nvCxnSpPr>
          <p:spPr>
            <a:xfrm flipH="1" flipV="1">
              <a:off x="7337086" y="4156612"/>
              <a:ext cx="3078" cy="331876"/>
            </a:xfrm>
            <a:prstGeom prst="straightConnector1">
              <a:avLst/>
            </a:prstGeom>
            <a:ln w="19050">
              <a:solidFill>
                <a:schemeClr val="accent1">
                  <a:lumMod val="75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9" name="Conector de seta reta 36">
              <a:extLst>
                <a:ext uri="{FF2B5EF4-FFF2-40B4-BE49-F238E27FC236}">
                  <a16:creationId xmlns:a16="http://schemas.microsoft.com/office/drawing/2014/main" id="{D72087FC-CA13-45E7-985C-DCC163433529}"/>
                </a:ext>
              </a:extLst>
            </p:cNvPr>
            <p:cNvCxnSpPr/>
            <p:nvPr/>
          </p:nvCxnSpPr>
          <p:spPr>
            <a:xfrm>
              <a:off x="6833030" y="4156612"/>
              <a:ext cx="0" cy="331876"/>
            </a:xfrm>
            <a:prstGeom prst="straightConnector1">
              <a:avLst/>
            </a:prstGeom>
            <a:ln w="19050">
              <a:solidFill>
                <a:schemeClr val="accent1">
                  <a:lumMod val="75000"/>
                </a:schemeClr>
              </a:solidFill>
              <a:tailEnd type="triangl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567134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C80979-A228-4DAD-9ECF-FCD34970D720}"/>
              </a:ext>
            </a:extLst>
          </p:cNvPr>
          <p:cNvSpPr>
            <a:spLocks noGrp="1"/>
          </p:cNvSpPr>
          <p:nvPr>
            <p:ph type="title"/>
          </p:nvPr>
        </p:nvSpPr>
        <p:spPr/>
        <p:txBody>
          <a:bodyPr/>
          <a:lstStyle/>
          <a:p>
            <a:r>
              <a:rPr lang="pt-BR" dirty="0"/>
              <a:t>Teclado</a:t>
            </a:r>
          </a:p>
        </p:txBody>
      </p:sp>
      <p:sp>
        <p:nvSpPr>
          <p:cNvPr id="3" name="Espaço Reservado para Conteúdo 2">
            <a:extLst>
              <a:ext uri="{FF2B5EF4-FFF2-40B4-BE49-F238E27FC236}">
                <a16:creationId xmlns:a16="http://schemas.microsoft.com/office/drawing/2014/main" id="{0F804370-0E4D-4C5A-8150-5FC46B4E73D6}"/>
              </a:ext>
            </a:extLst>
          </p:cNvPr>
          <p:cNvSpPr>
            <a:spLocks noGrp="1"/>
          </p:cNvSpPr>
          <p:nvPr>
            <p:ph idx="1"/>
          </p:nvPr>
        </p:nvSpPr>
        <p:spPr/>
        <p:txBody>
          <a:bodyPr/>
          <a:lstStyle/>
          <a:p>
            <a:r>
              <a:rPr lang="pt-BR" dirty="0"/>
              <a:t>Capturando as mensagens do teclado</a:t>
            </a:r>
          </a:p>
          <a:p>
            <a:pPr lvl="1"/>
            <a:r>
              <a:rPr lang="pt-BR" dirty="0"/>
              <a:t>As teclas </a:t>
            </a:r>
            <a:r>
              <a:rPr lang="pt-BR" dirty="0">
                <a:solidFill>
                  <a:schemeClr val="accent3"/>
                </a:solidFill>
              </a:rPr>
              <a:t>geram mensagens</a:t>
            </a:r>
            <a:r>
              <a:rPr lang="pt-BR" dirty="0"/>
              <a:t>:</a:t>
            </a:r>
            <a:endParaRPr lang="pt-BR" dirty="0">
              <a:solidFill>
                <a:schemeClr val="accent3"/>
              </a:solidFill>
            </a:endParaRPr>
          </a:p>
          <a:p>
            <a:pPr lvl="2"/>
            <a:r>
              <a:rPr lang="pt-BR" dirty="0">
                <a:solidFill>
                  <a:schemeClr val="accent1"/>
                </a:solidFill>
              </a:rPr>
              <a:t>WM_KEYDOWN</a:t>
            </a:r>
            <a:r>
              <a:rPr lang="pt-BR" dirty="0"/>
              <a:t> no pressionamento da tecla</a:t>
            </a:r>
          </a:p>
          <a:p>
            <a:pPr lvl="2"/>
            <a:r>
              <a:rPr lang="pt-BR" dirty="0">
                <a:solidFill>
                  <a:schemeClr val="accent1"/>
                </a:solidFill>
              </a:rPr>
              <a:t>WM_KEYUP </a:t>
            </a:r>
            <a:r>
              <a:rPr lang="pt-BR" dirty="0"/>
              <a:t>na liberação da tecla</a:t>
            </a:r>
          </a:p>
          <a:p>
            <a:pPr lvl="1"/>
            <a:endParaRPr lang="pt-BR" baseline="0" dirty="0"/>
          </a:p>
          <a:p>
            <a:pPr lvl="1"/>
            <a:r>
              <a:rPr lang="pt-BR" baseline="0" dirty="0"/>
              <a:t>Segurar uma tecla por um tempo maior que</a:t>
            </a:r>
            <a:br>
              <a:rPr lang="pt-BR" baseline="0" dirty="0"/>
            </a:br>
            <a:r>
              <a:rPr lang="pt-BR" baseline="0" dirty="0"/>
              <a:t>o </a:t>
            </a:r>
            <a:r>
              <a:rPr lang="pt-BR" baseline="0" dirty="0">
                <a:solidFill>
                  <a:schemeClr val="accent2"/>
                </a:solidFill>
              </a:rPr>
              <a:t>tempo de repetição </a:t>
            </a:r>
            <a:r>
              <a:rPr lang="pt-BR" baseline="0" dirty="0"/>
              <a:t>causa a geração de </a:t>
            </a:r>
            <a:br>
              <a:rPr lang="pt-BR" baseline="0" dirty="0"/>
            </a:br>
            <a:r>
              <a:rPr lang="pt-BR" baseline="0" dirty="0"/>
              <a:t>várias mensagens </a:t>
            </a:r>
            <a:r>
              <a:rPr lang="pt-BR" baseline="0" dirty="0">
                <a:solidFill>
                  <a:schemeClr val="accent1"/>
                </a:solidFill>
              </a:rPr>
              <a:t>WM_KEYDOWN</a:t>
            </a:r>
            <a:r>
              <a:rPr lang="pt-BR" baseline="0" dirty="0"/>
              <a:t> e apenas </a:t>
            </a:r>
            <a:br>
              <a:rPr lang="pt-BR" baseline="0" dirty="0"/>
            </a:br>
            <a:r>
              <a:rPr lang="pt-BR" baseline="0" dirty="0"/>
              <a:t>uma </a:t>
            </a:r>
            <a:r>
              <a:rPr lang="pt-BR" baseline="0" dirty="0">
                <a:solidFill>
                  <a:schemeClr val="accent1"/>
                </a:solidFill>
              </a:rPr>
              <a:t>WM_KEYUP</a:t>
            </a:r>
            <a:endParaRPr lang="pt-BR" dirty="0"/>
          </a:p>
          <a:p>
            <a:pPr lvl="1"/>
            <a:endParaRPr lang="pt-BR" dirty="0">
              <a:solidFill>
                <a:schemeClr val="accent1"/>
              </a:solidFill>
            </a:endParaRPr>
          </a:p>
          <a:p>
            <a:endParaRPr lang="pt-BR" dirty="0"/>
          </a:p>
        </p:txBody>
      </p:sp>
      <p:sp>
        <p:nvSpPr>
          <p:cNvPr id="59" name="CaixaDeTexto 58">
            <a:extLst>
              <a:ext uri="{FF2B5EF4-FFF2-40B4-BE49-F238E27FC236}">
                <a16:creationId xmlns:a16="http://schemas.microsoft.com/office/drawing/2014/main" id="{FFE4E4F9-B628-4F6A-B77C-6AF1F9A845B9}"/>
              </a:ext>
            </a:extLst>
          </p:cNvPr>
          <p:cNvSpPr txBox="1"/>
          <p:nvPr/>
        </p:nvSpPr>
        <p:spPr>
          <a:xfrm>
            <a:off x="7930626" y="5545063"/>
            <a:ext cx="1515158" cy="307777"/>
          </a:xfrm>
          <a:prstGeom prst="rect">
            <a:avLst/>
          </a:prstGeom>
          <a:noFill/>
        </p:spPr>
        <p:txBody>
          <a:bodyPr wrap="none" rtlCol="0">
            <a:spAutoFit/>
          </a:bodyPr>
          <a:lstStyle/>
          <a:p>
            <a:r>
              <a:rPr lang="pt-BR" sz="1400" dirty="0"/>
              <a:t>WM_KEYDOWN</a:t>
            </a:r>
          </a:p>
        </p:txBody>
      </p:sp>
      <p:sp>
        <p:nvSpPr>
          <p:cNvPr id="60" name="Seta: para Baixo 59">
            <a:extLst>
              <a:ext uri="{FF2B5EF4-FFF2-40B4-BE49-F238E27FC236}">
                <a16:creationId xmlns:a16="http://schemas.microsoft.com/office/drawing/2014/main" id="{B8B0CD21-8C6C-40D0-A6DE-9E161D14CE00}"/>
              </a:ext>
            </a:extLst>
          </p:cNvPr>
          <p:cNvSpPr/>
          <p:nvPr/>
        </p:nvSpPr>
        <p:spPr>
          <a:xfrm>
            <a:off x="8529900" y="4561204"/>
            <a:ext cx="316611" cy="3693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2" name="CaixaDeTexto 61">
            <a:extLst>
              <a:ext uri="{FF2B5EF4-FFF2-40B4-BE49-F238E27FC236}">
                <a16:creationId xmlns:a16="http://schemas.microsoft.com/office/drawing/2014/main" id="{84C0EFD4-3D56-4575-971E-4410A6F4E502}"/>
              </a:ext>
            </a:extLst>
          </p:cNvPr>
          <p:cNvSpPr txBox="1"/>
          <p:nvPr/>
        </p:nvSpPr>
        <p:spPr>
          <a:xfrm>
            <a:off x="9690731" y="5562534"/>
            <a:ext cx="1143262" cy="307777"/>
          </a:xfrm>
          <a:prstGeom prst="rect">
            <a:avLst/>
          </a:prstGeom>
          <a:noFill/>
        </p:spPr>
        <p:txBody>
          <a:bodyPr wrap="none" rtlCol="0">
            <a:spAutoFit/>
          </a:bodyPr>
          <a:lstStyle/>
          <a:p>
            <a:r>
              <a:rPr lang="pt-BR" sz="1400" dirty="0"/>
              <a:t>WM_KEYUP</a:t>
            </a:r>
          </a:p>
        </p:txBody>
      </p:sp>
      <p:sp>
        <p:nvSpPr>
          <p:cNvPr id="63" name="Seta: para Baixo 62">
            <a:extLst>
              <a:ext uri="{FF2B5EF4-FFF2-40B4-BE49-F238E27FC236}">
                <a16:creationId xmlns:a16="http://schemas.microsoft.com/office/drawing/2014/main" id="{0B1BCF6C-3698-4D34-9352-E61097B94C27}"/>
              </a:ext>
            </a:extLst>
          </p:cNvPr>
          <p:cNvSpPr/>
          <p:nvPr/>
        </p:nvSpPr>
        <p:spPr>
          <a:xfrm rot="10800000">
            <a:off x="10104057" y="4552071"/>
            <a:ext cx="316611" cy="3693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nvGrpSpPr>
          <p:cNvPr id="117" name="Agrupar 116">
            <a:extLst>
              <a:ext uri="{FF2B5EF4-FFF2-40B4-BE49-F238E27FC236}">
                <a16:creationId xmlns:a16="http://schemas.microsoft.com/office/drawing/2014/main" id="{B0051110-DB9A-4E8B-A074-3E5A0654EF56}"/>
              </a:ext>
            </a:extLst>
          </p:cNvPr>
          <p:cNvGrpSpPr/>
          <p:nvPr/>
        </p:nvGrpSpPr>
        <p:grpSpPr>
          <a:xfrm>
            <a:off x="7594058" y="2872117"/>
            <a:ext cx="3703451" cy="1123326"/>
            <a:chOff x="1631504" y="3573016"/>
            <a:chExt cx="5568456" cy="1689017"/>
          </a:xfrm>
        </p:grpSpPr>
        <p:sp>
          <p:nvSpPr>
            <p:cNvPr id="118" name="Rectangle 8">
              <a:extLst>
                <a:ext uri="{FF2B5EF4-FFF2-40B4-BE49-F238E27FC236}">
                  <a16:creationId xmlns:a16="http://schemas.microsoft.com/office/drawing/2014/main" id="{9CC94BEF-45D9-43B6-800C-8F8B84B2074A}"/>
                </a:ext>
              </a:extLst>
            </p:cNvPr>
            <p:cNvSpPr/>
            <p:nvPr/>
          </p:nvSpPr>
          <p:spPr>
            <a:xfrm>
              <a:off x="1703512" y="3664687"/>
              <a:ext cx="360000" cy="36000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pt-BR" sz="900" b="1" dirty="0"/>
                <a:t>1</a:t>
              </a:r>
            </a:p>
          </p:txBody>
        </p:sp>
        <p:sp>
          <p:nvSpPr>
            <p:cNvPr id="119" name="Rectangle 9">
              <a:extLst>
                <a:ext uri="{FF2B5EF4-FFF2-40B4-BE49-F238E27FC236}">
                  <a16:creationId xmlns:a16="http://schemas.microsoft.com/office/drawing/2014/main" id="{6C170C2A-6235-46A2-AAD4-F8CF21C5F4DA}"/>
                </a:ext>
              </a:extLst>
            </p:cNvPr>
            <p:cNvSpPr/>
            <p:nvPr/>
          </p:nvSpPr>
          <p:spPr>
            <a:xfrm>
              <a:off x="2483780" y="3664687"/>
              <a:ext cx="360000" cy="36000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pt-BR" sz="900" b="1" dirty="0"/>
                <a:t>3</a:t>
              </a:r>
            </a:p>
          </p:txBody>
        </p:sp>
        <p:sp>
          <p:nvSpPr>
            <p:cNvPr id="120" name="Rectangle 10">
              <a:extLst>
                <a:ext uri="{FF2B5EF4-FFF2-40B4-BE49-F238E27FC236}">
                  <a16:creationId xmlns:a16="http://schemas.microsoft.com/office/drawing/2014/main" id="{DC6D83EF-2E75-43E4-93F7-C3002ABE9EFF}"/>
                </a:ext>
              </a:extLst>
            </p:cNvPr>
            <p:cNvSpPr/>
            <p:nvPr/>
          </p:nvSpPr>
          <p:spPr>
            <a:xfrm>
              <a:off x="2093646" y="3664687"/>
              <a:ext cx="360000" cy="36000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pt-BR" sz="900" b="1" dirty="0"/>
                <a:t>2</a:t>
              </a:r>
            </a:p>
          </p:txBody>
        </p:sp>
        <p:sp>
          <p:nvSpPr>
            <p:cNvPr id="121" name="Rectangle 11">
              <a:extLst>
                <a:ext uri="{FF2B5EF4-FFF2-40B4-BE49-F238E27FC236}">
                  <a16:creationId xmlns:a16="http://schemas.microsoft.com/office/drawing/2014/main" id="{2437A89E-388B-49CC-A50D-FEA4C929831E}"/>
                </a:ext>
              </a:extLst>
            </p:cNvPr>
            <p:cNvSpPr/>
            <p:nvPr/>
          </p:nvSpPr>
          <p:spPr>
            <a:xfrm>
              <a:off x="2873914" y="3664687"/>
              <a:ext cx="360000" cy="36000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pt-BR" sz="900" b="1" dirty="0"/>
                <a:t>4</a:t>
              </a:r>
            </a:p>
          </p:txBody>
        </p:sp>
        <p:sp>
          <p:nvSpPr>
            <p:cNvPr id="122" name="Rectangle 12">
              <a:extLst>
                <a:ext uri="{FF2B5EF4-FFF2-40B4-BE49-F238E27FC236}">
                  <a16:creationId xmlns:a16="http://schemas.microsoft.com/office/drawing/2014/main" id="{A2597A55-160F-42FF-9083-E792D6D60E58}"/>
                </a:ext>
              </a:extLst>
            </p:cNvPr>
            <p:cNvSpPr/>
            <p:nvPr/>
          </p:nvSpPr>
          <p:spPr>
            <a:xfrm>
              <a:off x="3654182" y="3664687"/>
              <a:ext cx="360000" cy="36000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pt-BR" sz="900" b="1" dirty="0"/>
                <a:t>6</a:t>
              </a:r>
            </a:p>
          </p:txBody>
        </p:sp>
        <p:sp>
          <p:nvSpPr>
            <p:cNvPr id="123" name="Rectangle 13">
              <a:extLst>
                <a:ext uri="{FF2B5EF4-FFF2-40B4-BE49-F238E27FC236}">
                  <a16:creationId xmlns:a16="http://schemas.microsoft.com/office/drawing/2014/main" id="{5D69E519-85C1-4241-83D3-6125A3978DDB}"/>
                </a:ext>
              </a:extLst>
            </p:cNvPr>
            <p:cNvSpPr/>
            <p:nvPr/>
          </p:nvSpPr>
          <p:spPr>
            <a:xfrm>
              <a:off x="3264048" y="3664687"/>
              <a:ext cx="360000" cy="36000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pt-BR" sz="900" b="1" dirty="0"/>
                <a:t>5</a:t>
              </a:r>
            </a:p>
          </p:txBody>
        </p:sp>
        <p:sp>
          <p:nvSpPr>
            <p:cNvPr id="124" name="Rectangle 14">
              <a:extLst>
                <a:ext uri="{FF2B5EF4-FFF2-40B4-BE49-F238E27FC236}">
                  <a16:creationId xmlns:a16="http://schemas.microsoft.com/office/drawing/2014/main" id="{84C90144-5B79-49A5-B78C-9D92D06A51B9}"/>
                </a:ext>
              </a:extLst>
            </p:cNvPr>
            <p:cNvSpPr/>
            <p:nvPr/>
          </p:nvSpPr>
          <p:spPr>
            <a:xfrm>
              <a:off x="4044316" y="3664687"/>
              <a:ext cx="360000" cy="36000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pt-BR" sz="900" b="1" dirty="0"/>
                <a:t>7</a:t>
              </a:r>
            </a:p>
          </p:txBody>
        </p:sp>
        <p:sp>
          <p:nvSpPr>
            <p:cNvPr id="125" name="Rectangle 15">
              <a:extLst>
                <a:ext uri="{FF2B5EF4-FFF2-40B4-BE49-F238E27FC236}">
                  <a16:creationId xmlns:a16="http://schemas.microsoft.com/office/drawing/2014/main" id="{37A44238-8221-4AF4-92E8-EB8018604656}"/>
                </a:ext>
              </a:extLst>
            </p:cNvPr>
            <p:cNvSpPr/>
            <p:nvPr/>
          </p:nvSpPr>
          <p:spPr>
            <a:xfrm>
              <a:off x="4824584" y="3664687"/>
              <a:ext cx="360000" cy="36000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pt-BR" sz="900" b="1" dirty="0"/>
                <a:t>9</a:t>
              </a:r>
            </a:p>
          </p:txBody>
        </p:sp>
        <p:sp>
          <p:nvSpPr>
            <p:cNvPr id="126" name="Rectangle 16">
              <a:extLst>
                <a:ext uri="{FF2B5EF4-FFF2-40B4-BE49-F238E27FC236}">
                  <a16:creationId xmlns:a16="http://schemas.microsoft.com/office/drawing/2014/main" id="{992E645F-6B9D-4B9C-ADCA-9088D62142C0}"/>
                </a:ext>
              </a:extLst>
            </p:cNvPr>
            <p:cNvSpPr/>
            <p:nvPr/>
          </p:nvSpPr>
          <p:spPr>
            <a:xfrm>
              <a:off x="4434450" y="3664687"/>
              <a:ext cx="360000" cy="36000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pt-BR" sz="900" b="1" dirty="0"/>
                <a:t>8</a:t>
              </a:r>
            </a:p>
          </p:txBody>
        </p:sp>
        <p:sp>
          <p:nvSpPr>
            <p:cNvPr id="127" name="Rectangle 17">
              <a:extLst>
                <a:ext uri="{FF2B5EF4-FFF2-40B4-BE49-F238E27FC236}">
                  <a16:creationId xmlns:a16="http://schemas.microsoft.com/office/drawing/2014/main" id="{375DAA34-8C18-4FD5-BAFC-EF7364EE7478}"/>
                </a:ext>
              </a:extLst>
            </p:cNvPr>
            <p:cNvSpPr/>
            <p:nvPr/>
          </p:nvSpPr>
          <p:spPr>
            <a:xfrm>
              <a:off x="5214718" y="3664687"/>
              <a:ext cx="360000" cy="36000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pt-BR" sz="900" b="1" dirty="0"/>
                <a:t>0</a:t>
              </a:r>
            </a:p>
          </p:txBody>
        </p:sp>
        <p:sp>
          <p:nvSpPr>
            <p:cNvPr id="128" name="Rectangle 18">
              <a:extLst>
                <a:ext uri="{FF2B5EF4-FFF2-40B4-BE49-F238E27FC236}">
                  <a16:creationId xmlns:a16="http://schemas.microsoft.com/office/drawing/2014/main" id="{B1481923-E920-4BED-BDB4-85A437816623}"/>
                </a:ext>
              </a:extLst>
            </p:cNvPr>
            <p:cNvSpPr/>
            <p:nvPr/>
          </p:nvSpPr>
          <p:spPr>
            <a:xfrm>
              <a:off x="5991814" y="3664687"/>
              <a:ext cx="360000" cy="36000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pt-BR" sz="900" b="1" dirty="0"/>
                <a:t>=</a:t>
              </a:r>
            </a:p>
          </p:txBody>
        </p:sp>
        <p:sp>
          <p:nvSpPr>
            <p:cNvPr id="129" name="Rectangle 19">
              <a:extLst>
                <a:ext uri="{FF2B5EF4-FFF2-40B4-BE49-F238E27FC236}">
                  <a16:creationId xmlns:a16="http://schemas.microsoft.com/office/drawing/2014/main" id="{57FF83B6-4E88-40AF-81F4-1DDED468ED4B}"/>
                </a:ext>
              </a:extLst>
            </p:cNvPr>
            <p:cNvSpPr/>
            <p:nvPr/>
          </p:nvSpPr>
          <p:spPr>
            <a:xfrm>
              <a:off x="5604851" y="3664687"/>
              <a:ext cx="360000" cy="36000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pt-BR" sz="900" b="1" dirty="0"/>
                <a:t>-</a:t>
              </a:r>
            </a:p>
          </p:txBody>
        </p:sp>
        <p:sp>
          <p:nvSpPr>
            <p:cNvPr id="130" name="Rectangle 21">
              <a:extLst>
                <a:ext uri="{FF2B5EF4-FFF2-40B4-BE49-F238E27FC236}">
                  <a16:creationId xmlns:a16="http://schemas.microsoft.com/office/drawing/2014/main" id="{B87D106C-F780-4131-8C3B-AA5D26816858}"/>
                </a:ext>
              </a:extLst>
            </p:cNvPr>
            <p:cNvSpPr/>
            <p:nvPr/>
          </p:nvSpPr>
          <p:spPr>
            <a:xfrm>
              <a:off x="6377123" y="3664687"/>
              <a:ext cx="748884" cy="36000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pt-BR" sz="900" b="1" dirty="0">
                  <a:sym typeface="Wingdings" pitchFamily="2" charset="2"/>
                </a:rPr>
                <a:t></a:t>
              </a:r>
              <a:endParaRPr lang="pt-BR" sz="900" b="1" dirty="0"/>
            </a:p>
          </p:txBody>
        </p:sp>
        <p:sp>
          <p:nvSpPr>
            <p:cNvPr id="131" name="Rectangle 22">
              <a:extLst>
                <a:ext uri="{FF2B5EF4-FFF2-40B4-BE49-F238E27FC236}">
                  <a16:creationId xmlns:a16="http://schemas.microsoft.com/office/drawing/2014/main" id="{FBCE841E-2857-4482-821E-7685BA5F277E}"/>
                </a:ext>
              </a:extLst>
            </p:cNvPr>
            <p:cNvSpPr/>
            <p:nvPr/>
          </p:nvSpPr>
          <p:spPr>
            <a:xfrm>
              <a:off x="1703512" y="4050609"/>
              <a:ext cx="360000" cy="36000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pt-BR" sz="900" b="1" dirty="0"/>
                <a:t>q</a:t>
              </a:r>
            </a:p>
          </p:txBody>
        </p:sp>
        <p:sp>
          <p:nvSpPr>
            <p:cNvPr id="132" name="Rectangle 23">
              <a:extLst>
                <a:ext uri="{FF2B5EF4-FFF2-40B4-BE49-F238E27FC236}">
                  <a16:creationId xmlns:a16="http://schemas.microsoft.com/office/drawing/2014/main" id="{31647097-79DA-4595-A718-4F7E9DADB542}"/>
                </a:ext>
              </a:extLst>
            </p:cNvPr>
            <p:cNvSpPr/>
            <p:nvPr/>
          </p:nvSpPr>
          <p:spPr>
            <a:xfrm>
              <a:off x="2483780" y="4050609"/>
              <a:ext cx="360000" cy="36000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pt-BR" sz="900" b="1" dirty="0"/>
                <a:t>e</a:t>
              </a:r>
            </a:p>
          </p:txBody>
        </p:sp>
        <p:sp>
          <p:nvSpPr>
            <p:cNvPr id="133" name="Rectangle 24">
              <a:extLst>
                <a:ext uri="{FF2B5EF4-FFF2-40B4-BE49-F238E27FC236}">
                  <a16:creationId xmlns:a16="http://schemas.microsoft.com/office/drawing/2014/main" id="{4B7DB914-B188-4C21-BA7C-75EE44DED168}"/>
                </a:ext>
              </a:extLst>
            </p:cNvPr>
            <p:cNvSpPr/>
            <p:nvPr/>
          </p:nvSpPr>
          <p:spPr>
            <a:xfrm>
              <a:off x="2093646" y="4050609"/>
              <a:ext cx="360000" cy="36000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pt-BR" sz="900" b="1" dirty="0"/>
                <a:t>w</a:t>
              </a:r>
            </a:p>
          </p:txBody>
        </p:sp>
        <p:sp>
          <p:nvSpPr>
            <p:cNvPr id="134" name="Rectangle 25">
              <a:extLst>
                <a:ext uri="{FF2B5EF4-FFF2-40B4-BE49-F238E27FC236}">
                  <a16:creationId xmlns:a16="http://schemas.microsoft.com/office/drawing/2014/main" id="{FC61A92C-1077-4C23-AC86-2CDCCFDFE7C0}"/>
                </a:ext>
              </a:extLst>
            </p:cNvPr>
            <p:cNvSpPr/>
            <p:nvPr/>
          </p:nvSpPr>
          <p:spPr>
            <a:xfrm>
              <a:off x="2873914" y="4050609"/>
              <a:ext cx="360000" cy="36000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pt-BR" sz="900" b="1" dirty="0"/>
                <a:t>r</a:t>
              </a:r>
            </a:p>
          </p:txBody>
        </p:sp>
        <p:sp>
          <p:nvSpPr>
            <p:cNvPr id="135" name="Rectangle 26">
              <a:extLst>
                <a:ext uri="{FF2B5EF4-FFF2-40B4-BE49-F238E27FC236}">
                  <a16:creationId xmlns:a16="http://schemas.microsoft.com/office/drawing/2014/main" id="{48B4B492-53A2-4C94-95E5-A231543A95D1}"/>
                </a:ext>
              </a:extLst>
            </p:cNvPr>
            <p:cNvSpPr/>
            <p:nvPr/>
          </p:nvSpPr>
          <p:spPr>
            <a:xfrm>
              <a:off x="3654182" y="4050609"/>
              <a:ext cx="360000" cy="36000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pt-BR" sz="900" b="1" dirty="0"/>
                <a:t>y</a:t>
              </a:r>
            </a:p>
          </p:txBody>
        </p:sp>
        <p:sp>
          <p:nvSpPr>
            <p:cNvPr id="136" name="Rectangle 27">
              <a:extLst>
                <a:ext uri="{FF2B5EF4-FFF2-40B4-BE49-F238E27FC236}">
                  <a16:creationId xmlns:a16="http://schemas.microsoft.com/office/drawing/2014/main" id="{0B21C4EA-2E4A-494B-88FA-1B4E4637EF35}"/>
                </a:ext>
              </a:extLst>
            </p:cNvPr>
            <p:cNvSpPr/>
            <p:nvPr/>
          </p:nvSpPr>
          <p:spPr>
            <a:xfrm>
              <a:off x="3264048" y="4050609"/>
              <a:ext cx="360000" cy="36000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pt-BR" sz="900" b="1" dirty="0"/>
                <a:t>t</a:t>
              </a:r>
            </a:p>
          </p:txBody>
        </p:sp>
        <p:sp>
          <p:nvSpPr>
            <p:cNvPr id="137" name="Rectangle 28">
              <a:extLst>
                <a:ext uri="{FF2B5EF4-FFF2-40B4-BE49-F238E27FC236}">
                  <a16:creationId xmlns:a16="http://schemas.microsoft.com/office/drawing/2014/main" id="{46BAFF58-99BD-4689-B123-1042B6A2CC15}"/>
                </a:ext>
              </a:extLst>
            </p:cNvPr>
            <p:cNvSpPr/>
            <p:nvPr/>
          </p:nvSpPr>
          <p:spPr>
            <a:xfrm>
              <a:off x="4044316" y="4050609"/>
              <a:ext cx="360000" cy="36000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pt-BR" sz="900" b="1" dirty="0"/>
                <a:t>u</a:t>
              </a:r>
            </a:p>
          </p:txBody>
        </p:sp>
        <p:sp>
          <p:nvSpPr>
            <p:cNvPr id="138" name="Rectangle 29">
              <a:extLst>
                <a:ext uri="{FF2B5EF4-FFF2-40B4-BE49-F238E27FC236}">
                  <a16:creationId xmlns:a16="http://schemas.microsoft.com/office/drawing/2014/main" id="{EBB4F5FF-3D04-45FE-A403-B8B971642FFA}"/>
                </a:ext>
              </a:extLst>
            </p:cNvPr>
            <p:cNvSpPr/>
            <p:nvPr/>
          </p:nvSpPr>
          <p:spPr>
            <a:xfrm>
              <a:off x="4824584" y="4050609"/>
              <a:ext cx="360000" cy="36000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pt-BR" sz="900" b="1" dirty="0"/>
                <a:t>o</a:t>
              </a:r>
            </a:p>
          </p:txBody>
        </p:sp>
        <p:sp>
          <p:nvSpPr>
            <p:cNvPr id="139" name="Rectangle 30">
              <a:extLst>
                <a:ext uri="{FF2B5EF4-FFF2-40B4-BE49-F238E27FC236}">
                  <a16:creationId xmlns:a16="http://schemas.microsoft.com/office/drawing/2014/main" id="{6E2F914F-B3CD-4486-A5FB-B409D55C34CC}"/>
                </a:ext>
              </a:extLst>
            </p:cNvPr>
            <p:cNvSpPr/>
            <p:nvPr/>
          </p:nvSpPr>
          <p:spPr>
            <a:xfrm>
              <a:off x="4434450" y="4050609"/>
              <a:ext cx="360000" cy="36000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pt-BR" sz="900" b="1" dirty="0"/>
                <a:t>i</a:t>
              </a:r>
            </a:p>
          </p:txBody>
        </p:sp>
        <p:sp>
          <p:nvSpPr>
            <p:cNvPr id="140" name="Rectangle 31">
              <a:extLst>
                <a:ext uri="{FF2B5EF4-FFF2-40B4-BE49-F238E27FC236}">
                  <a16:creationId xmlns:a16="http://schemas.microsoft.com/office/drawing/2014/main" id="{785DD5FC-CD5B-4305-9F30-3F66CDBFE84E}"/>
                </a:ext>
              </a:extLst>
            </p:cNvPr>
            <p:cNvSpPr/>
            <p:nvPr/>
          </p:nvSpPr>
          <p:spPr>
            <a:xfrm>
              <a:off x="5214718" y="4050609"/>
              <a:ext cx="360000" cy="36000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pt-BR" sz="900" b="1" dirty="0"/>
                <a:t>p</a:t>
              </a:r>
            </a:p>
          </p:txBody>
        </p:sp>
        <p:sp>
          <p:nvSpPr>
            <p:cNvPr id="141" name="Rectangle 32">
              <a:extLst>
                <a:ext uri="{FF2B5EF4-FFF2-40B4-BE49-F238E27FC236}">
                  <a16:creationId xmlns:a16="http://schemas.microsoft.com/office/drawing/2014/main" id="{EDDA8F20-42F1-47E4-9F4A-03A6C2900BF0}"/>
                </a:ext>
              </a:extLst>
            </p:cNvPr>
            <p:cNvSpPr/>
            <p:nvPr/>
          </p:nvSpPr>
          <p:spPr>
            <a:xfrm>
              <a:off x="5991814" y="4050609"/>
              <a:ext cx="360000" cy="36000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pt-BR" sz="900" b="1" dirty="0"/>
                <a:t>[</a:t>
              </a:r>
            </a:p>
          </p:txBody>
        </p:sp>
        <p:sp>
          <p:nvSpPr>
            <p:cNvPr id="142" name="Rectangle 33">
              <a:extLst>
                <a:ext uri="{FF2B5EF4-FFF2-40B4-BE49-F238E27FC236}">
                  <a16:creationId xmlns:a16="http://schemas.microsoft.com/office/drawing/2014/main" id="{AC7ECA3A-6022-406E-B9CA-EBDD48D3374D}"/>
                </a:ext>
              </a:extLst>
            </p:cNvPr>
            <p:cNvSpPr/>
            <p:nvPr/>
          </p:nvSpPr>
          <p:spPr>
            <a:xfrm>
              <a:off x="5604851" y="4050609"/>
              <a:ext cx="360000" cy="36000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pt-BR" sz="900" b="1" dirty="0"/>
                <a:t>`</a:t>
              </a:r>
            </a:p>
          </p:txBody>
        </p:sp>
        <p:sp>
          <p:nvSpPr>
            <p:cNvPr id="143" name="Rectangle 36">
              <a:extLst>
                <a:ext uri="{FF2B5EF4-FFF2-40B4-BE49-F238E27FC236}">
                  <a16:creationId xmlns:a16="http://schemas.microsoft.com/office/drawing/2014/main" id="{FA11E03A-AD25-458D-BD63-480E2A833562}"/>
                </a:ext>
              </a:extLst>
            </p:cNvPr>
            <p:cNvSpPr/>
            <p:nvPr/>
          </p:nvSpPr>
          <p:spPr>
            <a:xfrm>
              <a:off x="1703512" y="4426553"/>
              <a:ext cx="360000" cy="36000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pt-BR" sz="900" b="1" dirty="0"/>
                <a:t>a</a:t>
              </a:r>
            </a:p>
          </p:txBody>
        </p:sp>
        <p:sp>
          <p:nvSpPr>
            <p:cNvPr id="144" name="Rectangle 37">
              <a:extLst>
                <a:ext uri="{FF2B5EF4-FFF2-40B4-BE49-F238E27FC236}">
                  <a16:creationId xmlns:a16="http://schemas.microsoft.com/office/drawing/2014/main" id="{D66AD7D9-BEF1-4156-A86B-FC904FF644AA}"/>
                </a:ext>
              </a:extLst>
            </p:cNvPr>
            <p:cNvSpPr/>
            <p:nvPr/>
          </p:nvSpPr>
          <p:spPr>
            <a:xfrm>
              <a:off x="2483780" y="4426553"/>
              <a:ext cx="360000" cy="36000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pt-BR" sz="900" b="1" dirty="0"/>
                <a:t>d</a:t>
              </a:r>
            </a:p>
          </p:txBody>
        </p:sp>
        <p:sp>
          <p:nvSpPr>
            <p:cNvPr id="145" name="Rectangle 38">
              <a:extLst>
                <a:ext uri="{FF2B5EF4-FFF2-40B4-BE49-F238E27FC236}">
                  <a16:creationId xmlns:a16="http://schemas.microsoft.com/office/drawing/2014/main" id="{142CA708-BD0D-40F8-B743-3AE5D87968FC}"/>
                </a:ext>
              </a:extLst>
            </p:cNvPr>
            <p:cNvSpPr/>
            <p:nvPr/>
          </p:nvSpPr>
          <p:spPr>
            <a:xfrm>
              <a:off x="2093646" y="4426553"/>
              <a:ext cx="360000" cy="36000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pt-BR" sz="900" b="1" dirty="0"/>
                <a:t>s</a:t>
              </a:r>
            </a:p>
          </p:txBody>
        </p:sp>
        <p:sp>
          <p:nvSpPr>
            <p:cNvPr id="146" name="Rectangle 39">
              <a:extLst>
                <a:ext uri="{FF2B5EF4-FFF2-40B4-BE49-F238E27FC236}">
                  <a16:creationId xmlns:a16="http://schemas.microsoft.com/office/drawing/2014/main" id="{3F4DBEDB-C989-412A-99F9-1E869CCC8847}"/>
                </a:ext>
              </a:extLst>
            </p:cNvPr>
            <p:cNvSpPr/>
            <p:nvPr/>
          </p:nvSpPr>
          <p:spPr>
            <a:xfrm>
              <a:off x="2873914" y="4426553"/>
              <a:ext cx="360000" cy="36000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pt-BR" sz="900" b="1" dirty="0"/>
                <a:t>f</a:t>
              </a:r>
            </a:p>
          </p:txBody>
        </p:sp>
        <p:sp>
          <p:nvSpPr>
            <p:cNvPr id="147" name="Rectangle 40">
              <a:extLst>
                <a:ext uri="{FF2B5EF4-FFF2-40B4-BE49-F238E27FC236}">
                  <a16:creationId xmlns:a16="http://schemas.microsoft.com/office/drawing/2014/main" id="{F27EE81D-09BC-4925-B313-2F4E7BD69EAF}"/>
                </a:ext>
              </a:extLst>
            </p:cNvPr>
            <p:cNvSpPr/>
            <p:nvPr/>
          </p:nvSpPr>
          <p:spPr>
            <a:xfrm>
              <a:off x="3654182" y="4426553"/>
              <a:ext cx="360000" cy="36000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pt-BR" sz="900" b="1" dirty="0"/>
                <a:t>h</a:t>
              </a:r>
            </a:p>
          </p:txBody>
        </p:sp>
        <p:sp>
          <p:nvSpPr>
            <p:cNvPr id="148" name="Rectangle 41">
              <a:extLst>
                <a:ext uri="{FF2B5EF4-FFF2-40B4-BE49-F238E27FC236}">
                  <a16:creationId xmlns:a16="http://schemas.microsoft.com/office/drawing/2014/main" id="{69783E47-7C63-422B-B608-5C1E2A4878EC}"/>
                </a:ext>
              </a:extLst>
            </p:cNvPr>
            <p:cNvSpPr/>
            <p:nvPr/>
          </p:nvSpPr>
          <p:spPr>
            <a:xfrm>
              <a:off x="3264048" y="4426553"/>
              <a:ext cx="360000" cy="36000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pt-BR" sz="900" b="1" dirty="0"/>
                <a:t>g</a:t>
              </a:r>
            </a:p>
          </p:txBody>
        </p:sp>
        <p:sp>
          <p:nvSpPr>
            <p:cNvPr id="149" name="Rectangle 42">
              <a:extLst>
                <a:ext uri="{FF2B5EF4-FFF2-40B4-BE49-F238E27FC236}">
                  <a16:creationId xmlns:a16="http://schemas.microsoft.com/office/drawing/2014/main" id="{2CB23FFE-7D39-4CCA-ADD5-9E62B6125B8A}"/>
                </a:ext>
              </a:extLst>
            </p:cNvPr>
            <p:cNvSpPr/>
            <p:nvPr/>
          </p:nvSpPr>
          <p:spPr>
            <a:xfrm>
              <a:off x="4044316" y="4426553"/>
              <a:ext cx="360000" cy="36000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pt-BR" sz="900" b="1" dirty="0"/>
                <a:t>j</a:t>
              </a:r>
            </a:p>
          </p:txBody>
        </p:sp>
        <p:sp>
          <p:nvSpPr>
            <p:cNvPr id="150" name="Rectangle 43">
              <a:extLst>
                <a:ext uri="{FF2B5EF4-FFF2-40B4-BE49-F238E27FC236}">
                  <a16:creationId xmlns:a16="http://schemas.microsoft.com/office/drawing/2014/main" id="{833640B5-1D8E-4FD3-8D06-E36DF751785B}"/>
                </a:ext>
              </a:extLst>
            </p:cNvPr>
            <p:cNvSpPr/>
            <p:nvPr/>
          </p:nvSpPr>
          <p:spPr>
            <a:xfrm>
              <a:off x="4824584" y="4426553"/>
              <a:ext cx="360000" cy="36000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pt-BR" sz="900" b="1" dirty="0"/>
                <a:t>l</a:t>
              </a:r>
            </a:p>
          </p:txBody>
        </p:sp>
        <p:sp>
          <p:nvSpPr>
            <p:cNvPr id="151" name="Rectangle 44">
              <a:extLst>
                <a:ext uri="{FF2B5EF4-FFF2-40B4-BE49-F238E27FC236}">
                  <a16:creationId xmlns:a16="http://schemas.microsoft.com/office/drawing/2014/main" id="{C0EE8BCF-CE41-45E7-A727-452AF46AACB1}"/>
                </a:ext>
              </a:extLst>
            </p:cNvPr>
            <p:cNvSpPr/>
            <p:nvPr/>
          </p:nvSpPr>
          <p:spPr>
            <a:xfrm>
              <a:off x="4434450" y="4426553"/>
              <a:ext cx="360000" cy="36000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pt-BR" sz="900" b="1" dirty="0"/>
                <a:t>k</a:t>
              </a:r>
            </a:p>
          </p:txBody>
        </p:sp>
        <p:sp>
          <p:nvSpPr>
            <p:cNvPr id="152" name="Rectangle 45">
              <a:extLst>
                <a:ext uri="{FF2B5EF4-FFF2-40B4-BE49-F238E27FC236}">
                  <a16:creationId xmlns:a16="http://schemas.microsoft.com/office/drawing/2014/main" id="{57495E17-5407-4FC6-AFC0-34739BE45A97}"/>
                </a:ext>
              </a:extLst>
            </p:cNvPr>
            <p:cNvSpPr/>
            <p:nvPr/>
          </p:nvSpPr>
          <p:spPr>
            <a:xfrm>
              <a:off x="5214718" y="4426553"/>
              <a:ext cx="360000" cy="36000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pt-BR" sz="900" b="1" dirty="0"/>
                <a:t>ç</a:t>
              </a:r>
            </a:p>
          </p:txBody>
        </p:sp>
        <p:sp>
          <p:nvSpPr>
            <p:cNvPr id="153" name="Rectangle 46">
              <a:extLst>
                <a:ext uri="{FF2B5EF4-FFF2-40B4-BE49-F238E27FC236}">
                  <a16:creationId xmlns:a16="http://schemas.microsoft.com/office/drawing/2014/main" id="{E1F9CC5A-72E6-4613-B712-FC026AD35FDA}"/>
                </a:ext>
              </a:extLst>
            </p:cNvPr>
            <p:cNvSpPr/>
            <p:nvPr/>
          </p:nvSpPr>
          <p:spPr>
            <a:xfrm>
              <a:off x="5991814" y="4426553"/>
              <a:ext cx="535543" cy="36000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pt-BR" sz="900" b="1" dirty="0"/>
                <a:t>]</a:t>
              </a:r>
            </a:p>
          </p:txBody>
        </p:sp>
        <p:sp>
          <p:nvSpPr>
            <p:cNvPr id="154" name="Rectangle 47">
              <a:extLst>
                <a:ext uri="{FF2B5EF4-FFF2-40B4-BE49-F238E27FC236}">
                  <a16:creationId xmlns:a16="http://schemas.microsoft.com/office/drawing/2014/main" id="{F40D0204-18F8-4114-9D17-FDC4D52F30E5}"/>
                </a:ext>
              </a:extLst>
            </p:cNvPr>
            <p:cNvSpPr/>
            <p:nvPr/>
          </p:nvSpPr>
          <p:spPr>
            <a:xfrm>
              <a:off x="5604851" y="4426553"/>
              <a:ext cx="360000" cy="36000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pt-BR" sz="900" b="1" dirty="0"/>
                <a:t>~</a:t>
              </a:r>
            </a:p>
          </p:txBody>
        </p:sp>
        <p:sp>
          <p:nvSpPr>
            <p:cNvPr id="155" name="Rectangle 50">
              <a:extLst>
                <a:ext uri="{FF2B5EF4-FFF2-40B4-BE49-F238E27FC236}">
                  <a16:creationId xmlns:a16="http://schemas.microsoft.com/office/drawing/2014/main" id="{E01D106B-0297-4297-87A7-274EEAD4888A}"/>
                </a:ext>
              </a:extLst>
            </p:cNvPr>
            <p:cNvSpPr/>
            <p:nvPr/>
          </p:nvSpPr>
          <p:spPr>
            <a:xfrm>
              <a:off x="2093646" y="4812475"/>
              <a:ext cx="360000" cy="36000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pt-BR" sz="900" b="1" dirty="0"/>
                <a:t>z</a:t>
              </a:r>
            </a:p>
          </p:txBody>
        </p:sp>
        <p:sp>
          <p:nvSpPr>
            <p:cNvPr id="156" name="Rectangle 51">
              <a:extLst>
                <a:ext uri="{FF2B5EF4-FFF2-40B4-BE49-F238E27FC236}">
                  <a16:creationId xmlns:a16="http://schemas.microsoft.com/office/drawing/2014/main" id="{D4AA4054-3FAB-413E-85C3-452765771189}"/>
                </a:ext>
              </a:extLst>
            </p:cNvPr>
            <p:cNvSpPr/>
            <p:nvPr/>
          </p:nvSpPr>
          <p:spPr>
            <a:xfrm>
              <a:off x="2873914" y="4812475"/>
              <a:ext cx="360000" cy="36000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pt-BR" sz="900" b="1" dirty="0"/>
                <a:t>c</a:t>
              </a:r>
            </a:p>
          </p:txBody>
        </p:sp>
        <p:sp>
          <p:nvSpPr>
            <p:cNvPr id="157" name="Rectangle 52">
              <a:extLst>
                <a:ext uri="{FF2B5EF4-FFF2-40B4-BE49-F238E27FC236}">
                  <a16:creationId xmlns:a16="http://schemas.microsoft.com/office/drawing/2014/main" id="{C4A2181B-64BE-4FDD-9FD7-7E2E7D70A1B1}"/>
                </a:ext>
              </a:extLst>
            </p:cNvPr>
            <p:cNvSpPr/>
            <p:nvPr/>
          </p:nvSpPr>
          <p:spPr>
            <a:xfrm>
              <a:off x="2483780" y="4812475"/>
              <a:ext cx="360000" cy="36000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pt-BR" sz="900" b="1" dirty="0"/>
                <a:t>x</a:t>
              </a:r>
            </a:p>
          </p:txBody>
        </p:sp>
        <p:sp>
          <p:nvSpPr>
            <p:cNvPr id="158" name="Rectangle 53">
              <a:extLst>
                <a:ext uri="{FF2B5EF4-FFF2-40B4-BE49-F238E27FC236}">
                  <a16:creationId xmlns:a16="http://schemas.microsoft.com/office/drawing/2014/main" id="{91AEA2E0-B88D-4AA4-9042-D0D8C0FE01C0}"/>
                </a:ext>
              </a:extLst>
            </p:cNvPr>
            <p:cNvSpPr/>
            <p:nvPr/>
          </p:nvSpPr>
          <p:spPr>
            <a:xfrm>
              <a:off x="3264048" y="4812475"/>
              <a:ext cx="360000" cy="36000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pt-BR" sz="900" b="1" dirty="0"/>
                <a:t>v</a:t>
              </a:r>
            </a:p>
          </p:txBody>
        </p:sp>
        <p:sp>
          <p:nvSpPr>
            <p:cNvPr id="159" name="Rectangle 54">
              <a:extLst>
                <a:ext uri="{FF2B5EF4-FFF2-40B4-BE49-F238E27FC236}">
                  <a16:creationId xmlns:a16="http://schemas.microsoft.com/office/drawing/2014/main" id="{00837130-E0E7-4E78-8056-5EA0F37CFF4E}"/>
                </a:ext>
              </a:extLst>
            </p:cNvPr>
            <p:cNvSpPr/>
            <p:nvPr/>
          </p:nvSpPr>
          <p:spPr>
            <a:xfrm>
              <a:off x="4044316" y="4812475"/>
              <a:ext cx="360000" cy="36000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pt-BR" sz="900" b="1" dirty="0"/>
                <a:t>n</a:t>
              </a:r>
            </a:p>
          </p:txBody>
        </p:sp>
        <p:sp>
          <p:nvSpPr>
            <p:cNvPr id="160" name="Rectangle 55">
              <a:extLst>
                <a:ext uri="{FF2B5EF4-FFF2-40B4-BE49-F238E27FC236}">
                  <a16:creationId xmlns:a16="http://schemas.microsoft.com/office/drawing/2014/main" id="{FF91BA9B-9190-4C9F-9DC9-3661AD0934ED}"/>
                </a:ext>
              </a:extLst>
            </p:cNvPr>
            <p:cNvSpPr/>
            <p:nvPr/>
          </p:nvSpPr>
          <p:spPr>
            <a:xfrm>
              <a:off x="3654182" y="4812475"/>
              <a:ext cx="360000" cy="36000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pt-BR" sz="900" b="1" dirty="0"/>
                <a:t>b</a:t>
              </a:r>
            </a:p>
          </p:txBody>
        </p:sp>
        <p:sp>
          <p:nvSpPr>
            <p:cNvPr id="161" name="Rectangle 56">
              <a:extLst>
                <a:ext uri="{FF2B5EF4-FFF2-40B4-BE49-F238E27FC236}">
                  <a16:creationId xmlns:a16="http://schemas.microsoft.com/office/drawing/2014/main" id="{82C81E19-49C1-41DC-9A4E-786CF5930ACE}"/>
                </a:ext>
              </a:extLst>
            </p:cNvPr>
            <p:cNvSpPr/>
            <p:nvPr/>
          </p:nvSpPr>
          <p:spPr>
            <a:xfrm>
              <a:off x="4434450" y="4812475"/>
              <a:ext cx="360000" cy="36000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pt-BR" sz="900" b="1" dirty="0"/>
                <a:t>m</a:t>
              </a:r>
            </a:p>
          </p:txBody>
        </p:sp>
        <p:sp>
          <p:nvSpPr>
            <p:cNvPr id="162" name="Rectangle 57">
              <a:extLst>
                <a:ext uri="{FF2B5EF4-FFF2-40B4-BE49-F238E27FC236}">
                  <a16:creationId xmlns:a16="http://schemas.microsoft.com/office/drawing/2014/main" id="{80634A76-A65C-4A87-A901-2BE45B782137}"/>
                </a:ext>
              </a:extLst>
            </p:cNvPr>
            <p:cNvSpPr/>
            <p:nvPr/>
          </p:nvSpPr>
          <p:spPr>
            <a:xfrm>
              <a:off x="5214718" y="4812475"/>
              <a:ext cx="360000" cy="36000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pt-BR" sz="900" b="1" dirty="0"/>
                <a:t>&gt;</a:t>
              </a:r>
            </a:p>
          </p:txBody>
        </p:sp>
        <p:sp>
          <p:nvSpPr>
            <p:cNvPr id="163" name="Rectangle 58">
              <a:extLst>
                <a:ext uri="{FF2B5EF4-FFF2-40B4-BE49-F238E27FC236}">
                  <a16:creationId xmlns:a16="http://schemas.microsoft.com/office/drawing/2014/main" id="{3DBFBFB0-7370-45AD-8209-DBFE81D4688D}"/>
                </a:ext>
              </a:extLst>
            </p:cNvPr>
            <p:cNvSpPr/>
            <p:nvPr/>
          </p:nvSpPr>
          <p:spPr>
            <a:xfrm>
              <a:off x="4824584" y="4812475"/>
              <a:ext cx="360000" cy="36000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pt-BR" sz="900" b="1" dirty="0"/>
                <a:t>&lt;</a:t>
              </a:r>
            </a:p>
          </p:txBody>
        </p:sp>
        <p:sp>
          <p:nvSpPr>
            <p:cNvPr id="164" name="Rectangle 59">
              <a:extLst>
                <a:ext uri="{FF2B5EF4-FFF2-40B4-BE49-F238E27FC236}">
                  <a16:creationId xmlns:a16="http://schemas.microsoft.com/office/drawing/2014/main" id="{D4F51DAD-55F0-487C-8FA4-4A0976BA9ED2}"/>
                </a:ext>
              </a:extLst>
            </p:cNvPr>
            <p:cNvSpPr/>
            <p:nvPr/>
          </p:nvSpPr>
          <p:spPr>
            <a:xfrm>
              <a:off x="5604851" y="4812475"/>
              <a:ext cx="360000" cy="36000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pt-BR" sz="900" b="1" dirty="0"/>
                <a:t>;</a:t>
              </a:r>
            </a:p>
          </p:txBody>
        </p:sp>
        <p:sp>
          <p:nvSpPr>
            <p:cNvPr id="165" name="Rectangle 61">
              <a:extLst>
                <a:ext uri="{FF2B5EF4-FFF2-40B4-BE49-F238E27FC236}">
                  <a16:creationId xmlns:a16="http://schemas.microsoft.com/office/drawing/2014/main" id="{55C88429-C7D7-450D-817C-2B7B1675BD56}"/>
                </a:ext>
              </a:extLst>
            </p:cNvPr>
            <p:cNvSpPr/>
            <p:nvPr/>
          </p:nvSpPr>
          <p:spPr>
            <a:xfrm>
              <a:off x="5991814" y="4812475"/>
              <a:ext cx="360000" cy="36000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pt-BR" sz="900" b="1" dirty="0"/>
                <a:t>/</a:t>
              </a:r>
            </a:p>
          </p:txBody>
        </p:sp>
        <p:sp>
          <p:nvSpPr>
            <p:cNvPr id="166" name="Rectangle 62">
              <a:extLst>
                <a:ext uri="{FF2B5EF4-FFF2-40B4-BE49-F238E27FC236}">
                  <a16:creationId xmlns:a16="http://schemas.microsoft.com/office/drawing/2014/main" id="{432BADBD-0111-4C7F-93C3-BC3D440F3686}"/>
                </a:ext>
              </a:extLst>
            </p:cNvPr>
            <p:cNvSpPr/>
            <p:nvPr/>
          </p:nvSpPr>
          <p:spPr>
            <a:xfrm>
              <a:off x="6377125" y="4812475"/>
              <a:ext cx="742938" cy="36000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pt-BR" sz="700" b="1" dirty="0"/>
                <a:t>shift</a:t>
              </a:r>
            </a:p>
          </p:txBody>
        </p:sp>
        <p:sp>
          <p:nvSpPr>
            <p:cNvPr id="167" name="Rectangle 65">
              <a:extLst>
                <a:ext uri="{FF2B5EF4-FFF2-40B4-BE49-F238E27FC236}">
                  <a16:creationId xmlns:a16="http://schemas.microsoft.com/office/drawing/2014/main" id="{483B50EA-3BD6-47FD-8E73-47A18A080EFF}"/>
                </a:ext>
              </a:extLst>
            </p:cNvPr>
            <p:cNvSpPr/>
            <p:nvPr/>
          </p:nvSpPr>
          <p:spPr>
            <a:xfrm>
              <a:off x="1703512" y="4812475"/>
              <a:ext cx="360000" cy="36000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pt-BR" sz="700" b="1" dirty="0"/>
                <a:t>\</a:t>
              </a:r>
            </a:p>
          </p:txBody>
        </p:sp>
        <p:sp>
          <p:nvSpPr>
            <p:cNvPr id="168" name="Retângulo 167">
              <a:extLst>
                <a:ext uri="{FF2B5EF4-FFF2-40B4-BE49-F238E27FC236}">
                  <a16:creationId xmlns:a16="http://schemas.microsoft.com/office/drawing/2014/main" id="{BAC395DC-79FE-414A-B9E8-DA174580C9D9}"/>
                </a:ext>
              </a:extLst>
            </p:cNvPr>
            <p:cNvSpPr/>
            <p:nvPr/>
          </p:nvSpPr>
          <p:spPr>
            <a:xfrm>
              <a:off x="1631504" y="3573016"/>
              <a:ext cx="5568456" cy="1689017"/>
            </a:xfrm>
            <a:prstGeom prst="rect">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pt-BR" sz="2400" b="1"/>
            </a:p>
          </p:txBody>
        </p:sp>
        <p:sp>
          <p:nvSpPr>
            <p:cNvPr id="169" name="Freeform 64">
              <a:extLst>
                <a:ext uri="{FF2B5EF4-FFF2-40B4-BE49-F238E27FC236}">
                  <a16:creationId xmlns:a16="http://schemas.microsoft.com/office/drawing/2014/main" id="{23B5BA1D-2452-4E91-B98D-4E4FBD2352D7}"/>
                </a:ext>
              </a:extLst>
            </p:cNvPr>
            <p:cNvSpPr/>
            <p:nvPr/>
          </p:nvSpPr>
          <p:spPr>
            <a:xfrm>
              <a:off x="6400800" y="4080330"/>
              <a:ext cx="696686" cy="678542"/>
            </a:xfrm>
            <a:custGeom>
              <a:avLst/>
              <a:gdLst>
                <a:gd name="connsiteX0" fmla="*/ 0 w 345004"/>
                <a:gd name="connsiteY0" fmla="*/ 0 h 286101"/>
                <a:gd name="connsiteX1" fmla="*/ 342199 w 345004"/>
                <a:gd name="connsiteY1" fmla="*/ 0 h 286101"/>
                <a:gd name="connsiteX2" fmla="*/ 345004 w 345004"/>
                <a:gd name="connsiteY2" fmla="*/ 283296 h 286101"/>
                <a:gd name="connsiteX3" fmla="*/ 193539 w 345004"/>
                <a:gd name="connsiteY3" fmla="*/ 286101 h 286101"/>
                <a:gd name="connsiteX4" fmla="*/ 190734 w 345004"/>
                <a:gd name="connsiteY4" fmla="*/ 126221 h 286101"/>
                <a:gd name="connsiteX5" fmla="*/ 2805 w 345004"/>
                <a:gd name="connsiteY5" fmla="*/ 126221 h 286101"/>
                <a:gd name="connsiteX6" fmla="*/ 0 w 345004"/>
                <a:gd name="connsiteY6" fmla="*/ 0 h 286101"/>
                <a:gd name="connsiteX0" fmla="*/ 2805 w 342199"/>
                <a:gd name="connsiteY0" fmla="*/ 2805 h 286101"/>
                <a:gd name="connsiteX1" fmla="*/ 339394 w 342199"/>
                <a:gd name="connsiteY1" fmla="*/ 0 h 286101"/>
                <a:gd name="connsiteX2" fmla="*/ 342199 w 342199"/>
                <a:gd name="connsiteY2" fmla="*/ 283296 h 286101"/>
                <a:gd name="connsiteX3" fmla="*/ 190734 w 342199"/>
                <a:gd name="connsiteY3" fmla="*/ 286101 h 286101"/>
                <a:gd name="connsiteX4" fmla="*/ 187929 w 342199"/>
                <a:gd name="connsiteY4" fmla="*/ 126221 h 286101"/>
                <a:gd name="connsiteX5" fmla="*/ 0 w 342199"/>
                <a:gd name="connsiteY5" fmla="*/ 126221 h 286101"/>
                <a:gd name="connsiteX6" fmla="*/ 2805 w 342199"/>
                <a:gd name="connsiteY6" fmla="*/ 2805 h 286101"/>
                <a:gd name="connsiteX0" fmla="*/ 2805 w 339818"/>
                <a:gd name="connsiteY0" fmla="*/ 2805 h 286101"/>
                <a:gd name="connsiteX1" fmla="*/ 339394 w 339818"/>
                <a:gd name="connsiteY1" fmla="*/ 0 h 286101"/>
                <a:gd name="connsiteX2" fmla="*/ 339818 w 339818"/>
                <a:gd name="connsiteY2" fmla="*/ 283296 h 286101"/>
                <a:gd name="connsiteX3" fmla="*/ 190734 w 339818"/>
                <a:gd name="connsiteY3" fmla="*/ 286101 h 286101"/>
                <a:gd name="connsiteX4" fmla="*/ 187929 w 339818"/>
                <a:gd name="connsiteY4" fmla="*/ 126221 h 286101"/>
                <a:gd name="connsiteX5" fmla="*/ 0 w 339818"/>
                <a:gd name="connsiteY5" fmla="*/ 126221 h 286101"/>
                <a:gd name="connsiteX6" fmla="*/ 2805 w 339818"/>
                <a:gd name="connsiteY6" fmla="*/ 2805 h 286101"/>
                <a:gd name="connsiteX0" fmla="*/ 2805 w 339818"/>
                <a:gd name="connsiteY0" fmla="*/ 2805 h 286101"/>
                <a:gd name="connsiteX1" fmla="*/ 339394 w 339818"/>
                <a:gd name="connsiteY1" fmla="*/ 0 h 286101"/>
                <a:gd name="connsiteX2" fmla="*/ 339818 w 339818"/>
                <a:gd name="connsiteY2" fmla="*/ 283296 h 286101"/>
                <a:gd name="connsiteX3" fmla="*/ 183591 w 339818"/>
                <a:gd name="connsiteY3" fmla="*/ 286101 h 286101"/>
                <a:gd name="connsiteX4" fmla="*/ 187929 w 339818"/>
                <a:gd name="connsiteY4" fmla="*/ 126221 h 286101"/>
                <a:gd name="connsiteX5" fmla="*/ 0 w 339818"/>
                <a:gd name="connsiteY5" fmla="*/ 126221 h 286101"/>
                <a:gd name="connsiteX6" fmla="*/ 2805 w 339818"/>
                <a:gd name="connsiteY6" fmla="*/ 2805 h 286101"/>
                <a:gd name="connsiteX0" fmla="*/ 2805 w 339818"/>
                <a:gd name="connsiteY0" fmla="*/ 2805 h 283720"/>
                <a:gd name="connsiteX1" fmla="*/ 339394 w 339818"/>
                <a:gd name="connsiteY1" fmla="*/ 0 h 283720"/>
                <a:gd name="connsiteX2" fmla="*/ 339818 w 339818"/>
                <a:gd name="connsiteY2" fmla="*/ 283296 h 283720"/>
                <a:gd name="connsiteX3" fmla="*/ 190735 w 339818"/>
                <a:gd name="connsiteY3" fmla="*/ 283720 h 283720"/>
                <a:gd name="connsiteX4" fmla="*/ 187929 w 339818"/>
                <a:gd name="connsiteY4" fmla="*/ 126221 h 283720"/>
                <a:gd name="connsiteX5" fmla="*/ 0 w 339818"/>
                <a:gd name="connsiteY5" fmla="*/ 126221 h 283720"/>
                <a:gd name="connsiteX6" fmla="*/ 2805 w 339818"/>
                <a:gd name="connsiteY6" fmla="*/ 2805 h 283720"/>
                <a:gd name="connsiteX0" fmla="*/ 0 w 341775"/>
                <a:gd name="connsiteY0" fmla="*/ 0 h 288058"/>
                <a:gd name="connsiteX1" fmla="*/ 341351 w 341775"/>
                <a:gd name="connsiteY1" fmla="*/ 4338 h 288058"/>
                <a:gd name="connsiteX2" fmla="*/ 341775 w 341775"/>
                <a:gd name="connsiteY2" fmla="*/ 287634 h 288058"/>
                <a:gd name="connsiteX3" fmla="*/ 192692 w 341775"/>
                <a:gd name="connsiteY3" fmla="*/ 288058 h 288058"/>
                <a:gd name="connsiteX4" fmla="*/ 189886 w 341775"/>
                <a:gd name="connsiteY4" fmla="*/ 130559 h 288058"/>
                <a:gd name="connsiteX5" fmla="*/ 1957 w 341775"/>
                <a:gd name="connsiteY5" fmla="*/ 130559 h 288058"/>
                <a:gd name="connsiteX6" fmla="*/ 0 w 341775"/>
                <a:gd name="connsiteY6" fmla="*/ 0 h 288058"/>
                <a:gd name="connsiteX0" fmla="*/ 0 w 341775"/>
                <a:gd name="connsiteY0" fmla="*/ 2805 h 290863"/>
                <a:gd name="connsiteX1" fmla="*/ 338970 w 341775"/>
                <a:gd name="connsiteY1" fmla="*/ 0 h 290863"/>
                <a:gd name="connsiteX2" fmla="*/ 341775 w 341775"/>
                <a:gd name="connsiteY2" fmla="*/ 290439 h 290863"/>
                <a:gd name="connsiteX3" fmla="*/ 192692 w 341775"/>
                <a:gd name="connsiteY3" fmla="*/ 290863 h 290863"/>
                <a:gd name="connsiteX4" fmla="*/ 189886 w 341775"/>
                <a:gd name="connsiteY4" fmla="*/ 133364 h 290863"/>
                <a:gd name="connsiteX5" fmla="*/ 1957 w 341775"/>
                <a:gd name="connsiteY5" fmla="*/ 133364 h 290863"/>
                <a:gd name="connsiteX6" fmla="*/ 0 w 341775"/>
                <a:gd name="connsiteY6" fmla="*/ 2805 h 290863"/>
                <a:gd name="connsiteX0" fmla="*/ 0 w 341775"/>
                <a:gd name="connsiteY0" fmla="*/ 0 h 288058"/>
                <a:gd name="connsiteX1" fmla="*/ 338970 w 341775"/>
                <a:gd name="connsiteY1" fmla="*/ 1957 h 288058"/>
                <a:gd name="connsiteX2" fmla="*/ 341775 w 341775"/>
                <a:gd name="connsiteY2" fmla="*/ 287634 h 288058"/>
                <a:gd name="connsiteX3" fmla="*/ 192692 w 341775"/>
                <a:gd name="connsiteY3" fmla="*/ 288058 h 288058"/>
                <a:gd name="connsiteX4" fmla="*/ 189886 w 341775"/>
                <a:gd name="connsiteY4" fmla="*/ 130559 h 288058"/>
                <a:gd name="connsiteX5" fmla="*/ 1957 w 341775"/>
                <a:gd name="connsiteY5" fmla="*/ 130559 h 288058"/>
                <a:gd name="connsiteX6" fmla="*/ 0 w 341775"/>
                <a:gd name="connsiteY6" fmla="*/ 0 h 288058"/>
                <a:gd name="connsiteX0" fmla="*/ 0 w 341775"/>
                <a:gd name="connsiteY0" fmla="*/ 424 h 288482"/>
                <a:gd name="connsiteX1" fmla="*/ 341351 w 341775"/>
                <a:gd name="connsiteY1" fmla="*/ 0 h 288482"/>
                <a:gd name="connsiteX2" fmla="*/ 341775 w 341775"/>
                <a:gd name="connsiteY2" fmla="*/ 288058 h 288482"/>
                <a:gd name="connsiteX3" fmla="*/ 192692 w 341775"/>
                <a:gd name="connsiteY3" fmla="*/ 288482 h 288482"/>
                <a:gd name="connsiteX4" fmla="*/ 189886 w 341775"/>
                <a:gd name="connsiteY4" fmla="*/ 130983 h 288482"/>
                <a:gd name="connsiteX5" fmla="*/ 1957 w 341775"/>
                <a:gd name="connsiteY5" fmla="*/ 130983 h 288482"/>
                <a:gd name="connsiteX6" fmla="*/ 0 w 341775"/>
                <a:gd name="connsiteY6" fmla="*/ 424 h 288482"/>
                <a:gd name="connsiteX0" fmla="*/ 0 w 341775"/>
                <a:gd name="connsiteY0" fmla="*/ 424 h 288482"/>
                <a:gd name="connsiteX1" fmla="*/ 323906 w 341775"/>
                <a:gd name="connsiteY1" fmla="*/ 0 h 288482"/>
                <a:gd name="connsiteX2" fmla="*/ 341775 w 341775"/>
                <a:gd name="connsiteY2" fmla="*/ 288058 h 288482"/>
                <a:gd name="connsiteX3" fmla="*/ 192692 w 341775"/>
                <a:gd name="connsiteY3" fmla="*/ 288482 h 288482"/>
                <a:gd name="connsiteX4" fmla="*/ 189886 w 341775"/>
                <a:gd name="connsiteY4" fmla="*/ 130983 h 288482"/>
                <a:gd name="connsiteX5" fmla="*/ 1957 w 341775"/>
                <a:gd name="connsiteY5" fmla="*/ 130983 h 288482"/>
                <a:gd name="connsiteX6" fmla="*/ 0 w 341775"/>
                <a:gd name="connsiteY6" fmla="*/ 424 h 288482"/>
                <a:gd name="connsiteX0" fmla="*/ 0 w 326823"/>
                <a:gd name="connsiteY0" fmla="*/ 424 h 288482"/>
                <a:gd name="connsiteX1" fmla="*/ 323906 w 326823"/>
                <a:gd name="connsiteY1" fmla="*/ 0 h 288482"/>
                <a:gd name="connsiteX2" fmla="*/ 326823 w 326823"/>
                <a:gd name="connsiteY2" fmla="*/ 288058 h 288482"/>
                <a:gd name="connsiteX3" fmla="*/ 192692 w 326823"/>
                <a:gd name="connsiteY3" fmla="*/ 288482 h 288482"/>
                <a:gd name="connsiteX4" fmla="*/ 189886 w 326823"/>
                <a:gd name="connsiteY4" fmla="*/ 130983 h 288482"/>
                <a:gd name="connsiteX5" fmla="*/ 1957 w 326823"/>
                <a:gd name="connsiteY5" fmla="*/ 130983 h 288482"/>
                <a:gd name="connsiteX6" fmla="*/ 0 w 326823"/>
                <a:gd name="connsiteY6" fmla="*/ 424 h 288482"/>
                <a:gd name="connsiteX0" fmla="*/ 0 w 323909"/>
                <a:gd name="connsiteY0" fmla="*/ 424 h 288482"/>
                <a:gd name="connsiteX1" fmla="*/ 323906 w 323909"/>
                <a:gd name="connsiteY1" fmla="*/ 0 h 288482"/>
                <a:gd name="connsiteX2" fmla="*/ 319346 w 323909"/>
                <a:gd name="connsiteY2" fmla="*/ 288058 h 288482"/>
                <a:gd name="connsiteX3" fmla="*/ 192692 w 323909"/>
                <a:gd name="connsiteY3" fmla="*/ 288482 h 288482"/>
                <a:gd name="connsiteX4" fmla="*/ 189886 w 323909"/>
                <a:gd name="connsiteY4" fmla="*/ 130983 h 288482"/>
                <a:gd name="connsiteX5" fmla="*/ 1957 w 323909"/>
                <a:gd name="connsiteY5" fmla="*/ 130983 h 288482"/>
                <a:gd name="connsiteX6" fmla="*/ 0 w 323909"/>
                <a:gd name="connsiteY6" fmla="*/ 424 h 288482"/>
                <a:gd name="connsiteX0" fmla="*/ 0 w 326823"/>
                <a:gd name="connsiteY0" fmla="*/ 424 h 288482"/>
                <a:gd name="connsiteX1" fmla="*/ 323906 w 326823"/>
                <a:gd name="connsiteY1" fmla="*/ 0 h 288482"/>
                <a:gd name="connsiteX2" fmla="*/ 326823 w 326823"/>
                <a:gd name="connsiteY2" fmla="*/ 288058 h 288482"/>
                <a:gd name="connsiteX3" fmla="*/ 192692 w 326823"/>
                <a:gd name="connsiteY3" fmla="*/ 288482 h 288482"/>
                <a:gd name="connsiteX4" fmla="*/ 189886 w 326823"/>
                <a:gd name="connsiteY4" fmla="*/ 130983 h 288482"/>
                <a:gd name="connsiteX5" fmla="*/ 1957 w 326823"/>
                <a:gd name="connsiteY5" fmla="*/ 130983 h 288482"/>
                <a:gd name="connsiteX6" fmla="*/ 0 w 326823"/>
                <a:gd name="connsiteY6" fmla="*/ 424 h 288482"/>
                <a:gd name="connsiteX0" fmla="*/ 0 w 323909"/>
                <a:gd name="connsiteY0" fmla="*/ 424 h 288482"/>
                <a:gd name="connsiteX1" fmla="*/ 323906 w 323909"/>
                <a:gd name="connsiteY1" fmla="*/ 0 h 288482"/>
                <a:gd name="connsiteX2" fmla="*/ 319346 w 323909"/>
                <a:gd name="connsiteY2" fmla="*/ 288058 h 288482"/>
                <a:gd name="connsiteX3" fmla="*/ 192692 w 323909"/>
                <a:gd name="connsiteY3" fmla="*/ 288482 h 288482"/>
                <a:gd name="connsiteX4" fmla="*/ 189886 w 323909"/>
                <a:gd name="connsiteY4" fmla="*/ 130983 h 288482"/>
                <a:gd name="connsiteX5" fmla="*/ 1957 w 323909"/>
                <a:gd name="connsiteY5" fmla="*/ 130983 h 288482"/>
                <a:gd name="connsiteX6" fmla="*/ 0 w 323909"/>
                <a:gd name="connsiteY6" fmla="*/ 424 h 288482"/>
                <a:gd name="connsiteX0" fmla="*/ 0 w 323909"/>
                <a:gd name="connsiteY0" fmla="*/ 424 h 288482"/>
                <a:gd name="connsiteX1" fmla="*/ 323906 w 323909"/>
                <a:gd name="connsiteY1" fmla="*/ 0 h 288482"/>
                <a:gd name="connsiteX2" fmla="*/ 319346 w 323909"/>
                <a:gd name="connsiteY2" fmla="*/ 288058 h 288482"/>
                <a:gd name="connsiteX3" fmla="*/ 192692 w 323909"/>
                <a:gd name="connsiteY3" fmla="*/ 288482 h 288482"/>
                <a:gd name="connsiteX4" fmla="*/ 105152 w 323909"/>
                <a:gd name="connsiteY4" fmla="*/ 128857 h 288482"/>
                <a:gd name="connsiteX5" fmla="*/ 1957 w 323909"/>
                <a:gd name="connsiteY5" fmla="*/ 130983 h 288482"/>
                <a:gd name="connsiteX6" fmla="*/ 0 w 323909"/>
                <a:gd name="connsiteY6" fmla="*/ 424 h 288482"/>
                <a:gd name="connsiteX0" fmla="*/ 0 w 323909"/>
                <a:gd name="connsiteY0" fmla="*/ 424 h 288058"/>
                <a:gd name="connsiteX1" fmla="*/ 323906 w 323909"/>
                <a:gd name="connsiteY1" fmla="*/ 0 h 288058"/>
                <a:gd name="connsiteX2" fmla="*/ 319346 w 323909"/>
                <a:gd name="connsiteY2" fmla="*/ 288058 h 288058"/>
                <a:gd name="connsiteX3" fmla="*/ 107958 w 323909"/>
                <a:gd name="connsiteY3" fmla="*/ 284230 h 288058"/>
                <a:gd name="connsiteX4" fmla="*/ 105152 w 323909"/>
                <a:gd name="connsiteY4" fmla="*/ 128857 h 288058"/>
                <a:gd name="connsiteX5" fmla="*/ 1957 w 323909"/>
                <a:gd name="connsiteY5" fmla="*/ 130983 h 288058"/>
                <a:gd name="connsiteX6" fmla="*/ 0 w 323909"/>
                <a:gd name="connsiteY6" fmla="*/ 424 h 288058"/>
                <a:gd name="connsiteX0" fmla="*/ 0 w 323909"/>
                <a:gd name="connsiteY0" fmla="*/ 424 h 288058"/>
                <a:gd name="connsiteX1" fmla="*/ 323906 w 323909"/>
                <a:gd name="connsiteY1" fmla="*/ 0 h 288058"/>
                <a:gd name="connsiteX2" fmla="*/ 319346 w 323909"/>
                <a:gd name="connsiteY2" fmla="*/ 288058 h 288058"/>
                <a:gd name="connsiteX3" fmla="*/ 107958 w 323909"/>
                <a:gd name="connsiteY3" fmla="*/ 284230 h 288058"/>
                <a:gd name="connsiteX4" fmla="*/ 70262 w 323909"/>
                <a:gd name="connsiteY4" fmla="*/ 128857 h 288058"/>
                <a:gd name="connsiteX5" fmla="*/ 1957 w 323909"/>
                <a:gd name="connsiteY5" fmla="*/ 130983 h 288058"/>
                <a:gd name="connsiteX6" fmla="*/ 0 w 323909"/>
                <a:gd name="connsiteY6" fmla="*/ 424 h 288058"/>
                <a:gd name="connsiteX0" fmla="*/ 0 w 323909"/>
                <a:gd name="connsiteY0" fmla="*/ 424 h 288058"/>
                <a:gd name="connsiteX1" fmla="*/ 323906 w 323909"/>
                <a:gd name="connsiteY1" fmla="*/ 0 h 288058"/>
                <a:gd name="connsiteX2" fmla="*/ 319346 w 323909"/>
                <a:gd name="connsiteY2" fmla="*/ 288058 h 288058"/>
                <a:gd name="connsiteX3" fmla="*/ 70575 w 323909"/>
                <a:gd name="connsiteY3" fmla="*/ 282104 h 288058"/>
                <a:gd name="connsiteX4" fmla="*/ 70262 w 323909"/>
                <a:gd name="connsiteY4" fmla="*/ 128857 h 288058"/>
                <a:gd name="connsiteX5" fmla="*/ 1957 w 323909"/>
                <a:gd name="connsiteY5" fmla="*/ 130983 h 288058"/>
                <a:gd name="connsiteX6" fmla="*/ 0 w 323909"/>
                <a:gd name="connsiteY6" fmla="*/ 424 h 288058"/>
                <a:gd name="connsiteX0" fmla="*/ 0 w 323909"/>
                <a:gd name="connsiteY0" fmla="*/ 424 h 288058"/>
                <a:gd name="connsiteX1" fmla="*/ 323906 w 323909"/>
                <a:gd name="connsiteY1" fmla="*/ 0 h 288058"/>
                <a:gd name="connsiteX2" fmla="*/ 319346 w 323909"/>
                <a:gd name="connsiteY2" fmla="*/ 288058 h 288058"/>
                <a:gd name="connsiteX3" fmla="*/ 78052 w 323909"/>
                <a:gd name="connsiteY3" fmla="*/ 282104 h 288058"/>
                <a:gd name="connsiteX4" fmla="*/ 70262 w 323909"/>
                <a:gd name="connsiteY4" fmla="*/ 128857 h 288058"/>
                <a:gd name="connsiteX5" fmla="*/ 1957 w 323909"/>
                <a:gd name="connsiteY5" fmla="*/ 130983 h 288058"/>
                <a:gd name="connsiteX6" fmla="*/ 0 w 323909"/>
                <a:gd name="connsiteY6" fmla="*/ 424 h 288058"/>
                <a:gd name="connsiteX0" fmla="*/ 0 w 323909"/>
                <a:gd name="connsiteY0" fmla="*/ 424 h 288058"/>
                <a:gd name="connsiteX1" fmla="*/ 323906 w 323909"/>
                <a:gd name="connsiteY1" fmla="*/ 0 h 288058"/>
                <a:gd name="connsiteX2" fmla="*/ 319346 w 323909"/>
                <a:gd name="connsiteY2" fmla="*/ 288058 h 288058"/>
                <a:gd name="connsiteX3" fmla="*/ 73067 w 323909"/>
                <a:gd name="connsiteY3" fmla="*/ 282104 h 288058"/>
                <a:gd name="connsiteX4" fmla="*/ 70262 w 323909"/>
                <a:gd name="connsiteY4" fmla="*/ 128857 h 288058"/>
                <a:gd name="connsiteX5" fmla="*/ 1957 w 323909"/>
                <a:gd name="connsiteY5" fmla="*/ 130983 h 288058"/>
                <a:gd name="connsiteX6" fmla="*/ 0 w 323909"/>
                <a:gd name="connsiteY6" fmla="*/ 424 h 288058"/>
                <a:gd name="connsiteX0" fmla="*/ 0 w 323909"/>
                <a:gd name="connsiteY0" fmla="*/ 424 h 288058"/>
                <a:gd name="connsiteX1" fmla="*/ 323906 w 323909"/>
                <a:gd name="connsiteY1" fmla="*/ 0 h 288058"/>
                <a:gd name="connsiteX2" fmla="*/ 319346 w 323909"/>
                <a:gd name="connsiteY2" fmla="*/ 288058 h 288058"/>
                <a:gd name="connsiteX3" fmla="*/ 73067 w 323909"/>
                <a:gd name="connsiteY3" fmla="*/ 286355 h 288058"/>
                <a:gd name="connsiteX4" fmla="*/ 70262 w 323909"/>
                <a:gd name="connsiteY4" fmla="*/ 128857 h 288058"/>
                <a:gd name="connsiteX5" fmla="*/ 1957 w 323909"/>
                <a:gd name="connsiteY5" fmla="*/ 130983 h 288058"/>
                <a:gd name="connsiteX6" fmla="*/ 0 w 323909"/>
                <a:gd name="connsiteY6" fmla="*/ 424 h 288058"/>
                <a:gd name="connsiteX0" fmla="*/ 0 w 323909"/>
                <a:gd name="connsiteY0" fmla="*/ 424 h 288058"/>
                <a:gd name="connsiteX1" fmla="*/ 323906 w 323909"/>
                <a:gd name="connsiteY1" fmla="*/ 0 h 288058"/>
                <a:gd name="connsiteX2" fmla="*/ 319346 w 323909"/>
                <a:gd name="connsiteY2" fmla="*/ 288058 h 288058"/>
                <a:gd name="connsiteX3" fmla="*/ 73067 w 323909"/>
                <a:gd name="connsiteY3" fmla="*/ 286355 h 288058"/>
                <a:gd name="connsiteX4" fmla="*/ 72754 w 323909"/>
                <a:gd name="connsiteY4" fmla="*/ 130983 h 288058"/>
                <a:gd name="connsiteX5" fmla="*/ 1957 w 323909"/>
                <a:gd name="connsiteY5" fmla="*/ 130983 h 288058"/>
                <a:gd name="connsiteX6" fmla="*/ 0 w 323909"/>
                <a:gd name="connsiteY6" fmla="*/ 424 h 288058"/>
                <a:gd name="connsiteX0" fmla="*/ 0 w 323909"/>
                <a:gd name="connsiteY0" fmla="*/ 424 h 288058"/>
                <a:gd name="connsiteX1" fmla="*/ 323906 w 323909"/>
                <a:gd name="connsiteY1" fmla="*/ 0 h 288058"/>
                <a:gd name="connsiteX2" fmla="*/ 319346 w 323909"/>
                <a:gd name="connsiteY2" fmla="*/ 288058 h 288058"/>
                <a:gd name="connsiteX3" fmla="*/ 68083 w 323909"/>
                <a:gd name="connsiteY3" fmla="*/ 284229 h 288058"/>
                <a:gd name="connsiteX4" fmla="*/ 72754 w 323909"/>
                <a:gd name="connsiteY4" fmla="*/ 130983 h 288058"/>
                <a:gd name="connsiteX5" fmla="*/ 1957 w 323909"/>
                <a:gd name="connsiteY5" fmla="*/ 130983 h 288058"/>
                <a:gd name="connsiteX6" fmla="*/ 0 w 323909"/>
                <a:gd name="connsiteY6" fmla="*/ 424 h 288058"/>
                <a:gd name="connsiteX0" fmla="*/ 0 w 323909"/>
                <a:gd name="connsiteY0" fmla="*/ 424 h 288058"/>
                <a:gd name="connsiteX1" fmla="*/ 323906 w 323909"/>
                <a:gd name="connsiteY1" fmla="*/ 0 h 288058"/>
                <a:gd name="connsiteX2" fmla="*/ 319346 w 323909"/>
                <a:gd name="connsiteY2" fmla="*/ 288058 h 288058"/>
                <a:gd name="connsiteX3" fmla="*/ 75560 w 323909"/>
                <a:gd name="connsiteY3" fmla="*/ 284229 h 288058"/>
                <a:gd name="connsiteX4" fmla="*/ 72754 w 323909"/>
                <a:gd name="connsiteY4" fmla="*/ 130983 h 288058"/>
                <a:gd name="connsiteX5" fmla="*/ 1957 w 323909"/>
                <a:gd name="connsiteY5" fmla="*/ 130983 h 288058"/>
                <a:gd name="connsiteX6" fmla="*/ 0 w 323909"/>
                <a:gd name="connsiteY6" fmla="*/ 424 h 288058"/>
                <a:gd name="connsiteX0" fmla="*/ 3095 w 322020"/>
                <a:gd name="connsiteY0" fmla="*/ 424 h 288058"/>
                <a:gd name="connsiteX1" fmla="*/ 322017 w 322020"/>
                <a:gd name="connsiteY1" fmla="*/ 0 h 288058"/>
                <a:gd name="connsiteX2" fmla="*/ 317457 w 322020"/>
                <a:gd name="connsiteY2" fmla="*/ 288058 h 288058"/>
                <a:gd name="connsiteX3" fmla="*/ 73671 w 322020"/>
                <a:gd name="connsiteY3" fmla="*/ 284229 h 288058"/>
                <a:gd name="connsiteX4" fmla="*/ 70865 w 322020"/>
                <a:gd name="connsiteY4" fmla="*/ 130983 h 288058"/>
                <a:gd name="connsiteX5" fmla="*/ 68 w 322020"/>
                <a:gd name="connsiteY5" fmla="*/ 130983 h 288058"/>
                <a:gd name="connsiteX6" fmla="*/ 3095 w 322020"/>
                <a:gd name="connsiteY6" fmla="*/ 424 h 288058"/>
                <a:gd name="connsiteX0" fmla="*/ 0 w 318925"/>
                <a:gd name="connsiteY0" fmla="*/ 424 h 288058"/>
                <a:gd name="connsiteX1" fmla="*/ 318922 w 318925"/>
                <a:gd name="connsiteY1" fmla="*/ 0 h 288058"/>
                <a:gd name="connsiteX2" fmla="*/ 314362 w 318925"/>
                <a:gd name="connsiteY2" fmla="*/ 288058 h 288058"/>
                <a:gd name="connsiteX3" fmla="*/ 70576 w 318925"/>
                <a:gd name="connsiteY3" fmla="*/ 284229 h 288058"/>
                <a:gd name="connsiteX4" fmla="*/ 67770 w 318925"/>
                <a:gd name="connsiteY4" fmla="*/ 130983 h 288058"/>
                <a:gd name="connsiteX5" fmla="*/ 4450 w 318925"/>
                <a:gd name="connsiteY5" fmla="*/ 130983 h 288058"/>
                <a:gd name="connsiteX6" fmla="*/ 0 w 318925"/>
                <a:gd name="connsiteY6" fmla="*/ 424 h 288058"/>
                <a:gd name="connsiteX0" fmla="*/ 0 w 314362"/>
                <a:gd name="connsiteY0" fmla="*/ 424 h 288058"/>
                <a:gd name="connsiteX1" fmla="*/ 313938 w 314362"/>
                <a:gd name="connsiteY1" fmla="*/ 0 h 288058"/>
                <a:gd name="connsiteX2" fmla="*/ 314362 w 314362"/>
                <a:gd name="connsiteY2" fmla="*/ 288058 h 288058"/>
                <a:gd name="connsiteX3" fmla="*/ 70576 w 314362"/>
                <a:gd name="connsiteY3" fmla="*/ 284229 h 288058"/>
                <a:gd name="connsiteX4" fmla="*/ 67770 w 314362"/>
                <a:gd name="connsiteY4" fmla="*/ 130983 h 288058"/>
                <a:gd name="connsiteX5" fmla="*/ 4450 w 314362"/>
                <a:gd name="connsiteY5" fmla="*/ 130983 h 288058"/>
                <a:gd name="connsiteX6" fmla="*/ 0 w 314362"/>
                <a:gd name="connsiteY6" fmla="*/ 424 h 288058"/>
                <a:gd name="connsiteX0" fmla="*/ 0 w 314362"/>
                <a:gd name="connsiteY0" fmla="*/ 424 h 288058"/>
                <a:gd name="connsiteX1" fmla="*/ 313938 w 314362"/>
                <a:gd name="connsiteY1" fmla="*/ 0 h 288058"/>
                <a:gd name="connsiteX2" fmla="*/ 314362 w 314362"/>
                <a:gd name="connsiteY2" fmla="*/ 288058 h 288058"/>
                <a:gd name="connsiteX3" fmla="*/ 70576 w 314362"/>
                <a:gd name="connsiteY3" fmla="*/ 284229 h 288058"/>
                <a:gd name="connsiteX4" fmla="*/ 67770 w 314362"/>
                <a:gd name="connsiteY4" fmla="*/ 130983 h 288058"/>
                <a:gd name="connsiteX5" fmla="*/ 2790 w 314362"/>
                <a:gd name="connsiteY5" fmla="*/ 130983 h 288058"/>
                <a:gd name="connsiteX6" fmla="*/ 0 w 314362"/>
                <a:gd name="connsiteY6" fmla="*/ 424 h 288058"/>
                <a:gd name="connsiteX0" fmla="*/ 0 w 314362"/>
                <a:gd name="connsiteY0" fmla="*/ 424 h 288058"/>
                <a:gd name="connsiteX1" fmla="*/ 313938 w 314362"/>
                <a:gd name="connsiteY1" fmla="*/ 0 h 288058"/>
                <a:gd name="connsiteX2" fmla="*/ 314362 w 314362"/>
                <a:gd name="connsiteY2" fmla="*/ 288058 h 288058"/>
                <a:gd name="connsiteX3" fmla="*/ 70576 w 314362"/>
                <a:gd name="connsiteY3" fmla="*/ 284229 h 288058"/>
                <a:gd name="connsiteX4" fmla="*/ 67770 w 314362"/>
                <a:gd name="connsiteY4" fmla="*/ 130983 h 288058"/>
                <a:gd name="connsiteX5" fmla="*/ 300 w 314362"/>
                <a:gd name="connsiteY5" fmla="*/ 130983 h 288058"/>
                <a:gd name="connsiteX6" fmla="*/ 0 w 314362"/>
                <a:gd name="connsiteY6" fmla="*/ 424 h 288058"/>
                <a:gd name="connsiteX0" fmla="*/ 0 w 314362"/>
                <a:gd name="connsiteY0" fmla="*/ 424 h 288058"/>
                <a:gd name="connsiteX1" fmla="*/ 313938 w 314362"/>
                <a:gd name="connsiteY1" fmla="*/ 0 h 288058"/>
                <a:gd name="connsiteX2" fmla="*/ 314362 w 314362"/>
                <a:gd name="connsiteY2" fmla="*/ 288058 h 288058"/>
                <a:gd name="connsiteX3" fmla="*/ 70576 w 314362"/>
                <a:gd name="connsiteY3" fmla="*/ 284229 h 288058"/>
                <a:gd name="connsiteX4" fmla="*/ 67770 w 314362"/>
                <a:gd name="connsiteY4" fmla="*/ 130983 h 288058"/>
                <a:gd name="connsiteX5" fmla="*/ 300 w 314362"/>
                <a:gd name="connsiteY5" fmla="*/ 130983 h 288058"/>
                <a:gd name="connsiteX6" fmla="*/ 0 w 314362"/>
                <a:gd name="connsiteY6" fmla="*/ 424 h 288058"/>
                <a:gd name="connsiteX0" fmla="*/ 0 w 314362"/>
                <a:gd name="connsiteY0" fmla="*/ 424 h 288058"/>
                <a:gd name="connsiteX1" fmla="*/ 313938 w 314362"/>
                <a:gd name="connsiteY1" fmla="*/ 0 h 288058"/>
                <a:gd name="connsiteX2" fmla="*/ 314362 w 314362"/>
                <a:gd name="connsiteY2" fmla="*/ 288058 h 288058"/>
                <a:gd name="connsiteX3" fmla="*/ 70576 w 314362"/>
                <a:gd name="connsiteY3" fmla="*/ 284229 h 288058"/>
                <a:gd name="connsiteX4" fmla="*/ 67770 w 314362"/>
                <a:gd name="connsiteY4" fmla="*/ 130983 h 288058"/>
                <a:gd name="connsiteX5" fmla="*/ 300 w 314362"/>
                <a:gd name="connsiteY5" fmla="*/ 130983 h 288058"/>
                <a:gd name="connsiteX6" fmla="*/ 0 w 314362"/>
                <a:gd name="connsiteY6" fmla="*/ 424 h 288058"/>
                <a:gd name="connsiteX0" fmla="*/ 0 w 314362"/>
                <a:gd name="connsiteY0" fmla="*/ 424 h 288058"/>
                <a:gd name="connsiteX1" fmla="*/ 313938 w 314362"/>
                <a:gd name="connsiteY1" fmla="*/ 0 h 288058"/>
                <a:gd name="connsiteX2" fmla="*/ 314362 w 314362"/>
                <a:gd name="connsiteY2" fmla="*/ 288058 h 288058"/>
                <a:gd name="connsiteX3" fmla="*/ 70576 w 314362"/>
                <a:gd name="connsiteY3" fmla="*/ 284229 h 288058"/>
                <a:gd name="connsiteX4" fmla="*/ 81461 w 314362"/>
                <a:gd name="connsiteY4" fmla="*/ 130983 h 288058"/>
                <a:gd name="connsiteX5" fmla="*/ 300 w 314362"/>
                <a:gd name="connsiteY5" fmla="*/ 130983 h 288058"/>
                <a:gd name="connsiteX6" fmla="*/ 0 w 314362"/>
                <a:gd name="connsiteY6" fmla="*/ 424 h 288058"/>
                <a:gd name="connsiteX0" fmla="*/ 0 w 314362"/>
                <a:gd name="connsiteY0" fmla="*/ 424 h 288058"/>
                <a:gd name="connsiteX1" fmla="*/ 313938 w 314362"/>
                <a:gd name="connsiteY1" fmla="*/ 0 h 288058"/>
                <a:gd name="connsiteX2" fmla="*/ 314362 w 314362"/>
                <a:gd name="connsiteY2" fmla="*/ 288058 h 288058"/>
                <a:gd name="connsiteX3" fmla="*/ 82656 w 314362"/>
                <a:gd name="connsiteY3" fmla="*/ 282685 h 288058"/>
                <a:gd name="connsiteX4" fmla="*/ 81461 w 314362"/>
                <a:gd name="connsiteY4" fmla="*/ 130983 h 288058"/>
                <a:gd name="connsiteX5" fmla="*/ 300 w 314362"/>
                <a:gd name="connsiteY5" fmla="*/ 130983 h 288058"/>
                <a:gd name="connsiteX6" fmla="*/ 0 w 314362"/>
                <a:gd name="connsiteY6" fmla="*/ 424 h 288058"/>
                <a:gd name="connsiteX0" fmla="*/ 0 w 314362"/>
                <a:gd name="connsiteY0" fmla="*/ 424 h 288090"/>
                <a:gd name="connsiteX1" fmla="*/ 313938 w 314362"/>
                <a:gd name="connsiteY1" fmla="*/ 0 h 288090"/>
                <a:gd name="connsiteX2" fmla="*/ 314362 w 314362"/>
                <a:gd name="connsiteY2" fmla="*/ 288058 h 288090"/>
                <a:gd name="connsiteX3" fmla="*/ 80240 w 314362"/>
                <a:gd name="connsiteY3" fmla="*/ 288090 h 288090"/>
                <a:gd name="connsiteX4" fmla="*/ 81461 w 314362"/>
                <a:gd name="connsiteY4" fmla="*/ 130983 h 288090"/>
                <a:gd name="connsiteX5" fmla="*/ 300 w 314362"/>
                <a:gd name="connsiteY5" fmla="*/ 130983 h 288090"/>
                <a:gd name="connsiteX6" fmla="*/ 0 w 314362"/>
                <a:gd name="connsiteY6" fmla="*/ 424 h 288090"/>
                <a:gd name="connsiteX0" fmla="*/ 0 w 314362"/>
                <a:gd name="connsiteY0" fmla="*/ 424 h 288090"/>
                <a:gd name="connsiteX1" fmla="*/ 313938 w 314362"/>
                <a:gd name="connsiteY1" fmla="*/ 0 h 288090"/>
                <a:gd name="connsiteX2" fmla="*/ 314362 w 314362"/>
                <a:gd name="connsiteY2" fmla="*/ 288058 h 288090"/>
                <a:gd name="connsiteX3" fmla="*/ 82656 w 314362"/>
                <a:gd name="connsiteY3" fmla="*/ 288090 h 288090"/>
                <a:gd name="connsiteX4" fmla="*/ 81461 w 314362"/>
                <a:gd name="connsiteY4" fmla="*/ 130983 h 288090"/>
                <a:gd name="connsiteX5" fmla="*/ 300 w 314362"/>
                <a:gd name="connsiteY5" fmla="*/ 130983 h 288090"/>
                <a:gd name="connsiteX6" fmla="*/ 0 w 314362"/>
                <a:gd name="connsiteY6" fmla="*/ 424 h 288090"/>
                <a:gd name="connsiteX0" fmla="*/ 0 w 314362"/>
                <a:gd name="connsiteY0" fmla="*/ 424 h 288090"/>
                <a:gd name="connsiteX1" fmla="*/ 313938 w 314362"/>
                <a:gd name="connsiteY1" fmla="*/ 0 h 288090"/>
                <a:gd name="connsiteX2" fmla="*/ 314362 w 314362"/>
                <a:gd name="connsiteY2" fmla="*/ 288058 h 288090"/>
                <a:gd name="connsiteX3" fmla="*/ 80240 w 314362"/>
                <a:gd name="connsiteY3" fmla="*/ 288090 h 288090"/>
                <a:gd name="connsiteX4" fmla="*/ 81461 w 314362"/>
                <a:gd name="connsiteY4" fmla="*/ 130983 h 288090"/>
                <a:gd name="connsiteX5" fmla="*/ 300 w 314362"/>
                <a:gd name="connsiteY5" fmla="*/ 130983 h 288090"/>
                <a:gd name="connsiteX6" fmla="*/ 0 w 314362"/>
                <a:gd name="connsiteY6" fmla="*/ 424 h 288090"/>
                <a:gd name="connsiteX0" fmla="*/ 0 w 314362"/>
                <a:gd name="connsiteY0" fmla="*/ 424 h 288090"/>
                <a:gd name="connsiteX1" fmla="*/ 313938 w 314362"/>
                <a:gd name="connsiteY1" fmla="*/ 0 h 288090"/>
                <a:gd name="connsiteX2" fmla="*/ 314362 w 314362"/>
                <a:gd name="connsiteY2" fmla="*/ 288058 h 288090"/>
                <a:gd name="connsiteX3" fmla="*/ 81045 w 314362"/>
                <a:gd name="connsiteY3" fmla="*/ 288090 h 288090"/>
                <a:gd name="connsiteX4" fmla="*/ 81461 w 314362"/>
                <a:gd name="connsiteY4" fmla="*/ 130983 h 288090"/>
                <a:gd name="connsiteX5" fmla="*/ 300 w 314362"/>
                <a:gd name="connsiteY5" fmla="*/ 130983 h 288090"/>
                <a:gd name="connsiteX6" fmla="*/ 0 w 314362"/>
                <a:gd name="connsiteY6" fmla="*/ 424 h 288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4362" h="288090">
                  <a:moveTo>
                    <a:pt x="0" y="424"/>
                  </a:moveTo>
                  <a:lnTo>
                    <a:pt x="313938" y="0"/>
                  </a:lnTo>
                  <a:cubicBezTo>
                    <a:pt x="314079" y="94432"/>
                    <a:pt x="314221" y="193626"/>
                    <a:pt x="314362" y="288058"/>
                  </a:cubicBezTo>
                  <a:lnTo>
                    <a:pt x="81045" y="288090"/>
                  </a:lnTo>
                  <a:cubicBezTo>
                    <a:pt x="80941" y="236299"/>
                    <a:pt x="81565" y="182774"/>
                    <a:pt x="81461" y="130983"/>
                  </a:cubicBezTo>
                  <a:lnTo>
                    <a:pt x="300" y="130983"/>
                  </a:lnTo>
                  <a:cubicBezTo>
                    <a:pt x="-352" y="87463"/>
                    <a:pt x="652" y="43944"/>
                    <a:pt x="0" y="424"/>
                  </a:cubicBezTo>
                  <a:close/>
                </a:path>
              </a:pathLst>
            </a:custGeom>
            <a:ln/>
          </p:spPr>
          <p:style>
            <a:lnRef idx="0">
              <a:schemeClr val="accent1"/>
            </a:lnRef>
            <a:fillRef idx="3">
              <a:schemeClr val="accent1"/>
            </a:fillRef>
            <a:effectRef idx="3">
              <a:schemeClr val="accent1"/>
            </a:effectRef>
            <a:fontRef idx="minor">
              <a:schemeClr val="lt1"/>
            </a:fontRef>
          </p:style>
          <p:txBody>
            <a:bodyPr rtlCol="0" anchor="ctr"/>
            <a:lstStyle/>
            <a:p>
              <a:pPr algn="ctr"/>
              <a:br>
                <a:rPr lang="pt-BR" sz="700" b="1" dirty="0"/>
              </a:br>
              <a:r>
                <a:rPr lang="pt-BR" sz="700" b="1" dirty="0"/>
                <a:t>  </a:t>
              </a:r>
              <a:r>
                <a:rPr lang="pt-BR" sz="700" b="1" dirty="0" err="1"/>
                <a:t>Enter</a:t>
              </a:r>
              <a:endParaRPr lang="pt-BR" sz="700" b="1" dirty="0"/>
            </a:p>
            <a:p>
              <a:pPr algn="ctr"/>
              <a:endParaRPr lang="pt-BR" b="1" dirty="0"/>
            </a:p>
          </p:txBody>
        </p:sp>
      </p:grpSp>
      <p:sp>
        <p:nvSpPr>
          <p:cNvPr id="170" name="Freeform 64">
            <a:extLst>
              <a:ext uri="{FF2B5EF4-FFF2-40B4-BE49-F238E27FC236}">
                <a16:creationId xmlns:a16="http://schemas.microsoft.com/office/drawing/2014/main" id="{5D721A08-BB42-4F23-BD5D-8C5639D9CCF3}"/>
              </a:ext>
            </a:extLst>
          </p:cNvPr>
          <p:cNvSpPr/>
          <p:nvPr/>
        </p:nvSpPr>
        <p:spPr>
          <a:xfrm>
            <a:off x="8456530" y="5034368"/>
            <a:ext cx="463350" cy="451283"/>
          </a:xfrm>
          <a:custGeom>
            <a:avLst/>
            <a:gdLst>
              <a:gd name="connsiteX0" fmla="*/ 0 w 345004"/>
              <a:gd name="connsiteY0" fmla="*/ 0 h 286101"/>
              <a:gd name="connsiteX1" fmla="*/ 342199 w 345004"/>
              <a:gd name="connsiteY1" fmla="*/ 0 h 286101"/>
              <a:gd name="connsiteX2" fmla="*/ 345004 w 345004"/>
              <a:gd name="connsiteY2" fmla="*/ 283296 h 286101"/>
              <a:gd name="connsiteX3" fmla="*/ 193539 w 345004"/>
              <a:gd name="connsiteY3" fmla="*/ 286101 h 286101"/>
              <a:gd name="connsiteX4" fmla="*/ 190734 w 345004"/>
              <a:gd name="connsiteY4" fmla="*/ 126221 h 286101"/>
              <a:gd name="connsiteX5" fmla="*/ 2805 w 345004"/>
              <a:gd name="connsiteY5" fmla="*/ 126221 h 286101"/>
              <a:gd name="connsiteX6" fmla="*/ 0 w 345004"/>
              <a:gd name="connsiteY6" fmla="*/ 0 h 286101"/>
              <a:gd name="connsiteX0" fmla="*/ 2805 w 342199"/>
              <a:gd name="connsiteY0" fmla="*/ 2805 h 286101"/>
              <a:gd name="connsiteX1" fmla="*/ 339394 w 342199"/>
              <a:gd name="connsiteY1" fmla="*/ 0 h 286101"/>
              <a:gd name="connsiteX2" fmla="*/ 342199 w 342199"/>
              <a:gd name="connsiteY2" fmla="*/ 283296 h 286101"/>
              <a:gd name="connsiteX3" fmla="*/ 190734 w 342199"/>
              <a:gd name="connsiteY3" fmla="*/ 286101 h 286101"/>
              <a:gd name="connsiteX4" fmla="*/ 187929 w 342199"/>
              <a:gd name="connsiteY4" fmla="*/ 126221 h 286101"/>
              <a:gd name="connsiteX5" fmla="*/ 0 w 342199"/>
              <a:gd name="connsiteY5" fmla="*/ 126221 h 286101"/>
              <a:gd name="connsiteX6" fmla="*/ 2805 w 342199"/>
              <a:gd name="connsiteY6" fmla="*/ 2805 h 286101"/>
              <a:gd name="connsiteX0" fmla="*/ 2805 w 339818"/>
              <a:gd name="connsiteY0" fmla="*/ 2805 h 286101"/>
              <a:gd name="connsiteX1" fmla="*/ 339394 w 339818"/>
              <a:gd name="connsiteY1" fmla="*/ 0 h 286101"/>
              <a:gd name="connsiteX2" fmla="*/ 339818 w 339818"/>
              <a:gd name="connsiteY2" fmla="*/ 283296 h 286101"/>
              <a:gd name="connsiteX3" fmla="*/ 190734 w 339818"/>
              <a:gd name="connsiteY3" fmla="*/ 286101 h 286101"/>
              <a:gd name="connsiteX4" fmla="*/ 187929 w 339818"/>
              <a:gd name="connsiteY4" fmla="*/ 126221 h 286101"/>
              <a:gd name="connsiteX5" fmla="*/ 0 w 339818"/>
              <a:gd name="connsiteY5" fmla="*/ 126221 h 286101"/>
              <a:gd name="connsiteX6" fmla="*/ 2805 w 339818"/>
              <a:gd name="connsiteY6" fmla="*/ 2805 h 286101"/>
              <a:gd name="connsiteX0" fmla="*/ 2805 w 339818"/>
              <a:gd name="connsiteY0" fmla="*/ 2805 h 286101"/>
              <a:gd name="connsiteX1" fmla="*/ 339394 w 339818"/>
              <a:gd name="connsiteY1" fmla="*/ 0 h 286101"/>
              <a:gd name="connsiteX2" fmla="*/ 339818 w 339818"/>
              <a:gd name="connsiteY2" fmla="*/ 283296 h 286101"/>
              <a:gd name="connsiteX3" fmla="*/ 183591 w 339818"/>
              <a:gd name="connsiteY3" fmla="*/ 286101 h 286101"/>
              <a:gd name="connsiteX4" fmla="*/ 187929 w 339818"/>
              <a:gd name="connsiteY4" fmla="*/ 126221 h 286101"/>
              <a:gd name="connsiteX5" fmla="*/ 0 w 339818"/>
              <a:gd name="connsiteY5" fmla="*/ 126221 h 286101"/>
              <a:gd name="connsiteX6" fmla="*/ 2805 w 339818"/>
              <a:gd name="connsiteY6" fmla="*/ 2805 h 286101"/>
              <a:gd name="connsiteX0" fmla="*/ 2805 w 339818"/>
              <a:gd name="connsiteY0" fmla="*/ 2805 h 283720"/>
              <a:gd name="connsiteX1" fmla="*/ 339394 w 339818"/>
              <a:gd name="connsiteY1" fmla="*/ 0 h 283720"/>
              <a:gd name="connsiteX2" fmla="*/ 339818 w 339818"/>
              <a:gd name="connsiteY2" fmla="*/ 283296 h 283720"/>
              <a:gd name="connsiteX3" fmla="*/ 190735 w 339818"/>
              <a:gd name="connsiteY3" fmla="*/ 283720 h 283720"/>
              <a:gd name="connsiteX4" fmla="*/ 187929 w 339818"/>
              <a:gd name="connsiteY4" fmla="*/ 126221 h 283720"/>
              <a:gd name="connsiteX5" fmla="*/ 0 w 339818"/>
              <a:gd name="connsiteY5" fmla="*/ 126221 h 283720"/>
              <a:gd name="connsiteX6" fmla="*/ 2805 w 339818"/>
              <a:gd name="connsiteY6" fmla="*/ 2805 h 283720"/>
              <a:gd name="connsiteX0" fmla="*/ 0 w 341775"/>
              <a:gd name="connsiteY0" fmla="*/ 0 h 288058"/>
              <a:gd name="connsiteX1" fmla="*/ 341351 w 341775"/>
              <a:gd name="connsiteY1" fmla="*/ 4338 h 288058"/>
              <a:gd name="connsiteX2" fmla="*/ 341775 w 341775"/>
              <a:gd name="connsiteY2" fmla="*/ 287634 h 288058"/>
              <a:gd name="connsiteX3" fmla="*/ 192692 w 341775"/>
              <a:gd name="connsiteY3" fmla="*/ 288058 h 288058"/>
              <a:gd name="connsiteX4" fmla="*/ 189886 w 341775"/>
              <a:gd name="connsiteY4" fmla="*/ 130559 h 288058"/>
              <a:gd name="connsiteX5" fmla="*/ 1957 w 341775"/>
              <a:gd name="connsiteY5" fmla="*/ 130559 h 288058"/>
              <a:gd name="connsiteX6" fmla="*/ 0 w 341775"/>
              <a:gd name="connsiteY6" fmla="*/ 0 h 288058"/>
              <a:gd name="connsiteX0" fmla="*/ 0 w 341775"/>
              <a:gd name="connsiteY0" fmla="*/ 2805 h 290863"/>
              <a:gd name="connsiteX1" fmla="*/ 338970 w 341775"/>
              <a:gd name="connsiteY1" fmla="*/ 0 h 290863"/>
              <a:gd name="connsiteX2" fmla="*/ 341775 w 341775"/>
              <a:gd name="connsiteY2" fmla="*/ 290439 h 290863"/>
              <a:gd name="connsiteX3" fmla="*/ 192692 w 341775"/>
              <a:gd name="connsiteY3" fmla="*/ 290863 h 290863"/>
              <a:gd name="connsiteX4" fmla="*/ 189886 w 341775"/>
              <a:gd name="connsiteY4" fmla="*/ 133364 h 290863"/>
              <a:gd name="connsiteX5" fmla="*/ 1957 w 341775"/>
              <a:gd name="connsiteY5" fmla="*/ 133364 h 290863"/>
              <a:gd name="connsiteX6" fmla="*/ 0 w 341775"/>
              <a:gd name="connsiteY6" fmla="*/ 2805 h 290863"/>
              <a:gd name="connsiteX0" fmla="*/ 0 w 341775"/>
              <a:gd name="connsiteY0" fmla="*/ 0 h 288058"/>
              <a:gd name="connsiteX1" fmla="*/ 338970 w 341775"/>
              <a:gd name="connsiteY1" fmla="*/ 1957 h 288058"/>
              <a:gd name="connsiteX2" fmla="*/ 341775 w 341775"/>
              <a:gd name="connsiteY2" fmla="*/ 287634 h 288058"/>
              <a:gd name="connsiteX3" fmla="*/ 192692 w 341775"/>
              <a:gd name="connsiteY3" fmla="*/ 288058 h 288058"/>
              <a:gd name="connsiteX4" fmla="*/ 189886 w 341775"/>
              <a:gd name="connsiteY4" fmla="*/ 130559 h 288058"/>
              <a:gd name="connsiteX5" fmla="*/ 1957 w 341775"/>
              <a:gd name="connsiteY5" fmla="*/ 130559 h 288058"/>
              <a:gd name="connsiteX6" fmla="*/ 0 w 341775"/>
              <a:gd name="connsiteY6" fmla="*/ 0 h 288058"/>
              <a:gd name="connsiteX0" fmla="*/ 0 w 341775"/>
              <a:gd name="connsiteY0" fmla="*/ 424 h 288482"/>
              <a:gd name="connsiteX1" fmla="*/ 341351 w 341775"/>
              <a:gd name="connsiteY1" fmla="*/ 0 h 288482"/>
              <a:gd name="connsiteX2" fmla="*/ 341775 w 341775"/>
              <a:gd name="connsiteY2" fmla="*/ 288058 h 288482"/>
              <a:gd name="connsiteX3" fmla="*/ 192692 w 341775"/>
              <a:gd name="connsiteY3" fmla="*/ 288482 h 288482"/>
              <a:gd name="connsiteX4" fmla="*/ 189886 w 341775"/>
              <a:gd name="connsiteY4" fmla="*/ 130983 h 288482"/>
              <a:gd name="connsiteX5" fmla="*/ 1957 w 341775"/>
              <a:gd name="connsiteY5" fmla="*/ 130983 h 288482"/>
              <a:gd name="connsiteX6" fmla="*/ 0 w 341775"/>
              <a:gd name="connsiteY6" fmla="*/ 424 h 288482"/>
              <a:gd name="connsiteX0" fmla="*/ 0 w 341775"/>
              <a:gd name="connsiteY0" fmla="*/ 424 h 288482"/>
              <a:gd name="connsiteX1" fmla="*/ 323906 w 341775"/>
              <a:gd name="connsiteY1" fmla="*/ 0 h 288482"/>
              <a:gd name="connsiteX2" fmla="*/ 341775 w 341775"/>
              <a:gd name="connsiteY2" fmla="*/ 288058 h 288482"/>
              <a:gd name="connsiteX3" fmla="*/ 192692 w 341775"/>
              <a:gd name="connsiteY3" fmla="*/ 288482 h 288482"/>
              <a:gd name="connsiteX4" fmla="*/ 189886 w 341775"/>
              <a:gd name="connsiteY4" fmla="*/ 130983 h 288482"/>
              <a:gd name="connsiteX5" fmla="*/ 1957 w 341775"/>
              <a:gd name="connsiteY5" fmla="*/ 130983 h 288482"/>
              <a:gd name="connsiteX6" fmla="*/ 0 w 341775"/>
              <a:gd name="connsiteY6" fmla="*/ 424 h 288482"/>
              <a:gd name="connsiteX0" fmla="*/ 0 w 326823"/>
              <a:gd name="connsiteY0" fmla="*/ 424 h 288482"/>
              <a:gd name="connsiteX1" fmla="*/ 323906 w 326823"/>
              <a:gd name="connsiteY1" fmla="*/ 0 h 288482"/>
              <a:gd name="connsiteX2" fmla="*/ 326823 w 326823"/>
              <a:gd name="connsiteY2" fmla="*/ 288058 h 288482"/>
              <a:gd name="connsiteX3" fmla="*/ 192692 w 326823"/>
              <a:gd name="connsiteY3" fmla="*/ 288482 h 288482"/>
              <a:gd name="connsiteX4" fmla="*/ 189886 w 326823"/>
              <a:gd name="connsiteY4" fmla="*/ 130983 h 288482"/>
              <a:gd name="connsiteX5" fmla="*/ 1957 w 326823"/>
              <a:gd name="connsiteY5" fmla="*/ 130983 h 288482"/>
              <a:gd name="connsiteX6" fmla="*/ 0 w 326823"/>
              <a:gd name="connsiteY6" fmla="*/ 424 h 288482"/>
              <a:gd name="connsiteX0" fmla="*/ 0 w 323909"/>
              <a:gd name="connsiteY0" fmla="*/ 424 h 288482"/>
              <a:gd name="connsiteX1" fmla="*/ 323906 w 323909"/>
              <a:gd name="connsiteY1" fmla="*/ 0 h 288482"/>
              <a:gd name="connsiteX2" fmla="*/ 319346 w 323909"/>
              <a:gd name="connsiteY2" fmla="*/ 288058 h 288482"/>
              <a:gd name="connsiteX3" fmla="*/ 192692 w 323909"/>
              <a:gd name="connsiteY3" fmla="*/ 288482 h 288482"/>
              <a:gd name="connsiteX4" fmla="*/ 189886 w 323909"/>
              <a:gd name="connsiteY4" fmla="*/ 130983 h 288482"/>
              <a:gd name="connsiteX5" fmla="*/ 1957 w 323909"/>
              <a:gd name="connsiteY5" fmla="*/ 130983 h 288482"/>
              <a:gd name="connsiteX6" fmla="*/ 0 w 323909"/>
              <a:gd name="connsiteY6" fmla="*/ 424 h 288482"/>
              <a:gd name="connsiteX0" fmla="*/ 0 w 326823"/>
              <a:gd name="connsiteY0" fmla="*/ 424 h 288482"/>
              <a:gd name="connsiteX1" fmla="*/ 323906 w 326823"/>
              <a:gd name="connsiteY1" fmla="*/ 0 h 288482"/>
              <a:gd name="connsiteX2" fmla="*/ 326823 w 326823"/>
              <a:gd name="connsiteY2" fmla="*/ 288058 h 288482"/>
              <a:gd name="connsiteX3" fmla="*/ 192692 w 326823"/>
              <a:gd name="connsiteY3" fmla="*/ 288482 h 288482"/>
              <a:gd name="connsiteX4" fmla="*/ 189886 w 326823"/>
              <a:gd name="connsiteY4" fmla="*/ 130983 h 288482"/>
              <a:gd name="connsiteX5" fmla="*/ 1957 w 326823"/>
              <a:gd name="connsiteY5" fmla="*/ 130983 h 288482"/>
              <a:gd name="connsiteX6" fmla="*/ 0 w 326823"/>
              <a:gd name="connsiteY6" fmla="*/ 424 h 288482"/>
              <a:gd name="connsiteX0" fmla="*/ 0 w 323909"/>
              <a:gd name="connsiteY0" fmla="*/ 424 h 288482"/>
              <a:gd name="connsiteX1" fmla="*/ 323906 w 323909"/>
              <a:gd name="connsiteY1" fmla="*/ 0 h 288482"/>
              <a:gd name="connsiteX2" fmla="*/ 319346 w 323909"/>
              <a:gd name="connsiteY2" fmla="*/ 288058 h 288482"/>
              <a:gd name="connsiteX3" fmla="*/ 192692 w 323909"/>
              <a:gd name="connsiteY3" fmla="*/ 288482 h 288482"/>
              <a:gd name="connsiteX4" fmla="*/ 189886 w 323909"/>
              <a:gd name="connsiteY4" fmla="*/ 130983 h 288482"/>
              <a:gd name="connsiteX5" fmla="*/ 1957 w 323909"/>
              <a:gd name="connsiteY5" fmla="*/ 130983 h 288482"/>
              <a:gd name="connsiteX6" fmla="*/ 0 w 323909"/>
              <a:gd name="connsiteY6" fmla="*/ 424 h 288482"/>
              <a:gd name="connsiteX0" fmla="*/ 0 w 323909"/>
              <a:gd name="connsiteY0" fmla="*/ 424 h 288482"/>
              <a:gd name="connsiteX1" fmla="*/ 323906 w 323909"/>
              <a:gd name="connsiteY1" fmla="*/ 0 h 288482"/>
              <a:gd name="connsiteX2" fmla="*/ 319346 w 323909"/>
              <a:gd name="connsiteY2" fmla="*/ 288058 h 288482"/>
              <a:gd name="connsiteX3" fmla="*/ 192692 w 323909"/>
              <a:gd name="connsiteY3" fmla="*/ 288482 h 288482"/>
              <a:gd name="connsiteX4" fmla="*/ 105152 w 323909"/>
              <a:gd name="connsiteY4" fmla="*/ 128857 h 288482"/>
              <a:gd name="connsiteX5" fmla="*/ 1957 w 323909"/>
              <a:gd name="connsiteY5" fmla="*/ 130983 h 288482"/>
              <a:gd name="connsiteX6" fmla="*/ 0 w 323909"/>
              <a:gd name="connsiteY6" fmla="*/ 424 h 288482"/>
              <a:gd name="connsiteX0" fmla="*/ 0 w 323909"/>
              <a:gd name="connsiteY0" fmla="*/ 424 h 288058"/>
              <a:gd name="connsiteX1" fmla="*/ 323906 w 323909"/>
              <a:gd name="connsiteY1" fmla="*/ 0 h 288058"/>
              <a:gd name="connsiteX2" fmla="*/ 319346 w 323909"/>
              <a:gd name="connsiteY2" fmla="*/ 288058 h 288058"/>
              <a:gd name="connsiteX3" fmla="*/ 107958 w 323909"/>
              <a:gd name="connsiteY3" fmla="*/ 284230 h 288058"/>
              <a:gd name="connsiteX4" fmla="*/ 105152 w 323909"/>
              <a:gd name="connsiteY4" fmla="*/ 128857 h 288058"/>
              <a:gd name="connsiteX5" fmla="*/ 1957 w 323909"/>
              <a:gd name="connsiteY5" fmla="*/ 130983 h 288058"/>
              <a:gd name="connsiteX6" fmla="*/ 0 w 323909"/>
              <a:gd name="connsiteY6" fmla="*/ 424 h 288058"/>
              <a:gd name="connsiteX0" fmla="*/ 0 w 323909"/>
              <a:gd name="connsiteY0" fmla="*/ 424 h 288058"/>
              <a:gd name="connsiteX1" fmla="*/ 323906 w 323909"/>
              <a:gd name="connsiteY1" fmla="*/ 0 h 288058"/>
              <a:gd name="connsiteX2" fmla="*/ 319346 w 323909"/>
              <a:gd name="connsiteY2" fmla="*/ 288058 h 288058"/>
              <a:gd name="connsiteX3" fmla="*/ 107958 w 323909"/>
              <a:gd name="connsiteY3" fmla="*/ 284230 h 288058"/>
              <a:gd name="connsiteX4" fmla="*/ 70262 w 323909"/>
              <a:gd name="connsiteY4" fmla="*/ 128857 h 288058"/>
              <a:gd name="connsiteX5" fmla="*/ 1957 w 323909"/>
              <a:gd name="connsiteY5" fmla="*/ 130983 h 288058"/>
              <a:gd name="connsiteX6" fmla="*/ 0 w 323909"/>
              <a:gd name="connsiteY6" fmla="*/ 424 h 288058"/>
              <a:gd name="connsiteX0" fmla="*/ 0 w 323909"/>
              <a:gd name="connsiteY0" fmla="*/ 424 h 288058"/>
              <a:gd name="connsiteX1" fmla="*/ 323906 w 323909"/>
              <a:gd name="connsiteY1" fmla="*/ 0 h 288058"/>
              <a:gd name="connsiteX2" fmla="*/ 319346 w 323909"/>
              <a:gd name="connsiteY2" fmla="*/ 288058 h 288058"/>
              <a:gd name="connsiteX3" fmla="*/ 70575 w 323909"/>
              <a:gd name="connsiteY3" fmla="*/ 282104 h 288058"/>
              <a:gd name="connsiteX4" fmla="*/ 70262 w 323909"/>
              <a:gd name="connsiteY4" fmla="*/ 128857 h 288058"/>
              <a:gd name="connsiteX5" fmla="*/ 1957 w 323909"/>
              <a:gd name="connsiteY5" fmla="*/ 130983 h 288058"/>
              <a:gd name="connsiteX6" fmla="*/ 0 w 323909"/>
              <a:gd name="connsiteY6" fmla="*/ 424 h 288058"/>
              <a:gd name="connsiteX0" fmla="*/ 0 w 323909"/>
              <a:gd name="connsiteY0" fmla="*/ 424 h 288058"/>
              <a:gd name="connsiteX1" fmla="*/ 323906 w 323909"/>
              <a:gd name="connsiteY1" fmla="*/ 0 h 288058"/>
              <a:gd name="connsiteX2" fmla="*/ 319346 w 323909"/>
              <a:gd name="connsiteY2" fmla="*/ 288058 h 288058"/>
              <a:gd name="connsiteX3" fmla="*/ 78052 w 323909"/>
              <a:gd name="connsiteY3" fmla="*/ 282104 h 288058"/>
              <a:gd name="connsiteX4" fmla="*/ 70262 w 323909"/>
              <a:gd name="connsiteY4" fmla="*/ 128857 h 288058"/>
              <a:gd name="connsiteX5" fmla="*/ 1957 w 323909"/>
              <a:gd name="connsiteY5" fmla="*/ 130983 h 288058"/>
              <a:gd name="connsiteX6" fmla="*/ 0 w 323909"/>
              <a:gd name="connsiteY6" fmla="*/ 424 h 288058"/>
              <a:gd name="connsiteX0" fmla="*/ 0 w 323909"/>
              <a:gd name="connsiteY0" fmla="*/ 424 h 288058"/>
              <a:gd name="connsiteX1" fmla="*/ 323906 w 323909"/>
              <a:gd name="connsiteY1" fmla="*/ 0 h 288058"/>
              <a:gd name="connsiteX2" fmla="*/ 319346 w 323909"/>
              <a:gd name="connsiteY2" fmla="*/ 288058 h 288058"/>
              <a:gd name="connsiteX3" fmla="*/ 73067 w 323909"/>
              <a:gd name="connsiteY3" fmla="*/ 282104 h 288058"/>
              <a:gd name="connsiteX4" fmla="*/ 70262 w 323909"/>
              <a:gd name="connsiteY4" fmla="*/ 128857 h 288058"/>
              <a:gd name="connsiteX5" fmla="*/ 1957 w 323909"/>
              <a:gd name="connsiteY5" fmla="*/ 130983 h 288058"/>
              <a:gd name="connsiteX6" fmla="*/ 0 w 323909"/>
              <a:gd name="connsiteY6" fmla="*/ 424 h 288058"/>
              <a:gd name="connsiteX0" fmla="*/ 0 w 323909"/>
              <a:gd name="connsiteY0" fmla="*/ 424 h 288058"/>
              <a:gd name="connsiteX1" fmla="*/ 323906 w 323909"/>
              <a:gd name="connsiteY1" fmla="*/ 0 h 288058"/>
              <a:gd name="connsiteX2" fmla="*/ 319346 w 323909"/>
              <a:gd name="connsiteY2" fmla="*/ 288058 h 288058"/>
              <a:gd name="connsiteX3" fmla="*/ 73067 w 323909"/>
              <a:gd name="connsiteY3" fmla="*/ 286355 h 288058"/>
              <a:gd name="connsiteX4" fmla="*/ 70262 w 323909"/>
              <a:gd name="connsiteY4" fmla="*/ 128857 h 288058"/>
              <a:gd name="connsiteX5" fmla="*/ 1957 w 323909"/>
              <a:gd name="connsiteY5" fmla="*/ 130983 h 288058"/>
              <a:gd name="connsiteX6" fmla="*/ 0 w 323909"/>
              <a:gd name="connsiteY6" fmla="*/ 424 h 288058"/>
              <a:gd name="connsiteX0" fmla="*/ 0 w 323909"/>
              <a:gd name="connsiteY0" fmla="*/ 424 h 288058"/>
              <a:gd name="connsiteX1" fmla="*/ 323906 w 323909"/>
              <a:gd name="connsiteY1" fmla="*/ 0 h 288058"/>
              <a:gd name="connsiteX2" fmla="*/ 319346 w 323909"/>
              <a:gd name="connsiteY2" fmla="*/ 288058 h 288058"/>
              <a:gd name="connsiteX3" fmla="*/ 73067 w 323909"/>
              <a:gd name="connsiteY3" fmla="*/ 286355 h 288058"/>
              <a:gd name="connsiteX4" fmla="*/ 72754 w 323909"/>
              <a:gd name="connsiteY4" fmla="*/ 130983 h 288058"/>
              <a:gd name="connsiteX5" fmla="*/ 1957 w 323909"/>
              <a:gd name="connsiteY5" fmla="*/ 130983 h 288058"/>
              <a:gd name="connsiteX6" fmla="*/ 0 w 323909"/>
              <a:gd name="connsiteY6" fmla="*/ 424 h 288058"/>
              <a:gd name="connsiteX0" fmla="*/ 0 w 323909"/>
              <a:gd name="connsiteY0" fmla="*/ 424 h 288058"/>
              <a:gd name="connsiteX1" fmla="*/ 323906 w 323909"/>
              <a:gd name="connsiteY1" fmla="*/ 0 h 288058"/>
              <a:gd name="connsiteX2" fmla="*/ 319346 w 323909"/>
              <a:gd name="connsiteY2" fmla="*/ 288058 h 288058"/>
              <a:gd name="connsiteX3" fmla="*/ 68083 w 323909"/>
              <a:gd name="connsiteY3" fmla="*/ 284229 h 288058"/>
              <a:gd name="connsiteX4" fmla="*/ 72754 w 323909"/>
              <a:gd name="connsiteY4" fmla="*/ 130983 h 288058"/>
              <a:gd name="connsiteX5" fmla="*/ 1957 w 323909"/>
              <a:gd name="connsiteY5" fmla="*/ 130983 h 288058"/>
              <a:gd name="connsiteX6" fmla="*/ 0 w 323909"/>
              <a:gd name="connsiteY6" fmla="*/ 424 h 288058"/>
              <a:gd name="connsiteX0" fmla="*/ 0 w 323909"/>
              <a:gd name="connsiteY0" fmla="*/ 424 h 288058"/>
              <a:gd name="connsiteX1" fmla="*/ 323906 w 323909"/>
              <a:gd name="connsiteY1" fmla="*/ 0 h 288058"/>
              <a:gd name="connsiteX2" fmla="*/ 319346 w 323909"/>
              <a:gd name="connsiteY2" fmla="*/ 288058 h 288058"/>
              <a:gd name="connsiteX3" fmla="*/ 75560 w 323909"/>
              <a:gd name="connsiteY3" fmla="*/ 284229 h 288058"/>
              <a:gd name="connsiteX4" fmla="*/ 72754 w 323909"/>
              <a:gd name="connsiteY4" fmla="*/ 130983 h 288058"/>
              <a:gd name="connsiteX5" fmla="*/ 1957 w 323909"/>
              <a:gd name="connsiteY5" fmla="*/ 130983 h 288058"/>
              <a:gd name="connsiteX6" fmla="*/ 0 w 323909"/>
              <a:gd name="connsiteY6" fmla="*/ 424 h 288058"/>
              <a:gd name="connsiteX0" fmla="*/ 3095 w 322020"/>
              <a:gd name="connsiteY0" fmla="*/ 424 h 288058"/>
              <a:gd name="connsiteX1" fmla="*/ 322017 w 322020"/>
              <a:gd name="connsiteY1" fmla="*/ 0 h 288058"/>
              <a:gd name="connsiteX2" fmla="*/ 317457 w 322020"/>
              <a:gd name="connsiteY2" fmla="*/ 288058 h 288058"/>
              <a:gd name="connsiteX3" fmla="*/ 73671 w 322020"/>
              <a:gd name="connsiteY3" fmla="*/ 284229 h 288058"/>
              <a:gd name="connsiteX4" fmla="*/ 70865 w 322020"/>
              <a:gd name="connsiteY4" fmla="*/ 130983 h 288058"/>
              <a:gd name="connsiteX5" fmla="*/ 68 w 322020"/>
              <a:gd name="connsiteY5" fmla="*/ 130983 h 288058"/>
              <a:gd name="connsiteX6" fmla="*/ 3095 w 322020"/>
              <a:gd name="connsiteY6" fmla="*/ 424 h 288058"/>
              <a:gd name="connsiteX0" fmla="*/ 0 w 318925"/>
              <a:gd name="connsiteY0" fmla="*/ 424 h 288058"/>
              <a:gd name="connsiteX1" fmla="*/ 318922 w 318925"/>
              <a:gd name="connsiteY1" fmla="*/ 0 h 288058"/>
              <a:gd name="connsiteX2" fmla="*/ 314362 w 318925"/>
              <a:gd name="connsiteY2" fmla="*/ 288058 h 288058"/>
              <a:gd name="connsiteX3" fmla="*/ 70576 w 318925"/>
              <a:gd name="connsiteY3" fmla="*/ 284229 h 288058"/>
              <a:gd name="connsiteX4" fmla="*/ 67770 w 318925"/>
              <a:gd name="connsiteY4" fmla="*/ 130983 h 288058"/>
              <a:gd name="connsiteX5" fmla="*/ 4450 w 318925"/>
              <a:gd name="connsiteY5" fmla="*/ 130983 h 288058"/>
              <a:gd name="connsiteX6" fmla="*/ 0 w 318925"/>
              <a:gd name="connsiteY6" fmla="*/ 424 h 288058"/>
              <a:gd name="connsiteX0" fmla="*/ 0 w 314362"/>
              <a:gd name="connsiteY0" fmla="*/ 424 h 288058"/>
              <a:gd name="connsiteX1" fmla="*/ 313938 w 314362"/>
              <a:gd name="connsiteY1" fmla="*/ 0 h 288058"/>
              <a:gd name="connsiteX2" fmla="*/ 314362 w 314362"/>
              <a:gd name="connsiteY2" fmla="*/ 288058 h 288058"/>
              <a:gd name="connsiteX3" fmla="*/ 70576 w 314362"/>
              <a:gd name="connsiteY3" fmla="*/ 284229 h 288058"/>
              <a:gd name="connsiteX4" fmla="*/ 67770 w 314362"/>
              <a:gd name="connsiteY4" fmla="*/ 130983 h 288058"/>
              <a:gd name="connsiteX5" fmla="*/ 4450 w 314362"/>
              <a:gd name="connsiteY5" fmla="*/ 130983 h 288058"/>
              <a:gd name="connsiteX6" fmla="*/ 0 w 314362"/>
              <a:gd name="connsiteY6" fmla="*/ 424 h 288058"/>
              <a:gd name="connsiteX0" fmla="*/ 0 w 314362"/>
              <a:gd name="connsiteY0" fmla="*/ 424 h 288058"/>
              <a:gd name="connsiteX1" fmla="*/ 313938 w 314362"/>
              <a:gd name="connsiteY1" fmla="*/ 0 h 288058"/>
              <a:gd name="connsiteX2" fmla="*/ 314362 w 314362"/>
              <a:gd name="connsiteY2" fmla="*/ 288058 h 288058"/>
              <a:gd name="connsiteX3" fmla="*/ 70576 w 314362"/>
              <a:gd name="connsiteY3" fmla="*/ 284229 h 288058"/>
              <a:gd name="connsiteX4" fmla="*/ 67770 w 314362"/>
              <a:gd name="connsiteY4" fmla="*/ 130983 h 288058"/>
              <a:gd name="connsiteX5" fmla="*/ 2790 w 314362"/>
              <a:gd name="connsiteY5" fmla="*/ 130983 h 288058"/>
              <a:gd name="connsiteX6" fmla="*/ 0 w 314362"/>
              <a:gd name="connsiteY6" fmla="*/ 424 h 288058"/>
              <a:gd name="connsiteX0" fmla="*/ 0 w 314362"/>
              <a:gd name="connsiteY0" fmla="*/ 424 h 288058"/>
              <a:gd name="connsiteX1" fmla="*/ 313938 w 314362"/>
              <a:gd name="connsiteY1" fmla="*/ 0 h 288058"/>
              <a:gd name="connsiteX2" fmla="*/ 314362 w 314362"/>
              <a:gd name="connsiteY2" fmla="*/ 288058 h 288058"/>
              <a:gd name="connsiteX3" fmla="*/ 70576 w 314362"/>
              <a:gd name="connsiteY3" fmla="*/ 284229 h 288058"/>
              <a:gd name="connsiteX4" fmla="*/ 67770 w 314362"/>
              <a:gd name="connsiteY4" fmla="*/ 130983 h 288058"/>
              <a:gd name="connsiteX5" fmla="*/ 300 w 314362"/>
              <a:gd name="connsiteY5" fmla="*/ 130983 h 288058"/>
              <a:gd name="connsiteX6" fmla="*/ 0 w 314362"/>
              <a:gd name="connsiteY6" fmla="*/ 424 h 288058"/>
              <a:gd name="connsiteX0" fmla="*/ 0 w 314362"/>
              <a:gd name="connsiteY0" fmla="*/ 424 h 288058"/>
              <a:gd name="connsiteX1" fmla="*/ 313938 w 314362"/>
              <a:gd name="connsiteY1" fmla="*/ 0 h 288058"/>
              <a:gd name="connsiteX2" fmla="*/ 314362 w 314362"/>
              <a:gd name="connsiteY2" fmla="*/ 288058 h 288058"/>
              <a:gd name="connsiteX3" fmla="*/ 70576 w 314362"/>
              <a:gd name="connsiteY3" fmla="*/ 284229 h 288058"/>
              <a:gd name="connsiteX4" fmla="*/ 67770 w 314362"/>
              <a:gd name="connsiteY4" fmla="*/ 130983 h 288058"/>
              <a:gd name="connsiteX5" fmla="*/ 300 w 314362"/>
              <a:gd name="connsiteY5" fmla="*/ 130983 h 288058"/>
              <a:gd name="connsiteX6" fmla="*/ 0 w 314362"/>
              <a:gd name="connsiteY6" fmla="*/ 424 h 288058"/>
              <a:gd name="connsiteX0" fmla="*/ 0 w 314362"/>
              <a:gd name="connsiteY0" fmla="*/ 424 h 288058"/>
              <a:gd name="connsiteX1" fmla="*/ 313938 w 314362"/>
              <a:gd name="connsiteY1" fmla="*/ 0 h 288058"/>
              <a:gd name="connsiteX2" fmla="*/ 314362 w 314362"/>
              <a:gd name="connsiteY2" fmla="*/ 288058 h 288058"/>
              <a:gd name="connsiteX3" fmla="*/ 70576 w 314362"/>
              <a:gd name="connsiteY3" fmla="*/ 284229 h 288058"/>
              <a:gd name="connsiteX4" fmla="*/ 67770 w 314362"/>
              <a:gd name="connsiteY4" fmla="*/ 130983 h 288058"/>
              <a:gd name="connsiteX5" fmla="*/ 300 w 314362"/>
              <a:gd name="connsiteY5" fmla="*/ 130983 h 288058"/>
              <a:gd name="connsiteX6" fmla="*/ 0 w 314362"/>
              <a:gd name="connsiteY6" fmla="*/ 424 h 288058"/>
              <a:gd name="connsiteX0" fmla="*/ 0 w 314362"/>
              <a:gd name="connsiteY0" fmla="*/ 424 h 288058"/>
              <a:gd name="connsiteX1" fmla="*/ 313938 w 314362"/>
              <a:gd name="connsiteY1" fmla="*/ 0 h 288058"/>
              <a:gd name="connsiteX2" fmla="*/ 314362 w 314362"/>
              <a:gd name="connsiteY2" fmla="*/ 288058 h 288058"/>
              <a:gd name="connsiteX3" fmla="*/ 70576 w 314362"/>
              <a:gd name="connsiteY3" fmla="*/ 284229 h 288058"/>
              <a:gd name="connsiteX4" fmla="*/ 81461 w 314362"/>
              <a:gd name="connsiteY4" fmla="*/ 130983 h 288058"/>
              <a:gd name="connsiteX5" fmla="*/ 300 w 314362"/>
              <a:gd name="connsiteY5" fmla="*/ 130983 h 288058"/>
              <a:gd name="connsiteX6" fmla="*/ 0 w 314362"/>
              <a:gd name="connsiteY6" fmla="*/ 424 h 288058"/>
              <a:gd name="connsiteX0" fmla="*/ 0 w 314362"/>
              <a:gd name="connsiteY0" fmla="*/ 424 h 288058"/>
              <a:gd name="connsiteX1" fmla="*/ 313938 w 314362"/>
              <a:gd name="connsiteY1" fmla="*/ 0 h 288058"/>
              <a:gd name="connsiteX2" fmla="*/ 314362 w 314362"/>
              <a:gd name="connsiteY2" fmla="*/ 288058 h 288058"/>
              <a:gd name="connsiteX3" fmla="*/ 82656 w 314362"/>
              <a:gd name="connsiteY3" fmla="*/ 282685 h 288058"/>
              <a:gd name="connsiteX4" fmla="*/ 81461 w 314362"/>
              <a:gd name="connsiteY4" fmla="*/ 130983 h 288058"/>
              <a:gd name="connsiteX5" fmla="*/ 300 w 314362"/>
              <a:gd name="connsiteY5" fmla="*/ 130983 h 288058"/>
              <a:gd name="connsiteX6" fmla="*/ 0 w 314362"/>
              <a:gd name="connsiteY6" fmla="*/ 424 h 288058"/>
              <a:gd name="connsiteX0" fmla="*/ 0 w 314362"/>
              <a:gd name="connsiteY0" fmla="*/ 424 h 288090"/>
              <a:gd name="connsiteX1" fmla="*/ 313938 w 314362"/>
              <a:gd name="connsiteY1" fmla="*/ 0 h 288090"/>
              <a:gd name="connsiteX2" fmla="*/ 314362 w 314362"/>
              <a:gd name="connsiteY2" fmla="*/ 288058 h 288090"/>
              <a:gd name="connsiteX3" fmla="*/ 80240 w 314362"/>
              <a:gd name="connsiteY3" fmla="*/ 288090 h 288090"/>
              <a:gd name="connsiteX4" fmla="*/ 81461 w 314362"/>
              <a:gd name="connsiteY4" fmla="*/ 130983 h 288090"/>
              <a:gd name="connsiteX5" fmla="*/ 300 w 314362"/>
              <a:gd name="connsiteY5" fmla="*/ 130983 h 288090"/>
              <a:gd name="connsiteX6" fmla="*/ 0 w 314362"/>
              <a:gd name="connsiteY6" fmla="*/ 424 h 288090"/>
              <a:gd name="connsiteX0" fmla="*/ 0 w 314362"/>
              <a:gd name="connsiteY0" fmla="*/ 424 h 288090"/>
              <a:gd name="connsiteX1" fmla="*/ 313938 w 314362"/>
              <a:gd name="connsiteY1" fmla="*/ 0 h 288090"/>
              <a:gd name="connsiteX2" fmla="*/ 314362 w 314362"/>
              <a:gd name="connsiteY2" fmla="*/ 288058 h 288090"/>
              <a:gd name="connsiteX3" fmla="*/ 82656 w 314362"/>
              <a:gd name="connsiteY3" fmla="*/ 288090 h 288090"/>
              <a:gd name="connsiteX4" fmla="*/ 81461 w 314362"/>
              <a:gd name="connsiteY4" fmla="*/ 130983 h 288090"/>
              <a:gd name="connsiteX5" fmla="*/ 300 w 314362"/>
              <a:gd name="connsiteY5" fmla="*/ 130983 h 288090"/>
              <a:gd name="connsiteX6" fmla="*/ 0 w 314362"/>
              <a:gd name="connsiteY6" fmla="*/ 424 h 288090"/>
              <a:gd name="connsiteX0" fmla="*/ 0 w 314362"/>
              <a:gd name="connsiteY0" fmla="*/ 424 h 288090"/>
              <a:gd name="connsiteX1" fmla="*/ 313938 w 314362"/>
              <a:gd name="connsiteY1" fmla="*/ 0 h 288090"/>
              <a:gd name="connsiteX2" fmla="*/ 314362 w 314362"/>
              <a:gd name="connsiteY2" fmla="*/ 288058 h 288090"/>
              <a:gd name="connsiteX3" fmla="*/ 80240 w 314362"/>
              <a:gd name="connsiteY3" fmla="*/ 288090 h 288090"/>
              <a:gd name="connsiteX4" fmla="*/ 81461 w 314362"/>
              <a:gd name="connsiteY4" fmla="*/ 130983 h 288090"/>
              <a:gd name="connsiteX5" fmla="*/ 300 w 314362"/>
              <a:gd name="connsiteY5" fmla="*/ 130983 h 288090"/>
              <a:gd name="connsiteX6" fmla="*/ 0 w 314362"/>
              <a:gd name="connsiteY6" fmla="*/ 424 h 288090"/>
              <a:gd name="connsiteX0" fmla="*/ 0 w 314362"/>
              <a:gd name="connsiteY0" fmla="*/ 424 h 288090"/>
              <a:gd name="connsiteX1" fmla="*/ 313938 w 314362"/>
              <a:gd name="connsiteY1" fmla="*/ 0 h 288090"/>
              <a:gd name="connsiteX2" fmla="*/ 314362 w 314362"/>
              <a:gd name="connsiteY2" fmla="*/ 288058 h 288090"/>
              <a:gd name="connsiteX3" fmla="*/ 81045 w 314362"/>
              <a:gd name="connsiteY3" fmla="*/ 288090 h 288090"/>
              <a:gd name="connsiteX4" fmla="*/ 81461 w 314362"/>
              <a:gd name="connsiteY4" fmla="*/ 130983 h 288090"/>
              <a:gd name="connsiteX5" fmla="*/ 300 w 314362"/>
              <a:gd name="connsiteY5" fmla="*/ 130983 h 288090"/>
              <a:gd name="connsiteX6" fmla="*/ 0 w 314362"/>
              <a:gd name="connsiteY6" fmla="*/ 424 h 288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4362" h="288090">
                <a:moveTo>
                  <a:pt x="0" y="424"/>
                </a:moveTo>
                <a:lnTo>
                  <a:pt x="313938" y="0"/>
                </a:lnTo>
                <a:cubicBezTo>
                  <a:pt x="314079" y="94432"/>
                  <a:pt x="314221" y="193626"/>
                  <a:pt x="314362" y="288058"/>
                </a:cubicBezTo>
                <a:lnTo>
                  <a:pt x="81045" y="288090"/>
                </a:lnTo>
                <a:cubicBezTo>
                  <a:pt x="80941" y="236299"/>
                  <a:pt x="81565" y="182774"/>
                  <a:pt x="81461" y="130983"/>
                </a:cubicBezTo>
                <a:lnTo>
                  <a:pt x="300" y="130983"/>
                </a:lnTo>
                <a:cubicBezTo>
                  <a:pt x="-352" y="87463"/>
                  <a:pt x="652" y="43944"/>
                  <a:pt x="0" y="424"/>
                </a:cubicBezTo>
                <a:close/>
              </a:path>
            </a:pathLst>
          </a:custGeom>
          <a:ln/>
        </p:spPr>
        <p:style>
          <a:lnRef idx="0">
            <a:schemeClr val="accent1"/>
          </a:lnRef>
          <a:fillRef idx="3">
            <a:schemeClr val="accent1"/>
          </a:fillRef>
          <a:effectRef idx="3">
            <a:schemeClr val="accent1"/>
          </a:effectRef>
          <a:fontRef idx="minor">
            <a:schemeClr val="lt1"/>
          </a:fontRef>
        </p:style>
        <p:txBody>
          <a:bodyPr rtlCol="0" anchor="ctr"/>
          <a:lstStyle/>
          <a:p>
            <a:pPr algn="ctr"/>
            <a:br>
              <a:rPr lang="pt-BR" sz="700" b="1" dirty="0"/>
            </a:br>
            <a:r>
              <a:rPr lang="pt-BR" sz="700" b="1" dirty="0"/>
              <a:t>  </a:t>
            </a:r>
            <a:r>
              <a:rPr lang="pt-BR" sz="700" b="1" dirty="0" err="1"/>
              <a:t>Enter</a:t>
            </a:r>
            <a:endParaRPr lang="pt-BR" sz="700" b="1" dirty="0"/>
          </a:p>
          <a:p>
            <a:pPr algn="ctr"/>
            <a:endParaRPr lang="pt-BR" b="1" dirty="0"/>
          </a:p>
        </p:txBody>
      </p:sp>
      <p:sp>
        <p:nvSpPr>
          <p:cNvPr id="171" name="Freeform 64">
            <a:extLst>
              <a:ext uri="{FF2B5EF4-FFF2-40B4-BE49-F238E27FC236}">
                <a16:creationId xmlns:a16="http://schemas.microsoft.com/office/drawing/2014/main" id="{D451CE5C-5478-4C83-8D34-2C198CD244A2}"/>
              </a:ext>
            </a:extLst>
          </p:cNvPr>
          <p:cNvSpPr/>
          <p:nvPr/>
        </p:nvSpPr>
        <p:spPr>
          <a:xfrm>
            <a:off x="10030687" y="5021528"/>
            <a:ext cx="463350" cy="451283"/>
          </a:xfrm>
          <a:custGeom>
            <a:avLst/>
            <a:gdLst>
              <a:gd name="connsiteX0" fmla="*/ 0 w 345004"/>
              <a:gd name="connsiteY0" fmla="*/ 0 h 286101"/>
              <a:gd name="connsiteX1" fmla="*/ 342199 w 345004"/>
              <a:gd name="connsiteY1" fmla="*/ 0 h 286101"/>
              <a:gd name="connsiteX2" fmla="*/ 345004 w 345004"/>
              <a:gd name="connsiteY2" fmla="*/ 283296 h 286101"/>
              <a:gd name="connsiteX3" fmla="*/ 193539 w 345004"/>
              <a:gd name="connsiteY3" fmla="*/ 286101 h 286101"/>
              <a:gd name="connsiteX4" fmla="*/ 190734 w 345004"/>
              <a:gd name="connsiteY4" fmla="*/ 126221 h 286101"/>
              <a:gd name="connsiteX5" fmla="*/ 2805 w 345004"/>
              <a:gd name="connsiteY5" fmla="*/ 126221 h 286101"/>
              <a:gd name="connsiteX6" fmla="*/ 0 w 345004"/>
              <a:gd name="connsiteY6" fmla="*/ 0 h 286101"/>
              <a:gd name="connsiteX0" fmla="*/ 2805 w 342199"/>
              <a:gd name="connsiteY0" fmla="*/ 2805 h 286101"/>
              <a:gd name="connsiteX1" fmla="*/ 339394 w 342199"/>
              <a:gd name="connsiteY1" fmla="*/ 0 h 286101"/>
              <a:gd name="connsiteX2" fmla="*/ 342199 w 342199"/>
              <a:gd name="connsiteY2" fmla="*/ 283296 h 286101"/>
              <a:gd name="connsiteX3" fmla="*/ 190734 w 342199"/>
              <a:gd name="connsiteY3" fmla="*/ 286101 h 286101"/>
              <a:gd name="connsiteX4" fmla="*/ 187929 w 342199"/>
              <a:gd name="connsiteY4" fmla="*/ 126221 h 286101"/>
              <a:gd name="connsiteX5" fmla="*/ 0 w 342199"/>
              <a:gd name="connsiteY5" fmla="*/ 126221 h 286101"/>
              <a:gd name="connsiteX6" fmla="*/ 2805 w 342199"/>
              <a:gd name="connsiteY6" fmla="*/ 2805 h 286101"/>
              <a:gd name="connsiteX0" fmla="*/ 2805 w 339818"/>
              <a:gd name="connsiteY0" fmla="*/ 2805 h 286101"/>
              <a:gd name="connsiteX1" fmla="*/ 339394 w 339818"/>
              <a:gd name="connsiteY1" fmla="*/ 0 h 286101"/>
              <a:gd name="connsiteX2" fmla="*/ 339818 w 339818"/>
              <a:gd name="connsiteY2" fmla="*/ 283296 h 286101"/>
              <a:gd name="connsiteX3" fmla="*/ 190734 w 339818"/>
              <a:gd name="connsiteY3" fmla="*/ 286101 h 286101"/>
              <a:gd name="connsiteX4" fmla="*/ 187929 w 339818"/>
              <a:gd name="connsiteY4" fmla="*/ 126221 h 286101"/>
              <a:gd name="connsiteX5" fmla="*/ 0 w 339818"/>
              <a:gd name="connsiteY5" fmla="*/ 126221 h 286101"/>
              <a:gd name="connsiteX6" fmla="*/ 2805 w 339818"/>
              <a:gd name="connsiteY6" fmla="*/ 2805 h 286101"/>
              <a:gd name="connsiteX0" fmla="*/ 2805 w 339818"/>
              <a:gd name="connsiteY0" fmla="*/ 2805 h 286101"/>
              <a:gd name="connsiteX1" fmla="*/ 339394 w 339818"/>
              <a:gd name="connsiteY1" fmla="*/ 0 h 286101"/>
              <a:gd name="connsiteX2" fmla="*/ 339818 w 339818"/>
              <a:gd name="connsiteY2" fmla="*/ 283296 h 286101"/>
              <a:gd name="connsiteX3" fmla="*/ 183591 w 339818"/>
              <a:gd name="connsiteY3" fmla="*/ 286101 h 286101"/>
              <a:gd name="connsiteX4" fmla="*/ 187929 w 339818"/>
              <a:gd name="connsiteY4" fmla="*/ 126221 h 286101"/>
              <a:gd name="connsiteX5" fmla="*/ 0 w 339818"/>
              <a:gd name="connsiteY5" fmla="*/ 126221 h 286101"/>
              <a:gd name="connsiteX6" fmla="*/ 2805 w 339818"/>
              <a:gd name="connsiteY6" fmla="*/ 2805 h 286101"/>
              <a:gd name="connsiteX0" fmla="*/ 2805 w 339818"/>
              <a:gd name="connsiteY0" fmla="*/ 2805 h 283720"/>
              <a:gd name="connsiteX1" fmla="*/ 339394 w 339818"/>
              <a:gd name="connsiteY1" fmla="*/ 0 h 283720"/>
              <a:gd name="connsiteX2" fmla="*/ 339818 w 339818"/>
              <a:gd name="connsiteY2" fmla="*/ 283296 h 283720"/>
              <a:gd name="connsiteX3" fmla="*/ 190735 w 339818"/>
              <a:gd name="connsiteY3" fmla="*/ 283720 h 283720"/>
              <a:gd name="connsiteX4" fmla="*/ 187929 w 339818"/>
              <a:gd name="connsiteY4" fmla="*/ 126221 h 283720"/>
              <a:gd name="connsiteX5" fmla="*/ 0 w 339818"/>
              <a:gd name="connsiteY5" fmla="*/ 126221 h 283720"/>
              <a:gd name="connsiteX6" fmla="*/ 2805 w 339818"/>
              <a:gd name="connsiteY6" fmla="*/ 2805 h 283720"/>
              <a:gd name="connsiteX0" fmla="*/ 0 w 341775"/>
              <a:gd name="connsiteY0" fmla="*/ 0 h 288058"/>
              <a:gd name="connsiteX1" fmla="*/ 341351 w 341775"/>
              <a:gd name="connsiteY1" fmla="*/ 4338 h 288058"/>
              <a:gd name="connsiteX2" fmla="*/ 341775 w 341775"/>
              <a:gd name="connsiteY2" fmla="*/ 287634 h 288058"/>
              <a:gd name="connsiteX3" fmla="*/ 192692 w 341775"/>
              <a:gd name="connsiteY3" fmla="*/ 288058 h 288058"/>
              <a:gd name="connsiteX4" fmla="*/ 189886 w 341775"/>
              <a:gd name="connsiteY4" fmla="*/ 130559 h 288058"/>
              <a:gd name="connsiteX5" fmla="*/ 1957 w 341775"/>
              <a:gd name="connsiteY5" fmla="*/ 130559 h 288058"/>
              <a:gd name="connsiteX6" fmla="*/ 0 w 341775"/>
              <a:gd name="connsiteY6" fmla="*/ 0 h 288058"/>
              <a:gd name="connsiteX0" fmla="*/ 0 w 341775"/>
              <a:gd name="connsiteY0" fmla="*/ 2805 h 290863"/>
              <a:gd name="connsiteX1" fmla="*/ 338970 w 341775"/>
              <a:gd name="connsiteY1" fmla="*/ 0 h 290863"/>
              <a:gd name="connsiteX2" fmla="*/ 341775 w 341775"/>
              <a:gd name="connsiteY2" fmla="*/ 290439 h 290863"/>
              <a:gd name="connsiteX3" fmla="*/ 192692 w 341775"/>
              <a:gd name="connsiteY3" fmla="*/ 290863 h 290863"/>
              <a:gd name="connsiteX4" fmla="*/ 189886 w 341775"/>
              <a:gd name="connsiteY4" fmla="*/ 133364 h 290863"/>
              <a:gd name="connsiteX5" fmla="*/ 1957 w 341775"/>
              <a:gd name="connsiteY5" fmla="*/ 133364 h 290863"/>
              <a:gd name="connsiteX6" fmla="*/ 0 w 341775"/>
              <a:gd name="connsiteY6" fmla="*/ 2805 h 290863"/>
              <a:gd name="connsiteX0" fmla="*/ 0 w 341775"/>
              <a:gd name="connsiteY0" fmla="*/ 0 h 288058"/>
              <a:gd name="connsiteX1" fmla="*/ 338970 w 341775"/>
              <a:gd name="connsiteY1" fmla="*/ 1957 h 288058"/>
              <a:gd name="connsiteX2" fmla="*/ 341775 w 341775"/>
              <a:gd name="connsiteY2" fmla="*/ 287634 h 288058"/>
              <a:gd name="connsiteX3" fmla="*/ 192692 w 341775"/>
              <a:gd name="connsiteY3" fmla="*/ 288058 h 288058"/>
              <a:gd name="connsiteX4" fmla="*/ 189886 w 341775"/>
              <a:gd name="connsiteY4" fmla="*/ 130559 h 288058"/>
              <a:gd name="connsiteX5" fmla="*/ 1957 w 341775"/>
              <a:gd name="connsiteY5" fmla="*/ 130559 h 288058"/>
              <a:gd name="connsiteX6" fmla="*/ 0 w 341775"/>
              <a:gd name="connsiteY6" fmla="*/ 0 h 288058"/>
              <a:gd name="connsiteX0" fmla="*/ 0 w 341775"/>
              <a:gd name="connsiteY0" fmla="*/ 424 h 288482"/>
              <a:gd name="connsiteX1" fmla="*/ 341351 w 341775"/>
              <a:gd name="connsiteY1" fmla="*/ 0 h 288482"/>
              <a:gd name="connsiteX2" fmla="*/ 341775 w 341775"/>
              <a:gd name="connsiteY2" fmla="*/ 288058 h 288482"/>
              <a:gd name="connsiteX3" fmla="*/ 192692 w 341775"/>
              <a:gd name="connsiteY3" fmla="*/ 288482 h 288482"/>
              <a:gd name="connsiteX4" fmla="*/ 189886 w 341775"/>
              <a:gd name="connsiteY4" fmla="*/ 130983 h 288482"/>
              <a:gd name="connsiteX5" fmla="*/ 1957 w 341775"/>
              <a:gd name="connsiteY5" fmla="*/ 130983 h 288482"/>
              <a:gd name="connsiteX6" fmla="*/ 0 w 341775"/>
              <a:gd name="connsiteY6" fmla="*/ 424 h 288482"/>
              <a:gd name="connsiteX0" fmla="*/ 0 w 341775"/>
              <a:gd name="connsiteY0" fmla="*/ 424 h 288482"/>
              <a:gd name="connsiteX1" fmla="*/ 323906 w 341775"/>
              <a:gd name="connsiteY1" fmla="*/ 0 h 288482"/>
              <a:gd name="connsiteX2" fmla="*/ 341775 w 341775"/>
              <a:gd name="connsiteY2" fmla="*/ 288058 h 288482"/>
              <a:gd name="connsiteX3" fmla="*/ 192692 w 341775"/>
              <a:gd name="connsiteY3" fmla="*/ 288482 h 288482"/>
              <a:gd name="connsiteX4" fmla="*/ 189886 w 341775"/>
              <a:gd name="connsiteY4" fmla="*/ 130983 h 288482"/>
              <a:gd name="connsiteX5" fmla="*/ 1957 w 341775"/>
              <a:gd name="connsiteY5" fmla="*/ 130983 h 288482"/>
              <a:gd name="connsiteX6" fmla="*/ 0 w 341775"/>
              <a:gd name="connsiteY6" fmla="*/ 424 h 288482"/>
              <a:gd name="connsiteX0" fmla="*/ 0 w 326823"/>
              <a:gd name="connsiteY0" fmla="*/ 424 h 288482"/>
              <a:gd name="connsiteX1" fmla="*/ 323906 w 326823"/>
              <a:gd name="connsiteY1" fmla="*/ 0 h 288482"/>
              <a:gd name="connsiteX2" fmla="*/ 326823 w 326823"/>
              <a:gd name="connsiteY2" fmla="*/ 288058 h 288482"/>
              <a:gd name="connsiteX3" fmla="*/ 192692 w 326823"/>
              <a:gd name="connsiteY3" fmla="*/ 288482 h 288482"/>
              <a:gd name="connsiteX4" fmla="*/ 189886 w 326823"/>
              <a:gd name="connsiteY4" fmla="*/ 130983 h 288482"/>
              <a:gd name="connsiteX5" fmla="*/ 1957 w 326823"/>
              <a:gd name="connsiteY5" fmla="*/ 130983 h 288482"/>
              <a:gd name="connsiteX6" fmla="*/ 0 w 326823"/>
              <a:gd name="connsiteY6" fmla="*/ 424 h 288482"/>
              <a:gd name="connsiteX0" fmla="*/ 0 w 323909"/>
              <a:gd name="connsiteY0" fmla="*/ 424 h 288482"/>
              <a:gd name="connsiteX1" fmla="*/ 323906 w 323909"/>
              <a:gd name="connsiteY1" fmla="*/ 0 h 288482"/>
              <a:gd name="connsiteX2" fmla="*/ 319346 w 323909"/>
              <a:gd name="connsiteY2" fmla="*/ 288058 h 288482"/>
              <a:gd name="connsiteX3" fmla="*/ 192692 w 323909"/>
              <a:gd name="connsiteY3" fmla="*/ 288482 h 288482"/>
              <a:gd name="connsiteX4" fmla="*/ 189886 w 323909"/>
              <a:gd name="connsiteY4" fmla="*/ 130983 h 288482"/>
              <a:gd name="connsiteX5" fmla="*/ 1957 w 323909"/>
              <a:gd name="connsiteY5" fmla="*/ 130983 h 288482"/>
              <a:gd name="connsiteX6" fmla="*/ 0 w 323909"/>
              <a:gd name="connsiteY6" fmla="*/ 424 h 288482"/>
              <a:gd name="connsiteX0" fmla="*/ 0 w 326823"/>
              <a:gd name="connsiteY0" fmla="*/ 424 h 288482"/>
              <a:gd name="connsiteX1" fmla="*/ 323906 w 326823"/>
              <a:gd name="connsiteY1" fmla="*/ 0 h 288482"/>
              <a:gd name="connsiteX2" fmla="*/ 326823 w 326823"/>
              <a:gd name="connsiteY2" fmla="*/ 288058 h 288482"/>
              <a:gd name="connsiteX3" fmla="*/ 192692 w 326823"/>
              <a:gd name="connsiteY3" fmla="*/ 288482 h 288482"/>
              <a:gd name="connsiteX4" fmla="*/ 189886 w 326823"/>
              <a:gd name="connsiteY4" fmla="*/ 130983 h 288482"/>
              <a:gd name="connsiteX5" fmla="*/ 1957 w 326823"/>
              <a:gd name="connsiteY5" fmla="*/ 130983 h 288482"/>
              <a:gd name="connsiteX6" fmla="*/ 0 w 326823"/>
              <a:gd name="connsiteY6" fmla="*/ 424 h 288482"/>
              <a:gd name="connsiteX0" fmla="*/ 0 w 323909"/>
              <a:gd name="connsiteY0" fmla="*/ 424 h 288482"/>
              <a:gd name="connsiteX1" fmla="*/ 323906 w 323909"/>
              <a:gd name="connsiteY1" fmla="*/ 0 h 288482"/>
              <a:gd name="connsiteX2" fmla="*/ 319346 w 323909"/>
              <a:gd name="connsiteY2" fmla="*/ 288058 h 288482"/>
              <a:gd name="connsiteX3" fmla="*/ 192692 w 323909"/>
              <a:gd name="connsiteY3" fmla="*/ 288482 h 288482"/>
              <a:gd name="connsiteX4" fmla="*/ 189886 w 323909"/>
              <a:gd name="connsiteY4" fmla="*/ 130983 h 288482"/>
              <a:gd name="connsiteX5" fmla="*/ 1957 w 323909"/>
              <a:gd name="connsiteY5" fmla="*/ 130983 h 288482"/>
              <a:gd name="connsiteX6" fmla="*/ 0 w 323909"/>
              <a:gd name="connsiteY6" fmla="*/ 424 h 288482"/>
              <a:gd name="connsiteX0" fmla="*/ 0 w 323909"/>
              <a:gd name="connsiteY0" fmla="*/ 424 h 288482"/>
              <a:gd name="connsiteX1" fmla="*/ 323906 w 323909"/>
              <a:gd name="connsiteY1" fmla="*/ 0 h 288482"/>
              <a:gd name="connsiteX2" fmla="*/ 319346 w 323909"/>
              <a:gd name="connsiteY2" fmla="*/ 288058 h 288482"/>
              <a:gd name="connsiteX3" fmla="*/ 192692 w 323909"/>
              <a:gd name="connsiteY3" fmla="*/ 288482 h 288482"/>
              <a:gd name="connsiteX4" fmla="*/ 105152 w 323909"/>
              <a:gd name="connsiteY4" fmla="*/ 128857 h 288482"/>
              <a:gd name="connsiteX5" fmla="*/ 1957 w 323909"/>
              <a:gd name="connsiteY5" fmla="*/ 130983 h 288482"/>
              <a:gd name="connsiteX6" fmla="*/ 0 w 323909"/>
              <a:gd name="connsiteY6" fmla="*/ 424 h 288482"/>
              <a:gd name="connsiteX0" fmla="*/ 0 w 323909"/>
              <a:gd name="connsiteY0" fmla="*/ 424 h 288058"/>
              <a:gd name="connsiteX1" fmla="*/ 323906 w 323909"/>
              <a:gd name="connsiteY1" fmla="*/ 0 h 288058"/>
              <a:gd name="connsiteX2" fmla="*/ 319346 w 323909"/>
              <a:gd name="connsiteY2" fmla="*/ 288058 h 288058"/>
              <a:gd name="connsiteX3" fmla="*/ 107958 w 323909"/>
              <a:gd name="connsiteY3" fmla="*/ 284230 h 288058"/>
              <a:gd name="connsiteX4" fmla="*/ 105152 w 323909"/>
              <a:gd name="connsiteY4" fmla="*/ 128857 h 288058"/>
              <a:gd name="connsiteX5" fmla="*/ 1957 w 323909"/>
              <a:gd name="connsiteY5" fmla="*/ 130983 h 288058"/>
              <a:gd name="connsiteX6" fmla="*/ 0 w 323909"/>
              <a:gd name="connsiteY6" fmla="*/ 424 h 288058"/>
              <a:gd name="connsiteX0" fmla="*/ 0 w 323909"/>
              <a:gd name="connsiteY0" fmla="*/ 424 h 288058"/>
              <a:gd name="connsiteX1" fmla="*/ 323906 w 323909"/>
              <a:gd name="connsiteY1" fmla="*/ 0 h 288058"/>
              <a:gd name="connsiteX2" fmla="*/ 319346 w 323909"/>
              <a:gd name="connsiteY2" fmla="*/ 288058 h 288058"/>
              <a:gd name="connsiteX3" fmla="*/ 107958 w 323909"/>
              <a:gd name="connsiteY3" fmla="*/ 284230 h 288058"/>
              <a:gd name="connsiteX4" fmla="*/ 70262 w 323909"/>
              <a:gd name="connsiteY4" fmla="*/ 128857 h 288058"/>
              <a:gd name="connsiteX5" fmla="*/ 1957 w 323909"/>
              <a:gd name="connsiteY5" fmla="*/ 130983 h 288058"/>
              <a:gd name="connsiteX6" fmla="*/ 0 w 323909"/>
              <a:gd name="connsiteY6" fmla="*/ 424 h 288058"/>
              <a:gd name="connsiteX0" fmla="*/ 0 w 323909"/>
              <a:gd name="connsiteY0" fmla="*/ 424 h 288058"/>
              <a:gd name="connsiteX1" fmla="*/ 323906 w 323909"/>
              <a:gd name="connsiteY1" fmla="*/ 0 h 288058"/>
              <a:gd name="connsiteX2" fmla="*/ 319346 w 323909"/>
              <a:gd name="connsiteY2" fmla="*/ 288058 h 288058"/>
              <a:gd name="connsiteX3" fmla="*/ 70575 w 323909"/>
              <a:gd name="connsiteY3" fmla="*/ 282104 h 288058"/>
              <a:gd name="connsiteX4" fmla="*/ 70262 w 323909"/>
              <a:gd name="connsiteY4" fmla="*/ 128857 h 288058"/>
              <a:gd name="connsiteX5" fmla="*/ 1957 w 323909"/>
              <a:gd name="connsiteY5" fmla="*/ 130983 h 288058"/>
              <a:gd name="connsiteX6" fmla="*/ 0 w 323909"/>
              <a:gd name="connsiteY6" fmla="*/ 424 h 288058"/>
              <a:gd name="connsiteX0" fmla="*/ 0 w 323909"/>
              <a:gd name="connsiteY0" fmla="*/ 424 h 288058"/>
              <a:gd name="connsiteX1" fmla="*/ 323906 w 323909"/>
              <a:gd name="connsiteY1" fmla="*/ 0 h 288058"/>
              <a:gd name="connsiteX2" fmla="*/ 319346 w 323909"/>
              <a:gd name="connsiteY2" fmla="*/ 288058 h 288058"/>
              <a:gd name="connsiteX3" fmla="*/ 78052 w 323909"/>
              <a:gd name="connsiteY3" fmla="*/ 282104 h 288058"/>
              <a:gd name="connsiteX4" fmla="*/ 70262 w 323909"/>
              <a:gd name="connsiteY4" fmla="*/ 128857 h 288058"/>
              <a:gd name="connsiteX5" fmla="*/ 1957 w 323909"/>
              <a:gd name="connsiteY5" fmla="*/ 130983 h 288058"/>
              <a:gd name="connsiteX6" fmla="*/ 0 w 323909"/>
              <a:gd name="connsiteY6" fmla="*/ 424 h 288058"/>
              <a:gd name="connsiteX0" fmla="*/ 0 w 323909"/>
              <a:gd name="connsiteY0" fmla="*/ 424 h 288058"/>
              <a:gd name="connsiteX1" fmla="*/ 323906 w 323909"/>
              <a:gd name="connsiteY1" fmla="*/ 0 h 288058"/>
              <a:gd name="connsiteX2" fmla="*/ 319346 w 323909"/>
              <a:gd name="connsiteY2" fmla="*/ 288058 h 288058"/>
              <a:gd name="connsiteX3" fmla="*/ 73067 w 323909"/>
              <a:gd name="connsiteY3" fmla="*/ 282104 h 288058"/>
              <a:gd name="connsiteX4" fmla="*/ 70262 w 323909"/>
              <a:gd name="connsiteY4" fmla="*/ 128857 h 288058"/>
              <a:gd name="connsiteX5" fmla="*/ 1957 w 323909"/>
              <a:gd name="connsiteY5" fmla="*/ 130983 h 288058"/>
              <a:gd name="connsiteX6" fmla="*/ 0 w 323909"/>
              <a:gd name="connsiteY6" fmla="*/ 424 h 288058"/>
              <a:gd name="connsiteX0" fmla="*/ 0 w 323909"/>
              <a:gd name="connsiteY0" fmla="*/ 424 h 288058"/>
              <a:gd name="connsiteX1" fmla="*/ 323906 w 323909"/>
              <a:gd name="connsiteY1" fmla="*/ 0 h 288058"/>
              <a:gd name="connsiteX2" fmla="*/ 319346 w 323909"/>
              <a:gd name="connsiteY2" fmla="*/ 288058 h 288058"/>
              <a:gd name="connsiteX3" fmla="*/ 73067 w 323909"/>
              <a:gd name="connsiteY3" fmla="*/ 286355 h 288058"/>
              <a:gd name="connsiteX4" fmla="*/ 70262 w 323909"/>
              <a:gd name="connsiteY4" fmla="*/ 128857 h 288058"/>
              <a:gd name="connsiteX5" fmla="*/ 1957 w 323909"/>
              <a:gd name="connsiteY5" fmla="*/ 130983 h 288058"/>
              <a:gd name="connsiteX6" fmla="*/ 0 w 323909"/>
              <a:gd name="connsiteY6" fmla="*/ 424 h 288058"/>
              <a:gd name="connsiteX0" fmla="*/ 0 w 323909"/>
              <a:gd name="connsiteY0" fmla="*/ 424 h 288058"/>
              <a:gd name="connsiteX1" fmla="*/ 323906 w 323909"/>
              <a:gd name="connsiteY1" fmla="*/ 0 h 288058"/>
              <a:gd name="connsiteX2" fmla="*/ 319346 w 323909"/>
              <a:gd name="connsiteY2" fmla="*/ 288058 h 288058"/>
              <a:gd name="connsiteX3" fmla="*/ 73067 w 323909"/>
              <a:gd name="connsiteY3" fmla="*/ 286355 h 288058"/>
              <a:gd name="connsiteX4" fmla="*/ 72754 w 323909"/>
              <a:gd name="connsiteY4" fmla="*/ 130983 h 288058"/>
              <a:gd name="connsiteX5" fmla="*/ 1957 w 323909"/>
              <a:gd name="connsiteY5" fmla="*/ 130983 h 288058"/>
              <a:gd name="connsiteX6" fmla="*/ 0 w 323909"/>
              <a:gd name="connsiteY6" fmla="*/ 424 h 288058"/>
              <a:gd name="connsiteX0" fmla="*/ 0 w 323909"/>
              <a:gd name="connsiteY0" fmla="*/ 424 h 288058"/>
              <a:gd name="connsiteX1" fmla="*/ 323906 w 323909"/>
              <a:gd name="connsiteY1" fmla="*/ 0 h 288058"/>
              <a:gd name="connsiteX2" fmla="*/ 319346 w 323909"/>
              <a:gd name="connsiteY2" fmla="*/ 288058 h 288058"/>
              <a:gd name="connsiteX3" fmla="*/ 68083 w 323909"/>
              <a:gd name="connsiteY3" fmla="*/ 284229 h 288058"/>
              <a:gd name="connsiteX4" fmla="*/ 72754 w 323909"/>
              <a:gd name="connsiteY4" fmla="*/ 130983 h 288058"/>
              <a:gd name="connsiteX5" fmla="*/ 1957 w 323909"/>
              <a:gd name="connsiteY5" fmla="*/ 130983 h 288058"/>
              <a:gd name="connsiteX6" fmla="*/ 0 w 323909"/>
              <a:gd name="connsiteY6" fmla="*/ 424 h 288058"/>
              <a:gd name="connsiteX0" fmla="*/ 0 w 323909"/>
              <a:gd name="connsiteY0" fmla="*/ 424 h 288058"/>
              <a:gd name="connsiteX1" fmla="*/ 323906 w 323909"/>
              <a:gd name="connsiteY1" fmla="*/ 0 h 288058"/>
              <a:gd name="connsiteX2" fmla="*/ 319346 w 323909"/>
              <a:gd name="connsiteY2" fmla="*/ 288058 h 288058"/>
              <a:gd name="connsiteX3" fmla="*/ 75560 w 323909"/>
              <a:gd name="connsiteY3" fmla="*/ 284229 h 288058"/>
              <a:gd name="connsiteX4" fmla="*/ 72754 w 323909"/>
              <a:gd name="connsiteY4" fmla="*/ 130983 h 288058"/>
              <a:gd name="connsiteX5" fmla="*/ 1957 w 323909"/>
              <a:gd name="connsiteY5" fmla="*/ 130983 h 288058"/>
              <a:gd name="connsiteX6" fmla="*/ 0 w 323909"/>
              <a:gd name="connsiteY6" fmla="*/ 424 h 288058"/>
              <a:gd name="connsiteX0" fmla="*/ 3095 w 322020"/>
              <a:gd name="connsiteY0" fmla="*/ 424 h 288058"/>
              <a:gd name="connsiteX1" fmla="*/ 322017 w 322020"/>
              <a:gd name="connsiteY1" fmla="*/ 0 h 288058"/>
              <a:gd name="connsiteX2" fmla="*/ 317457 w 322020"/>
              <a:gd name="connsiteY2" fmla="*/ 288058 h 288058"/>
              <a:gd name="connsiteX3" fmla="*/ 73671 w 322020"/>
              <a:gd name="connsiteY3" fmla="*/ 284229 h 288058"/>
              <a:gd name="connsiteX4" fmla="*/ 70865 w 322020"/>
              <a:gd name="connsiteY4" fmla="*/ 130983 h 288058"/>
              <a:gd name="connsiteX5" fmla="*/ 68 w 322020"/>
              <a:gd name="connsiteY5" fmla="*/ 130983 h 288058"/>
              <a:gd name="connsiteX6" fmla="*/ 3095 w 322020"/>
              <a:gd name="connsiteY6" fmla="*/ 424 h 288058"/>
              <a:gd name="connsiteX0" fmla="*/ 0 w 318925"/>
              <a:gd name="connsiteY0" fmla="*/ 424 h 288058"/>
              <a:gd name="connsiteX1" fmla="*/ 318922 w 318925"/>
              <a:gd name="connsiteY1" fmla="*/ 0 h 288058"/>
              <a:gd name="connsiteX2" fmla="*/ 314362 w 318925"/>
              <a:gd name="connsiteY2" fmla="*/ 288058 h 288058"/>
              <a:gd name="connsiteX3" fmla="*/ 70576 w 318925"/>
              <a:gd name="connsiteY3" fmla="*/ 284229 h 288058"/>
              <a:gd name="connsiteX4" fmla="*/ 67770 w 318925"/>
              <a:gd name="connsiteY4" fmla="*/ 130983 h 288058"/>
              <a:gd name="connsiteX5" fmla="*/ 4450 w 318925"/>
              <a:gd name="connsiteY5" fmla="*/ 130983 h 288058"/>
              <a:gd name="connsiteX6" fmla="*/ 0 w 318925"/>
              <a:gd name="connsiteY6" fmla="*/ 424 h 288058"/>
              <a:gd name="connsiteX0" fmla="*/ 0 w 314362"/>
              <a:gd name="connsiteY0" fmla="*/ 424 h 288058"/>
              <a:gd name="connsiteX1" fmla="*/ 313938 w 314362"/>
              <a:gd name="connsiteY1" fmla="*/ 0 h 288058"/>
              <a:gd name="connsiteX2" fmla="*/ 314362 w 314362"/>
              <a:gd name="connsiteY2" fmla="*/ 288058 h 288058"/>
              <a:gd name="connsiteX3" fmla="*/ 70576 w 314362"/>
              <a:gd name="connsiteY3" fmla="*/ 284229 h 288058"/>
              <a:gd name="connsiteX4" fmla="*/ 67770 w 314362"/>
              <a:gd name="connsiteY4" fmla="*/ 130983 h 288058"/>
              <a:gd name="connsiteX5" fmla="*/ 4450 w 314362"/>
              <a:gd name="connsiteY5" fmla="*/ 130983 h 288058"/>
              <a:gd name="connsiteX6" fmla="*/ 0 w 314362"/>
              <a:gd name="connsiteY6" fmla="*/ 424 h 288058"/>
              <a:gd name="connsiteX0" fmla="*/ 0 w 314362"/>
              <a:gd name="connsiteY0" fmla="*/ 424 h 288058"/>
              <a:gd name="connsiteX1" fmla="*/ 313938 w 314362"/>
              <a:gd name="connsiteY1" fmla="*/ 0 h 288058"/>
              <a:gd name="connsiteX2" fmla="*/ 314362 w 314362"/>
              <a:gd name="connsiteY2" fmla="*/ 288058 h 288058"/>
              <a:gd name="connsiteX3" fmla="*/ 70576 w 314362"/>
              <a:gd name="connsiteY3" fmla="*/ 284229 h 288058"/>
              <a:gd name="connsiteX4" fmla="*/ 67770 w 314362"/>
              <a:gd name="connsiteY4" fmla="*/ 130983 h 288058"/>
              <a:gd name="connsiteX5" fmla="*/ 2790 w 314362"/>
              <a:gd name="connsiteY5" fmla="*/ 130983 h 288058"/>
              <a:gd name="connsiteX6" fmla="*/ 0 w 314362"/>
              <a:gd name="connsiteY6" fmla="*/ 424 h 288058"/>
              <a:gd name="connsiteX0" fmla="*/ 0 w 314362"/>
              <a:gd name="connsiteY0" fmla="*/ 424 h 288058"/>
              <a:gd name="connsiteX1" fmla="*/ 313938 w 314362"/>
              <a:gd name="connsiteY1" fmla="*/ 0 h 288058"/>
              <a:gd name="connsiteX2" fmla="*/ 314362 w 314362"/>
              <a:gd name="connsiteY2" fmla="*/ 288058 h 288058"/>
              <a:gd name="connsiteX3" fmla="*/ 70576 w 314362"/>
              <a:gd name="connsiteY3" fmla="*/ 284229 h 288058"/>
              <a:gd name="connsiteX4" fmla="*/ 67770 w 314362"/>
              <a:gd name="connsiteY4" fmla="*/ 130983 h 288058"/>
              <a:gd name="connsiteX5" fmla="*/ 300 w 314362"/>
              <a:gd name="connsiteY5" fmla="*/ 130983 h 288058"/>
              <a:gd name="connsiteX6" fmla="*/ 0 w 314362"/>
              <a:gd name="connsiteY6" fmla="*/ 424 h 288058"/>
              <a:gd name="connsiteX0" fmla="*/ 0 w 314362"/>
              <a:gd name="connsiteY0" fmla="*/ 424 h 288058"/>
              <a:gd name="connsiteX1" fmla="*/ 313938 w 314362"/>
              <a:gd name="connsiteY1" fmla="*/ 0 h 288058"/>
              <a:gd name="connsiteX2" fmla="*/ 314362 w 314362"/>
              <a:gd name="connsiteY2" fmla="*/ 288058 h 288058"/>
              <a:gd name="connsiteX3" fmla="*/ 70576 w 314362"/>
              <a:gd name="connsiteY3" fmla="*/ 284229 h 288058"/>
              <a:gd name="connsiteX4" fmla="*/ 67770 w 314362"/>
              <a:gd name="connsiteY4" fmla="*/ 130983 h 288058"/>
              <a:gd name="connsiteX5" fmla="*/ 300 w 314362"/>
              <a:gd name="connsiteY5" fmla="*/ 130983 h 288058"/>
              <a:gd name="connsiteX6" fmla="*/ 0 w 314362"/>
              <a:gd name="connsiteY6" fmla="*/ 424 h 288058"/>
              <a:gd name="connsiteX0" fmla="*/ 0 w 314362"/>
              <a:gd name="connsiteY0" fmla="*/ 424 h 288058"/>
              <a:gd name="connsiteX1" fmla="*/ 313938 w 314362"/>
              <a:gd name="connsiteY1" fmla="*/ 0 h 288058"/>
              <a:gd name="connsiteX2" fmla="*/ 314362 w 314362"/>
              <a:gd name="connsiteY2" fmla="*/ 288058 h 288058"/>
              <a:gd name="connsiteX3" fmla="*/ 70576 w 314362"/>
              <a:gd name="connsiteY3" fmla="*/ 284229 h 288058"/>
              <a:gd name="connsiteX4" fmla="*/ 67770 w 314362"/>
              <a:gd name="connsiteY4" fmla="*/ 130983 h 288058"/>
              <a:gd name="connsiteX5" fmla="*/ 300 w 314362"/>
              <a:gd name="connsiteY5" fmla="*/ 130983 h 288058"/>
              <a:gd name="connsiteX6" fmla="*/ 0 w 314362"/>
              <a:gd name="connsiteY6" fmla="*/ 424 h 288058"/>
              <a:gd name="connsiteX0" fmla="*/ 0 w 314362"/>
              <a:gd name="connsiteY0" fmla="*/ 424 h 288058"/>
              <a:gd name="connsiteX1" fmla="*/ 313938 w 314362"/>
              <a:gd name="connsiteY1" fmla="*/ 0 h 288058"/>
              <a:gd name="connsiteX2" fmla="*/ 314362 w 314362"/>
              <a:gd name="connsiteY2" fmla="*/ 288058 h 288058"/>
              <a:gd name="connsiteX3" fmla="*/ 70576 w 314362"/>
              <a:gd name="connsiteY3" fmla="*/ 284229 h 288058"/>
              <a:gd name="connsiteX4" fmla="*/ 81461 w 314362"/>
              <a:gd name="connsiteY4" fmla="*/ 130983 h 288058"/>
              <a:gd name="connsiteX5" fmla="*/ 300 w 314362"/>
              <a:gd name="connsiteY5" fmla="*/ 130983 h 288058"/>
              <a:gd name="connsiteX6" fmla="*/ 0 w 314362"/>
              <a:gd name="connsiteY6" fmla="*/ 424 h 288058"/>
              <a:gd name="connsiteX0" fmla="*/ 0 w 314362"/>
              <a:gd name="connsiteY0" fmla="*/ 424 h 288058"/>
              <a:gd name="connsiteX1" fmla="*/ 313938 w 314362"/>
              <a:gd name="connsiteY1" fmla="*/ 0 h 288058"/>
              <a:gd name="connsiteX2" fmla="*/ 314362 w 314362"/>
              <a:gd name="connsiteY2" fmla="*/ 288058 h 288058"/>
              <a:gd name="connsiteX3" fmla="*/ 82656 w 314362"/>
              <a:gd name="connsiteY3" fmla="*/ 282685 h 288058"/>
              <a:gd name="connsiteX4" fmla="*/ 81461 w 314362"/>
              <a:gd name="connsiteY4" fmla="*/ 130983 h 288058"/>
              <a:gd name="connsiteX5" fmla="*/ 300 w 314362"/>
              <a:gd name="connsiteY5" fmla="*/ 130983 h 288058"/>
              <a:gd name="connsiteX6" fmla="*/ 0 w 314362"/>
              <a:gd name="connsiteY6" fmla="*/ 424 h 288058"/>
              <a:gd name="connsiteX0" fmla="*/ 0 w 314362"/>
              <a:gd name="connsiteY0" fmla="*/ 424 h 288090"/>
              <a:gd name="connsiteX1" fmla="*/ 313938 w 314362"/>
              <a:gd name="connsiteY1" fmla="*/ 0 h 288090"/>
              <a:gd name="connsiteX2" fmla="*/ 314362 w 314362"/>
              <a:gd name="connsiteY2" fmla="*/ 288058 h 288090"/>
              <a:gd name="connsiteX3" fmla="*/ 80240 w 314362"/>
              <a:gd name="connsiteY3" fmla="*/ 288090 h 288090"/>
              <a:gd name="connsiteX4" fmla="*/ 81461 w 314362"/>
              <a:gd name="connsiteY4" fmla="*/ 130983 h 288090"/>
              <a:gd name="connsiteX5" fmla="*/ 300 w 314362"/>
              <a:gd name="connsiteY5" fmla="*/ 130983 h 288090"/>
              <a:gd name="connsiteX6" fmla="*/ 0 w 314362"/>
              <a:gd name="connsiteY6" fmla="*/ 424 h 288090"/>
              <a:gd name="connsiteX0" fmla="*/ 0 w 314362"/>
              <a:gd name="connsiteY0" fmla="*/ 424 h 288090"/>
              <a:gd name="connsiteX1" fmla="*/ 313938 w 314362"/>
              <a:gd name="connsiteY1" fmla="*/ 0 h 288090"/>
              <a:gd name="connsiteX2" fmla="*/ 314362 w 314362"/>
              <a:gd name="connsiteY2" fmla="*/ 288058 h 288090"/>
              <a:gd name="connsiteX3" fmla="*/ 82656 w 314362"/>
              <a:gd name="connsiteY3" fmla="*/ 288090 h 288090"/>
              <a:gd name="connsiteX4" fmla="*/ 81461 w 314362"/>
              <a:gd name="connsiteY4" fmla="*/ 130983 h 288090"/>
              <a:gd name="connsiteX5" fmla="*/ 300 w 314362"/>
              <a:gd name="connsiteY5" fmla="*/ 130983 h 288090"/>
              <a:gd name="connsiteX6" fmla="*/ 0 w 314362"/>
              <a:gd name="connsiteY6" fmla="*/ 424 h 288090"/>
              <a:gd name="connsiteX0" fmla="*/ 0 w 314362"/>
              <a:gd name="connsiteY0" fmla="*/ 424 h 288090"/>
              <a:gd name="connsiteX1" fmla="*/ 313938 w 314362"/>
              <a:gd name="connsiteY1" fmla="*/ 0 h 288090"/>
              <a:gd name="connsiteX2" fmla="*/ 314362 w 314362"/>
              <a:gd name="connsiteY2" fmla="*/ 288058 h 288090"/>
              <a:gd name="connsiteX3" fmla="*/ 80240 w 314362"/>
              <a:gd name="connsiteY3" fmla="*/ 288090 h 288090"/>
              <a:gd name="connsiteX4" fmla="*/ 81461 w 314362"/>
              <a:gd name="connsiteY4" fmla="*/ 130983 h 288090"/>
              <a:gd name="connsiteX5" fmla="*/ 300 w 314362"/>
              <a:gd name="connsiteY5" fmla="*/ 130983 h 288090"/>
              <a:gd name="connsiteX6" fmla="*/ 0 w 314362"/>
              <a:gd name="connsiteY6" fmla="*/ 424 h 288090"/>
              <a:gd name="connsiteX0" fmla="*/ 0 w 314362"/>
              <a:gd name="connsiteY0" fmla="*/ 424 h 288090"/>
              <a:gd name="connsiteX1" fmla="*/ 313938 w 314362"/>
              <a:gd name="connsiteY1" fmla="*/ 0 h 288090"/>
              <a:gd name="connsiteX2" fmla="*/ 314362 w 314362"/>
              <a:gd name="connsiteY2" fmla="*/ 288058 h 288090"/>
              <a:gd name="connsiteX3" fmla="*/ 81045 w 314362"/>
              <a:gd name="connsiteY3" fmla="*/ 288090 h 288090"/>
              <a:gd name="connsiteX4" fmla="*/ 81461 w 314362"/>
              <a:gd name="connsiteY4" fmla="*/ 130983 h 288090"/>
              <a:gd name="connsiteX5" fmla="*/ 300 w 314362"/>
              <a:gd name="connsiteY5" fmla="*/ 130983 h 288090"/>
              <a:gd name="connsiteX6" fmla="*/ 0 w 314362"/>
              <a:gd name="connsiteY6" fmla="*/ 424 h 288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4362" h="288090">
                <a:moveTo>
                  <a:pt x="0" y="424"/>
                </a:moveTo>
                <a:lnTo>
                  <a:pt x="313938" y="0"/>
                </a:lnTo>
                <a:cubicBezTo>
                  <a:pt x="314079" y="94432"/>
                  <a:pt x="314221" y="193626"/>
                  <a:pt x="314362" y="288058"/>
                </a:cubicBezTo>
                <a:lnTo>
                  <a:pt x="81045" y="288090"/>
                </a:lnTo>
                <a:cubicBezTo>
                  <a:pt x="80941" y="236299"/>
                  <a:pt x="81565" y="182774"/>
                  <a:pt x="81461" y="130983"/>
                </a:cubicBezTo>
                <a:lnTo>
                  <a:pt x="300" y="130983"/>
                </a:lnTo>
                <a:cubicBezTo>
                  <a:pt x="-352" y="87463"/>
                  <a:pt x="652" y="43944"/>
                  <a:pt x="0" y="424"/>
                </a:cubicBezTo>
                <a:close/>
              </a:path>
            </a:pathLst>
          </a:custGeom>
          <a:ln/>
        </p:spPr>
        <p:style>
          <a:lnRef idx="0">
            <a:schemeClr val="accent1"/>
          </a:lnRef>
          <a:fillRef idx="3">
            <a:schemeClr val="accent1"/>
          </a:fillRef>
          <a:effectRef idx="3">
            <a:schemeClr val="accent1"/>
          </a:effectRef>
          <a:fontRef idx="minor">
            <a:schemeClr val="lt1"/>
          </a:fontRef>
        </p:style>
        <p:txBody>
          <a:bodyPr rtlCol="0" anchor="ctr"/>
          <a:lstStyle/>
          <a:p>
            <a:pPr algn="ctr"/>
            <a:br>
              <a:rPr lang="pt-BR" sz="700" b="1" dirty="0"/>
            </a:br>
            <a:r>
              <a:rPr lang="pt-BR" sz="700" b="1" dirty="0"/>
              <a:t>  </a:t>
            </a:r>
            <a:r>
              <a:rPr lang="pt-BR" sz="700" b="1" dirty="0" err="1"/>
              <a:t>Enter</a:t>
            </a:r>
            <a:endParaRPr lang="pt-BR" sz="700" b="1" dirty="0"/>
          </a:p>
          <a:p>
            <a:pPr algn="ctr"/>
            <a:endParaRPr lang="pt-BR" b="1" dirty="0"/>
          </a:p>
        </p:txBody>
      </p:sp>
    </p:spTree>
    <p:extLst>
      <p:ext uri="{BB962C8B-B14F-4D97-AF65-F5344CB8AC3E}">
        <p14:creationId xmlns:p14="http://schemas.microsoft.com/office/powerpoint/2010/main" val="27474515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647DC3-2781-4E47-8072-A5DA0A69053F}"/>
              </a:ext>
            </a:extLst>
          </p:cNvPr>
          <p:cNvSpPr>
            <a:spLocks noGrp="1"/>
          </p:cNvSpPr>
          <p:nvPr>
            <p:ph type="title"/>
          </p:nvPr>
        </p:nvSpPr>
        <p:spPr/>
        <p:txBody>
          <a:bodyPr/>
          <a:lstStyle/>
          <a:p>
            <a:r>
              <a:rPr lang="pt-BR" dirty="0"/>
              <a:t>Teclado</a:t>
            </a:r>
          </a:p>
        </p:txBody>
      </p:sp>
      <p:sp>
        <p:nvSpPr>
          <p:cNvPr id="3" name="Espaço Reservado para Conteúdo 2">
            <a:extLst>
              <a:ext uri="{FF2B5EF4-FFF2-40B4-BE49-F238E27FC236}">
                <a16:creationId xmlns:a16="http://schemas.microsoft.com/office/drawing/2014/main" id="{6D874A1B-D4A2-46B6-891F-79B9D9F05A04}"/>
              </a:ext>
            </a:extLst>
          </p:cNvPr>
          <p:cNvSpPr>
            <a:spLocks noGrp="1"/>
          </p:cNvSpPr>
          <p:nvPr>
            <p:ph idx="1"/>
          </p:nvPr>
        </p:nvSpPr>
        <p:spPr/>
        <p:txBody>
          <a:bodyPr/>
          <a:lstStyle/>
          <a:p>
            <a:r>
              <a:rPr lang="pt-BR" dirty="0"/>
              <a:t>Virtual-Key (VK) Codes</a:t>
            </a:r>
          </a:p>
          <a:p>
            <a:pPr lvl="1"/>
            <a:r>
              <a:rPr lang="pt-BR" dirty="0"/>
              <a:t>Os códigos definem o </a:t>
            </a:r>
            <a:r>
              <a:rPr lang="pt-BR" dirty="0">
                <a:solidFill>
                  <a:schemeClr val="accent3"/>
                </a:solidFill>
              </a:rPr>
              <a:t>propósito da tecla</a:t>
            </a:r>
            <a:r>
              <a:rPr lang="pt-BR" dirty="0"/>
              <a:t> </a:t>
            </a:r>
          </a:p>
          <a:p>
            <a:pPr lvl="1"/>
            <a:r>
              <a:rPr lang="pt-BR" dirty="0"/>
              <a:t>São </a:t>
            </a:r>
            <a:r>
              <a:rPr lang="pt-BR" dirty="0">
                <a:solidFill>
                  <a:schemeClr val="accent1"/>
                </a:solidFill>
              </a:rPr>
              <a:t>independentes do dispositivo</a:t>
            </a:r>
          </a:p>
          <a:p>
            <a:pPr lvl="1"/>
            <a:r>
              <a:rPr lang="pt-BR" dirty="0"/>
              <a:t>São números inteiros na faixa 0 a 255</a:t>
            </a:r>
            <a:br>
              <a:rPr lang="pt-BR" dirty="0"/>
            </a:br>
            <a:endParaRPr lang="pt-BR" dirty="0"/>
          </a:p>
          <a:p>
            <a:r>
              <a:rPr lang="pt-BR" dirty="0"/>
              <a:t>O arquivo </a:t>
            </a:r>
            <a:r>
              <a:rPr lang="pt-BR" dirty="0" err="1">
                <a:solidFill>
                  <a:schemeClr val="accent1">
                    <a:lumMod val="60000"/>
                    <a:lumOff val="40000"/>
                  </a:schemeClr>
                </a:solidFill>
              </a:rPr>
              <a:t>winuser.h</a:t>
            </a:r>
            <a:r>
              <a:rPr lang="pt-BR" dirty="0"/>
              <a:t> define </a:t>
            </a:r>
            <a:r>
              <a:rPr lang="pt-BR" dirty="0">
                <a:solidFill>
                  <a:schemeClr val="accent3"/>
                </a:solidFill>
              </a:rPr>
              <a:t>constantes</a:t>
            </a:r>
            <a:r>
              <a:rPr lang="pt-BR" dirty="0"/>
              <a:t> para os </a:t>
            </a:r>
            <a:r>
              <a:rPr lang="pt-BR" dirty="0">
                <a:solidFill>
                  <a:schemeClr val="accent1"/>
                </a:solidFill>
              </a:rPr>
              <a:t>principais códigos</a:t>
            </a:r>
            <a:r>
              <a:rPr lang="pt-BR" dirty="0"/>
              <a:t>:</a:t>
            </a:r>
          </a:p>
          <a:p>
            <a:pPr marL="457200" lvl="1" indent="0">
              <a:buNone/>
            </a:pPr>
            <a:r>
              <a:rPr lang="pt-BR" b="1" dirty="0"/>
              <a:t>VK_ESCAPE</a:t>
            </a:r>
            <a:r>
              <a:rPr lang="pt-BR" dirty="0"/>
              <a:t>, </a:t>
            </a:r>
            <a:r>
              <a:rPr lang="pt-BR" b="1" dirty="0"/>
              <a:t>VK_RETURN</a:t>
            </a:r>
            <a:r>
              <a:rPr lang="pt-BR" dirty="0"/>
              <a:t>, </a:t>
            </a:r>
            <a:r>
              <a:rPr lang="pt-BR" b="1" dirty="0"/>
              <a:t>VK_SPACE</a:t>
            </a:r>
            <a:r>
              <a:rPr lang="pt-BR" dirty="0"/>
              <a:t>, </a:t>
            </a:r>
            <a:r>
              <a:rPr lang="pt-BR" b="1" dirty="0"/>
              <a:t>VK_CTRL </a:t>
            </a:r>
            <a:r>
              <a:rPr lang="pt-BR" dirty="0"/>
              <a:t>(Teclas Importantes)</a:t>
            </a:r>
            <a:endParaRPr lang="pt-BR" b="1" dirty="0"/>
          </a:p>
          <a:p>
            <a:pPr marL="457200" lvl="1" indent="0">
              <a:buNone/>
            </a:pPr>
            <a:r>
              <a:rPr lang="pt-BR" b="1" dirty="0"/>
              <a:t>VK_UP</a:t>
            </a:r>
            <a:r>
              <a:rPr lang="pt-BR" dirty="0"/>
              <a:t>, </a:t>
            </a:r>
            <a:r>
              <a:rPr lang="pt-BR" b="1" dirty="0"/>
              <a:t>VK_DOWN</a:t>
            </a:r>
            <a:r>
              <a:rPr lang="pt-BR" dirty="0"/>
              <a:t>, </a:t>
            </a:r>
            <a:r>
              <a:rPr lang="pt-BR" b="1" dirty="0"/>
              <a:t>VK_LEFT</a:t>
            </a:r>
            <a:r>
              <a:rPr lang="pt-BR" dirty="0"/>
              <a:t>, </a:t>
            </a:r>
            <a:r>
              <a:rPr lang="pt-BR" b="1"/>
              <a:t>VK_RIGHT </a:t>
            </a:r>
            <a:r>
              <a:rPr lang="pt-BR" dirty="0"/>
              <a:t>(Setas)</a:t>
            </a:r>
            <a:endParaRPr lang="pt-BR" b="1" dirty="0"/>
          </a:p>
          <a:p>
            <a:pPr lvl="1"/>
            <a:endParaRPr lang="pt-BR" dirty="0"/>
          </a:p>
          <a:p>
            <a:pPr lvl="1"/>
            <a:endParaRPr lang="pt-BR" dirty="0"/>
          </a:p>
          <a:p>
            <a:endParaRPr lang="pt-BR" dirty="0"/>
          </a:p>
        </p:txBody>
      </p:sp>
    </p:spTree>
    <p:extLst>
      <p:ext uri="{BB962C8B-B14F-4D97-AF65-F5344CB8AC3E}">
        <p14:creationId xmlns:p14="http://schemas.microsoft.com/office/powerpoint/2010/main" val="42689531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647DC3-2781-4E47-8072-A5DA0A69053F}"/>
              </a:ext>
            </a:extLst>
          </p:cNvPr>
          <p:cNvSpPr>
            <a:spLocks noGrp="1"/>
          </p:cNvSpPr>
          <p:nvPr>
            <p:ph type="title"/>
          </p:nvPr>
        </p:nvSpPr>
        <p:spPr/>
        <p:txBody>
          <a:bodyPr/>
          <a:lstStyle/>
          <a:p>
            <a:r>
              <a:rPr lang="pt-BR" dirty="0"/>
              <a:t>Teclado</a:t>
            </a:r>
          </a:p>
        </p:txBody>
      </p:sp>
      <p:sp>
        <p:nvSpPr>
          <p:cNvPr id="3" name="Espaço Reservado para Conteúdo 2">
            <a:extLst>
              <a:ext uri="{FF2B5EF4-FFF2-40B4-BE49-F238E27FC236}">
                <a16:creationId xmlns:a16="http://schemas.microsoft.com/office/drawing/2014/main" id="{6D874A1B-D4A2-46B6-891F-79B9D9F05A04}"/>
              </a:ext>
            </a:extLst>
          </p:cNvPr>
          <p:cNvSpPr>
            <a:spLocks noGrp="1"/>
          </p:cNvSpPr>
          <p:nvPr>
            <p:ph idx="1"/>
          </p:nvPr>
        </p:nvSpPr>
        <p:spPr/>
        <p:txBody>
          <a:bodyPr/>
          <a:lstStyle/>
          <a:p>
            <a:r>
              <a:rPr lang="pt-BR" dirty="0"/>
              <a:t>O </a:t>
            </a:r>
            <a:r>
              <a:rPr lang="pt-BR" dirty="0">
                <a:solidFill>
                  <a:schemeClr val="accent3"/>
                </a:solidFill>
              </a:rPr>
              <a:t>código da tecla</a:t>
            </a:r>
            <a:r>
              <a:rPr lang="pt-BR" dirty="0"/>
              <a:t> é passado no </a:t>
            </a:r>
            <a:r>
              <a:rPr lang="pt-BR" dirty="0" err="1">
                <a:solidFill>
                  <a:schemeClr val="accent1"/>
                </a:solidFill>
              </a:rPr>
              <a:t>wParam</a:t>
            </a:r>
            <a:r>
              <a:rPr lang="pt-BR" dirty="0">
                <a:solidFill>
                  <a:schemeClr val="accent1"/>
                </a:solidFill>
              </a:rPr>
              <a:t> </a:t>
            </a:r>
            <a:r>
              <a:rPr lang="pt-BR" dirty="0"/>
              <a:t>da </a:t>
            </a:r>
            <a:r>
              <a:rPr lang="pt-BR" dirty="0" err="1"/>
              <a:t>Window</a:t>
            </a:r>
            <a:r>
              <a:rPr lang="pt-BR" dirty="0"/>
              <a:t> Procedure</a:t>
            </a:r>
            <a:endParaRPr lang="pt-BR" dirty="0">
              <a:solidFill>
                <a:schemeClr val="accent1"/>
              </a:solidFill>
            </a:endParaRPr>
          </a:p>
          <a:p>
            <a:pPr lvl="1"/>
            <a:r>
              <a:rPr lang="pt-BR" dirty="0"/>
              <a:t>É responsabilidade da aplicação </a:t>
            </a:r>
            <a:r>
              <a:rPr lang="pt-BR" dirty="0">
                <a:solidFill>
                  <a:schemeClr val="accent3"/>
                </a:solidFill>
              </a:rPr>
              <a:t>guardar </a:t>
            </a:r>
            <a:r>
              <a:rPr lang="pt-BR" dirty="0"/>
              <a:t>o </a:t>
            </a:r>
            <a:r>
              <a:rPr lang="pt-BR" dirty="0">
                <a:solidFill>
                  <a:schemeClr val="accent1"/>
                </a:solidFill>
              </a:rPr>
              <a:t>estado das teclas</a:t>
            </a:r>
          </a:p>
          <a:p>
            <a:pPr lvl="2"/>
            <a:r>
              <a:rPr lang="pt-BR" dirty="0"/>
              <a:t>Pode ser armazenado em um vetor de 256 booleanos </a:t>
            </a:r>
          </a:p>
          <a:p>
            <a:endParaRPr lang="pt-BR" dirty="0"/>
          </a:p>
        </p:txBody>
      </p:sp>
      <p:sp>
        <p:nvSpPr>
          <p:cNvPr id="4" name="Retângulo 3">
            <a:extLst>
              <a:ext uri="{FF2B5EF4-FFF2-40B4-BE49-F238E27FC236}">
                <a16:creationId xmlns:a16="http://schemas.microsoft.com/office/drawing/2014/main" id="{A6C3FD80-CF55-46A3-833C-18A626DB9CF1}"/>
              </a:ext>
            </a:extLst>
          </p:cNvPr>
          <p:cNvSpPr/>
          <p:nvPr/>
        </p:nvSpPr>
        <p:spPr>
          <a:xfrm>
            <a:off x="1834634" y="4065505"/>
            <a:ext cx="8366064" cy="2031325"/>
          </a:xfrm>
          <a:prstGeom prst="rect">
            <a:avLst/>
          </a:prstGeom>
        </p:spPr>
        <p:txBody>
          <a:bodyPr wrap="square">
            <a:spAutoFit/>
          </a:bodyPr>
          <a:lstStyle/>
          <a:p>
            <a:r>
              <a:rPr lang="pt-BR" sz="1400" dirty="0">
                <a:solidFill>
                  <a:schemeClr val="accent1"/>
                </a:solidFill>
                <a:latin typeface="Consolas" pitchFamily="49" charset="0"/>
                <a:cs typeface="Consolas" pitchFamily="49" charset="0"/>
              </a:rPr>
              <a:t>LRESULT CALLBACK </a:t>
            </a:r>
            <a:r>
              <a:rPr lang="pt-BR" sz="1400" dirty="0" err="1">
                <a:latin typeface="Consolas" pitchFamily="49" charset="0"/>
                <a:cs typeface="Consolas" pitchFamily="49" charset="0"/>
              </a:rPr>
              <a:t>WinProc</a:t>
            </a:r>
            <a:r>
              <a:rPr lang="pt-BR" sz="1400" dirty="0">
                <a:latin typeface="Consolas" pitchFamily="49" charset="0"/>
                <a:cs typeface="Consolas" pitchFamily="49" charset="0"/>
              </a:rPr>
              <a:t> (</a:t>
            </a:r>
            <a:r>
              <a:rPr lang="pt-BR" sz="1400" dirty="0">
                <a:solidFill>
                  <a:schemeClr val="accent1"/>
                </a:solidFill>
                <a:latin typeface="Consolas" pitchFamily="49" charset="0"/>
                <a:cs typeface="Consolas" pitchFamily="49" charset="0"/>
              </a:rPr>
              <a:t>HWND</a:t>
            </a:r>
            <a:r>
              <a:rPr lang="pt-BR" sz="1400" dirty="0">
                <a:latin typeface="Consolas" pitchFamily="49" charset="0"/>
                <a:cs typeface="Consolas" pitchFamily="49" charset="0"/>
              </a:rPr>
              <a:t> </a:t>
            </a:r>
            <a:r>
              <a:rPr lang="pt-BR" sz="1400" dirty="0" err="1">
                <a:solidFill>
                  <a:schemeClr val="tx1">
                    <a:lumMod val="75000"/>
                  </a:schemeClr>
                </a:solidFill>
                <a:latin typeface="Consolas" pitchFamily="49" charset="0"/>
                <a:cs typeface="Consolas" pitchFamily="49" charset="0"/>
              </a:rPr>
              <a:t>hwnd</a:t>
            </a:r>
            <a:r>
              <a:rPr lang="pt-BR" sz="1400" dirty="0">
                <a:latin typeface="Consolas" pitchFamily="49" charset="0"/>
                <a:cs typeface="Consolas" pitchFamily="49" charset="0"/>
              </a:rPr>
              <a:t>, </a:t>
            </a:r>
            <a:r>
              <a:rPr lang="pt-BR" sz="1400" dirty="0">
                <a:solidFill>
                  <a:schemeClr val="accent1"/>
                </a:solidFill>
                <a:latin typeface="Consolas" pitchFamily="49" charset="0"/>
                <a:cs typeface="Consolas" pitchFamily="49" charset="0"/>
              </a:rPr>
              <a:t>UINT</a:t>
            </a:r>
            <a:r>
              <a:rPr lang="pt-BR" sz="1400" dirty="0">
                <a:latin typeface="Consolas" pitchFamily="49" charset="0"/>
                <a:cs typeface="Consolas" pitchFamily="49" charset="0"/>
              </a:rPr>
              <a:t> </a:t>
            </a:r>
            <a:r>
              <a:rPr lang="pt-BR" sz="1400" dirty="0">
                <a:solidFill>
                  <a:schemeClr val="tx1">
                    <a:lumMod val="75000"/>
                  </a:schemeClr>
                </a:solidFill>
                <a:latin typeface="Consolas" pitchFamily="49" charset="0"/>
                <a:cs typeface="Consolas" pitchFamily="49" charset="0"/>
              </a:rPr>
              <a:t>msg</a:t>
            </a:r>
            <a:r>
              <a:rPr lang="pt-BR" sz="1400" dirty="0">
                <a:latin typeface="Consolas" pitchFamily="49" charset="0"/>
                <a:cs typeface="Consolas" pitchFamily="49" charset="0"/>
              </a:rPr>
              <a:t>, </a:t>
            </a:r>
            <a:r>
              <a:rPr lang="pt-BR" sz="1400" dirty="0">
                <a:solidFill>
                  <a:schemeClr val="accent1"/>
                </a:solidFill>
                <a:latin typeface="Consolas" pitchFamily="49" charset="0"/>
                <a:cs typeface="Consolas" pitchFamily="49" charset="0"/>
              </a:rPr>
              <a:t>WPARAM</a:t>
            </a:r>
            <a:r>
              <a:rPr lang="pt-BR" sz="1400" dirty="0">
                <a:latin typeface="Consolas" pitchFamily="49" charset="0"/>
                <a:cs typeface="Consolas" pitchFamily="49" charset="0"/>
              </a:rPr>
              <a:t> </a:t>
            </a:r>
            <a:r>
              <a:rPr lang="pt-BR" sz="1400" dirty="0" err="1">
                <a:solidFill>
                  <a:schemeClr val="tx1">
                    <a:lumMod val="75000"/>
                  </a:schemeClr>
                </a:solidFill>
                <a:latin typeface="Consolas" pitchFamily="49" charset="0"/>
                <a:cs typeface="Consolas" pitchFamily="49" charset="0"/>
              </a:rPr>
              <a:t>wParam</a:t>
            </a:r>
            <a:r>
              <a:rPr lang="pt-BR" sz="1400" dirty="0">
                <a:latin typeface="Consolas" pitchFamily="49" charset="0"/>
                <a:cs typeface="Consolas" pitchFamily="49" charset="0"/>
              </a:rPr>
              <a:t>, </a:t>
            </a:r>
            <a:r>
              <a:rPr lang="pt-BR" sz="1400" dirty="0">
                <a:solidFill>
                  <a:schemeClr val="accent1"/>
                </a:solidFill>
                <a:latin typeface="Consolas" pitchFamily="49" charset="0"/>
                <a:cs typeface="Consolas" pitchFamily="49" charset="0"/>
              </a:rPr>
              <a:t>LPARAM</a:t>
            </a:r>
            <a:r>
              <a:rPr lang="pt-BR" sz="1400" dirty="0">
                <a:latin typeface="Consolas" pitchFamily="49" charset="0"/>
                <a:cs typeface="Consolas" pitchFamily="49" charset="0"/>
              </a:rPr>
              <a:t> </a:t>
            </a:r>
            <a:r>
              <a:rPr lang="pt-BR" sz="1400" dirty="0" err="1">
                <a:solidFill>
                  <a:schemeClr val="tx1">
                    <a:lumMod val="75000"/>
                  </a:schemeClr>
                </a:solidFill>
                <a:latin typeface="Consolas" pitchFamily="49" charset="0"/>
                <a:cs typeface="Consolas" pitchFamily="49" charset="0"/>
              </a:rPr>
              <a:t>lParam</a:t>
            </a:r>
            <a:r>
              <a:rPr lang="pt-BR" sz="1400" dirty="0">
                <a:latin typeface="Consolas" pitchFamily="49" charset="0"/>
                <a:cs typeface="Consolas" pitchFamily="49" charset="0"/>
              </a:rPr>
              <a:t>) </a:t>
            </a:r>
          </a:p>
          <a:p>
            <a:r>
              <a:rPr lang="pt-BR" sz="1400" dirty="0">
                <a:latin typeface="Consolas" pitchFamily="49" charset="0"/>
                <a:cs typeface="Consolas" pitchFamily="49" charset="0"/>
              </a:rPr>
              <a:t>{  </a:t>
            </a:r>
          </a:p>
          <a:p>
            <a:r>
              <a:rPr lang="pt-BR" sz="1400" dirty="0">
                <a:latin typeface="Consolas" pitchFamily="49" charset="0"/>
                <a:cs typeface="Consolas" pitchFamily="49" charset="0"/>
              </a:rPr>
              <a:t>     </a:t>
            </a:r>
            <a:r>
              <a:rPr lang="pt-BR" sz="1400" dirty="0">
                <a:solidFill>
                  <a:schemeClr val="accent1"/>
                </a:solidFill>
                <a:latin typeface="Consolas" pitchFamily="49" charset="0"/>
                <a:cs typeface="Consolas" pitchFamily="49" charset="0"/>
              </a:rPr>
              <a:t>switch</a:t>
            </a:r>
            <a:r>
              <a:rPr lang="pt-BR" sz="1400" dirty="0">
                <a:latin typeface="Consolas" pitchFamily="49" charset="0"/>
                <a:cs typeface="Consolas" pitchFamily="49" charset="0"/>
              </a:rPr>
              <a:t> (</a:t>
            </a:r>
            <a:r>
              <a:rPr lang="pt-BR" sz="1400" dirty="0">
                <a:solidFill>
                  <a:schemeClr val="tx1">
                    <a:lumMod val="75000"/>
                  </a:schemeClr>
                </a:solidFill>
                <a:latin typeface="Consolas" pitchFamily="49" charset="0"/>
                <a:cs typeface="Consolas" pitchFamily="49" charset="0"/>
              </a:rPr>
              <a:t>msg</a:t>
            </a:r>
            <a:r>
              <a:rPr lang="pt-BR" sz="1400" dirty="0">
                <a:latin typeface="Consolas" pitchFamily="49" charset="0"/>
                <a:cs typeface="Consolas" pitchFamily="49" charset="0"/>
              </a:rPr>
              <a:t>) </a:t>
            </a:r>
            <a:br>
              <a:rPr lang="pt-BR" sz="1400" dirty="0">
                <a:latin typeface="Consolas" pitchFamily="49" charset="0"/>
                <a:cs typeface="Consolas" pitchFamily="49" charset="0"/>
              </a:rPr>
            </a:br>
            <a:r>
              <a:rPr lang="pt-BR" sz="1400" dirty="0">
                <a:latin typeface="Consolas" pitchFamily="49" charset="0"/>
                <a:cs typeface="Consolas" pitchFamily="49" charset="0"/>
              </a:rPr>
              <a:t>     {</a:t>
            </a:r>
          </a:p>
          <a:p>
            <a:r>
              <a:rPr lang="pt-BR" sz="1400" dirty="0">
                <a:latin typeface="Consolas" pitchFamily="49" charset="0"/>
                <a:cs typeface="Consolas" pitchFamily="49" charset="0"/>
              </a:rPr>
              <a:t>     </a:t>
            </a:r>
            <a:r>
              <a:rPr lang="pt-BR" sz="1400" dirty="0">
                <a:solidFill>
                  <a:schemeClr val="accent1"/>
                </a:solidFill>
                <a:latin typeface="Consolas" pitchFamily="49" charset="0"/>
                <a:cs typeface="Consolas" pitchFamily="49" charset="0"/>
              </a:rPr>
              <a:t>case</a:t>
            </a:r>
            <a:r>
              <a:rPr lang="pt-BR" sz="1400" dirty="0">
                <a:latin typeface="Consolas" pitchFamily="49" charset="0"/>
                <a:cs typeface="Consolas" pitchFamily="49" charset="0"/>
              </a:rPr>
              <a:t> </a:t>
            </a:r>
            <a:r>
              <a:rPr lang="pt-BR" sz="1400" dirty="0">
                <a:solidFill>
                  <a:schemeClr val="accent1">
                    <a:lumMod val="40000"/>
                    <a:lumOff val="60000"/>
                  </a:schemeClr>
                </a:solidFill>
                <a:latin typeface="Consolas" pitchFamily="49" charset="0"/>
                <a:cs typeface="Consolas" pitchFamily="49" charset="0"/>
              </a:rPr>
              <a:t>WM_KEYDOWN</a:t>
            </a:r>
            <a:r>
              <a:rPr lang="pt-BR" sz="1400" dirty="0">
                <a:latin typeface="Consolas" pitchFamily="49" charset="0"/>
                <a:cs typeface="Consolas" pitchFamily="49" charset="0"/>
              </a:rPr>
              <a:t>: </a:t>
            </a:r>
            <a:r>
              <a:rPr lang="pt-BR" sz="1400" dirty="0" err="1">
                <a:latin typeface="Consolas" pitchFamily="49" charset="0"/>
                <a:cs typeface="Consolas" pitchFamily="49" charset="0"/>
              </a:rPr>
              <a:t>keys</a:t>
            </a:r>
            <a:r>
              <a:rPr lang="pt-BR" sz="1400" dirty="0">
                <a:latin typeface="Consolas" pitchFamily="49" charset="0"/>
                <a:cs typeface="Consolas" pitchFamily="49" charset="0"/>
              </a:rPr>
              <a:t>[</a:t>
            </a:r>
            <a:r>
              <a:rPr lang="pt-BR" sz="1400" dirty="0" err="1">
                <a:solidFill>
                  <a:schemeClr val="tx1">
                    <a:lumMod val="75000"/>
                  </a:schemeClr>
                </a:solidFill>
                <a:latin typeface="Consolas" pitchFamily="49" charset="0"/>
                <a:cs typeface="Consolas" pitchFamily="49" charset="0"/>
              </a:rPr>
              <a:t>wParam</a:t>
            </a:r>
            <a:r>
              <a:rPr lang="pt-BR" sz="1400" dirty="0">
                <a:latin typeface="Consolas" pitchFamily="49" charset="0"/>
                <a:cs typeface="Consolas" pitchFamily="49" charset="0"/>
              </a:rPr>
              <a:t>] = </a:t>
            </a:r>
            <a:r>
              <a:rPr lang="pt-BR" sz="1400" dirty="0" err="1">
                <a:solidFill>
                  <a:schemeClr val="accent1"/>
                </a:solidFill>
                <a:latin typeface="Consolas" pitchFamily="49" charset="0"/>
                <a:cs typeface="Consolas" pitchFamily="49" charset="0"/>
              </a:rPr>
              <a:t>true</a:t>
            </a:r>
            <a:r>
              <a:rPr lang="pt-BR" sz="1400" dirty="0">
                <a:latin typeface="Consolas" pitchFamily="49" charset="0"/>
                <a:cs typeface="Consolas" pitchFamily="49" charset="0"/>
              </a:rPr>
              <a:t>; </a:t>
            </a:r>
            <a:r>
              <a:rPr lang="pt-BR" sz="1400" dirty="0" err="1">
                <a:solidFill>
                  <a:schemeClr val="accent1"/>
                </a:solidFill>
                <a:latin typeface="Consolas" pitchFamily="49" charset="0"/>
                <a:cs typeface="Consolas" pitchFamily="49" charset="0"/>
              </a:rPr>
              <a:t>return</a:t>
            </a:r>
            <a:r>
              <a:rPr lang="pt-BR" sz="1400" dirty="0">
                <a:latin typeface="Consolas" pitchFamily="49" charset="0"/>
                <a:cs typeface="Consolas" pitchFamily="49" charset="0"/>
              </a:rPr>
              <a:t> 0;</a:t>
            </a:r>
            <a:br>
              <a:rPr lang="pt-BR" sz="1400" dirty="0">
                <a:latin typeface="Consolas" pitchFamily="49" charset="0"/>
                <a:cs typeface="Consolas" pitchFamily="49" charset="0"/>
              </a:rPr>
            </a:br>
            <a:r>
              <a:rPr lang="pt-BR" sz="1400" dirty="0">
                <a:latin typeface="Consolas" pitchFamily="49" charset="0"/>
                <a:cs typeface="Consolas" pitchFamily="49" charset="0"/>
              </a:rPr>
              <a:t>     </a:t>
            </a:r>
            <a:r>
              <a:rPr lang="pt-BR" sz="1400" dirty="0">
                <a:solidFill>
                  <a:schemeClr val="accent1"/>
                </a:solidFill>
                <a:latin typeface="Consolas" pitchFamily="49" charset="0"/>
                <a:cs typeface="Consolas" pitchFamily="49" charset="0"/>
              </a:rPr>
              <a:t>case</a:t>
            </a:r>
            <a:r>
              <a:rPr lang="pt-BR" sz="1400" dirty="0">
                <a:latin typeface="Consolas" pitchFamily="49" charset="0"/>
                <a:cs typeface="Consolas" pitchFamily="49" charset="0"/>
              </a:rPr>
              <a:t> </a:t>
            </a:r>
            <a:r>
              <a:rPr lang="pt-BR" sz="1400" dirty="0">
                <a:solidFill>
                  <a:schemeClr val="accent1">
                    <a:lumMod val="40000"/>
                    <a:lumOff val="60000"/>
                  </a:schemeClr>
                </a:solidFill>
                <a:latin typeface="Consolas" pitchFamily="49" charset="0"/>
                <a:cs typeface="Consolas" pitchFamily="49" charset="0"/>
              </a:rPr>
              <a:t>WM_KEYUP</a:t>
            </a:r>
            <a:r>
              <a:rPr lang="pt-BR" sz="1400" dirty="0">
                <a:latin typeface="Consolas" pitchFamily="49" charset="0"/>
                <a:cs typeface="Consolas" pitchFamily="49" charset="0"/>
              </a:rPr>
              <a:t>: </a:t>
            </a:r>
            <a:r>
              <a:rPr lang="pt-BR" sz="1400" dirty="0" err="1">
                <a:latin typeface="Consolas" pitchFamily="49" charset="0"/>
                <a:cs typeface="Consolas" pitchFamily="49" charset="0"/>
              </a:rPr>
              <a:t>keys</a:t>
            </a:r>
            <a:r>
              <a:rPr lang="pt-BR" sz="1400" dirty="0">
                <a:latin typeface="Consolas" pitchFamily="49" charset="0"/>
                <a:cs typeface="Consolas" pitchFamily="49" charset="0"/>
              </a:rPr>
              <a:t>[</a:t>
            </a:r>
            <a:r>
              <a:rPr lang="pt-BR" sz="1400" dirty="0" err="1">
                <a:solidFill>
                  <a:schemeClr val="tx1">
                    <a:lumMod val="75000"/>
                  </a:schemeClr>
                </a:solidFill>
                <a:latin typeface="Consolas" pitchFamily="49" charset="0"/>
                <a:cs typeface="Consolas" pitchFamily="49" charset="0"/>
              </a:rPr>
              <a:t>wParam</a:t>
            </a:r>
            <a:r>
              <a:rPr lang="pt-BR" sz="1400" dirty="0">
                <a:latin typeface="Consolas" pitchFamily="49" charset="0"/>
                <a:cs typeface="Consolas" pitchFamily="49" charset="0"/>
              </a:rPr>
              <a:t>] = </a:t>
            </a:r>
            <a:r>
              <a:rPr lang="pt-BR" sz="1400" dirty="0">
                <a:solidFill>
                  <a:schemeClr val="accent1"/>
                </a:solidFill>
                <a:latin typeface="Consolas" pitchFamily="49" charset="0"/>
                <a:cs typeface="Consolas" pitchFamily="49" charset="0"/>
              </a:rPr>
              <a:t>false</a:t>
            </a:r>
            <a:r>
              <a:rPr lang="pt-BR" sz="1400" dirty="0">
                <a:latin typeface="Consolas" pitchFamily="49" charset="0"/>
                <a:cs typeface="Consolas" pitchFamily="49" charset="0"/>
              </a:rPr>
              <a:t>; </a:t>
            </a:r>
            <a:r>
              <a:rPr lang="pt-BR" sz="1400" dirty="0" err="1">
                <a:solidFill>
                  <a:schemeClr val="accent1"/>
                </a:solidFill>
                <a:latin typeface="Consolas" pitchFamily="49" charset="0"/>
                <a:cs typeface="Consolas" pitchFamily="49" charset="0"/>
              </a:rPr>
              <a:t>return</a:t>
            </a:r>
            <a:r>
              <a:rPr lang="pt-BR" sz="1400" dirty="0">
                <a:latin typeface="Consolas" pitchFamily="49" charset="0"/>
                <a:cs typeface="Consolas" pitchFamily="49" charset="0"/>
              </a:rPr>
              <a:t> 0;</a:t>
            </a:r>
          </a:p>
          <a:p>
            <a:r>
              <a:rPr lang="pt-BR" sz="1400" dirty="0">
                <a:latin typeface="Consolas" pitchFamily="49" charset="0"/>
                <a:cs typeface="Consolas" pitchFamily="49" charset="0"/>
              </a:rPr>
              <a:t>     }</a:t>
            </a:r>
          </a:p>
          <a:p>
            <a:r>
              <a:rPr lang="pt-BR" sz="1400" dirty="0">
                <a:latin typeface="Consolas" pitchFamily="49" charset="0"/>
                <a:cs typeface="Consolas" pitchFamily="49" charset="0"/>
              </a:rPr>
              <a:t>     </a:t>
            </a:r>
            <a:r>
              <a:rPr lang="pt-BR" sz="1400" dirty="0" err="1">
                <a:solidFill>
                  <a:schemeClr val="accent1"/>
                </a:solidFill>
                <a:latin typeface="Consolas" pitchFamily="49" charset="0"/>
                <a:cs typeface="Consolas" pitchFamily="49" charset="0"/>
              </a:rPr>
              <a:t>return</a:t>
            </a:r>
            <a:r>
              <a:rPr lang="pt-BR" sz="1400" dirty="0">
                <a:latin typeface="Consolas" pitchFamily="49" charset="0"/>
                <a:cs typeface="Consolas" pitchFamily="49" charset="0"/>
              </a:rPr>
              <a:t> </a:t>
            </a:r>
            <a:r>
              <a:rPr lang="pt-BR" sz="1400" dirty="0" err="1">
                <a:latin typeface="Consolas" pitchFamily="49" charset="0"/>
                <a:cs typeface="Consolas" pitchFamily="49" charset="0"/>
              </a:rPr>
              <a:t>DefWindowProc</a:t>
            </a:r>
            <a:r>
              <a:rPr lang="pt-BR" sz="1400" dirty="0">
                <a:latin typeface="Consolas" pitchFamily="49" charset="0"/>
                <a:cs typeface="Consolas" pitchFamily="49" charset="0"/>
              </a:rPr>
              <a:t>(</a:t>
            </a:r>
            <a:r>
              <a:rPr lang="pt-BR" sz="1400" dirty="0" err="1">
                <a:solidFill>
                  <a:schemeClr val="tx1">
                    <a:lumMod val="75000"/>
                  </a:schemeClr>
                </a:solidFill>
                <a:latin typeface="Consolas" pitchFamily="49" charset="0"/>
                <a:cs typeface="Consolas" pitchFamily="49" charset="0"/>
              </a:rPr>
              <a:t>hwnd</a:t>
            </a:r>
            <a:r>
              <a:rPr lang="pt-BR" sz="1400" dirty="0">
                <a:latin typeface="Consolas" pitchFamily="49" charset="0"/>
                <a:cs typeface="Consolas" pitchFamily="49" charset="0"/>
              </a:rPr>
              <a:t>, </a:t>
            </a:r>
            <a:r>
              <a:rPr lang="pt-BR" sz="1400" dirty="0">
                <a:solidFill>
                  <a:schemeClr val="tx1">
                    <a:lumMod val="75000"/>
                  </a:schemeClr>
                </a:solidFill>
                <a:latin typeface="Consolas" pitchFamily="49" charset="0"/>
                <a:cs typeface="Consolas" pitchFamily="49" charset="0"/>
              </a:rPr>
              <a:t>msg</a:t>
            </a:r>
            <a:r>
              <a:rPr lang="pt-BR" sz="1400" dirty="0">
                <a:latin typeface="Consolas" pitchFamily="49" charset="0"/>
                <a:cs typeface="Consolas" pitchFamily="49" charset="0"/>
              </a:rPr>
              <a:t>, </a:t>
            </a:r>
            <a:r>
              <a:rPr lang="pt-BR" sz="1400" dirty="0" err="1">
                <a:solidFill>
                  <a:schemeClr val="tx1">
                    <a:lumMod val="75000"/>
                  </a:schemeClr>
                </a:solidFill>
                <a:latin typeface="Consolas" pitchFamily="49" charset="0"/>
                <a:cs typeface="Consolas" pitchFamily="49" charset="0"/>
              </a:rPr>
              <a:t>wParam</a:t>
            </a:r>
            <a:r>
              <a:rPr lang="pt-BR" sz="1400" dirty="0">
                <a:latin typeface="Consolas" pitchFamily="49" charset="0"/>
                <a:cs typeface="Consolas" pitchFamily="49" charset="0"/>
              </a:rPr>
              <a:t>, </a:t>
            </a:r>
            <a:r>
              <a:rPr lang="pt-BR" sz="1400" dirty="0" err="1">
                <a:solidFill>
                  <a:schemeClr val="tx1">
                    <a:lumMod val="75000"/>
                  </a:schemeClr>
                </a:solidFill>
                <a:latin typeface="Consolas" pitchFamily="49" charset="0"/>
                <a:cs typeface="Consolas" pitchFamily="49" charset="0"/>
              </a:rPr>
              <a:t>lParam</a:t>
            </a:r>
            <a:r>
              <a:rPr lang="pt-BR" sz="1400" dirty="0">
                <a:latin typeface="Consolas" pitchFamily="49" charset="0"/>
                <a:cs typeface="Consolas" pitchFamily="49" charset="0"/>
              </a:rPr>
              <a:t>);</a:t>
            </a:r>
          </a:p>
          <a:p>
            <a:r>
              <a:rPr lang="pt-BR" sz="1400" dirty="0">
                <a:latin typeface="Consolas" pitchFamily="49" charset="0"/>
                <a:cs typeface="Consolas" pitchFamily="49" charset="0"/>
              </a:rPr>
              <a:t>}</a:t>
            </a:r>
          </a:p>
        </p:txBody>
      </p:sp>
      <p:sp>
        <p:nvSpPr>
          <p:cNvPr id="5" name="Retângulo 4">
            <a:extLst>
              <a:ext uri="{FF2B5EF4-FFF2-40B4-BE49-F238E27FC236}">
                <a16:creationId xmlns:a16="http://schemas.microsoft.com/office/drawing/2014/main" id="{14EC3E6F-8755-4712-AD82-5BA1434F1864}"/>
              </a:ext>
            </a:extLst>
          </p:cNvPr>
          <p:cNvSpPr/>
          <p:nvPr/>
        </p:nvSpPr>
        <p:spPr>
          <a:xfrm>
            <a:off x="1834634" y="3644590"/>
            <a:ext cx="2470548" cy="307777"/>
          </a:xfrm>
          <a:prstGeom prst="rect">
            <a:avLst/>
          </a:prstGeom>
        </p:spPr>
        <p:txBody>
          <a:bodyPr wrap="none">
            <a:spAutoFit/>
          </a:bodyPr>
          <a:lstStyle/>
          <a:p>
            <a:r>
              <a:rPr lang="pt-BR" sz="1400" dirty="0" err="1">
                <a:solidFill>
                  <a:schemeClr val="accent1"/>
                </a:solidFill>
                <a:latin typeface="Consolas" panose="020B0609020204030204" pitchFamily="49" charset="0"/>
              </a:rPr>
              <a:t>bool</a:t>
            </a:r>
            <a:r>
              <a:rPr lang="pt-BR" sz="1400" dirty="0">
                <a:latin typeface="Consolas" panose="020B0609020204030204" pitchFamily="49" charset="0"/>
              </a:rPr>
              <a:t> </a:t>
            </a:r>
            <a:r>
              <a:rPr lang="pt-BR" sz="1400" dirty="0" err="1">
                <a:latin typeface="Consolas" panose="020B0609020204030204" pitchFamily="49" charset="0"/>
              </a:rPr>
              <a:t>keys</a:t>
            </a:r>
            <a:r>
              <a:rPr lang="pt-BR" sz="1400" dirty="0">
                <a:latin typeface="Consolas" panose="020B0609020204030204" pitchFamily="49" charset="0"/>
              </a:rPr>
              <a:t>[256] = { 0 };</a:t>
            </a:r>
            <a:endParaRPr lang="pt-BR" sz="1400" dirty="0"/>
          </a:p>
        </p:txBody>
      </p:sp>
      <p:grpSp>
        <p:nvGrpSpPr>
          <p:cNvPr id="6" name="Agrupar 5">
            <a:extLst>
              <a:ext uri="{FF2B5EF4-FFF2-40B4-BE49-F238E27FC236}">
                <a16:creationId xmlns:a16="http://schemas.microsoft.com/office/drawing/2014/main" id="{1EFD4FEF-E844-4D74-AE43-1FFF8A693044}"/>
              </a:ext>
            </a:extLst>
          </p:cNvPr>
          <p:cNvGrpSpPr/>
          <p:nvPr/>
        </p:nvGrpSpPr>
        <p:grpSpPr>
          <a:xfrm>
            <a:off x="11695465" y="6386070"/>
            <a:ext cx="496535" cy="471930"/>
            <a:chOff x="11691257" y="6381328"/>
            <a:chExt cx="496535" cy="471930"/>
          </a:xfrm>
        </p:grpSpPr>
        <p:sp>
          <p:nvSpPr>
            <p:cNvPr id="7" name="Triângulo isósceles 6">
              <a:extLst>
                <a:ext uri="{FF2B5EF4-FFF2-40B4-BE49-F238E27FC236}">
                  <a16:creationId xmlns:a16="http://schemas.microsoft.com/office/drawing/2014/main" id="{730C7B6D-C4BE-4328-916B-29D19D4AA631}"/>
                </a:ext>
              </a:extLst>
            </p:cNvPr>
            <p:cNvSpPr/>
            <p:nvPr/>
          </p:nvSpPr>
          <p:spPr>
            <a:xfrm>
              <a:off x="11691257" y="6381328"/>
              <a:ext cx="496534" cy="464210"/>
            </a:xfrm>
            <a:custGeom>
              <a:avLst/>
              <a:gdLst>
                <a:gd name="connsiteX0" fmla="*/ 0 w 864096"/>
                <a:gd name="connsiteY0" fmla="*/ 1512168 h 1512168"/>
                <a:gd name="connsiteX1" fmla="*/ 432048 w 864096"/>
                <a:gd name="connsiteY1" fmla="*/ 0 h 1512168"/>
                <a:gd name="connsiteX2" fmla="*/ 864096 w 864096"/>
                <a:gd name="connsiteY2" fmla="*/ 1512168 h 1512168"/>
                <a:gd name="connsiteX3" fmla="*/ 0 w 864096"/>
                <a:gd name="connsiteY3" fmla="*/ 1512168 h 1512168"/>
                <a:gd name="connsiteX0" fmla="*/ 0 w 864096"/>
                <a:gd name="connsiteY0" fmla="*/ 787773 h 787773"/>
                <a:gd name="connsiteX1" fmla="*/ 847684 w 864096"/>
                <a:gd name="connsiteY1" fmla="*/ 0 h 787773"/>
                <a:gd name="connsiteX2" fmla="*/ 864096 w 864096"/>
                <a:gd name="connsiteY2" fmla="*/ 787773 h 787773"/>
                <a:gd name="connsiteX3" fmla="*/ 0 w 864096"/>
                <a:gd name="connsiteY3" fmla="*/ 787773 h 787773"/>
                <a:gd name="connsiteX0" fmla="*/ 0 w 864096"/>
                <a:gd name="connsiteY0" fmla="*/ 797298 h 797298"/>
                <a:gd name="connsiteX1" fmla="*/ 857209 w 864096"/>
                <a:gd name="connsiteY1" fmla="*/ 0 h 797298"/>
                <a:gd name="connsiteX2" fmla="*/ 864096 w 864096"/>
                <a:gd name="connsiteY2" fmla="*/ 797298 h 797298"/>
                <a:gd name="connsiteX3" fmla="*/ 0 w 864096"/>
                <a:gd name="connsiteY3" fmla="*/ 797298 h 797298"/>
                <a:gd name="connsiteX0" fmla="*/ 0 w 864096"/>
                <a:gd name="connsiteY0" fmla="*/ 799680 h 799680"/>
                <a:gd name="connsiteX1" fmla="*/ 861971 w 864096"/>
                <a:gd name="connsiteY1" fmla="*/ 0 h 799680"/>
                <a:gd name="connsiteX2" fmla="*/ 864096 w 864096"/>
                <a:gd name="connsiteY2" fmla="*/ 799680 h 799680"/>
                <a:gd name="connsiteX3" fmla="*/ 0 w 864096"/>
                <a:gd name="connsiteY3" fmla="*/ 799680 h 799680"/>
              </a:gdLst>
              <a:ahLst/>
              <a:cxnLst>
                <a:cxn ang="0">
                  <a:pos x="connsiteX0" y="connsiteY0"/>
                </a:cxn>
                <a:cxn ang="0">
                  <a:pos x="connsiteX1" y="connsiteY1"/>
                </a:cxn>
                <a:cxn ang="0">
                  <a:pos x="connsiteX2" y="connsiteY2"/>
                </a:cxn>
                <a:cxn ang="0">
                  <a:pos x="connsiteX3" y="connsiteY3"/>
                </a:cxn>
              </a:cxnLst>
              <a:rect l="l" t="t" r="r" b="b"/>
              <a:pathLst>
                <a:path w="864096" h="799680">
                  <a:moveTo>
                    <a:pt x="0" y="799680"/>
                  </a:moveTo>
                  <a:lnTo>
                    <a:pt x="861971" y="0"/>
                  </a:lnTo>
                  <a:cubicBezTo>
                    <a:pt x="864267" y="265766"/>
                    <a:pt x="861800" y="533914"/>
                    <a:pt x="864096" y="799680"/>
                  </a:cubicBezTo>
                  <a:lnTo>
                    <a:pt x="0" y="799680"/>
                  </a:lnTo>
                  <a:close/>
                </a:path>
              </a:pathLst>
            </a:cu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8" name="Retângulo 7">
              <a:extLst>
                <a:ext uri="{FF2B5EF4-FFF2-40B4-BE49-F238E27FC236}">
                  <a16:creationId xmlns:a16="http://schemas.microsoft.com/office/drawing/2014/main" id="{DC66416D-E727-42B6-938C-749DE0CC035D}"/>
                </a:ext>
              </a:extLst>
            </p:cNvPr>
            <p:cNvSpPr/>
            <p:nvPr/>
          </p:nvSpPr>
          <p:spPr>
            <a:xfrm>
              <a:off x="11877676" y="6545481"/>
              <a:ext cx="310116" cy="307777"/>
            </a:xfrm>
            <a:prstGeom prst="rect">
              <a:avLst/>
            </a:prstGeom>
          </p:spPr>
          <p:txBody>
            <a:bodyPr wrap="square" lIns="0" tIns="0" rIns="0" bIns="0" anchor="ctr" anchorCtr="0">
              <a:spAutoFit/>
            </a:bodyPr>
            <a:lstStyle/>
            <a:p>
              <a:pPr marL="68580" indent="0" algn="ctr">
                <a:buNone/>
              </a:pPr>
              <a:r>
                <a:rPr lang="pt-BR" sz="2000" dirty="0">
                  <a:solidFill>
                    <a:schemeClr val="bg1"/>
                  </a:solidFill>
                  <a:latin typeface="Consolas" panose="020B0609020204030204" pitchFamily="49" charset="0"/>
                </a:rPr>
                <a:t>»</a:t>
              </a:r>
            </a:p>
          </p:txBody>
        </p:sp>
      </p:grpSp>
    </p:spTree>
    <p:extLst>
      <p:ext uri="{BB962C8B-B14F-4D97-AF65-F5344CB8AC3E}">
        <p14:creationId xmlns:p14="http://schemas.microsoft.com/office/powerpoint/2010/main" val="7961046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145D1609-A3FF-4436-9890-7DABB63FFD35}"/>
              </a:ext>
            </a:extLst>
          </p:cNvPr>
          <p:cNvSpPr>
            <a:spLocks noGrp="1"/>
          </p:cNvSpPr>
          <p:nvPr>
            <p:ph type="title"/>
          </p:nvPr>
        </p:nvSpPr>
        <p:spPr>
          <a:xfrm>
            <a:off x="685800" y="764373"/>
            <a:ext cx="10820400" cy="1293028"/>
          </a:xfrm>
        </p:spPr>
        <p:txBody>
          <a:bodyPr/>
          <a:lstStyle/>
          <a:p>
            <a:r>
              <a:rPr lang="pt-BR" dirty="0"/>
              <a:t>Teclado</a:t>
            </a:r>
          </a:p>
        </p:txBody>
      </p:sp>
      <p:sp>
        <p:nvSpPr>
          <p:cNvPr id="5" name="Espaço Reservado para Conteúdo 2">
            <a:extLst>
              <a:ext uri="{FF2B5EF4-FFF2-40B4-BE49-F238E27FC236}">
                <a16:creationId xmlns:a16="http://schemas.microsoft.com/office/drawing/2014/main" id="{54E028FA-1386-450F-861D-5D289278D25D}"/>
              </a:ext>
            </a:extLst>
          </p:cNvPr>
          <p:cNvSpPr>
            <a:spLocks noGrp="1"/>
          </p:cNvSpPr>
          <p:nvPr>
            <p:ph idx="1"/>
          </p:nvPr>
        </p:nvSpPr>
        <p:spPr>
          <a:xfrm>
            <a:off x="685800" y="2194560"/>
            <a:ext cx="10820400" cy="4024125"/>
          </a:xfrm>
        </p:spPr>
        <p:txBody>
          <a:bodyPr/>
          <a:lstStyle/>
          <a:p>
            <a:r>
              <a:rPr lang="pt-BR" dirty="0"/>
              <a:t>Foco e Ativação:</a:t>
            </a:r>
          </a:p>
          <a:p>
            <a:pPr lvl="1"/>
            <a:r>
              <a:rPr lang="pt-BR" dirty="0"/>
              <a:t>O sistema </a:t>
            </a:r>
            <a:r>
              <a:rPr lang="pt-BR" dirty="0">
                <a:solidFill>
                  <a:schemeClr val="accent3"/>
                </a:solidFill>
              </a:rPr>
              <a:t>compartilha o teclado</a:t>
            </a:r>
            <a:r>
              <a:rPr lang="pt-BR" dirty="0"/>
              <a:t> </a:t>
            </a:r>
            <a:r>
              <a:rPr lang="pt-BR" dirty="0">
                <a:solidFill>
                  <a:schemeClr val="accent1"/>
                </a:solidFill>
              </a:rPr>
              <a:t>entre as janelas</a:t>
            </a:r>
            <a:r>
              <a:rPr lang="pt-BR" dirty="0"/>
              <a:t> através do foco</a:t>
            </a:r>
          </a:p>
          <a:p>
            <a:pPr lvl="1"/>
            <a:r>
              <a:rPr lang="pt-BR" dirty="0"/>
              <a:t>A janela ativa recebe as mensagens </a:t>
            </a:r>
          </a:p>
        </p:txBody>
      </p:sp>
      <p:sp>
        <p:nvSpPr>
          <p:cNvPr id="6" name="CaixaDeTexto 5">
            <a:extLst>
              <a:ext uri="{FF2B5EF4-FFF2-40B4-BE49-F238E27FC236}">
                <a16:creationId xmlns:a16="http://schemas.microsoft.com/office/drawing/2014/main" id="{28E00FC0-AA0F-4CE8-9B2B-C5B71380887E}"/>
              </a:ext>
            </a:extLst>
          </p:cNvPr>
          <p:cNvSpPr txBox="1"/>
          <p:nvPr/>
        </p:nvSpPr>
        <p:spPr>
          <a:xfrm>
            <a:off x="1795262" y="4302056"/>
            <a:ext cx="4183360" cy="1200329"/>
          </a:xfrm>
          <a:prstGeom prst="rect">
            <a:avLst/>
          </a:prstGeom>
          <a:noFill/>
        </p:spPr>
        <p:txBody>
          <a:bodyPr wrap="square" rtlCol="0">
            <a:spAutoFit/>
          </a:bodyPr>
          <a:lstStyle/>
          <a:p>
            <a:pPr algn="ctr"/>
            <a:r>
              <a:rPr lang="pt-BR" dirty="0"/>
              <a:t>O sistema notifica sobre a mudança de foco com as mensagens </a:t>
            </a:r>
            <a:r>
              <a:rPr lang="pt-BR" b="1" dirty="0">
                <a:solidFill>
                  <a:schemeClr val="accent2"/>
                </a:solidFill>
              </a:rPr>
              <a:t>WM_KILLFOCUS</a:t>
            </a:r>
            <a:r>
              <a:rPr lang="pt-BR" dirty="0"/>
              <a:t> e</a:t>
            </a:r>
          </a:p>
          <a:p>
            <a:pPr algn="ctr"/>
            <a:r>
              <a:rPr lang="pt-BR" b="1" dirty="0">
                <a:solidFill>
                  <a:schemeClr val="accent2"/>
                </a:solidFill>
              </a:rPr>
              <a:t>WM_SETFOCUS</a:t>
            </a:r>
          </a:p>
        </p:txBody>
      </p:sp>
      <p:grpSp>
        <p:nvGrpSpPr>
          <p:cNvPr id="7" name="Agrupar 6">
            <a:extLst>
              <a:ext uri="{FF2B5EF4-FFF2-40B4-BE49-F238E27FC236}">
                <a16:creationId xmlns:a16="http://schemas.microsoft.com/office/drawing/2014/main" id="{264B6D06-818F-4EE4-95DF-D3C4E849D5B1}"/>
              </a:ext>
            </a:extLst>
          </p:cNvPr>
          <p:cNvGrpSpPr/>
          <p:nvPr/>
        </p:nvGrpSpPr>
        <p:grpSpPr>
          <a:xfrm>
            <a:off x="6776690" y="3694835"/>
            <a:ext cx="3678504" cy="2523850"/>
            <a:chOff x="6319490" y="3714399"/>
            <a:chExt cx="3678504" cy="2523850"/>
          </a:xfrm>
        </p:grpSpPr>
        <p:grpSp>
          <p:nvGrpSpPr>
            <p:cNvPr id="8" name="Agrupar 7">
              <a:extLst>
                <a:ext uri="{FF2B5EF4-FFF2-40B4-BE49-F238E27FC236}">
                  <a16:creationId xmlns:a16="http://schemas.microsoft.com/office/drawing/2014/main" id="{1D4CC350-7859-4308-992D-6E49EDD42E9A}"/>
                </a:ext>
              </a:extLst>
            </p:cNvPr>
            <p:cNvGrpSpPr/>
            <p:nvPr/>
          </p:nvGrpSpPr>
          <p:grpSpPr>
            <a:xfrm>
              <a:off x="7071818" y="4126072"/>
              <a:ext cx="2926176" cy="2112177"/>
              <a:chOff x="8714261" y="2924554"/>
              <a:chExt cx="3286688" cy="2376264"/>
            </a:xfrm>
          </p:grpSpPr>
          <p:sp>
            <p:nvSpPr>
              <p:cNvPr id="20" name="Retângulo: Cantos Arredondados 19">
                <a:extLst>
                  <a:ext uri="{FF2B5EF4-FFF2-40B4-BE49-F238E27FC236}">
                    <a16:creationId xmlns:a16="http://schemas.microsoft.com/office/drawing/2014/main" id="{A72E25C3-7C42-441F-ACF6-916186E8C28C}"/>
                  </a:ext>
                </a:extLst>
              </p:cNvPr>
              <p:cNvSpPr/>
              <p:nvPr/>
            </p:nvSpPr>
            <p:spPr>
              <a:xfrm>
                <a:off x="8714261" y="2924554"/>
                <a:ext cx="3286688" cy="2376264"/>
              </a:xfrm>
              <a:prstGeom prst="roundRect">
                <a:avLst>
                  <a:gd name="adj" fmla="val 2036"/>
                </a:avLst>
              </a:prstGeom>
              <a:solidFill>
                <a:schemeClr val="tx2">
                  <a:lumMod val="50000"/>
                </a:schemeClr>
              </a:solidFill>
              <a:ln>
                <a:solidFill>
                  <a:schemeClr val="bg2">
                    <a:lumMod val="60000"/>
                    <a:lumOff val="4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pt-BR" sz="1600"/>
              </a:p>
            </p:txBody>
          </p:sp>
          <p:sp>
            <p:nvSpPr>
              <p:cNvPr id="21" name="Retângulo: Cantos Arredondados 20">
                <a:extLst>
                  <a:ext uri="{FF2B5EF4-FFF2-40B4-BE49-F238E27FC236}">
                    <a16:creationId xmlns:a16="http://schemas.microsoft.com/office/drawing/2014/main" id="{7D833DD5-33DD-4532-A535-34E9DED786BE}"/>
                  </a:ext>
                </a:extLst>
              </p:cNvPr>
              <p:cNvSpPr/>
              <p:nvPr/>
            </p:nvSpPr>
            <p:spPr>
              <a:xfrm>
                <a:off x="8753475" y="3178584"/>
                <a:ext cx="3209925" cy="2088741"/>
              </a:xfrm>
              <a:prstGeom prst="roundRect">
                <a:avLst>
                  <a:gd name="adj" fmla="val 2758"/>
                </a:avLst>
              </a:prstGeom>
              <a:solidFill>
                <a:schemeClr val="tx1">
                  <a:lumMod val="85000"/>
                </a:schemeClr>
              </a:solidFill>
              <a:ln>
                <a:solidFill>
                  <a:schemeClr val="bg2">
                    <a:lumMod val="5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pt-BR" sz="1600"/>
              </a:p>
            </p:txBody>
          </p:sp>
          <p:sp>
            <p:nvSpPr>
              <p:cNvPr id="22" name="Retângulo: Cantos Arredondados 21">
                <a:extLst>
                  <a:ext uri="{FF2B5EF4-FFF2-40B4-BE49-F238E27FC236}">
                    <a16:creationId xmlns:a16="http://schemas.microsoft.com/office/drawing/2014/main" id="{4D6D4365-C29F-46FF-A8B1-75EE46E6E13A}"/>
                  </a:ext>
                </a:extLst>
              </p:cNvPr>
              <p:cNvSpPr/>
              <p:nvPr/>
            </p:nvSpPr>
            <p:spPr>
              <a:xfrm>
                <a:off x="11799867" y="2992691"/>
                <a:ext cx="152400" cy="152400"/>
              </a:xfrm>
              <a:prstGeom prst="roundRect">
                <a:avLst/>
              </a:prstGeom>
              <a:solidFill>
                <a:schemeClr val="tx1">
                  <a:lumMod val="85000"/>
                </a:schemeClr>
              </a:solidFill>
              <a:ln>
                <a:solidFill>
                  <a:schemeClr val="bg2">
                    <a:lumMod val="60000"/>
                    <a:lumOff val="4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pt-BR" sz="1600" dirty="0"/>
              </a:p>
            </p:txBody>
          </p:sp>
          <p:cxnSp>
            <p:nvCxnSpPr>
              <p:cNvPr id="23" name="Conector reto 22">
                <a:extLst>
                  <a:ext uri="{FF2B5EF4-FFF2-40B4-BE49-F238E27FC236}">
                    <a16:creationId xmlns:a16="http://schemas.microsoft.com/office/drawing/2014/main" id="{7B5CE75C-34A0-4F57-A471-081301C41CA5}"/>
                  </a:ext>
                </a:extLst>
              </p:cNvPr>
              <p:cNvCxnSpPr/>
              <p:nvPr/>
            </p:nvCxnSpPr>
            <p:spPr>
              <a:xfrm flipV="1">
                <a:off x="11835480" y="3032368"/>
                <a:ext cx="76200" cy="762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4" name="Conector reto 23">
                <a:extLst>
                  <a:ext uri="{FF2B5EF4-FFF2-40B4-BE49-F238E27FC236}">
                    <a16:creationId xmlns:a16="http://schemas.microsoft.com/office/drawing/2014/main" id="{8BC22DB0-C1F6-47CB-AEFE-F9B912946A53}"/>
                  </a:ext>
                </a:extLst>
              </p:cNvPr>
              <p:cNvCxnSpPr/>
              <p:nvPr/>
            </p:nvCxnSpPr>
            <p:spPr>
              <a:xfrm flipH="1" flipV="1">
                <a:off x="11835480" y="3032368"/>
                <a:ext cx="76200" cy="762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5" name="Retângulo: Cantos Arredondados 24">
                <a:extLst>
                  <a:ext uri="{FF2B5EF4-FFF2-40B4-BE49-F238E27FC236}">
                    <a16:creationId xmlns:a16="http://schemas.microsoft.com/office/drawing/2014/main" id="{F5895B6D-802B-41E2-BCDA-D36FEB5DB3B1}"/>
                  </a:ext>
                </a:extLst>
              </p:cNvPr>
              <p:cNvSpPr/>
              <p:nvPr/>
            </p:nvSpPr>
            <p:spPr>
              <a:xfrm>
                <a:off x="11607766" y="2992151"/>
                <a:ext cx="152400" cy="152400"/>
              </a:xfrm>
              <a:prstGeom prst="roundRect">
                <a:avLst/>
              </a:prstGeom>
              <a:solidFill>
                <a:schemeClr val="tx1">
                  <a:lumMod val="85000"/>
                </a:schemeClr>
              </a:solidFill>
              <a:ln>
                <a:solidFill>
                  <a:schemeClr val="bg2">
                    <a:lumMod val="60000"/>
                    <a:lumOff val="4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pt-BR" sz="1600" dirty="0"/>
              </a:p>
            </p:txBody>
          </p:sp>
          <p:sp>
            <p:nvSpPr>
              <p:cNvPr id="26" name="Retângulo: Cantos Arredondados 25">
                <a:extLst>
                  <a:ext uri="{FF2B5EF4-FFF2-40B4-BE49-F238E27FC236}">
                    <a16:creationId xmlns:a16="http://schemas.microsoft.com/office/drawing/2014/main" id="{72EE4930-7D12-4AEC-BE79-1B6669E4F38B}"/>
                  </a:ext>
                </a:extLst>
              </p:cNvPr>
              <p:cNvSpPr/>
              <p:nvPr/>
            </p:nvSpPr>
            <p:spPr>
              <a:xfrm>
                <a:off x="11414779" y="2992151"/>
                <a:ext cx="152400" cy="152400"/>
              </a:xfrm>
              <a:prstGeom prst="roundRect">
                <a:avLst/>
              </a:prstGeom>
              <a:solidFill>
                <a:schemeClr val="tx1">
                  <a:lumMod val="85000"/>
                </a:schemeClr>
              </a:solidFill>
              <a:ln>
                <a:solidFill>
                  <a:schemeClr val="bg2">
                    <a:lumMod val="60000"/>
                    <a:lumOff val="4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pt-BR" sz="1600" dirty="0"/>
              </a:p>
            </p:txBody>
          </p:sp>
          <p:cxnSp>
            <p:nvCxnSpPr>
              <p:cNvPr id="27" name="Conector reto 26">
                <a:extLst>
                  <a:ext uri="{FF2B5EF4-FFF2-40B4-BE49-F238E27FC236}">
                    <a16:creationId xmlns:a16="http://schemas.microsoft.com/office/drawing/2014/main" id="{6BEA74E7-660C-44ED-AE77-E6BD02E1AAEE}"/>
                  </a:ext>
                </a:extLst>
              </p:cNvPr>
              <p:cNvCxnSpPr/>
              <p:nvPr/>
            </p:nvCxnSpPr>
            <p:spPr>
              <a:xfrm flipH="1">
                <a:off x="11450709" y="3094777"/>
                <a:ext cx="80540"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8" name="Retângulo 27">
                <a:extLst>
                  <a:ext uri="{FF2B5EF4-FFF2-40B4-BE49-F238E27FC236}">
                    <a16:creationId xmlns:a16="http://schemas.microsoft.com/office/drawing/2014/main" id="{2FCD3E30-8456-4982-9BF4-F3102DD2C7A0}"/>
                  </a:ext>
                </a:extLst>
              </p:cNvPr>
              <p:cNvSpPr/>
              <p:nvPr/>
            </p:nvSpPr>
            <p:spPr>
              <a:xfrm>
                <a:off x="11638609" y="3038331"/>
                <a:ext cx="90713" cy="62949"/>
              </a:xfrm>
              <a:prstGeom prst="rect">
                <a:avLst/>
              </a:prstGeom>
              <a:solidFill>
                <a:schemeClr val="tx1">
                  <a:lumMod val="85000"/>
                </a:schemeClr>
              </a:solidFill>
              <a:ln w="19050">
                <a:solidFill>
                  <a:schemeClr val="bg2">
                    <a:lumMod val="60000"/>
                    <a:lumOff val="4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pt-BR" sz="1600" dirty="0"/>
              </a:p>
            </p:txBody>
          </p:sp>
        </p:grpSp>
        <p:grpSp>
          <p:nvGrpSpPr>
            <p:cNvPr id="9" name="Agrupar 8">
              <a:extLst>
                <a:ext uri="{FF2B5EF4-FFF2-40B4-BE49-F238E27FC236}">
                  <a16:creationId xmlns:a16="http://schemas.microsoft.com/office/drawing/2014/main" id="{10006B5E-1995-439E-A82C-6E8A149A31E3}"/>
                </a:ext>
              </a:extLst>
            </p:cNvPr>
            <p:cNvGrpSpPr/>
            <p:nvPr/>
          </p:nvGrpSpPr>
          <p:grpSpPr>
            <a:xfrm>
              <a:off x="6319490" y="3714399"/>
              <a:ext cx="2926176" cy="2112177"/>
              <a:chOff x="8714261" y="2924554"/>
              <a:chExt cx="3286688" cy="2376264"/>
            </a:xfrm>
            <a:effectLst>
              <a:glow rad="139700">
                <a:schemeClr val="accent1">
                  <a:satMod val="175000"/>
                  <a:alpha val="40000"/>
                </a:schemeClr>
              </a:glow>
            </a:effectLst>
          </p:grpSpPr>
          <p:sp>
            <p:nvSpPr>
              <p:cNvPr id="10" name="Retângulo: Cantos Arredondados 9">
                <a:extLst>
                  <a:ext uri="{FF2B5EF4-FFF2-40B4-BE49-F238E27FC236}">
                    <a16:creationId xmlns:a16="http://schemas.microsoft.com/office/drawing/2014/main" id="{574BEE84-9EC6-44DC-89D1-C217F55D3248}"/>
                  </a:ext>
                </a:extLst>
              </p:cNvPr>
              <p:cNvSpPr/>
              <p:nvPr/>
            </p:nvSpPr>
            <p:spPr>
              <a:xfrm>
                <a:off x="8714261" y="2924554"/>
                <a:ext cx="3286688" cy="2376264"/>
              </a:xfrm>
              <a:prstGeom prst="roundRect">
                <a:avLst>
                  <a:gd name="adj" fmla="val 1635"/>
                </a:avLst>
              </a:prstGeom>
              <a:solidFill>
                <a:schemeClr val="accent1">
                  <a:lumMod val="75000"/>
                </a:schemeClr>
              </a:solidFill>
              <a:ln>
                <a:solidFill>
                  <a:schemeClr val="accent1"/>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pt-BR" sz="1600"/>
              </a:p>
            </p:txBody>
          </p:sp>
          <p:sp>
            <p:nvSpPr>
              <p:cNvPr id="11" name="Retângulo: Cantos Arredondados 10">
                <a:extLst>
                  <a:ext uri="{FF2B5EF4-FFF2-40B4-BE49-F238E27FC236}">
                    <a16:creationId xmlns:a16="http://schemas.microsoft.com/office/drawing/2014/main" id="{BAE2BD90-2ECF-42DC-9862-FC967FFF8FF7}"/>
                  </a:ext>
                </a:extLst>
              </p:cNvPr>
              <p:cNvSpPr/>
              <p:nvPr/>
            </p:nvSpPr>
            <p:spPr>
              <a:xfrm>
                <a:off x="8753475" y="3178584"/>
                <a:ext cx="3209925" cy="2088741"/>
              </a:xfrm>
              <a:prstGeom prst="roundRect">
                <a:avLst>
                  <a:gd name="adj" fmla="val 2074"/>
                </a:avLst>
              </a:prstGeom>
              <a:solidFill>
                <a:schemeClr val="tx1">
                  <a:lumMod val="85000"/>
                </a:schemeClr>
              </a:solidFill>
              <a:ln>
                <a:solidFill>
                  <a:schemeClr val="accent1"/>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pt-BR" sz="1600"/>
              </a:p>
            </p:txBody>
          </p:sp>
          <p:sp>
            <p:nvSpPr>
              <p:cNvPr id="12" name="Retângulo: Cantos Arredondados 11">
                <a:extLst>
                  <a:ext uri="{FF2B5EF4-FFF2-40B4-BE49-F238E27FC236}">
                    <a16:creationId xmlns:a16="http://schemas.microsoft.com/office/drawing/2014/main" id="{59D06335-92D3-48B8-90F3-5C3613B58E3A}"/>
                  </a:ext>
                </a:extLst>
              </p:cNvPr>
              <p:cNvSpPr/>
              <p:nvPr/>
            </p:nvSpPr>
            <p:spPr>
              <a:xfrm>
                <a:off x="11799867" y="2992691"/>
                <a:ext cx="152400" cy="152400"/>
              </a:xfrm>
              <a:prstGeom prst="roundRect">
                <a:avLst/>
              </a:prstGeom>
              <a:solidFill>
                <a:schemeClr val="tx1">
                  <a:lumMod val="85000"/>
                </a:schemeClr>
              </a:solidFill>
              <a:ln>
                <a:solidFill>
                  <a:schemeClr val="accent1"/>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pt-BR" sz="1600" dirty="0"/>
              </a:p>
            </p:txBody>
          </p:sp>
          <p:cxnSp>
            <p:nvCxnSpPr>
              <p:cNvPr id="13" name="Conector reto 12">
                <a:extLst>
                  <a:ext uri="{FF2B5EF4-FFF2-40B4-BE49-F238E27FC236}">
                    <a16:creationId xmlns:a16="http://schemas.microsoft.com/office/drawing/2014/main" id="{D8E2F0A4-46D2-416C-96DE-7D587A099DE9}"/>
                  </a:ext>
                </a:extLst>
              </p:cNvPr>
              <p:cNvCxnSpPr/>
              <p:nvPr/>
            </p:nvCxnSpPr>
            <p:spPr>
              <a:xfrm flipV="1">
                <a:off x="11835480" y="3032368"/>
                <a:ext cx="76200" cy="76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Conector reto 13">
                <a:extLst>
                  <a:ext uri="{FF2B5EF4-FFF2-40B4-BE49-F238E27FC236}">
                    <a16:creationId xmlns:a16="http://schemas.microsoft.com/office/drawing/2014/main" id="{2B812D46-4DD7-4B3A-A09A-84507A953868}"/>
                  </a:ext>
                </a:extLst>
              </p:cNvPr>
              <p:cNvCxnSpPr/>
              <p:nvPr/>
            </p:nvCxnSpPr>
            <p:spPr>
              <a:xfrm flipH="1" flipV="1">
                <a:off x="11835480" y="3032368"/>
                <a:ext cx="76200" cy="76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Retângulo: Cantos Arredondados 14">
                <a:extLst>
                  <a:ext uri="{FF2B5EF4-FFF2-40B4-BE49-F238E27FC236}">
                    <a16:creationId xmlns:a16="http://schemas.microsoft.com/office/drawing/2014/main" id="{09467206-6477-4415-905A-1689D15E29C4}"/>
                  </a:ext>
                </a:extLst>
              </p:cNvPr>
              <p:cNvSpPr/>
              <p:nvPr/>
            </p:nvSpPr>
            <p:spPr>
              <a:xfrm>
                <a:off x="11607766" y="2992151"/>
                <a:ext cx="152400" cy="152400"/>
              </a:xfrm>
              <a:prstGeom prst="roundRect">
                <a:avLst/>
              </a:prstGeom>
              <a:solidFill>
                <a:schemeClr val="tx1">
                  <a:lumMod val="85000"/>
                </a:schemeClr>
              </a:solidFill>
              <a:ln>
                <a:solidFill>
                  <a:schemeClr val="accent1"/>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pt-BR" sz="1600" dirty="0"/>
              </a:p>
            </p:txBody>
          </p:sp>
          <p:sp>
            <p:nvSpPr>
              <p:cNvPr id="16" name="Retângulo: Cantos Arredondados 15">
                <a:extLst>
                  <a:ext uri="{FF2B5EF4-FFF2-40B4-BE49-F238E27FC236}">
                    <a16:creationId xmlns:a16="http://schemas.microsoft.com/office/drawing/2014/main" id="{70FE5D54-C89F-46A3-AB4C-A0F8487A93B8}"/>
                  </a:ext>
                </a:extLst>
              </p:cNvPr>
              <p:cNvSpPr/>
              <p:nvPr/>
            </p:nvSpPr>
            <p:spPr>
              <a:xfrm>
                <a:off x="11414779" y="2992151"/>
                <a:ext cx="152400" cy="152400"/>
              </a:xfrm>
              <a:prstGeom prst="roundRect">
                <a:avLst/>
              </a:prstGeom>
              <a:solidFill>
                <a:schemeClr val="tx1">
                  <a:lumMod val="85000"/>
                </a:schemeClr>
              </a:solidFill>
              <a:ln>
                <a:solidFill>
                  <a:schemeClr val="accent1"/>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pt-BR" sz="1600" dirty="0"/>
              </a:p>
            </p:txBody>
          </p:sp>
          <p:cxnSp>
            <p:nvCxnSpPr>
              <p:cNvPr id="17" name="Conector reto 16">
                <a:extLst>
                  <a:ext uri="{FF2B5EF4-FFF2-40B4-BE49-F238E27FC236}">
                    <a16:creationId xmlns:a16="http://schemas.microsoft.com/office/drawing/2014/main" id="{AE62BB9B-9ADA-438E-9D68-84D4F946E15D}"/>
                  </a:ext>
                </a:extLst>
              </p:cNvPr>
              <p:cNvCxnSpPr/>
              <p:nvPr/>
            </p:nvCxnSpPr>
            <p:spPr>
              <a:xfrm flipH="1">
                <a:off x="11450709" y="3094777"/>
                <a:ext cx="805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Retângulo 17">
                <a:extLst>
                  <a:ext uri="{FF2B5EF4-FFF2-40B4-BE49-F238E27FC236}">
                    <a16:creationId xmlns:a16="http://schemas.microsoft.com/office/drawing/2014/main" id="{4844A90A-A198-40C9-9E0F-0B8D8296CE0E}"/>
                  </a:ext>
                </a:extLst>
              </p:cNvPr>
              <p:cNvSpPr/>
              <p:nvPr/>
            </p:nvSpPr>
            <p:spPr>
              <a:xfrm>
                <a:off x="11638609" y="3038331"/>
                <a:ext cx="90713" cy="62949"/>
              </a:xfrm>
              <a:prstGeom prst="rect">
                <a:avLst/>
              </a:prstGeom>
              <a:solidFill>
                <a:schemeClr val="tx1">
                  <a:lumMod val="85000"/>
                </a:schemeClr>
              </a:solidFill>
              <a:ln w="19050">
                <a:solidFill>
                  <a:schemeClr val="accent1"/>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pt-BR" sz="1600" dirty="0"/>
              </a:p>
            </p:txBody>
          </p:sp>
          <p:sp>
            <p:nvSpPr>
              <p:cNvPr id="19" name="CaixaDeTexto 18">
                <a:extLst>
                  <a:ext uri="{FF2B5EF4-FFF2-40B4-BE49-F238E27FC236}">
                    <a16:creationId xmlns:a16="http://schemas.microsoft.com/office/drawing/2014/main" id="{FAC2024D-F31B-4BA4-A7A4-C19906B40DFA}"/>
                  </a:ext>
                </a:extLst>
              </p:cNvPr>
              <p:cNvSpPr txBox="1"/>
              <p:nvPr/>
            </p:nvSpPr>
            <p:spPr>
              <a:xfrm>
                <a:off x="8714261" y="2941392"/>
                <a:ext cx="729562" cy="242381"/>
              </a:xfrm>
              <a:prstGeom prst="rect">
                <a:avLst/>
              </a:prstGeom>
              <a:noFill/>
            </p:spPr>
            <p:txBody>
              <a:bodyPr wrap="none" rtlCol="0">
                <a:spAutoFit/>
              </a:bodyPr>
              <a:lstStyle/>
              <a:p>
                <a:r>
                  <a:rPr lang="pt-BR" sz="800" b="1" dirty="0">
                    <a:latin typeface="Segoe UI" panose="020B0502040204020203" pitchFamily="34" charset="0"/>
                    <a:cs typeface="Segoe UI" panose="020B0502040204020203" pitchFamily="34" charset="0"/>
                  </a:rPr>
                  <a:t>Aplicação</a:t>
                </a:r>
              </a:p>
            </p:txBody>
          </p:sp>
        </p:grpSp>
      </p:grpSp>
    </p:spTree>
    <p:extLst>
      <p:ext uri="{BB962C8B-B14F-4D97-AF65-F5344CB8AC3E}">
        <p14:creationId xmlns:p14="http://schemas.microsoft.com/office/powerpoint/2010/main" val="21629414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theme1.xml><?xml version="1.0" encoding="utf-8"?>
<a:theme xmlns:a="http://schemas.openxmlformats.org/drawingml/2006/main" name="Trilha de Vapor">
  <a:themeElements>
    <a:clrScheme name="Trilha de Vapor">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Trilha de Vapor">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rilha de Vapor">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TM16401371[[fn=Atlas]]</Template>
  <TotalTime>3961</TotalTime>
  <Words>1472</Words>
  <Application>Microsoft Office PowerPoint</Application>
  <PresentationFormat>Widescreen</PresentationFormat>
  <Paragraphs>235</Paragraphs>
  <Slides>16</Slides>
  <Notes>14</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16</vt:i4>
      </vt:variant>
    </vt:vector>
  </HeadingPairs>
  <TitlesOfParts>
    <vt:vector size="22" baseType="lpstr">
      <vt:lpstr>Arial</vt:lpstr>
      <vt:lpstr>Calibri</vt:lpstr>
      <vt:lpstr>Century Gothic</vt:lpstr>
      <vt:lpstr>Consolas</vt:lpstr>
      <vt:lpstr>Segoe UI</vt:lpstr>
      <vt:lpstr>Trilha de Vapor</vt:lpstr>
      <vt:lpstr>Dispositivos de Interação</vt:lpstr>
      <vt:lpstr>Computação gráfica é a ciência e arte da comunicação visual através de uma tela de computador e seus dispositivos de interação. </vt:lpstr>
      <vt:lpstr>Introdução</vt:lpstr>
      <vt:lpstr>Teclado</vt:lpstr>
      <vt:lpstr>Teclado</vt:lpstr>
      <vt:lpstr>Teclado</vt:lpstr>
      <vt:lpstr>Teclado</vt:lpstr>
      <vt:lpstr>Teclado</vt:lpstr>
      <vt:lpstr>Teclado</vt:lpstr>
      <vt:lpstr>Teclado</vt:lpstr>
      <vt:lpstr>Teclado</vt:lpstr>
      <vt:lpstr>MOUSE</vt:lpstr>
      <vt:lpstr>Mouse</vt:lpstr>
      <vt:lpstr>Mouse</vt:lpstr>
      <vt:lpstr>MOUSE</vt:lpstr>
      <vt:lpstr>RESUMO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Introdução</dc:title>
  <dc:creator>Judson Santiago</dc:creator>
  <cp:keywords>Computação Gráfica</cp:keywords>
  <cp:lastModifiedBy>Judson Santiago</cp:lastModifiedBy>
  <cp:revision>25</cp:revision>
  <dcterms:created xsi:type="dcterms:W3CDTF">2019-12-22T00:56:25Z</dcterms:created>
  <dcterms:modified xsi:type="dcterms:W3CDTF">2021-07-27T23:50:41Z</dcterms:modified>
</cp:coreProperties>
</file>