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25"/>
  </p:notesMasterIdLst>
  <p:handoutMasterIdLst>
    <p:handoutMasterId r:id="rId26"/>
  </p:handoutMasterIdLst>
  <p:sldIdLst>
    <p:sldId id="548" r:id="rId2"/>
    <p:sldId id="561" r:id="rId3"/>
    <p:sldId id="581" r:id="rId4"/>
    <p:sldId id="562" r:id="rId5"/>
    <p:sldId id="563" r:id="rId6"/>
    <p:sldId id="570" r:id="rId7"/>
    <p:sldId id="564" r:id="rId8"/>
    <p:sldId id="574" r:id="rId9"/>
    <p:sldId id="565" r:id="rId10"/>
    <p:sldId id="566" r:id="rId11"/>
    <p:sldId id="567" r:id="rId12"/>
    <p:sldId id="571" r:id="rId13"/>
    <p:sldId id="572" r:id="rId14"/>
    <p:sldId id="573" r:id="rId15"/>
    <p:sldId id="568" r:id="rId16"/>
    <p:sldId id="575" r:id="rId17"/>
    <p:sldId id="569" r:id="rId18"/>
    <p:sldId id="576" r:id="rId19"/>
    <p:sldId id="577" r:id="rId20"/>
    <p:sldId id="578" r:id="rId21"/>
    <p:sldId id="579" r:id="rId22"/>
    <p:sldId id="580" r:id="rId23"/>
    <p:sldId id="40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dson Santiago" initials="JS" lastIdx="1" clrIdx="0">
    <p:extLst>
      <p:ext uri="{19B8F6BF-5375-455C-9EA6-DF929625EA0E}">
        <p15:presenceInfo xmlns:p15="http://schemas.microsoft.com/office/powerpoint/2012/main" userId="ebb108da2f2562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179676-42DB-41D7-B295-40604C9D423B}" v="926" dt="2021-10-18T02:22:31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5" autoAdjust="0"/>
    <p:restoredTop sz="90431" autoAdjust="0"/>
  </p:normalViewPr>
  <p:slideViewPr>
    <p:cSldViewPr snapToGrid="0">
      <p:cViewPr varScale="1">
        <p:scale>
          <a:sx n="110" d="100"/>
          <a:sy n="110" d="100"/>
        </p:scale>
        <p:origin x="55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29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1179676-42DB-41D7-B295-40604C9D423B}"/>
    <pc:docChg chg="undo redo custSel addSld delSld modSld modMainMaster">
      <pc:chgData name="Judson Santiago" userId="ebb108da2f256286" providerId="LiveId" clId="{F1179676-42DB-41D7-B295-40604C9D423B}" dt="2021-10-18T02:22:31.630" v="5887"/>
      <pc:docMkLst>
        <pc:docMk/>
      </pc:docMkLst>
      <pc:sldChg chg="addSp delSp modSp mod modTransition">
        <pc:chgData name="Judson Santiago" userId="ebb108da2f256286" providerId="LiveId" clId="{F1179676-42DB-41D7-B295-40604C9D423B}" dt="2021-10-18T02:22:31.630" v="5887"/>
        <pc:sldMkLst>
          <pc:docMk/>
          <pc:sldMk cId="3491607458" sldId="407"/>
        </pc:sldMkLst>
        <pc:spChg chg="mod">
          <ac:chgData name="Judson Santiago" userId="ebb108da2f256286" providerId="LiveId" clId="{F1179676-42DB-41D7-B295-40604C9D423B}" dt="2021-10-18T02:19:25.085" v="5864" actId="20577"/>
          <ac:spMkLst>
            <pc:docMk/>
            <pc:sldMk cId="3491607458" sldId="407"/>
            <ac:spMk id="3" creationId="{0BB20F68-0792-43D3-8EDB-82BC63632F33}"/>
          </ac:spMkLst>
        </pc:spChg>
        <pc:spChg chg="add mod">
          <ac:chgData name="Judson Santiago" userId="ebb108da2f256286" providerId="LiveId" clId="{F1179676-42DB-41D7-B295-40604C9D423B}" dt="2021-10-18T02:20:41.973" v="5880" actId="1076"/>
          <ac:spMkLst>
            <pc:docMk/>
            <pc:sldMk cId="3491607458" sldId="407"/>
            <ac:spMk id="6" creationId="{E9C0C515-00C8-4CA9-AE23-7B96F22100CC}"/>
          </ac:spMkLst>
        </pc:spChg>
        <pc:graphicFrameChg chg="add mod">
          <ac:chgData name="Judson Santiago" userId="ebb108da2f256286" providerId="LiveId" clId="{F1179676-42DB-41D7-B295-40604C9D423B}" dt="2021-10-18T02:20:43.031" v="5881" actId="1076"/>
          <ac:graphicFrameMkLst>
            <pc:docMk/>
            <pc:sldMk cId="3491607458" sldId="407"/>
            <ac:graphicFrameMk id="4" creationId="{A3F20BED-5BE6-40D3-AD3B-6E61F6157D16}"/>
          </ac:graphicFrameMkLst>
        </pc:graphicFrameChg>
        <pc:graphicFrameChg chg="add mod">
          <ac:chgData name="Judson Santiago" userId="ebb108da2f256286" providerId="LiveId" clId="{F1179676-42DB-41D7-B295-40604C9D423B}" dt="2021-10-18T02:21:01.501" v="5885" actId="108"/>
          <ac:graphicFrameMkLst>
            <pc:docMk/>
            <pc:sldMk cId="3491607458" sldId="407"/>
            <ac:graphicFrameMk id="5" creationId="{49DFDE17-76AC-4526-96BB-657308479DC1}"/>
          </ac:graphicFrameMkLst>
        </pc:graphicFrameChg>
        <pc:graphicFrameChg chg="add del mod">
          <ac:chgData name="Judson Santiago" userId="ebb108da2f256286" providerId="LiveId" clId="{F1179676-42DB-41D7-B295-40604C9D423B}" dt="2021-10-18T02:20:11.572" v="5871" actId="478"/>
          <ac:graphicFrameMkLst>
            <pc:docMk/>
            <pc:sldMk cId="3491607458" sldId="407"/>
            <ac:graphicFrameMk id="7" creationId="{68B3D448-EA98-4C40-B142-25FC22C80F18}"/>
          </ac:graphicFrameMkLst>
        </pc:graphicFrameChg>
        <pc:graphicFrameChg chg="add mod modGraphic">
          <ac:chgData name="Judson Santiago" userId="ebb108da2f256286" providerId="LiveId" clId="{F1179676-42DB-41D7-B295-40604C9D423B}" dt="2021-10-18T02:21:00.001" v="5884"/>
          <ac:graphicFrameMkLst>
            <pc:docMk/>
            <pc:sldMk cId="3491607458" sldId="407"/>
            <ac:graphicFrameMk id="8" creationId="{1BA7004D-4E34-41B8-95B5-A9C40C94F2D7}"/>
          </ac:graphicFrameMkLst>
        </pc:graphicFrameChg>
      </pc:sldChg>
      <pc:sldChg chg="modNotesTx">
        <pc:chgData name="Judson Santiago" userId="ebb108da2f256286" providerId="LiveId" clId="{F1179676-42DB-41D7-B295-40604C9D423B}" dt="2021-10-16T22:29:15.307" v="3109" actId="5793"/>
        <pc:sldMkLst>
          <pc:docMk/>
          <pc:sldMk cId="2355583044" sldId="548"/>
        </pc:sldMkLst>
      </pc:sldChg>
      <pc:sldChg chg="addSp delSp modSp mod modTransition modNotesTx">
        <pc:chgData name="Judson Santiago" userId="ebb108da2f256286" providerId="LiveId" clId="{F1179676-42DB-41D7-B295-40604C9D423B}" dt="2021-10-18T02:22:31.630" v="5887"/>
        <pc:sldMkLst>
          <pc:docMk/>
          <pc:sldMk cId="3742186964" sldId="561"/>
        </pc:sldMkLst>
        <pc:spChg chg="mod">
          <ac:chgData name="Judson Santiago" userId="ebb108da2f256286" providerId="LiveId" clId="{F1179676-42DB-41D7-B295-40604C9D423B}" dt="2021-10-18T02:08:28.360" v="5373" actId="20577"/>
          <ac:spMkLst>
            <pc:docMk/>
            <pc:sldMk cId="3742186964" sldId="561"/>
            <ac:spMk id="3" creationId="{FE2F3F03-682B-4170-8CE9-3A1ED8A63C2E}"/>
          </ac:spMkLst>
        </pc:spChg>
        <pc:spChg chg="del">
          <ac:chgData name="Judson Santiago" userId="ebb108da2f256286" providerId="LiveId" clId="{F1179676-42DB-41D7-B295-40604C9D423B}" dt="2021-10-18T00:25:24.226" v="4490" actId="478"/>
          <ac:spMkLst>
            <pc:docMk/>
            <pc:sldMk cId="3742186964" sldId="561"/>
            <ac:spMk id="7" creationId="{25D1C6D4-F74B-4D24-87E8-7DA4F14F263C}"/>
          </ac:spMkLst>
        </pc:spChg>
        <pc:spChg chg="add mod">
          <ac:chgData name="Judson Santiago" userId="ebb108da2f256286" providerId="LiveId" clId="{F1179676-42DB-41D7-B295-40604C9D423B}" dt="2021-10-18T00:32:28.472" v="4633" actId="207"/>
          <ac:spMkLst>
            <pc:docMk/>
            <pc:sldMk cId="3742186964" sldId="561"/>
            <ac:spMk id="8" creationId="{1D387B7C-79AA-4EE8-9212-341EC96C349C}"/>
          </ac:spMkLst>
        </pc:spChg>
        <pc:spChg chg="add mod">
          <ac:chgData name="Judson Santiago" userId="ebb108da2f256286" providerId="LiveId" clId="{F1179676-42DB-41D7-B295-40604C9D423B}" dt="2021-10-18T00:32:28.472" v="4633" actId="207"/>
          <ac:spMkLst>
            <pc:docMk/>
            <pc:sldMk cId="3742186964" sldId="561"/>
            <ac:spMk id="9" creationId="{D16481CB-F021-4858-8CCC-3F2FE56A1256}"/>
          </ac:spMkLst>
        </pc:spChg>
        <pc:spChg chg="add mod">
          <ac:chgData name="Judson Santiago" userId="ebb108da2f256286" providerId="LiveId" clId="{F1179676-42DB-41D7-B295-40604C9D423B}" dt="2021-10-18T00:31:04.021" v="4623" actId="122"/>
          <ac:spMkLst>
            <pc:docMk/>
            <pc:sldMk cId="3742186964" sldId="561"/>
            <ac:spMk id="12" creationId="{019BCA50-5D17-4A38-B59A-57F9DCF4487E}"/>
          </ac:spMkLst>
        </pc:spChg>
        <pc:spChg chg="add mod">
          <ac:chgData name="Judson Santiago" userId="ebb108da2f256286" providerId="LiveId" clId="{F1179676-42DB-41D7-B295-40604C9D423B}" dt="2021-10-18T00:31:00.583" v="4622" actId="122"/>
          <ac:spMkLst>
            <pc:docMk/>
            <pc:sldMk cId="3742186964" sldId="561"/>
            <ac:spMk id="13" creationId="{BAE241BE-9536-4B38-9074-270F2DF50640}"/>
          </ac:spMkLst>
        </pc:spChg>
        <pc:spChg chg="add mod">
          <ac:chgData name="Judson Santiago" userId="ebb108da2f256286" providerId="LiveId" clId="{F1179676-42DB-41D7-B295-40604C9D423B}" dt="2021-10-18T00:31:20.263" v="4630" actId="12788"/>
          <ac:spMkLst>
            <pc:docMk/>
            <pc:sldMk cId="3742186964" sldId="561"/>
            <ac:spMk id="14" creationId="{0BC5A12A-CD11-4207-9F14-E4314C711300}"/>
          </ac:spMkLst>
        </pc:spChg>
        <pc:graphicFrameChg chg="del">
          <ac:chgData name="Judson Santiago" userId="ebb108da2f256286" providerId="LiveId" clId="{F1179676-42DB-41D7-B295-40604C9D423B}" dt="2021-10-18T00:25:24.226" v="4490" actId="478"/>
          <ac:graphicFrameMkLst>
            <pc:docMk/>
            <pc:sldMk cId="3742186964" sldId="561"/>
            <ac:graphicFrameMk id="4" creationId="{B4F8DD69-D6A1-4D1F-80B4-083DB998026E}"/>
          </ac:graphicFrameMkLst>
        </pc:graphicFrameChg>
        <pc:graphicFrameChg chg="del">
          <ac:chgData name="Judson Santiago" userId="ebb108da2f256286" providerId="LiveId" clId="{F1179676-42DB-41D7-B295-40604C9D423B}" dt="2021-10-18T00:25:24.226" v="4490" actId="478"/>
          <ac:graphicFrameMkLst>
            <pc:docMk/>
            <pc:sldMk cId="3742186964" sldId="561"/>
            <ac:graphicFrameMk id="5" creationId="{C2ED61BA-7A0C-4971-82BE-5D3BFCD1BD14}"/>
          </ac:graphicFrameMkLst>
        </pc:graphicFrameChg>
        <pc:graphicFrameChg chg="del">
          <ac:chgData name="Judson Santiago" userId="ebb108da2f256286" providerId="LiveId" clId="{F1179676-42DB-41D7-B295-40604C9D423B}" dt="2021-10-18T00:25:24.226" v="4490" actId="478"/>
          <ac:graphicFrameMkLst>
            <pc:docMk/>
            <pc:sldMk cId="3742186964" sldId="561"/>
            <ac:graphicFrameMk id="6" creationId="{19D36CFA-BA6E-4807-958D-7A4202DD9C00}"/>
          </ac:graphicFrameMkLst>
        </pc:graphicFrameChg>
        <pc:picChg chg="add mod">
          <ac:chgData name="Judson Santiago" userId="ebb108da2f256286" providerId="LiveId" clId="{F1179676-42DB-41D7-B295-40604C9D423B}" dt="2021-10-18T00:32:18.387" v="4631" actId="29295"/>
          <ac:picMkLst>
            <pc:docMk/>
            <pc:sldMk cId="3742186964" sldId="561"/>
            <ac:picMk id="11" creationId="{0999C36D-BBDE-4110-9751-D2CC57169333}"/>
          </ac:picMkLst>
        </pc:picChg>
      </pc:sldChg>
      <pc:sldChg chg="modTransition">
        <pc:chgData name="Judson Santiago" userId="ebb108da2f256286" providerId="LiveId" clId="{F1179676-42DB-41D7-B295-40604C9D423B}" dt="2021-10-18T02:22:31.630" v="5887"/>
        <pc:sldMkLst>
          <pc:docMk/>
          <pc:sldMk cId="1880391562" sldId="562"/>
        </pc:sldMkLst>
      </pc:sldChg>
      <pc:sldChg chg="delSp modSp mod modTransition">
        <pc:chgData name="Judson Santiago" userId="ebb108da2f256286" providerId="LiveId" clId="{F1179676-42DB-41D7-B295-40604C9D423B}" dt="2021-10-18T02:22:31.630" v="5887"/>
        <pc:sldMkLst>
          <pc:docMk/>
          <pc:sldMk cId="1330634824" sldId="563"/>
        </pc:sldMkLst>
        <pc:spChg chg="mod">
          <ac:chgData name="Judson Santiago" userId="ebb108da2f256286" providerId="LiveId" clId="{F1179676-42DB-41D7-B295-40604C9D423B}" dt="2021-10-18T00:42:51.584" v="4837" actId="404"/>
          <ac:spMkLst>
            <pc:docMk/>
            <pc:sldMk cId="1330634824" sldId="563"/>
            <ac:spMk id="92" creationId="{AA58F66D-7A2E-44EC-95B5-0738084E5893}"/>
          </ac:spMkLst>
        </pc:spChg>
        <pc:spChg chg="del">
          <ac:chgData name="Judson Santiago" userId="ebb108da2f256286" providerId="LiveId" clId="{F1179676-42DB-41D7-B295-40604C9D423B}" dt="2021-10-18T00:42:27.542" v="4832" actId="478"/>
          <ac:spMkLst>
            <pc:docMk/>
            <pc:sldMk cId="1330634824" sldId="563"/>
            <ac:spMk id="139" creationId="{5B65A5EA-C195-404E-9802-C4237BF779EE}"/>
          </ac:spMkLst>
        </pc:spChg>
        <pc:spChg chg="mod">
          <ac:chgData name="Judson Santiago" userId="ebb108da2f256286" providerId="LiveId" clId="{F1179676-42DB-41D7-B295-40604C9D423B}" dt="2021-10-18T00:42:46.978" v="4836" actId="404"/>
          <ac:spMkLst>
            <pc:docMk/>
            <pc:sldMk cId="1330634824" sldId="563"/>
            <ac:spMk id="140" creationId="{2353FB8B-FE4F-4459-9647-7F21B8042D4E}"/>
          </ac:spMkLst>
        </pc:spChg>
        <pc:spChg chg="del">
          <ac:chgData name="Judson Santiago" userId="ebb108da2f256286" providerId="LiveId" clId="{F1179676-42DB-41D7-B295-40604C9D423B}" dt="2021-10-18T00:42:34.422" v="4834" actId="478"/>
          <ac:spMkLst>
            <pc:docMk/>
            <pc:sldMk cId="1330634824" sldId="563"/>
            <ac:spMk id="184" creationId="{3E9D9EA9-4D81-42B3-881D-C5C139295BC1}"/>
          </ac:spMkLst>
        </pc:spChg>
        <pc:spChg chg="mod">
          <ac:chgData name="Judson Santiago" userId="ebb108da2f256286" providerId="LiveId" clId="{F1179676-42DB-41D7-B295-40604C9D423B}" dt="2021-10-18T00:42:46.978" v="4836" actId="404"/>
          <ac:spMkLst>
            <pc:docMk/>
            <pc:sldMk cId="1330634824" sldId="563"/>
            <ac:spMk id="185" creationId="{12CA0873-5BF4-42B6-A0A7-CA73677828FC}"/>
          </ac:spMkLst>
        </pc:spChg>
        <pc:spChg chg="mod">
          <ac:chgData name="Judson Santiago" userId="ebb108da2f256286" providerId="LiveId" clId="{F1179676-42DB-41D7-B295-40604C9D423B}" dt="2021-10-18T00:42:51.584" v="4837" actId="404"/>
          <ac:spMkLst>
            <pc:docMk/>
            <pc:sldMk cId="1330634824" sldId="563"/>
            <ac:spMk id="190" creationId="{6DB0059F-54F0-41BA-88F8-FD74BD21FCEE}"/>
          </ac:spMkLst>
        </pc:spChg>
      </pc:sldChg>
      <pc:sldChg chg="modTransition">
        <pc:chgData name="Judson Santiago" userId="ebb108da2f256286" providerId="LiveId" clId="{F1179676-42DB-41D7-B295-40604C9D423B}" dt="2021-10-18T02:22:31.630" v="5887"/>
        <pc:sldMkLst>
          <pc:docMk/>
          <pc:sldMk cId="2647108213" sldId="564"/>
        </pc:sldMkLst>
      </pc:sldChg>
      <pc:sldChg chg="modTransition">
        <pc:chgData name="Judson Santiago" userId="ebb108da2f256286" providerId="LiveId" clId="{F1179676-42DB-41D7-B295-40604C9D423B}" dt="2021-10-18T02:22:31.630" v="5887"/>
        <pc:sldMkLst>
          <pc:docMk/>
          <pc:sldMk cId="1508261658" sldId="565"/>
        </pc:sldMkLst>
      </pc:sldChg>
      <pc:sldChg chg="addSp modSp mod modTransition">
        <pc:chgData name="Judson Santiago" userId="ebb108da2f256286" providerId="LiveId" clId="{F1179676-42DB-41D7-B295-40604C9D423B}" dt="2021-10-18T02:22:31.630" v="5887"/>
        <pc:sldMkLst>
          <pc:docMk/>
          <pc:sldMk cId="815067372" sldId="566"/>
        </pc:sldMkLst>
        <pc:spChg chg="mod">
          <ac:chgData name="Judson Santiago" userId="ebb108da2f256286" providerId="LiveId" clId="{F1179676-42DB-41D7-B295-40604C9D423B}" dt="2021-10-16T04:47:03.863" v="2132" actId="1076"/>
          <ac:spMkLst>
            <pc:docMk/>
            <pc:sldMk cId="815067372" sldId="566"/>
            <ac:spMk id="3" creationId="{E9D8A878-616D-4E64-B0C3-C486FED2B9E3}"/>
          </ac:spMkLst>
        </pc:spChg>
        <pc:spChg chg="mod">
          <ac:chgData name="Judson Santiago" userId="ebb108da2f256286" providerId="LiveId" clId="{F1179676-42DB-41D7-B295-40604C9D423B}" dt="2021-10-16T04:47:08.606" v="2133" actId="164"/>
          <ac:spMkLst>
            <pc:docMk/>
            <pc:sldMk cId="815067372" sldId="566"/>
            <ac:spMk id="145" creationId="{8DE9AF2A-2D52-451D-BEE1-8791968CB465}"/>
          </ac:spMkLst>
        </pc:spChg>
        <pc:spChg chg="mod">
          <ac:chgData name="Judson Santiago" userId="ebb108da2f256286" providerId="LiveId" clId="{F1179676-42DB-41D7-B295-40604C9D423B}" dt="2021-10-16T04:47:08.606" v="2133" actId="164"/>
          <ac:spMkLst>
            <pc:docMk/>
            <pc:sldMk cId="815067372" sldId="566"/>
            <ac:spMk id="146" creationId="{68A0644F-F3BD-4970-AA55-5BA3284CBAE4}"/>
          </ac:spMkLst>
        </pc:spChg>
        <pc:grpChg chg="add mod">
          <ac:chgData name="Judson Santiago" userId="ebb108da2f256286" providerId="LiveId" clId="{F1179676-42DB-41D7-B295-40604C9D423B}" dt="2021-10-16T04:47:08.606" v="2133" actId="164"/>
          <ac:grpSpMkLst>
            <pc:docMk/>
            <pc:sldMk cId="815067372" sldId="566"/>
            <ac:grpSpMk id="4" creationId="{50B9080C-4F2C-499D-AADC-93455AA6B732}"/>
          </ac:grpSpMkLst>
        </pc:grpChg>
        <pc:grpChg chg="mod">
          <ac:chgData name="Judson Santiago" userId="ebb108da2f256286" providerId="LiveId" clId="{F1179676-42DB-41D7-B295-40604C9D423B}" dt="2021-10-16T04:47:08.606" v="2133" actId="164"/>
          <ac:grpSpMkLst>
            <pc:docMk/>
            <pc:sldMk cId="815067372" sldId="566"/>
            <ac:grpSpMk id="211" creationId="{58DA3363-E0BD-4736-8485-F2B75C9CF009}"/>
          </ac:grpSpMkLst>
        </pc:grpChg>
        <pc:cxnChg chg="mod">
          <ac:chgData name="Judson Santiago" userId="ebb108da2f256286" providerId="LiveId" clId="{F1179676-42DB-41D7-B295-40604C9D423B}" dt="2021-10-16T04:47:08.606" v="2133" actId="164"/>
          <ac:cxnSpMkLst>
            <pc:docMk/>
            <pc:sldMk cId="815067372" sldId="566"/>
            <ac:cxnSpMk id="144" creationId="{B4A2086A-433C-4708-B222-43D92FE9528C}"/>
          </ac:cxnSpMkLst>
        </pc:cxnChg>
        <pc:cxnChg chg="mod">
          <ac:chgData name="Judson Santiago" userId="ebb108da2f256286" providerId="LiveId" clId="{F1179676-42DB-41D7-B295-40604C9D423B}" dt="2021-10-16T04:47:08.606" v="2133" actId="164"/>
          <ac:cxnSpMkLst>
            <pc:docMk/>
            <pc:sldMk cId="815067372" sldId="566"/>
            <ac:cxnSpMk id="147" creationId="{E6502486-8AB4-43B6-82FA-15FDECA32A44}"/>
          </ac:cxnSpMkLst>
        </pc:cxnChg>
      </pc:sldChg>
      <pc:sldChg chg="addSp delSp modSp mod modTransition">
        <pc:chgData name="Judson Santiago" userId="ebb108da2f256286" providerId="LiveId" clId="{F1179676-42DB-41D7-B295-40604C9D423B}" dt="2021-10-18T02:22:31.630" v="5887"/>
        <pc:sldMkLst>
          <pc:docMk/>
          <pc:sldMk cId="4223644725" sldId="567"/>
        </pc:sldMkLst>
        <pc:spChg chg="add del mod ord">
          <ac:chgData name="Judson Santiago" userId="ebb108da2f256286" providerId="LiveId" clId="{F1179676-42DB-41D7-B295-40604C9D423B}" dt="2021-10-18T01:29:54.648" v="4931" actId="478"/>
          <ac:spMkLst>
            <pc:docMk/>
            <pc:sldMk cId="4223644725" sldId="567"/>
            <ac:spMk id="4" creationId="{DB2CAD53-36AD-48BD-BADF-BEEF97EA9E2D}"/>
          </ac:spMkLst>
        </pc:spChg>
        <pc:spChg chg="mod topLvl">
          <ac:chgData name="Judson Santiago" userId="ebb108da2f256286" providerId="LiveId" clId="{F1179676-42DB-41D7-B295-40604C9D423B}" dt="2021-10-18T01:31:36.434" v="4953" actId="164"/>
          <ac:spMkLst>
            <pc:docMk/>
            <pc:sldMk cId="4223644725" sldId="567"/>
            <ac:spMk id="5" creationId="{77A6DFFB-2AC1-4CB2-AF4D-0EE891577029}"/>
          </ac:spMkLst>
        </pc:spChg>
        <pc:spChg chg="mod topLvl">
          <ac:chgData name="Judson Santiago" userId="ebb108da2f256286" providerId="LiveId" clId="{F1179676-42DB-41D7-B295-40604C9D423B}" dt="2021-10-18T01:31:36.434" v="4953" actId="164"/>
          <ac:spMkLst>
            <pc:docMk/>
            <pc:sldMk cId="4223644725" sldId="567"/>
            <ac:spMk id="46" creationId="{D2E53866-F1EB-40B7-A16B-0FE27589EF10}"/>
          </ac:spMkLst>
        </pc:spChg>
        <pc:spChg chg="mod topLvl">
          <ac:chgData name="Judson Santiago" userId="ebb108da2f256286" providerId="LiveId" clId="{F1179676-42DB-41D7-B295-40604C9D423B}" dt="2021-10-18T01:31:36.434" v="4953" actId="164"/>
          <ac:spMkLst>
            <pc:docMk/>
            <pc:sldMk cId="4223644725" sldId="567"/>
            <ac:spMk id="47" creationId="{04D54622-450F-4153-B5D7-DE25549F6756}"/>
          </ac:spMkLst>
        </pc:spChg>
        <pc:spChg chg="mod topLvl">
          <ac:chgData name="Judson Santiago" userId="ebb108da2f256286" providerId="LiveId" clId="{F1179676-42DB-41D7-B295-40604C9D423B}" dt="2021-10-18T01:31:36.434" v="4953" actId="164"/>
          <ac:spMkLst>
            <pc:docMk/>
            <pc:sldMk cId="4223644725" sldId="567"/>
            <ac:spMk id="49" creationId="{25A95053-695D-4BEC-B988-B86A40C86643}"/>
          </ac:spMkLst>
        </pc:spChg>
        <pc:spChg chg="mod topLvl">
          <ac:chgData name="Judson Santiago" userId="ebb108da2f256286" providerId="LiveId" clId="{F1179676-42DB-41D7-B295-40604C9D423B}" dt="2021-10-18T01:31:36.434" v="4953" actId="164"/>
          <ac:spMkLst>
            <pc:docMk/>
            <pc:sldMk cId="4223644725" sldId="567"/>
            <ac:spMk id="50" creationId="{82CC4CD4-4DAE-4CF6-A4E5-ADD4D798FDD7}"/>
          </ac:spMkLst>
        </pc:spChg>
        <pc:spChg chg="mod topLvl">
          <ac:chgData name="Judson Santiago" userId="ebb108da2f256286" providerId="LiveId" clId="{F1179676-42DB-41D7-B295-40604C9D423B}" dt="2021-10-18T01:31:36.434" v="4953" actId="164"/>
          <ac:spMkLst>
            <pc:docMk/>
            <pc:sldMk cId="4223644725" sldId="567"/>
            <ac:spMk id="60" creationId="{9008BD57-636A-4156-ADA4-2E2424CDD43A}"/>
          </ac:spMkLst>
        </pc:spChg>
        <pc:spChg chg="mod topLvl">
          <ac:chgData name="Judson Santiago" userId="ebb108da2f256286" providerId="LiveId" clId="{F1179676-42DB-41D7-B295-40604C9D423B}" dt="2021-10-18T01:31:36.434" v="4953" actId="164"/>
          <ac:spMkLst>
            <pc:docMk/>
            <pc:sldMk cId="4223644725" sldId="567"/>
            <ac:spMk id="63" creationId="{50CC0BC5-0ECD-470D-B791-7F1961599296}"/>
          </ac:spMkLst>
        </pc:spChg>
        <pc:spChg chg="mod topLvl">
          <ac:chgData name="Judson Santiago" userId="ebb108da2f256286" providerId="LiveId" clId="{F1179676-42DB-41D7-B295-40604C9D423B}" dt="2021-10-18T01:31:36.434" v="4953" actId="164"/>
          <ac:spMkLst>
            <pc:docMk/>
            <pc:sldMk cId="4223644725" sldId="567"/>
            <ac:spMk id="78" creationId="{7E4D7FCD-145D-44D3-AE1B-76BD1B883364}"/>
          </ac:spMkLst>
        </pc:spChg>
        <pc:spChg chg="mod topLvl">
          <ac:chgData name="Judson Santiago" userId="ebb108da2f256286" providerId="LiveId" clId="{F1179676-42DB-41D7-B295-40604C9D423B}" dt="2021-10-18T01:31:36.434" v="4953" actId="164"/>
          <ac:spMkLst>
            <pc:docMk/>
            <pc:sldMk cId="4223644725" sldId="567"/>
            <ac:spMk id="79" creationId="{2C5284F7-E09D-4649-93F3-3DF30846DD05}"/>
          </ac:spMkLst>
        </pc:spChg>
        <pc:spChg chg="mod topLvl">
          <ac:chgData name="Judson Santiago" userId="ebb108da2f256286" providerId="LiveId" clId="{F1179676-42DB-41D7-B295-40604C9D423B}" dt="2021-10-18T01:31:36.434" v="4953" actId="164"/>
          <ac:spMkLst>
            <pc:docMk/>
            <pc:sldMk cId="4223644725" sldId="567"/>
            <ac:spMk id="82" creationId="{63912411-C4DB-44B2-9A9A-C979930DCDC9}"/>
          </ac:spMkLst>
        </pc:spChg>
        <pc:spChg chg="mod topLvl">
          <ac:chgData name="Judson Santiago" userId="ebb108da2f256286" providerId="LiveId" clId="{F1179676-42DB-41D7-B295-40604C9D423B}" dt="2021-10-18T01:31:36.434" v="4953" actId="164"/>
          <ac:spMkLst>
            <pc:docMk/>
            <pc:sldMk cId="4223644725" sldId="567"/>
            <ac:spMk id="340" creationId="{EC01BDE1-E368-484F-8C75-E1FC9A5407D7}"/>
          </ac:spMkLst>
        </pc:spChg>
        <pc:spChg chg="mod topLvl">
          <ac:chgData name="Judson Santiago" userId="ebb108da2f256286" providerId="LiveId" clId="{F1179676-42DB-41D7-B295-40604C9D423B}" dt="2021-10-18T01:31:36.434" v="4953" actId="164"/>
          <ac:spMkLst>
            <pc:docMk/>
            <pc:sldMk cId="4223644725" sldId="567"/>
            <ac:spMk id="341" creationId="{9BB78FA2-15E6-4C22-BF54-A02E190E15A5}"/>
          </ac:spMkLst>
        </pc:spChg>
        <pc:spChg chg="mod topLvl">
          <ac:chgData name="Judson Santiago" userId="ebb108da2f256286" providerId="LiveId" clId="{F1179676-42DB-41D7-B295-40604C9D423B}" dt="2021-10-18T01:31:36.434" v="4953" actId="164"/>
          <ac:spMkLst>
            <pc:docMk/>
            <pc:sldMk cId="4223644725" sldId="567"/>
            <ac:spMk id="342" creationId="{5EF33408-DDAA-4EBE-8165-F590D5A086E3}"/>
          </ac:spMkLst>
        </pc:spChg>
        <pc:spChg chg="mod topLvl">
          <ac:chgData name="Judson Santiago" userId="ebb108da2f256286" providerId="LiveId" clId="{F1179676-42DB-41D7-B295-40604C9D423B}" dt="2021-10-18T01:31:36.434" v="4953" actId="164"/>
          <ac:spMkLst>
            <pc:docMk/>
            <pc:sldMk cId="4223644725" sldId="567"/>
            <ac:spMk id="343" creationId="{3AD4D098-DF03-4700-9F0F-75A2A51A54C9}"/>
          </ac:spMkLst>
        </pc:spChg>
        <pc:spChg chg="mod topLvl">
          <ac:chgData name="Judson Santiago" userId="ebb108da2f256286" providerId="LiveId" clId="{F1179676-42DB-41D7-B295-40604C9D423B}" dt="2021-10-18T01:31:36.434" v="4953" actId="164"/>
          <ac:spMkLst>
            <pc:docMk/>
            <pc:sldMk cId="4223644725" sldId="567"/>
            <ac:spMk id="344" creationId="{C03FCA91-5BB4-4FEF-9FC2-074DEA804D32}"/>
          </ac:spMkLst>
        </pc:spChg>
        <pc:spChg chg="mod topLvl">
          <ac:chgData name="Judson Santiago" userId="ebb108da2f256286" providerId="LiveId" clId="{F1179676-42DB-41D7-B295-40604C9D423B}" dt="2021-10-18T01:31:36.434" v="4953" actId="164"/>
          <ac:spMkLst>
            <pc:docMk/>
            <pc:sldMk cId="4223644725" sldId="567"/>
            <ac:spMk id="345" creationId="{3252D6B6-08FD-4816-9651-B3E578F6CD4D}"/>
          </ac:spMkLst>
        </pc:spChg>
        <pc:spChg chg="mod topLvl">
          <ac:chgData name="Judson Santiago" userId="ebb108da2f256286" providerId="LiveId" clId="{F1179676-42DB-41D7-B295-40604C9D423B}" dt="2021-10-18T01:31:36.434" v="4953" actId="164"/>
          <ac:spMkLst>
            <pc:docMk/>
            <pc:sldMk cId="4223644725" sldId="567"/>
            <ac:spMk id="346" creationId="{1AA1F886-69B0-4D8E-93B9-6930178C112C}"/>
          </ac:spMkLst>
        </pc:spChg>
        <pc:spChg chg="mod topLvl">
          <ac:chgData name="Judson Santiago" userId="ebb108da2f256286" providerId="LiveId" clId="{F1179676-42DB-41D7-B295-40604C9D423B}" dt="2021-10-18T01:31:36.434" v="4953" actId="164"/>
          <ac:spMkLst>
            <pc:docMk/>
            <pc:sldMk cId="4223644725" sldId="567"/>
            <ac:spMk id="347" creationId="{6FF0D13C-C2A8-4AEB-A46C-25A3BBC298D8}"/>
          </ac:spMkLst>
        </pc:spChg>
        <pc:spChg chg="mod topLvl">
          <ac:chgData name="Judson Santiago" userId="ebb108da2f256286" providerId="LiveId" clId="{F1179676-42DB-41D7-B295-40604C9D423B}" dt="2021-10-18T01:31:36.434" v="4953" actId="164"/>
          <ac:spMkLst>
            <pc:docMk/>
            <pc:sldMk cId="4223644725" sldId="567"/>
            <ac:spMk id="348" creationId="{5CEF13E4-037A-4873-A353-F6875D1CCBD5}"/>
          </ac:spMkLst>
        </pc:spChg>
        <pc:spChg chg="mod topLvl">
          <ac:chgData name="Judson Santiago" userId="ebb108da2f256286" providerId="LiveId" clId="{F1179676-42DB-41D7-B295-40604C9D423B}" dt="2021-10-18T01:31:36.434" v="4953" actId="164"/>
          <ac:spMkLst>
            <pc:docMk/>
            <pc:sldMk cId="4223644725" sldId="567"/>
            <ac:spMk id="350" creationId="{0E7032AD-F106-4A54-93CE-EFE7A41F762D}"/>
          </ac:spMkLst>
        </pc:spChg>
        <pc:spChg chg="mod topLvl">
          <ac:chgData name="Judson Santiago" userId="ebb108da2f256286" providerId="LiveId" clId="{F1179676-42DB-41D7-B295-40604C9D423B}" dt="2021-10-18T01:31:36.434" v="4953" actId="164"/>
          <ac:spMkLst>
            <pc:docMk/>
            <pc:sldMk cId="4223644725" sldId="567"/>
            <ac:spMk id="351" creationId="{250F0C83-D5D0-4F5F-994E-88DAFCC8D20D}"/>
          </ac:spMkLst>
        </pc:spChg>
        <pc:grpChg chg="del mod topLvl">
          <ac:chgData name="Judson Santiago" userId="ebb108da2f256286" providerId="LiveId" clId="{F1179676-42DB-41D7-B295-40604C9D423B}" dt="2021-10-18T01:30:23.722" v="4933" actId="165"/>
          <ac:grpSpMkLst>
            <pc:docMk/>
            <pc:sldMk cId="4223644725" sldId="567"/>
            <ac:grpSpMk id="15" creationId="{4B2BB402-D194-4C02-8D25-3135E3B9E2D3}"/>
          </ac:grpSpMkLst>
        </pc:grpChg>
        <pc:grpChg chg="del">
          <ac:chgData name="Judson Santiago" userId="ebb108da2f256286" providerId="LiveId" clId="{F1179676-42DB-41D7-B295-40604C9D423B}" dt="2021-10-18T01:26:35.400" v="4843" actId="165"/>
          <ac:grpSpMkLst>
            <pc:docMk/>
            <pc:sldMk cId="4223644725" sldId="567"/>
            <ac:grpSpMk id="30" creationId="{D89C6767-0971-4EC9-9D43-80D568B11063}"/>
          </ac:grpSpMkLst>
        </pc:grpChg>
        <pc:grpChg chg="add mod">
          <ac:chgData name="Judson Santiago" userId="ebb108da2f256286" providerId="LiveId" clId="{F1179676-42DB-41D7-B295-40604C9D423B}" dt="2021-10-18T01:31:36.434" v="4953" actId="164"/>
          <ac:grpSpMkLst>
            <pc:docMk/>
            <pc:sldMk cId="4223644725" sldId="567"/>
            <ac:grpSpMk id="34" creationId="{7A922574-62C9-47F8-99CC-1EF7AA8C0DF6}"/>
          </ac:grpSpMkLst>
        </pc:grpChg>
        <pc:cxnChg chg="mod topLvl">
          <ac:chgData name="Judson Santiago" userId="ebb108da2f256286" providerId="LiveId" clId="{F1179676-42DB-41D7-B295-40604C9D423B}" dt="2021-10-18T01:31:36.434" v="4953" actId="164"/>
          <ac:cxnSpMkLst>
            <pc:docMk/>
            <pc:sldMk cId="4223644725" sldId="567"/>
            <ac:cxnSpMk id="66" creationId="{ED515E9D-129B-496A-8E47-7F12E99763D2}"/>
          </ac:cxnSpMkLst>
        </pc:cxnChg>
        <pc:cxnChg chg="mod topLvl">
          <ac:chgData name="Judson Santiago" userId="ebb108da2f256286" providerId="LiveId" clId="{F1179676-42DB-41D7-B295-40604C9D423B}" dt="2021-10-18T01:31:36.434" v="4953" actId="164"/>
          <ac:cxnSpMkLst>
            <pc:docMk/>
            <pc:sldMk cId="4223644725" sldId="567"/>
            <ac:cxnSpMk id="67" creationId="{A1A73D5A-CECD-4C00-B6ED-C2D3D5F63D78}"/>
          </ac:cxnSpMkLst>
        </pc:cxnChg>
        <pc:cxnChg chg="mod topLvl">
          <ac:chgData name="Judson Santiago" userId="ebb108da2f256286" providerId="LiveId" clId="{F1179676-42DB-41D7-B295-40604C9D423B}" dt="2021-10-18T01:31:36.434" v="4953" actId="164"/>
          <ac:cxnSpMkLst>
            <pc:docMk/>
            <pc:sldMk cId="4223644725" sldId="567"/>
            <ac:cxnSpMk id="68" creationId="{F40014D1-DB26-4705-A892-02D15C638E91}"/>
          </ac:cxnSpMkLst>
        </pc:cxnChg>
        <pc:cxnChg chg="mod topLvl">
          <ac:chgData name="Judson Santiago" userId="ebb108da2f256286" providerId="LiveId" clId="{F1179676-42DB-41D7-B295-40604C9D423B}" dt="2021-10-18T01:31:36.434" v="4953" actId="164"/>
          <ac:cxnSpMkLst>
            <pc:docMk/>
            <pc:sldMk cId="4223644725" sldId="567"/>
            <ac:cxnSpMk id="69" creationId="{32D61C4C-610F-4CF3-9EEF-1B81D24EF5A0}"/>
          </ac:cxnSpMkLst>
        </pc:cxnChg>
        <pc:cxnChg chg="mod topLvl">
          <ac:chgData name="Judson Santiago" userId="ebb108da2f256286" providerId="LiveId" clId="{F1179676-42DB-41D7-B295-40604C9D423B}" dt="2021-10-18T01:31:36.434" v="4953" actId="164"/>
          <ac:cxnSpMkLst>
            <pc:docMk/>
            <pc:sldMk cId="4223644725" sldId="567"/>
            <ac:cxnSpMk id="284" creationId="{55FB0C58-B4A0-460D-8B9F-06AC912FC0F0}"/>
          </ac:cxnSpMkLst>
        </pc:cxnChg>
        <pc:cxnChg chg="mod topLvl">
          <ac:chgData name="Judson Santiago" userId="ebb108da2f256286" providerId="LiveId" clId="{F1179676-42DB-41D7-B295-40604C9D423B}" dt="2021-10-18T01:31:36.434" v="4953" actId="164"/>
          <ac:cxnSpMkLst>
            <pc:docMk/>
            <pc:sldMk cId="4223644725" sldId="567"/>
            <ac:cxnSpMk id="285" creationId="{0EEF0125-D4D1-4920-90D4-F46F60367328}"/>
          </ac:cxnSpMkLst>
        </pc:cxnChg>
        <pc:cxnChg chg="mod topLvl">
          <ac:chgData name="Judson Santiago" userId="ebb108da2f256286" providerId="LiveId" clId="{F1179676-42DB-41D7-B295-40604C9D423B}" dt="2021-10-18T01:31:36.434" v="4953" actId="164"/>
          <ac:cxnSpMkLst>
            <pc:docMk/>
            <pc:sldMk cId="4223644725" sldId="567"/>
            <ac:cxnSpMk id="286" creationId="{D58564E0-E5F9-4FB1-A437-D3FF42339C9E}"/>
          </ac:cxnSpMkLst>
        </pc:cxnChg>
        <pc:cxnChg chg="mod topLvl">
          <ac:chgData name="Judson Santiago" userId="ebb108da2f256286" providerId="LiveId" clId="{F1179676-42DB-41D7-B295-40604C9D423B}" dt="2021-10-18T01:31:36.434" v="4953" actId="164"/>
          <ac:cxnSpMkLst>
            <pc:docMk/>
            <pc:sldMk cId="4223644725" sldId="567"/>
            <ac:cxnSpMk id="287" creationId="{FF4E3E2A-132B-41AB-A30B-66FB55D8B9EA}"/>
          </ac:cxnSpMkLst>
        </pc:cxnChg>
        <pc:cxnChg chg="mod topLvl">
          <ac:chgData name="Judson Santiago" userId="ebb108da2f256286" providerId="LiveId" clId="{F1179676-42DB-41D7-B295-40604C9D423B}" dt="2021-10-18T01:31:36.434" v="4953" actId="164"/>
          <ac:cxnSpMkLst>
            <pc:docMk/>
            <pc:sldMk cId="4223644725" sldId="567"/>
            <ac:cxnSpMk id="292" creationId="{9C88810C-CA94-453B-BF01-A97EB725E789}"/>
          </ac:cxnSpMkLst>
        </pc:cxnChg>
        <pc:cxnChg chg="mod topLvl">
          <ac:chgData name="Judson Santiago" userId="ebb108da2f256286" providerId="LiveId" clId="{F1179676-42DB-41D7-B295-40604C9D423B}" dt="2021-10-18T01:31:36.434" v="4953" actId="164"/>
          <ac:cxnSpMkLst>
            <pc:docMk/>
            <pc:sldMk cId="4223644725" sldId="567"/>
            <ac:cxnSpMk id="293" creationId="{B6497E06-00AE-4720-A976-0E6EB04AAF28}"/>
          </ac:cxnSpMkLst>
        </pc:cxnChg>
        <pc:cxnChg chg="mod topLvl">
          <ac:chgData name="Judson Santiago" userId="ebb108da2f256286" providerId="LiveId" clId="{F1179676-42DB-41D7-B295-40604C9D423B}" dt="2021-10-18T01:31:36.434" v="4953" actId="164"/>
          <ac:cxnSpMkLst>
            <pc:docMk/>
            <pc:sldMk cId="4223644725" sldId="567"/>
            <ac:cxnSpMk id="294" creationId="{2954E75D-13EB-4052-B2FF-06F9C30F978A}"/>
          </ac:cxnSpMkLst>
        </pc:cxnChg>
        <pc:cxnChg chg="mod topLvl">
          <ac:chgData name="Judson Santiago" userId="ebb108da2f256286" providerId="LiveId" clId="{F1179676-42DB-41D7-B295-40604C9D423B}" dt="2021-10-18T01:31:36.434" v="4953" actId="164"/>
          <ac:cxnSpMkLst>
            <pc:docMk/>
            <pc:sldMk cId="4223644725" sldId="567"/>
            <ac:cxnSpMk id="295" creationId="{04FEF672-7EAD-4512-8102-FF929FF81560}"/>
          </ac:cxnSpMkLst>
        </pc:cxnChg>
        <pc:cxnChg chg="mod topLvl">
          <ac:chgData name="Judson Santiago" userId="ebb108da2f256286" providerId="LiveId" clId="{F1179676-42DB-41D7-B295-40604C9D423B}" dt="2021-10-18T01:31:36.434" v="4953" actId="164"/>
          <ac:cxnSpMkLst>
            <pc:docMk/>
            <pc:sldMk cId="4223644725" sldId="567"/>
            <ac:cxnSpMk id="349" creationId="{4CBA883D-73CF-4F84-902C-B8023F0219F5}"/>
          </ac:cxnSpMkLst>
        </pc:cxnChg>
        <pc:cxnChg chg="mod topLvl">
          <ac:chgData name="Judson Santiago" userId="ebb108da2f256286" providerId="LiveId" clId="{F1179676-42DB-41D7-B295-40604C9D423B}" dt="2021-10-18T01:31:36.434" v="4953" actId="164"/>
          <ac:cxnSpMkLst>
            <pc:docMk/>
            <pc:sldMk cId="4223644725" sldId="567"/>
            <ac:cxnSpMk id="352" creationId="{C18A3A69-D004-4841-8311-1727628E338D}"/>
          </ac:cxnSpMkLst>
        </pc:cxnChg>
      </pc:sldChg>
      <pc:sldChg chg="addSp delSp modSp mod modTransition modNotesTx">
        <pc:chgData name="Judson Santiago" userId="ebb108da2f256286" providerId="LiveId" clId="{F1179676-42DB-41D7-B295-40604C9D423B}" dt="2021-10-18T02:22:31.630" v="5887"/>
        <pc:sldMkLst>
          <pc:docMk/>
          <pc:sldMk cId="1234871481" sldId="568"/>
        </pc:sldMkLst>
        <pc:spChg chg="mod">
          <ac:chgData name="Judson Santiago" userId="ebb108da2f256286" providerId="LiveId" clId="{F1179676-42DB-41D7-B295-40604C9D423B}" dt="2021-10-18T01:50:36.975" v="5150" actId="6549"/>
          <ac:spMkLst>
            <pc:docMk/>
            <pc:sldMk cId="1234871481" sldId="568"/>
            <ac:spMk id="3" creationId="{56FA5FFD-D526-49D5-AEA0-A2FD3285A696}"/>
          </ac:spMkLst>
        </pc:spChg>
        <pc:spChg chg="add del mod ord">
          <ac:chgData name="Judson Santiago" userId="ebb108da2f256286" providerId="LiveId" clId="{F1179676-42DB-41D7-B295-40604C9D423B}" dt="2021-10-15T22:25:12.955" v="353" actId="478"/>
          <ac:spMkLst>
            <pc:docMk/>
            <pc:sldMk cId="1234871481" sldId="568"/>
            <ac:spMk id="46" creationId="{6BDBC3E8-BE5A-4570-97FD-11E897AF9C7C}"/>
          </ac:spMkLst>
        </pc:spChg>
        <pc:spChg chg="add del mod ord">
          <ac:chgData name="Judson Santiago" userId="ebb108da2f256286" providerId="LiveId" clId="{F1179676-42DB-41D7-B295-40604C9D423B}" dt="2021-10-15T22:25:33.411" v="354" actId="21"/>
          <ac:spMkLst>
            <pc:docMk/>
            <pc:sldMk cId="1234871481" sldId="568"/>
            <ac:spMk id="153" creationId="{6CBF1496-E8B3-49E8-AC17-7137F5564267}"/>
          </ac:spMkLst>
        </pc:spChg>
        <pc:spChg chg="add mod topLvl">
          <ac:chgData name="Judson Santiago" userId="ebb108da2f256286" providerId="LiveId" clId="{F1179676-42DB-41D7-B295-40604C9D423B}" dt="2021-10-15T22:55:16.834" v="864" actId="555"/>
          <ac:spMkLst>
            <pc:docMk/>
            <pc:sldMk cId="1234871481" sldId="568"/>
            <ac:spMk id="154" creationId="{3F7AFCB3-269F-420C-BE52-7C9642AAE402}"/>
          </ac:spMkLst>
        </pc:spChg>
        <pc:spChg chg="add mod ord topLvl">
          <ac:chgData name="Judson Santiago" userId="ebb108da2f256286" providerId="LiveId" clId="{F1179676-42DB-41D7-B295-40604C9D423B}" dt="2021-10-18T01:52:20.549" v="5159" actId="6549"/>
          <ac:spMkLst>
            <pc:docMk/>
            <pc:sldMk cId="1234871481" sldId="568"/>
            <ac:spMk id="185" creationId="{B7C7FE0F-7635-4CE5-A287-E98D30EB542A}"/>
          </ac:spMkLst>
        </pc:spChg>
        <pc:spChg chg="add mod topLvl">
          <ac:chgData name="Judson Santiago" userId="ebb108da2f256286" providerId="LiveId" clId="{F1179676-42DB-41D7-B295-40604C9D423B}" dt="2021-10-18T01:52:20.549" v="5159" actId="6549"/>
          <ac:spMkLst>
            <pc:docMk/>
            <pc:sldMk cId="1234871481" sldId="568"/>
            <ac:spMk id="206" creationId="{91165599-FB4B-445C-B890-722BC63E0279}"/>
          </ac:spMkLst>
        </pc:spChg>
        <pc:spChg chg="add mod topLvl">
          <ac:chgData name="Judson Santiago" userId="ebb108da2f256286" providerId="LiveId" clId="{F1179676-42DB-41D7-B295-40604C9D423B}" dt="2021-10-15T22:55:16.834" v="864" actId="555"/>
          <ac:spMkLst>
            <pc:docMk/>
            <pc:sldMk cId="1234871481" sldId="568"/>
            <ac:spMk id="236" creationId="{5AC810CF-8B04-4664-B36E-CA83D55C983C}"/>
          </ac:spMkLst>
        </pc:spChg>
        <pc:spChg chg="del mod">
          <ac:chgData name="Judson Santiago" userId="ebb108da2f256286" providerId="LiveId" clId="{F1179676-42DB-41D7-B295-40604C9D423B}" dt="2021-10-15T22:13:20.605" v="257" actId="478"/>
          <ac:spMkLst>
            <pc:docMk/>
            <pc:sldMk cId="1234871481" sldId="568"/>
            <ac:spMk id="271" creationId="{FC37A0A0-7E60-4937-BF56-47A84E953D0D}"/>
          </ac:spMkLst>
        </pc:spChg>
        <pc:spChg chg="del mod topLvl">
          <ac:chgData name="Judson Santiago" userId="ebb108da2f256286" providerId="LiveId" clId="{F1179676-42DB-41D7-B295-40604C9D423B}" dt="2021-10-15T22:33:05.452" v="449" actId="478"/>
          <ac:spMkLst>
            <pc:docMk/>
            <pc:sldMk cId="1234871481" sldId="568"/>
            <ac:spMk id="283" creationId="{EFA482A2-56E5-41BB-9707-EFF41CCAACA9}"/>
          </ac:spMkLst>
        </pc:spChg>
        <pc:spChg chg="del mod topLvl">
          <ac:chgData name="Judson Santiago" userId="ebb108da2f256286" providerId="LiveId" clId="{F1179676-42DB-41D7-B295-40604C9D423B}" dt="2021-10-15T22:32:46.618" v="437" actId="478"/>
          <ac:spMkLst>
            <pc:docMk/>
            <pc:sldMk cId="1234871481" sldId="568"/>
            <ac:spMk id="284" creationId="{FDEFC472-09DB-459F-9AAB-DF2E2F8845D2}"/>
          </ac:spMkLst>
        </pc:spChg>
        <pc:spChg chg="del mod">
          <ac:chgData name="Judson Santiago" userId="ebb108da2f256286" providerId="LiveId" clId="{F1179676-42DB-41D7-B295-40604C9D423B}" dt="2021-10-15T22:32:19.847" v="429" actId="478"/>
          <ac:spMkLst>
            <pc:docMk/>
            <pc:sldMk cId="1234871481" sldId="568"/>
            <ac:spMk id="285" creationId="{88C788E5-08F7-4E6F-84C6-71A7322011EF}"/>
          </ac:spMkLst>
        </pc:spChg>
        <pc:spChg chg="del mod topLvl">
          <ac:chgData name="Judson Santiago" userId="ebb108da2f256286" providerId="LiveId" clId="{F1179676-42DB-41D7-B295-40604C9D423B}" dt="2021-10-15T22:33:04.061" v="448" actId="478"/>
          <ac:spMkLst>
            <pc:docMk/>
            <pc:sldMk cId="1234871481" sldId="568"/>
            <ac:spMk id="286" creationId="{001BE72B-F63D-4343-AEE0-E526693083D8}"/>
          </ac:spMkLst>
        </pc:spChg>
        <pc:spChg chg="del mod topLvl">
          <ac:chgData name="Judson Santiago" userId="ebb108da2f256286" providerId="LiveId" clId="{F1179676-42DB-41D7-B295-40604C9D423B}" dt="2021-10-15T22:32:51.213" v="441" actId="478"/>
          <ac:spMkLst>
            <pc:docMk/>
            <pc:sldMk cId="1234871481" sldId="568"/>
            <ac:spMk id="287" creationId="{6EDAA6AC-DB14-48D2-8B60-CCA986080A0E}"/>
          </ac:spMkLst>
        </pc:spChg>
        <pc:spChg chg="del mod topLvl">
          <ac:chgData name="Judson Santiago" userId="ebb108da2f256286" providerId="LiveId" clId="{F1179676-42DB-41D7-B295-40604C9D423B}" dt="2021-10-15T22:32:47.681" v="438" actId="478"/>
          <ac:spMkLst>
            <pc:docMk/>
            <pc:sldMk cId="1234871481" sldId="568"/>
            <ac:spMk id="288" creationId="{DA634B32-AB93-493F-A049-B245BB716890}"/>
          </ac:spMkLst>
        </pc:spChg>
        <pc:spChg chg="del mod topLvl">
          <ac:chgData name="Judson Santiago" userId="ebb108da2f256286" providerId="LiveId" clId="{F1179676-42DB-41D7-B295-40604C9D423B}" dt="2021-10-15T22:32:45.430" v="436" actId="478"/>
          <ac:spMkLst>
            <pc:docMk/>
            <pc:sldMk cId="1234871481" sldId="568"/>
            <ac:spMk id="290" creationId="{1D12899E-14A4-4834-83D0-E379C568B8E3}"/>
          </ac:spMkLst>
        </pc:spChg>
        <pc:spChg chg="del mod topLvl">
          <ac:chgData name="Judson Santiago" userId="ebb108da2f256286" providerId="LiveId" clId="{F1179676-42DB-41D7-B295-40604C9D423B}" dt="2021-10-15T22:32:44.055" v="435" actId="478"/>
          <ac:spMkLst>
            <pc:docMk/>
            <pc:sldMk cId="1234871481" sldId="568"/>
            <ac:spMk id="291" creationId="{45BB964B-3ABA-4B3A-A8F4-3A60F143373F}"/>
          </ac:spMkLst>
        </pc:spChg>
        <pc:spChg chg="del mod topLvl">
          <ac:chgData name="Judson Santiago" userId="ebb108da2f256286" providerId="LiveId" clId="{F1179676-42DB-41D7-B295-40604C9D423B}" dt="2021-10-15T22:32:50.135" v="440" actId="478"/>
          <ac:spMkLst>
            <pc:docMk/>
            <pc:sldMk cId="1234871481" sldId="568"/>
            <ac:spMk id="292" creationId="{900A08FD-2FF5-466A-B75E-B30D1031EB19}"/>
          </ac:spMkLst>
        </pc:spChg>
        <pc:spChg chg="del mod topLvl">
          <ac:chgData name="Judson Santiago" userId="ebb108da2f256286" providerId="LiveId" clId="{F1179676-42DB-41D7-B295-40604C9D423B}" dt="2021-10-15T22:32:48.963" v="439" actId="478"/>
          <ac:spMkLst>
            <pc:docMk/>
            <pc:sldMk cId="1234871481" sldId="568"/>
            <ac:spMk id="293" creationId="{52EF2595-58D9-48EB-8906-C96A455268D6}"/>
          </ac:spMkLst>
        </pc:spChg>
        <pc:spChg chg="del mod topLvl">
          <ac:chgData name="Judson Santiago" userId="ebb108da2f256286" providerId="LiveId" clId="{F1179676-42DB-41D7-B295-40604C9D423B}" dt="2021-10-15T22:33:01.544" v="446" actId="478"/>
          <ac:spMkLst>
            <pc:docMk/>
            <pc:sldMk cId="1234871481" sldId="568"/>
            <ac:spMk id="298" creationId="{CC20DE0F-AF97-406A-A7D3-796E9E972216}"/>
          </ac:spMkLst>
        </pc:spChg>
        <pc:spChg chg="del mod topLvl">
          <ac:chgData name="Judson Santiago" userId="ebb108da2f256286" providerId="LiveId" clId="{F1179676-42DB-41D7-B295-40604C9D423B}" dt="2021-10-15T22:33:00.356" v="445" actId="478"/>
          <ac:spMkLst>
            <pc:docMk/>
            <pc:sldMk cId="1234871481" sldId="568"/>
            <ac:spMk id="299" creationId="{913B9FB4-A188-45E7-B87E-71AF6E95E72E}"/>
          </ac:spMkLst>
        </pc:spChg>
        <pc:spChg chg="del mod topLvl">
          <ac:chgData name="Judson Santiago" userId="ebb108da2f256286" providerId="LiveId" clId="{F1179676-42DB-41D7-B295-40604C9D423B}" dt="2021-10-15T22:33:02.747" v="447" actId="478"/>
          <ac:spMkLst>
            <pc:docMk/>
            <pc:sldMk cId="1234871481" sldId="568"/>
            <ac:spMk id="300" creationId="{03430173-46E1-4343-8DC9-CA12CE1F665B}"/>
          </ac:spMkLst>
        </pc:spChg>
        <pc:spChg chg="add mod topLvl">
          <ac:chgData name="Judson Santiago" userId="ebb108da2f256286" providerId="LiveId" clId="{F1179676-42DB-41D7-B295-40604C9D423B}" dt="2021-10-18T01:52:29.424" v="5161"/>
          <ac:spMkLst>
            <pc:docMk/>
            <pc:sldMk cId="1234871481" sldId="568"/>
            <ac:spMk id="301" creationId="{C73FC29F-26FF-45A3-A994-F82CFF735768}"/>
          </ac:spMkLst>
        </pc:spChg>
        <pc:spChg chg="add mod topLvl">
          <ac:chgData name="Judson Santiago" userId="ebb108da2f256286" providerId="LiveId" clId="{F1179676-42DB-41D7-B295-40604C9D423B}" dt="2021-10-18T01:52:35.268" v="5163"/>
          <ac:spMkLst>
            <pc:docMk/>
            <pc:sldMk cId="1234871481" sldId="568"/>
            <ac:spMk id="302" creationId="{A91651B9-043E-46CD-BC30-7A6714765C3E}"/>
          </ac:spMkLst>
        </pc:spChg>
        <pc:spChg chg="add mod topLvl">
          <ac:chgData name="Judson Santiago" userId="ebb108da2f256286" providerId="LiveId" clId="{F1179676-42DB-41D7-B295-40604C9D423B}" dt="2021-10-18T01:52:29.424" v="5161"/>
          <ac:spMkLst>
            <pc:docMk/>
            <pc:sldMk cId="1234871481" sldId="568"/>
            <ac:spMk id="303" creationId="{9740B259-09BE-41D8-A0D4-C274458D15DC}"/>
          </ac:spMkLst>
        </pc:spChg>
        <pc:spChg chg="add mod topLvl">
          <ac:chgData name="Judson Santiago" userId="ebb108da2f256286" providerId="LiveId" clId="{F1179676-42DB-41D7-B295-40604C9D423B}" dt="2021-10-18T01:52:30.846" v="5162" actId="21"/>
          <ac:spMkLst>
            <pc:docMk/>
            <pc:sldMk cId="1234871481" sldId="568"/>
            <ac:spMk id="304" creationId="{691349FF-BCA2-46C7-A91A-4DEC30005939}"/>
          </ac:spMkLst>
        </pc:spChg>
        <pc:spChg chg="add mod">
          <ac:chgData name="Judson Santiago" userId="ebb108da2f256286" providerId="LiveId" clId="{F1179676-42DB-41D7-B295-40604C9D423B}" dt="2021-10-18T01:52:20.549" v="5159" actId="6549"/>
          <ac:spMkLst>
            <pc:docMk/>
            <pc:sldMk cId="1234871481" sldId="568"/>
            <ac:spMk id="305" creationId="{7EC615D4-2DCD-46BF-ACF3-A96FDE7E06BB}"/>
          </ac:spMkLst>
        </pc:spChg>
        <pc:spChg chg="add mod topLvl">
          <ac:chgData name="Judson Santiago" userId="ebb108da2f256286" providerId="LiveId" clId="{F1179676-42DB-41D7-B295-40604C9D423B}" dt="2021-10-18T01:52:29.424" v="5161"/>
          <ac:spMkLst>
            <pc:docMk/>
            <pc:sldMk cId="1234871481" sldId="568"/>
            <ac:spMk id="306" creationId="{A8C49DF9-3689-4359-B038-BFE1DE270C79}"/>
          </ac:spMkLst>
        </pc:spChg>
        <pc:spChg chg="add mod topLvl">
          <ac:chgData name="Judson Santiago" userId="ebb108da2f256286" providerId="LiveId" clId="{F1179676-42DB-41D7-B295-40604C9D423B}" dt="2021-10-18T01:52:29.424" v="5161"/>
          <ac:spMkLst>
            <pc:docMk/>
            <pc:sldMk cId="1234871481" sldId="568"/>
            <ac:spMk id="307" creationId="{45BA108F-2DC5-4231-9630-E7AA55DEA684}"/>
          </ac:spMkLst>
        </pc:spChg>
        <pc:spChg chg="add mod topLvl">
          <ac:chgData name="Judson Santiago" userId="ebb108da2f256286" providerId="LiveId" clId="{F1179676-42DB-41D7-B295-40604C9D423B}" dt="2021-10-18T01:52:29.424" v="5161"/>
          <ac:spMkLst>
            <pc:docMk/>
            <pc:sldMk cId="1234871481" sldId="568"/>
            <ac:spMk id="308" creationId="{B9FA92ED-25C2-49BE-B5FE-5C410D3283AF}"/>
          </ac:spMkLst>
        </pc:spChg>
        <pc:spChg chg="add mod topLvl">
          <ac:chgData name="Judson Santiago" userId="ebb108da2f256286" providerId="LiveId" clId="{F1179676-42DB-41D7-B295-40604C9D423B}" dt="2021-10-18T01:52:29.424" v="5161"/>
          <ac:spMkLst>
            <pc:docMk/>
            <pc:sldMk cId="1234871481" sldId="568"/>
            <ac:spMk id="309" creationId="{9AA2C8FB-AC40-40DC-B8DE-43941191F721}"/>
          </ac:spMkLst>
        </pc:spChg>
        <pc:spChg chg="add mod topLvl">
          <ac:chgData name="Judson Santiago" userId="ebb108da2f256286" providerId="LiveId" clId="{F1179676-42DB-41D7-B295-40604C9D423B}" dt="2021-10-18T01:52:29.424" v="5161"/>
          <ac:spMkLst>
            <pc:docMk/>
            <pc:sldMk cId="1234871481" sldId="568"/>
            <ac:spMk id="310" creationId="{E2F15454-B360-426C-BE3F-BA30FB43FA3B}"/>
          </ac:spMkLst>
        </pc:spChg>
        <pc:spChg chg="add mod topLvl">
          <ac:chgData name="Judson Santiago" userId="ebb108da2f256286" providerId="LiveId" clId="{F1179676-42DB-41D7-B295-40604C9D423B}" dt="2021-10-18T01:52:29.424" v="5161"/>
          <ac:spMkLst>
            <pc:docMk/>
            <pc:sldMk cId="1234871481" sldId="568"/>
            <ac:spMk id="311" creationId="{4AC9BA5A-0BBC-47B5-8A15-A8757B3AC67E}"/>
          </ac:spMkLst>
        </pc:spChg>
        <pc:spChg chg="add mod topLvl">
          <ac:chgData name="Judson Santiago" userId="ebb108da2f256286" providerId="LiveId" clId="{F1179676-42DB-41D7-B295-40604C9D423B}" dt="2021-10-18T01:52:29.424" v="5161"/>
          <ac:spMkLst>
            <pc:docMk/>
            <pc:sldMk cId="1234871481" sldId="568"/>
            <ac:spMk id="312" creationId="{1933FC8C-46D8-408C-B140-9AFA8C811A8C}"/>
          </ac:spMkLst>
        </pc:spChg>
        <pc:spChg chg="add mod topLvl">
          <ac:chgData name="Judson Santiago" userId="ebb108da2f256286" providerId="LiveId" clId="{F1179676-42DB-41D7-B295-40604C9D423B}" dt="2021-10-18T01:52:29.424" v="5161"/>
          <ac:spMkLst>
            <pc:docMk/>
            <pc:sldMk cId="1234871481" sldId="568"/>
            <ac:spMk id="313" creationId="{4323BA45-D9D6-4417-941C-14F957E629DA}"/>
          </ac:spMkLst>
        </pc:spChg>
        <pc:grpChg chg="add del mod">
          <ac:chgData name="Judson Santiago" userId="ebb108da2f256286" providerId="LiveId" clId="{F1179676-42DB-41D7-B295-40604C9D423B}" dt="2021-10-15T22:18:04.282" v="279" actId="165"/>
          <ac:grpSpMkLst>
            <pc:docMk/>
            <pc:sldMk cId="1234871481" sldId="568"/>
            <ac:grpSpMk id="4" creationId="{4B779473-533A-40FF-A9D2-F3737DB3E796}"/>
          </ac:grpSpMkLst>
        </pc:grpChg>
        <pc:grpChg chg="add del mod">
          <ac:chgData name="Judson Santiago" userId="ebb108da2f256286" providerId="LiveId" clId="{F1179676-42DB-41D7-B295-40604C9D423B}" dt="2021-10-15T22:18:04.282" v="279" actId="165"/>
          <ac:grpSpMkLst>
            <pc:docMk/>
            <pc:sldMk cId="1234871481" sldId="568"/>
            <ac:grpSpMk id="145" creationId="{954805A0-2DD7-45BB-9C49-1F566301BB64}"/>
          </ac:grpSpMkLst>
        </pc:grpChg>
        <pc:grpChg chg="add del mod">
          <ac:chgData name="Judson Santiago" userId="ebb108da2f256286" providerId="LiveId" clId="{F1179676-42DB-41D7-B295-40604C9D423B}" dt="2021-10-15T22:40:22.837" v="602" actId="165"/>
          <ac:grpSpMkLst>
            <pc:docMk/>
            <pc:sldMk cId="1234871481" sldId="568"/>
            <ac:grpSpMk id="157" creationId="{50D17615-7DCA-4FE0-8B39-9608D17BCC6D}"/>
          </ac:grpSpMkLst>
        </pc:grpChg>
        <pc:grpChg chg="add del mod">
          <ac:chgData name="Judson Santiago" userId="ebb108da2f256286" providerId="LiveId" clId="{F1179676-42DB-41D7-B295-40604C9D423B}" dt="2021-10-15T22:40:31.380" v="604" actId="165"/>
          <ac:grpSpMkLst>
            <pc:docMk/>
            <pc:sldMk cId="1234871481" sldId="568"/>
            <ac:grpSpMk id="180" creationId="{C812174D-CEC1-47B4-8421-2C153F3A443C}"/>
          </ac:grpSpMkLst>
        </pc:grpChg>
        <pc:grpChg chg="add del mod">
          <ac:chgData name="Judson Santiago" userId="ebb108da2f256286" providerId="LiveId" clId="{F1179676-42DB-41D7-B295-40604C9D423B}" dt="2021-10-15T22:46:07.391" v="624" actId="165"/>
          <ac:grpSpMkLst>
            <pc:docMk/>
            <pc:sldMk cId="1234871481" sldId="568"/>
            <ac:grpSpMk id="186" creationId="{E993AF2F-3A8C-474A-A56D-B2B7C5355C6E}"/>
          </ac:grpSpMkLst>
        </pc:grpChg>
        <pc:grpChg chg="add del mod">
          <ac:chgData name="Judson Santiago" userId="ebb108da2f256286" providerId="LiveId" clId="{F1179676-42DB-41D7-B295-40604C9D423B}" dt="2021-10-15T22:40:41.618" v="606" actId="165"/>
          <ac:grpSpMkLst>
            <pc:docMk/>
            <pc:sldMk cId="1234871481" sldId="568"/>
            <ac:grpSpMk id="188" creationId="{F642FA5C-5AAF-4783-9181-EBBBBD4A364F}"/>
          </ac:grpSpMkLst>
        </pc:grpChg>
        <pc:grpChg chg="add del mod">
          <ac:chgData name="Judson Santiago" userId="ebb108da2f256286" providerId="LiveId" clId="{F1179676-42DB-41D7-B295-40604C9D423B}" dt="2021-10-15T22:48:31.132" v="646" actId="165"/>
          <ac:grpSpMkLst>
            <pc:docMk/>
            <pc:sldMk cId="1234871481" sldId="568"/>
            <ac:grpSpMk id="190" creationId="{7D6DD9F4-2889-43CB-B528-514358EBA4A7}"/>
          </ac:grpSpMkLst>
        </pc:grpChg>
        <pc:grpChg chg="add mod topLvl">
          <ac:chgData name="Judson Santiago" userId="ebb108da2f256286" providerId="LiveId" clId="{F1179676-42DB-41D7-B295-40604C9D423B}" dt="2021-10-18T01:52:20.549" v="5159" actId="6549"/>
          <ac:grpSpMkLst>
            <pc:docMk/>
            <pc:sldMk cId="1234871481" sldId="568"/>
            <ac:grpSpMk id="192" creationId="{92730254-3A9B-4120-AAA2-AF3571DCD1B3}"/>
          </ac:grpSpMkLst>
        </pc:grpChg>
        <pc:grpChg chg="add del mod">
          <ac:chgData name="Judson Santiago" userId="ebb108da2f256286" providerId="LiveId" clId="{F1179676-42DB-41D7-B295-40604C9D423B}" dt="2021-10-15T22:55:05.795" v="862" actId="165"/>
          <ac:grpSpMkLst>
            <pc:docMk/>
            <pc:sldMk cId="1234871481" sldId="568"/>
            <ac:grpSpMk id="194" creationId="{945E9C8A-329F-4611-AC87-4F86EE23D0A9}"/>
          </ac:grpSpMkLst>
        </pc:grpChg>
        <pc:grpChg chg="add del mod">
          <ac:chgData name="Judson Santiago" userId="ebb108da2f256286" providerId="LiveId" clId="{F1179676-42DB-41D7-B295-40604C9D423B}" dt="2021-10-15T22:55:01.783" v="861" actId="165"/>
          <ac:grpSpMkLst>
            <pc:docMk/>
            <pc:sldMk cId="1234871481" sldId="568"/>
            <ac:grpSpMk id="195" creationId="{4FA1F05B-2FCF-4242-942D-93AF2D86BBA9}"/>
          </ac:grpSpMkLst>
        </pc:grpChg>
        <pc:grpChg chg="add mod">
          <ac:chgData name="Judson Santiago" userId="ebb108da2f256286" providerId="LiveId" clId="{F1179676-42DB-41D7-B295-40604C9D423B}" dt="2021-10-18T01:52:29.424" v="5161"/>
          <ac:grpSpMkLst>
            <pc:docMk/>
            <pc:sldMk cId="1234871481" sldId="568"/>
            <ac:grpSpMk id="197" creationId="{9FCA3FCB-8907-4FFC-B72C-3DC0D0669902}"/>
          </ac:grpSpMkLst>
        </pc:grpChg>
        <pc:grpChg chg="mod">
          <ac:chgData name="Judson Santiago" userId="ebb108da2f256286" providerId="LiveId" clId="{F1179676-42DB-41D7-B295-40604C9D423B}" dt="2021-10-15T22:30:28.853" v="395" actId="1076"/>
          <ac:grpSpMkLst>
            <pc:docMk/>
            <pc:sldMk cId="1234871481" sldId="568"/>
            <ac:grpSpMk id="230" creationId="{FB0EFAF1-144F-4483-A642-449D096F9CD9}"/>
          </ac:grpSpMkLst>
        </pc:grpChg>
        <pc:grpChg chg="mod">
          <ac:chgData name="Judson Santiago" userId="ebb108da2f256286" providerId="LiveId" clId="{F1179676-42DB-41D7-B295-40604C9D423B}" dt="2021-10-15T22:30:25.501" v="394" actId="1076"/>
          <ac:grpSpMkLst>
            <pc:docMk/>
            <pc:sldMk cId="1234871481" sldId="568"/>
            <ac:grpSpMk id="232" creationId="{B41FCCCC-C6BF-49AB-8015-71F819A10E56}"/>
          </ac:grpSpMkLst>
        </pc:grpChg>
        <pc:grpChg chg="add del mod">
          <ac:chgData name="Judson Santiago" userId="ebb108da2f256286" providerId="LiveId" clId="{F1179676-42DB-41D7-B295-40604C9D423B}" dt="2021-10-15T22:32:41.969" v="434" actId="165"/>
          <ac:grpSpMkLst>
            <pc:docMk/>
            <pc:sldMk cId="1234871481" sldId="568"/>
            <ac:grpSpMk id="270" creationId="{F1E5E2FE-2C57-490B-A8BF-7BD893DD33FD}"/>
          </ac:grpSpMkLst>
        </pc:grpChg>
        <pc:grpChg chg="del">
          <ac:chgData name="Judson Santiago" userId="ebb108da2f256286" providerId="LiveId" clId="{F1179676-42DB-41D7-B295-40604C9D423B}" dt="2021-10-15T22:13:27.091" v="261" actId="478"/>
          <ac:grpSpMkLst>
            <pc:docMk/>
            <pc:sldMk cId="1234871481" sldId="568"/>
            <ac:grpSpMk id="274" creationId="{2FB24BFD-489A-420E-B640-831A929A6BAB}"/>
          </ac:grpSpMkLst>
        </pc:grpChg>
        <pc:grpChg chg="add del mod topLvl">
          <ac:chgData name="Judson Santiago" userId="ebb108da2f256286" providerId="LiveId" clId="{F1179676-42DB-41D7-B295-40604C9D423B}" dt="2021-10-15T22:32:57.965" v="444" actId="165"/>
          <ac:grpSpMkLst>
            <pc:docMk/>
            <pc:sldMk cId="1234871481" sldId="568"/>
            <ac:grpSpMk id="289" creationId="{C45AD1DB-88AC-4006-992E-06A20CDA9789}"/>
          </ac:grpSpMkLst>
        </pc:grpChg>
        <pc:cxnChg chg="add mod ord topLvl">
          <ac:chgData name="Judson Santiago" userId="ebb108da2f256286" providerId="LiveId" clId="{F1179676-42DB-41D7-B295-40604C9D423B}" dt="2021-10-18T01:52:20.549" v="5159" actId="6549"/>
          <ac:cxnSpMkLst>
            <pc:docMk/>
            <pc:sldMk cId="1234871481" sldId="568"/>
            <ac:cxnSpMk id="7" creationId="{A3936110-05B2-41C9-885A-1B1A1493BE0C}"/>
          </ac:cxnSpMkLst>
        </pc:cxnChg>
        <pc:cxnChg chg="add mod topLvl">
          <ac:chgData name="Judson Santiago" userId="ebb108da2f256286" providerId="LiveId" clId="{F1179676-42DB-41D7-B295-40604C9D423B}" dt="2021-10-18T01:52:20.549" v="5159" actId="6549"/>
          <ac:cxnSpMkLst>
            <pc:docMk/>
            <pc:sldMk cId="1234871481" sldId="568"/>
            <ac:cxnSpMk id="20" creationId="{BE7F9C41-2B58-4322-BBB7-EE5B99D5BC98}"/>
          </ac:cxnSpMkLst>
        </pc:cxnChg>
        <pc:cxnChg chg="add mod topLvl">
          <ac:chgData name="Judson Santiago" userId="ebb108da2f256286" providerId="LiveId" clId="{F1179676-42DB-41D7-B295-40604C9D423B}" dt="2021-10-18T01:52:20.549" v="5159" actId="6549"/>
          <ac:cxnSpMkLst>
            <pc:docMk/>
            <pc:sldMk cId="1234871481" sldId="568"/>
            <ac:cxnSpMk id="130" creationId="{494C7043-3AA7-4E56-99E1-0F517B9C677A}"/>
          </ac:cxnSpMkLst>
        </pc:cxnChg>
        <pc:cxnChg chg="mod">
          <ac:chgData name="Judson Santiago" userId="ebb108da2f256286" providerId="LiveId" clId="{F1179676-42DB-41D7-B295-40604C9D423B}" dt="2021-10-15T22:15:22.403" v="269" actId="208"/>
          <ac:cxnSpMkLst>
            <pc:docMk/>
            <pc:sldMk cId="1234871481" sldId="568"/>
            <ac:cxnSpMk id="131" creationId="{1704F55A-F63E-4C01-8334-ED65B03D3D18}"/>
          </ac:cxnSpMkLst>
        </pc:cxnChg>
        <pc:cxnChg chg="add del mod topLvl">
          <ac:chgData name="Judson Santiago" userId="ebb108da2f256286" providerId="LiveId" clId="{F1179676-42DB-41D7-B295-40604C9D423B}" dt="2021-10-18T01:52:20.549" v="5159" actId="6549"/>
          <ac:cxnSpMkLst>
            <pc:docMk/>
            <pc:sldMk cId="1234871481" sldId="568"/>
            <ac:cxnSpMk id="132" creationId="{657816F1-98DE-44A8-8384-3A4A81DB88B5}"/>
          </ac:cxnSpMkLst>
        </pc:cxnChg>
        <pc:cxnChg chg="mod">
          <ac:chgData name="Judson Santiago" userId="ebb108da2f256286" providerId="LiveId" clId="{F1179676-42DB-41D7-B295-40604C9D423B}" dt="2021-10-15T22:15:22.403" v="269" actId="208"/>
          <ac:cxnSpMkLst>
            <pc:docMk/>
            <pc:sldMk cId="1234871481" sldId="568"/>
            <ac:cxnSpMk id="133" creationId="{D046353E-8370-4845-A2F8-B7C952A88562}"/>
          </ac:cxnSpMkLst>
        </pc:cxnChg>
        <pc:cxnChg chg="add mod topLvl">
          <ac:chgData name="Judson Santiago" userId="ebb108da2f256286" providerId="LiveId" clId="{F1179676-42DB-41D7-B295-40604C9D423B}" dt="2021-10-18T01:52:20.549" v="5159" actId="6549"/>
          <ac:cxnSpMkLst>
            <pc:docMk/>
            <pc:sldMk cId="1234871481" sldId="568"/>
            <ac:cxnSpMk id="134" creationId="{D0CFADDA-380A-4C43-840B-54319F433585}"/>
          </ac:cxnSpMkLst>
        </pc:cxnChg>
        <pc:cxnChg chg="add mod topLvl">
          <ac:chgData name="Judson Santiago" userId="ebb108da2f256286" providerId="LiveId" clId="{F1179676-42DB-41D7-B295-40604C9D423B}" dt="2021-10-18T01:52:20.549" v="5159" actId="6549"/>
          <ac:cxnSpMkLst>
            <pc:docMk/>
            <pc:sldMk cId="1234871481" sldId="568"/>
            <ac:cxnSpMk id="135" creationId="{EAE7E194-793F-4BC6-B811-41F270840335}"/>
          </ac:cxnSpMkLst>
        </pc:cxnChg>
        <pc:cxnChg chg="mod">
          <ac:chgData name="Judson Santiago" userId="ebb108da2f256286" providerId="LiveId" clId="{F1179676-42DB-41D7-B295-40604C9D423B}" dt="2021-10-15T22:15:22.403" v="269" actId="208"/>
          <ac:cxnSpMkLst>
            <pc:docMk/>
            <pc:sldMk cId="1234871481" sldId="568"/>
            <ac:cxnSpMk id="136" creationId="{4FF386A9-822F-40D7-9D1D-1FEF2448B8FB}"/>
          </ac:cxnSpMkLst>
        </pc:cxnChg>
        <pc:cxnChg chg="add del mod topLvl">
          <ac:chgData name="Judson Santiago" userId="ebb108da2f256286" providerId="LiveId" clId="{F1179676-42DB-41D7-B295-40604C9D423B}" dt="2021-10-15T22:18:18.967" v="280" actId="478"/>
          <ac:cxnSpMkLst>
            <pc:docMk/>
            <pc:sldMk cId="1234871481" sldId="568"/>
            <ac:cxnSpMk id="137" creationId="{B393E0ED-B3C8-467A-819F-51036984D076}"/>
          </ac:cxnSpMkLst>
        </pc:cxnChg>
        <pc:cxnChg chg="mod">
          <ac:chgData name="Judson Santiago" userId="ebb108da2f256286" providerId="LiveId" clId="{F1179676-42DB-41D7-B295-40604C9D423B}" dt="2021-10-15T22:15:22.403" v="269" actId="208"/>
          <ac:cxnSpMkLst>
            <pc:docMk/>
            <pc:sldMk cId="1234871481" sldId="568"/>
            <ac:cxnSpMk id="138" creationId="{5DACCE1C-39BD-4412-BF87-649404DC7E80}"/>
          </ac:cxnSpMkLst>
        </pc:cxnChg>
        <pc:cxnChg chg="add del mod">
          <ac:chgData name="Judson Santiago" userId="ebb108da2f256286" providerId="LiveId" clId="{F1179676-42DB-41D7-B295-40604C9D423B}" dt="2021-10-15T22:17:32.210" v="274" actId="478"/>
          <ac:cxnSpMkLst>
            <pc:docMk/>
            <pc:sldMk cId="1234871481" sldId="568"/>
            <ac:cxnSpMk id="139" creationId="{2EEA97E4-AB32-495A-BA74-F8996D52F29A}"/>
          </ac:cxnSpMkLst>
        </pc:cxnChg>
        <pc:cxnChg chg="add del mod">
          <ac:chgData name="Judson Santiago" userId="ebb108da2f256286" providerId="LiveId" clId="{F1179676-42DB-41D7-B295-40604C9D423B}" dt="2021-10-15T22:17:29.413" v="273" actId="478"/>
          <ac:cxnSpMkLst>
            <pc:docMk/>
            <pc:sldMk cId="1234871481" sldId="568"/>
            <ac:cxnSpMk id="140" creationId="{48E33063-3868-4024-A8BE-0BCE7C7578E1}"/>
          </ac:cxnSpMkLst>
        </pc:cxnChg>
        <pc:cxnChg chg="mod">
          <ac:chgData name="Judson Santiago" userId="ebb108da2f256286" providerId="LiveId" clId="{F1179676-42DB-41D7-B295-40604C9D423B}" dt="2021-10-15T22:15:22.403" v="269" actId="208"/>
          <ac:cxnSpMkLst>
            <pc:docMk/>
            <pc:sldMk cId="1234871481" sldId="568"/>
            <ac:cxnSpMk id="141" creationId="{EA3F7781-6A0D-4A4D-A2C9-7E905A2C61AC}"/>
          </ac:cxnSpMkLst>
        </pc:cxnChg>
        <pc:cxnChg chg="add del mod">
          <ac:chgData name="Judson Santiago" userId="ebb108da2f256286" providerId="LiveId" clId="{F1179676-42DB-41D7-B295-40604C9D423B}" dt="2021-10-15T22:17:29.413" v="273" actId="478"/>
          <ac:cxnSpMkLst>
            <pc:docMk/>
            <pc:sldMk cId="1234871481" sldId="568"/>
            <ac:cxnSpMk id="142" creationId="{10E2E791-0167-49C1-BCFF-7104397FD746}"/>
          </ac:cxnSpMkLst>
        </pc:cxnChg>
        <pc:cxnChg chg="add del mod">
          <ac:chgData name="Judson Santiago" userId="ebb108da2f256286" providerId="LiveId" clId="{F1179676-42DB-41D7-B295-40604C9D423B}" dt="2021-10-15T22:17:29.413" v="273" actId="478"/>
          <ac:cxnSpMkLst>
            <pc:docMk/>
            <pc:sldMk cId="1234871481" sldId="568"/>
            <ac:cxnSpMk id="143" creationId="{3DD92856-233D-47E7-89E3-E4608D0D8191}"/>
          </ac:cxnSpMkLst>
        </pc:cxnChg>
        <pc:cxnChg chg="mod">
          <ac:chgData name="Judson Santiago" userId="ebb108da2f256286" providerId="LiveId" clId="{F1179676-42DB-41D7-B295-40604C9D423B}" dt="2021-10-15T22:15:22.403" v="269" actId="208"/>
          <ac:cxnSpMkLst>
            <pc:docMk/>
            <pc:sldMk cId="1234871481" sldId="568"/>
            <ac:cxnSpMk id="144" creationId="{28CB2D6D-8747-478B-8992-B012E6475D65}"/>
          </ac:cxnSpMkLst>
        </pc:cxnChg>
        <pc:cxnChg chg="mod topLvl">
          <ac:chgData name="Judson Santiago" userId="ebb108da2f256286" providerId="LiveId" clId="{F1179676-42DB-41D7-B295-40604C9D423B}" dt="2021-10-18T01:52:20.549" v="5159" actId="6549"/>
          <ac:cxnSpMkLst>
            <pc:docMk/>
            <pc:sldMk cId="1234871481" sldId="568"/>
            <ac:cxnSpMk id="146" creationId="{6FF32ED9-0A49-4024-A7F1-060EE89A9660}"/>
          </ac:cxnSpMkLst>
        </pc:cxnChg>
        <pc:cxnChg chg="add del mod topLvl">
          <ac:chgData name="Judson Santiago" userId="ebb108da2f256286" providerId="LiveId" clId="{F1179676-42DB-41D7-B295-40604C9D423B}" dt="2021-10-18T01:52:20.549" v="5159" actId="6549"/>
          <ac:cxnSpMkLst>
            <pc:docMk/>
            <pc:sldMk cId="1234871481" sldId="568"/>
            <ac:cxnSpMk id="148" creationId="{387C205D-BC49-405C-B281-9DF738B73132}"/>
          </ac:cxnSpMkLst>
        </pc:cxnChg>
        <pc:cxnChg chg="mod topLvl">
          <ac:chgData name="Judson Santiago" userId="ebb108da2f256286" providerId="LiveId" clId="{F1179676-42DB-41D7-B295-40604C9D423B}" dt="2021-10-18T01:52:20.549" v="5159" actId="6549"/>
          <ac:cxnSpMkLst>
            <pc:docMk/>
            <pc:sldMk cId="1234871481" sldId="568"/>
            <ac:cxnSpMk id="149" creationId="{1B54918A-1440-49AD-8606-66CA12ABB260}"/>
          </ac:cxnSpMkLst>
        </pc:cxnChg>
        <pc:cxnChg chg="mod topLvl">
          <ac:chgData name="Judson Santiago" userId="ebb108da2f256286" providerId="LiveId" clId="{F1179676-42DB-41D7-B295-40604C9D423B}" dt="2021-10-18T01:52:20.549" v="5159" actId="6549"/>
          <ac:cxnSpMkLst>
            <pc:docMk/>
            <pc:sldMk cId="1234871481" sldId="568"/>
            <ac:cxnSpMk id="151" creationId="{3B52246A-88E7-44CB-9F1C-5D9660A854BF}"/>
          </ac:cxnSpMkLst>
        </pc:cxnChg>
        <pc:cxnChg chg="mod topLvl">
          <ac:chgData name="Judson Santiago" userId="ebb108da2f256286" providerId="LiveId" clId="{F1179676-42DB-41D7-B295-40604C9D423B}" dt="2021-10-18T01:52:20.549" v="5159" actId="6549"/>
          <ac:cxnSpMkLst>
            <pc:docMk/>
            <pc:sldMk cId="1234871481" sldId="568"/>
            <ac:cxnSpMk id="152" creationId="{57421CF5-1509-4AAB-BE26-462D77296FEE}"/>
          </ac:cxnSpMkLst>
        </pc:cxnChg>
        <pc:cxnChg chg="add mod topLvl">
          <ac:chgData name="Judson Santiago" userId="ebb108da2f256286" providerId="LiveId" clId="{F1179676-42DB-41D7-B295-40604C9D423B}" dt="2021-10-18T01:52:20.549" v="5159" actId="6549"/>
          <ac:cxnSpMkLst>
            <pc:docMk/>
            <pc:sldMk cId="1234871481" sldId="568"/>
            <ac:cxnSpMk id="156" creationId="{DD282DA9-4476-40F1-A401-3FAB95AF2EE3}"/>
          </ac:cxnSpMkLst>
        </pc:cxnChg>
        <pc:cxnChg chg="add mod topLvl">
          <ac:chgData name="Judson Santiago" userId="ebb108da2f256286" providerId="LiveId" clId="{F1179676-42DB-41D7-B295-40604C9D423B}" dt="2021-10-18T01:52:20.549" v="5159" actId="6549"/>
          <ac:cxnSpMkLst>
            <pc:docMk/>
            <pc:sldMk cId="1234871481" sldId="568"/>
            <ac:cxnSpMk id="159" creationId="{D4655C91-229C-435F-8CAF-B55A14B80D04}"/>
          </ac:cxnSpMkLst>
        </pc:cxnChg>
        <pc:cxnChg chg="add mod topLvl">
          <ac:chgData name="Judson Santiago" userId="ebb108da2f256286" providerId="LiveId" clId="{F1179676-42DB-41D7-B295-40604C9D423B}" dt="2021-10-18T01:52:20.549" v="5159" actId="6549"/>
          <ac:cxnSpMkLst>
            <pc:docMk/>
            <pc:sldMk cId="1234871481" sldId="568"/>
            <ac:cxnSpMk id="163" creationId="{6BDB4588-9E91-4D7C-87E6-D4F35A3F4762}"/>
          </ac:cxnSpMkLst>
        </pc:cxnChg>
        <pc:cxnChg chg="add mod topLvl">
          <ac:chgData name="Judson Santiago" userId="ebb108da2f256286" providerId="LiveId" clId="{F1179676-42DB-41D7-B295-40604C9D423B}" dt="2021-10-18T01:52:20.549" v="5159" actId="6549"/>
          <ac:cxnSpMkLst>
            <pc:docMk/>
            <pc:sldMk cId="1234871481" sldId="568"/>
            <ac:cxnSpMk id="169" creationId="{C0D55BDD-669A-45C6-B0E5-96563FA9CBB3}"/>
          </ac:cxnSpMkLst>
        </pc:cxnChg>
        <pc:cxnChg chg="add mod topLvl">
          <ac:chgData name="Judson Santiago" userId="ebb108da2f256286" providerId="LiveId" clId="{F1179676-42DB-41D7-B295-40604C9D423B}" dt="2021-10-18T01:52:20.549" v="5159" actId="6549"/>
          <ac:cxnSpMkLst>
            <pc:docMk/>
            <pc:sldMk cId="1234871481" sldId="568"/>
            <ac:cxnSpMk id="170" creationId="{F667C9AD-A5D5-416F-AE2E-EBFBFA1CEBB0}"/>
          </ac:cxnSpMkLst>
        </pc:cxnChg>
        <pc:cxnChg chg="add mod topLvl">
          <ac:chgData name="Judson Santiago" userId="ebb108da2f256286" providerId="LiveId" clId="{F1179676-42DB-41D7-B295-40604C9D423B}" dt="2021-10-18T01:52:20.549" v="5159" actId="6549"/>
          <ac:cxnSpMkLst>
            <pc:docMk/>
            <pc:sldMk cId="1234871481" sldId="568"/>
            <ac:cxnSpMk id="173" creationId="{FFEC3EA8-C3BC-46C8-BCCE-EFAEA3355B62}"/>
          </ac:cxnSpMkLst>
        </pc:cxnChg>
        <pc:cxnChg chg="add mod topLvl">
          <ac:chgData name="Judson Santiago" userId="ebb108da2f256286" providerId="LiveId" clId="{F1179676-42DB-41D7-B295-40604C9D423B}" dt="2021-10-18T01:52:20.549" v="5159" actId="6549"/>
          <ac:cxnSpMkLst>
            <pc:docMk/>
            <pc:sldMk cId="1234871481" sldId="568"/>
            <ac:cxnSpMk id="176" creationId="{81AFDB81-707C-444B-A26D-A8DD7136481D}"/>
          </ac:cxnSpMkLst>
        </pc:cxnChg>
        <pc:cxnChg chg="mod">
          <ac:chgData name="Judson Santiago" userId="ebb108da2f256286" providerId="LiveId" clId="{F1179676-42DB-41D7-B295-40604C9D423B}" dt="2021-10-15T22:15:35.834" v="270" actId="208"/>
          <ac:cxnSpMkLst>
            <pc:docMk/>
            <pc:sldMk cId="1234871481" sldId="568"/>
            <ac:cxnSpMk id="258" creationId="{FB6EFE50-F7BA-431D-BC4A-78E59E2252B4}"/>
          </ac:cxnSpMkLst>
        </pc:cxnChg>
        <pc:cxnChg chg="mod">
          <ac:chgData name="Judson Santiago" userId="ebb108da2f256286" providerId="LiveId" clId="{F1179676-42DB-41D7-B295-40604C9D423B}" dt="2021-10-15T22:15:35.834" v="270" actId="208"/>
          <ac:cxnSpMkLst>
            <pc:docMk/>
            <pc:sldMk cId="1234871481" sldId="568"/>
            <ac:cxnSpMk id="259" creationId="{787ACDAC-E9FA-4891-9C25-25C83A6F07AA}"/>
          </ac:cxnSpMkLst>
        </pc:cxnChg>
        <pc:cxnChg chg="mod">
          <ac:chgData name="Judson Santiago" userId="ebb108da2f256286" providerId="LiveId" clId="{F1179676-42DB-41D7-B295-40604C9D423B}" dt="2021-10-15T22:15:35.834" v="270" actId="208"/>
          <ac:cxnSpMkLst>
            <pc:docMk/>
            <pc:sldMk cId="1234871481" sldId="568"/>
            <ac:cxnSpMk id="260" creationId="{7249214C-AD81-4CEB-9426-B5181237916D}"/>
          </ac:cxnSpMkLst>
        </pc:cxnChg>
        <pc:cxnChg chg="mod">
          <ac:chgData name="Judson Santiago" userId="ebb108da2f256286" providerId="LiveId" clId="{F1179676-42DB-41D7-B295-40604C9D423B}" dt="2021-10-15T22:15:35.834" v="270" actId="208"/>
          <ac:cxnSpMkLst>
            <pc:docMk/>
            <pc:sldMk cId="1234871481" sldId="568"/>
            <ac:cxnSpMk id="261" creationId="{57151F93-79B9-462F-A61D-9D1385C6C535}"/>
          </ac:cxnSpMkLst>
        </pc:cxnChg>
        <pc:cxnChg chg="mod topLvl">
          <ac:chgData name="Judson Santiago" userId="ebb108da2f256286" providerId="LiveId" clId="{F1179676-42DB-41D7-B295-40604C9D423B}" dt="2021-10-18T01:52:29.424" v="5161"/>
          <ac:cxnSpMkLst>
            <pc:docMk/>
            <pc:sldMk cId="1234871481" sldId="568"/>
            <ac:cxnSpMk id="272" creationId="{3E9AEB5B-8D2F-403F-BF81-9C00260AB7DC}"/>
          </ac:cxnSpMkLst>
        </pc:cxnChg>
        <pc:cxnChg chg="mod topLvl">
          <ac:chgData name="Judson Santiago" userId="ebb108da2f256286" providerId="LiveId" clId="{F1179676-42DB-41D7-B295-40604C9D423B}" dt="2021-10-18T01:52:29.424" v="5161"/>
          <ac:cxnSpMkLst>
            <pc:docMk/>
            <pc:sldMk cId="1234871481" sldId="568"/>
            <ac:cxnSpMk id="273" creationId="{9B55E30C-D081-4680-A138-343C82891A3F}"/>
          </ac:cxnSpMkLst>
        </pc:cxnChg>
        <pc:cxnChg chg="mod topLvl">
          <ac:chgData name="Judson Santiago" userId="ebb108da2f256286" providerId="LiveId" clId="{F1179676-42DB-41D7-B295-40604C9D423B}" dt="2021-10-18T01:52:29.424" v="5161"/>
          <ac:cxnSpMkLst>
            <pc:docMk/>
            <pc:sldMk cId="1234871481" sldId="568"/>
            <ac:cxnSpMk id="277" creationId="{6EE42EFA-7073-4244-9A13-A99A6EDCBA94}"/>
          </ac:cxnSpMkLst>
        </pc:cxnChg>
        <pc:cxnChg chg="mod topLvl">
          <ac:chgData name="Judson Santiago" userId="ebb108da2f256286" providerId="LiveId" clId="{F1179676-42DB-41D7-B295-40604C9D423B}" dt="2021-10-18T01:52:29.424" v="5161"/>
          <ac:cxnSpMkLst>
            <pc:docMk/>
            <pc:sldMk cId="1234871481" sldId="568"/>
            <ac:cxnSpMk id="278" creationId="{01AB1E7A-8373-4D2D-A9FF-D5E548B715F6}"/>
          </ac:cxnSpMkLst>
        </pc:cxnChg>
        <pc:cxnChg chg="mod topLvl">
          <ac:chgData name="Judson Santiago" userId="ebb108da2f256286" providerId="LiveId" clId="{F1179676-42DB-41D7-B295-40604C9D423B}" dt="2021-10-18T01:52:29.424" v="5161"/>
          <ac:cxnSpMkLst>
            <pc:docMk/>
            <pc:sldMk cId="1234871481" sldId="568"/>
            <ac:cxnSpMk id="279" creationId="{151A3B6B-FFA4-48E0-B453-343D91653C2D}"/>
          </ac:cxnSpMkLst>
        </pc:cxnChg>
        <pc:cxnChg chg="mod topLvl">
          <ac:chgData name="Judson Santiago" userId="ebb108da2f256286" providerId="LiveId" clId="{F1179676-42DB-41D7-B295-40604C9D423B}" dt="2021-10-18T01:52:29.424" v="5161"/>
          <ac:cxnSpMkLst>
            <pc:docMk/>
            <pc:sldMk cId="1234871481" sldId="568"/>
            <ac:cxnSpMk id="280" creationId="{14167CF2-0DEB-4804-9621-CC730166B566}"/>
          </ac:cxnSpMkLst>
        </pc:cxnChg>
        <pc:cxnChg chg="mod topLvl">
          <ac:chgData name="Judson Santiago" userId="ebb108da2f256286" providerId="LiveId" clId="{F1179676-42DB-41D7-B295-40604C9D423B}" dt="2021-10-18T01:52:29.424" v="5161"/>
          <ac:cxnSpMkLst>
            <pc:docMk/>
            <pc:sldMk cId="1234871481" sldId="568"/>
            <ac:cxnSpMk id="281" creationId="{3888ABF6-4E45-49BB-9993-3673DCAB36A8}"/>
          </ac:cxnSpMkLst>
        </pc:cxnChg>
        <pc:cxnChg chg="mod topLvl">
          <ac:chgData name="Judson Santiago" userId="ebb108da2f256286" providerId="LiveId" clId="{F1179676-42DB-41D7-B295-40604C9D423B}" dt="2021-10-18T01:52:29.424" v="5161"/>
          <ac:cxnSpMkLst>
            <pc:docMk/>
            <pc:sldMk cId="1234871481" sldId="568"/>
            <ac:cxnSpMk id="282" creationId="{2B720FA9-9CF9-4289-B7D7-5C534132DF93}"/>
          </ac:cxnSpMkLst>
        </pc:cxnChg>
        <pc:cxnChg chg="mod topLvl">
          <ac:chgData name="Judson Santiago" userId="ebb108da2f256286" providerId="LiveId" clId="{F1179676-42DB-41D7-B295-40604C9D423B}" dt="2021-10-18T01:52:29.424" v="5161"/>
          <ac:cxnSpMkLst>
            <pc:docMk/>
            <pc:sldMk cId="1234871481" sldId="568"/>
            <ac:cxnSpMk id="294" creationId="{EFA56BCB-6057-4615-8D9D-072E17EAC491}"/>
          </ac:cxnSpMkLst>
        </pc:cxnChg>
        <pc:cxnChg chg="mod topLvl">
          <ac:chgData name="Judson Santiago" userId="ebb108da2f256286" providerId="LiveId" clId="{F1179676-42DB-41D7-B295-40604C9D423B}" dt="2021-10-18T01:52:29.424" v="5161"/>
          <ac:cxnSpMkLst>
            <pc:docMk/>
            <pc:sldMk cId="1234871481" sldId="568"/>
            <ac:cxnSpMk id="295" creationId="{24E1F2A0-0C0F-42C8-A862-7781F58FE7CE}"/>
          </ac:cxnSpMkLst>
        </pc:cxnChg>
        <pc:cxnChg chg="mod topLvl">
          <ac:chgData name="Judson Santiago" userId="ebb108da2f256286" providerId="LiveId" clId="{F1179676-42DB-41D7-B295-40604C9D423B}" dt="2021-10-18T01:52:29.424" v="5161"/>
          <ac:cxnSpMkLst>
            <pc:docMk/>
            <pc:sldMk cId="1234871481" sldId="568"/>
            <ac:cxnSpMk id="296" creationId="{504FA735-C979-4EE8-9585-15B16C89E2FD}"/>
          </ac:cxnSpMkLst>
        </pc:cxnChg>
        <pc:cxnChg chg="mod topLvl">
          <ac:chgData name="Judson Santiago" userId="ebb108da2f256286" providerId="LiveId" clId="{F1179676-42DB-41D7-B295-40604C9D423B}" dt="2021-10-18T01:52:29.424" v="5161"/>
          <ac:cxnSpMkLst>
            <pc:docMk/>
            <pc:sldMk cId="1234871481" sldId="568"/>
            <ac:cxnSpMk id="297" creationId="{E19B7CF6-11FE-42DF-A478-F8E330844C2E}"/>
          </ac:cxnSpMkLst>
        </pc:cxnChg>
      </pc:sldChg>
      <pc:sldChg chg="addSp delSp modSp mod modTransition modNotesTx">
        <pc:chgData name="Judson Santiago" userId="ebb108da2f256286" providerId="LiveId" clId="{F1179676-42DB-41D7-B295-40604C9D423B}" dt="2021-10-18T02:22:31.630" v="5887"/>
        <pc:sldMkLst>
          <pc:docMk/>
          <pc:sldMk cId="415756540" sldId="569"/>
        </pc:sldMkLst>
        <pc:spChg chg="mod">
          <ac:chgData name="Judson Santiago" userId="ebb108da2f256286" providerId="LiveId" clId="{F1179676-42DB-41D7-B295-40604C9D423B}" dt="2021-10-16T04:02:29.927" v="1328" actId="207"/>
          <ac:spMkLst>
            <pc:docMk/>
            <pc:sldMk cId="415756540" sldId="569"/>
            <ac:spMk id="3" creationId="{0D8233B2-AAE5-4D2A-A0DF-87FFBD1A5A6E}"/>
          </ac:spMkLst>
        </pc:spChg>
        <pc:spChg chg="add del mod">
          <ac:chgData name="Judson Santiago" userId="ebb108da2f256286" providerId="LiveId" clId="{F1179676-42DB-41D7-B295-40604C9D423B}" dt="2021-10-16T04:00:36.471" v="1275" actId="478"/>
          <ac:spMkLst>
            <pc:docMk/>
            <pc:sldMk cId="415756540" sldId="569"/>
            <ac:spMk id="72" creationId="{84A82F08-9B9B-4696-AB24-E81D7DC65565}"/>
          </ac:spMkLst>
        </pc:spChg>
        <pc:spChg chg="add mod">
          <ac:chgData name="Judson Santiago" userId="ebb108da2f256286" providerId="LiveId" clId="{F1179676-42DB-41D7-B295-40604C9D423B}" dt="2021-10-16T04:01:49.103" v="1320" actId="1035"/>
          <ac:spMkLst>
            <pc:docMk/>
            <pc:sldMk cId="415756540" sldId="569"/>
            <ac:spMk id="73" creationId="{637EC8A5-B1CA-404C-BD30-AB69D037A23B}"/>
          </ac:spMkLst>
        </pc:spChg>
        <pc:spChg chg="add mod">
          <ac:chgData name="Judson Santiago" userId="ebb108da2f256286" providerId="LiveId" clId="{F1179676-42DB-41D7-B295-40604C9D423B}" dt="2021-10-18T01:54:28.863" v="5178" actId="1037"/>
          <ac:spMkLst>
            <pc:docMk/>
            <pc:sldMk cId="415756540" sldId="569"/>
            <ac:spMk id="75" creationId="{93D318C9-24D7-4E7F-B243-CBA25854C9CD}"/>
          </ac:spMkLst>
        </pc:spChg>
        <pc:grpChg chg="mod">
          <ac:chgData name="Judson Santiago" userId="ebb108da2f256286" providerId="LiveId" clId="{F1179676-42DB-41D7-B295-40604C9D423B}" dt="2021-10-16T04:01:41.649" v="1304" actId="1035"/>
          <ac:grpSpMkLst>
            <pc:docMk/>
            <pc:sldMk cId="415756540" sldId="569"/>
            <ac:grpSpMk id="53" creationId="{DF991295-E0E5-4F42-B1FB-B58B566988AF}"/>
          </ac:grpSpMkLst>
        </pc:grpChg>
        <pc:grpChg chg="mod">
          <ac:chgData name="Judson Santiago" userId="ebb108da2f256286" providerId="LiveId" clId="{F1179676-42DB-41D7-B295-40604C9D423B}" dt="2021-10-16T04:01:33.836" v="1297" actId="1035"/>
          <ac:grpSpMkLst>
            <pc:docMk/>
            <pc:sldMk cId="415756540" sldId="569"/>
            <ac:grpSpMk id="200" creationId="{3627823D-FADA-4D13-8410-45A2A35327E2}"/>
          </ac:grpSpMkLst>
        </pc:grpChg>
      </pc:sldChg>
      <pc:sldChg chg="modSp mod modTransition">
        <pc:chgData name="Judson Santiago" userId="ebb108da2f256286" providerId="LiveId" clId="{F1179676-42DB-41D7-B295-40604C9D423B}" dt="2021-10-18T02:22:31.630" v="5887"/>
        <pc:sldMkLst>
          <pc:docMk/>
          <pc:sldMk cId="2884686864" sldId="570"/>
        </pc:sldMkLst>
        <pc:spChg chg="mod">
          <ac:chgData name="Judson Santiago" userId="ebb108da2f256286" providerId="LiveId" clId="{F1179676-42DB-41D7-B295-40604C9D423B}" dt="2021-10-18T00:41:14.452" v="4831" actId="20577"/>
          <ac:spMkLst>
            <pc:docMk/>
            <pc:sldMk cId="2884686864" sldId="570"/>
            <ac:spMk id="3" creationId="{E9D8A878-616D-4E64-B0C3-C486FED2B9E3}"/>
          </ac:spMkLst>
        </pc:spChg>
      </pc:sldChg>
      <pc:sldChg chg="modSp mod modTransition modNotesTx">
        <pc:chgData name="Judson Santiago" userId="ebb108da2f256286" providerId="LiveId" clId="{F1179676-42DB-41D7-B295-40604C9D423B}" dt="2021-10-18T02:22:31.630" v="5887"/>
        <pc:sldMkLst>
          <pc:docMk/>
          <pc:sldMk cId="3058569644" sldId="571"/>
        </pc:sldMkLst>
        <pc:spChg chg="mod">
          <ac:chgData name="Judson Santiago" userId="ebb108da2f256286" providerId="LiveId" clId="{F1179676-42DB-41D7-B295-40604C9D423B}" dt="2021-10-18T01:37:45.215" v="5039" actId="207"/>
          <ac:spMkLst>
            <pc:docMk/>
            <pc:sldMk cId="3058569644" sldId="571"/>
            <ac:spMk id="5" creationId="{71B92A09-9733-4518-9FF5-CC399DD46D4A}"/>
          </ac:spMkLst>
        </pc:spChg>
      </pc:sldChg>
      <pc:sldChg chg="addSp delSp modSp mod modTransition">
        <pc:chgData name="Judson Santiago" userId="ebb108da2f256286" providerId="LiveId" clId="{F1179676-42DB-41D7-B295-40604C9D423B}" dt="2021-10-18T02:22:31.630" v="5887"/>
        <pc:sldMkLst>
          <pc:docMk/>
          <pc:sldMk cId="2725914243" sldId="572"/>
        </pc:sldMkLst>
        <pc:spChg chg="mod">
          <ac:chgData name="Judson Santiago" userId="ebb108da2f256286" providerId="LiveId" clId="{F1179676-42DB-41D7-B295-40604C9D423B}" dt="2021-10-16T23:22:13.918" v="4168" actId="1076"/>
          <ac:spMkLst>
            <pc:docMk/>
            <pc:sldMk cId="2725914243" sldId="572"/>
            <ac:spMk id="3" creationId="{19D0957A-1C87-439B-B18B-80D6D8E75234}"/>
          </ac:spMkLst>
        </pc:spChg>
        <pc:spChg chg="mod">
          <ac:chgData name="Judson Santiago" userId="ebb108da2f256286" providerId="LiveId" clId="{F1179676-42DB-41D7-B295-40604C9D423B}" dt="2021-10-16T23:12:39.246" v="4044" actId="20577"/>
          <ac:spMkLst>
            <pc:docMk/>
            <pc:sldMk cId="2725914243" sldId="572"/>
            <ac:spMk id="5" creationId="{EC39C5AD-0099-4E98-BB48-7161594F1304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6" creationId="{72C1B859-2AFD-4C86-9108-4E33F1A7E047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7" creationId="{B3C900EC-1993-424D-8FA8-589E6BFE263D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8" creationId="{DEE03ADE-630B-4B83-B1B0-3CC46335C714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9" creationId="{9E81459A-6504-4158-911D-B86BE0FF5E26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10" creationId="{59D98E41-F8F6-4BB8-8653-35601C4B087A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11" creationId="{A3271203-5C5F-4B6A-A30C-F39E1AD2347F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12" creationId="{B2C16194-FD90-4B69-860F-22387C5389C5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13" creationId="{AD9D48BA-DC6C-4581-9E39-5B389A4F27BB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14" creationId="{D52B797A-B4CA-44DF-9205-34A26F6F1C18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15" creationId="{41AA1700-34DC-419E-AD3D-A054CC276840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16" creationId="{214B670B-DF10-4E7D-8730-6BDD9E68B61A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17" creationId="{763A815A-4442-4226-9CD1-069F0B958D08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18" creationId="{21005706-9496-443F-BD63-4D15CE4A9BA7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19" creationId="{7AB1E94B-E401-4670-A7C3-B4D89B5CC0CD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20" creationId="{111BC60F-4009-42C7-A0FC-6E163E836F2B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21" creationId="{16EB71B0-C7EA-4EBB-808A-2FCCAA94F900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24" creationId="{551BCB83-C649-4D26-9BFF-0D5C82D3E1EB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25" creationId="{C4BB123A-4258-43D8-9C5C-C0EB30091841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26" creationId="{1F7332D9-5DE0-459D-9912-6F45F001C21E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27" creationId="{05995FCF-B840-4F05-8BC9-5230E0A991CD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28" creationId="{E4CFC748-8495-4400-BBCC-3CCBCF5CB413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29" creationId="{8CCB4D74-DD5D-4A87-8866-A99B273B9134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30" creationId="{12CAB905-8A69-4F4D-90F5-795ADA8FC079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31" creationId="{362CE724-C96A-41D4-B111-217C89EFA59C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32" creationId="{CE071A94-50C1-4F98-91DD-2E02E6C97399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33" creationId="{EA0F5EBC-ACC9-45EA-85D2-CBD1CB4B9C6F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34" creationId="{8F474609-BAD5-4B27-A0B5-653C69DFE340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35" creationId="{8DFEC8A4-6EE2-410A-9351-27EB8C75B93C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36" creationId="{853B2C04-E9DF-47D5-99F8-821408FA4F49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37" creationId="{CCE5C57A-111A-467C-92B4-FBA7F6CE536A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38" creationId="{A56A9C81-4FA7-4550-8096-4C5748955A30}"/>
          </ac:spMkLst>
        </pc:spChg>
        <pc:spChg chg="mo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39" creationId="{EFF74952-CE43-4727-9FF1-18C760095E16}"/>
          </ac:spMkLst>
        </pc:spChg>
        <pc:spChg chg="mod topLvl">
          <ac:chgData name="Judson Santiago" userId="ebb108da2f256286" providerId="LiveId" clId="{F1179676-42DB-41D7-B295-40604C9D423B}" dt="2021-10-18T01:48:09.759" v="5089" actId="20577"/>
          <ac:spMkLst>
            <pc:docMk/>
            <pc:sldMk cId="2725914243" sldId="572"/>
            <ac:spMk id="41" creationId="{0CF8BEAA-DCA6-4F44-BEFF-53363D2D9ACD}"/>
          </ac:spMkLst>
        </pc:spChg>
        <pc:spChg chg="mod or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45" creationId="{6CD37915-FD39-4D3D-84CE-777827541CB3}"/>
          </ac:spMkLst>
        </pc:spChg>
        <pc:spChg chg="mod or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46" creationId="{999E7ECD-B409-48DC-9738-138A538908E2}"/>
          </ac:spMkLst>
        </pc:spChg>
        <pc:spChg chg="mod or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48" creationId="{2F436EAB-9FB9-47BF-BD19-8F081E3C884B}"/>
          </ac:spMkLst>
        </pc:spChg>
        <pc:spChg chg="mod ord topLvl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49" creationId="{C10D174D-2244-4584-98F2-8E14EC755D1E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62" creationId="{203F4E9C-2D25-41C9-A627-377E1F54783F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63" creationId="{2A03D709-5A1E-4F92-8A72-41C54CB83243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64" creationId="{0939D8FB-798D-4D66-8105-DDBCFABC02AE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65" creationId="{17D15102-4773-4B79-A489-3F3FD150F5E2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66" creationId="{8014C323-8BF9-4209-A13D-68028AA9F7B9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67" creationId="{42176857-7814-4030-B0FA-8E1B71D9B416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68" creationId="{8CE232CF-247C-4448-9D5E-B74BD785DAFA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69" creationId="{A3F0EBAF-C4D5-4325-A866-7B32485EC3D3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70" creationId="{065FC00A-6E65-44EE-9BD5-951FFC8AF20A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71" creationId="{94449D39-5239-4A12-8A15-BCB61140A33D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72" creationId="{FA632947-DE0C-4842-B533-6F79EE63E1B1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73" creationId="{6D72FB70-FF76-47AD-8B72-0084A0A688A8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74" creationId="{F8669E5A-6B38-4CCD-87A1-3F9118D336B6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75" creationId="{136B4CF7-6E50-4EA9-BE7C-C6BE47F88571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76" creationId="{39F7C936-3122-4792-8A4E-423FB547D2FA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77" creationId="{0383C69E-501E-43FE-BBEA-A270C9927ED3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78" creationId="{02DC4BD4-4628-4D9F-A78C-6E4DD6A019A9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79" creationId="{978C664F-2A77-47AA-BBF0-A69A1E801B74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80" creationId="{C298C3DA-BC76-4191-B88D-B6A1A3071103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81" creationId="{321EABDD-836E-470B-AC04-BF59447C11B0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82" creationId="{DB6290E4-0ED8-4DE3-9D15-3E1D0F5C04D9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83" creationId="{83265D37-73B9-42D3-950E-0653152E885C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84" creationId="{F9EE4BD1-7AFA-40ED-8C40-BED7219D27F8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85" creationId="{ECCEF6C5-CDEC-4FB3-9E32-A9586D151D84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86" creationId="{ED148A17-0F4A-4277-A17C-825E8E0DCCD8}"/>
          </ac:spMkLst>
        </pc:spChg>
        <pc:spChg chg="add del mod">
          <ac:chgData name="Judson Santiago" userId="ebb108da2f256286" providerId="LiveId" clId="{F1179676-42DB-41D7-B295-40604C9D423B}" dt="2021-10-16T23:21:16.505" v="4151"/>
          <ac:spMkLst>
            <pc:docMk/>
            <pc:sldMk cId="2725914243" sldId="572"/>
            <ac:spMk id="87" creationId="{BFC03A14-470C-428E-95B4-ECBCB7AC34AB}"/>
          </ac:spMkLst>
        </pc:spChg>
        <pc:spChg chg="add del mod">
          <ac:chgData name="Judson Santiago" userId="ebb108da2f256286" providerId="LiveId" clId="{F1179676-42DB-41D7-B295-40604C9D423B}" dt="2021-10-16T23:21:16.505" v="4151"/>
          <ac:spMkLst>
            <pc:docMk/>
            <pc:sldMk cId="2725914243" sldId="572"/>
            <ac:spMk id="88" creationId="{296AF75B-2D89-420F-866A-765785C8EC88}"/>
          </ac:spMkLst>
        </pc:spChg>
        <pc:spChg chg="add del mod">
          <ac:chgData name="Judson Santiago" userId="ebb108da2f256286" providerId="LiveId" clId="{F1179676-42DB-41D7-B295-40604C9D423B}" dt="2021-10-16T23:21:16.505" v="4151"/>
          <ac:spMkLst>
            <pc:docMk/>
            <pc:sldMk cId="2725914243" sldId="572"/>
            <ac:spMk id="89" creationId="{0415FED5-E406-438E-A716-3AEF7156B5D5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90" creationId="{3655BD8A-DAEC-4ED8-8B45-3BACB7610A76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91" creationId="{A718EF23-4FC7-468C-A263-A429624EE8CE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92" creationId="{376EDF1D-A553-4498-AD1E-D993723767E3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93" creationId="{DA38BEC0-CAB5-4D10-AC8F-CADD6924D9EC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94" creationId="{00681760-A6F8-4742-97E2-0D093E92581D}"/>
          </ac:spMkLst>
        </pc:spChg>
        <pc:spChg chg="add mod">
          <ac:chgData name="Judson Santiago" userId="ebb108da2f256286" providerId="LiveId" clId="{F1179676-42DB-41D7-B295-40604C9D423B}" dt="2021-10-16T23:23:03.297" v="4175" actId="164"/>
          <ac:spMkLst>
            <pc:docMk/>
            <pc:sldMk cId="2725914243" sldId="572"/>
            <ac:spMk id="95" creationId="{D2C4A182-47A4-45D0-AD73-FE37F89960B5}"/>
          </ac:spMkLst>
        </pc:spChg>
        <pc:grpChg chg="del mod topLvl">
          <ac:chgData name="Judson Santiago" userId="ebb108da2f256286" providerId="LiveId" clId="{F1179676-42DB-41D7-B295-40604C9D423B}" dt="2021-10-16T23:19:53.224" v="4136" actId="165"/>
          <ac:grpSpMkLst>
            <pc:docMk/>
            <pc:sldMk cId="2725914243" sldId="572"/>
            <ac:grpSpMk id="22" creationId="{F0F08A07-AE20-42B6-B419-7D2B50CFDEA4}"/>
          </ac:grpSpMkLst>
        </pc:grpChg>
        <pc:grpChg chg="add del">
          <ac:chgData name="Judson Santiago" userId="ebb108da2f256286" providerId="LiveId" clId="{F1179676-42DB-41D7-B295-40604C9D423B}" dt="2021-10-16T23:16:45.107" v="4109" actId="165"/>
          <ac:grpSpMkLst>
            <pc:docMk/>
            <pc:sldMk cId="2725914243" sldId="572"/>
            <ac:grpSpMk id="50" creationId="{BAC4DDE2-7536-4414-8091-6C71806BC2C5}"/>
          </ac:grpSpMkLst>
        </pc:grpChg>
        <pc:grpChg chg="add mod">
          <ac:chgData name="Judson Santiago" userId="ebb108da2f256286" providerId="LiveId" clId="{F1179676-42DB-41D7-B295-40604C9D423B}" dt="2021-10-16T23:23:03.297" v="4175" actId="164"/>
          <ac:grpSpMkLst>
            <pc:docMk/>
            <pc:sldMk cId="2725914243" sldId="572"/>
            <ac:grpSpMk id="96" creationId="{482ADBEC-A8E8-4CAA-A4C0-9A4C67B5564D}"/>
          </ac:grpSpMkLst>
        </pc:grpChg>
        <pc:cxnChg chg="mod topLvl">
          <ac:chgData name="Judson Santiago" userId="ebb108da2f256286" providerId="LiveId" clId="{F1179676-42DB-41D7-B295-40604C9D423B}" dt="2021-10-16T23:23:03.297" v="4175" actId="164"/>
          <ac:cxnSpMkLst>
            <pc:docMk/>
            <pc:sldMk cId="2725914243" sldId="572"/>
            <ac:cxnSpMk id="43" creationId="{F6B0D2A8-7E3A-4F18-B7D0-15B5B885674E}"/>
          </ac:cxnSpMkLst>
        </pc:cxnChg>
        <pc:cxnChg chg="add del mod">
          <ac:chgData name="Judson Santiago" userId="ebb108da2f256286" providerId="LiveId" clId="{F1179676-42DB-41D7-B295-40604C9D423B}" dt="2021-10-16T23:14:54.538" v="4074" actId="478"/>
          <ac:cxnSpMkLst>
            <pc:docMk/>
            <pc:sldMk cId="2725914243" sldId="572"/>
            <ac:cxnSpMk id="47" creationId="{01AD743B-B795-4C4B-8AED-8641C65142FD}"/>
          </ac:cxnSpMkLst>
        </pc:cxnChg>
        <pc:cxnChg chg="add del mod">
          <ac:chgData name="Judson Santiago" userId="ebb108da2f256286" providerId="LiveId" clId="{F1179676-42DB-41D7-B295-40604C9D423B}" dt="2021-10-16T23:15:07.556" v="4078" actId="478"/>
          <ac:cxnSpMkLst>
            <pc:docMk/>
            <pc:sldMk cId="2725914243" sldId="572"/>
            <ac:cxnSpMk id="53" creationId="{9C3C49CD-E45D-4882-853A-DF8ABAB8B2D8}"/>
          </ac:cxnSpMkLst>
        </pc:cxnChg>
        <pc:cxnChg chg="add mod">
          <ac:chgData name="Judson Santiago" userId="ebb108da2f256286" providerId="LiveId" clId="{F1179676-42DB-41D7-B295-40604C9D423B}" dt="2021-10-16T23:23:03.297" v="4175" actId="164"/>
          <ac:cxnSpMkLst>
            <pc:docMk/>
            <pc:sldMk cId="2725914243" sldId="572"/>
            <ac:cxnSpMk id="54" creationId="{CF93CFBB-6084-4DF8-8546-65BDBA11C0F2}"/>
          </ac:cxnSpMkLst>
        </pc:cxnChg>
        <pc:cxnChg chg="add mod">
          <ac:chgData name="Judson Santiago" userId="ebb108da2f256286" providerId="LiveId" clId="{F1179676-42DB-41D7-B295-40604C9D423B}" dt="2021-10-16T23:23:03.297" v="4175" actId="164"/>
          <ac:cxnSpMkLst>
            <pc:docMk/>
            <pc:sldMk cId="2725914243" sldId="572"/>
            <ac:cxnSpMk id="55" creationId="{E4E3043B-0538-4A7C-8E98-313620637342}"/>
          </ac:cxnSpMkLst>
        </pc:cxnChg>
        <pc:cxnChg chg="add mod ord">
          <ac:chgData name="Judson Santiago" userId="ebb108da2f256286" providerId="LiveId" clId="{F1179676-42DB-41D7-B295-40604C9D423B}" dt="2021-10-16T23:23:03.297" v="4175" actId="164"/>
          <ac:cxnSpMkLst>
            <pc:docMk/>
            <pc:sldMk cId="2725914243" sldId="572"/>
            <ac:cxnSpMk id="59" creationId="{AB497BBE-1D1B-41F1-A638-54E70645FCB7}"/>
          </ac:cxnSpMkLst>
        </pc:cxnChg>
        <pc:cxnChg chg="add mod ord">
          <ac:chgData name="Judson Santiago" userId="ebb108da2f256286" providerId="LiveId" clId="{F1179676-42DB-41D7-B295-40604C9D423B}" dt="2021-10-16T23:23:03.297" v="4175" actId="164"/>
          <ac:cxnSpMkLst>
            <pc:docMk/>
            <pc:sldMk cId="2725914243" sldId="572"/>
            <ac:cxnSpMk id="60" creationId="{3DAD1270-9BC2-4193-B2C4-DC1E2DCF3204}"/>
          </ac:cxnSpMkLst>
        </pc:cxnChg>
        <pc:cxnChg chg="add mod">
          <ac:chgData name="Judson Santiago" userId="ebb108da2f256286" providerId="LiveId" clId="{F1179676-42DB-41D7-B295-40604C9D423B}" dt="2021-10-16T23:23:03.297" v="4175" actId="164"/>
          <ac:cxnSpMkLst>
            <pc:docMk/>
            <pc:sldMk cId="2725914243" sldId="572"/>
            <ac:cxnSpMk id="61" creationId="{AA022DF4-0A71-4FCC-B2D5-88105F776B7D}"/>
          </ac:cxnSpMkLst>
        </pc:cxnChg>
      </pc:sldChg>
      <pc:sldChg chg="modSp mod modTransition modNotesTx">
        <pc:chgData name="Judson Santiago" userId="ebb108da2f256286" providerId="LiveId" clId="{F1179676-42DB-41D7-B295-40604C9D423B}" dt="2021-10-18T02:22:31.630" v="5887"/>
        <pc:sldMkLst>
          <pc:docMk/>
          <pc:sldMk cId="1842906912" sldId="573"/>
        </pc:sldMkLst>
        <pc:spChg chg="mod">
          <ac:chgData name="Judson Santiago" userId="ebb108da2f256286" providerId="LiveId" clId="{F1179676-42DB-41D7-B295-40604C9D423B}" dt="2021-10-18T01:48:06.887" v="5087" actId="20577"/>
          <ac:spMkLst>
            <pc:docMk/>
            <pc:sldMk cId="1842906912" sldId="573"/>
            <ac:spMk id="3" creationId="{6FECE52F-B151-45CE-A626-7B6751417FB9}"/>
          </ac:spMkLst>
        </pc:spChg>
        <pc:spChg chg="mod">
          <ac:chgData name="Judson Santiago" userId="ebb108da2f256286" providerId="LiveId" clId="{F1179676-42DB-41D7-B295-40604C9D423B}" dt="2021-10-18T01:48:30.450" v="5091" actId="20577"/>
          <ac:spMkLst>
            <pc:docMk/>
            <pc:sldMk cId="1842906912" sldId="573"/>
            <ac:spMk id="8" creationId="{1CD3BDFA-7F25-4DC3-882F-630AC2851913}"/>
          </ac:spMkLst>
        </pc:spChg>
      </pc:sldChg>
      <pc:sldChg chg="modTransition">
        <pc:chgData name="Judson Santiago" userId="ebb108da2f256286" providerId="LiveId" clId="{F1179676-42DB-41D7-B295-40604C9D423B}" dt="2021-10-18T02:22:31.630" v="5887"/>
        <pc:sldMkLst>
          <pc:docMk/>
          <pc:sldMk cId="4177934415" sldId="574"/>
        </pc:sldMkLst>
      </pc:sldChg>
      <pc:sldChg chg="addSp delSp modSp add mod modTransition modNotesTx">
        <pc:chgData name="Judson Santiago" userId="ebb108da2f256286" providerId="LiveId" clId="{F1179676-42DB-41D7-B295-40604C9D423B}" dt="2021-10-18T02:22:31.630" v="5887"/>
        <pc:sldMkLst>
          <pc:docMk/>
          <pc:sldMk cId="245520750" sldId="575"/>
        </pc:sldMkLst>
        <pc:spChg chg="mod">
          <ac:chgData name="Judson Santiago" userId="ebb108da2f256286" providerId="LiveId" clId="{F1179676-42DB-41D7-B295-40604C9D423B}" dt="2021-10-15T22:55:59.962" v="871" actId="207"/>
          <ac:spMkLst>
            <pc:docMk/>
            <pc:sldMk cId="245520750" sldId="575"/>
            <ac:spMk id="3" creationId="{56FA5FFD-D526-49D5-AEA0-A2FD3285A696}"/>
          </ac:spMkLst>
        </pc:spChg>
        <pc:spChg chg="mod">
          <ac:chgData name="Judson Santiago" userId="ebb108da2f256286" providerId="LiveId" clId="{F1179676-42DB-41D7-B295-40604C9D423B}" dt="2021-10-15T22:52:53.787" v="751"/>
          <ac:spMkLst>
            <pc:docMk/>
            <pc:sldMk cId="245520750" sldId="575"/>
            <ac:spMk id="132" creationId="{B8A7CC61-D1CF-49BA-AEA5-47683A2E8E10}"/>
          </ac:spMkLst>
        </pc:spChg>
        <pc:spChg chg="mod">
          <ac:chgData name="Judson Santiago" userId="ebb108da2f256286" providerId="LiveId" clId="{F1179676-42DB-41D7-B295-40604C9D423B}" dt="2021-10-15T22:52:53.787" v="751"/>
          <ac:spMkLst>
            <pc:docMk/>
            <pc:sldMk cId="245520750" sldId="575"/>
            <ac:spMk id="135" creationId="{4091B133-2761-4BDC-9454-F9790B57CA67}"/>
          </ac:spMkLst>
        </pc:spChg>
        <pc:spChg chg="mod">
          <ac:chgData name="Judson Santiago" userId="ebb108da2f256286" providerId="LiveId" clId="{F1179676-42DB-41D7-B295-40604C9D423B}" dt="2021-10-15T22:52:53.787" v="751"/>
          <ac:spMkLst>
            <pc:docMk/>
            <pc:sldMk cId="245520750" sldId="575"/>
            <ac:spMk id="163" creationId="{BE498C02-FBD1-4272-A421-74567956009F}"/>
          </ac:spMkLst>
        </pc:spChg>
        <pc:spChg chg="mod">
          <ac:chgData name="Judson Santiago" userId="ebb108da2f256286" providerId="LiveId" clId="{F1179676-42DB-41D7-B295-40604C9D423B}" dt="2021-10-15T22:52:53.787" v="751"/>
          <ac:spMkLst>
            <pc:docMk/>
            <pc:sldMk cId="245520750" sldId="575"/>
            <ac:spMk id="165" creationId="{E2557469-0885-4981-A494-055F8DFC8812}"/>
          </ac:spMkLst>
        </pc:spChg>
        <pc:spChg chg="mod">
          <ac:chgData name="Judson Santiago" userId="ebb108da2f256286" providerId="LiveId" clId="{F1179676-42DB-41D7-B295-40604C9D423B}" dt="2021-10-15T22:52:53.787" v="751"/>
          <ac:spMkLst>
            <pc:docMk/>
            <pc:sldMk cId="245520750" sldId="575"/>
            <ac:spMk id="169" creationId="{1BE5A24C-C079-4EE4-8F50-98CA1E1BE46C}"/>
          </ac:spMkLst>
        </pc:spChg>
        <pc:spChg chg="mod">
          <ac:chgData name="Judson Santiago" userId="ebb108da2f256286" providerId="LiveId" clId="{F1179676-42DB-41D7-B295-40604C9D423B}" dt="2021-10-15T22:52:53.787" v="751"/>
          <ac:spMkLst>
            <pc:docMk/>
            <pc:sldMk cId="245520750" sldId="575"/>
            <ac:spMk id="171" creationId="{DD6CEFEB-8D3E-43D1-B8D0-D36BE67F73CA}"/>
          </ac:spMkLst>
        </pc:spChg>
        <pc:spChg chg="mod">
          <ac:chgData name="Judson Santiago" userId="ebb108da2f256286" providerId="LiveId" clId="{F1179676-42DB-41D7-B295-40604C9D423B}" dt="2021-10-15T22:52:53.787" v="751"/>
          <ac:spMkLst>
            <pc:docMk/>
            <pc:sldMk cId="245520750" sldId="575"/>
            <ac:spMk id="195" creationId="{5B824E04-DB06-466A-9C6E-0D92F1F7AD4C}"/>
          </ac:spMkLst>
        </pc:spChg>
        <pc:spChg chg="mod">
          <ac:chgData name="Judson Santiago" userId="ebb108da2f256286" providerId="LiveId" clId="{F1179676-42DB-41D7-B295-40604C9D423B}" dt="2021-10-15T22:52:53.787" v="751"/>
          <ac:spMkLst>
            <pc:docMk/>
            <pc:sldMk cId="245520750" sldId="575"/>
            <ac:spMk id="197" creationId="{4E265A6D-57FF-437C-BF71-33676A4BF99E}"/>
          </ac:spMkLst>
        </pc:spChg>
        <pc:spChg chg="mod">
          <ac:chgData name="Judson Santiago" userId="ebb108da2f256286" providerId="LiveId" clId="{F1179676-42DB-41D7-B295-40604C9D423B}" dt="2021-10-15T22:52:53.787" v="751"/>
          <ac:spMkLst>
            <pc:docMk/>
            <pc:sldMk cId="245520750" sldId="575"/>
            <ac:spMk id="199" creationId="{41A9435F-47A2-4FF1-95CA-EA9CA8F58F0A}"/>
          </ac:spMkLst>
        </pc:spChg>
        <pc:spChg chg="mod">
          <ac:chgData name="Judson Santiago" userId="ebb108da2f256286" providerId="LiveId" clId="{F1179676-42DB-41D7-B295-40604C9D423B}" dt="2021-10-15T22:52:53.787" v="751"/>
          <ac:spMkLst>
            <pc:docMk/>
            <pc:sldMk cId="245520750" sldId="575"/>
            <ac:spMk id="200" creationId="{3B80F933-BB50-4FC8-AAB8-668EA552C215}"/>
          </ac:spMkLst>
        </pc:spChg>
        <pc:spChg chg="mod">
          <ac:chgData name="Judson Santiago" userId="ebb108da2f256286" providerId="LiveId" clId="{F1179676-42DB-41D7-B295-40604C9D423B}" dt="2021-10-15T22:52:53.787" v="751"/>
          <ac:spMkLst>
            <pc:docMk/>
            <pc:sldMk cId="245520750" sldId="575"/>
            <ac:spMk id="202" creationId="{C39BEA7F-8AA0-428E-8F60-0D610BA5F516}"/>
          </ac:spMkLst>
        </pc:spChg>
        <pc:spChg chg="mod">
          <ac:chgData name="Judson Santiago" userId="ebb108da2f256286" providerId="LiveId" clId="{F1179676-42DB-41D7-B295-40604C9D423B}" dt="2021-10-15T22:52:53.787" v="751"/>
          <ac:spMkLst>
            <pc:docMk/>
            <pc:sldMk cId="245520750" sldId="575"/>
            <ac:spMk id="204" creationId="{8FADCB66-E1CA-4802-9C04-3F9BBE1C8F73}"/>
          </ac:spMkLst>
        </pc:spChg>
        <pc:spChg chg="mod">
          <ac:chgData name="Judson Santiago" userId="ebb108da2f256286" providerId="LiveId" clId="{F1179676-42DB-41D7-B295-40604C9D423B}" dt="2021-10-15T22:52:53.787" v="751"/>
          <ac:spMkLst>
            <pc:docMk/>
            <pc:sldMk cId="245520750" sldId="575"/>
            <ac:spMk id="206" creationId="{C5AC7BCF-7923-4BDF-A5F6-CED0CF0DFFAB}"/>
          </ac:spMkLst>
        </pc:spChg>
        <pc:spChg chg="mod">
          <ac:chgData name="Judson Santiago" userId="ebb108da2f256286" providerId="LiveId" clId="{F1179676-42DB-41D7-B295-40604C9D423B}" dt="2021-10-15T22:52:53.787" v="751"/>
          <ac:spMkLst>
            <pc:docMk/>
            <pc:sldMk cId="245520750" sldId="575"/>
            <ac:spMk id="208" creationId="{5C47DF0D-9653-4303-9D6F-F69D6BDC8BC1}"/>
          </ac:spMkLst>
        </pc:spChg>
        <pc:spChg chg="mod">
          <ac:chgData name="Judson Santiago" userId="ebb108da2f256286" providerId="LiveId" clId="{F1179676-42DB-41D7-B295-40604C9D423B}" dt="2021-10-15T22:52:53.787" v="751"/>
          <ac:spMkLst>
            <pc:docMk/>
            <pc:sldMk cId="245520750" sldId="575"/>
            <ac:spMk id="210" creationId="{93CB4CD1-4CF0-4555-B121-DF6C5B464E83}"/>
          </ac:spMkLst>
        </pc:spChg>
        <pc:spChg chg="mod">
          <ac:chgData name="Judson Santiago" userId="ebb108da2f256286" providerId="LiveId" clId="{F1179676-42DB-41D7-B295-40604C9D423B}" dt="2021-10-15T22:52:53.787" v="751"/>
          <ac:spMkLst>
            <pc:docMk/>
            <pc:sldMk cId="245520750" sldId="575"/>
            <ac:spMk id="212" creationId="{CD48F55B-6B69-43B8-B401-5DB361BA787C}"/>
          </ac:spMkLst>
        </pc:spChg>
        <pc:spChg chg="mod">
          <ac:chgData name="Judson Santiago" userId="ebb108da2f256286" providerId="LiveId" clId="{F1179676-42DB-41D7-B295-40604C9D423B}" dt="2021-10-15T22:52:53.787" v="751"/>
          <ac:spMkLst>
            <pc:docMk/>
            <pc:sldMk cId="245520750" sldId="575"/>
            <ac:spMk id="214" creationId="{65763D79-D4E0-4E97-A315-1EB32D30A75F}"/>
          </ac:spMkLst>
        </pc:spChg>
        <pc:spChg chg="add mod">
          <ac:chgData name="Judson Santiago" userId="ebb108da2f256286" providerId="LiveId" clId="{F1179676-42DB-41D7-B295-40604C9D423B}" dt="2021-10-15T22:55:35.904" v="867" actId="1076"/>
          <ac:spMkLst>
            <pc:docMk/>
            <pc:sldMk cId="245520750" sldId="575"/>
            <ac:spMk id="216" creationId="{8FA7F57F-377A-421E-8D41-C5DA195E7D00}"/>
          </ac:spMkLst>
        </pc:spChg>
        <pc:spChg chg="mod">
          <ac:chgData name="Judson Santiago" userId="ebb108da2f256286" providerId="LiveId" clId="{F1179676-42DB-41D7-B295-40604C9D423B}" dt="2021-10-15T22:55:30.706" v="866"/>
          <ac:spMkLst>
            <pc:docMk/>
            <pc:sldMk cId="245520750" sldId="575"/>
            <ac:spMk id="220" creationId="{11075FE4-B02F-47D7-92F7-E2095755BC4F}"/>
          </ac:spMkLst>
        </pc:spChg>
        <pc:spChg chg="mod">
          <ac:chgData name="Judson Santiago" userId="ebb108da2f256286" providerId="LiveId" clId="{F1179676-42DB-41D7-B295-40604C9D423B}" dt="2021-10-15T22:55:30.706" v="866"/>
          <ac:spMkLst>
            <pc:docMk/>
            <pc:sldMk cId="245520750" sldId="575"/>
            <ac:spMk id="282" creationId="{5668048F-7FCF-4590-9535-6DB130F69A1A}"/>
          </ac:spMkLst>
        </pc:spChg>
        <pc:spChg chg="mod">
          <ac:chgData name="Judson Santiago" userId="ebb108da2f256286" providerId="LiveId" clId="{F1179676-42DB-41D7-B295-40604C9D423B}" dt="2021-10-18T01:52:09.548" v="5156"/>
          <ac:spMkLst>
            <pc:docMk/>
            <pc:sldMk cId="245520750" sldId="575"/>
            <ac:spMk id="283" creationId="{B8ED914B-6CE5-428B-B4DE-FB641F9B6680}"/>
          </ac:spMkLst>
        </pc:spChg>
        <pc:spChg chg="mod">
          <ac:chgData name="Judson Santiago" userId="ebb108da2f256286" providerId="LiveId" clId="{F1179676-42DB-41D7-B295-40604C9D423B}" dt="2021-10-15T22:55:30.706" v="866"/>
          <ac:spMkLst>
            <pc:docMk/>
            <pc:sldMk cId="245520750" sldId="575"/>
            <ac:spMk id="284" creationId="{773E26EE-21B4-4CFE-B4D1-324332CB0EC7}"/>
          </ac:spMkLst>
        </pc:spChg>
        <pc:spChg chg="add mod">
          <ac:chgData name="Judson Santiago" userId="ebb108da2f256286" providerId="LiveId" clId="{F1179676-42DB-41D7-B295-40604C9D423B}" dt="2021-10-15T22:55:35.904" v="867" actId="1076"/>
          <ac:spMkLst>
            <pc:docMk/>
            <pc:sldMk cId="245520750" sldId="575"/>
            <ac:spMk id="285" creationId="{8B5831CC-D25E-4ABA-B522-E47DF63BC983}"/>
          </ac:spMkLst>
        </pc:spChg>
        <pc:spChg chg="mod">
          <ac:chgData name="Judson Santiago" userId="ebb108da2f256286" providerId="LiveId" clId="{F1179676-42DB-41D7-B295-40604C9D423B}" dt="2021-10-18T01:52:03.399" v="5154"/>
          <ac:spMkLst>
            <pc:docMk/>
            <pc:sldMk cId="245520750" sldId="575"/>
            <ac:spMk id="299" creationId="{F156C698-1567-4F99-8830-028D076E83CA}"/>
          </ac:spMkLst>
        </pc:spChg>
        <pc:spChg chg="mod">
          <ac:chgData name="Judson Santiago" userId="ebb108da2f256286" providerId="LiveId" clId="{F1179676-42DB-41D7-B295-40604C9D423B}" dt="2021-10-18T01:52:03.399" v="5154"/>
          <ac:spMkLst>
            <pc:docMk/>
            <pc:sldMk cId="245520750" sldId="575"/>
            <ac:spMk id="300" creationId="{28500E2F-AECA-4912-B67B-7379D525B69D}"/>
          </ac:spMkLst>
        </pc:spChg>
        <pc:spChg chg="mod">
          <ac:chgData name="Judson Santiago" userId="ebb108da2f256286" providerId="LiveId" clId="{F1179676-42DB-41D7-B295-40604C9D423B}" dt="2021-10-18T01:52:05.618" v="5155" actId="21"/>
          <ac:spMkLst>
            <pc:docMk/>
            <pc:sldMk cId="245520750" sldId="575"/>
            <ac:spMk id="301" creationId="{944F0A88-54EA-4E16-A99D-FD92B426FC98}"/>
          </ac:spMkLst>
        </pc:spChg>
        <pc:spChg chg="mod">
          <ac:chgData name="Judson Santiago" userId="ebb108da2f256286" providerId="LiveId" clId="{F1179676-42DB-41D7-B295-40604C9D423B}" dt="2021-10-18T01:52:03.399" v="5154"/>
          <ac:spMkLst>
            <pc:docMk/>
            <pc:sldMk cId="245520750" sldId="575"/>
            <ac:spMk id="302" creationId="{9B2F3AF5-EE6F-49D1-925A-3A0E761C4B68}"/>
          </ac:spMkLst>
        </pc:spChg>
        <pc:spChg chg="mod">
          <ac:chgData name="Judson Santiago" userId="ebb108da2f256286" providerId="LiveId" clId="{F1179676-42DB-41D7-B295-40604C9D423B}" dt="2021-10-18T01:52:03.399" v="5154"/>
          <ac:spMkLst>
            <pc:docMk/>
            <pc:sldMk cId="245520750" sldId="575"/>
            <ac:spMk id="303" creationId="{F743F781-AFB5-4092-84EF-43BAEED3F2BE}"/>
          </ac:spMkLst>
        </pc:spChg>
        <pc:spChg chg="mod">
          <ac:chgData name="Judson Santiago" userId="ebb108da2f256286" providerId="LiveId" clId="{F1179676-42DB-41D7-B295-40604C9D423B}" dt="2021-10-18T01:52:03.399" v="5154"/>
          <ac:spMkLst>
            <pc:docMk/>
            <pc:sldMk cId="245520750" sldId="575"/>
            <ac:spMk id="304" creationId="{3EA5B306-7087-4281-8939-1EC9887DDF27}"/>
          </ac:spMkLst>
        </pc:spChg>
        <pc:spChg chg="mod">
          <ac:chgData name="Judson Santiago" userId="ebb108da2f256286" providerId="LiveId" clId="{F1179676-42DB-41D7-B295-40604C9D423B}" dt="2021-10-18T01:52:03.399" v="5154"/>
          <ac:spMkLst>
            <pc:docMk/>
            <pc:sldMk cId="245520750" sldId="575"/>
            <ac:spMk id="305" creationId="{BA027F4D-2F2D-47E6-AEC2-A2BCDC0EA038}"/>
          </ac:spMkLst>
        </pc:spChg>
        <pc:spChg chg="mod">
          <ac:chgData name="Judson Santiago" userId="ebb108da2f256286" providerId="LiveId" clId="{F1179676-42DB-41D7-B295-40604C9D423B}" dt="2021-10-18T01:52:03.399" v="5154"/>
          <ac:spMkLst>
            <pc:docMk/>
            <pc:sldMk cId="245520750" sldId="575"/>
            <ac:spMk id="306" creationId="{6161A5D2-4A03-45B0-8585-41A1E073671F}"/>
          </ac:spMkLst>
        </pc:spChg>
        <pc:spChg chg="mod">
          <ac:chgData name="Judson Santiago" userId="ebb108da2f256286" providerId="LiveId" clId="{F1179676-42DB-41D7-B295-40604C9D423B}" dt="2021-10-18T01:52:03.399" v="5154"/>
          <ac:spMkLst>
            <pc:docMk/>
            <pc:sldMk cId="245520750" sldId="575"/>
            <ac:spMk id="307" creationId="{3504E4CD-10E1-4349-BCD2-9DD214BF7B88}"/>
          </ac:spMkLst>
        </pc:spChg>
        <pc:spChg chg="mod">
          <ac:chgData name="Judson Santiago" userId="ebb108da2f256286" providerId="LiveId" clId="{F1179676-42DB-41D7-B295-40604C9D423B}" dt="2021-10-18T01:52:03.399" v="5154"/>
          <ac:spMkLst>
            <pc:docMk/>
            <pc:sldMk cId="245520750" sldId="575"/>
            <ac:spMk id="308" creationId="{D26CD03D-59A0-46A3-ADE7-65F24DDBE4A4}"/>
          </ac:spMkLst>
        </pc:spChg>
        <pc:spChg chg="mod">
          <ac:chgData name="Judson Santiago" userId="ebb108da2f256286" providerId="LiveId" clId="{F1179676-42DB-41D7-B295-40604C9D423B}" dt="2021-10-18T01:52:03.399" v="5154"/>
          <ac:spMkLst>
            <pc:docMk/>
            <pc:sldMk cId="245520750" sldId="575"/>
            <ac:spMk id="309" creationId="{EB8FBED6-0CB5-4B94-9CEA-02616F63BB71}"/>
          </ac:spMkLst>
        </pc:spChg>
        <pc:grpChg chg="add del mod">
          <ac:chgData name="Judson Santiago" userId="ebb108da2f256286" providerId="LiveId" clId="{F1179676-42DB-41D7-B295-40604C9D423B}" dt="2021-10-15T22:55:30.269" v="865" actId="478"/>
          <ac:grpSpMkLst>
            <pc:docMk/>
            <pc:sldMk cId="245520750" sldId="575"/>
            <ac:grpSpMk id="130" creationId="{33D28222-A463-4E0A-8D5D-CD727158789B}"/>
          </ac:grpSpMkLst>
        </pc:grpChg>
        <pc:grpChg chg="mod">
          <ac:chgData name="Judson Santiago" userId="ebb108da2f256286" providerId="LiveId" clId="{F1179676-42DB-41D7-B295-40604C9D423B}" dt="2021-10-15T22:52:53.787" v="751"/>
          <ac:grpSpMkLst>
            <pc:docMk/>
            <pc:sldMk cId="245520750" sldId="575"/>
            <ac:grpSpMk id="134" creationId="{1B18C06C-5DE2-4C18-8F4A-C80CFB67EA4C}"/>
          </ac:grpSpMkLst>
        </pc:grpChg>
        <pc:grpChg chg="add del mod">
          <ac:chgData name="Judson Santiago" userId="ebb108da2f256286" providerId="LiveId" clId="{F1179676-42DB-41D7-B295-40604C9D423B}" dt="2021-10-15T22:55:30.269" v="865" actId="478"/>
          <ac:grpSpMkLst>
            <pc:docMk/>
            <pc:sldMk cId="245520750" sldId="575"/>
            <ac:grpSpMk id="170" creationId="{583CF780-2AD0-4BEC-98A2-5F6EA386EA5B}"/>
          </ac:grpSpMkLst>
        </pc:grpChg>
        <pc:grpChg chg="add mod">
          <ac:chgData name="Judson Santiago" userId="ebb108da2f256286" providerId="LiveId" clId="{F1179676-42DB-41D7-B295-40604C9D423B}" dt="2021-10-15T22:55:35.904" v="867" actId="1076"/>
          <ac:grpSpMkLst>
            <pc:docMk/>
            <pc:sldMk cId="245520750" sldId="575"/>
            <ac:grpSpMk id="218" creationId="{69F1EF2E-A635-4A9E-8136-F1D301E30EC5}"/>
          </ac:grpSpMkLst>
        </pc:grpChg>
        <pc:grpChg chg="del">
          <ac:chgData name="Judson Santiago" userId="ebb108da2f256286" providerId="LiveId" clId="{F1179676-42DB-41D7-B295-40604C9D423B}" dt="2021-10-15T22:52:46.131" v="750" actId="478"/>
          <ac:grpSpMkLst>
            <pc:docMk/>
            <pc:sldMk cId="245520750" sldId="575"/>
            <ac:grpSpMk id="230" creationId="{FB0EFAF1-144F-4483-A642-449D096F9CD9}"/>
          </ac:grpSpMkLst>
        </pc:grpChg>
        <pc:grpChg chg="del">
          <ac:chgData name="Judson Santiago" userId="ebb108da2f256286" providerId="LiveId" clId="{F1179676-42DB-41D7-B295-40604C9D423B}" dt="2021-10-15T22:52:46.131" v="750" actId="478"/>
          <ac:grpSpMkLst>
            <pc:docMk/>
            <pc:sldMk cId="245520750" sldId="575"/>
            <ac:grpSpMk id="232" creationId="{B41FCCCC-C6BF-49AB-8015-71F819A10E56}"/>
          </ac:grpSpMkLst>
        </pc:grpChg>
        <pc:grpChg chg="add mod">
          <ac:chgData name="Judson Santiago" userId="ebb108da2f256286" providerId="LiveId" clId="{F1179676-42DB-41D7-B295-40604C9D423B}" dt="2021-10-18T01:52:03.399" v="5154"/>
          <ac:grpSpMkLst>
            <pc:docMk/>
            <pc:sldMk cId="245520750" sldId="575"/>
            <ac:grpSpMk id="286" creationId="{562F4CBB-BB98-4AFF-B41A-87270AA380BF}"/>
          </ac:grpSpMkLst>
        </pc:grp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37" creationId="{B408312F-CAC3-40B8-B60E-14D2F77E75E6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39" creationId="{59F827BF-4ADE-468F-AE31-50F77EAAB626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40" creationId="{6ED7D11C-E9A9-4520-BC5D-71B4234FDC2B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42" creationId="{52653E07-993A-4CDA-998C-0577B42EA653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43" creationId="{6515177D-2861-41C7-BC5A-9B2A391C32AF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45" creationId="{161E0411-D098-4531-9A95-CD307C66977B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46" creationId="{DED9CC4E-4021-4F02-B4C6-7271EA31C9CE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48" creationId="{2CF2FC96-BFF6-4DDA-9617-49EE20A8A128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49" creationId="{ABD3C7F4-D4FC-431F-AA39-47507012F184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51" creationId="{93207DAB-53DF-4B7D-B60D-EB923C91F46E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52" creationId="{F21C6871-71F6-4322-844A-2848883BBD6D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53" creationId="{36ABBF69-3DAE-4E92-A5C3-7BED3247314E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54" creationId="{5B351213-8A76-441D-B2C2-E53805F95475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56" creationId="{4AEF51D5-AAE3-40BF-8AAE-F71FC1E03FB1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57" creationId="{2AD64FB8-491A-46DC-8B3D-4C4939E3A940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58" creationId="{6F06C61B-5A28-41BA-A828-56A0A30C2BE7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59" creationId="{C39EDEDF-877E-40DF-82E7-E43D7B824960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61" creationId="{73F248D4-69EA-4B89-BF46-038077B55C59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73" creationId="{66CDF905-C563-4270-AD33-07F834CB0D2F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74" creationId="{58E22ACA-89AC-47B5-8C0A-76CA1B4BD611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76" creationId="{28759385-EDA9-4B40-BE38-896E70F40187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78" creationId="{4EC0E3A1-8EFE-4C1A-9949-83B6389581E7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80" creationId="{4AB767A7-887F-470B-B8A1-0D5DFCE8416A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83" creationId="{4193215E-D32C-46BB-82E5-F85EC1271A9C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85" creationId="{AB887DA4-D393-4B93-B360-09448267BAD5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86" creationId="{637A8431-A5AA-4A45-BB1B-5F2ABE39BFE0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88" creationId="{0D24D74E-E07C-4399-8119-914C18ACA955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90" creationId="{6B4E1E87-4950-44CA-86D2-F4F06CCAA0AC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92" creationId="{583AE67B-B41C-48AF-B7A8-7B403C00D1C4}"/>
          </ac:cxnSpMkLst>
        </pc:cxnChg>
        <pc:cxnChg chg="mod">
          <ac:chgData name="Judson Santiago" userId="ebb108da2f256286" providerId="LiveId" clId="{F1179676-42DB-41D7-B295-40604C9D423B}" dt="2021-10-15T22:52:53.787" v="751"/>
          <ac:cxnSpMkLst>
            <pc:docMk/>
            <pc:sldMk cId="245520750" sldId="575"/>
            <ac:cxnSpMk id="194" creationId="{5F37CE92-8A08-4BEF-8B19-13C6F8B6418A}"/>
          </ac:cxnSpMkLst>
        </pc:cxnChg>
        <pc:cxnChg chg="mod">
          <ac:chgData name="Judson Santiago" userId="ebb108da2f256286" providerId="LiveId" clId="{F1179676-42DB-41D7-B295-40604C9D423B}" dt="2021-10-15T22:55:30.706" v="866"/>
          <ac:cxnSpMkLst>
            <pc:docMk/>
            <pc:sldMk cId="245520750" sldId="575"/>
            <ac:cxnSpMk id="222" creationId="{47261446-5DBF-43D9-BCBF-F37AF993DCE7}"/>
          </ac:cxnSpMkLst>
        </pc:cxnChg>
        <pc:cxnChg chg="mod">
          <ac:chgData name="Judson Santiago" userId="ebb108da2f256286" providerId="LiveId" clId="{F1179676-42DB-41D7-B295-40604C9D423B}" dt="2021-10-15T22:55:30.706" v="866"/>
          <ac:cxnSpMkLst>
            <pc:docMk/>
            <pc:sldMk cId="245520750" sldId="575"/>
            <ac:cxnSpMk id="223" creationId="{95B2181B-1082-4AAD-96D4-AA4EE12E6E1C}"/>
          </ac:cxnSpMkLst>
        </pc:cxnChg>
        <pc:cxnChg chg="mod">
          <ac:chgData name="Judson Santiago" userId="ebb108da2f256286" providerId="LiveId" clId="{F1179676-42DB-41D7-B295-40604C9D423B}" dt="2021-10-15T22:55:30.706" v="866"/>
          <ac:cxnSpMkLst>
            <pc:docMk/>
            <pc:sldMk cId="245520750" sldId="575"/>
            <ac:cxnSpMk id="225" creationId="{6CA7F2A8-66B1-4983-AC0E-654221C1E437}"/>
          </ac:cxnSpMkLst>
        </pc:cxnChg>
        <pc:cxnChg chg="mod">
          <ac:chgData name="Judson Santiago" userId="ebb108da2f256286" providerId="LiveId" clId="{F1179676-42DB-41D7-B295-40604C9D423B}" dt="2021-10-15T22:55:30.706" v="866"/>
          <ac:cxnSpMkLst>
            <pc:docMk/>
            <pc:sldMk cId="245520750" sldId="575"/>
            <ac:cxnSpMk id="227" creationId="{D4F97FD1-839D-452E-A50A-A215D8EFA325}"/>
          </ac:cxnSpMkLst>
        </pc:cxnChg>
        <pc:cxnChg chg="mod">
          <ac:chgData name="Judson Santiago" userId="ebb108da2f256286" providerId="LiveId" clId="{F1179676-42DB-41D7-B295-40604C9D423B}" dt="2021-10-15T22:55:30.706" v="866"/>
          <ac:cxnSpMkLst>
            <pc:docMk/>
            <pc:sldMk cId="245520750" sldId="575"/>
            <ac:cxnSpMk id="229" creationId="{0EC4F846-DF08-4332-BC1C-3462E08461F4}"/>
          </ac:cxnSpMkLst>
        </pc:cxnChg>
        <pc:cxnChg chg="mod">
          <ac:chgData name="Judson Santiago" userId="ebb108da2f256286" providerId="LiveId" clId="{F1179676-42DB-41D7-B295-40604C9D423B}" dt="2021-10-15T22:55:30.706" v="866"/>
          <ac:cxnSpMkLst>
            <pc:docMk/>
            <pc:sldMk cId="245520750" sldId="575"/>
            <ac:cxnSpMk id="231" creationId="{41CAB0F8-DBD9-4192-B32A-A897D54D8096}"/>
          </ac:cxnSpMkLst>
        </pc:cxnChg>
        <pc:cxnChg chg="mod">
          <ac:chgData name="Judson Santiago" userId="ebb108da2f256286" providerId="LiveId" clId="{F1179676-42DB-41D7-B295-40604C9D423B}" dt="2021-10-15T22:55:30.706" v="866"/>
          <ac:cxnSpMkLst>
            <pc:docMk/>
            <pc:sldMk cId="245520750" sldId="575"/>
            <ac:cxnSpMk id="233" creationId="{4C64373F-1530-431E-9088-409D3483E749}"/>
          </ac:cxnSpMkLst>
        </pc:cxnChg>
        <pc:cxnChg chg="mod">
          <ac:chgData name="Judson Santiago" userId="ebb108da2f256286" providerId="LiveId" clId="{F1179676-42DB-41D7-B295-40604C9D423B}" dt="2021-10-15T22:55:30.706" v="866"/>
          <ac:cxnSpMkLst>
            <pc:docMk/>
            <pc:sldMk cId="245520750" sldId="575"/>
            <ac:cxnSpMk id="234" creationId="{903FAA0D-A5DF-4113-BB61-9DC058A25955}"/>
          </ac:cxnSpMkLst>
        </pc:cxnChg>
        <pc:cxnChg chg="mod">
          <ac:chgData name="Judson Santiago" userId="ebb108da2f256286" providerId="LiveId" clId="{F1179676-42DB-41D7-B295-40604C9D423B}" dt="2021-10-15T22:55:30.706" v="866"/>
          <ac:cxnSpMkLst>
            <pc:docMk/>
            <pc:sldMk cId="245520750" sldId="575"/>
            <ac:cxnSpMk id="235" creationId="{0EA82348-F76C-40F5-AD08-A53C20202CDC}"/>
          </ac:cxnSpMkLst>
        </pc:cxnChg>
        <pc:cxnChg chg="mod">
          <ac:chgData name="Judson Santiago" userId="ebb108da2f256286" providerId="LiveId" clId="{F1179676-42DB-41D7-B295-40604C9D423B}" dt="2021-10-15T22:55:30.706" v="866"/>
          <ac:cxnSpMkLst>
            <pc:docMk/>
            <pc:sldMk cId="245520750" sldId="575"/>
            <ac:cxnSpMk id="236" creationId="{44434919-5FCB-41B2-A16D-C5AC8CE0508D}"/>
          </ac:cxnSpMkLst>
        </pc:cxnChg>
        <pc:cxnChg chg="mod">
          <ac:chgData name="Judson Santiago" userId="ebb108da2f256286" providerId="LiveId" clId="{F1179676-42DB-41D7-B295-40604C9D423B}" dt="2021-10-15T22:55:30.706" v="866"/>
          <ac:cxnSpMkLst>
            <pc:docMk/>
            <pc:sldMk cId="245520750" sldId="575"/>
            <ac:cxnSpMk id="270" creationId="{186FEF96-9480-4163-951C-40DCE7B6B781}"/>
          </ac:cxnSpMkLst>
        </pc:cxnChg>
        <pc:cxnChg chg="mod">
          <ac:chgData name="Judson Santiago" userId="ebb108da2f256286" providerId="LiveId" clId="{F1179676-42DB-41D7-B295-40604C9D423B}" dt="2021-10-15T22:55:30.706" v="866"/>
          <ac:cxnSpMkLst>
            <pc:docMk/>
            <pc:sldMk cId="245520750" sldId="575"/>
            <ac:cxnSpMk id="272" creationId="{677E9E4B-F75B-4E50-AFC5-7D4A4704868D}"/>
          </ac:cxnSpMkLst>
        </pc:cxnChg>
        <pc:cxnChg chg="mod">
          <ac:chgData name="Judson Santiago" userId="ebb108da2f256286" providerId="LiveId" clId="{F1179676-42DB-41D7-B295-40604C9D423B}" dt="2021-10-15T22:55:30.706" v="866"/>
          <ac:cxnSpMkLst>
            <pc:docMk/>
            <pc:sldMk cId="245520750" sldId="575"/>
            <ac:cxnSpMk id="273" creationId="{B10F6286-335E-4697-A939-FAA6348D8142}"/>
          </ac:cxnSpMkLst>
        </pc:cxnChg>
        <pc:cxnChg chg="mod">
          <ac:chgData name="Judson Santiago" userId="ebb108da2f256286" providerId="LiveId" clId="{F1179676-42DB-41D7-B295-40604C9D423B}" dt="2021-10-15T22:55:30.706" v="866"/>
          <ac:cxnSpMkLst>
            <pc:docMk/>
            <pc:sldMk cId="245520750" sldId="575"/>
            <ac:cxnSpMk id="277" creationId="{6C7CA7E4-D73A-4928-9526-50D976A725B9}"/>
          </ac:cxnSpMkLst>
        </pc:cxnChg>
        <pc:cxnChg chg="mod">
          <ac:chgData name="Judson Santiago" userId="ebb108da2f256286" providerId="LiveId" clId="{F1179676-42DB-41D7-B295-40604C9D423B}" dt="2021-10-15T22:55:30.706" v="866"/>
          <ac:cxnSpMkLst>
            <pc:docMk/>
            <pc:sldMk cId="245520750" sldId="575"/>
            <ac:cxnSpMk id="278" creationId="{FA8F2B27-AC2D-469C-B968-DF49AD53F217}"/>
          </ac:cxnSpMkLst>
        </pc:cxnChg>
        <pc:cxnChg chg="mod">
          <ac:chgData name="Judson Santiago" userId="ebb108da2f256286" providerId="LiveId" clId="{F1179676-42DB-41D7-B295-40604C9D423B}" dt="2021-10-15T22:55:30.706" v="866"/>
          <ac:cxnSpMkLst>
            <pc:docMk/>
            <pc:sldMk cId="245520750" sldId="575"/>
            <ac:cxnSpMk id="279" creationId="{5547A951-6ADB-4102-A37E-73E3EE728DC2}"/>
          </ac:cxnSpMkLst>
        </pc:cxnChg>
        <pc:cxnChg chg="mod">
          <ac:chgData name="Judson Santiago" userId="ebb108da2f256286" providerId="LiveId" clId="{F1179676-42DB-41D7-B295-40604C9D423B}" dt="2021-10-15T22:55:30.706" v="866"/>
          <ac:cxnSpMkLst>
            <pc:docMk/>
            <pc:sldMk cId="245520750" sldId="575"/>
            <ac:cxnSpMk id="280" creationId="{6AC66638-60DD-459D-AE1C-21E2E004C7B7}"/>
          </ac:cxnSpMkLst>
        </pc:cxnChg>
        <pc:cxnChg chg="mod">
          <ac:chgData name="Judson Santiago" userId="ebb108da2f256286" providerId="LiveId" clId="{F1179676-42DB-41D7-B295-40604C9D423B}" dt="2021-10-15T22:55:30.706" v="866"/>
          <ac:cxnSpMkLst>
            <pc:docMk/>
            <pc:sldMk cId="245520750" sldId="575"/>
            <ac:cxnSpMk id="281" creationId="{81E0C72B-E45B-4834-ABE8-83E43D2A0134}"/>
          </ac:cxnSpMkLst>
        </pc:cxnChg>
        <pc:cxnChg chg="mod">
          <ac:chgData name="Judson Santiago" userId="ebb108da2f256286" providerId="LiveId" clId="{F1179676-42DB-41D7-B295-40604C9D423B}" dt="2021-10-18T01:52:03.399" v="5154"/>
          <ac:cxnSpMkLst>
            <pc:docMk/>
            <pc:sldMk cId="245520750" sldId="575"/>
            <ac:cxnSpMk id="287" creationId="{A7E3AE28-EEB5-4FB4-B944-BF637A5F6294}"/>
          </ac:cxnSpMkLst>
        </pc:cxnChg>
        <pc:cxnChg chg="mod">
          <ac:chgData name="Judson Santiago" userId="ebb108da2f256286" providerId="LiveId" clId="{F1179676-42DB-41D7-B295-40604C9D423B}" dt="2021-10-18T01:52:03.399" v="5154"/>
          <ac:cxnSpMkLst>
            <pc:docMk/>
            <pc:sldMk cId="245520750" sldId="575"/>
            <ac:cxnSpMk id="288" creationId="{14A34321-089A-4982-BD23-21876EA97450}"/>
          </ac:cxnSpMkLst>
        </pc:cxnChg>
        <pc:cxnChg chg="mod">
          <ac:chgData name="Judson Santiago" userId="ebb108da2f256286" providerId="LiveId" clId="{F1179676-42DB-41D7-B295-40604C9D423B}" dt="2021-10-18T01:52:03.399" v="5154"/>
          <ac:cxnSpMkLst>
            <pc:docMk/>
            <pc:sldMk cId="245520750" sldId="575"/>
            <ac:cxnSpMk id="289" creationId="{ADFDB7C5-BC8F-4207-9BA3-CEA4719325EE}"/>
          </ac:cxnSpMkLst>
        </pc:cxnChg>
        <pc:cxnChg chg="mod">
          <ac:chgData name="Judson Santiago" userId="ebb108da2f256286" providerId="LiveId" clId="{F1179676-42DB-41D7-B295-40604C9D423B}" dt="2021-10-18T01:52:03.399" v="5154"/>
          <ac:cxnSpMkLst>
            <pc:docMk/>
            <pc:sldMk cId="245520750" sldId="575"/>
            <ac:cxnSpMk id="290" creationId="{6AA0F897-8006-47F4-81FC-F87BF8BC0308}"/>
          </ac:cxnSpMkLst>
        </pc:cxnChg>
        <pc:cxnChg chg="mod">
          <ac:chgData name="Judson Santiago" userId="ebb108da2f256286" providerId="LiveId" clId="{F1179676-42DB-41D7-B295-40604C9D423B}" dt="2021-10-18T01:52:03.399" v="5154"/>
          <ac:cxnSpMkLst>
            <pc:docMk/>
            <pc:sldMk cId="245520750" sldId="575"/>
            <ac:cxnSpMk id="291" creationId="{B7371D85-E686-4A79-8BA8-2FE0FACE71F5}"/>
          </ac:cxnSpMkLst>
        </pc:cxnChg>
        <pc:cxnChg chg="mod">
          <ac:chgData name="Judson Santiago" userId="ebb108da2f256286" providerId="LiveId" clId="{F1179676-42DB-41D7-B295-40604C9D423B}" dt="2021-10-18T01:52:03.399" v="5154"/>
          <ac:cxnSpMkLst>
            <pc:docMk/>
            <pc:sldMk cId="245520750" sldId="575"/>
            <ac:cxnSpMk id="292" creationId="{F92D7C7D-3942-4C5D-BC62-EAEC58B73C2E}"/>
          </ac:cxnSpMkLst>
        </pc:cxnChg>
        <pc:cxnChg chg="mod">
          <ac:chgData name="Judson Santiago" userId="ebb108da2f256286" providerId="LiveId" clId="{F1179676-42DB-41D7-B295-40604C9D423B}" dt="2021-10-18T01:52:03.399" v="5154"/>
          <ac:cxnSpMkLst>
            <pc:docMk/>
            <pc:sldMk cId="245520750" sldId="575"/>
            <ac:cxnSpMk id="293" creationId="{BC4C00E1-8FCB-4BFE-AE52-31351A9D07AC}"/>
          </ac:cxnSpMkLst>
        </pc:cxnChg>
        <pc:cxnChg chg="mod">
          <ac:chgData name="Judson Santiago" userId="ebb108da2f256286" providerId="LiveId" clId="{F1179676-42DB-41D7-B295-40604C9D423B}" dt="2021-10-18T01:52:03.399" v="5154"/>
          <ac:cxnSpMkLst>
            <pc:docMk/>
            <pc:sldMk cId="245520750" sldId="575"/>
            <ac:cxnSpMk id="294" creationId="{CCED8316-B707-48A5-BC9A-9767A3DECDD1}"/>
          </ac:cxnSpMkLst>
        </pc:cxnChg>
        <pc:cxnChg chg="mod">
          <ac:chgData name="Judson Santiago" userId="ebb108da2f256286" providerId="LiveId" clId="{F1179676-42DB-41D7-B295-40604C9D423B}" dt="2021-10-18T01:52:03.399" v="5154"/>
          <ac:cxnSpMkLst>
            <pc:docMk/>
            <pc:sldMk cId="245520750" sldId="575"/>
            <ac:cxnSpMk id="295" creationId="{62AE6E7B-1D9F-41AF-8F60-99C754C12406}"/>
          </ac:cxnSpMkLst>
        </pc:cxnChg>
        <pc:cxnChg chg="mod">
          <ac:chgData name="Judson Santiago" userId="ebb108da2f256286" providerId="LiveId" clId="{F1179676-42DB-41D7-B295-40604C9D423B}" dt="2021-10-18T01:52:03.399" v="5154"/>
          <ac:cxnSpMkLst>
            <pc:docMk/>
            <pc:sldMk cId="245520750" sldId="575"/>
            <ac:cxnSpMk id="296" creationId="{ECB69F8B-2A98-4161-B6B5-4E45F350FF78}"/>
          </ac:cxnSpMkLst>
        </pc:cxnChg>
        <pc:cxnChg chg="mod">
          <ac:chgData name="Judson Santiago" userId="ebb108da2f256286" providerId="LiveId" clId="{F1179676-42DB-41D7-B295-40604C9D423B}" dt="2021-10-18T01:52:03.399" v="5154"/>
          <ac:cxnSpMkLst>
            <pc:docMk/>
            <pc:sldMk cId="245520750" sldId="575"/>
            <ac:cxnSpMk id="297" creationId="{197A30A2-DAC1-4477-BE07-FB8A9D55512F}"/>
          </ac:cxnSpMkLst>
        </pc:cxnChg>
        <pc:cxnChg chg="mod">
          <ac:chgData name="Judson Santiago" userId="ebb108da2f256286" providerId="LiveId" clId="{F1179676-42DB-41D7-B295-40604C9D423B}" dt="2021-10-18T01:52:03.399" v="5154"/>
          <ac:cxnSpMkLst>
            <pc:docMk/>
            <pc:sldMk cId="245520750" sldId="575"/>
            <ac:cxnSpMk id="298" creationId="{73ABDC13-66B3-4561-B831-C8077940CEA7}"/>
          </ac:cxnSpMkLst>
        </pc:cxnChg>
      </pc:sldChg>
      <pc:sldChg chg="addSp delSp modSp new mod modTransition">
        <pc:chgData name="Judson Santiago" userId="ebb108da2f256286" providerId="LiveId" clId="{F1179676-42DB-41D7-B295-40604C9D423B}" dt="2021-10-18T02:22:31.630" v="5887"/>
        <pc:sldMkLst>
          <pc:docMk/>
          <pc:sldMk cId="1972710112" sldId="576"/>
        </pc:sldMkLst>
        <pc:spChg chg="mod">
          <ac:chgData name="Judson Santiago" userId="ebb108da2f256286" providerId="LiveId" clId="{F1179676-42DB-41D7-B295-40604C9D423B}" dt="2021-10-16T04:06:07.984" v="1330"/>
          <ac:spMkLst>
            <pc:docMk/>
            <pc:sldMk cId="1972710112" sldId="576"/>
            <ac:spMk id="2" creationId="{D2ED69A4-95BB-4983-ADB2-9532F262F3D6}"/>
          </ac:spMkLst>
        </pc:spChg>
        <pc:spChg chg="mod">
          <ac:chgData name="Judson Santiago" userId="ebb108da2f256286" providerId="LiveId" clId="{F1179676-42DB-41D7-B295-40604C9D423B}" dt="2021-10-18T01:55:42.003" v="5184" actId="6549"/>
          <ac:spMkLst>
            <pc:docMk/>
            <pc:sldMk cId="1972710112" sldId="576"/>
            <ac:spMk id="3" creationId="{83CB4321-5996-4F47-A9C9-0861AA99814E}"/>
          </ac:spMkLst>
        </pc:spChg>
        <pc:spChg chg="add mod topLvl">
          <ac:chgData name="Judson Santiago" userId="ebb108da2f256286" providerId="LiveId" clId="{F1179676-42DB-41D7-B295-40604C9D423B}" dt="2021-10-16T05:34:09.020" v="2601" actId="404"/>
          <ac:spMkLst>
            <pc:docMk/>
            <pc:sldMk cId="1972710112" sldId="576"/>
            <ac:spMk id="4" creationId="{7A30106A-38D7-4C73-87AD-C24E4CFF7D2D}"/>
          </ac:spMkLst>
        </pc:spChg>
        <pc:spChg chg="add mod">
          <ac:chgData name="Judson Santiago" userId="ebb108da2f256286" providerId="LiveId" clId="{F1179676-42DB-41D7-B295-40604C9D423B}" dt="2021-10-16T05:34:09.020" v="2601" actId="404"/>
          <ac:spMkLst>
            <pc:docMk/>
            <pc:sldMk cId="1972710112" sldId="576"/>
            <ac:spMk id="5" creationId="{9D77E3DA-7349-4977-A388-0E3193D29FA5}"/>
          </ac:spMkLst>
        </pc:spChg>
        <pc:spChg chg="add mod topLvl">
          <ac:chgData name="Judson Santiago" userId="ebb108da2f256286" providerId="LiveId" clId="{F1179676-42DB-41D7-B295-40604C9D423B}" dt="2021-10-16T05:34:09.020" v="2601" actId="404"/>
          <ac:spMkLst>
            <pc:docMk/>
            <pc:sldMk cId="1972710112" sldId="576"/>
            <ac:spMk id="6" creationId="{C3B5D219-950E-43A4-907C-7BC21021398E}"/>
          </ac:spMkLst>
        </pc:spChg>
        <pc:spChg chg="add mod">
          <ac:chgData name="Judson Santiago" userId="ebb108da2f256286" providerId="LiveId" clId="{F1179676-42DB-41D7-B295-40604C9D423B}" dt="2021-10-16T05:34:13.485" v="2602" actId="1076"/>
          <ac:spMkLst>
            <pc:docMk/>
            <pc:sldMk cId="1972710112" sldId="576"/>
            <ac:spMk id="19" creationId="{9A824A11-443D-4EA1-A74F-E357047F037B}"/>
          </ac:spMkLst>
        </pc:spChg>
        <pc:spChg chg="add mod">
          <ac:chgData name="Judson Santiago" userId="ebb108da2f256286" providerId="LiveId" clId="{F1179676-42DB-41D7-B295-40604C9D423B}" dt="2021-10-16T05:34:18.640" v="2603" actId="1076"/>
          <ac:spMkLst>
            <pc:docMk/>
            <pc:sldMk cId="1972710112" sldId="576"/>
            <ac:spMk id="20" creationId="{78335992-F03C-42EF-8765-6D820998C0BC}"/>
          </ac:spMkLst>
        </pc:spChg>
        <pc:spChg chg="add mod">
          <ac:chgData name="Judson Santiago" userId="ebb108da2f256286" providerId="LiveId" clId="{F1179676-42DB-41D7-B295-40604C9D423B}" dt="2021-10-16T05:34:22.648" v="2604" actId="1076"/>
          <ac:spMkLst>
            <pc:docMk/>
            <pc:sldMk cId="1972710112" sldId="576"/>
            <ac:spMk id="21" creationId="{4092D29B-3C7A-407B-B4D3-A112DE48A1A8}"/>
          </ac:spMkLst>
        </pc:spChg>
        <pc:spChg chg="mod topLvl">
          <ac:chgData name="Judson Santiago" userId="ebb108da2f256286" providerId="LiveId" clId="{F1179676-42DB-41D7-B295-40604C9D423B}" dt="2021-10-16T05:34:42.689" v="2611" actId="404"/>
          <ac:spMkLst>
            <pc:docMk/>
            <pc:sldMk cId="1972710112" sldId="576"/>
            <ac:spMk id="24" creationId="{7F1EBE06-797C-47FC-BAE4-2E2FE49262D1}"/>
          </ac:spMkLst>
        </pc:spChg>
        <pc:spChg chg="mod topLvl">
          <ac:chgData name="Judson Santiago" userId="ebb108da2f256286" providerId="LiveId" clId="{F1179676-42DB-41D7-B295-40604C9D423B}" dt="2021-10-16T05:34:42.689" v="2611" actId="404"/>
          <ac:spMkLst>
            <pc:docMk/>
            <pc:sldMk cId="1972710112" sldId="576"/>
            <ac:spMk id="25" creationId="{9A23DB32-27C9-41F0-AD60-27ED2C6BAB9F}"/>
          </ac:spMkLst>
        </pc:spChg>
        <pc:spChg chg="mod topLvl">
          <ac:chgData name="Judson Santiago" userId="ebb108da2f256286" providerId="LiveId" clId="{F1179676-42DB-41D7-B295-40604C9D423B}" dt="2021-10-16T05:34:42.689" v="2611" actId="404"/>
          <ac:spMkLst>
            <pc:docMk/>
            <pc:sldMk cId="1972710112" sldId="576"/>
            <ac:spMk id="26" creationId="{C5AE1DB8-73EF-4883-AE18-8AFEE608DD31}"/>
          </ac:spMkLst>
        </pc:spChg>
        <pc:spChg chg="add mod topLvl">
          <ac:chgData name="Judson Santiago" userId="ebb108da2f256286" providerId="LiveId" clId="{F1179676-42DB-41D7-B295-40604C9D423B}" dt="2021-10-16T05:34:50.918" v="2613" actId="1076"/>
          <ac:spMkLst>
            <pc:docMk/>
            <pc:sldMk cId="1972710112" sldId="576"/>
            <ac:spMk id="30" creationId="{1F8AED3A-FCD8-40CD-B52D-2B1B9279CE82}"/>
          </ac:spMkLst>
        </pc:spChg>
        <pc:spChg chg="add mod topLvl">
          <ac:chgData name="Judson Santiago" userId="ebb108da2f256286" providerId="LiveId" clId="{F1179676-42DB-41D7-B295-40604C9D423B}" dt="2021-10-16T05:34:42.689" v="2611" actId="404"/>
          <ac:spMkLst>
            <pc:docMk/>
            <pc:sldMk cId="1972710112" sldId="576"/>
            <ac:spMk id="31" creationId="{3519483E-0D88-4A99-B11B-A23BB96C4C98}"/>
          </ac:spMkLst>
        </pc:spChg>
        <pc:spChg chg="add mod topLvl">
          <ac:chgData name="Judson Santiago" userId="ebb108da2f256286" providerId="LiveId" clId="{F1179676-42DB-41D7-B295-40604C9D423B}" dt="2021-10-16T05:34:48.010" v="2612" actId="1076"/>
          <ac:spMkLst>
            <pc:docMk/>
            <pc:sldMk cId="1972710112" sldId="576"/>
            <ac:spMk id="32" creationId="{4FEBB6EA-8329-4CF0-9D96-F733D04EF74E}"/>
          </ac:spMkLst>
        </pc:spChg>
        <pc:spChg chg="add mod topLvl">
          <ac:chgData name="Judson Santiago" userId="ebb108da2f256286" providerId="LiveId" clId="{F1179676-42DB-41D7-B295-40604C9D423B}" dt="2021-10-16T05:34:42.689" v="2611" actId="404"/>
          <ac:spMkLst>
            <pc:docMk/>
            <pc:sldMk cId="1972710112" sldId="576"/>
            <ac:spMk id="33" creationId="{9DA339CC-3871-45E3-B112-C2B26AE70A22}"/>
          </ac:spMkLst>
        </pc:spChg>
        <pc:spChg chg="add mod topLvl">
          <ac:chgData name="Judson Santiago" userId="ebb108da2f256286" providerId="LiveId" clId="{F1179676-42DB-41D7-B295-40604C9D423B}" dt="2021-10-16T05:34:42.689" v="2611" actId="404"/>
          <ac:spMkLst>
            <pc:docMk/>
            <pc:sldMk cId="1972710112" sldId="576"/>
            <ac:spMk id="34" creationId="{1C439C16-5E89-4F08-911A-56273C4BC00D}"/>
          </ac:spMkLst>
        </pc:spChg>
        <pc:spChg chg="add mod topLvl">
          <ac:chgData name="Judson Santiago" userId="ebb108da2f256286" providerId="LiveId" clId="{F1179676-42DB-41D7-B295-40604C9D423B}" dt="2021-10-16T05:34:42.689" v="2611" actId="404"/>
          <ac:spMkLst>
            <pc:docMk/>
            <pc:sldMk cId="1972710112" sldId="576"/>
            <ac:spMk id="35" creationId="{69EBDF87-1C26-4B1F-9523-45A248C6684B}"/>
          </ac:spMkLst>
        </pc:spChg>
        <pc:spChg chg="add mod">
          <ac:chgData name="Judson Santiago" userId="ebb108da2f256286" providerId="LiveId" clId="{F1179676-42DB-41D7-B295-40604C9D423B}" dt="2021-10-16T05:34:42.689" v="2611" actId="404"/>
          <ac:spMkLst>
            <pc:docMk/>
            <pc:sldMk cId="1972710112" sldId="576"/>
            <ac:spMk id="46" creationId="{7A6A048D-403E-452C-BF40-A07939603918}"/>
          </ac:spMkLst>
        </pc:spChg>
        <pc:spChg chg="add mod">
          <ac:chgData name="Judson Santiago" userId="ebb108da2f256286" providerId="LiveId" clId="{F1179676-42DB-41D7-B295-40604C9D423B}" dt="2021-10-16T05:34:42.689" v="2611" actId="404"/>
          <ac:spMkLst>
            <pc:docMk/>
            <pc:sldMk cId="1972710112" sldId="576"/>
            <ac:spMk id="47" creationId="{AA34B296-A072-459D-A78A-58BF61D35BEF}"/>
          </ac:spMkLst>
        </pc:spChg>
        <pc:spChg chg="add mod">
          <ac:chgData name="Judson Santiago" userId="ebb108da2f256286" providerId="LiveId" clId="{F1179676-42DB-41D7-B295-40604C9D423B}" dt="2021-10-16T05:34:54.964" v="2614" actId="1076"/>
          <ac:spMkLst>
            <pc:docMk/>
            <pc:sldMk cId="1972710112" sldId="576"/>
            <ac:spMk id="48" creationId="{C224263C-9AB8-470E-AA50-4DF790A4AFDF}"/>
          </ac:spMkLst>
        </pc:spChg>
        <pc:spChg chg="mod topLvl">
          <ac:chgData name="Judson Santiago" userId="ebb108da2f256286" providerId="LiveId" clId="{F1179676-42DB-41D7-B295-40604C9D423B}" dt="2021-10-16T04:54:45.828" v="2235" actId="164"/>
          <ac:spMkLst>
            <pc:docMk/>
            <pc:sldMk cId="1972710112" sldId="576"/>
            <ac:spMk id="51" creationId="{1BCB43B8-5334-4A3C-85BA-8975A4A7118F}"/>
          </ac:spMkLst>
        </pc:spChg>
        <pc:spChg chg="mod topLvl">
          <ac:chgData name="Judson Santiago" userId="ebb108da2f256286" providerId="LiveId" clId="{F1179676-42DB-41D7-B295-40604C9D423B}" dt="2021-10-16T04:54:45.828" v="2235" actId="164"/>
          <ac:spMkLst>
            <pc:docMk/>
            <pc:sldMk cId="1972710112" sldId="576"/>
            <ac:spMk id="52" creationId="{63E5E025-D424-42F8-9AD2-7BA26DCB8F7F}"/>
          </ac:spMkLst>
        </pc:spChg>
        <pc:spChg chg="mod topLvl">
          <ac:chgData name="Judson Santiago" userId="ebb108da2f256286" providerId="LiveId" clId="{F1179676-42DB-41D7-B295-40604C9D423B}" dt="2021-10-16T04:54:45.828" v="2235" actId="164"/>
          <ac:spMkLst>
            <pc:docMk/>
            <pc:sldMk cId="1972710112" sldId="576"/>
            <ac:spMk id="53" creationId="{51B7E07D-56DE-4E0D-9BD7-E5AC92027DBD}"/>
          </ac:spMkLst>
        </pc:spChg>
        <pc:spChg chg="del mod topLvl">
          <ac:chgData name="Judson Santiago" userId="ebb108da2f256286" providerId="LiveId" clId="{F1179676-42DB-41D7-B295-40604C9D423B}" dt="2021-10-16T04:51:27.148" v="2190" actId="478"/>
          <ac:spMkLst>
            <pc:docMk/>
            <pc:sldMk cId="1972710112" sldId="576"/>
            <ac:spMk id="57" creationId="{C5BFA19B-8F71-4A9A-86BE-76916B56D2CB}"/>
          </ac:spMkLst>
        </pc:spChg>
        <pc:spChg chg="del mod topLvl">
          <ac:chgData name="Judson Santiago" userId="ebb108da2f256286" providerId="LiveId" clId="{F1179676-42DB-41D7-B295-40604C9D423B}" dt="2021-10-16T04:51:23.584" v="2188" actId="478"/>
          <ac:spMkLst>
            <pc:docMk/>
            <pc:sldMk cId="1972710112" sldId="576"/>
            <ac:spMk id="58" creationId="{71C4EDA5-475D-425D-A890-D717DE9CBA6F}"/>
          </ac:spMkLst>
        </pc:spChg>
        <pc:spChg chg="del mod topLvl">
          <ac:chgData name="Judson Santiago" userId="ebb108da2f256286" providerId="LiveId" clId="{F1179676-42DB-41D7-B295-40604C9D423B}" dt="2021-10-16T04:51:25.210" v="2189" actId="478"/>
          <ac:spMkLst>
            <pc:docMk/>
            <pc:sldMk cId="1972710112" sldId="576"/>
            <ac:spMk id="59" creationId="{27C2DBF5-919D-49E7-A292-7AB7FF394A46}"/>
          </ac:spMkLst>
        </pc:spChg>
        <pc:spChg chg="mod topLvl">
          <ac:chgData name="Judson Santiago" userId="ebb108da2f256286" providerId="LiveId" clId="{F1179676-42DB-41D7-B295-40604C9D423B}" dt="2021-10-16T04:51:40.915" v="2191" actId="164"/>
          <ac:spMkLst>
            <pc:docMk/>
            <pc:sldMk cId="1972710112" sldId="576"/>
            <ac:spMk id="60" creationId="{E3D35FDF-856B-48D1-8061-E1EAB3FB2294}"/>
          </ac:spMkLst>
        </pc:spChg>
        <pc:spChg chg="mod topLvl">
          <ac:chgData name="Judson Santiago" userId="ebb108da2f256286" providerId="LiveId" clId="{F1179676-42DB-41D7-B295-40604C9D423B}" dt="2021-10-16T04:51:40.915" v="2191" actId="164"/>
          <ac:spMkLst>
            <pc:docMk/>
            <pc:sldMk cId="1972710112" sldId="576"/>
            <ac:spMk id="61" creationId="{ED8CB4D1-E733-4BFF-A98F-EB7A919217A4}"/>
          </ac:spMkLst>
        </pc:spChg>
        <pc:spChg chg="mod topLvl">
          <ac:chgData name="Judson Santiago" userId="ebb108da2f256286" providerId="LiveId" clId="{F1179676-42DB-41D7-B295-40604C9D423B}" dt="2021-10-16T04:51:40.915" v="2191" actId="164"/>
          <ac:spMkLst>
            <pc:docMk/>
            <pc:sldMk cId="1972710112" sldId="576"/>
            <ac:spMk id="62" creationId="{17A47A6F-F16A-4D57-BCB5-E40D4990FD15}"/>
          </ac:spMkLst>
        </pc:spChg>
        <pc:spChg chg="del mod topLvl">
          <ac:chgData name="Judson Santiago" userId="ebb108da2f256286" providerId="LiveId" clId="{F1179676-42DB-41D7-B295-40604C9D423B}" dt="2021-10-16T04:51:21.739" v="2187" actId="478"/>
          <ac:spMkLst>
            <pc:docMk/>
            <pc:sldMk cId="1972710112" sldId="576"/>
            <ac:spMk id="66" creationId="{C041C402-E139-484A-A432-19DF588A89E2}"/>
          </ac:spMkLst>
        </pc:spChg>
        <pc:spChg chg="del mod topLvl">
          <ac:chgData name="Judson Santiago" userId="ebb108da2f256286" providerId="LiveId" clId="{F1179676-42DB-41D7-B295-40604C9D423B}" dt="2021-10-16T04:51:19.832" v="2186" actId="478"/>
          <ac:spMkLst>
            <pc:docMk/>
            <pc:sldMk cId="1972710112" sldId="576"/>
            <ac:spMk id="67" creationId="{B138C255-DD4C-4B26-BB47-1253174C341D}"/>
          </ac:spMkLst>
        </pc:spChg>
        <pc:spChg chg="del mod topLvl">
          <ac:chgData name="Judson Santiago" userId="ebb108da2f256286" providerId="LiveId" clId="{F1179676-42DB-41D7-B295-40604C9D423B}" dt="2021-10-16T04:51:17.941" v="2185" actId="478"/>
          <ac:spMkLst>
            <pc:docMk/>
            <pc:sldMk cId="1972710112" sldId="576"/>
            <ac:spMk id="68" creationId="{B2F6737E-4B77-46C4-BBEA-61346703074C}"/>
          </ac:spMkLst>
        </pc:spChg>
        <pc:spChg chg="mod">
          <ac:chgData name="Judson Santiago" userId="ebb108da2f256286" providerId="LiveId" clId="{F1179676-42DB-41D7-B295-40604C9D423B}" dt="2021-10-16T04:51:42.447" v="2192"/>
          <ac:spMkLst>
            <pc:docMk/>
            <pc:sldMk cId="1972710112" sldId="576"/>
            <ac:spMk id="71" creationId="{5A2B3997-A240-4589-B20B-51D0EF624441}"/>
          </ac:spMkLst>
        </pc:spChg>
        <pc:spChg chg="mod">
          <ac:chgData name="Judson Santiago" userId="ebb108da2f256286" providerId="LiveId" clId="{F1179676-42DB-41D7-B295-40604C9D423B}" dt="2021-10-16T04:51:42.447" v="2192"/>
          <ac:spMkLst>
            <pc:docMk/>
            <pc:sldMk cId="1972710112" sldId="576"/>
            <ac:spMk id="72" creationId="{C2641355-6718-49E7-91DF-D2082248C4EE}"/>
          </ac:spMkLst>
        </pc:spChg>
        <pc:spChg chg="mod">
          <ac:chgData name="Judson Santiago" userId="ebb108da2f256286" providerId="LiveId" clId="{F1179676-42DB-41D7-B295-40604C9D423B}" dt="2021-10-16T04:51:42.447" v="2192"/>
          <ac:spMkLst>
            <pc:docMk/>
            <pc:sldMk cId="1972710112" sldId="576"/>
            <ac:spMk id="73" creationId="{AB8D7864-3A47-4706-8E06-8128568DE4B8}"/>
          </ac:spMkLst>
        </pc:spChg>
        <pc:spChg chg="mod">
          <ac:chgData name="Judson Santiago" userId="ebb108da2f256286" providerId="LiveId" clId="{F1179676-42DB-41D7-B295-40604C9D423B}" dt="2021-10-16T04:52:37.575" v="2213"/>
          <ac:spMkLst>
            <pc:docMk/>
            <pc:sldMk cId="1972710112" sldId="576"/>
            <ac:spMk id="78" creationId="{C0ABE0AC-C07F-4E0C-9818-5A586F130260}"/>
          </ac:spMkLst>
        </pc:spChg>
        <pc:spChg chg="mod">
          <ac:chgData name="Judson Santiago" userId="ebb108da2f256286" providerId="LiveId" clId="{F1179676-42DB-41D7-B295-40604C9D423B}" dt="2021-10-16T04:52:37.575" v="2213"/>
          <ac:spMkLst>
            <pc:docMk/>
            <pc:sldMk cId="1972710112" sldId="576"/>
            <ac:spMk id="79" creationId="{1B564D90-4C8E-438B-8C5F-F560F8209270}"/>
          </ac:spMkLst>
        </pc:spChg>
        <pc:spChg chg="mod">
          <ac:chgData name="Judson Santiago" userId="ebb108da2f256286" providerId="LiveId" clId="{F1179676-42DB-41D7-B295-40604C9D423B}" dt="2021-10-16T04:52:37.575" v="2213"/>
          <ac:spMkLst>
            <pc:docMk/>
            <pc:sldMk cId="1972710112" sldId="576"/>
            <ac:spMk id="80" creationId="{7A6B76CC-6FF6-4092-A1A8-86A639750018}"/>
          </ac:spMkLst>
        </pc:spChg>
        <pc:spChg chg="mod">
          <ac:chgData name="Judson Santiago" userId="ebb108da2f256286" providerId="LiveId" clId="{F1179676-42DB-41D7-B295-40604C9D423B}" dt="2021-10-16T04:52:45.123" v="2215"/>
          <ac:spMkLst>
            <pc:docMk/>
            <pc:sldMk cId="1972710112" sldId="576"/>
            <ac:spMk id="85" creationId="{DC8EAE25-F9E9-432C-B499-344894770495}"/>
          </ac:spMkLst>
        </pc:spChg>
        <pc:spChg chg="mod">
          <ac:chgData name="Judson Santiago" userId="ebb108da2f256286" providerId="LiveId" clId="{F1179676-42DB-41D7-B295-40604C9D423B}" dt="2021-10-16T04:52:45.123" v="2215"/>
          <ac:spMkLst>
            <pc:docMk/>
            <pc:sldMk cId="1972710112" sldId="576"/>
            <ac:spMk id="86" creationId="{C6768235-55A9-486F-9904-0E9A42F240A7}"/>
          </ac:spMkLst>
        </pc:spChg>
        <pc:spChg chg="mod">
          <ac:chgData name="Judson Santiago" userId="ebb108da2f256286" providerId="LiveId" clId="{F1179676-42DB-41D7-B295-40604C9D423B}" dt="2021-10-16T04:52:45.123" v="2215"/>
          <ac:spMkLst>
            <pc:docMk/>
            <pc:sldMk cId="1972710112" sldId="576"/>
            <ac:spMk id="87" creationId="{0CDB0540-CFD8-4D9F-9810-1DB4E66F3963}"/>
          </ac:spMkLst>
        </pc:spChg>
        <pc:spChg chg="mod">
          <ac:chgData name="Judson Santiago" userId="ebb108da2f256286" providerId="LiveId" clId="{F1179676-42DB-41D7-B295-40604C9D423B}" dt="2021-10-16T04:52:56.858" v="2217"/>
          <ac:spMkLst>
            <pc:docMk/>
            <pc:sldMk cId="1972710112" sldId="576"/>
            <ac:spMk id="92" creationId="{0BE03A60-0F9B-4A1F-9F6E-DC55957489BB}"/>
          </ac:spMkLst>
        </pc:spChg>
        <pc:spChg chg="mod">
          <ac:chgData name="Judson Santiago" userId="ebb108da2f256286" providerId="LiveId" clId="{F1179676-42DB-41D7-B295-40604C9D423B}" dt="2021-10-16T04:52:56.858" v="2217"/>
          <ac:spMkLst>
            <pc:docMk/>
            <pc:sldMk cId="1972710112" sldId="576"/>
            <ac:spMk id="93" creationId="{FC6477C4-4AF6-4A6F-8C9C-0569617F6D90}"/>
          </ac:spMkLst>
        </pc:spChg>
        <pc:spChg chg="mod">
          <ac:chgData name="Judson Santiago" userId="ebb108da2f256286" providerId="LiveId" clId="{F1179676-42DB-41D7-B295-40604C9D423B}" dt="2021-10-16T04:52:56.858" v="2217"/>
          <ac:spMkLst>
            <pc:docMk/>
            <pc:sldMk cId="1972710112" sldId="576"/>
            <ac:spMk id="94" creationId="{7FBB5D98-F15F-4407-9811-08D0C72FAFE6}"/>
          </ac:spMkLst>
        </pc:spChg>
        <pc:spChg chg="add del mod">
          <ac:chgData name="Judson Santiago" userId="ebb108da2f256286" providerId="LiveId" clId="{F1179676-42DB-41D7-B295-40604C9D423B}" dt="2021-10-16T04:58:46.005" v="2278" actId="478"/>
          <ac:spMkLst>
            <pc:docMk/>
            <pc:sldMk cId="1972710112" sldId="576"/>
            <ac:spMk id="108" creationId="{C37A5CE9-81F0-4DA2-9F7B-B9F5886D1ACA}"/>
          </ac:spMkLst>
        </pc:spChg>
        <pc:spChg chg="mod">
          <ac:chgData name="Judson Santiago" userId="ebb108da2f256286" providerId="LiveId" clId="{F1179676-42DB-41D7-B295-40604C9D423B}" dt="2021-10-16T05:33:28.891" v="2595"/>
          <ac:spMkLst>
            <pc:docMk/>
            <pc:sldMk cId="1972710112" sldId="576"/>
            <ac:spMk id="112" creationId="{01B59886-C565-4349-9896-BF0366D4517F}"/>
          </ac:spMkLst>
        </pc:spChg>
        <pc:spChg chg="mod">
          <ac:chgData name="Judson Santiago" userId="ebb108da2f256286" providerId="LiveId" clId="{F1179676-42DB-41D7-B295-40604C9D423B}" dt="2021-10-16T05:33:28.891" v="2595"/>
          <ac:spMkLst>
            <pc:docMk/>
            <pc:sldMk cId="1972710112" sldId="576"/>
            <ac:spMk id="113" creationId="{949D3586-F83E-4246-99F9-3CDF46751A5B}"/>
          </ac:spMkLst>
        </pc:spChg>
        <pc:spChg chg="mod">
          <ac:chgData name="Judson Santiago" userId="ebb108da2f256286" providerId="LiveId" clId="{F1179676-42DB-41D7-B295-40604C9D423B}" dt="2021-10-16T05:37:52.573" v="2630" actId="1076"/>
          <ac:spMkLst>
            <pc:docMk/>
            <pc:sldMk cId="1972710112" sldId="576"/>
            <ac:spMk id="115" creationId="{77027933-23D0-4D74-B28A-C1CB6DEFE43A}"/>
          </ac:spMkLst>
        </pc:spChg>
        <pc:spChg chg="mod">
          <ac:chgData name="Judson Santiago" userId="ebb108da2f256286" providerId="LiveId" clId="{F1179676-42DB-41D7-B295-40604C9D423B}" dt="2021-10-16T05:37:47.327" v="2629" actId="1076"/>
          <ac:spMkLst>
            <pc:docMk/>
            <pc:sldMk cId="1972710112" sldId="576"/>
            <ac:spMk id="116" creationId="{40602577-60E2-432A-842A-A99BC11F7F24}"/>
          </ac:spMkLst>
        </pc:spChg>
        <pc:spChg chg="mod ord">
          <ac:chgData name="Judson Santiago" userId="ebb108da2f256286" providerId="LiveId" clId="{F1179676-42DB-41D7-B295-40604C9D423B}" dt="2021-10-16T05:35:53.671" v="2621" actId="166"/>
          <ac:spMkLst>
            <pc:docMk/>
            <pc:sldMk cId="1972710112" sldId="576"/>
            <ac:spMk id="117" creationId="{BEA3F39D-4A67-40F9-A027-812050B5C2F8}"/>
          </ac:spMkLst>
        </pc:spChg>
        <pc:spChg chg="mod">
          <ac:chgData name="Judson Santiago" userId="ebb108da2f256286" providerId="LiveId" clId="{F1179676-42DB-41D7-B295-40604C9D423B}" dt="2021-10-16T05:37:59.258" v="2631" actId="1076"/>
          <ac:spMkLst>
            <pc:docMk/>
            <pc:sldMk cId="1972710112" sldId="576"/>
            <ac:spMk id="118" creationId="{4A5FA8D7-A201-4A9F-91DE-7D25237A7397}"/>
          </ac:spMkLst>
        </pc:spChg>
        <pc:spChg chg="mod">
          <ac:chgData name="Judson Santiago" userId="ebb108da2f256286" providerId="LiveId" clId="{F1179676-42DB-41D7-B295-40604C9D423B}" dt="2021-10-16T05:37:27.647" v="2628" actId="2085"/>
          <ac:spMkLst>
            <pc:docMk/>
            <pc:sldMk cId="1972710112" sldId="576"/>
            <ac:spMk id="120" creationId="{742A28ED-93AF-4F8F-BD0C-E20E0065F7C8}"/>
          </ac:spMkLst>
        </pc:spChg>
        <pc:spChg chg="mod">
          <ac:chgData name="Judson Santiago" userId="ebb108da2f256286" providerId="LiveId" clId="{F1179676-42DB-41D7-B295-40604C9D423B}" dt="2021-10-16T05:37:27.647" v="2628" actId="2085"/>
          <ac:spMkLst>
            <pc:docMk/>
            <pc:sldMk cId="1972710112" sldId="576"/>
            <ac:spMk id="122" creationId="{4D1F046F-BE01-465C-8D9B-962EFEBE1A4F}"/>
          </ac:spMkLst>
        </pc:spChg>
        <pc:spChg chg="mod">
          <ac:chgData name="Judson Santiago" userId="ebb108da2f256286" providerId="LiveId" clId="{F1179676-42DB-41D7-B295-40604C9D423B}" dt="2021-10-16T05:33:28.891" v="2595"/>
          <ac:spMkLst>
            <pc:docMk/>
            <pc:sldMk cId="1972710112" sldId="576"/>
            <ac:spMk id="126" creationId="{1D04066F-20A2-4B2A-B805-D366757524ED}"/>
          </ac:spMkLst>
        </pc:spChg>
        <pc:grpChg chg="add del mod">
          <ac:chgData name="Judson Santiago" userId="ebb108da2f256286" providerId="LiveId" clId="{F1179676-42DB-41D7-B295-40604C9D423B}" dt="2021-10-16T04:29:40.913" v="1751" actId="165"/>
          <ac:grpSpMkLst>
            <pc:docMk/>
            <pc:sldMk cId="1972710112" sldId="576"/>
            <ac:grpSpMk id="7" creationId="{02E53054-7291-4EDD-822E-83C3D2DEE7B6}"/>
          </ac:grpSpMkLst>
        </pc:grpChg>
        <pc:grpChg chg="add mod">
          <ac:chgData name="Judson Santiago" userId="ebb108da2f256286" providerId="LiveId" clId="{F1179676-42DB-41D7-B295-40604C9D423B}" dt="2021-10-16T04:48:49.845" v="2150" actId="164"/>
          <ac:grpSpMkLst>
            <pc:docMk/>
            <pc:sldMk cId="1972710112" sldId="576"/>
            <ac:grpSpMk id="22" creationId="{7C0B023A-3575-4152-8D39-B01180575F0B}"/>
          </ac:grpSpMkLst>
        </pc:grpChg>
        <pc:grpChg chg="add del mod">
          <ac:chgData name="Judson Santiago" userId="ebb108da2f256286" providerId="LiveId" clId="{F1179676-42DB-41D7-B295-40604C9D423B}" dt="2021-10-16T04:32:05.745" v="1800" actId="165"/>
          <ac:grpSpMkLst>
            <pc:docMk/>
            <pc:sldMk cId="1972710112" sldId="576"/>
            <ac:grpSpMk id="23" creationId="{9A0DC0D8-4D5C-4CC5-A968-0DB5477041D8}"/>
          </ac:grpSpMkLst>
        </pc:grpChg>
        <pc:grpChg chg="add del mod">
          <ac:chgData name="Judson Santiago" userId="ebb108da2f256286" providerId="LiveId" clId="{F1179676-42DB-41D7-B295-40604C9D423B}" dt="2021-10-16T04:49:05.565" v="2151" actId="165"/>
          <ac:grpSpMkLst>
            <pc:docMk/>
            <pc:sldMk cId="1972710112" sldId="576"/>
            <ac:grpSpMk id="44" creationId="{2540FE56-E27E-4A7D-BC0A-E2C4E1245346}"/>
          </ac:grpSpMkLst>
        </pc:grpChg>
        <pc:grpChg chg="add mod">
          <ac:chgData name="Judson Santiago" userId="ebb108da2f256286" providerId="LiveId" clId="{F1179676-42DB-41D7-B295-40604C9D423B}" dt="2021-10-16T05:35:13.599" v="2618" actId="12789"/>
          <ac:grpSpMkLst>
            <pc:docMk/>
            <pc:sldMk cId="1972710112" sldId="576"/>
            <ac:grpSpMk id="45" creationId="{38D8383A-9FE4-4451-943E-F242F2CF23C1}"/>
          </ac:grpSpMkLst>
        </pc:grpChg>
        <pc:grpChg chg="add mod">
          <ac:chgData name="Judson Santiago" userId="ebb108da2f256286" providerId="LiveId" clId="{F1179676-42DB-41D7-B295-40604C9D423B}" dt="2021-10-16T05:35:13.599" v="2618" actId="12789"/>
          <ac:grpSpMkLst>
            <pc:docMk/>
            <pc:sldMk cId="1972710112" sldId="576"/>
            <ac:grpSpMk id="49" creationId="{988363C9-274D-41AC-9D54-469697D9B4C8}"/>
          </ac:grpSpMkLst>
        </pc:grpChg>
        <pc:grpChg chg="add del mod">
          <ac:chgData name="Judson Santiago" userId="ebb108da2f256286" providerId="LiveId" clId="{F1179676-42DB-41D7-B295-40604C9D423B}" dt="2021-10-16T04:51:12.986" v="2184" actId="165"/>
          <ac:grpSpMkLst>
            <pc:docMk/>
            <pc:sldMk cId="1972710112" sldId="576"/>
            <ac:grpSpMk id="50" creationId="{FBE5A3EA-9135-4BF8-9B3B-9656D44F8A3C}"/>
          </ac:grpSpMkLst>
        </pc:grpChg>
        <pc:grpChg chg="add mod">
          <ac:chgData name="Judson Santiago" userId="ebb108da2f256286" providerId="LiveId" clId="{F1179676-42DB-41D7-B295-40604C9D423B}" dt="2021-10-16T04:54:45.828" v="2235" actId="164"/>
          <ac:grpSpMkLst>
            <pc:docMk/>
            <pc:sldMk cId="1972710112" sldId="576"/>
            <ac:grpSpMk id="69" creationId="{1E3BD934-F4E6-4A41-94F7-E49EE66F9259}"/>
          </ac:grpSpMkLst>
        </pc:grpChg>
        <pc:grpChg chg="add mod">
          <ac:chgData name="Judson Santiago" userId="ebb108da2f256286" providerId="LiveId" clId="{F1179676-42DB-41D7-B295-40604C9D423B}" dt="2021-10-16T04:54:45.828" v="2235" actId="164"/>
          <ac:grpSpMkLst>
            <pc:docMk/>
            <pc:sldMk cId="1972710112" sldId="576"/>
            <ac:grpSpMk id="70" creationId="{EFBCD460-16A5-4F56-B629-38CAFF0461C3}"/>
          </ac:grpSpMkLst>
        </pc:grpChg>
        <pc:grpChg chg="add mod">
          <ac:chgData name="Judson Santiago" userId="ebb108da2f256286" providerId="LiveId" clId="{F1179676-42DB-41D7-B295-40604C9D423B}" dt="2021-10-16T04:54:45.828" v="2235" actId="164"/>
          <ac:grpSpMkLst>
            <pc:docMk/>
            <pc:sldMk cId="1972710112" sldId="576"/>
            <ac:grpSpMk id="77" creationId="{29316686-D45A-4E4A-808C-60209CC4DC9A}"/>
          </ac:grpSpMkLst>
        </pc:grpChg>
        <pc:grpChg chg="add mod">
          <ac:chgData name="Judson Santiago" userId="ebb108da2f256286" providerId="LiveId" clId="{F1179676-42DB-41D7-B295-40604C9D423B}" dt="2021-10-16T04:54:45.828" v="2235" actId="164"/>
          <ac:grpSpMkLst>
            <pc:docMk/>
            <pc:sldMk cId="1972710112" sldId="576"/>
            <ac:grpSpMk id="84" creationId="{90423DDC-D047-4CD9-AFFA-D0775F19BA5A}"/>
          </ac:grpSpMkLst>
        </pc:grpChg>
        <pc:grpChg chg="add del mod">
          <ac:chgData name="Judson Santiago" userId="ebb108da2f256286" providerId="LiveId" clId="{F1179676-42DB-41D7-B295-40604C9D423B}" dt="2021-10-16T04:53:24.266" v="2221" actId="478"/>
          <ac:grpSpMkLst>
            <pc:docMk/>
            <pc:sldMk cId="1972710112" sldId="576"/>
            <ac:grpSpMk id="91" creationId="{21449A29-3600-4124-BC81-B0CD8513ABF2}"/>
          </ac:grpSpMkLst>
        </pc:grpChg>
        <pc:grpChg chg="add mod">
          <ac:chgData name="Judson Santiago" userId="ebb108da2f256286" providerId="LiveId" clId="{F1179676-42DB-41D7-B295-40604C9D423B}" dt="2021-10-16T05:35:13.599" v="2618" actId="12789"/>
          <ac:grpSpMkLst>
            <pc:docMk/>
            <pc:sldMk cId="1972710112" sldId="576"/>
            <ac:grpSpMk id="106" creationId="{3D3234BA-83A9-411D-A87F-06CD3C7F90CB}"/>
          </ac:grpSpMkLst>
        </pc:grpChg>
        <pc:grpChg chg="add mod">
          <ac:chgData name="Judson Santiago" userId="ebb108da2f256286" providerId="LiveId" clId="{F1179676-42DB-41D7-B295-40604C9D423B}" dt="2021-10-16T05:35:27.147" v="2619" actId="1076"/>
          <ac:grpSpMkLst>
            <pc:docMk/>
            <pc:sldMk cId="1972710112" sldId="576"/>
            <ac:grpSpMk id="109" creationId="{6628FD40-0208-4A08-BC20-A186333E222E}"/>
          </ac:grpSpMkLst>
        </pc:grpChg>
        <pc:cxnChg chg="add mod">
          <ac:chgData name="Judson Santiago" userId="ebb108da2f256286" providerId="LiveId" clId="{F1179676-42DB-41D7-B295-40604C9D423B}" dt="2021-10-16T04:31:37.371" v="1793" actId="164"/>
          <ac:cxnSpMkLst>
            <pc:docMk/>
            <pc:sldMk cId="1972710112" sldId="576"/>
            <ac:cxnSpMk id="9" creationId="{0FB48496-FD80-42E3-95CA-64524955F5F1}"/>
          </ac:cxnSpMkLst>
        </pc:cxnChg>
        <pc:cxnChg chg="add mod">
          <ac:chgData name="Judson Santiago" userId="ebb108da2f256286" providerId="LiveId" clId="{F1179676-42DB-41D7-B295-40604C9D423B}" dt="2021-10-16T04:31:37.371" v="1793" actId="164"/>
          <ac:cxnSpMkLst>
            <pc:docMk/>
            <pc:sldMk cId="1972710112" sldId="576"/>
            <ac:cxnSpMk id="11" creationId="{DBAD3C27-0BEC-4896-80CF-786E95CE8244}"/>
          </ac:cxnSpMkLst>
        </pc:cxnChg>
        <pc:cxnChg chg="add mod">
          <ac:chgData name="Judson Santiago" userId="ebb108da2f256286" providerId="LiveId" clId="{F1179676-42DB-41D7-B295-40604C9D423B}" dt="2021-10-16T04:31:37.371" v="1793" actId="164"/>
          <ac:cxnSpMkLst>
            <pc:docMk/>
            <pc:sldMk cId="1972710112" sldId="576"/>
            <ac:cxnSpMk id="13" creationId="{FC1FFBFB-20BC-459D-99D4-9226E6A06B0A}"/>
          </ac:cxnSpMkLst>
        </pc:cxnChg>
        <pc:cxnChg chg="mod topLvl">
          <ac:chgData name="Judson Santiago" userId="ebb108da2f256286" providerId="LiveId" clId="{F1179676-42DB-41D7-B295-40604C9D423B}" dt="2021-10-16T04:50:51.379" v="2180" actId="164"/>
          <ac:cxnSpMkLst>
            <pc:docMk/>
            <pc:sldMk cId="1972710112" sldId="576"/>
            <ac:cxnSpMk id="27" creationId="{BD53206A-7629-4863-BB3B-58E3640BEE9B}"/>
          </ac:cxnSpMkLst>
        </pc:cxnChg>
        <pc:cxnChg chg="mod topLvl">
          <ac:chgData name="Judson Santiago" userId="ebb108da2f256286" providerId="LiveId" clId="{F1179676-42DB-41D7-B295-40604C9D423B}" dt="2021-10-16T04:50:51.379" v="2180" actId="164"/>
          <ac:cxnSpMkLst>
            <pc:docMk/>
            <pc:sldMk cId="1972710112" sldId="576"/>
            <ac:cxnSpMk id="28" creationId="{F6B12038-F771-4B76-90ED-AE4F60F8F5D1}"/>
          </ac:cxnSpMkLst>
        </pc:cxnChg>
        <pc:cxnChg chg="mod topLvl">
          <ac:chgData name="Judson Santiago" userId="ebb108da2f256286" providerId="LiveId" clId="{F1179676-42DB-41D7-B295-40604C9D423B}" dt="2021-10-16T04:50:51.379" v="2180" actId="164"/>
          <ac:cxnSpMkLst>
            <pc:docMk/>
            <pc:sldMk cId="1972710112" sldId="576"/>
            <ac:cxnSpMk id="29" creationId="{18E96554-FDEA-45E4-A145-B8DEE374B757}"/>
          </ac:cxnSpMkLst>
        </pc:cxnChg>
        <pc:cxnChg chg="add mod topLvl">
          <ac:chgData name="Judson Santiago" userId="ebb108da2f256286" providerId="LiveId" clId="{F1179676-42DB-41D7-B295-40604C9D423B}" dt="2021-10-16T04:50:51.379" v="2180" actId="164"/>
          <ac:cxnSpMkLst>
            <pc:docMk/>
            <pc:sldMk cId="1972710112" sldId="576"/>
            <ac:cxnSpMk id="37" creationId="{5E5841EF-C18A-40AD-9D9E-9F647EE39132}"/>
          </ac:cxnSpMkLst>
        </pc:cxnChg>
        <pc:cxnChg chg="add mod topLvl">
          <ac:chgData name="Judson Santiago" userId="ebb108da2f256286" providerId="LiveId" clId="{F1179676-42DB-41D7-B295-40604C9D423B}" dt="2021-10-16T04:50:51.379" v="2180" actId="164"/>
          <ac:cxnSpMkLst>
            <pc:docMk/>
            <pc:sldMk cId="1972710112" sldId="576"/>
            <ac:cxnSpMk id="38" creationId="{664BBF76-7A7D-4995-8629-D9784C8585D1}"/>
          </ac:cxnSpMkLst>
        </pc:cxnChg>
        <pc:cxnChg chg="add mod topLvl">
          <ac:chgData name="Judson Santiago" userId="ebb108da2f256286" providerId="LiveId" clId="{F1179676-42DB-41D7-B295-40604C9D423B}" dt="2021-10-16T04:50:51.379" v="2180" actId="164"/>
          <ac:cxnSpMkLst>
            <pc:docMk/>
            <pc:sldMk cId="1972710112" sldId="576"/>
            <ac:cxnSpMk id="41" creationId="{59F30D6E-0172-4C52-94DE-3FFE2C52475F}"/>
          </ac:cxnSpMkLst>
        </pc:cxnChg>
        <pc:cxnChg chg="mod topLvl">
          <ac:chgData name="Judson Santiago" userId="ebb108da2f256286" providerId="LiveId" clId="{F1179676-42DB-41D7-B295-40604C9D423B}" dt="2021-10-16T04:54:45.828" v="2235" actId="164"/>
          <ac:cxnSpMkLst>
            <pc:docMk/>
            <pc:sldMk cId="1972710112" sldId="576"/>
            <ac:cxnSpMk id="54" creationId="{D972F88E-A611-4DB2-817A-6038AB4B661A}"/>
          </ac:cxnSpMkLst>
        </pc:cxnChg>
        <pc:cxnChg chg="mod topLvl">
          <ac:chgData name="Judson Santiago" userId="ebb108da2f256286" providerId="LiveId" clId="{F1179676-42DB-41D7-B295-40604C9D423B}" dt="2021-10-16T04:54:45.828" v="2235" actId="164"/>
          <ac:cxnSpMkLst>
            <pc:docMk/>
            <pc:sldMk cId="1972710112" sldId="576"/>
            <ac:cxnSpMk id="55" creationId="{21E5ABAC-6A23-4243-97FD-6B973076BDF0}"/>
          </ac:cxnSpMkLst>
        </pc:cxnChg>
        <pc:cxnChg chg="mod topLvl">
          <ac:chgData name="Judson Santiago" userId="ebb108da2f256286" providerId="LiveId" clId="{F1179676-42DB-41D7-B295-40604C9D423B}" dt="2021-10-16T04:54:45.828" v="2235" actId="164"/>
          <ac:cxnSpMkLst>
            <pc:docMk/>
            <pc:sldMk cId="1972710112" sldId="576"/>
            <ac:cxnSpMk id="56" creationId="{DDDFABB3-6EFD-4384-A161-8A70CCFBCED9}"/>
          </ac:cxnSpMkLst>
        </pc:cxnChg>
        <pc:cxnChg chg="mod topLvl">
          <ac:chgData name="Judson Santiago" userId="ebb108da2f256286" providerId="LiveId" clId="{F1179676-42DB-41D7-B295-40604C9D423B}" dt="2021-10-16T04:51:40.915" v="2191" actId="164"/>
          <ac:cxnSpMkLst>
            <pc:docMk/>
            <pc:sldMk cId="1972710112" sldId="576"/>
            <ac:cxnSpMk id="63" creationId="{793392B9-9098-4348-A4E0-1639D4414D19}"/>
          </ac:cxnSpMkLst>
        </pc:cxnChg>
        <pc:cxnChg chg="mod topLvl">
          <ac:chgData name="Judson Santiago" userId="ebb108da2f256286" providerId="LiveId" clId="{F1179676-42DB-41D7-B295-40604C9D423B}" dt="2021-10-16T04:51:40.915" v="2191" actId="164"/>
          <ac:cxnSpMkLst>
            <pc:docMk/>
            <pc:sldMk cId="1972710112" sldId="576"/>
            <ac:cxnSpMk id="64" creationId="{63A3E02D-BADB-4B21-B147-927FB05B5BF4}"/>
          </ac:cxnSpMkLst>
        </pc:cxnChg>
        <pc:cxnChg chg="mod topLvl">
          <ac:chgData name="Judson Santiago" userId="ebb108da2f256286" providerId="LiveId" clId="{F1179676-42DB-41D7-B295-40604C9D423B}" dt="2021-10-16T04:51:40.915" v="2191" actId="164"/>
          <ac:cxnSpMkLst>
            <pc:docMk/>
            <pc:sldMk cId="1972710112" sldId="576"/>
            <ac:cxnSpMk id="65" creationId="{DF4F5ADE-4E06-4DD4-8F03-324FB6D7D6A1}"/>
          </ac:cxnSpMkLst>
        </pc:cxnChg>
        <pc:cxnChg chg="mod">
          <ac:chgData name="Judson Santiago" userId="ebb108da2f256286" providerId="LiveId" clId="{F1179676-42DB-41D7-B295-40604C9D423B}" dt="2021-10-16T04:51:42.447" v="2192"/>
          <ac:cxnSpMkLst>
            <pc:docMk/>
            <pc:sldMk cId="1972710112" sldId="576"/>
            <ac:cxnSpMk id="74" creationId="{CA23BECA-C501-4397-BAA8-9728943AB399}"/>
          </ac:cxnSpMkLst>
        </pc:cxnChg>
        <pc:cxnChg chg="mod">
          <ac:chgData name="Judson Santiago" userId="ebb108da2f256286" providerId="LiveId" clId="{F1179676-42DB-41D7-B295-40604C9D423B}" dt="2021-10-16T04:51:42.447" v="2192"/>
          <ac:cxnSpMkLst>
            <pc:docMk/>
            <pc:sldMk cId="1972710112" sldId="576"/>
            <ac:cxnSpMk id="75" creationId="{F7FB890D-7E3E-4431-9BCA-37F013A4F42C}"/>
          </ac:cxnSpMkLst>
        </pc:cxnChg>
        <pc:cxnChg chg="mod">
          <ac:chgData name="Judson Santiago" userId="ebb108da2f256286" providerId="LiveId" clId="{F1179676-42DB-41D7-B295-40604C9D423B}" dt="2021-10-16T04:51:42.447" v="2192"/>
          <ac:cxnSpMkLst>
            <pc:docMk/>
            <pc:sldMk cId="1972710112" sldId="576"/>
            <ac:cxnSpMk id="76" creationId="{FF189DEB-FD7F-44CB-9597-2A937C2F2C06}"/>
          </ac:cxnSpMkLst>
        </pc:cxnChg>
        <pc:cxnChg chg="mod">
          <ac:chgData name="Judson Santiago" userId="ebb108da2f256286" providerId="LiveId" clId="{F1179676-42DB-41D7-B295-40604C9D423B}" dt="2021-10-16T04:52:37.575" v="2213"/>
          <ac:cxnSpMkLst>
            <pc:docMk/>
            <pc:sldMk cId="1972710112" sldId="576"/>
            <ac:cxnSpMk id="81" creationId="{1DBD8A37-4628-4911-87DE-D015F7F1DDEB}"/>
          </ac:cxnSpMkLst>
        </pc:cxnChg>
        <pc:cxnChg chg="mod">
          <ac:chgData name="Judson Santiago" userId="ebb108da2f256286" providerId="LiveId" clId="{F1179676-42DB-41D7-B295-40604C9D423B}" dt="2021-10-16T04:52:37.575" v="2213"/>
          <ac:cxnSpMkLst>
            <pc:docMk/>
            <pc:sldMk cId="1972710112" sldId="576"/>
            <ac:cxnSpMk id="82" creationId="{CDEEFC88-C408-497C-817A-1F4A61D80B43}"/>
          </ac:cxnSpMkLst>
        </pc:cxnChg>
        <pc:cxnChg chg="mod">
          <ac:chgData name="Judson Santiago" userId="ebb108da2f256286" providerId="LiveId" clId="{F1179676-42DB-41D7-B295-40604C9D423B}" dt="2021-10-16T04:52:37.575" v="2213"/>
          <ac:cxnSpMkLst>
            <pc:docMk/>
            <pc:sldMk cId="1972710112" sldId="576"/>
            <ac:cxnSpMk id="83" creationId="{FCEE266E-8848-4E18-AF50-8A4967A0F15A}"/>
          </ac:cxnSpMkLst>
        </pc:cxnChg>
        <pc:cxnChg chg="mod">
          <ac:chgData name="Judson Santiago" userId="ebb108da2f256286" providerId="LiveId" clId="{F1179676-42DB-41D7-B295-40604C9D423B}" dt="2021-10-16T04:52:45.123" v="2215"/>
          <ac:cxnSpMkLst>
            <pc:docMk/>
            <pc:sldMk cId="1972710112" sldId="576"/>
            <ac:cxnSpMk id="88" creationId="{B3CF0A57-E8BA-4FC4-BB71-EEAB86E34C3E}"/>
          </ac:cxnSpMkLst>
        </pc:cxnChg>
        <pc:cxnChg chg="mod">
          <ac:chgData name="Judson Santiago" userId="ebb108da2f256286" providerId="LiveId" clId="{F1179676-42DB-41D7-B295-40604C9D423B}" dt="2021-10-16T04:52:45.123" v="2215"/>
          <ac:cxnSpMkLst>
            <pc:docMk/>
            <pc:sldMk cId="1972710112" sldId="576"/>
            <ac:cxnSpMk id="89" creationId="{1D035AF0-5646-40AC-9D4F-9E11988FED46}"/>
          </ac:cxnSpMkLst>
        </pc:cxnChg>
        <pc:cxnChg chg="mod">
          <ac:chgData name="Judson Santiago" userId="ebb108da2f256286" providerId="LiveId" clId="{F1179676-42DB-41D7-B295-40604C9D423B}" dt="2021-10-16T04:52:45.123" v="2215"/>
          <ac:cxnSpMkLst>
            <pc:docMk/>
            <pc:sldMk cId="1972710112" sldId="576"/>
            <ac:cxnSpMk id="90" creationId="{D22D3A02-2B80-4FAE-83BA-51AB9440EF33}"/>
          </ac:cxnSpMkLst>
        </pc:cxnChg>
        <pc:cxnChg chg="mod">
          <ac:chgData name="Judson Santiago" userId="ebb108da2f256286" providerId="LiveId" clId="{F1179676-42DB-41D7-B295-40604C9D423B}" dt="2021-10-16T04:53:24.266" v="2221" actId="478"/>
          <ac:cxnSpMkLst>
            <pc:docMk/>
            <pc:sldMk cId="1972710112" sldId="576"/>
            <ac:cxnSpMk id="95" creationId="{375FC358-4DFF-4CDC-A5B1-D6D3042EB5B7}"/>
          </ac:cxnSpMkLst>
        </pc:cxnChg>
        <pc:cxnChg chg="mod">
          <ac:chgData name="Judson Santiago" userId="ebb108da2f256286" providerId="LiveId" clId="{F1179676-42DB-41D7-B295-40604C9D423B}" dt="2021-10-16T04:53:24.266" v="2221" actId="478"/>
          <ac:cxnSpMkLst>
            <pc:docMk/>
            <pc:sldMk cId="1972710112" sldId="576"/>
            <ac:cxnSpMk id="96" creationId="{1623B844-2B48-4B91-96CB-745E927611EE}"/>
          </ac:cxnSpMkLst>
        </pc:cxnChg>
        <pc:cxnChg chg="mod">
          <ac:chgData name="Judson Santiago" userId="ebb108da2f256286" providerId="LiveId" clId="{F1179676-42DB-41D7-B295-40604C9D423B}" dt="2021-10-16T04:53:24.266" v="2221" actId="478"/>
          <ac:cxnSpMkLst>
            <pc:docMk/>
            <pc:sldMk cId="1972710112" sldId="576"/>
            <ac:cxnSpMk id="97" creationId="{ACBE6F5F-0AE4-46FE-BEB8-F5EE87C032AC}"/>
          </ac:cxnSpMkLst>
        </pc:cxnChg>
        <pc:cxnChg chg="add mod">
          <ac:chgData name="Judson Santiago" userId="ebb108da2f256286" providerId="LiveId" clId="{F1179676-42DB-41D7-B295-40604C9D423B}" dt="2021-10-16T04:54:45.828" v="2235" actId="164"/>
          <ac:cxnSpMkLst>
            <pc:docMk/>
            <pc:sldMk cId="1972710112" sldId="576"/>
            <ac:cxnSpMk id="99" creationId="{5948542A-1EB6-467C-8129-9A0D47FF2668}"/>
          </ac:cxnSpMkLst>
        </pc:cxnChg>
        <pc:cxnChg chg="add mod">
          <ac:chgData name="Judson Santiago" userId="ebb108da2f256286" providerId="LiveId" clId="{F1179676-42DB-41D7-B295-40604C9D423B}" dt="2021-10-16T04:54:45.828" v="2235" actId="164"/>
          <ac:cxnSpMkLst>
            <pc:docMk/>
            <pc:sldMk cId="1972710112" sldId="576"/>
            <ac:cxnSpMk id="100" creationId="{04E8C4F8-401F-4024-B9A0-7D9DC04B3FCC}"/>
          </ac:cxnSpMkLst>
        </pc:cxnChg>
        <pc:cxnChg chg="add mod">
          <ac:chgData name="Judson Santiago" userId="ebb108da2f256286" providerId="LiveId" clId="{F1179676-42DB-41D7-B295-40604C9D423B}" dt="2021-10-16T04:54:45.828" v="2235" actId="164"/>
          <ac:cxnSpMkLst>
            <pc:docMk/>
            <pc:sldMk cId="1972710112" sldId="576"/>
            <ac:cxnSpMk id="103" creationId="{F25C4F72-DCC4-48AD-BB39-F4FDD605FB25}"/>
          </ac:cxnSpMkLst>
        </pc:cxnChg>
        <pc:cxnChg chg="mod">
          <ac:chgData name="Judson Santiago" userId="ebb108da2f256286" providerId="LiveId" clId="{F1179676-42DB-41D7-B295-40604C9D423B}" dt="2021-10-16T05:33:28.891" v="2595"/>
          <ac:cxnSpMkLst>
            <pc:docMk/>
            <pc:sldMk cId="1972710112" sldId="576"/>
            <ac:cxnSpMk id="110" creationId="{33D526BC-9E90-4014-984C-B30E86F19829}"/>
          </ac:cxnSpMkLst>
        </pc:cxnChg>
        <pc:cxnChg chg="mod">
          <ac:chgData name="Judson Santiago" userId="ebb108da2f256286" providerId="LiveId" clId="{F1179676-42DB-41D7-B295-40604C9D423B}" dt="2021-10-16T05:33:28.891" v="2595"/>
          <ac:cxnSpMkLst>
            <pc:docMk/>
            <pc:sldMk cId="1972710112" sldId="576"/>
            <ac:cxnSpMk id="111" creationId="{515ACCCC-346B-461E-822F-E0B247920F25}"/>
          </ac:cxnSpMkLst>
        </pc:cxnChg>
        <pc:cxnChg chg="mod">
          <ac:chgData name="Judson Santiago" userId="ebb108da2f256286" providerId="LiveId" clId="{F1179676-42DB-41D7-B295-40604C9D423B}" dt="2021-10-16T05:36:07.455" v="2622" actId="1582"/>
          <ac:cxnSpMkLst>
            <pc:docMk/>
            <pc:sldMk cId="1972710112" sldId="576"/>
            <ac:cxnSpMk id="114" creationId="{44AAD34C-A411-4E2B-9604-E2FBAA20DAF6}"/>
          </ac:cxnSpMkLst>
        </pc:cxnChg>
        <pc:cxnChg chg="mod">
          <ac:chgData name="Judson Santiago" userId="ebb108da2f256286" providerId="LiveId" clId="{F1179676-42DB-41D7-B295-40604C9D423B}" dt="2021-10-16T05:37:15.891" v="2626" actId="208"/>
          <ac:cxnSpMkLst>
            <pc:docMk/>
            <pc:sldMk cId="1972710112" sldId="576"/>
            <ac:cxnSpMk id="119" creationId="{D9E073D1-61A7-4656-A784-F2E4A706DFA5}"/>
          </ac:cxnSpMkLst>
        </pc:cxnChg>
        <pc:cxnChg chg="mod">
          <ac:chgData name="Judson Santiago" userId="ebb108da2f256286" providerId="LiveId" clId="{F1179676-42DB-41D7-B295-40604C9D423B}" dt="2021-10-16T05:37:15.891" v="2626" actId="208"/>
          <ac:cxnSpMkLst>
            <pc:docMk/>
            <pc:sldMk cId="1972710112" sldId="576"/>
            <ac:cxnSpMk id="121" creationId="{DCC028F9-0F6B-4543-A4A1-247EA9E9EC1B}"/>
          </ac:cxnSpMkLst>
        </pc:cxnChg>
        <pc:cxnChg chg="mod">
          <ac:chgData name="Judson Santiago" userId="ebb108da2f256286" providerId="LiveId" clId="{F1179676-42DB-41D7-B295-40604C9D423B}" dt="2021-10-16T05:33:28.891" v="2595"/>
          <ac:cxnSpMkLst>
            <pc:docMk/>
            <pc:sldMk cId="1972710112" sldId="576"/>
            <ac:cxnSpMk id="123" creationId="{7812BE02-7786-4EED-AE92-738E00F14A9F}"/>
          </ac:cxnSpMkLst>
        </pc:cxnChg>
        <pc:cxnChg chg="mod">
          <ac:chgData name="Judson Santiago" userId="ebb108da2f256286" providerId="LiveId" clId="{F1179676-42DB-41D7-B295-40604C9D423B}" dt="2021-10-16T05:33:28.891" v="2595"/>
          <ac:cxnSpMkLst>
            <pc:docMk/>
            <pc:sldMk cId="1972710112" sldId="576"/>
            <ac:cxnSpMk id="124" creationId="{7FDD88D6-EEDE-4109-B6D5-FD84762382AF}"/>
          </ac:cxnSpMkLst>
        </pc:cxnChg>
        <pc:cxnChg chg="mod">
          <ac:chgData name="Judson Santiago" userId="ebb108da2f256286" providerId="LiveId" clId="{F1179676-42DB-41D7-B295-40604C9D423B}" dt="2021-10-16T05:35:38.091" v="2620" actId="1582"/>
          <ac:cxnSpMkLst>
            <pc:docMk/>
            <pc:sldMk cId="1972710112" sldId="576"/>
            <ac:cxnSpMk id="125" creationId="{8AF8B607-0495-4834-A598-1016C58CA693}"/>
          </ac:cxnSpMkLst>
        </pc:cxnChg>
      </pc:sldChg>
      <pc:sldChg chg="addSp delSp modSp new mod modTransition modNotesTx">
        <pc:chgData name="Judson Santiago" userId="ebb108da2f256286" providerId="LiveId" clId="{F1179676-42DB-41D7-B295-40604C9D423B}" dt="2021-10-18T02:22:31.630" v="5887"/>
        <pc:sldMkLst>
          <pc:docMk/>
          <pc:sldMk cId="3972553074" sldId="577"/>
        </pc:sldMkLst>
        <pc:spChg chg="mod">
          <ac:chgData name="Judson Santiago" userId="ebb108da2f256286" providerId="LiveId" clId="{F1179676-42DB-41D7-B295-40604C9D423B}" dt="2021-10-16T04:40:43.674" v="1854"/>
          <ac:spMkLst>
            <pc:docMk/>
            <pc:sldMk cId="3972553074" sldId="577"/>
            <ac:spMk id="2" creationId="{16E3F188-28DF-4664-B28A-CDC648A497A1}"/>
          </ac:spMkLst>
        </pc:spChg>
        <pc:spChg chg="mod">
          <ac:chgData name="Judson Santiago" userId="ebb108da2f256286" providerId="LiveId" clId="{F1179676-42DB-41D7-B295-40604C9D423B}" dt="2021-10-16T04:58:37.674" v="2276" actId="113"/>
          <ac:spMkLst>
            <pc:docMk/>
            <pc:sldMk cId="3972553074" sldId="577"/>
            <ac:spMk id="3" creationId="{F8391936-32E5-40DA-B855-B75BD44EE62C}"/>
          </ac:spMkLst>
        </pc:spChg>
        <pc:spChg chg="add del">
          <ac:chgData name="Judson Santiago" userId="ebb108da2f256286" providerId="LiveId" clId="{F1179676-42DB-41D7-B295-40604C9D423B}" dt="2021-10-16T04:40:04.061" v="1847" actId="22"/>
          <ac:spMkLst>
            <pc:docMk/>
            <pc:sldMk cId="3972553074" sldId="577"/>
            <ac:spMk id="5" creationId="{BBCBA6B5-3784-488F-913F-F07BAAF8C730}"/>
          </ac:spMkLst>
        </pc:spChg>
        <pc:spChg chg="add mod">
          <ac:chgData name="Judson Santiago" userId="ebb108da2f256286" providerId="LiveId" clId="{F1179676-42DB-41D7-B295-40604C9D423B}" dt="2021-10-16T04:45:43.187" v="2116" actId="207"/>
          <ac:spMkLst>
            <pc:docMk/>
            <pc:sldMk cId="3972553074" sldId="577"/>
            <ac:spMk id="7" creationId="{3FFBBF7A-AC5B-46C1-9B30-1FFF33DB0AD2}"/>
          </ac:spMkLst>
        </pc:spChg>
        <pc:spChg chg="add del mod">
          <ac:chgData name="Judson Santiago" userId="ebb108da2f256286" providerId="LiveId" clId="{F1179676-42DB-41D7-B295-40604C9D423B}" dt="2021-10-16T04:48:26.398" v="2146" actId="21"/>
          <ac:spMkLst>
            <pc:docMk/>
            <pc:sldMk cId="3972553074" sldId="577"/>
            <ac:spMk id="41" creationId="{1B49B842-A5B0-4D64-8651-5F586A460828}"/>
          </ac:spMkLst>
        </pc:spChg>
        <pc:spChg chg="add mod">
          <ac:chgData name="Judson Santiago" userId="ebb108da2f256286" providerId="LiveId" clId="{F1179676-42DB-41D7-B295-40604C9D423B}" dt="2021-10-16T05:38:25.340" v="2633" actId="207"/>
          <ac:spMkLst>
            <pc:docMk/>
            <pc:sldMk cId="3972553074" sldId="577"/>
            <ac:spMk id="42" creationId="{3DD7703F-0557-4310-BF90-8DDACA2380F1}"/>
          </ac:spMkLst>
        </pc:spChg>
        <pc:spChg chg="add mod">
          <ac:chgData name="Judson Santiago" userId="ebb108da2f256286" providerId="LiveId" clId="{F1179676-42DB-41D7-B295-40604C9D423B}" dt="2021-10-18T01:57:47.487" v="5212" actId="1035"/>
          <ac:spMkLst>
            <pc:docMk/>
            <pc:sldMk cId="3972553074" sldId="577"/>
            <ac:spMk id="48" creationId="{F1E6FD05-F129-4F85-B7BB-53D5D7F713F2}"/>
          </ac:spMkLst>
        </pc:spChg>
        <pc:spChg chg="add mod ord">
          <ac:chgData name="Judson Santiago" userId="ebb108da2f256286" providerId="LiveId" clId="{F1179676-42DB-41D7-B295-40604C9D423B}" dt="2021-10-18T01:56:47.801" v="5185" actId="14100"/>
          <ac:spMkLst>
            <pc:docMk/>
            <pc:sldMk cId="3972553074" sldId="577"/>
            <ac:spMk id="49" creationId="{C8D352E2-C9CA-4C55-8006-CDD33680B7B9}"/>
          </ac:spMkLst>
        </pc:spChg>
        <pc:spChg chg="add mod">
          <ac:chgData name="Judson Santiago" userId="ebb108da2f256286" providerId="LiveId" clId="{F1179676-42DB-41D7-B295-40604C9D423B}" dt="2021-10-16T05:27:00.405" v="2422" actId="164"/>
          <ac:spMkLst>
            <pc:docMk/>
            <pc:sldMk cId="3972553074" sldId="577"/>
            <ac:spMk id="54" creationId="{BFE21056-C9AF-4DD5-B873-49DDCCDEF11E}"/>
          </ac:spMkLst>
        </pc:spChg>
        <pc:spChg chg="add mod">
          <ac:chgData name="Judson Santiago" userId="ebb108da2f256286" providerId="LiveId" clId="{F1179676-42DB-41D7-B295-40604C9D423B}" dt="2021-10-16T05:27:00.405" v="2422" actId="164"/>
          <ac:spMkLst>
            <pc:docMk/>
            <pc:sldMk cId="3972553074" sldId="577"/>
            <ac:spMk id="62" creationId="{2D9C50D1-840E-4BC4-B6A6-23B8E18AA33E}"/>
          </ac:spMkLst>
        </pc:spChg>
        <pc:spChg chg="mod">
          <ac:chgData name="Judson Santiago" userId="ebb108da2f256286" providerId="LiveId" clId="{F1179676-42DB-41D7-B295-40604C9D423B}" dt="2021-10-16T05:17:56.119" v="2317"/>
          <ac:spMkLst>
            <pc:docMk/>
            <pc:sldMk cId="3972553074" sldId="577"/>
            <ac:spMk id="65" creationId="{4F03C361-97C9-4258-8EA4-1ACA411806A3}"/>
          </ac:spMkLst>
        </pc:spChg>
        <pc:spChg chg="mod">
          <ac:chgData name="Judson Santiago" userId="ebb108da2f256286" providerId="LiveId" clId="{F1179676-42DB-41D7-B295-40604C9D423B}" dt="2021-10-16T05:17:56.119" v="2317"/>
          <ac:spMkLst>
            <pc:docMk/>
            <pc:sldMk cId="3972553074" sldId="577"/>
            <ac:spMk id="66" creationId="{ED2F3CA3-85F9-4914-B2F8-3B0C3582B201}"/>
          </ac:spMkLst>
        </pc:spChg>
        <pc:grpChg chg="add mod">
          <ac:chgData name="Judson Santiago" userId="ebb108da2f256286" providerId="LiveId" clId="{F1179676-42DB-41D7-B295-40604C9D423B}" dt="2021-10-16T05:01:10.745" v="2292" actId="688"/>
          <ac:grpSpMkLst>
            <pc:docMk/>
            <pc:sldMk cId="3972553074" sldId="577"/>
            <ac:grpSpMk id="8" creationId="{9CC15CC6-08A9-4499-A327-94C1AEC29869}"/>
          </ac:grpSpMkLst>
        </pc:grpChg>
        <pc:grpChg chg="add mod">
          <ac:chgData name="Judson Santiago" userId="ebb108da2f256286" providerId="LiveId" clId="{F1179676-42DB-41D7-B295-40604C9D423B}" dt="2021-10-16T05:27:00.405" v="2422" actId="164"/>
          <ac:grpSpMkLst>
            <pc:docMk/>
            <pc:sldMk cId="3972553074" sldId="577"/>
            <ac:grpSpMk id="24" creationId="{FB3EE3CF-9795-4C3D-AB45-8F587C503DB9}"/>
          </ac:grpSpMkLst>
        </pc:grpChg>
        <pc:grpChg chg="add mod">
          <ac:chgData name="Judson Santiago" userId="ebb108da2f256286" providerId="LiveId" clId="{F1179676-42DB-41D7-B295-40604C9D423B}" dt="2021-10-16T05:17:56.119" v="2317"/>
          <ac:grpSpMkLst>
            <pc:docMk/>
            <pc:sldMk cId="3972553074" sldId="577"/>
            <ac:grpSpMk id="64" creationId="{970E6D00-9B6B-40C2-B551-6175ECCDC179}"/>
          </ac:grpSpMkLst>
        </pc:grpChg>
        <pc:grpChg chg="add mod">
          <ac:chgData name="Judson Santiago" userId="ebb108da2f256286" providerId="LiveId" clId="{F1179676-42DB-41D7-B295-40604C9D423B}" dt="2021-10-16T05:27:00.405" v="2422" actId="164"/>
          <ac:grpSpMkLst>
            <pc:docMk/>
            <pc:sldMk cId="3972553074" sldId="577"/>
            <ac:grpSpMk id="67" creationId="{00536A45-7D2A-4D95-8C01-A6A87F1D8DB1}"/>
          </ac:grpSpMkLst>
        </pc:grpChg>
        <pc:cxnChg chg="mod">
          <ac:chgData name="Judson Santiago" userId="ebb108da2f256286" providerId="LiveId" clId="{F1179676-42DB-41D7-B295-40604C9D423B}" dt="2021-10-16T04:45:52.847" v="2117"/>
          <ac:cxnSpMkLst>
            <pc:docMk/>
            <pc:sldMk cId="3972553074" sldId="577"/>
            <ac:cxnSpMk id="9" creationId="{58FFC49C-C0D0-4B2D-9B48-91B02E0BE4CC}"/>
          </ac:cxnSpMkLst>
        </pc:cxnChg>
        <pc:cxnChg chg="mod">
          <ac:chgData name="Judson Santiago" userId="ebb108da2f256286" providerId="LiveId" clId="{F1179676-42DB-41D7-B295-40604C9D423B}" dt="2021-10-16T04:45:52.847" v="2117"/>
          <ac:cxnSpMkLst>
            <pc:docMk/>
            <pc:sldMk cId="3972553074" sldId="577"/>
            <ac:cxnSpMk id="10" creationId="{FC598868-5B60-4CEE-91CF-F7AE46EBC427}"/>
          </ac:cxnSpMkLst>
        </pc:cxnChg>
        <pc:cxnChg chg="mod">
          <ac:chgData name="Judson Santiago" userId="ebb108da2f256286" providerId="LiveId" clId="{F1179676-42DB-41D7-B295-40604C9D423B}" dt="2021-10-16T04:45:52.847" v="2117"/>
          <ac:cxnSpMkLst>
            <pc:docMk/>
            <pc:sldMk cId="3972553074" sldId="577"/>
            <ac:cxnSpMk id="11" creationId="{01CCD993-80D2-4795-B3C5-D707802BE7BA}"/>
          </ac:cxnSpMkLst>
        </pc:cxnChg>
        <pc:cxnChg chg="mod">
          <ac:chgData name="Judson Santiago" userId="ebb108da2f256286" providerId="LiveId" clId="{F1179676-42DB-41D7-B295-40604C9D423B}" dt="2021-10-16T04:45:52.847" v="2117"/>
          <ac:cxnSpMkLst>
            <pc:docMk/>
            <pc:sldMk cId="3972553074" sldId="577"/>
            <ac:cxnSpMk id="12" creationId="{6FB3901B-0987-4049-830C-248669D2C0F4}"/>
          </ac:cxnSpMkLst>
        </pc:cxnChg>
        <pc:cxnChg chg="mod">
          <ac:chgData name="Judson Santiago" userId="ebb108da2f256286" providerId="LiveId" clId="{F1179676-42DB-41D7-B295-40604C9D423B}" dt="2021-10-16T04:45:52.847" v="2117"/>
          <ac:cxnSpMkLst>
            <pc:docMk/>
            <pc:sldMk cId="3972553074" sldId="577"/>
            <ac:cxnSpMk id="13" creationId="{CFCA6D03-E7D4-4FB8-8433-D6AA5686F19F}"/>
          </ac:cxnSpMkLst>
        </pc:cxnChg>
        <pc:cxnChg chg="mod">
          <ac:chgData name="Judson Santiago" userId="ebb108da2f256286" providerId="LiveId" clId="{F1179676-42DB-41D7-B295-40604C9D423B}" dt="2021-10-16T04:45:52.847" v="2117"/>
          <ac:cxnSpMkLst>
            <pc:docMk/>
            <pc:sldMk cId="3972553074" sldId="577"/>
            <ac:cxnSpMk id="14" creationId="{4F8F40FC-5829-4D0A-9ACE-1C3B47ABC6AB}"/>
          </ac:cxnSpMkLst>
        </pc:cxnChg>
        <pc:cxnChg chg="mod">
          <ac:chgData name="Judson Santiago" userId="ebb108da2f256286" providerId="LiveId" clId="{F1179676-42DB-41D7-B295-40604C9D423B}" dt="2021-10-16T04:45:52.847" v="2117"/>
          <ac:cxnSpMkLst>
            <pc:docMk/>
            <pc:sldMk cId="3972553074" sldId="577"/>
            <ac:cxnSpMk id="15" creationId="{442ECCC4-B358-4DFD-AE06-21CCF2885028}"/>
          </ac:cxnSpMkLst>
        </pc:cxnChg>
        <pc:cxnChg chg="mod">
          <ac:chgData name="Judson Santiago" userId="ebb108da2f256286" providerId="LiveId" clId="{F1179676-42DB-41D7-B295-40604C9D423B}" dt="2021-10-16T04:45:52.847" v="2117"/>
          <ac:cxnSpMkLst>
            <pc:docMk/>
            <pc:sldMk cId="3972553074" sldId="577"/>
            <ac:cxnSpMk id="16" creationId="{C8A80CE7-7D15-47BA-9AED-02B7026A225B}"/>
          </ac:cxnSpMkLst>
        </pc:cxnChg>
        <pc:cxnChg chg="mod">
          <ac:chgData name="Judson Santiago" userId="ebb108da2f256286" providerId="LiveId" clId="{F1179676-42DB-41D7-B295-40604C9D423B}" dt="2021-10-16T04:45:52.847" v="2117"/>
          <ac:cxnSpMkLst>
            <pc:docMk/>
            <pc:sldMk cId="3972553074" sldId="577"/>
            <ac:cxnSpMk id="17" creationId="{4C763E17-6167-45C1-A04D-B91A458517F3}"/>
          </ac:cxnSpMkLst>
        </pc:cxnChg>
        <pc:cxnChg chg="mod">
          <ac:chgData name="Judson Santiago" userId="ebb108da2f256286" providerId="LiveId" clId="{F1179676-42DB-41D7-B295-40604C9D423B}" dt="2021-10-16T04:45:52.847" v="2117"/>
          <ac:cxnSpMkLst>
            <pc:docMk/>
            <pc:sldMk cId="3972553074" sldId="577"/>
            <ac:cxnSpMk id="18" creationId="{F3CB50A5-BBC1-4926-8C4A-480FF3805A89}"/>
          </ac:cxnSpMkLst>
        </pc:cxnChg>
        <pc:cxnChg chg="mod">
          <ac:chgData name="Judson Santiago" userId="ebb108da2f256286" providerId="LiveId" clId="{F1179676-42DB-41D7-B295-40604C9D423B}" dt="2021-10-16T04:45:52.847" v="2117"/>
          <ac:cxnSpMkLst>
            <pc:docMk/>
            <pc:sldMk cId="3972553074" sldId="577"/>
            <ac:cxnSpMk id="19" creationId="{7B25C14A-985A-4B22-8737-9F3C8AAFC2A1}"/>
          </ac:cxnSpMkLst>
        </pc:cxnChg>
        <pc:cxnChg chg="mod">
          <ac:chgData name="Judson Santiago" userId="ebb108da2f256286" providerId="LiveId" clId="{F1179676-42DB-41D7-B295-40604C9D423B}" dt="2021-10-16T04:45:52.847" v="2117"/>
          <ac:cxnSpMkLst>
            <pc:docMk/>
            <pc:sldMk cId="3972553074" sldId="577"/>
            <ac:cxnSpMk id="20" creationId="{03C5938F-234F-4BE7-81B3-FE31F6F4A3F0}"/>
          </ac:cxnSpMkLst>
        </pc:cxnChg>
        <pc:cxnChg chg="mod">
          <ac:chgData name="Judson Santiago" userId="ebb108da2f256286" providerId="LiveId" clId="{F1179676-42DB-41D7-B295-40604C9D423B}" dt="2021-10-16T04:45:52.847" v="2117"/>
          <ac:cxnSpMkLst>
            <pc:docMk/>
            <pc:sldMk cId="3972553074" sldId="577"/>
            <ac:cxnSpMk id="21" creationId="{1FBBCAA0-CD83-4E6E-91E2-D7A1B4CEB529}"/>
          </ac:cxnSpMkLst>
        </pc:cxnChg>
        <pc:cxnChg chg="mod">
          <ac:chgData name="Judson Santiago" userId="ebb108da2f256286" providerId="LiveId" clId="{F1179676-42DB-41D7-B295-40604C9D423B}" dt="2021-10-16T04:45:52.847" v="2117"/>
          <ac:cxnSpMkLst>
            <pc:docMk/>
            <pc:sldMk cId="3972553074" sldId="577"/>
            <ac:cxnSpMk id="22" creationId="{05B02296-1CF0-44FC-A8E1-A179593B932A}"/>
          </ac:cxnSpMkLst>
        </pc:cxnChg>
        <pc:cxnChg chg="mod">
          <ac:chgData name="Judson Santiago" userId="ebb108da2f256286" providerId="LiveId" clId="{F1179676-42DB-41D7-B295-40604C9D423B}" dt="2021-10-16T04:45:52.847" v="2117"/>
          <ac:cxnSpMkLst>
            <pc:docMk/>
            <pc:sldMk cId="3972553074" sldId="577"/>
            <ac:cxnSpMk id="23" creationId="{BF70CB4A-F1C0-4441-A35F-4A5AE145FDB6}"/>
          </ac:cxnSpMkLst>
        </pc:cxnChg>
        <pc:cxnChg chg="del mod">
          <ac:chgData name="Judson Santiago" userId="ebb108da2f256286" providerId="LiveId" clId="{F1179676-42DB-41D7-B295-40604C9D423B}" dt="2021-10-16T04:46:25.725" v="2122" actId="478"/>
          <ac:cxnSpMkLst>
            <pc:docMk/>
            <pc:sldMk cId="3972553074" sldId="577"/>
            <ac:cxnSpMk id="25" creationId="{3D0F2B33-2393-4B13-AA2A-9599C690AD68}"/>
          </ac:cxnSpMkLst>
        </pc:cxnChg>
        <pc:cxnChg chg="mod">
          <ac:chgData name="Judson Santiago" userId="ebb108da2f256286" providerId="LiveId" clId="{F1179676-42DB-41D7-B295-40604C9D423B}" dt="2021-10-16T05:01:22.663" v="2294" actId="14100"/>
          <ac:cxnSpMkLst>
            <pc:docMk/>
            <pc:sldMk cId="3972553074" sldId="577"/>
            <ac:cxnSpMk id="26" creationId="{1000EF2C-09CB-47DD-9736-B664CE724C30}"/>
          </ac:cxnSpMkLst>
        </pc:cxnChg>
        <pc:cxnChg chg="del mod">
          <ac:chgData name="Judson Santiago" userId="ebb108da2f256286" providerId="LiveId" clId="{F1179676-42DB-41D7-B295-40604C9D423B}" dt="2021-10-16T04:46:30.746" v="2125" actId="478"/>
          <ac:cxnSpMkLst>
            <pc:docMk/>
            <pc:sldMk cId="3972553074" sldId="577"/>
            <ac:cxnSpMk id="27" creationId="{BFE92702-6C4A-48F0-9923-D54A3F2B8D1F}"/>
          </ac:cxnSpMkLst>
        </pc:cxnChg>
        <pc:cxnChg chg="del mod">
          <ac:chgData name="Judson Santiago" userId="ebb108da2f256286" providerId="LiveId" clId="{F1179676-42DB-41D7-B295-40604C9D423B}" dt="2021-10-16T04:46:28.696" v="2124" actId="478"/>
          <ac:cxnSpMkLst>
            <pc:docMk/>
            <pc:sldMk cId="3972553074" sldId="577"/>
            <ac:cxnSpMk id="28" creationId="{D60C5DB1-395F-4F3F-8E92-06C7C631CEA1}"/>
          </ac:cxnSpMkLst>
        </pc:cxnChg>
        <pc:cxnChg chg="del mod">
          <ac:chgData name="Judson Santiago" userId="ebb108da2f256286" providerId="LiveId" clId="{F1179676-42DB-41D7-B295-40604C9D423B}" dt="2021-10-16T04:46:27.304" v="2123" actId="478"/>
          <ac:cxnSpMkLst>
            <pc:docMk/>
            <pc:sldMk cId="3972553074" sldId="577"/>
            <ac:cxnSpMk id="29" creationId="{09AD2385-6CF7-46BD-844A-DAAF0A479735}"/>
          </ac:cxnSpMkLst>
        </pc:cxnChg>
        <pc:cxnChg chg="mod">
          <ac:chgData name="Judson Santiago" userId="ebb108da2f256286" providerId="LiveId" clId="{F1179676-42DB-41D7-B295-40604C9D423B}" dt="2021-10-16T05:01:20.558" v="2293" actId="14100"/>
          <ac:cxnSpMkLst>
            <pc:docMk/>
            <pc:sldMk cId="3972553074" sldId="577"/>
            <ac:cxnSpMk id="30" creationId="{F1183797-0843-4201-A3A8-93864AE992DF}"/>
          </ac:cxnSpMkLst>
        </pc:cxnChg>
        <pc:cxnChg chg="del mod">
          <ac:chgData name="Judson Santiago" userId="ebb108da2f256286" providerId="LiveId" clId="{F1179676-42DB-41D7-B295-40604C9D423B}" dt="2021-10-16T04:46:32.966" v="2126" actId="478"/>
          <ac:cxnSpMkLst>
            <pc:docMk/>
            <pc:sldMk cId="3972553074" sldId="577"/>
            <ac:cxnSpMk id="31" creationId="{C2B72CFF-415C-4590-9FD0-75275CCDD12D}"/>
          </ac:cxnSpMkLst>
        </pc:cxnChg>
        <pc:cxnChg chg="mod">
          <ac:chgData name="Judson Santiago" userId="ebb108da2f256286" providerId="LiveId" clId="{F1179676-42DB-41D7-B295-40604C9D423B}" dt="2021-10-16T04:46:16.395" v="2120"/>
          <ac:cxnSpMkLst>
            <pc:docMk/>
            <pc:sldMk cId="3972553074" sldId="577"/>
            <ac:cxnSpMk id="32" creationId="{FE484987-25AD-4634-B7CD-7C98CCDF496C}"/>
          </ac:cxnSpMkLst>
        </pc:cxnChg>
        <pc:cxnChg chg="del mod">
          <ac:chgData name="Judson Santiago" userId="ebb108da2f256286" providerId="LiveId" clId="{F1179676-42DB-41D7-B295-40604C9D423B}" dt="2021-10-16T04:46:35.296" v="2127" actId="478"/>
          <ac:cxnSpMkLst>
            <pc:docMk/>
            <pc:sldMk cId="3972553074" sldId="577"/>
            <ac:cxnSpMk id="33" creationId="{94C94F85-367D-400C-803A-4089DCC37F51}"/>
          </ac:cxnSpMkLst>
        </pc:cxnChg>
        <pc:cxnChg chg="del mod">
          <ac:chgData name="Judson Santiago" userId="ebb108da2f256286" providerId="LiveId" clId="{F1179676-42DB-41D7-B295-40604C9D423B}" dt="2021-10-16T04:46:36.812" v="2128" actId="478"/>
          <ac:cxnSpMkLst>
            <pc:docMk/>
            <pc:sldMk cId="3972553074" sldId="577"/>
            <ac:cxnSpMk id="34" creationId="{BDCBF5D4-E504-4EA8-A4F5-60A210C0E6B5}"/>
          </ac:cxnSpMkLst>
        </pc:cxnChg>
        <pc:cxnChg chg="mod">
          <ac:chgData name="Judson Santiago" userId="ebb108da2f256286" providerId="LiveId" clId="{F1179676-42DB-41D7-B295-40604C9D423B}" dt="2021-10-16T05:01:29.819" v="2296" actId="14100"/>
          <ac:cxnSpMkLst>
            <pc:docMk/>
            <pc:sldMk cId="3972553074" sldId="577"/>
            <ac:cxnSpMk id="35" creationId="{56E8EFE9-8E8E-4321-81A6-0B58E5751533}"/>
          </ac:cxnSpMkLst>
        </pc:cxnChg>
        <pc:cxnChg chg="del mod">
          <ac:chgData name="Judson Santiago" userId="ebb108da2f256286" providerId="LiveId" clId="{F1179676-42DB-41D7-B295-40604C9D423B}" dt="2021-10-16T04:46:38.234" v="2129" actId="478"/>
          <ac:cxnSpMkLst>
            <pc:docMk/>
            <pc:sldMk cId="3972553074" sldId="577"/>
            <ac:cxnSpMk id="36" creationId="{736DD53B-E2E7-4D00-B325-C993B0751BA9}"/>
          </ac:cxnSpMkLst>
        </pc:cxnChg>
        <pc:cxnChg chg="del mod">
          <ac:chgData name="Judson Santiago" userId="ebb108da2f256286" providerId="LiveId" clId="{F1179676-42DB-41D7-B295-40604C9D423B}" dt="2021-10-16T04:46:39.469" v="2130" actId="478"/>
          <ac:cxnSpMkLst>
            <pc:docMk/>
            <pc:sldMk cId="3972553074" sldId="577"/>
            <ac:cxnSpMk id="37" creationId="{568D8B96-45B0-46A4-BAAB-BC78DD688E84}"/>
          </ac:cxnSpMkLst>
        </pc:cxnChg>
        <pc:cxnChg chg="mod">
          <ac:chgData name="Judson Santiago" userId="ebb108da2f256286" providerId="LiveId" clId="{F1179676-42DB-41D7-B295-40604C9D423B}" dt="2021-10-16T04:46:16.395" v="2120"/>
          <ac:cxnSpMkLst>
            <pc:docMk/>
            <pc:sldMk cId="3972553074" sldId="577"/>
            <ac:cxnSpMk id="38" creationId="{F0263FD8-C1C3-485A-8784-8519CB42F31C}"/>
          </ac:cxnSpMkLst>
        </pc:cxnChg>
        <pc:cxnChg chg="mod">
          <ac:chgData name="Judson Santiago" userId="ebb108da2f256286" providerId="LiveId" clId="{F1179676-42DB-41D7-B295-40604C9D423B}" dt="2021-10-16T05:01:27.612" v="2295" actId="14100"/>
          <ac:cxnSpMkLst>
            <pc:docMk/>
            <pc:sldMk cId="3972553074" sldId="577"/>
            <ac:cxnSpMk id="39" creationId="{0C1231ED-1F0C-4CC6-8B66-1DF0E00B27DB}"/>
          </ac:cxnSpMkLst>
        </pc:cxnChg>
        <pc:cxnChg chg="add mod">
          <ac:chgData name="Judson Santiago" userId="ebb108da2f256286" providerId="LiveId" clId="{F1179676-42DB-41D7-B295-40604C9D423B}" dt="2021-10-18T01:57:50.565" v="5213" actId="14100"/>
          <ac:cxnSpMkLst>
            <pc:docMk/>
            <pc:sldMk cId="3972553074" sldId="577"/>
            <ac:cxnSpMk id="40" creationId="{3F05C3DB-4B9D-45AB-A9A8-CCFE8D85CBBE}"/>
          </ac:cxnSpMkLst>
        </pc:cxnChg>
        <pc:cxnChg chg="add mod">
          <ac:chgData name="Judson Santiago" userId="ebb108da2f256286" providerId="LiveId" clId="{F1179676-42DB-41D7-B295-40604C9D423B}" dt="2021-10-16T05:38:20.294" v="2632" actId="208"/>
          <ac:cxnSpMkLst>
            <pc:docMk/>
            <pc:sldMk cId="3972553074" sldId="577"/>
            <ac:cxnSpMk id="43" creationId="{2C626BB3-850A-44AE-A291-D4E17B887C1C}"/>
          </ac:cxnSpMkLst>
        </pc:cxnChg>
        <pc:cxnChg chg="add mod">
          <ac:chgData name="Judson Santiago" userId="ebb108da2f256286" providerId="LiveId" clId="{F1179676-42DB-41D7-B295-40604C9D423B}" dt="2021-10-18T01:57:08.295" v="5187" actId="14100"/>
          <ac:cxnSpMkLst>
            <pc:docMk/>
            <pc:sldMk cId="3972553074" sldId="577"/>
            <ac:cxnSpMk id="56" creationId="{1473D705-A9E7-43A2-A764-86A8CA25D825}"/>
          </ac:cxnSpMkLst>
        </pc:cxnChg>
        <pc:cxnChg chg="add mod">
          <ac:chgData name="Judson Santiago" userId="ebb108da2f256286" providerId="LiveId" clId="{F1179676-42DB-41D7-B295-40604C9D423B}" dt="2021-10-16T05:27:00.405" v="2422" actId="164"/>
          <ac:cxnSpMkLst>
            <pc:docMk/>
            <pc:sldMk cId="3972553074" sldId="577"/>
            <ac:cxnSpMk id="58" creationId="{57C3165F-81F1-468A-9947-9126B244559A}"/>
          </ac:cxnSpMkLst>
        </pc:cxnChg>
      </pc:sldChg>
      <pc:sldChg chg="addSp delSp modSp new del mod">
        <pc:chgData name="Judson Santiago" userId="ebb108da2f256286" providerId="LiveId" clId="{F1179676-42DB-41D7-B295-40604C9D423B}" dt="2021-10-16T05:38:47.491" v="2634" actId="47"/>
        <pc:sldMkLst>
          <pc:docMk/>
          <pc:sldMk cId="571917460" sldId="578"/>
        </pc:sldMkLst>
        <pc:spChg chg="mod">
          <ac:chgData name="Judson Santiago" userId="ebb108da2f256286" providerId="LiveId" clId="{F1179676-42DB-41D7-B295-40604C9D423B}" dt="2021-10-16T05:25:24.467" v="2335" actId="20577"/>
          <ac:spMkLst>
            <pc:docMk/>
            <pc:sldMk cId="571917460" sldId="578"/>
            <ac:spMk id="2" creationId="{07F5E397-D43F-4028-BE95-17901DA609B9}"/>
          </ac:spMkLst>
        </pc:spChg>
        <pc:spChg chg="mod">
          <ac:chgData name="Judson Santiago" userId="ebb108da2f256286" providerId="LiveId" clId="{F1179676-42DB-41D7-B295-40604C9D423B}" dt="2021-10-16T05:26:02.671" v="2415" actId="20577"/>
          <ac:spMkLst>
            <pc:docMk/>
            <pc:sldMk cId="571917460" sldId="578"/>
            <ac:spMk id="3" creationId="{1AA7EA3E-749F-4A2E-9B28-E9DC3538B3EE}"/>
          </ac:spMkLst>
        </pc:spChg>
        <pc:spChg chg="mod">
          <ac:chgData name="Judson Santiago" userId="ebb108da2f256286" providerId="LiveId" clId="{F1179676-42DB-41D7-B295-40604C9D423B}" dt="2021-10-16T05:26:09.610" v="2416"/>
          <ac:spMkLst>
            <pc:docMk/>
            <pc:sldMk cId="571917460" sldId="578"/>
            <ac:spMk id="5" creationId="{7BA978F2-64C9-470D-BF07-59964B5BB35A}"/>
          </ac:spMkLst>
        </pc:spChg>
        <pc:spChg chg="mod">
          <ac:chgData name="Judson Santiago" userId="ebb108da2f256286" providerId="LiveId" clId="{F1179676-42DB-41D7-B295-40604C9D423B}" dt="2021-10-16T05:26:09.610" v="2416"/>
          <ac:spMkLst>
            <pc:docMk/>
            <pc:sldMk cId="571917460" sldId="578"/>
            <ac:spMk id="6" creationId="{4C1121DD-2726-4AEC-B2ED-39D27B969FA1}"/>
          </ac:spMkLst>
        </pc:spChg>
        <pc:spChg chg="mod">
          <ac:chgData name="Judson Santiago" userId="ebb108da2f256286" providerId="LiveId" clId="{F1179676-42DB-41D7-B295-40604C9D423B}" dt="2021-10-16T05:26:09.610" v="2416"/>
          <ac:spMkLst>
            <pc:docMk/>
            <pc:sldMk cId="571917460" sldId="578"/>
            <ac:spMk id="7" creationId="{95587421-F8A9-4959-B03A-26DF1FF2929D}"/>
          </ac:spMkLst>
        </pc:spChg>
        <pc:spChg chg="mod">
          <ac:chgData name="Judson Santiago" userId="ebb108da2f256286" providerId="LiveId" clId="{F1179676-42DB-41D7-B295-40604C9D423B}" dt="2021-10-16T05:26:09.610" v="2416"/>
          <ac:spMkLst>
            <pc:docMk/>
            <pc:sldMk cId="571917460" sldId="578"/>
            <ac:spMk id="11" creationId="{01D87EDA-DE29-4649-90E5-220DA340642B}"/>
          </ac:spMkLst>
        </pc:spChg>
        <pc:spChg chg="mod">
          <ac:chgData name="Judson Santiago" userId="ebb108da2f256286" providerId="LiveId" clId="{F1179676-42DB-41D7-B295-40604C9D423B}" dt="2021-10-16T05:26:09.610" v="2416"/>
          <ac:spMkLst>
            <pc:docMk/>
            <pc:sldMk cId="571917460" sldId="578"/>
            <ac:spMk id="12" creationId="{FD35527A-E474-4807-B1D5-37D501C01B7A}"/>
          </ac:spMkLst>
        </pc:spChg>
        <pc:spChg chg="mod">
          <ac:chgData name="Judson Santiago" userId="ebb108da2f256286" providerId="LiveId" clId="{F1179676-42DB-41D7-B295-40604C9D423B}" dt="2021-10-16T05:26:09.610" v="2416"/>
          <ac:spMkLst>
            <pc:docMk/>
            <pc:sldMk cId="571917460" sldId="578"/>
            <ac:spMk id="13" creationId="{5CABFBA7-A269-4E2E-B06B-93444BAFD6DF}"/>
          </ac:spMkLst>
        </pc:spChg>
        <pc:spChg chg="mod">
          <ac:chgData name="Judson Santiago" userId="ebb108da2f256286" providerId="LiveId" clId="{F1179676-42DB-41D7-B295-40604C9D423B}" dt="2021-10-16T05:26:09.610" v="2416"/>
          <ac:spMkLst>
            <pc:docMk/>
            <pc:sldMk cId="571917460" sldId="578"/>
            <ac:spMk id="14" creationId="{35C85C5D-8595-4850-929A-68C4776E588C}"/>
          </ac:spMkLst>
        </pc:spChg>
        <pc:spChg chg="mod">
          <ac:chgData name="Judson Santiago" userId="ebb108da2f256286" providerId="LiveId" clId="{F1179676-42DB-41D7-B295-40604C9D423B}" dt="2021-10-16T05:26:09.610" v="2416"/>
          <ac:spMkLst>
            <pc:docMk/>
            <pc:sldMk cId="571917460" sldId="578"/>
            <ac:spMk id="15" creationId="{B190264E-8E9D-4EE0-BD2D-3D9DC5FF3491}"/>
          </ac:spMkLst>
        </pc:spChg>
        <pc:spChg chg="mod">
          <ac:chgData name="Judson Santiago" userId="ebb108da2f256286" providerId="LiveId" clId="{F1179676-42DB-41D7-B295-40604C9D423B}" dt="2021-10-16T05:26:09.610" v="2416"/>
          <ac:spMkLst>
            <pc:docMk/>
            <pc:sldMk cId="571917460" sldId="578"/>
            <ac:spMk id="16" creationId="{3DF0A723-6EC5-49A8-8D62-51DA1A96E820}"/>
          </ac:spMkLst>
        </pc:spChg>
        <pc:spChg chg="mod">
          <ac:chgData name="Judson Santiago" userId="ebb108da2f256286" providerId="LiveId" clId="{F1179676-42DB-41D7-B295-40604C9D423B}" dt="2021-10-16T05:26:09.610" v="2416"/>
          <ac:spMkLst>
            <pc:docMk/>
            <pc:sldMk cId="571917460" sldId="578"/>
            <ac:spMk id="20" creationId="{BAAD1297-1ADA-49B8-BC2F-EDEB22ABF45E}"/>
          </ac:spMkLst>
        </pc:spChg>
        <pc:spChg chg="mod">
          <ac:chgData name="Judson Santiago" userId="ebb108da2f256286" providerId="LiveId" clId="{F1179676-42DB-41D7-B295-40604C9D423B}" dt="2021-10-16T05:26:09.610" v="2416"/>
          <ac:spMkLst>
            <pc:docMk/>
            <pc:sldMk cId="571917460" sldId="578"/>
            <ac:spMk id="21" creationId="{208BC0A5-DCFB-402B-9CE3-CAC59C6E7B96}"/>
          </ac:spMkLst>
        </pc:spChg>
        <pc:spChg chg="mod">
          <ac:chgData name="Judson Santiago" userId="ebb108da2f256286" providerId="LiveId" clId="{F1179676-42DB-41D7-B295-40604C9D423B}" dt="2021-10-16T05:26:09.610" v="2416"/>
          <ac:spMkLst>
            <pc:docMk/>
            <pc:sldMk cId="571917460" sldId="578"/>
            <ac:spMk id="22" creationId="{47F58C31-447D-4490-9D63-0AFA6A298470}"/>
          </ac:spMkLst>
        </pc:spChg>
        <pc:spChg chg="add mod topLvl">
          <ac:chgData name="Judson Santiago" userId="ebb108da2f256286" providerId="LiveId" clId="{F1179676-42DB-41D7-B295-40604C9D423B}" dt="2021-10-16T05:33:26.192" v="2594" actId="164"/>
          <ac:spMkLst>
            <pc:docMk/>
            <pc:sldMk cId="571917460" sldId="578"/>
            <ac:spMk id="23" creationId="{3BEA18C5-11DD-4E56-BB8F-8B221B13E81C}"/>
          </ac:spMkLst>
        </pc:spChg>
        <pc:spChg chg="add mod topLvl">
          <ac:chgData name="Judson Santiago" userId="ebb108da2f256286" providerId="LiveId" clId="{F1179676-42DB-41D7-B295-40604C9D423B}" dt="2021-10-16T05:33:26.192" v="2594" actId="164"/>
          <ac:spMkLst>
            <pc:docMk/>
            <pc:sldMk cId="571917460" sldId="578"/>
            <ac:spMk id="24" creationId="{A5EA392C-5C2C-45F9-AA0F-78E6B69FD3C3}"/>
          </ac:spMkLst>
        </pc:spChg>
        <pc:spChg chg="add mod topLvl">
          <ac:chgData name="Judson Santiago" userId="ebb108da2f256286" providerId="LiveId" clId="{F1179676-42DB-41D7-B295-40604C9D423B}" dt="2021-10-16T05:33:26.192" v="2594" actId="164"/>
          <ac:spMkLst>
            <pc:docMk/>
            <pc:sldMk cId="571917460" sldId="578"/>
            <ac:spMk id="26" creationId="{242FF2E6-0C37-46DB-984D-2CAA55B1AF58}"/>
          </ac:spMkLst>
        </pc:spChg>
        <pc:spChg chg="add mod topLvl">
          <ac:chgData name="Judson Santiago" userId="ebb108da2f256286" providerId="LiveId" clId="{F1179676-42DB-41D7-B295-40604C9D423B}" dt="2021-10-16T05:33:26.192" v="2594" actId="164"/>
          <ac:spMkLst>
            <pc:docMk/>
            <pc:sldMk cId="571917460" sldId="578"/>
            <ac:spMk id="27" creationId="{041FB75C-28AF-4C69-82DA-086D45BBE31A}"/>
          </ac:spMkLst>
        </pc:spChg>
        <pc:spChg chg="add mod topLvl">
          <ac:chgData name="Judson Santiago" userId="ebb108da2f256286" providerId="LiveId" clId="{F1179676-42DB-41D7-B295-40604C9D423B}" dt="2021-10-16T05:33:26.192" v="2594" actId="164"/>
          <ac:spMkLst>
            <pc:docMk/>
            <pc:sldMk cId="571917460" sldId="578"/>
            <ac:spMk id="28" creationId="{3CC52F6F-DFB8-4ADB-A922-8AB88BAF2983}"/>
          </ac:spMkLst>
        </pc:spChg>
        <pc:spChg chg="add del mod topLvl">
          <ac:chgData name="Judson Santiago" userId="ebb108da2f256286" providerId="LiveId" clId="{F1179676-42DB-41D7-B295-40604C9D423B}" dt="2021-10-16T05:33:26.192" v="2594" actId="164"/>
          <ac:spMkLst>
            <pc:docMk/>
            <pc:sldMk cId="571917460" sldId="578"/>
            <ac:spMk id="29" creationId="{3076E553-00C7-4CFE-B4E1-9837D38EAC73}"/>
          </ac:spMkLst>
        </pc:spChg>
        <pc:spChg chg="add mod">
          <ac:chgData name="Judson Santiago" userId="ebb108da2f256286" providerId="LiveId" clId="{F1179676-42DB-41D7-B295-40604C9D423B}" dt="2021-10-16T05:33:26.192" v="2594" actId="164"/>
          <ac:spMkLst>
            <pc:docMk/>
            <pc:sldMk cId="571917460" sldId="578"/>
            <ac:spMk id="32" creationId="{6C67150B-8CB1-4CDE-9DB8-B50D2E301D67}"/>
          </ac:spMkLst>
        </pc:spChg>
        <pc:spChg chg="add mod">
          <ac:chgData name="Judson Santiago" userId="ebb108da2f256286" providerId="LiveId" clId="{F1179676-42DB-41D7-B295-40604C9D423B}" dt="2021-10-16T05:33:26.192" v="2594" actId="164"/>
          <ac:spMkLst>
            <pc:docMk/>
            <pc:sldMk cId="571917460" sldId="578"/>
            <ac:spMk id="34" creationId="{99544FE7-6C33-44C2-A90D-EBAEBFABEDAD}"/>
          </ac:spMkLst>
        </pc:spChg>
        <pc:spChg chg="add mod">
          <ac:chgData name="Judson Santiago" userId="ebb108da2f256286" providerId="LiveId" clId="{F1179676-42DB-41D7-B295-40604C9D423B}" dt="2021-10-16T05:33:26.192" v="2594" actId="164"/>
          <ac:spMkLst>
            <pc:docMk/>
            <pc:sldMk cId="571917460" sldId="578"/>
            <ac:spMk id="49" creationId="{47003E98-3902-4806-B475-7C3B56316B8A}"/>
          </ac:spMkLst>
        </pc:spChg>
        <pc:grpChg chg="add mod">
          <ac:chgData name="Judson Santiago" userId="ebb108da2f256286" providerId="LiveId" clId="{F1179676-42DB-41D7-B295-40604C9D423B}" dt="2021-10-16T05:26:13.287" v="2417" actId="1076"/>
          <ac:grpSpMkLst>
            <pc:docMk/>
            <pc:sldMk cId="571917460" sldId="578"/>
            <ac:grpSpMk id="4" creationId="{8C60D926-B4D2-4F45-BA86-9C1355AB2E53}"/>
          </ac:grpSpMkLst>
        </pc:grpChg>
        <pc:grpChg chg="add del mod">
          <ac:chgData name="Judson Santiago" userId="ebb108da2f256286" providerId="LiveId" clId="{F1179676-42DB-41D7-B295-40604C9D423B}" dt="2021-10-16T05:28:50.468" v="2444" actId="165"/>
          <ac:grpSpMkLst>
            <pc:docMk/>
            <pc:sldMk cId="571917460" sldId="578"/>
            <ac:grpSpMk id="30" creationId="{872E3B1A-F08C-49C4-A7DF-E9808D3C36FE}"/>
          </ac:grpSpMkLst>
        </pc:grpChg>
        <pc:grpChg chg="add mod">
          <ac:chgData name="Judson Santiago" userId="ebb108da2f256286" providerId="LiveId" clId="{F1179676-42DB-41D7-B295-40604C9D423B}" dt="2021-10-16T05:33:26.192" v="2594" actId="164"/>
          <ac:grpSpMkLst>
            <pc:docMk/>
            <pc:sldMk cId="571917460" sldId="578"/>
            <ac:grpSpMk id="51" creationId="{A2724FF2-2F40-44BF-89BC-5747B242D662}"/>
          </ac:grpSpMkLst>
        </pc:grpChg>
        <pc:cxnChg chg="mod">
          <ac:chgData name="Judson Santiago" userId="ebb108da2f256286" providerId="LiveId" clId="{F1179676-42DB-41D7-B295-40604C9D423B}" dt="2021-10-16T05:26:09.610" v="2416"/>
          <ac:cxnSpMkLst>
            <pc:docMk/>
            <pc:sldMk cId="571917460" sldId="578"/>
            <ac:cxnSpMk id="8" creationId="{D8DDC5F9-F670-41F2-9E96-2575AF412582}"/>
          </ac:cxnSpMkLst>
        </pc:cxnChg>
        <pc:cxnChg chg="mod">
          <ac:chgData name="Judson Santiago" userId="ebb108da2f256286" providerId="LiveId" clId="{F1179676-42DB-41D7-B295-40604C9D423B}" dt="2021-10-16T05:26:09.610" v="2416"/>
          <ac:cxnSpMkLst>
            <pc:docMk/>
            <pc:sldMk cId="571917460" sldId="578"/>
            <ac:cxnSpMk id="9" creationId="{F3E715F6-CF59-4785-A618-DA64C9289F8B}"/>
          </ac:cxnSpMkLst>
        </pc:cxnChg>
        <pc:cxnChg chg="mod">
          <ac:chgData name="Judson Santiago" userId="ebb108da2f256286" providerId="LiveId" clId="{F1179676-42DB-41D7-B295-40604C9D423B}" dt="2021-10-16T05:26:09.610" v="2416"/>
          <ac:cxnSpMkLst>
            <pc:docMk/>
            <pc:sldMk cId="571917460" sldId="578"/>
            <ac:cxnSpMk id="10" creationId="{78AB9150-164A-42E3-84AA-55E6153C11B1}"/>
          </ac:cxnSpMkLst>
        </pc:cxnChg>
        <pc:cxnChg chg="mod">
          <ac:chgData name="Judson Santiago" userId="ebb108da2f256286" providerId="LiveId" clId="{F1179676-42DB-41D7-B295-40604C9D423B}" dt="2021-10-16T05:26:09.610" v="2416"/>
          <ac:cxnSpMkLst>
            <pc:docMk/>
            <pc:sldMk cId="571917460" sldId="578"/>
            <ac:cxnSpMk id="17" creationId="{945DE0E3-AC9B-4490-B5CF-4B5B27F6E9EA}"/>
          </ac:cxnSpMkLst>
        </pc:cxnChg>
        <pc:cxnChg chg="mod">
          <ac:chgData name="Judson Santiago" userId="ebb108da2f256286" providerId="LiveId" clId="{F1179676-42DB-41D7-B295-40604C9D423B}" dt="2021-10-16T05:26:09.610" v="2416"/>
          <ac:cxnSpMkLst>
            <pc:docMk/>
            <pc:sldMk cId="571917460" sldId="578"/>
            <ac:cxnSpMk id="18" creationId="{68527391-DBA2-4215-B577-EAAEBF8DAE5B}"/>
          </ac:cxnSpMkLst>
        </pc:cxnChg>
        <pc:cxnChg chg="mod">
          <ac:chgData name="Judson Santiago" userId="ebb108da2f256286" providerId="LiveId" clId="{F1179676-42DB-41D7-B295-40604C9D423B}" dt="2021-10-16T05:26:09.610" v="2416"/>
          <ac:cxnSpMkLst>
            <pc:docMk/>
            <pc:sldMk cId="571917460" sldId="578"/>
            <ac:cxnSpMk id="19" creationId="{38E7A2F8-447F-43DF-B5F5-4FEA4B492313}"/>
          </ac:cxnSpMkLst>
        </pc:cxnChg>
        <pc:cxnChg chg="add mod topLvl">
          <ac:chgData name="Judson Santiago" userId="ebb108da2f256286" providerId="LiveId" clId="{F1179676-42DB-41D7-B295-40604C9D423B}" dt="2021-10-16T05:33:26.192" v="2594" actId="164"/>
          <ac:cxnSpMkLst>
            <pc:docMk/>
            <pc:sldMk cId="571917460" sldId="578"/>
            <ac:cxnSpMk id="25" creationId="{B4A7DC1B-9213-4455-A905-ED9E0FD2F122}"/>
          </ac:cxnSpMkLst>
        </pc:cxnChg>
        <pc:cxnChg chg="add mod">
          <ac:chgData name="Judson Santiago" userId="ebb108da2f256286" providerId="LiveId" clId="{F1179676-42DB-41D7-B295-40604C9D423B}" dt="2021-10-16T05:33:26.192" v="2594" actId="164"/>
          <ac:cxnSpMkLst>
            <pc:docMk/>
            <pc:sldMk cId="571917460" sldId="578"/>
            <ac:cxnSpMk id="31" creationId="{7D3B8D54-14E6-4AC3-8CEE-B17421753387}"/>
          </ac:cxnSpMkLst>
        </pc:cxnChg>
        <pc:cxnChg chg="add mod">
          <ac:chgData name="Judson Santiago" userId="ebb108da2f256286" providerId="LiveId" clId="{F1179676-42DB-41D7-B295-40604C9D423B}" dt="2021-10-16T05:33:26.192" v="2594" actId="164"/>
          <ac:cxnSpMkLst>
            <pc:docMk/>
            <pc:sldMk cId="571917460" sldId="578"/>
            <ac:cxnSpMk id="33" creationId="{A1D92B7A-73B2-4069-A198-875ADAA3048C}"/>
          </ac:cxnSpMkLst>
        </pc:cxnChg>
        <pc:cxnChg chg="add mod ord">
          <ac:chgData name="Judson Santiago" userId="ebb108da2f256286" providerId="LiveId" clId="{F1179676-42DB-41D7-B295-40604C9D423B}" dt="2021-10-16T05:33:26.192" v="2594" actId="164"/>
          <ac:cxnSpMkLst>
            <pc:docMk/>
            <pc:sldMk cId="571917460" sldId="578"/>
            <ac:cxnSpMk id="38" creationId="{66F8D7FE-695D-4814-8C3E-3FC7ED1D0A7E}"/>
          </ac:cxnSpMkLst>
        </pc:cxnChg>
        <pc:cxnChg chg="add mod">
          <ac:chgData name="Judson Santiago" userId="ebb108da2f256286" providerId="LiveId" clId="{F1179676-42DB-41D7-B295-40604C9D423B}" dt="2021-10-16T05:33:26.192" v="2594" actId="164"/>
          <ac:cxnSpMkLst>
            <pc:docMk/>
            <pc:sldMk cId="571917460" sldId="578"/>
            <ac:cxnSpMk id="39" creationId="{80EA778F-9C27-4337-A7FB-B0D94C2101E2}"/>
          </ac:cxnSpMkLst>
        </pc:cxnChg>
        <pc:cxnChg chg="add mod ord">
          <ac:chgData name="Judson Santiago" userId="ebb108da2f256286" providerId="LiveId" clId="{F1179676-42DB-41D7-B295-40604C9D423B}" dt="2021-10-16T05:33:26.192" v="2594" actId="164"/>
          <ac:cxnSpMkLst>
            <pc:docMk/>
            <pc:sldMk cId="571917460" sldId="578"/>
            <ac:cxnSpMk id="42" creationId="{00BDFD34-1320-4566-9004-815527F29216}"/>
          </ac:cxnSpMkLst>
        </pc:cxnChg>
        <pc:cxnChg chg="add mod ord">
          <ac:chgData name="Judson Santiago" userId="ebb108da2f256286" providerId="LiveId" clId="{F1179676-42DB-41D7-B295-40604C9D423B}" dt="2021-10-16T05:33:26.192" v="2594" actId="164"/>
          <ac:cxnSpMkLst>
            <pc:docMk/>
            <pc:sldMk cId="571917460" sldId="578"/>
            <ac:cxnSpMk id="43" creationId="{779C4494-2E79-418B-9BF1-D152E2A3FE6E}"/>
          </ac:cxnSpMkLst>
        </pc:cxnChg>
        <pc:cxnChg chg="add mod">
          <ac:chgData name="Judson Santiago" userId="ebb108da2f256286" providerId="LiveId" clId="{F1179676-42DB-41D7-B295-40604C9D423B}" dt="2021-10-16T05:33:26.192" v="2594" actId="164"/>
          <ac:cxnSpMkLst>
            <pc:docMk/>
            <pc:sldMk cId="571917460" sldId="578"/>
            <ac:cxnSpMk id="46" creationId="{9E8D3D62-71AF-4847-B826-C13F26CAAF07}"/>
          </ac:cxnSpMkLst>
        </pc:cxnChg>
      </pc:sldChg>
      <pc:sldChg chg="addSp delSp modSp new mod modTransition modNotesTx">
        <pc:chgData name="Judson Santiago" userId="ebb108da2f256286" providerId="LiveId" clId="{F1179676-42DB-41D7-B295-40604C9D423B}" dt="2021-10-18T02:22:31.630" v="5887"/>
        <pc:sldMkLst>
          <pc:docMk/>
          <pc:sldMk cId="3042577470" sldId="578"/>
        </pc:sldMkLst>
        <pc:spChg chg="mod">
          <ac:chgData name="Judson Santiago" userId="ebb108da2f256286" providerId="LiveId" clId="{F1179676-42DB-41D7-B295-40604C9D423B}" dt="2021-10-18T02:06:42.930" v="5295" actId="20577"/>
          <ac:spMkLst>
            <pc:docMk/>
            <pc:sldMk cId="3042577470" sldId="578"/>
            <ac:spMk id="2" creationId="{5CFEE656-CEE1-4C07-A0D6-84ED8227DD2A}"/>
          </ac:spMkLst>
        </pc:spChg>
        <pc:spChg chg="mod">
          <ac:chgData name="Judson Santiago" userId="ebb108da2f256286" providerId="LiveId" clId="{F1179676-42DB-41D7-B295-40604C9D423B}" dt="2021-10-16T20:57:39.008" v="3077" actId="6549"/>
          <ac:spMkLst>
            <pc:docMk/>
            <pc:sldMk cId="3042577470" sldId="578"/>
            <ac:spMk id="3" creationId="{EA0D8CBF-9CAC-4EB3-8BC6-F9F8EEB98CEB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5" creationId="{430173DC-6631-496B-B846-DCBF57A2A76F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6" creationId="{4380602C-976F-49D3-939D-794D17B44FE9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7" creationId="{4D029E14-DD25-4B73-9AC4-C17FC771474B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8" creationId="{B2C6F281-F841-4E83-97D6-52CC4609968A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9" creationId="{A1E4E114-2A47-485E-9196-C3E684B6E8A2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10" creationId="{585E3FB8-D0D1-467D-BB5E-D2797C7284C6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11" creationId="{E7F0AA37-7576-4CE9-8157-64130E2A1010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12" creationId="{13360A0D-538B-418B-BDBE-0C8399EAEEE2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13" creationId="{585A9002-69C6-47E5-9DF2-BD5689E077CC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14" creationId="{0E887782-0C4D-405E-B478-5ED88DB61F64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15" creationId="{09A84C40-E81B-4DFF-B290-BDF35F62E8E2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16" creationId="{9DBDE219-4517-46C2-9112-0F24A68E8F8A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17" creationId="{85E3F511-8C04-47ED-835D-4C86C7BEB4AE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18" creationId="{688BB648-DFAE-40E9-AAF7-36129B0A7371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19" creationId="{4E5DBA45-3AC2-493E-930E-982285B60718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20" creationId="{050F7F65-B426-43E3-8FDE-9B6D9BDC37E8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21" creationId="{C24D8F37-EADA-4B8B-B65C-08CC3EAA4F97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22" creationId="{ACA19AE4-27DC-4357-B815-FBC8EFFE0896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23" creationId="{26FC157D-7CC2-4370-A459-28011CC062F2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24" creationId="{253B20B4-8BCD-446F-998F-844554E44856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25" creationId="{187F3114-38BA-41EE-A694-ACCF21950F5F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26" creationId="{CBC443D4-5AA2-420A-908E-943B602222E2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27" creationId="{4E014A0C-2675-4074-8DD7-792001883412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28" creationId="{B1F4ABE3-B09D-4C6D-BE00-DE2C4749F6EF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29" creationId="{DF609390-5B06-4B68-83A6-8C1FF9647286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30" creationId="{F01EDDAF-02C4-4A89-A4D2-C079619B2E21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31" creationId="{6CD1C08A-F264-47F4-B878-B52E93ADBBCE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32" creationId="{B3B7783F-AC90-43C4-BAE1-FA43213FD232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33" creationId="{6D0FB3DF-B2A0-43BF-9C4D-8D0D4E449D55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34" creationId="{2B865A92-BD58-4115-8A19-CE4C5833F877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35" creationId="{B3EA2B05-CEB1-455D-9A93-3CBC8FD64832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36" creationId="{9D1E6228-D505-4E4B-A13A-0D84275EBCB0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37" creationId="{CB90EED5-0C50-4DE5-ABBE-58705954264E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38" creationId="{06330D3E-1AEE-44AF-BCC2-BCA2E68134B0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39" creationId="{E64C59F3-EE0D-419B-83EF-8948F7657741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40" creationId="{EB886F54-B752-48E9-A22E-051CE2357543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41" creationId="{3BA482D4-3695-4F9A-A157-E74B6AE106D9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42" creationId="{E7E16882-BDFF-44F8-82A7-1FCD09FC5E01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43" creationId="{3AD6E545-F825-4CF8-96E7-5DFE138C2352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44" creationId="{5A8F5033-9139-473C-8AF9-93EBC0C4BB55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45" creationId="{4B3BAC30-B853-438B-B9AB-68D2020925B7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46" creationId="{DF67BBD0-CFB2-415E-8599-288C39A3C993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47" creationId="{C2C630E7-D65D-48CB-A902-C5563C44E5CC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48" creationId="{28A5F93C-4D00-4313-8CE5-5ED3EC2E9957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49" creationId="{F4BF3016-A71D-4BFA-8013-4EDA1FBE2D86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50" creationId="{BB82C62C-A5F3-48A3-997C-7EEA0E2EA725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51" creationId="{746BA7C8-8F7B-491C-8BF4-C375E28D2D37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52" creationId="{A6E9259A-21A0-4B80-9939-C1AAEB5B64E9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53" creationId="{2CB6EA1B-6CE6-401A-AED2-F825BB4022D6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54" creationId="{9EB1E8CC-05CE-440E-BD87-E448E159CDA6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55" creationId="{9DAC899A-30E6-4965-ADC6-36FFFF5EE832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56" creationId="{41DAC806-06D1-487D-A218-8D7357C0D3EA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57" creationId="{F58F7DB6-AF91-4AAF-BE05-77B1273B895D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58" creationId="{382B4F41-64AD-4973-AFB7-3110FAE8AE5B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59" creationId="{856AC7D4-763D-49EF-8C3B-5DE1FBD627B1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60" creationId="{1A2C676E-433C-4926-9E09-4BD4D1ED093D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61" creationId="{49FD2B8E-E71F-4F34-AB8E-4F79D76D01CE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62" creationId="{BB9B87D1-7012-4586-BC84-AC52C895A95F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63" creationId="{DC352970-6ADA-42DF-9667-D02E1E5CBA43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64" creationId="{71C99D48-EEB8-436E-9888-E666C2235B3A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65" creationId="{1D4F8EEA-E605-4580-B3C2-DA8A9EF165C1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66" creationId="{A11E389A-ED03-4449-B1DA-60B64907745D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67" creationId="{308E64DD-481D-498C-94B9-1C2EA141A785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68" creationId="{B6D15AE1-9611-4B74-8FA0-70F18AE3EECE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69" creationId="{4AF9F91C-AE55-4E93-8102-F12D75D7910A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70" creationId="{FFF3CD15-A3ED-4F5F-BD29-1D7831AAF150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71" creationId="{DD8EEAE0-BCF8-47F7-8940-54F161658DAE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72" creationId="{2D19C923-4BDF-41ED-AEF3-CE2AB5F917C3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73" creationId="{6A310570-1997-434B-8B32-3669392AA0EC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74" creationId="{1D757ED3-BD44-4185-B778-571F76569096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75" creationId="{96AA8690-AF8B-48DD-A7E4-1B0DACA54D73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76" creationId="{E49450C7-A94B-4362-9D50-84B3F7346887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77" creationId="{F0A9D2E9-457D-4B98-87FD-925A4D9A6FBB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78" creationId="{970F62D3-8155-4BF6-A2BF-06835FAD3B45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79" creationId="{B493AEF3-C10C-4613-9B10-99E8E3775344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80" creationId="{3E38B8D1-FD30-4BF6-BA63-602DDB92CD09}"/>
          </ac:spMkLst>
        </pc:spChg>
        <pc:spChg chg="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81" creationId="{46D4A9F4-94BA-4C7F-AD4B-51DE95B02EBD}"/>
          </ac:spMkLst>
        </pc:spChg>
        <pc:spChg chg="del mod topLvl">
          <ac:chgData name="Judson Santiago" userId="ebb108da2f256286" providerId="LiveId" clId="{F1179676-42DB-41D7-B295-40604C9D423B}" dt="2021-10-16T19:47:50.262" v="2846" actId="478"/>
          <ac:spMkLst>
            <pc:docMk/>
            <pc:sldMk cId="3042577470" sldId="578"/>
            <ac:spMk id="82" creationId="{64510B04-795A-40FD-ADDD-B74166BBF5F8}"/>
          </ac:spMkLst>
        </pc:spChg>
        <pc:spChg chg="del mod topLvl">
          <ac:chgData name="Judson Santiago" userId="ebb108da2f256286" providerId="LiveId" clId="{F1179676-42DB-41D7-B295-40604C9D423B}" dt="2021-10-16T19:47:50.262" v="2846" actId="478"/>
          <ac:spMkLst>
            <pc:docMk/>
            <pc:sldMk cId="3042577470" sldId="578"/>
            <ac:spMk id="83" creationId="{626D659B-51C8-4719-B082-84DA0A961E13}"/>
          </ac:spMkLst>
        </pc:spChg>
        <pc:spChg chg="del mod topLvl">
          <ac:chgData name="Judson Santiago" userId="ebb108da2f256286" providerId="LiveId" clId="{F1179676-42DB-41D7-B295-40604C9D423B}" dt="2021-10-16T19:47:50.262" v="2846" actId="478"/>
          <ac:spMkLst>
            <pc:docMk/>
            <pc:sldMk cId="3042577470" sldId="578"/>
            <ac:spMk id="84" creationId="{4888BB05-2774-4657-92D9-0A611BC29244}"/>
          </ac:spMkLst>
        </pc:spChg>
        <pc:spChg chg="del mod topLvl">
          <ac:chgData name="Judson Santiago" userId="ebb108da2f256286" providerId="LiveId" clId="{F1179676-42DB-41D7-B295-40604C9D423B}" dt="2021-10-16T19:47:50.262" v="2846" actId="478"/>
          <ac:spMkLst>
            <pc:docMk/>
            <pc:sldMk cId="3042577470" sldId="578"/>
            <ac:spMk id="85" creationId="{FDD1A708-F101-4318-9E4A-7804CC743DC2}"/>
          </ac:spMkLst>
        </pc:spChg>
        <pc:spChg chg="del mod topLvl">
          <ac:chgData name="Judson Santiago" userId="ebb108da2f256286" providerId="LiveId" clId="{F1179676-42DB-41D7-B295-40604C9D423B}" dt="2021-10-16T19:47:50.262" v="2846" actId="478"/>
          <ac:spMkLst>
            <pc:docMk/>
            <pc:sldMk cId="3042577470" sldId="578"/>
            <ac:spMk id="86" creationId="{76AA1391-E4AB-4A36-94D8-2D0523B0EB51}"/>
          </ac:spMkLst>
        </pc:spChg>
        <pc:spChg chg="del mod topLvl">
          <ac:chgData name="Judson Santiago" userId="ebb108da2f256286" providerId="LiveId" clId="{F1179676-42DB-41D7-B295-40604C9D423B}" dt="2021-10-16T19:47:50.262" v="2846" actId="478"/>
          <ac:spMkLst>
            <pc:docMk/>
            <pc:sldMk cId="3042577470" sldId="578"/>
            <ac:spMk id="87" creationId="{3E5E2C11-0F84-4240-901F-40F5AD053C90}"/>
          </ac:spMkLst>
        </pc:spChg>
        <pc:spChg chg="del mod topLvl">
          <ac:chgData name="Judson Santiago" userId="ebb108da2f256286" providerId="LiveId" clId="{F1179676-42DB-41D7-B295-40604C9D423B}" dt="2021-10-16T19:47:50.262" v="2846" actId="478"/>
          <ac:spMkLst>
            <pc:docMk/>
            <pc:sldMk cId="3042577470" sldId="578"/>
            <ac:spMk id="88" creationId="{D9C5695E-7351-401F-9AB6-3290B9A6CAF8}"/>
          </ac:spMkLst>
        </pc:spChg>
        <pc:spChg chg="del mod topLvl">
          <ac:chgData name="Judson Santiago" userId="ebb108da2f256286" providerId="LiveId" clId="{F1179676-42DB-41D7-B295-40604C9D423B}" dt="2021-10-16T19:47:50.262" v="2846" actId="478"/>
          <ac:spMkLst>
            <pc:docMk/>
            <pc:sldMk cId="3042577470" sldId="578"/>
            <ac:spMk id="89" creationId="{873BD98D-7550-49B9-AFEE-902361B6615C}"/>
          </ac:spMkLst>
        </pc:spChg>
        <pc:spChg chg="del mod topLvl">
          <ac:chgData name="Judson Santiago" userId="ebb108da2f256286" providerId="LiveId" clId="{F1179676-42DB-41D7-B295-40604C9D423B}" dt="2021-10-16T19:47:50.262" v="2846" actId="478"/>
          <ac:spMkLst>
            <pc:docMk/>
            <pc:sldMk cId="3042577470" sldId="578"/>
            <ac:spMk id="90" creationId="{250B1333-5355-4218-ABF8-B5DBBE8DF1CF}"/>
          </ac:spMkLst>
        </pc:spChg>
        <pc:spChg chg="add 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92" creationId="{E3A074D0-39C8-4CBE-AB6D-988735F8A367}"/>
          </ac:spMkLst>
        </pc:spChg>
        <pc:spChg chg="add mod topLvl">
          <ac:chgData name="Judson Santiago" userId="ebb108da2f256286" providerId="LiveId" clId="{F1179676-42DB-41D7-B295-40604C9D423B}" dt="2021-10-18T02:01:59.479" v="5215" actId="165"/>
          <ac:spMkLst>
            <pc:docMk/>
            <pc:sldMk cId="3042577470" sldId="578"/>
            <ac:spMk id="94" creationId="{2773C47F-C3CD-407F-9DF4-8B4073AC44A8}"/>
          </ac:spMkLst>
        </pc:spChg>
        <pc:spChg chg="add mod topLvl">
          <ac:chgData name="Judson Santiago" userId="ebb108da2f256286" providerId="LiveId" clId="{F1179676-42DB-41D7-B295-40604C9D423B}" dt="2021-10-18T02:01:49.528" v="5214" actId="165"/>
          <ac:spMkLst>
            <pc:docMk/>
            <pc:sldMk cId="3042577470" sldId="578"/>
            <ac:spMk id="102" creationId="{2222F958-CE86-440F-82E9-187828FAA42C}"/>
          </ac:spMkLst>
        </pc:spChg>
        <pc:spChg chg="add mod topLvl">
          <ac:chgData name="Judson Santiago" userId="ebb108da2f256286" providerId="LiveId" clId="{F1179676-42DB-41D7-B295-40604C9D423B}" dt="2021-10-18T02:01:49.528" v="5214" actId="165"/>
          <ac:spMkLst>
            <pc:docMk/>
            <pc:sldMk cId="3042577470" sldId="578"/>
            <ac:spMk id="103" creationId="{61BF7F41-0AB9-4809-BD3D-730D37366D48}"/>
          </ac:spMkLst>
        </pc:spChg>
        <pc:spChg chg="add mod">
          <ac:chgData name="Judson Santiago" userId="ebb108da2f256286" providerId="LiveId" clId="{F1179676-42DB-41D7-B295-40604C9D423B}" dt="2021-10-18T02:02:33.853" v="5220" actId="1076"/>
          <ac:spMkLst>
            <pc:docMk/>
            <pc:sldMk cId="3042577470" sldId="578"/>
            <ac:spMk id="104" creationId="{A934D630-08F3-4E55-8932-D44BE5ECA7EE}"/>
          </ac:spMkLst>
        </pc:spChg>
        <pc:spChg chg="add mod">
          <ac:chgData name="Judson Santiago" userId="ebb108da2f256286" providerId="LiveId" clId="{F1179676-42DB-41D7-B295-40604C9D423B}" dt="2021-10-18T02:02:25.420" v="5219" actId="164"/>
          <ac:spMkLst>
            <pc:docMk/>
            <pc:sldMk cId="3042577470" sldId="578"/>
            <ac:spMk id="105" creationId="{4B8E6A35-AEE6-4C3B-A05D-E02C2C2B92F4}"/>
          </ac:spMkLst>
        </pc:spChg>
        <pc:spChg chg="add mod">
          <ac:chgData name="Judson Santiago" userId="ebb108da2f256286" providerId="LiveId" clId="{F1179676-42DB-41D7-B295-40604C9D423B}" dt="2021-10-18T02:03:04.837" v="5225" actId="2085"/>
          <ac:spMkLst>
            <pc:docMk/>
            <pc:sldMk cId="3042577470" sldId="578"/>
            <ac:spMk id="108" creationId="{70728BDF-2147-478D-821C-7A1235656A49}"/>
          </ac:spMkLst>
        </pc:spChg>
        <pc:spChg chg="add del mod">
          <ac:chgData name="Judson Santiago" userId="ebb108da2f256286" providerId="LiveId" clId="{F1179676-42DB-41D7-B295-40604C9D423B}" dt="2021-10-16T19:56:23.425" v="2951" actId="21"/>
          <ac:spMkLst>
            <pc:docMk/>
            <pc:sldMk cId="3042577470" sldId="578"/>
            <ac:spMk id="108" creationId="{FD51806D-357A-425A-B033-098718D5651C}"/>
          </ac:spMkLst>
        </pc:spChg>
        <pc:spChg chg="add mod">
          <ac:chgData name="Judson Santiago" userId="ebb108da2f256286" providerId="LiveId" clId="{F1179676-42DB-41D7-B295-40604C9D423B}" dt="2021-10-18T02:03:04.837" v="5225" actId="2085"/>
          <ac:spMkLst>
            <pc:docMk/>
            <pc:sldMk cId="3042577470" sldId="578"/>
            <ac:spMk id="109" creationId="{D9358752-1BC3-4F56-8D84-34BD6A554DBB}"/>
          </ac:spMkLst>
        </pc:spChg>
        <pc:spChg chg="add mod">
          <ac:chgData name="Judson Santiago" userId="ebb108da2f256286" providerId="LiveId" clId="{F1179676-42DB-41D7-B295-40604C9D423B}" dt="2021-10-18T02:03:04.837" v="5225" actId="2085"/>
          <ac:spMkLst>
            <pc:docMk/>
            <pc:sldMk cId="3042577470" sldId="578"/>
            <ac:spMk id="111" creationId="{561CA589-7882-4A9B-9D48-0E009C3BA292}"/>
          </ac:spMkLst>
        </pc:spChg>
        <pc:spChg chg="add mod">
          <ac:chgData name="Judson Santiago" userId="ebb108da2f256286" providerId="LiveId" clId="{F1179676-42DB-41D7-B295-40604C9D423B}" dt="2021-10-18T02:03:04.837" v="5225" actId="2085"/>
          <ac:spMkLst>
            <pc:docMk/>
            <pc:sldMk cId="3042577470" sldId="578"/>
            <ac:spMk id="112" creationId="{34F6F884-F1C9-464E-8285-F276B8DFC1DF}"/>
          </ac:spMkLst>
        </pc:spChg>
        <pc:spChg chg="add mod">
          <ac:chgData name="Judson Santiago" userId="ebb108da2f256286" providerId="LiveId" clId="{F1179676-42DB-41D7-B295-40604C9D423B}" dt="2021-10-18T02:01:49.528" v="5214" actId="165"/>
          <ac:spMkLst>
            <pc:docMk/>
            <pc:sldMk cId="3042577470" sldId="578"/>
            <ac:spMk id="115" creationId="{89B99D59-C2C8-4CFD-8D50-9752E0AF3B4A}"/>
          </ac:spMkLst>
        </pc:spChg>
        <pc:spChg chg="add mod">
          <ac:chgData name="Judson Santiago" userId="ebb108da2f256286" providerId="LiveId" clId="{F1179676-42DB-41D7-B295-40604C9D423B}" dt="2021-10-18T02:02:37.297" v="5221" actId="1076"/>
          <ac:spMkLst>
            <pc:docMk/>
            <pc:sldMk cId="3042577470" sldId="578"/>
            <ac:spMk id="116" creationId="{268B5EF9-712A-49E8-B1F9-DE0A2D1D2FFB}"/>
          </ac:spMkLst>
        </pc:spChg>
        <pc:spChg chg="add mod topLvl">
          <ac:chgData name="Judson Santiago" userId="ebb108da2f256286" providerId="LiveId" clId="{F1179676-42DB-41D7-B295-40604C9D423B}" dt="2021-10-18T02:01:49.528" v="5214" actId="165"/>
          <ac:spMkLst>
            <pc:docMk/>
            <pc:sldMk cId="3042577470" sldId="578"/>
            <ac:spMk id="121" creationId="{4E6254DE-14B9-4DFB-9DC8-821519401069}"/>
          </ac:spMkLst>
        </pc:spChg>
        <pc:grpChg chg="add del mod">
          <ac:chgData name="Judson Santiago" userId="ebb108da2f256286" providerId="LiveId" clId="{F1179676-42DB-41D7-B295-40604C9D423B}" dt="2021-10-16T19:47:47.265" v="2845" actId="165"/>
          <ac:grpSpMkLst>
            <pc:docMk/>
            <pc:sldMk cId="3042577470" sldId="578"/>
            <ac:grpSpMk id="4" creationId="{6E6DB57D-7BFF-4A00-81D8-7161D9334CBC}"/>
          </ac:grpSpMkLst>
        </pc:grpChg>
        <pc:grpChg chg="add del mod">
          <ac:chgData name="Judson Santiago" userId="ebb108da2f256286" providerId="LiveId" clId="{F1179676-42DB-41D7-B295-40604C9D423B}" dt="2021-10-18T02:01:49.528" v="5214" actId="165"/>
          <ac:grpSpMkLst>
            <pc:docMk/>
            <pc:sldMk cId="3042577470" sldId="578"/>
            <ac:grpSpMk id="4" creationId="{C0870C4B-01E9-413A-824F-9F3B7815E89A}"/>
          </ac:grpSpMkLst>
        </pc:grpChg>
        <pc:grpChg chg="add mod">
          <ac:chgData name="Judson Santiago" userId="ebb108da2f256286" providerId="LiveId" clId="{F1179676-42DB-41D7-B295-40604C9D423B}" dt="2021-10-18T02:03:30.458" v="5227" actId="1076"/>
          <ac:grpSpMkLst>
            <pc:docMk/>
            <pc:sldMk cId="3042577470" sldId="578"/>
            <ac:grpSpMk id="84" creationId="{9CE1266D-BA81-4740-9551-A795739AB8F2}"/>
          </ac:grpSpMkLst>
        </pc:grpChg>
        <pc:grpChg chg="add del mod topLvl">
          <ac:chgData name="Judson Santiago" userId="ebb108da2f256286" providerId="LiveId" clId="{F1179676-42DB-41D7-B295-40604C9D423B}" dt="2021-10-18T02:01:59.479" v="5215" actId="165"/>
          <ac:grpSpMkLst>
            <pc:docMk/>
            <pc:sldMk cId="3042577470" sldId="578"/>
            <ac:grpSpMk id="97" creationId="{6AC6B219-1BF4-4AF2-B20B-D4D2CD1C5A6B}"/>
          </ac:grpSpMkLst>
        </pc:grpChg>
        <pc:grpChg chg="add del mod topLvl">
          <ac:chgData name="Judson Santiago" userId="ebb108da2f256286" providerId="LiveId" clId="{F1179676-42DB-41D7-B295-40604C9D423B}" dt="2021-10-16T20:12:06.212" v="3004" actId="165"/>
          <ac:grpSpMkLst>
            <pc:docMk/>
            <pc:sldMk cId="3042577470" sldId="578"/>
            <ac:grpSpMk id="122" creationId="{AEC62729-A944-4CD4-A872-5F2047989256}"/>
          </ac:grpSpMkLst>
        </pc:grpChg>
        <pc:grpChg chg="add del mod">
          <ac:chgData name="Judson Santiago" userId="ebb108da2f256286" providerId="LiveId" clId="{F1179676-42DB-41D7-B295-40604C9D423B}" dt="2021-10-16T20:11:49.764" v="3003" actId="165"/>
          <ac:grpSpMkLst>
            <pc:docMk/>
            <pc:sldMk cId="3042577470" sldId="578"/>
            <ac:grpSpMk id="123" creationId="{A2E7FB9B-DAA9-4793-A921-510C2D1F42C1}"/>
          </ac:grpSpMkLst>
        </pc:grpChg>
        <pc:grpChg chg="add mod topLvl">
          <ac:chgData name="Judson Santiago" userId="ebb108da2f256286" providerId="LiveId" clId="{F1179676-42DB-41D7-B295-40604C9D423B}" dt="2021-10-18T02:01:49.528" v="5214" actId="165"/>
          <ac:grpSpMkLst>
            <pc:docMk/>
            <pc:sldMk cId="3042577470" sldId="578"/>
            <ac:grpSpMk id="124" creationId="{1DCC9FF8-A5C0-4D83-A07D-B72172EB65FE}"/>
          </ac:grpSpMkLst>
        </pc:grpChg>
        <pc:cxnChg chg="add mod">
          <ac:chgData name="Judson Santiago" userId="ebb108da2f256286" providerId="LiveId" clId="{F1179676-42DB-41D7-B295-40604C9D423B}" dt="2021-10-18T02:03:14.583" v="5226" actId="1582"/>
          <ac:cxnSpMkLst>
            <pc:docMk/>
            <pc:sldMk cId="3042577470" sldId="578"/>
            <ac:cxnSpMk id="83" creationId="{5D60158D-F180-4E11-9892-C1E8A4C29E30}"/>
          </ac:cxnSpMkLst>
        </pc:cxnChg>
        <pc:cxnChg chg="add mod ord topLvl">
          <ac:chgData name="Judson Santiago" userId="ebb108da2f256286" providerId="LiveId" clId="{F1179676-42DB-41D7-B295-40604C9D423B}" dt="2021-10-18T02:01:59.479" v="5215" actId="165"/>
          <ac:cxnSpMkLst>
            <pc:docMk/>
            <pc:sldMk cId="3042577470" sldId="578"/>
            <ac:cxnSpMk id="91" creationId="{54082EAB-13F7-4C0F-ABCE-5C2D0057E22B}"/>
          </ac:cxnSpMkLst>
        </pc:cxnChg>
        <pc:cxnChg chg="add mod ord topLvl">
          <ac:chgData name="Judson Santiago" userId="ebb108da2f256286" providerId="LiveId" clId="{F1179676-42DB-41D7-B295-40604C9D423B}" dt="2021-10-18T02:01:59.479" v="5215" actId="165"/>
          <ac:cxnSpMkLst>
            <pc:docMk/>
            <pc:sldMk cId="3042577470" sldId="578"/>
            <ac:cxnSpMk id="93" creationId="{C7C9288A-FF58-4B24-8688-61CA69695B3C}"/>
          </ac:cxnSpMkLst>
        </pc:cxnChg>
        <pc:cxnChg chg="add mod topLvl">
          <ac:chgData name="Judson Santiago" userId="ebb108da2f256286" providerId="LiveId" clId="{F1179676-42DB-41D7-B295-40604C9D423B}" dt="2021-10-18T02:01:49.528" v="5214" actId="165"/>
          <ac:cxnSpMkLst>
            <pc:docMk/>
            <pc:sldMk cId="3042577470" sldId="578"/>
            <ac:cxnSpMk id="99" creationId="{C7F2851E-CF86-44C9-B472-57606A52923F}"/>
          </ac:cxnSpMkLst>
        </pc:cxnChg>
        <pc:cxnChg chg="add mod topLvl">
          <ac:chgData name="Judson Santiago" userId="ebb108da2f256286" providerId="LiveId" clId="{F1179676-42DB-41D7-B295-40604C9D423B}" dt="2021-10-18T02:01:49.528" v="5214" actId="165"/>
          <ac:cxnSpMkLst>
            <pc:docMk/>
            <pc:sldMk cId="3042577470" sldId="578"/>
            <ac:cxnSpMk id="100" creationId="{49344C43-449A-4776-A61A-0FC2926E77D0}"/>
          </ac:cxnSpMkLst>
        </pc:cxnChg>
        <pc:cxnChg chg="add mod">
          <ac:chgData name="Judson Santiago" userId="ebb108da2f256286" providerId="LiveId" clId="{F1179676-42DB-41D7-B295-40604C9D423B}" dt="2021-10-18T02:01:49.528" v="5214" actId="165"/>
          <ac:cxnSpMkLst>
            <pc:docMk/>
            <pc:sldMk cId="3042577470" sldId="578"/>
            <ac:cxnSpMk id="106" creationId="{A28FBFAD-8135-4225-90CB-21100FF7BD39}"/>
          </ac:cxnSpMkLst>
        </pc:cxnChg>
        <pc:cxnChg chg="add mod">
          <ac:chgData name="Judson Santiago" userId="ebb108da2f256286" providerId="LiveId" clId="{F1179676-42DB-41D7-B295-40604C9D423B}" dt="2021-10-18T02:01:49.528" v="5214" actId="165"/>
          <ac:cxnSpMkLst>
            <pc:docMk/>
            <pc:sldMk cId="3042577470" sldId="578"/>
            <ac:cxnSpMk id="107" creationId="{A90A6754-D58C-4AFD-A5B4-CC6F8919D4B0}"/>
          </ac:cxnSpMkLst>
        </pc:cxnChg>
        <pc:cxnChg chg="add mod">
          <ac:chgData name="Judson Santiago" userId="ebb108da2f256286" providerId="LiveId" clId="{F1179676-42DB-41D7-B295-40604C9D423B}" dt="2021-10-18T02:01:49.528" v="5214" actId="165"/>
          <ac:cxnSpMkLst>
            <pc:docMk/>
            <pc:sldMk cId="3042577470" sldId="578"/>
            <ac:cxnSpMk id="110" creationId="{B8CBB70C-781F-4B5B-8458-83C4145555E9}"/>
          </ac:cxnSpMkLst>
        </pc:cxnChg>
        <pc:cxnChg chg="add mod">
          <ac:chgData name="Judson Santiago" userId="ebb108da2f256286" providerId="LiveId" clId="{F1179676-42DB-41D7-B295-40604C9D423B}" dt="2021-10-18T02:01:49.528" v="5214" actId="165"/>
          <ac:cxnSpMkLst>
            <pc:docMk/>
            <pc:sldMk cId="3042577470" sldId="578"/>
            <ac:cxnSpMk id="113" creationId="{8E8B80E9-39D3-4A29-A944-5F0F2722B7F7}"/>
          </ac:cxnSpMkLst>
        </pc:cxnChg>
        <pc:cxnChg chg="add mod topLvl">
          <ac:chgData name="Judson Santiago" userId="ebb108da2f256286" providerId="LiveId" clId="{F1179676-42DB-41D7-B295-40604C9D423B}" dt="2021-10-18T02:01:49.528" v="5214" actId="165"/>
          <ac:cxnSpMkLst>
            <pc:docMk/>
            <pc:sldMk cId="3042577470" sldId="578"/>
            <ac:cxnSpMk id="117" creationId="{AD747B30-6302-424F-A247-EE2CDDFC6921}"/>
          </ac:cxnSpMkLst>
        </pc:cxnChg>
        <pc:cxnChg chg="add mod topLvl">
          <ac:chgData name="Judson Santiago" userId="ebb108da2f256286" providerId="LiveId" clId="{F1179676-42DB-41D7-B295-40604C9D423B}" dt="2021-10-18T02:01:49.528" v="5214" actId="165"/>
          <ac:cxnSpMkLst>
            <pc:docMk/>
            <pc:sldMk cId="3042577470" sldId="578"/>
            <ac:cxnSpMk id="118" creationId="{DE681B6F-AD06-44FF-99A1-8B2C418A42CB}"/>
          </ac:cxnSpMkLst>
        </pc:cxnChg>
        <pc:cxnChg chg="add mod topLvl">
          <ac:chgData name="Judson Santiago" userId="ebb108da2f256286" providerId="LiveId" clId="{F1179676-42DB-41D7-B295-40604C9D423B}" dt="2021-10-18T02:01:49.528" v="5214" actId="165"/>
          <ac:cxnSpMkLst>
            <pc:docMk/>
            <pc:sldMk cId="3042577470" sldId="578"/>
            <ac:cxnSpMk id="119" creationId="{7953701B-0153-49D8-88D2-D679EF4F7A47}"/>
          </ac:cxnSpMkLst>
        </pc:cxnChg>
        <pc:cxnChg chg="add mod topLvl">
          <ac:chgData name="Judson Santiago" userId="ebb108da2f256286" providerId="LiveId" clId="{F1179676-42DB-41D7-B295-40604C9D423B}" dt="2021-10-18T02:01:49.528" v="5214" actId="165"/>
          <ac:cxnSpMkLst>
            <pc:docMk/>
            <pc:sldMk cId="3042577470" sldId="578"/>
            <ac:cxnSpMk id="120" creationId="{86F23667-B664-4BBB-9222-5CC6D9F279D8}"/>
          </ac:cxnSpMkLst>
        </pc:cxnChg>
      </pc:sldChg>
      <pc:sldChg chg="addSp delSp modSp new mod modTransition">
        <pc:chgData name="Judson Santiago" userId="ebb108da2f256286" providerId="LiveId" clId="{F1179676-42DB-41D7-B295-40604C9D423B}" dt="2021-10-18T02:22:31.630" v="5887"/>
        <pc:sldMkLst>
          <pc:docMk/>
          <pc:sldMk cId="1501676009" sldId="579"/>
        </pc:sldMkLst>
        <pc:spChg chg="mod">
          <ac:chgData name="Judson Santiago" userId="ebb108da2f256286" providerId="LiveId" clId="{F1179676-42DB-41D7-B295-40604C9D423B}" dt="2021-10-18T02:06:49.745" v="5296"/>
          <ac:spMkLst>
            <pc:docMk/>
            <pc:sldMk cId="1501676009" sldId="579"/>
            <ac:spMk id="2" creationId="{3960D62A-8E64-4BB7-963F-8ABE858473A4}"/>
          </ac:spMkLst>
        </pc:spChg>
        <pc:spChg chg="mod">
          <ac:chgData name="Judson Santiago" userId="ebb108da2f256286" providerId="LiveId" clId="{F1179676-42DB-41D7-B295-40604C9D423B}" dt="2021-10-16T22:50:05.513" v="3579" actId="207"/>
          <ac:spMkLst>
            <pc:docMk/>
            <pc:sldMk cId="1501676009" sldId="579"/>
            <ac:spMk id="3" creationId="{376A0AFA-5C77-4648-924D-BF4676914A95}"/>
          </ac:spMkLst>
        </pc:spChg>
        <pc:spChg chg="add del mod">
          <ac:chgData name="Judson Santiago" userId="ebb108da2f256286" providerId="LiveId" clId="{F1179676-42DB-41D7-B295-40604C9D423B}" dt="2021-10-16T22:34:28.725" v="3330" actId="478"/>
          <ac:spMkLst>
            <pc:docMk/>
            <pc:sldMk cId="1501676009" sldId="579"/>
            <ac:spMk id="4" creationId="{27B66368-D786-4B08-B774-FDAD57B5DB1F}"/>
          </ac:spMkLst>
        </pc:spChg>
        <pc:spChg chg="add del mod">
          <ac:chgData name="Judson Santiago" userId="ebb108da2f256286" providerId="LiveId" clId="{F1179676-42DB-41D7-B295-40604C9D423B}" dt="2021-10-16T22:42:31.756" v="3546" actId="478"/>
          <ac:spMkLst>
            <pc:docMk/>
            <pc:sldMk cId="1501676009" sldId="579"/>
            <ac:spMk id="5" creationId="{8700BCDD-5D65-4433-BC93-AABDCEE2BA24}"/>
          </ac:spMkLst>
        </pc:spChg>
        <pc:spChg chg="add mod">
          <ac:chgData name="Judson Santiago" userId="ebb108da2f256286" providerId="LiveId" clId="{F1179676-42DB-41D7-B295-40604C9D423B}" dt="2021-10-18T02:04:53.770" v="5228" actId="207"/>
          <ac:spMkLst>
            <pc:docMk/>
            <pc:sldMk cId="1501676009" sldId="579"/>
            <ac:spMk id="7" creationId="{59020334-FE62-42E7-ABD5-AC8C49A838BB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12" creationId="{05C69B92-9859-4A32-9657-4E19A3BF1C88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13" creationId="{593106F6-2209-4911-9668-96114B2660A5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19" creationId="{D37A888C-E940-4031-834F-FD8193759B77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24" creationId="{2B02160C-FCB5-42E4-A149-25B8A117D27F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27" creationId="{22C628C0-876B-4503-993C-344D19E0F083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28" creationId="{DCFBB7F4-DF0B-43B6-B2EC-24F3350836E5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29" creationId="{D1849BBB-6AFE-4433-BB8C-AF45D3F17F1C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30" creationId="{807B705F-D2B7-45C4-A5E0-AF62CF65F144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31" creationId="{4E5583E6-2720-4930-8B7B-EBA4F851D403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32" creationId="{BFC05C3A-6382-4CA7-B60A-6767AA0C1301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33" creationId="{F1C58E80-6069-4552-9CBB-D54BA5C25783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34" creationId="{0211259C-1567-41E7-BF4C-01882FF27F5B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35" creationId="{D1914296-D5A2-4837-9C6A-CBA1123B2BFA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36" creationId="{D1CC3A96-D44E-437D-95BE-C6F3EE8CC1A1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37" creationId="{AEAE32EE-31B9-4C2C-A11A-5DADDABFA06A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38" creationId="{1AEB6398-9EE1-4B7C-9679-E1455935DB74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39" creationId="{F3A12559-BC04-42C3-A616-4B00B6548889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40" creationId="{AF1DCB7D-974E-441B-BFCA-6D6A09FA562D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41" creationId="{CB78587A-4083-49F1-AAC4-C9EDF9198CD4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42" creationId="{953050FC-A204-46FB-86A2-33B7798283A1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43" creationId="{066D0A1D-C623-4187-A642-9F1BD887D69C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44" creationId="{8AD54D0C-2151-4996-B462-7F1E5B08FDA4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45" creationId="{12F15FD8-2C66-458D-988C-C1D40F06D997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46" creationId="{C626A9C9-3AA5-4849-8A40-3AEABD26F5A7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47" creationId="{C8C6DBBC-5890-4DD8-A048-348B2140D9F6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48" creationId="{E4BF964C-B884-425A-AF19-B36E4FD12E96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49" creationId="{19B6978B-4A0A-4C3E-B85E-C60D7CCB979D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50" creationId="{F177134C-D792-4CFC-934A-B6059DDB5259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51" creationId="{2F4DDD0D-860B-4064-A89F-8DF8BEB4C19A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52" creationId="{226DA554-4718-47F7-A9D2-C8FBF7BBFC82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53" creationId="{F60DEC3F-E93D-45B7-AA00-9EC40C66B836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54" creationId="{AD24859A-5301-4F1A-91D9-2D944B80924C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55" creationId="{E0777737-B0E1-4AAA-A000-F035A8C2687A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56" creationId="{D3CE1238-ECCF-4BDA-A4C5-5F2C7D4F99BF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57" creationId="{F0FBFE1F-62BF-4E0F-B0F3-61314055F48E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58" creationId="{26BE0FC1-FF79-43E7-9968-400FADCF70F4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59" creationId="{2A44DAD6-C4F2-4055-BEEF-8204BF5934AD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60" creationId="{1944E6C0-4537-46AC-B046-FEA88B0D9596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61" creationId="{3103A20C-D356-48B7-B159-C13109EB5EA6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62" creationId="{DC13CFFE-CE09-4D4D-A490-9B0ED86C7ACF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63" creationId="{165E8126-B803-4B69-A51F-94AAF6C668A2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64" creationId="{EBE572E6-C835-4EA4-B6F6-B9652394885C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65" creationId="{083AEE80-3D09-49BF-9611-A87DB1368E97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66" creationId="{A67F0A93-C894-42AC-8E88-E966CDD47EF2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67" creationId="{C41993CC-F10D-4EA7-810E-BA2DD3E246D6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68" creationId="{94570F1A-655D-4C85-853E-332AA8230629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69" creationId="{2457190A-79D9-4C90-ADA0-326834127C77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70" creationId="{1C654B3F-71F0-4A93-AE3E-9987F6EBDA70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71" creationId="{66A10980-3CE6-46D0-8D9A-B6413F79E0F3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72" creationId="{522C99E7-82D8-4388-8EC0-0A9E5B9F32B1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73" creationId="{888F8D74-09A8-43B2-8C58-58E3507FECE6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74" creationId="{05020F06-880F-4B7B-AE63-8EC76F5D933B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75" creationId="{AD50577A-C588-46DE-8DA4-BC72726D1295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76" creationId="{F9D4A70F-C170-4801-847A-1BF6113D2B05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77" creationId="{AFC45032-DE26-4FEA-A0F2-F6FD1BC1C634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78" creationId="{128C8D79-7788-409A-8A1E-BD48D532AAE1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79" creationId="{14FD4FCE-C16A-4B52-BF65-BE59E78F3B84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80" creationId="{6D2BDC2D-4E0D-4402-95BF-288FCDB6439B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81" creationId="{7805CCF9-3DCA-4414-9479-D0F90FA25A33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82" creationId="{44C4D361-F5C7-4E3F-B6D1-7A368FB0AAD6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83" creationId="{EB8561B8-BDAF-4BF4-A767-09A9C09604B0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84" creationId="{4B4E6A3D-3ABE-4CCC-8C57-39575A7A40BD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85" creationId="{B4966923-A46A-43E6-9C9E-9F74832A6BCB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86" creationId="{8B563010-56B1-4C72-807D-754FAA6CBF93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87" creationId="{2586487D-AC20-47B6-B937-D6BFC03B279E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88" creationId="{FFBFFDB3-9E6F-4719-A37D-8F872EEF76AE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89" creationId="{2721DF9F-BC71-4737-8975-0C13C21B06F6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90" creationId="{9633F9B0-D2CE-4C40-8F96-F845655DDBCF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91" creationId="{0D718962-F5F5-4CBD-ABAD-4A92F8EE665E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92" creationId="{23320CAB-EE46-4EBD-A725-339D63DC10F9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93" creationId="{B6CE3AC9-9D48-4B13-9540-90EBABABDC1A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94" creationId="{ACD0A0E3-81C0-4A95-88DE-7C129B0369B1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95" creationId="{1ED0BADE-8F86-4F97-964E-990D16D0EF35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96" creationId="{92B9E2E5-FAD8-4FB7-86B9-B81BAF7B0D0F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97" creationId="{2CE50859-3869-4AF8-B49B-9C067BD48B33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98" creationId="{0C2920C3-3F28-4499-8259-1D43E996BCD5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99" creationId="{475E7115-714D-4644-85C6-559F7D1DECBB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100" creationId="{729B1523-0DF6-4951-A1FD-C24F0F95DCBD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101" creationId="{D840925E-522E-484D-89BD-ECE2673E0BA9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102" creationId="{9B1B7F6B-80CC-46A1-907E-0018DE51E676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103" creationId="{26BB4647-12C4-4117-A1E5-26D19DF03BE0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104" creationId="{68E9CFF1-7EF2-4CB2-AD8A-3DCD7F96A3D8}"/>
          </ac:spMkLst>
        </pc:spChg>
        <pc:spChg chg="mod">
          <ac:chgData name="Judson Santiago" userId="ebb108da2f256286" providerId="LiveId" clId="{F1179676-42DB-41D7-B295-40604C9D423B}" dt="2021-10-16T22:42:36.470" v="3547"/>
          <ac:spMkLst>
            <pc:docMk/>
            <pc:sldMk cId="1501676009" sldId="579"/>
            <ac:spMk id="105" creationId="{4338C447-2BF9-4514-93BB-58BF8AED80F9}"/>
          </ac:spMkLst>
        </pc:spChg>
        <pc:grpChg chg="add mod">
          <ac:chgData name="Judson Santiago" userId="ebb108da2f256286" providerId="LiveId" clId="{F1179676-42DB-41D7-B295-40604C9D423B}" dt="2021-10-16T22:42:42.041" v="3548" actId="1076"/>
          <ac:grpSpMkLst>
            <pc:docMk/>
            <pc:sldMk cId="1501676009" sldId="579"/>
            <ac:grpSpMk id="8" creationId="{CD3B0AE0-B488-4DB8-8A12-DBFE74B1071A}"/>
          </ac:grpSpMkLst>
        </pc:grpChg>
        <pc:grpChg chg="mod">
          <ac:chgData name="Judson Santiago" userId="ebb108da2f256286" providerId="LiveId" clId="{F1179676-42DB-41D7-B295-40604C9D423B}" dt="2021-10-16T22:42:36.470" v="3547"/>
          <ac:grpSpMkLst>
            <pc:docMk/>
            <pc:sldMk cId="1501676009" sldId="579"/>
            <ac:grpSpMk id="9" creationId="{E36F8865-ABA4-4053-872C-099437839CC4}"/>
          </ac:grpSpMkLst>
        </pc:grpChg>
        <pc:grpChg chg="mod">
          <ac:chgData name="Judson Santiago" userId="ebb108da2f256286" providerId="LiveId" clId="{F1179676-42DB-41D7-B295-40604C9D423B}" dt="2021-10-16T22:42:36.470" v="3547"/>
          <ac:grpSpMkLst>
            <pc:docMk/>
            <pc:sldMk cId="1501676009" sldId="579"/>
            <ac:grpSpMk id="14" creationId="{4D02F493-A483-4009-BFAC-A359104AEEFC}"/>
          </ac:grpSpMkLst>
        </pc:grpChg>
        <pc:cxnChg chg="mod">
          <ac:chgData name="Judson Santiago" userId="ebb108da2f256286" providerId="LiveId" clId="{F1179676-42DB-41D7-B295-40604C9D423B}" dt="2021-10-16T22:42:36.470" v="3547"/>
          <ac:cxnSpMkLst>
            <pc:docMk/>
            <pc:sldMk cId="1501676009" sldId="579"/>
            <ac:cxnSpMk id="10" creationId="{D0653934-C175-4B21-A2A8-8DA39E6C8EF2}"/>
          </ac:cxnSpMkLst>
        </pc:cxnChg>
        <pc:cxnChg chg="mod">
          <ac:chgData name="Judson Santiago" userId="ebb108da2f256286" providerId="LiveId" clId="{F1179676-42DB-41D7-B295-40604C9D423B}" dt="2021-10-16T22:42:36.470" v="3547"/>
          <ac:cxnSpMkLst>
            <pc:docMk/>
            <pc:sldMk cId="1501676009" sldId="579"/>
            <ac:cxnSpMk id="11" creationId="{A8B050A2-2B37-4147-B577-517E882ABEB1}"/>
          </ac:cxnSpMkLst>
        </pc:cxnChg>
        <pc:cxnChg chg="mod">
          <ac:chgData name="Judson Santiago" userId="ebb108da2f256286" providerId="LiveId" clId="{F1179676-42DB-41D7-B295-40604C9D423B}" dt="2021-10-16T22:42:36.470" v="3547"/>
          <ac:cxnSpMkLst>
            <pc:docMk/>
            <pc:sldMk cId="1501676009" sldId="579"/>
            <ac:cxnSpMk id="15" creationId="{D6EBC909-2488-415D-89DD-0DF3E2D149C5}"/>
          </ac:cxnSpMkLst>
        </pc:cxnChg>
        <pc:cxnChg chg="mod">
          <ac:chgData name="Judson Santiago" userId="ebb108da2f256286" providerId="LiveId" clId="{F1179676-42DB-41D7-B295-40604C9D423B}" dt="2021-10-16T22:42:36.470" v="3547"/>
          <ac:cxnSpMkLst>
            <pc:docMk/>
            <pc:sldMk cId="1501676009" sldId="579"/>
            <ac:cxnSpMk id="16" creationId="{CC85DFB8-E412-4073-ABC5-66F6EB8F2EA6}"/>
          </ac:cxnSpMkLst>
        </pc:cxnChg>
        <pc:cxnChg chg="mod">
          <ac:chgData name="Judson Santiago" userId="ebb108da2f256286" providerId="LiveId" clId="{F1179676-42DB-41D7-B295-40604C9D423B}" dt="2021-10-16T22:42:36.470" v="3547"/>
          <ac:cxnSpMkLst>
            <pc:docMk/>
            <pc:sldMk cId="1501676009" sldId="579"/>
            <ac:cxnSpMk id="17" creationId="{A8E1A4F7-E25F-4E34-907E-55E555822FCB}"/>
          </ac:cxnSpMkLst>
        </pc:cxnChg>
        <pc:cxnChg chg="mod">
          <ac:chgData name="Judson Santiago" userId="ebb108da2f256286" providerId="LiveId" clId="{F1179676-42DB-41D7-B295-40604C9D423B}" dt="2021-10-16T22:42:36.470" v="3547"/>
          <ac:cxnSpMkLst>
            <pc:docMk/>
            <pc:sldMk cId="1501676009" sldId="579"/>
            <ac:cxnSpMk id="18" creationId="{AC990AF4-EA85-44DF-BD2C-6954958828DD}"/>
          </ac:cxnSpMkLst>
        </pc:cxnChg>
        <pc:cxnChg chg="mod">
          <ac:chgData name="Judson Santiago" userId="ebb108da2f256286" providerId="LiveId" clId="{F1179676-42DB-41D7-B295-40604C9D423B}" dt="2021-10-16T22:42:36.470" v="3547"/>
          <ac:cxnSpMkLst>
            <pc:docMk/>
            <pc:sldMk cId="1501676009" sldId="579"/>
            <ac:cxnSpMk id="20" creationId="{7F5E9844-D92C-4623-96C7-BC84280C52FF}"/>
          </ac:cxnSpMkLst>
        </pc:cxnChg>
        <pc:cxnChg chg="mod">
          <ac:chgData name="Judson Santiago" userId="ebb108da2f256286" providerId="LiveId" clId="{F1179676-42DB-41D7-B295-40604C9D423B}" dt="2021-10-16T22:42:36.470" v="3547"/>
          <ac:cxnSpMkLst>
            <pc:docMk/>
            <pc:sldMk cId="1501676009" sldId="579"/>
            <ac:cxnSpMk id="21" creationId="{1774462B-0B0A-44B4-8A73-C1FD58F4892F}"/>
          </ac:cxnSpMkLst>
        </pc:cxnChg>
        <pc:cxnChg chg="mod">
          <ac:chgData name="Judson Santiago" userId="ebb108da2f256286" providerId="LiveId" clId="{F1179676-42DB-41D7-B295-40604C9D423B}" dt="2021-10-16T22:42:36.470" v="3547"/>
          <ac:cxnSpMkLst>
            <pc:docMk/>
            <pc:sldMk cId="1501676009" sldId="579"/>
            <ac:cxnSpMk id="22" creationId="{D6389697-A11A-4C8A-9724-0FBB57A5E3B4}"/>
          </ac:cxnSpMkLst>
        </pc:cxnChg>
        <pc:cxnChg chg="mod">
          <ac:chgData name="Judson Santiago" userId="ebb108da2f256286" providerId="LiveId" clId="{F1179676-42DB-41D7-B295-40604C9D423B}" dt="2021-10-16T22:42:36.470" v="3547"/>
          <ac:cxnSpMkLst>
            <pc:docMk/>
            <pc:sldMk cId="1501676009" sldId="579"/>
            <ac:cxnSpMk id="23" creationId="{DBCD292F-F8E4-45A7-8007-D9242470DFA9}"/>
          </ac:cxnSpMkLst>
        </pc:cxnChg>
        <pc:cxnChg chg="mod ord">
          <ac:chgData name="Judson Santiago" userId="ebb108da2f256286" providerId="LiveId" clId="{F1179676-42DB-41D7-B295-40604C9D423B}" dt="2021-10-16T22:47:21.574" v="3558" actId="166"/>
          <ac:cxnSpMkLst>
            <pc:docMk/>
            <pc:sldMk cId="1501676009" sldId="579"/>
            <ac:cxnSpMk id="25" creationId="{A2893244-1126-487E-BFDD-23AFFE1BE381}"/>
          </ac:cxnSpMkLst>
        </pc:cxnChg>
        <pc:cxnChg chg="mod ord">
          <ac:chgData name="Judson Santiago" userId="ebb108da2f256286" providerId="LiveId" clId="{F1179676-42DB-41D7-B295-40604C9D423B}" dt="2021-10-16T22:47:21.574" v="3558" actId="166"/>
          <ac:cxnSpMkLst>
            <pc:docMk/>
            <pc:sldMk cId="1501676009" sldId="579"/>
            <ac:cxnSpMk id="26" creationId="{533324DF-9F60-4677-ADC5-267E6990EC00}"/>
          </ac:cxnSpMkLst>
        </pc:cxnChg>
      </pc:sldChg>
      <pc:sldChg chg="addSp delSp modSp new mod modTransition modNotesTx">
        <pc:chgData name="Judson Santiago" userId="ebb108da2f256286" providerId="LiveId" clId="{F1179676-42DB-41D7-B295-40604C9D423B}" dt="2021-10-18T02:22:31.630" v="5887"/>
        <pc:sldMkLst>
          <pc:docMk/>
          <pc:sldMk cId="1423562534" sldId="580"/>
        </pc:sldMkLst>
        <pc:spChg chg="mod">
          <ac:chgData name="Judson Santiago" userId="ebb108da2f256286" providerId="LiveId" clId="{F1179676-42DB-41D7-B295-40604C9D423B}" dt="2021-10-18T02:06:51.605" v="5297"/>
          <ac:spMkLst>
            <pc:docMk/>
            <pc:sldMk cId="1423562534" sldId="580"/>
            <ac:spMk id="2" creationId="{469736FB-04AF-43DD-A211-688C87D24A78}"/>
          </ac:spMkLst>
        </pc:spChg>
        <pc:spChg chg="mod">
          <ac:chgData name="Judson Santiago" userId="ebb108da2f256286" providerId="LiveId" clId="{F1179676-42DB-41D7-B295-40604C9D423B}" dt="2021-10-16T22:54:15.062" v="3783" actId="113"/>
          <ac:spMkLst>
            <pc:docMk/>
            <pc:sldMk cId="1423562534" sldId="580"/>
            <ac:spMk id="3" creationId="{C915B6FD-9269-451C-9A21-AFFFBA593FE3}"/>
          </ac:spMkLst>
        </pc:spChg>
        <pc:spChg chg="add del">
          <ac:chgData name="Judson Santiago" userId="ebb108da2f256286" providerId="LiveId" clId="{F1179676-42DB-41D7-B295-40604C9D423B}" dt="2021-10-16T22:51:33.742" v="3644" actId="22"/>
          <ac:spMkLst>
            <pc:docMk/>
            <pc:sldMk cId="1423562534" sldId="580"/>
            <ac:spMk id="5" creationId="{EF3F2A55-0B95-4DE9-92FE-C62C38F99788}"/>
          </ac:spMkLst>
        </pc:spChg>
        <pc:spChg chg="add mod">
          <ac:chgData name="Judson Santiago" userId="ebb108da2f256286" providerId="LiveId" clId="{F1179676-42DB-41D7-B295-40604C9D423B}" dt="2021-10-16T22:58:53.146" v="3848" actId="20577"/>
          <ac:spMkLst>
            <pc:docMk/>
            <pc:sldMk cId="1423562534" sldId="580"/>
            <ac:spMk id="7" creationId="{3F6DFFDA-2DDE-415D-BCF0-5F1121FD9101}"/>
          </ac:spMkLst>
        </pc:spChg>
        <pc:spChg chg="add del mod topLvl">
          <ac:chgData name="Judson Santiago" userId="ebb108da2f256286" providerId="LiveId" clId="{F1179676-42DB-41D7-B295-40604C9D423B}" dt="2021-10-16T23:08:27.674" v="3969" actId="478"/>
          <ac:spMkLst>
            <pc:docMk/>
            <pc:sldMk cId="1423562534" sldId="580"/>
            <ac:spMk id="8" creationId="{A01791C7-BA91-4531-B7B3-ADAAE81CBB45}"/>
          </ac:spMkLst>
        </pc:spChg>
        <pc:spChg chg="add del mod ord topLvl">
          <ac:chgData name="Judson Santiago" userId="ebb108da2f256286" providerId="LiveId" clId="{F1179676-42DB-41D7-B295-40604C9D423B}" dt="2021-10-16T23:08:28.940" v="3970" actId="478"/>
          <ac:spMkLst>
            <pc:docMk/>
            <pc:sldMk cId="1423562534" sldId="580"/>
            <ac:spMk id="9" creationId="{51968F22-4972-4456-A99A-758106729D0F}"/>
          </ac:spMkLst>
        </pc:spChg>
        <pc:spChg chg="add del mod ord topLvl">
          <ac:chgData name="Judson Santiago" userId="ebb108da2f256286" providerId="LiveId" clId="{F1179676-42DB-41D7-B295-40604C9D423B}" dt="2021-10-16T23:08:30.081" v="3971" actId="478"/>
          <ac:spMkLst>
            <pc:docMk/>
            <pc:sldMk cId="1423562534" sldId="580"/>
            <ac:spMk id="10" creationId="{3BA3623A-F76F-4FCB-8397-23984C7C0685}"/>
          </ac:spMkLst>
        </pc:spChg>
        <pc:spChg chg="add del mod ord topLvl">
          <ac:chgData name="Judson Santiago" userId="ebb108da2f256286" providerId="LiveId" clId="{F1179676-42DB-41D7-B295-40604C9D423B}" dt="2021-10-16T23:08:31.160" v="3972" actId="478"/>
          <ac:spMkLst>
            <pc:docMk/>
            <pc:sldMk cId="1423562534" sldId="580"/>
            <ac:spMk id="11" creationId="{45E471C9-A97E-4EF3-9D79-1D2A2871DC6D}"/>
          </ac:spMkLst>
        </pc:spChg>
        <pc:spChg chg="add del mod ord topLvl">
          <ac:chgData name="Judson Santiago" userId="ebb108da2f256286" providerId="LiveId" clId="{F1179676-42DB-41D7-B295-40604C9D423B}" dt="2021-10-16T23:09:07.357" v="3981" actId="478"/>
          <ac:spMkLst>
            <pc:docMk/>
            <pc:sldMk cId="1423562534" sldId="580"/>
            <ac:spMk id="12" creationId="{D6BE1719-2954-4680-BCD6-7D401AAABBFA}"/>
          </ac:spMkLst>
        </pc:spChg>
        <pc:spChg chg="add mod topLvl">
          <ac:chgData name="Judson Santiago" userId="ebb108da2f256286" providerId="LiveId" clId="{F1179676-42DB-41D7-B295-40604C9D423B}" dt="2021-10-16T23:09:28.490" v="3987" actId="164"/>
          <ac:spMkLst>
            <pc:docMk/>
            <pc:sldMk cId="1423562534" sldId="580"/>
            <ac:spMk id="15" creationId="{D345C946-2F91-45B1-A01F-575C71CD7B63}"/>
          </ac:spMkLst>
        </pc:spChg>
        <pc:spChg chg="add mod topLvl">
          <ac:chgData name="Judson Santiago" userId="ebb108da2f256286" providerId="LiveId" clId="{F1179676-42DB-41D7-B295-40604C9D423B}" dt="2021-10-16T23:09:28.490" v="3987" actId="164"/>
          <ac:spMkLst>
            <pc:docMk/>
            <pc:sldMk cId="1423562534" sldId="580"/>
            <ac:spMk id="16" creationId="{A3EF33E6-9430-4C98-A368-DBA983A16E93}"/>
          </ac:spMkLst>
        </pc:spChg>
        <pc:spChg chg="add mod topLvl">
          <ac:chgData name="Judson Santiago" userId="ebb108da2f256286" providerId="LiveId" clId="{F1179676-42DB-41D7-B295-40604C9D423B}" dt="2021-10-16T23:09:28.490" v="3987" actId="164"/>
          <ac:spMkLst>
            <pc:docMk/>
            <pc:sldMk cId="1423562534" sldId="580"/>
            <ac:spMk id="17" creationId="{5ECD9D19-5A32-406B-BEE5-56D33A7401CF}"/>
          </ac:spMkLst>
        </pc:spChg>
        <pc:spChg chg="add mod topLvl">
          <ac:chgData name="Judson Santiago" userId="ebb108da2f256286" providerId="LiveId" clId="{F1179676-42DB-41D7-B295-40604C9D423B}" dt="2021-10-16T23:09:28.490" v="3987" actId="164"/>
          <ac:spMkLst>
            <pc:docMk/>
            <pc:sldMk cId="1423562534" sldId="580"/>
            <ac:spMk id="18" creationId="{2BA23976-2ABD-49E1-B619-B688853FF5F6}"/>
          </ac:spMkLst>
        </pc:spChg>
        <pc:spChg chg="del mod topLvl">
          <ac:chgData name="Judson Santiago" userId="ebb108da2f256286" providerId="LiveId" clId="{F1179676-42DB-41D7-B295-40604C9D423B}" dt="2021-10-16T23:06:45.795" v="3947" actId="478"/>
          <ac:spMkLst>
            <pc:docMk/>
            <pc:sldMk cId="1423562534" sldId="580"/>
            <ac:spMk id="39" creationId="{8812B60E-5FF6-4351-83B9-2C110C782052}"/>
          </ac:spMkLst>
        </pc:spChg>
        <pc:spChg chg="del mod">
          <ac:chgData name="Judson Santiago" userId="ebb108da2f256286" providerId="LiveId" clId="{F1179676-42DB-41D7-B295-40604C9D423B}" dt="2021-10-16T23:06:42.872" v="3945" actId="478"/>
          <ac:spMkLst>
            <pc:docMk/>
            <pc:sldMk cId="1423562534" sldId="580"/>
            <ac:spMk id="40" creationId="{85EC6227-4452-4B4E-AF2C-8AD9A0AA8383}"/>
          </ac:spMkLst>
        </pc:spChg>
        <pc:spChg chg="del mod">
          <ac:chgData name="Judson Santiago" userId="ebb108da2f256286" providerId="LiveId" clId="{F1179676-42DB-41D7-B295-40604C9D423B}" dt="2021-10-16T23:06:35.711" v="3940" actId="478"/>
          <ac:spMkLst>
            <pc:docMk/>
            <pc:sldMk cId="1423562534" sldId="580"/>
            <ac:spMk id="46" creationId="{CACC24AC-F4E1-45FE-9D79-2088AF671EBC}"/>
          </ac:spMkLst>
        </pc:spChg>
        <pc:spChg chg="del mod">
          <ac:chgData name="Judson Santiago" userId="ebb108da2f256286" providerId="LiveId" clId="{F1179676-42DB-41D7-B295-40604C9D423B}" dt="2021-10-16T23:06:18.186" v="3930" actId="478"/>
          <ac:spMkLst>
            <pc:docMk/>
            <pc:sldMk cId="1423562534" sldId="580"/>
            <ac:spMk id="51" creationId="{58E1C3B5-240A-4A62-9479-975503150394}"/>
          </ac:spMkLst>
        </pc:spChg>
        <pc:spChg chg="mod topLvl">
          <ac:chgData name="Judson Santiago" userId="ebb108da2f256286" providerId="LiveId" clId="{F1179676-42DB-41D7-B295-40604C9D423B}" dt="2021-10-16T23:08:08.001" v="3964" actId="164"/>
          <ac:spMkLst>
            <pc:docMk/>
            <pc:sldMk cId="1423562534" sldId="580"/>
            <ac:spMk id="52" creationId="{1C1ED844-CAF0-48F7-9DD4-7BC6E79143D0}"/>
          </ac:spMkLst>
        </pc:spChg>
        <pc:spChg chg="mod topLvl">
          <ac:chgData name="Judson Santiago" userId="ebb108da2f256286" providerId="LiveId" clId="{F1179676-42DB-41D7-B295-40604C9D423B}" dt="2021-10-16T23:08:08.001" v="3964" actId="164"/>
          <ac:spMkLst>
            <pc:docMk/>
            <pc:sldMk cId="1423562534" sldId="580"/>
            <ac:spMk id="53" creationId="{93D1F866-93AF-4B75-9DBD-0BDED0A74310}"/>
          </ac:spMkLst>
        </pc:spChg>
        <pc:spChg chg="mod topLvl">
          <ac:chgData name="Judson Santiago" userId="ebb108da2f256286" providerId="LiveId" clId="{F1179676-42DB-41D7-B295-40604C9D423B}" dt="2021-10-16T23:08:08.001" v="3964" actId="164"/>
          <ac:spMkLst>
            <pc:docMk/>
            <pc:sldMk cId="1423562534" sldId="580"/>
            <ac:spMk id="54" creationId="{1EC313A3-D0E5-43C4-9AC2-8F661EFC7497}"/>
          </ac:spMkLst>
        </pc:spChg>
        <pc:spChg chg="del mod topLvl">
          <ac:chgData name="Judson Santiago" userId="ebb108da2f256286" providerId="LiveId" clId="{F1179676-42DB-41D7-B295-40604C9D423B}" dt="2021-10-16T23:09:22.755" v="3986" actId="478"/>
          <ac:spMkLst>
            <pc:docMk/>
            <pc:sldMk cId="1423562534" sldId="580"/>
            <ac:spMk id="55" creationId="{572F8FBB-6550-41D9-9CBF-8370E8814687}"/>
          </ac:spMkLst>
        </pc:spChg>
        <pc:spChg chg="mod topLvl">
          <ac:chgData name="Judson Santiago" userId="ebb108da2f256286" providerId="LiveId" clId="{F1179676-42DB-41D7-B295-40604C9D423B}" dt="2021-10-16T23:08:08.001" v="3964" actId="164"/>
          <ac:spMkLst>
            <pc:docMk/>
            <pc:sldMk cId="1423562534" sldId="580"/>
            <ac:spMk id="56" creationId="{54DDE579-65D8-460C-BA7C-E7B80FDEEB1B}"/>
          </ac:spMkLst>
        </pc:spChg>
        <pc:spChg chg="mod topLvl">
          <ac:chgData name="Judson Santiago" userId="ebb108da2f256286" providerId="LiveId" clId="{F1179676-42DB-41D7-B295-40604C9D423B}" dt="2021-10-16T23:08:08.001" v="3964" actId="164"/>
          <ac:spMkLst>
            <pc:docMk/>
            <pc:sldMk cId="1423562534" sldId="580"/>
            <ac:spMk id="57" creationId="{306C3E56-DC60-4EDC-ADC4-4A6525A59F38}"/>
          </ac:spMkLst>
        </pc:spChg>
        <pc:spChg chg="mod topLvl">
          <ac:chgData name="Judson Santiago" userId="ebb108da2f256286" providerId="LiveId" clId="{F1179676-42DB-41D7-B295-40604C9D423B}" dt="2021-10-16T23:08:08.001" v="3964" actId="164"/>
          <ac:spMkLst>
            <pc:docMk/>
            <pc:sldMk cId="1423562534" sldId="580"/>
            <ac:spMk id="58" creationId="{0C47FD8C-42AF-4DD9-AAAD-72636EB30824}"/>
          </ac:spMkLst>
        </pc:spChg>
        <pc:spChg chg="del mod topLvl">
          <ac:chgData name="Judson Santiago" userId="ebb108da2f256286" providerId="LiveId" clId="{F1179676-42DB-41D7-B295-40604C9D423B}" dt="2021-10-16T23:09:20.128" v="3985" actId="478"/>
          <ac:spMkLst>
            <pc:docMk/>
            <pc:sldMk cId="1423562534" sldId="580"/>
            <ac:spMk id="59" creationId="{FD565149-CCFD-4F5C-B3A3-5B0B874A0752}"/>
          </ac:spMkLst>
        </pc:spChg>
        <pc:spChg chg="del mod topLvl">
          <ac:chgData name="Judson Santiago" userId="ebb108da2f256286" providerId="LiveId" clId="{F1179676-42DB-41D7-B295-40604C9D423B}" dt="2021-10-16T23:07:49.209" v="3953" actId="478"/>
          <ac:spMkLst>
            <pc:docMk/>
            <pc:sldMk cId="1423562534" sldId="580"/>
            <ac:spMk id="60" creationId="{F59BE914-25B3-44B6-83E0-2F5216441924}"/>
          </ac:spMkLst>
        </pc:spChg>
        <pc:spChg chg="del mod topLvl">
          <ac:chgData name="Judson Santiago" userId="ebb108da2f256286" providerId="LiveId" clId="{F1179676-42DB-41D7-B295-40604C9D423B}" dt="2021-10-16T23:07:50.413" v="3954" actId="478"/>
          <ac:spMkLst>
            <pc:docMk/>
            <pc:sldMk cId="1423562534" sldId="580"/>
            <ac:spMk id="61" creationId="{BD67376B-5DA0-4407-90BE-CB79439C83C7}"/>
          </ac:spMkLst>
        </pc:spChg>
        <pc:spChg chg="del mod topLvl">
          <ac:chgData name="Judson Santiago" userId="ebb108da2f256286" providerId="LiveId" clId="{F1179676-42DB-41D7-B295-40604C9D423B}" dt="2021-10-16T23:07:51.288" v="3955" actId="478"/>
          <ac:spMkLst>
            <pc:docMk/>
            <pc:sldMk cId="1423562534" sldId="580"/>
            <ac:spMk id="62" creationId="{F1B3793A-0D7B-45B5-958B-4810FBD20AD7}"/>
          </ac:spMkLst>
        </pc:spChg>
        <pc:spChg chg="del mod topLvl">
          <ac:chgData name="Judson Santiago" userId="ebb108da2f256286" providerId="LiveId" clId="{F1179676-42DB-41D7-B295-40604C9D423B}" dt="2021-10-16T23:07:52.085" v="3956" actId="478"/>
          <ac:spMkLst>
            <pc:docMk/>
            <pc:sldMk cId="1423562534" sldId="580"/>
            <ac:spMk id="63" creationId="{C7F872AD-C876-4692-97A1-082DE7267306}"/>
          </ac:spMkLst>
        </pc:spChg>
        <pc:spChg chg="del mod topLvl">
          <ac:chgData name="Judson Santiago" userId="ebb108da2f256286" providerId="LiveId" clId="{F1179676-42DB-41D7-B295-40604C9D423B}" dt="2021-10-16T23:07:41.147" v="3952" actId="478"/>
          <ac:spMkLst>
            <pc:docMk/>
            <pc:sldMk cId="1423562534" sldId="580"/>
            <ac:spMk id="64" creationId="{77FC2D93-C3CC-4CE1-9CEC-EFAFC77C63B2}"/>
          </ac:spMkLst>
        </pc:spChg>
        <pc:spChg chg="del mod topLvl">
          <ac:chgData name="Judson Santiago" userId="ebb108da2f256286" providerId="LiveId" clId="{F1179676-42DB-41D7-B295-40604C9D423B}" dt="2021-10-16T23:07:41.147" v="3952" actId="478"/>
          <ac:spMkLst>
            <pc:docMk/>
            <pc:sldMk cId="1423562534" sldId="580"/>
            <ac:spMk id="65" creationId="{EBDD7AFE-4BF8-4758-97D9-308480841B9C}"/>
          </ac:spMkLst>
        </pc:spChg>
        <pc:spChg chg="del mod topLvl">
          <ac:chgData name="Judson Santiago" userId="ebb108da2f256286" providerId="LiveId" clId="{F1179676-42DB-41D7-B295-40604C9D423B}" dt="2021-10-16T23:07:41.147" v="3952" actId="478"/>
          <ac:spMkLst>
            <pc:docMk/>
            <pc:sldMk cId="1423562534" sldId="580"/>
            <ac:spMk id="66" creationId="{ED41A4EE-870F-46FF-B369-8C4F65BD465B}"/>
          </ac:spMkLst>
        </pc:spChg>
        <pc:spChg chg="del mod topLvl">
          <ac:chgData name="Judson Santiago" userId="ebb108da2f256286" providerId="LiveId" clId="{F1179676-42DB-41D7-B295-40604C9D423B}" dt="2021-10-16T23:07:41.147" v="3952" actId="478"/>
          <ac:spMkLst>
            <pc:docMk/>
            <pc:sldMk cId="1423562534" sldId="580"/>
            <ac:spMk id="67" creationId="{6AA1A990-C3D0-4D36-AEF1-69B0E4103C9B}"/>
          </ac:spMkLst>
        </pc:spChg>
        <pc:spChg chg="del mod topLvl">
          <ac:chgData name="Judson Santiago" userId="ebb108da2f256286" providerId="LiveId" clId="{F1179676-42DB-41D7-B295-40604C9D423B}" dt="2021-10-16T23:07:41.147" v="3952" actId="478"/>
          <ac:spMkLst>
            <pc:docMk/>
            <pc:sldMk cId="1423562534" sldId="580"/>
            <ac:spMk id="68" creationId="{ADA32389-5850-4D12-ABFF-C8E0C9C4A417}"/>
          </ac:spMkLst>
        </pc:spChg>
        <pc:spChg chg="del mod topLvl">
          <ac:chgData name="Judson Santiago" userId="ebb108da2f256286" providerId="LiveId" clId="{F1179676-42DB-41D7-B295-40604C9D423B}" dt="2021-10-16T23:07:41.147" v="3952" actId="478"/>
          <ac:spMkLst>
            <pc:docMk/>
            <pc:sldMk cId="1423562534" sldId="580"/>
            <ac:spMk id="69" creationId="{26FCD44A-687E-40FB-9CE9-4666E77B1345}"/>
          </ac:spMkLst>
        </pc:spChg>
        <pc:spChg chg="del mod topLvl">
          <ac:chgData name="Judson Santiago" userId="ebb108da2f256286" providerId="LiveId" clId="{F1179676-42DB-41D7-B295-40604C9D423B}" dt="2021-10-16T23:07:41.147" v="3952" actId="478"/>
          <ac:spMkLst>
            <pc:docMk/>
            <pc:sldMk cId="1423562534" sldId="580"/>
            <ac:spMk id="70" creationId="{75B7C8CE-FA09-4776-A319-BACB71526A4A}"/>
          </ac:spMkLst>
        </pc:spChg>
        <pc:spChg chg="del mod topLvl">
          <ac:chgData name="Judson Santiago" userId="ebb108da2f256286" providerId="LiveId" clId="{F1179676-42DB-41D7-B295-40604C9D423B}" dt="2021-10-16T23:07:41.147" v="3952" actId="478"/>
          <ac:spMkLst>
            <pc:docMk/>
            <pc:sldMk cId="1423562534" sldId="580"/>
            <ac:spMk id="71" creationId="{A10805C2-71BB-4183-BCF1-1DBEB7E7790C}"/>
          </ac:spMkLst>
        </pc:spChg>
        <pc:spChg chg="del mod topLvl">
          <ac:chgData name="Judson Santiago" userId="ebb108da2f256286" providerId="LiveId" clId="{F1179676-42DB-41D7-B295-40604C9D423B}" dt="2021-10-16T23:07:58.636" v="3962" actId="478"/>
          <ac:spMkLst>
            <pc:docMk/>
            <pc:sldMk cId="1423562534" sldId="580"/>
            <ac:spMk id="72" creationId="{25BF5EE4-82F0-4809-BDD0-BFED369ECABD}"/>
          </ac:spMkLst>
        </pc:spChg>
        <pc:spChg chg="del mod topLvl">
          <ac:chgData name="Judson Santiago" userId="ebb108da2f256286" providerId="LiveId" clId="{F1179676-42DB-41D7-B295-40604C9D423B}" dt="2021-10-16T23:07:57.713" v="3961" actId="478"/>
          <ac:spMkLst>
            <pc:docMk/>
            <pc:sldMk cId="1423562534" sldId="580"/>
            <ac:spMk id="73" creationId="{5DC41030-1C6D-4137-9876-5D6D0ACC4FE5}"/>
          </ac:spMkLst>
        </pc:spChg>
        <pc:spChg chg="del mod topLvl">
          <ac:chgData name="Judson Santiago" userId="ebb108da2f256286" providerId="LiveId" clId="{F1179676-42DB-41D7-B295-40604C9D423B}" dt="2021-10-16T23:07:57.713" v="3961" actId="478"/>
          <ac:spMkLst>
            <pc:docMk/>
            <pc:sldMk cId="1423562534" sldId="580"/>
            <ac:spMk id="74" creationId="{662CA905-BB8D-4540-BABC-5DEE1CA30CB8}"/>
          </ac:spMkLst>
        </pc:spChg>
        <pc:spChg chg="del mod topLvl">
          <ac:chgData name="Judson Santiago" userId="ebb108da2f256286" providerId="LiveId" clId="{F1179676-42DB-41D7-B295-40604C9D423B}" dt="2021-10-16T23:07:57.713" v="3961" actId="478"/>
          <ac:spMkLst>
            <pc:docMk/>
            <pc:sldMk cId="1423562534" sldId="580"/>
            <ac:spMk id="75" creationId="{0BF30E18-8089-4454-96ED-663B767FBB3A}"/>
          </ac:spMkLst>
        </pc:spChg>
        <pc:spChg chg="del mod topLvl">
          <ac:chgData name="Judson Santiago" userId="ebb108da2f256286" providerId="LiveId" clId="{F1179676-42DB-41D7-B295-40604C9D423B}" dt="2021-10-16T23:07:59.636" v="3963" actId="478"/>
          <ac:spMkLst>
            <pc:docMk/>
            <pc:sldMk cId="1423562534" sldId="580"/>
            <ac:spMk id="76" creationId="{692DF742-C5B6-43E2-815B-D25C19392A4D}"/>
          </ac:spMkLst>
        </pc:spChg>
        <pc:spChg chg="del mod topLvl">
          <ac:chgData name="Judson Santiago" userId="ebb108da2f256286" providerId="LiveId" clId="{F1179676-42DB-41D7-B295-40604C9D423B}" dt="2021-10-16T23:07:57.713" v="3961" actId="478"/>
          <ac:spMkLst>
            <pc:docMk/>
            <pc:sldMk cId="1423562534" sldId="580"/>
            <ac:spMk id="77" creationId="{46BB28B6-6623-4F7C-AA5A-66EC2EAE1C51}"/>
          </ac:spMkLst>
        </pc:spChg>
        <pc:spChg chg="del mod topLvl">
          <ac:chgData name="Judson Santiago" userId="ebb108da2f256286" providerId="LiveId" clId="{F1179676-42DB-41D7-B295-40604C9D423B}" dt="2021-10-16T23:07:57.713" v="3961" actId="478"/>
          <ac:spMkLst>
            <pc:docMk/>
            <pc:sldMk cId="1423562534" sldId="580"/>
            <ac:spMk id="78" creationId="{56694AAB-F4FD-4553-AD1C-5AFDFCAD96C4}"/>
          </ac:spMkLst>
        </pc:spChg>
        <pc:spChg chg="del mod topLvl">
          <ac:chgData name="Judson Santiago" userId="ebb108da2f256286" providerId="LiveId" clId="{F1179676-42DB-41D7-B295-40604C9D423B}" dt="2021-10-16T23:07:57.713" v="3961" actId="478"/>
          <ac:spMkLst>
            <pc:docMk/>
            <pc:sldMk cId="1423562534" sldId="580"/>
            <ac:spMk id="79" creationId="{432FB14C-7924-4D37-B8B6-8D274A47D0F6}"/>
          </ac:spMkLst>
        </pc:spChg>
        <pc:spChg chg="del mod topLvl">
          <ac:chgData name="Judson Santiago" userId="ebb108da2f256286" providerId="LiveId" clId="{F1179676-42DB-41D7-B295-40604C9D423B}" dt="2021-10-16T23:07:52.680" v="3957" actId="478"/>
          <ac:spMkLst>
            <pc:docMk/>
            <pc:sldMk cId="1423562534" sldId="580"/>
            <ac:spMk id="80" creationId="{D0B974ED-7523-4379-8901-3C2DF970A95C}"/>
          </ac:spMkLst>
        </pc:spChg>
        <pc:spChg chg="del mod topLvl">
          <ac:chgData name="Judson Santiago" userId="ebb108da2f256286" providerId="LiveId" clId="{F1179676-42DB-41D7-B295-40604C9D423B}" dt="2021-10-16T23:07:53.384" v="3958" actId="478"/>
          <ac:spMkLst>
            <pc:docMk/>
            <pc:sldMk cId="1423562534" sldId="580"/>
            <ac:spMk id="81" creationId="{35AADF2E-314C-4746-88EC-E62B38DBF352}"/>
          </ac:spMkLst>
        </pc:spChg>
        <pc:spChg chg="del mod topLvl">
          <ac:chgData name="Judson Santiago" userId="ebb108da2f256286" providerId="LiveId" clId="{F1179676-42DB-41D7-B295-40604C9D423B}" dt="2021-10-16T23:07:54.134" v="3959" actId="478"/>
          <ac:spMkLst>
            <pc:docMk/>
            <pc:sldMk cId="1423562534" sldId="580"/>
            <ac:spMk id="82" creationId="{182EC817-872C-4518-9D40-2D2F51D11B46}"/>
          </ac:spMkLst>
        </pc:spChg>
        <pc:spChg chg="del mod topLvl">
          <ac:chgData name="Judson Santiago" userId="ebb108da2f256286" providerId="LiveId" clId="{F1179676-42DB-41D7-B295-40604C9D423B}" dt="2021-10-16T23:07:54.916" v="3960" actId="478"/>
          <ac:spMkLst>
            <pc:docMk/>
            <pc:sldMk cId="1423562534" sldId="580"/>
            <ac:spMk id="83" creationId="{9C95C591-FCD7-43C6-834F-926F311AF5FE}"/>
          </ac:spMkLst>
        </pc:spChg>
        <pc:spChg chg="del mod topLvl">
          <ac:chgData name="Judson Santiago" userId="ebb108da2f256286" providerId="LiveId" clId="{F1179676-42DB-41D7-B295-40604C9D423B}" dt="2021-10-16T23:07:41.147" v="3952" actId="478"/>
          <ac:spMkLst>
            <pc:docMk/>
            <pc:sldMk cId="1423562534" sldId="580"/>
            <ac:spMk id="84" creationId="{1A72D885-1ABE-47CE-9789-04F7772E305F}"/>
          </ac:spMkLst>
        </pc:spChg>
        <pc:spChg chg="del mod topLvl">
          <ac:chgData name="Judson Santiago" userId="ebb108da2f256286" providerId="LiveId" clId="{F1179676-42DB-41D7-B295-40604C9D423B}" dt="2021-10-16T23:07:41.147" v="3952" actId="478"/>
          <ac:spMkLst>
            <pc:docMk/>
            <pc:sldMk cId="1423562534" sldId="580"/>
            <ac:spMk id="85" creationId="{95B10030-283F-4D8B-B80E-CC28561DB37F}"/>
          </ac:spMkLst>
        </pc:spChg>
        <pc:spChg chg="del mod topLvl">
          <ac:chgData name="Judson Santiago" userId="ebb108da2f256286" providerId="LiveId" clId="{F1179676-42DB-41D7-B295-40604C9D423B}" dt="2021-10-16T23:07:41.147" v="3952" actId="478"/>
          <ac:spMkLst>
            <pc:docMk/>
            <pc:sldMk cId="1423562534" sldId="580"/>
            <ac:spMk id="86" creationId="{D2CD75FD-5024-41B0-889E-7585AB7C119C}"/>
          </ac:spMkLst>
        </pc:spChg>
        <pc:spChg chg="del mod topLvl">
          <ac:chgData name="Judson Santiago" userId="ebb108da2f256286" providerId="LiveId" clId="{F1179676-42DB-41D7-B295-40604C9D423B}" dt="2021-10-16T23:07:41.147" v="3952" actId="478"/>
          <ac:spMkLst>
            <pc:docMk/>
            <pc:sldMk cId="1423562534" sldId="580"/>
            <ac:spMk id="87" creationId="{29E630AD-9FAE-402F-9BFF-AC2C1F793DD3}"/>
          </ac:spMkLst>
        </pc:spChg>
        <pc:spChg chg="mod topLvl">
          <ac:chgData name="Judson Santiago" userId="ebb108da2f256286" providerId="LiveId" clId="{F1179676-42DB-41D7-B295-40604C9D423B}" dt="2021-10-16T23:08:08.001" v="3964" actId="164"/>
          <ac:spMkLst>
            <pc:docMk/>
            <pc:sldMk cId="1423562534" sldId="580"/>
            <ac:spMk id="88" creationId="{C7B41F82-90D6-4C04-A144-F44F1A82748E}"/>
          </ac:spMkLst>
        </pc:spChg>
        <pc:spChg chg="mod topLvl">
          <ac:chgData name="Judson Santiago" userId="ebb108da2f256286" providerId="LiveId" clId="{F1179676-42DB-41D7-B295-40604C9D423B}" dt="2021-10-16T23:08:08.001" v="3964" actId="164"/>
          <ac:spMkLst>
            <pc:docMk/>
            <pc:sldMk cId="1423562534" sldId="580"/>
            <ac:spMk id="89" creationId="{FCDA0BAE-2655-4C0E-BA05-D2E1905F9F54}"/>
          </ac:spMkLst>
        </pc:spChg>
        <pc:spChg chg="mod topLvl">
          <ac:chgData name="Judson Santiago" userId="ebb108da2f256286" providerId="LiveId" clId="{F1179676-42DB-41D7-B295-40604C9D423B}" dt="2021-10-16T23:08:08.001" v="3964" actId="164"/>
          <ac:spMkLst>
            <pc:docMk/>
            <pc:sldMk cId="1423562534" sldId="580"/>
            <ac:spMk id="90" creationId="{984DB9AC-E044-4E7B-A843-C12D10B90AC7}"/>
          </ac:spMkLst>
        </pc:spChg>
        <pc:spChg chg="mod topLvl">
          <ac:chgData name="Judson Santiago" userId="ebb108da2f256286" providerId="LiveId" clId="{F1179676-42DB-41D7-B295-40604C9D423B}" dt="2021-10-16T23:08:08.001" v="3964" actId="164"/>
          <ac:spMkLst>
            <pc:docMk/>
            <pc:sldMk cId="1423562534" sldId="580"/>
            <ac:spMk id="91" creationId="{6D12FEB6-9144-41FB-BE7E-7588B47BA71E}"/>
          </ac:spMkLst>
        </pc:spChg>
        <pc:spChg chg="mod topLvl">
          <ac:chgData name="Judson Santiago" userId="ebb108da2f256286" providerId="LiveId" clId="{F1179676-42DB-41D7-B295-40604C9D423B}" dt="2021-10-16T23:08:08.001" v="3964" actId="164"/>
          <ac:spMkLst>
            <pc:docMk/>
            <pc:sldMk cId="1423562534" sldId="580"/>
            <ac:spMk id="92" creationId="{3BEBBC28-1150-471F-9F70-AE75BD485ED4}"/>
          </ac:spMkLst>
        </pc:spChg>
        <pc:spChg chg="mod topLvl">
          <ac:chgData name="Judson Santiago" userId="ebb108da2f256286" providerId="LiveId" clId="{F1179676-42DB-41D7-B295-40604C9D423B}" dt="2021-10-16T23:08:08.001" v="3964" actId="164"/>
          <ac:spMkLst>
            <pc:docMk/>
            <pc:sldMk cId="1423562534" sldId="580"/>
            <ac:spMk id="93" creationId="{C1218210-DFB9-43E0-81FB-0E3AB7EAF781}"/>
          </ac:spMkLst>
        </pc:spChg>
        <pc:spChg chg="mod topLvl">
          <ac:chgData name="Judson Santiago" userId="ebb108da2f256286" providerId="LiveId" clId="{F1179676-42DB-41D7-B295-40604C9D423B}" dt="2021-10-16T23:08:08.001" v="3964" actId="164"/>
          <ac:spMkLst>
            <pc:docMk/>
            <pc:sldMk cId="1423562534" sldId="580"/>
            <ac:spMk id="94" creationId="{22F8BEBC-92D9-456A-BD8F-99EC49AD9115}"/>
          </ac:spMkLst>
        </pc:spChg>
        <pc:spChg chg="mod topLvl">
          <ac:chgData name="Judson Santiago" userId="ebb108da2f256286" providerId="LiveId" clId="{F1179676-42DB-41D7-B295-40604C9D423B}" dt="2021-10-16T23:08:08.001" v="3964" actId="164"/>
          <ac:spMkLst>
            <pc:docMk/>
            <pc:sldMk cId="1423562534" sldId="580"/>
            <ac:spMk id="95" creationId="{BD1D417E-CC7C-46C3-8332-D1F8D7E840A9}"/>
          </ac:spMkLst>
        </pc:spChg>
        <pc:spChg chg="del mod topLvl">
          <ac:chgData name="Judson Santiago" userId="ebb108da2f256286" providerId="LiveId" clId="{F1179676-42DB-41D7-B295-40604C9D423B}" dt="2021-10-16T23:07:41.147" v="3952" actId="478"/>
          <ac:spMkLst>
            <pc:docMk/>
            <pc:sldMk cId="1423562534" sldId="580"/>
            <ac:spMk id="96" creationId="{41111BC9-AC6F-4D5B-BD21-5F9E13595421}"/>
          </ac:spMkLst>
        </pc:spChg>
        <pc:spChg chg="del mod topLvl">
          <ac:chgData name="Judson Santiago" userId="ebb108da2f256286" providerId="LiveId" clId="{F1179676-42DB-41D7-B295-40604C9D423B}" dt="2021-10-16T23:07:41.147" v="3952" actId="478"/>
          <ac:spMkLst>
            <pc:docMk/>
            <pc:sldMk cId="1423562534" sldId="580"/>
            <ac:spMk id="97" creationId="{2FB815F7-57F0-439A-8A84-FE387C31DCD9}"/>
          </ac:spMkLst>
        </pc:spChg>
        <pc:spChg chg="del mod topLvl">
          <ac:chgData name="Judson Santiago" userId="ebb108da2f256286" providerId="LiveId" clId="{F1179676-42DB-41D7-B295-40604C9D423B}" dt="2021-10-16T23:07:41.147" v="3952" actId="478"/>
          <ac:spMkLst>
            <pc:docMk/>
            <pc:sldMk cId="1423562534" sldId="580"/>
            <ac:spMk id="98" creationId="{DDB89F88-3D86-4BF8-A731-61BF1DE1A17D}"/>
          </ac:spMkLst>
        </pc:spChg>
        <pc:spChg chg="del mod topLvl">
          <ac:chgData name="Judson Santiago" userId="ebb108da2f256286" providerId="LiveId" clId="{F1179676-42DB-41D7-B295-40604C9D423B}" dt="2021-10-16T23:07:41.147" v="3952" actId="478"/>
          <ac:spMkLst>
            <pc:docMk/>
            <pc:sldMk cId="1423562534" sldId="580"/>
            <ac:spMk id="99" creationId="{BC3573EA-AC8B-47DD-A931-5D0C9F451F05}"/>
          </ac:spMkLst>
        </pc:spChg>
        <pc:spChg chg="del mod topLvl">
          <ac:chgData name="Judson Santiago" userId="ebb108da2f256286" providerId="LiveId" clId="{F1179676-42DB-41D7-B295-40604C9D423B}" dt="2021-10-16T23:07:41.147" v="3952" actId="478"/>
          <ac:spMkLst>
            <pc:docMk/>
            <pc:sldMk cId="1423562534" sldId="580"/>
            <ac:spMk id="100" creationId="{F4EC63D6-29D1-47FF-BC92-D74684F9E9C3}"/>
          </ac:spMkLst>
        </pc:spChg>
        <pc:spChg chg="del mod topLvl">
          <ac:chgData name="Judson Santiago" userId="ebb108da2f256286" providerId="LiveId" clId="{F1179676-42DB-41D7-B295-40604C9D423B}" dt="2021-10-16T23:07:41.147" v="3952" actId="478"/>
          <ac:spMkLst>
            <pc:docMk/>
            <pc:sldMk cId="1423562534" sldId="580"/>
            <ac:spMk id="101" creationId="{CFFA3EA0-777D-441D-B538-BF6324BADF3A}"/>
          </ac:spMkLst>
        </pc:spChg>
        <pc:spChg chg="del mod topLvl">
          <ac:chgData name="Judson Santiago" userId="ebb108da2f256286" providerId="LiveId" clId="{F1179676-42DB-41D7-B295-40604C9D423B}" dt="2021-10-16T23:07:41.147" v="3952" actId="478"/>
          <ac:spMkLst>
            <pc:docMk/>
            <pc:sldMk cId="1423562534" sldId="580"/>
            <ac:spMk id="102" creationId="{E88B0A89-39F1-4D4C-8900-4B2E0B3D9408}"/>
          </ac:spMkLst>
        </pc:spChg>
        <pc:spChg chg="del mod topLvl">
          <ac:chgData name="Judson Santiago" userId="ebb108da2f256286" providerId="LiveId" clId="{F1179676-42DB-41D7-B295-40604C9D423B}" dt="2021-10-16T23:07:41.147" v="3952" actId="478"/>
          <ac:spMkLst>
            <pc:docMk/>
            <pc:sldMk cId="1423562534" sldId="580"/>
            <ac:spMk id="103" creationId="{6091E796-C9F4-4E91-8530-292B9C312835}"/>
          </ac:spMkLst>
        </pc:spChg>
        <pc:spChg chg="del mod topLvl">
          <ac:chgData name="Judson Santiago" userId="ebb108da2f256286" providerId="LiveId" clId="{F1179676-42DB-41D7-B295-40604C9D423B}" dt="2021-10-16T23:09:16.782" v="3983" actId="478"/>
          <ac:spMkLst>
            <pc:docMk/>
            <pc:sldMk cId="1423562534" sldId="580"/>
            <ac:spMk id="104" creationId="{9EC6E3DF-593F-4C9B-B8D2-FE0DFCC40576}"/>
          </ac:spMkLst>
        </pc:spChg>
        <pc:spChg chg="del mod topLvl">
          <ac:chgData name="Judson Santiago" userId="ebb108da2f256286" providerId="LiveId" clId="{F1179676-42DB-41D7-B295-40604C9D423B}" dt="2021-10-16T23:07:57.713" v="3961" actId="478"/>
          <ac:spMkLst>
            <pc:docMk/>
            <pc:sldMk cId="1423562534" sldId="580"/>
            <ac:spMk id="105" creationId="{D982373E-9123-4C46-A74C-61A79F2475BE}"/>
          </ac:spMkLst>
        </pc:spChg>
        <pc:spChg chg="del mod topLvl">
          <ac:chgData name="Judson Santiago" userId="ebb108da2f256286" providerId="LiveId" clId="{F1179676-42DB-41D7-B295-40604C9D423B}" dt="2021-10-16T23:09:18.283" v="3984" actId="478"/>
          <ac:spMkLst>
            <pc:docMk/>
            <pc:sldMk cId="1423562534" sldId="580"/>
            <ac:spMk id="106" creationId="{3C640E88-8D43-4351-B20D-7F95A7FC3B48}"/>
          </ac:spMkLst>
        </pc:spChg>
        <pc:spChg chg="del mod topLvl">
          <ac:chgData name="Judson Santiago" userId="ebb108da2f256286" providerId="LiveId" clId="{F1179676-42DB-41D7-B295-40604C9D423B}" dt="2021-10-16T23:07:57.713" v="3961" actId="478"/>
          <ac:spMkLst>
            <pc:docMk/>
            <pc:sldMk cId="1423562534" sldId="580"/>
            <ac:spMk id="107" creationId="{A7C951E8-329C-466F-BFBF-32775106E956}"/>
          </ac:spMkLst>
        </pc:spChg>
        <pc:spChg chg="del mod topLvl">
          <ac:chgData name="Judson Santiago" userId="ebb108da2f256286" providerId="LiveId" clId="{F1179676-42DB-41D7-B295-40604C9D423B}" dt="2021-10-16T23:07:57.713" v="3961" actId="478"/>
          <ac:spMkLst>
            <pc:docMk/>
            <pc:sldMk cId="1423562534" sldId="580"/>
            <ac:spMk id="108" creationId="{FCED34F1-236C-4D6D-8506-FD896F0AF40A}"/>
          </ac:spMkLst>
        </pc:spChg>
        <pc:spChg chg="del mod topLvl">
          <ac:chgData name="Judson Santiago" userId="ebb108da2f256286" providerId="LiveId" clId="{F1179676-42DB-41D7-B295-40604C9D423B}" dt="2021-10-16T23:07:57.713" v="3961" actId="478"/>
          <ac:spMkLst>
            <pc:docMk/>
            <pc:sldMk cId="1423562534" sldId="580"/>
            <ac:spMk id="109" creationId="{679D0634-235F-4D93-B5F5-5A7B67D102DA}"/>
          </ac:spMkLst>
        </pc:spChg>
        <pc:spChg chg="del mod topLvl">
          <ac:chgData name="Judson Santiago" userId="ebb108da2f256286" providerId="LiveId" clId="{F1179676-42DB-41D7-B295-40604C9D423B}" dt="2021-10-16T23:07:57.713" v="3961" actId="478"/>
          <ac:spMkLst>
            <pc:docMk/>
            <pc:sldMk cId="1423562534" sldId="580"/>
            <ac:spMk id="110" creationId="{1276D316-B305-4929-A531-9FEDC165C659}"/>
          </ac:spMkLst>
        </pc:spChg>
        <pc:spChg chg="del mod topLvl">
          <ac:chgData name="Judson Santiago" userId="ebb108da2f256286" providerId="LiveId" clId="{F1179676-42DB-41D7-B295-40604C9D423B}" dt="2021-10-16T23:07:57.713" v="3961" actId="478"/>
          <ac:spMkLst>
            <pc:docMk/>
            <pc:sldMk cId="1423562534" sldId="580"/>
            <ac:spMk id="111" creationId="{09DEC03E-4939-46F3-ADF4-90B10F840ADC}"/>
          </ac:spMkLst>
        </pc:spChg>
        <pc:spChg chg="del mod topLvl">
          <ac:chgData name="Judson Santiago" userId="ebb108da2f256286" providerId="LiveId" clId="{F1179676-42DB-41D7-B295-40604C9D423B}" dt="2021-10-16T23:07:41.147" v="3952" actId="478"/>
          <ac:spMkLst>
            <pc:docMk/>
            <pc:sldMk cId="1423562534" sldId="580"/>
            <ac:spMk id="112" creationId="{DCC0D87F-9A10-4816-BFAF-141DB050DB23}"/>
          </ac:spMkLst>
        </pc:spChg>
        <pc:spChg chg="del mod topLvl">
          <ac:chgData name="Judson Santiago" userId="ebb108da2f256286" providerId="LiveId" clId="{F1179676-42DB-41D7-B295-40604C9D423B}" dt="2021-10-16T23:07:41.147" v="3952" actId="478"/>
          <ac:spMkLst>
            <pc:docMk/>
            <pc:sldMk cId="1423562534" sldId="580"/>
            <ac:spMk id="113" creationId="{9541A1BA-09D1-4CA8-A55F-4D683AFDE079}"/>
          </ac:spMkLst>
        </pc:spChg>
        <pc:spChg chg="del mod topLvl">
          <ac:chgData name="Judson Santiago" userId="ebb108da2f256286" providerId="LiveId" clId="{F1179676-42DB-41D7-B295-40604C9D423B}" dt="2021-10-16T23:07:41.147" v="3952" actId="478"/>
          <ac:spMkLst>
            <pc:docMk/>
            <pc:sldMk cId="1423562534" sldId="580"/>
            <ac:spMk id="114" creationId="{1B5472A0-5E21-4240-8095-C5EE9E998CAC}"/>
          </ac:spMkLst>
        </pc:spChg>
        <pc:spChg chg="del mod topLvl">
          <ac:chgData name="Judson Santiago" userId="ebb108da2f256286" providerId="LiveId" clId="{F1179676-42DB-41D7-B295-40604C9D423B}" dt="2021-10-16T23:07:41.147" v="3952" actId="478"/>
          <ac:spMkLst>
            <pc:docMk/>
            <pc:sldMk cId="1423562534" sldId="580"/>
            <ac:spMk id="115" creationId="{8C05FC30-0FA9-41E6-9309-88B381871A99}"/>
          </ac:spMkLst>
        </pc:spChg>
        <pc:spChg chg="del mod topLvl">
          <ac:chgData name="Judson Santiago" userId="ebb108da2f256286" providerId="LiveId" clId="{F1179676-42DB-41D7-B295-40604C9D423B}" dt="2021-10-16T23:07:57.713" v="3961" actId="478"/>
          <ac:spMkLst>
            <pc:docMk/>
            <pc:sldMk cId="1423562534" sldId="580"/>
            <ac:spMk id="116" creationId="{EB645421-2B7F-42EA-8075-57544CD05382}"/>
          </ac:spMkLst>
        </pc:spChg>
        <pc:spChg chg="del mod topLvl">
          <ac:chgData name="Judson Santiago" userId="ebb108da2f256286" providerId="LiveId" clId="{F1179676-42DB-41D7-B295-40604C9D423B}" dt="2021-10-16T23:07:57.713" v="3961" actId="478"/>
          <ac:spMkLst>
            <pc:docMk/>
            <pc:sldMk cId="1423562534" sldId="580"/>
            <ac:spMk id="117" creationId="{820329E9-D9A8-4306-BF10-F9791F30F4E1}"/>
          </ac:spMkLst>
        </pc:spChg>
        <pc:spChg chg="del mod topLvl">
          <ac:chgData name="Judson Santiago" userId="ebb108da2f256286" providerId="LiveId" clId="{F1179676-42DB-41D7-B295-40604C9D423B}" dt="2021-10-16T23:07:41.147" v="3952" actId="478"/>
          <ac:spMkLst>
            <pc:docMk/>
            <pc:sldMk cId="1423562534" sldId="580"/>
            <ac:spMk id="118" creationId="{78147B1B-4CF3-483F-96FF-F02CD03AD27C}"/>
          </ac:spMkLst>
        </pc:spChg>
        <pc:spChg chg="del mod topLvl">
          <ac:chgData name="Judson Santiago" userId="ebb108da2f256286" providerId="LiveId" clId="{F1179676-42DB-41D7-B295-40604C9D423B}" dt="2021-10-16T23:07:41.147" v="3952" actId="478"/>
          <ac:spMkLst>
            <pc:docMk/>
            <pc:sldMk cId="1423562534" sldId="580"/>
            <ac:spMk id="119" creationId="{C0F015DB-9F29-4AA4-8F76-87577E912C55}"/>
          </ac:spMkLst>
        </pc:spChg>
        <pc:spChg chg="mod topLvl">
          <ac:chgData name="Judson Santiago" userId="ebb108da2f256286" providerId="LiveId" clId="{F1179676-42DB-41D7-B295-40604C9D423B}" dt="2021-10-16T23:08:08.001" v="3964" actId="164"/>
          <ac:spMkLst>
            <pc:docMk/>
            <pc:sldMk cId="1423562534" sldId="580"/>
            <ac:spMk id="120" creationId="{850F7E14-FB0B-4869-8AF2-23CC2D5EE9DC}"/>
          </ac:spMkLst>
        </pc:spChg>
        <pc:spChg chg="mod topLvl">
          <ac:chgData name="Judson Santiago" userId="ebb108da2f256286" providerId="LiveId" clId="{F1179676-42DB-41D7-B295-40604C9D423B}" dt="2021-10-16T23:08:08.001" v="3964" actId="164"/>
          <ac:spMkLst>
            <pc:docMk/>
            <pc:sldMk cId="1423562534" sldId="580"/>
            <ac:spMk id="121" creationId="{366CF41A-78CE-4D85-B787-FB4A8185A1F9}"/>
          </ac:spMkLst>
        </pc:spChg>
        <pc:spChg chg="mod topLvl">
          <ac:chgData name="Judson Santiago" userId="ebb108da2f256286" providerId="LiveId" clId="{F1179676-42DB-41D7-B295-40604C9D423B}" dt="2021-10-16T23:08:08.001" v="3964" actId="164"/>
          <ac:spMkLst>
            <pc:docMk/>
            <pc:sldMk cId="1423562534" sldId="580"/>
            <ac:spMk id="122" creationId="{FF53CE11-7854-44F7-95C9-C314A5929672}"/>
          </ac:spMkLst>
        </pc:spChg>
        <pc:spChg chg="mod topLvl">
          <ac:chgData name="Judson Santiago" userId="ebb108da2f256286" providerId="LiveId" clId="{F1179676-42DB-41D7-B295-40604C9D423B}" dt="2021-10-16T23:08:08.001" v="3964" actId="164"/>
          <ac:spMkLst>
            <pc:docMk/>
            <pc:sldMk cId="1423562534" sldId="580"/>
            <ac:spMk id="123" creationId="{014198AA-0258-4A80-82E9-33DD7EDDF2C1}"/>
          </ac:spMkLst>
        </pc:spChg>
        <pc:spChg chg="del mod topLvl">
          <ac:chgData name="Judson Santiago" userId="ebb108da2f256286" providerId="LiveId" clId="{F1179676-42DB-41D7-B295-40604C9D423B}" dt="2021-10-16T23:09:14.874" v="3982" actId="478"/>
          <ac:spMkLst>
            <pc:docMk/>
            <pc:sldMk cId="1423562534" sldId="580"/>
            <ac:spMk id="124" creationId="{4E08666B-132E-42BB-9CF1-B3209D2BA605}"/>
          </ac:spMkLst>
        </pc:spChg>
        <pc:spChg chg="del mod topLvl">
          <ac:chgData name="Judson Santiago" userId="ebb108da2f256286" providerId="LiveId" clId="{F1179676-42DB-41D7-B295-40604C9D423B}" dt="2021-10-16T23:07:57.713" v="3961" actId="478"/>
          <ac:spMkLst>
            <pc:docMk/>
            <pc:sldMk cId="1423562534" sldId="580"/>
            <ac:spMk id="125" creationId="{14F25542-AE3B-463A-946D-3E572239FD3E}"/>
          </ac:spMkLst>
        </pc:spChg>
        <pc:spChg chg="del mod topLvl">
          <ac:chgData name="Judson Santiago" userId="ebb108da2f256286" providerId="LiveId" clId="{F1179676-42DB-41D7-B295-40604C9D423B}" dt="2021-10-16T23:07:57.713" v="3961" actId="478"/>
          <ac:spMkLst>
            <pc:docMk/>
            <pc:sldMk cId="1423562534" sldId="580"/>
            <ac:spMk id="126" creationId="{4A4034DC-D613-4611-A9E3-4C839E01C2B2}"/>
          </ac:spMkLst>
        </pc:spChg>
        <pc:spChg chg="del mod topLvl">
          <ac:chgData name="Judson Santiago" userId="ebb108da2f256286" providerId="LiveId" clId="{F1179676-42DB-41D7-B295-40604C9D423B}" dt="2021-10-16T23:07:57.713" v="3961" actId="478"/>
          <ac:spMkLst>
            <pc:docMk/>
            <pc:sldMk cId="1423562534" sldId="580"/>
            <ac:spMk id="127" creationId="{B389B77B-42EF-4C6D-825C-EEFB87ADBF84}"/>
          </ac:spMkLst>
        </pc:spChg>
        <pc:spChg chg="del mod topLvl">
          <ac:chgData name="Judson Santiago" userId="ebb108da2f256286" providerId="LiveId" clId="{F1179676-42DB-41D7-B295-40604C9D423B}" dt="2021-10-16T23:07:57.713" v="3961" actId="478"/>
          <ac:spMkLst>
            <pc:docMk/>
            <pc:sldMk cId="1423562534" sldId="580"/>
            <ac:spMk id="128" creationId="{FA01C141-BE79-4544-9306-4DE805AB9487}"/>
          </ac:spMkLst>
        </pc:spChg>
        <pc:spChg chg="del mod">
          <ac:chgData name="Judson Santiago" userId="ebb108da2f256286" providerId="LiveId" clId="{F1179676-42DB-41D7-B295-40604C9D423B}" dt="2021-10-16T23:06:33.147" v="3938" actId="478"/>
          <ac:spMkLst>
            <pc:docMk/>
            <pc:sldMk cId="1423562534" sldId="580"/>
            <ac:spMk id="129" creationId="{2D960A16-E5B0-4481-BEA9-ADBA37971829}"/>
          </ac:spMkLst>
        </pc:spChg>
        <pc:spChg chg="del mod">
          <ac:chgData name="Judson Santiago" userId="ebb108da2f256286" providerId="LiveId" clId="{F1179676-42DB-41D7-B295-40604C9D423B}" dt="2021-10-16T23:06:28.908" v="3936" actId="478"/>
          <ac:spMkLst>
            <pc:docMk/>
            <pc:sldMk cId="1423562534" sldId="580"/>
            <ac:spMk id="130" creationId="{5684378F-DF7B-48D2-A808-FC026DFA22E0}"/>
          </ac:spMkLst>
        </pc:spChg>
        <pc:spChg chg="mod">
          <ac:chgData name="Judson Santiago" userId="ebb108da2f256286" providerId="LiveId" clId="{F1179676-42DB-41D7-B295-40604C9D423B}" dt="2021-10-16T23:23:47.654" v="4176"/>
          <ac:spMkLst>
            <pc:docMk/>
            <pc:sldMk cId="1423562534" sldId="580"/>
            <ac:spMk id="138" creationId="{E3AE575C-A9E6-4F35-B681-A1799F56E109}"/>
          </ac:spMkLst>
        </pc:spChg>
        <pc:spChg chg="mod">
          <ac:chgData name="Judson Santiago" userId="ebb108da2f256286" providerId="LiveId" clId="{F1179676-42DB-41D7-B295-40604C9D423B}" dt="2021-10-16T23:23:47.654" v="4176"/>
          <ac:spMkLst>
            <pc:docMk/>
            <pc:sldMk cId="1423562534" sldId="580"/>
            <ac:spMk id="139" creationId="{2C2517A5-CBE8-4AA4-AB54-AA4F5881D88B}"/>
          </ac:spMkLst>
        </pc:spChg>
        <pc:grpChg chg="add del mod">
          <ac:chgData name="Judson Santiago" userId="ebb108da2f256286" providerId="LiveId" clId="{F1179676-42DB-41D7-B295-40604C9D423B}" dt="2021-10-16T23:08:25.367" v="3968" actId="165"/>
          <ac:grpSpMkLst>
            <pc:docMk/>
            <pc:sldMk cId="1423562534" sldId="580"/>
            <ac:grpSpMk id="34" creationId="{6B3F2051-E98A-4FDF-92D2-FE9988178612}"/>
          </ac:grpSpMkLst>
        </pc:grpChg>
        <pc:grpChg chg="add del mod">
          <ac:chgData name="Judson Santiago" userId="ebb108da2f256286" providerId="LiveId" clId="{F1179676-42DB-41D7-B295-40604C9D423B}" dt="2021-10-16T23:06:45.795" v="3947" actId="478"/>
          <ac:grpSpMkLst>
            <pc:docMk/>
            <pc:sldMk cId="1423562534" sldId="580"/>
            <ac:grpSpMk id="35" creationId="{F606622C-5A4C-4176-996E-569764E5FFE0}"/>
          </ac:grpSpMkLst>
        </pc:grpChg>
        <pc:grpChg chg="del mod topLvl">
          <ac:chgData name="Judson Santiago" userId="ebb108da2f256286" providerId="LiveId" clId="{F1179676-42DB-41D7-B295-40604C9D423B}" dt="2021-10-16T23:07:34.809" v="3951" actId="165"/>
          <ac:grpSpMkLst>
            <pc:docMk/>
            <pc:sldMk cId="1423562534" sldId="580"/>
            <ac:grpSpMk id="36" creationId="{59BDAD7B-F4FE-4572-A6EE-32803B18C151}"/>
          </ac:grpSpMkLst>
        </pc:grpChg>
        <pc:grpChg chg="del mod">
          <ac:chgData name="Judson Santiago" userId="ebb108da2f256286" providerId="LiveId" clId="{F1179676-42DB-41D7-B295-40604C9D423B}" dt="2021-10-16T23:06:22.828" v="3933" actId="478"/>
          <ac:grpSpMkLst>
            <pc:docMk/>
            <pc:sldMk cId="1423562534" sldId="580"/>
            <ac:grpSpMk id="41" creationId="{3DC902DB-CDA2-4A7A-95C6-A8D9618EC6DF}"/>
          </ac:grpSpMkLst>
        </pc:grpChg>
        <pc:grpChg chg="add mod">
          <ac:chgData name="Judson Santiago" userId="ebb108da2f256286" providerId="LiveId" clId="{F1179676-42DB-41D7-B295-40604C9D423B}" dt="2021-10-16T23:09:28.490" v="3987" actId="164"/>
          <ac:grpSpMkLst>
            <pc:docMk/>
            <pc:sldMk cId="1423562534" sldId="580"/>
            <ac:grpSpMk id="133" creationId="{5807DF3B-FB30-4427-B2BB-C821D92A26AC}"/>
          </ac:grpSpMkLst>
        </pc:grpChg>
        <pc:grpChg chg="add mod">
          <ac:chgData name="Judson Santiago" userId="ebb108da2f256286" providerId="LiveId" clId="{F1179676-42DB-41D7-B295-40604C9D423B}" dt="2021-10-16T23:09:39.446" v="3988" actId="1076"/>
          <ac:grpSpMkLst>
            <pc:docMk/>
            <pc:sldMk cId="1423562534" sldId="580"/>
            <ac:grpSpMk id="136" creationId="{291CFF31-DCB6-4CFB-942E-124A3E2A2B06}"/>
          </ac:grpSpMkLst>
        </pc:grpChg>
        <pc:grpChg chg="add mod">
          <ac:chgData name="Judson Santiago" userId="ebb108da2f256286" providerId="LiveId" clId="{F1179676-42DB-41D7-B295-40604C9D423B}" dt="2021-10-16T23:23:47.654" v="4176"/>
          <ac:grpSpMkLst>
            <pc:docMk/>
            <pc:sldMk cId="1423562534" sldId="580"/>
            <ac:grpSpMk id="137" creationId="{46905152-CE36-433A-94E4-23A813F7B7A6}"/>
          </ac:grpSpMkLst>
        </pc:grpChg>
        <pc:cxnChg chg="add mod topLvl">
          <ac:chgData name="Judson Santiago" userId="ebb108da2f256286" providerId="LiveId" clId="{F1179676-42DB-41D7-B295-40604C9D423B}" dt="2021-10-16T23:09:28.490" v="3987" actId="164"/>
          <ac:cxnSpMkLst>
            <pc:docMk/>
            <pc:sldMk cId="1423562534" sldId="580"/>
            <ac:cxnSpMk id="14" creationId="{8C776A93-800A-4166-8FB5-CB7DBACFCEF7}"/>
          </ac:cxnSpMkLst>
        </pc:cxnChg>
        <pc:cxnChg chg="add mod topLvl">
          <ac:chgData name="Judson Santiago" userId="ebb108da2f256286" providerId="LiveId" clId="{F1179676-42DB-41D7-B295-40604C9D423B}" dt="2021-10-16T23:09:28.490" v="3987" actId="164"/>
          <ac:cxnSpMkLst>
            <pc:docMk/>
            <pc:sldMk cId="1423562534" sldId="580"/>
            <ac:cxnSpMk id="20" creationId="{11BC5C1C-4CCC-4453-9490-9E771BCB7753}"/>
          </ac:cxnSpMkLst>
        </pc:cxnChg>
        <pc:cxnChg chg="add del mod">
          <ac:chgData name="Judson Santiago" userId="ebb108da2f256286" providerId="LiveId" clId="{F1179676-42DB-41D7-B295-40604C9D423B}" dt="2021-10-16T23:01:18.712" v="3903" actId="478"/>
          <ac:cxnSpMkLst>
            <pc:docMk/>
            <pc:sldMk cId="1423562534" sldId="580"/>
            <ac:cxnSpMk id="23" creationId="{75B34E04-4B4B-4B27-B891-665864564741}"/>
          </ac:cxnSpMkLst>
        </pc:cxnChg>
        <pc:cxnChg chg="add mod topLvl">
          <ac:chgData name="Judson Santiago" userId="ebb108da2f256286" providerId="LiveId" clId="{F1179676-42DB-41D7-B295-40604C9D423B}" dt="2021-10-16T23:09:28.490" v="3987" actId="164"/>
          <ac:cxnSpMkLst>
            <pc:docMk/>
            <pc:sldMk cId="1423562534" sldId="580"/>
            <ac:cxnSpMk id="26" creationId="{3D9E970F-4960-4386-AB8E-DF5EC8FD2837}"/>
          </ac:cxnSpMkLst>
        </pc:cxnChg>
        <pc:cxnChg chg="add mod topLvl">
          <ac:chgData name="Judson Santiago" userId="ebb108da2f256286" providerId="LiveId" clId="{F1179676-42DB-41D7-B295-40604C9D423B}" dt="2021-10-16T23:09:28.490" v="3987" actId="164"/>
          <ac:cxnSpMkLst>
            <pc:docMk/>
            <pc:sldMk cId="1423562534" sldId="580"/>
            <ac:cxnSpMk id="27" creationId="{002FD9C2-81ED-4836-8296-550908836895}"/>
          </ac:cxnSpMkLst>
        </pc:cxnChg>
        <pc:cxnChg chg="add del mod">
          <ac:chgData name="Judson Santiago" userId="ebb108da2f256286" providerId="LiveId" clId="{F1179676-42DB-41D7-B295-40604C9D423B}" dt="2021-10-16T23:01:54.436" v="3916" actId="478"/>
          <ac:cxnSpMkLst>
            <pc:docMk/>
            <pc:sldMk cId="1423562534" sldId="580"/>
            <ac:cxnSpMk id="32" creationId="{5A09E2A5-FE9C-4FDC-B919-43BDF54A689C}"/>
          </ac:cxnSpMkLst>
        </pc:cxnChg>
        <pc:cxnChg chg="add mod topLvl">
          <ac:chgData name="Judson Santiago" userId="ebb108da2f256286" providerId="LiveId" clId="{F1179676-42DB-41D7-B295-40604C9D423B}" dt="2021-10-16T23:09:28.490" v="3987" actId="164"/>
          <ac:cxnSpMkLst>
            <pc:docMk/>
            <pc:sldMk cId="1423562534" sldId="580"/>
            <ac:cxnSpMk id="33" creationId="{73CCBF37-A523-46EA-9920-EFA3BF3FC448}"/>
          </ac:cxnSpMkLst>
        </pc:cxnChg>
        <pc:cxnChg chg="del mod">
          <ac:chgData name="Judson Santiago" userId="ebb108da2f256286" providerId="LiveId" clId="{F1179676-42DB-41D7-B295-40604C9D423B}" dt="2021-10-16T23:06:40.854" v="3944" actId="478"/>
          <ac:cxnSpMkLst>
            <pc:docMk/>
            <pc:sldMk cId="1423562534" sldId="580"/>
            <ac:cxnSpMk id="37" creationId="{F724A75B-F792-4CEB-B631-D093E51CED3B}"/>
          </ac:cxnSpMkLst>
        </pc:cxnChg>
        <pc:cxnChg chg="del mod">
          <ac:chgData name="Judson Santiago" userId="ebb108da2f256286" providerId="LiveId" clId="{F1179676-42DB-41D7-B295-40604C9D423B}" dt="2021-10-16T23:06:44.311" v="3946" actId="478"/>
          <ac:cxnSpMkLst>
            <pc:docMk/>
            <pc:sldMk cId="1423562534" sldId="580"/>
            <ac:cxnSpMk id="38" creationId="{772B0753-4958-42C1-B49C-5A672CB1A728}"/>
          </ac:cxnSpMkLst>
        </pc:cxnChg>
        <pc:cxnChg chg="del mod">
          <ac:chgData name="Judson Santiago" userId="ebb108da2f256286" providerId="LiveId" clId="{F1179676-42DB-41D7-B295-40604C9D423B}" dt="2021-10-16T23:06:37.180" v="3941" actId="478"/>
          <ac:cxnSpMkLst>
            <pc:docMk/>
            <pc:sldMk cId="1423562534" sldId="580"/>
            <ac:cxnSpMk id="42" creationId="{C0DFB28E-0FA8-41D1-9C13-AD9F3F0EE038}"/>
          </ac:cxnSpMkLst>
        </pc:cxnChg>
        <pc:cxnChg chg="del mod">
          <ac:chgData name="Judson Santiago" userId="ebb108da2f256286" providerId="LiveId" clId="{F1179676-42DB-41D7-B295-40604C9D423B}" dt="2021-10-16T23:06:39.776" v="3943" actId="478"/>
          <ac:cxnSpMkLst>
            <pc:docMk/>
            <pc:sldMk cId="1423562534" sldId="580"/>
            <ac:cxnSpMk id="43" creationId="{156AB949-C28F-4127-AD55-5D4CEB1B93BA}"/>
          </ac:cxnSpMkLst>
        </pc:cxnChg>
        <pc:cxnChg chg="del mod">
          <ac:chgData name="Judson Santiago" userId="ebb108da2f256286" providerId="LiveId" clId="{F1179676-42DB-41D7-B295-40604C9D423B}" dt="2021-10-16T23:06:34.569" v="3939" actId="478"/>
          <ac:cxnSpMkLst>
            <pc:docMk/>
            <pc:sldMk cId="1423562534" sldId="580"/>
            <ac:cxnSpMk id="44" creationId="{FE7024FC-0327-4593-9365-F36AA2E1AD79}"/>
          </ac:cxnSpMkLst>
        </pc:cxnChg>
        <pc:cxnChg chg="del mod">
          <ac:chgData name="Judson Santiago" userId="ebb108da2f256286" providerId="LiveId" clId="{F1179676-42DB-41D7-B295-40604C9D423B}" dt="2021-10-16T23:06:38.415" v="3942" actId="478"/>
          <ac:cxnSpMkLst>
            <pc:docMk/>
            <pc:sldMk cId="1423562534" sldId="580"/>
            <ac:cxnSpMk id="45" creationId="{BF8B3C81-54CC-47B4-BB19-3FE9461B4F02}"/>
          </ac:cxnSpMkLst>
        </pc:cxnChg>
        <pc:cxnChg chg="del mod">
          <ac:chgData name="Judson Santiago" userId="ebb108da2f256286" providerId="LiveId" clId="{F1179676-42DB-41D7-B295-40604C9D423B}" dt="2021-10-16T23:06:21.343" v="3932" actId="478"/>
          <ac:cxnSpMkLst>
            <pc:docMk/>
            <pc:sldMk cId="1423562534" sldId="580"/>
            <ac:cxnSpMk id="47" creationId="{B6D114D7-7DCE-460F-A395-1D81342E59B1}"/>
          </ac:cxnSpMkLst>
        </pc:cxnChg>
        <pc:cxnChg chg="del mod">
          <ac:chgData name="Judson Santiago" userId="ebb108da2f256286" providerId="LiveId" clId="{F1179676-42DB-41D7-B295-40604C9D423B}" dt="2021-10-16T23:06:22.828" v="3933" actId="478"/>
          <ac:cxnSpMkLst>
            <pc:docMk/>
            <pc:sldMk cId="1423562534" sldId="580"/>
            <ac:cxnSpMk id="48" creationId="{8725F401-68F8-4248-910D-E4434A7786A3}"/>
          </ac:cxnSpMkLst>
        </pc:cxnChg>
        <pc:cxnChg chg="del mod">
          <ac:chgData name="Judson Santiago" userId="ebb108da2f256286" providerId="LiveId" clId="{F1179676-42DB-41D7-B295-40604C9D423B}" dt="2021-10-16T23:06:19.905" v="3931" actId="478"/>
          <ac:cxnSpMkLst>
            <pc:docMk/>
            <pc:sldMk cId="1423562534" sldId="580"/>
            <ac:cxnSpMk id="49" creationId="{D3558A82-414C-4CE4-B831-0BCB24844603}"/>
          </ac:cxnSpMkLst>
        </pc:cxnChg>
        <pc:cxnChg chg="del mod">
          <ac:chgData name="Judson Santiago" userId="ebb108da2f256286" providerId="LiveId" clId="{F1179676-42DB-41D7-B295-40604C9D423B}" dt="2021-10-16T23:06:24.203" v="3934" actId="478"/>
          <ac:cxnSpMkLst>
            <pc:docMk/>
            <pc:sldMk cId="1423562534" sldId="580"/>
            <ac:cxnSpMk id="50" creationId="{8DBEA94E-5E99-40F9-A682-57DBD432FFEB}"/>
          </ac:cxnSpMkLst>
        </pc:cxnChg>
        <pc:cxnChg chg="del mod">
          <ac:chgData name="Judson Santiago" userId="ebb108da2f256286" providerId="LiveId" clId="{F1179676-42DB-41D7-B295-40604C9D423B}" dt="2021-10-16T23:06:27" v="3935" actId="478"/>
          <ac:cxnSpMkLst>
            <pc:docMk/>
            <pc:sldMk cId="1423562534" sldId="580"/>
            <ac:cxnSpMk id="131" creationId="{F1987A55-65F5-4D16-A343-D1B7C0EAC320}"/>
          </ac:cxnSpMkLst>
        </pc:cxnChg>
        <pc:cxnChg chg="del mod">
          <ac:chgData name="Judson Santiago" userId="ebb108da2f256286" providerId="LiveId" clId="{F1179676-42DB-41D7-B295-40604C9D423B}" dt="2021-10-16T23:06:31.018" v="3937" actId="478"/>
          <ac:cxnSpMkLst>
            <pc:docMk/>
            <pc:sldMk cId="1423562534" sldId="580"/>
            <ac:cxnSpMk id="132" creationId="{636AE668-7A36-42C3-9163-3D80996FA2E6}"/>
          </ac:cxnSpMkLst>
        </pc:cxnChg>
      </pc:sldChg>
      <pc:sldChg chg="modSp new del mod">
        <pc:chgData name="Judson Santiago" userId="ebb108da2f256286" providerId="LiveId" clId="{F1179676-42DB-41D7-B295-40604C9D423B}" dt="2021-10-17T05:56:15.357" v="4478" actId="47"/>
        <pc:sldMkLst>
          <pc:docMk/>
          <pc:sldMk cId="2699113816" sldId="581"/>
        </pc:sldMkLst>
        <pc:spChg chg="mod">
          <ac:chgData name="Judson Santiago" userId="ebb108da2f256286" providerId="LiveId" clId="{F1179676-42DB-41D7-B295-40604C9D423B}" dt="2021-10-16T23:32:47.911" v="4431" actId="20577"/>
          <ac:spMkLst>
            <pc:docMk/>
            <pc:sldMk cId="2699113816" sldId="581"/>
            <ac:spMk id="2" creationId="{6358BE02-BC32-413F-878B-E9061DE0D27E}"/>
          </ac:spMkLst>
        </pc:spChg>
        <pc:spChg chg="mod">
          <ac:chgData name="Judson Santiago" userId="ebb108da2f256286" providerId="LiveId" clId="{F1179676-42DB-41D7-B295-40604C9D423B}" dt="2021-10-16T23:32:39.426" v="4414" actId="20577"/>
          <ac:spMkLst>
            <pc:docMk/>
            <pc:sldMk cId="2699113816" sldId="581"/>
            <ac:spMk id="3" creationId="{E4E2C0F1-5E32-4F7C-8C4B-88B7588F7F52}"/>
          </ac:spMkLst>
        </pc:spChg>
      </pc:sldChg>
      <pc:sldChg chg="modSp add mod modTransition modNotesTx">
        <pc:chgData name="Judson Santiago" userId="ebb108da2f256286" providerId="LiveId" clId="{F1179676-42DB-41D7-B295-40604C9D423B}" dt="2021-10-18T02:22:31.630" v="5887"/>
        <pc:sldMkLst>
          <pc:docMk/>
          <pc:sldMk cId="2978220230" sldId="581"/>
        </pc:sldMkLst>
        <pc:spChg chg="mod">
          <ac:chgData name="Judson Santiago" userId="ebb108da2f256286" providerId="LiveId" clId="{F1179676-42DB-41D7-B295-40604C9D423B}" dt="2021-10-18T00:39:25.995" v="4825" actId="207"/>
          <ac:spMkLst>
            <pc:docMk/>
            <pc:sldMk cId="2978220230" sldId="581"/>
            <ac:spMk id="3" creationId="{FE2F3F03-682B-4170-8CE9-3A1ED8A63C2E}"/>
          </ac:spMkLst>
        </pc:spChg>
        <pc:spChg chg="mod">
          <ac:chgData name="Judson Santiago" userId="ebb108da2f256286" providerId="LiveId" clId="{F1179676-42DB-41D7-B295-40604C9D423B}" dt="2021-10-18T02:19:44.369" v="5865" actId="1076"/>
          <ac:spMkLst>
            <pc:docMk/>
            <pc:sldMk cId="2978220230" sldId="581"/>
            <ac:spMk id="7" creationId="{25D1C6D4-F74B-4D24-87E8-7DA4F14F263C}"/>
          </ac:spMkLst>
        </pc:spChg>
        <pc:graphicFrameChg chg="mod">
          <ac:chgData name="Judson Santiago" userId="ebb108da2f256286" providerId="LiveId" clId="{F1179676-42DB-41D7-B295-40604C9D423B}" dt="2021-10-18T02:19:44.369" v="5865" actId="1076"/>
          <ac:graphicFrameMkLst>
            <pc:docMk/>
            <pc:sldMk cId="2978220230" sldId="581"/>
            <ac:graphicFrameMk id="4" creationId="{B4F8DD69-D6A1-4D1F-80B4-083DB998026E}"/>
          </ac:graphicFrameMkLst>
        </pc:graphicFrameChg>
        <pc:graphicFrameChg chg="mod">
          <ac:chgData name="Judson Santiago" userId="ebb108da2f256286" providerId="LiveId" clId="{F1179676-42DB-41D7-B295-40604C9D423B}" dt="2021-10-18T02:19:44.369" v="5865" actId="1076"/>
          <ac:graphicFrameMkLst>
            <pc:docMk/>
            <pc:sldMk cId="2978220230" sldId="581"/>
            <ac:graphicFrameMk id="5" creationId="{C2ED61BA-7A0C-4971-82BE-5D3BFCD1BD14}"/>
          </ac:graphicFrameMkLst>
        </pc:graphicFrameChg>
        <pc:graphicFrameChg chg="mod">
          <ac:chgData name="Judson Santiago" userId="ebb108da2f256286" providerId="LiveId" clId="{F1179676-42DB-41D7-B295-40604C9D423B}" dt="2021-10-18T02:19:44.369" v="5865" actId="1076"/>
          <ac:graphicFrameMkLst>
            <pc:docMk/>
            <pc:sldMk cId="2978220230" sldId="581"/>
            <ac:graphicFrameMk id="6" creationId="{19D36CFA-BA6E-4807-958D-7A4202DD9C00}"/>
          </ac:graphicFrameMkLst>
        </pc:graphicFrameChg>
      </pc:sldChg>
      <pc:sldMasterChg chg="delSp mod">
        <pc:chgData name="Judson Santiago" userId="ebb108da2f256286" providerId="LiveId" clId="{F1179676-42DB-41D7-B295-40604C9D423B}" dt="2021-10-18T02:21:58.979" v="5886" actId="478"/>
        <pc:sldMasterMkLst>
          <pc:docMk/>
          <pc:sldMasterMk cId="3191364939" sldId="2147483687"/>
        </pc:sldMasterMkLst>
        <pc:grpChg chg="del">
          <ac:chgData name="Judson Santiago" userId="ebb108da2f256286" providerId="LiveId" clId="{F1179676-42DB-41D7-B295-40604C9D423B}" dt="2021-10-18T02:21:58.979" v="5886" actId="478"/>
          <ac:grpSpMkLst>
            <pc:docMk/>
            <pc:sldMasterMk cId="3191364939" sldId="2147483687"/>
            <ac:grpSpMk id="12" creationId="{DBDB6BD3-F400-4402-AA7F-E3F08C3E9C72}"/>
          </ac:grpSpMkLst>
        </pc:gr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B809C59-C757-46E8-99AF-A5D6616BBB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A623E3-0562-4163-A82D-D052058261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06DB3-3BC9-4B93-84E2-2DDB9860706C}" type="datetimeFigureOut">
              <a:rPr lang="pt-BR" smtClean="0"/>
              <a:t>17/10/2021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1F208B-055B-4879-B319-D2FE4D4378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53FD38-8B01-44B8-B442-5F562B7FBB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FA07F-17C8-4C0C-AFC3-69FFC924C5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822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17/10/2021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213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Colocando tudo que vimos até agora em um programa.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188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Vértice são numerados por anel, da esquerda para direita e de baixo para cima.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424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a construção do </a:t>
            </a:r>
            <a:r>
              <a:rPr lang="pt-BR" sz="1200" b="1" dirty="0">
                <a:solidFill>
                  <a:schemeClr val="bg1"/>
                </a:solidFill>
              </a:rPr>
              <a:t>cilindro</a:t>
            </a:r>
            <a:r>
              <a:rPr lang="pt-BR" sz="1200" b="0" dirty="0">
                <a:solidFill>
                  <a:schemeClr val="bg1"/>
                </a:solidFill>
              </a:rPr>
              <a:t> no projeto </a:t>
            </a:r>
            <a:r>
              <a:rPr lang="pt-BR" sz="1200" b="1" dirty="0">
                <a:solidFill>
                  <a:schemeClr val="bg1"/>
                </a:solidFill>
              </a:rPr>
              <a:t>Shapes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 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baseIndex</a:t>
            </a:r>
            <a:r>
              <a:rPr lang="pt-BR" dirty="0"/>
              <a:t> contém o número do primeiro vértice da tampa.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78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Na imagem, </a:t>
            </a:r>
            <a:r>
              <a:rPr lang="pt-BR" dirty="0" err="1"/>
              <a:t>thetaStep</a:t>
            </a:r>
            <a:r>
              <a:rPr lang="pt-BR" dirty="0"/>
              <a:t> e </a:t>
            </a:r>
            <a:r>
              <a:rPr lang="pt-BR" dirty="0" err="1"/>
              <a:t>phiStep</a:t>
            </a:r>
            <a:r>
              <a:rPr lang="pt-BR" dirty="0"/>
              <a:t> estão sendo indicados por deltas. A esfera pode ser transformada em um elipsoide aplicando uma escala não uniforme.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799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a construção da </a:t>
            </a:r>
            <a:r>
              <a:rPr lang="pt-BR" sz="1200" b="1" dirty="0">
                <a:solidFill>
                  <a:schemeClr val="bg1"/>
                </a:solidFill>
              </a:rPr>
              <a:t>esfera</a:t>
            </a:r>
            <a:r>
              <a:rPr lang="pt-BR" sz="1200" b="0" dirty="0">
                <a:solidFill>
                  <a:schemeClr val="bg1"/>
                </a:solidFill>
              </a:rPr>
              <a:t> no projeto </a:t>
            </a:r>
            <a:r>
              <a:rPr lang="pt-BR" sz="1200" b="1" dirty="0">
                <a:solidFill>
                  <a:schemeClr val="bg1"/>
                </a:solidFill>
              </a:rPr>
              <a:t>Shapes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614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719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a construção do </a:t>
            </a:r>
            <a:r>
              <a:rPr lang="pt-BR" sz="1200" b="1" dirty="0">
                <a:solidFill>
                  <a:schemeClr val="bg1"/>
                </a:solidFill>
              </a:rPr>
              <a:t>globo</a:t>
            </a:r>
            <a:r>
              <a:rPr lang="pt-BR" sz="1200" b="0" dirty="0">
                <a:solidFill>
                  <a:schemeClr val="bg1"/>
                </a:solidFill>
              </a:rPr>
              <a:t> no projeto </a:t>
            </a:r>
            <a:r>
              <a:rPr lang="pt-BR" sz="1200" b="1" dirty="0">
                <a:solidFill>
                  <a:schemeClr val="bg1"/>
                </a:solidFill>
              </a:rPr>
              <a:t>Shapes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440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 linhas e n colunas (como em uma matriz)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317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a construção do </a:t>
            </a:r>
            <a:r>
              <a:rPr lang="pt-BR" sz="1200" b="1" dirty="0">
                <a:solidFill>
                  <a:schemeClr val="bg1"/>
                </a:solidFill>
              </a:rPr>
              <a:t>malha</a:t>
            </a:r>
            <a:r>
              <a:rPr lang="pt-BR" sz="1200" b="0" dirty="0">
                <a:solidFill>
                  <a:schemeClr val="bg1"/>
                </a:solidFill>
              </a:rPr>
              <a:t> no projeto </a:t>
            </a:r>
            <a:r>
              <a:rPr lang="pt-BR" sz="1200" b="1" dirty="0">
                <a:solidFill>
                  <a:schemeClr val="bg1"/>
                </a:solidFill>
              </a:rPr>
              <a:t>Shapes  </a:t>
            </a:r>
            <a:r>
              <a:rPr lang="pt-BR" sz="1200" dirty="0">
                <a:solidFill>
                  <a:schemeClr val="bg1"/>
                </a:solidFill>
              </a:rPr>
              <a:t>e das colinas no projeto </a:t>
            </a:r>
            <a:r>
              <a:rPr lang="pt-BR" sz="1200" b="1" dirty="0">
                <a:solidFill>
                  <a:schemeClr val="bg1"/>
                </a:solidFill>
              </a:rPr>
              <a:t>Hills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22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Já é hora de expandir esse repertório e aprender a desenhar outras figuras.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80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554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a classe </a:t>
            </a:r>
            <a:r>
              <a:rPr lang="pt-BR" sz="1200" b="0" dirty="0" err="1">
                <a:solidFill>
                  <a:schemeClr val="bg1"/>
                </a:solidFill>
              </a:rPr>
              <a:t>Geometry</a:t>
            </a:r>
            <a:r>
              <a:rPr lang="pt-BR" sz="1200" b="0" dirty="0">
                <a:solidFill>
                  <a:schemeClr val="bg1"/>
                </a:solidFill>
              </a:rPr>
              <a:t> e Box no projeto </a:t>
            </a:r>
            <a:r>
              <a:rPr lang="pt-BR" sz="1200" b="1" dirty="0">
                <a:solidFill>
                  <a:schemeClr val="bg1"/>
                </a:solidFill>
              </a:rPr>
              <a:t>Shapes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67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lateral é composta por anéis e precisa ser interligada para formar triângulos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89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número de vértices de um anel é igual ao número de fatias + 1 porque o primeiro vértice é também o último vértice e eles devem ser mapeados para posições diferentes em uma textura.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686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Exemplo: se </a:t>
                </a:r>
                <a:r>
                  <a:rPr lang="pt-BR" dirty="0" err="1"/>
                  <a:t>raioSuperior</a:t>
                </a:r>
                <a:r>
                  <a:rPr lang="pt-BR" dirty="0"/>
                  <a:t> = 30 e </a:t>
                </a:r>
                <a:r>
                  <a:rPr lang="pt-BR" dirty="0" err="1"/>
                  <a:t>raioInferior</a:t>
                </a:r>
                <a:r>
                  <a:rPr lang="pt-BR" dirty="0"/>
                  <a:t> = 50, 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/>
                  <a:t> = -20/4=-5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Exemplo: se </a:t>
                </a:r>
                <a:r>
                  <a:rPr lang="pt-BR" dirty="0" err="1"/>
                  <a:t>raioSuperior</a:t>
                </a:r>
                <a:r>
                  <a:rPr lang="pt-BR" dirty="0"/>
                  <a:t> = 10 e </a:t>
                </a:r>
                <a:r>
                  <a:rPr lang="pt-BR" dirty="0" err="1"/>
                  <a:t>raioInferior</a:t>
                </a:r>
                <a:r>
                  <a:rPr lang="pt-BR" dirty="0"/>
                  <a:t> = 50, o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𝑟</a:t>
                </a:r>
                <a:r>
                  <a:rPr lang="pt-BR" dirty="0"/>
                  <a:t> = -40/4=-10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55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Exemplo: se h = 100 então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pt-BR" dirty="0"/>
                  <a:t> = 25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Exemplo: se h = 100 então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ℎ</a:t>
                </a:r>
                <a:r>
                  <a:rPr lang="pt-BR" dirty="0"/>
                  <a:t> = 25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08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46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86B533-FD86-41A8-991D-55BA5015E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783396"/>
            <a:ext cx="9448800" cy="1825096"/>
          </a:xfrm>
        </p:spPr>
        <p:txBody>
          <a:bodyPr anchor="t" anchorCtr="0">
            <a:noAutofit/>
          </a:bodyPr>
          <a:lstStyle>
            <a:lvl1pPr algn="l">
              <a:defRPr sz="66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1215749-FB6C-4334-96C3-494E2B2B5BEA}"/>
              </a:ext>
            </a:extLst>
          </p:cNvPr>
          <p:cNvSpPr/>
          <p:nvPr userDrawn="1"/>
        </p:nvSpPr>
        <p:spPr>
          <a:xfrm>
            <a:off x="1185168" y="1835375"/>
            <a:ext cx="5003293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3600" b="1" i="0" dirty="0">
                <a:solidFill>
                  <a:schemeClr val="tx2"/>
                </a:solidFill>
              </a:rPr>
              <a:t>Computação Gráfica</a:t>
            </a:r>
            <a:endParaRPr lang="en-US" sz="3600" b="1" i="0" dirty="0">
              <a:solidFill>
                <a:schemeClr val="tx2"/>
              </a:solidFill>
            </a:endParaRPr>
          </a:p>
        </p:txBody>
      </p:sp>
      <p:pic>
        <p:nvPicPr>
          <p:cNvPr id="7" name="Picture 7" descr="C3-HD-BTM.png">
            <a:extLst>
              <a:ext uri="{FF2B5EF4-FFF2-40B4-BE49-F238E27FC236}">
                <a16:creationId xmlns:a16="http://schemas.microsoft.com/office/drawing/2014/main" id="{786A4545-D3BF-564D-A863-4D73FDA398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0"/>
          <a:stretch/>
        </p:blipFill>
        <p:spPr>
          <a:xfrm flipH="1">
            <a:off x="0" y="5137145"/>
            <a:ext cx="12192000" cy="17208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E6656EE-CF69-044E-B94A-2814206D04D9}"/>
              </a:ext>
            </a:extLst>
          </p:cNvPr>
          <p:cNvSpPr txBox="1"/>
          <p:nvPr userDrawn="1"/>
        </p:nvSpPr>
        <p:spPr>
          <a:xfrm rot="20929160">
            <a:off x="2275494" y="6359145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4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200" b="1" i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680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6994"/>
            <a:ext cx="10820400" cy="4289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239982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39477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7343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TOP.png">
            <a:extLst>
              <a:ext uri="{FF2B5EF4-FFF2-40B4-BE49-F238E27FC236}">
                <a16:creationId xmlns:a16="http://schemas.microsoft.com/office/drawing/2014/main" id="{D490CE8B-CDEE-4FD0-BB4F-02DA29DE4D5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56556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86743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148533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48028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1731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microsoft.com/office/2017/06/relationships/model3d" Target="../media/model3d4.glb"/><Relationship Id="rId5" Type="http://schemas.openxmlformats.org/officeDocument/2006/relationships/image" Target="../media/image23.png"/><Relationship Id="rId4" Type="http://schemas.microsoft.com/office/2017/06/relationships/model3d" Target="../media/model3d2.glb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17/06/relationships/model3d" Target="../media/model3d1.glb"/><Relationship Id="rId7" Type="http://schemas.microsoft.com/office/2017/06/relationships/model3d" Target="../media/model3d3.glb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17/06/relationships/model3d" Target="../media/model3d2.glb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14C8D-3C07-4599-9222-12DA6E236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783396"/>
            <a:ext cx="9629690" cy="2200084"/>
          </a:xfrm>
        </p:spPr>
        <p:txBody>
          <a:bodyPr/>
          <a:lstStyle/>
          <a:p>
            <a:r>
              <a:rPr lang="pt-BR" sz="6000" dirty="0"/>
              <a:t>Geometrias 3D</a:t>
            </a:r>
          </a:p>
        </p:txBody>
      </p:sp>
    </p:spTree>
    <p:extLst>
      <p:ext uri="{BB962C8B-B14F-4D97-AF65-F5344CB8AC3E}">
        <p14:creationId xmlns:p14="http://schemas.microsoft.com/office/powerpoint/2010/main" val="235558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4905F-7DCE-4540-8771-C1572ECA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Cilindro - Lateral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D8A878-616D-4E64-B0C3-C486FED2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Detalhes</a:t>
            </a:r>
            <a:r>
              <a:rPr lang="pt-BR" dirty="0"/>
              <a:t> de</a:t>
            </a:r>
            <a:r>
              <a:rPr lang="pt-BR" dirty="0">
                <a:solidFill>
                  <a:schemeClr val="accent1"/>
                </a:solidFill>
              </a:rPr>
              <a:t> construção </a:t>
            </a:r>
            <a:br>
              <a:rPr lang="pt-BR" dirty="0">
                <a:solidFill>
                  <a:schemeClr val="accent1"/>
                </a:solidFill>
              </a:rPr>
            </a:b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/>
              <a:t>A altura do anel:</a:t>
            </a:r>
          </a:p>
          <a:p>
            <a:pPr lvl="1"/>
            <a:endParaRPr lang="pt-BR" baseline="-25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pt-BR" baseline="-25000" dirty="0">
              <a:latin typeface="Consolas" panose="020B0609020204030204" pitchFamily="49" charset="0"/>
            </a:endParaRPr>
          </a:p>
          <a:p>
            <a:pPr lvl="1"/>
            <a:r>
              <a:rPr lang="pt-BR" dirty="0"/>
              <a:t>Sendo: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9B72ECE1-098D-4DA3-9A51-0557DAB76EE7}"/>
                  </a:ext>
                </a:extLst>
              </p:cNvPr>
              <p:cNvSpPr txBox="1"/>
              <p:nvPr/>
            </p:nvSpPr>
            <p:spPr>
              <a:xfrm>
                <a:off x="1496932" y="3307765"/>
                <a:ext cx="1522083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9B72ECE1-098D-4DA3-9A51-0557DAB76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932" y="3307765"/>
                <a:ext cx="1522083" cy="524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Agrupar 87">
            <a:extLst>
              <a:ext uri="{FF2B5EF4-FFF2-40B4-BE49-F238E27FC236}">
                <a16:creationId xmlns:a16="http://schemas.microsoft.com/office/drawing/2014/main" id="{A7B4C32D-A542-4594-A4AB-E17755B76812}"/>
              </a:ext>
            </a:extLst>
          </p:cNvPr>
          <p:cNvGrpSpPr/>
          <p:nvPr/>
        </p:nvGrpSpPr>
        <p:grpSpPr>
          <a:xfrm>
            <a:off x="5662430" y="2822026"/>
            <a:ext cx="1097968" cy="441021"/>
            <a:chOff x="6402708" y="3168339"/>
            <a:chExt cx="1155463" cy="441021"/>
          </a:xfrm>
        </p:grpSpPr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659DCE1F-09EA-4961-B846-2DCBB903063B}"/>
                </a:ext>
              </a:extLst>
            </p:cNvPr>
            <p:cNvCxnSpPr>
              <a:cxnSpLocks/>
            </p:cNvCxnSpPr>
            <p:nvPr/>
          </p:nvCxnSpPr>
          <p:spPr>
            <a:xfrm>
              <a:off x="6595738" y="3224528"/>
              <a:ext cx="819818" cy="304800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5EF00A9D-0A07-4F32-808B-93F05E568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0634" y="3224528"/>
              <a:ext cx="820928" cy="304800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CDD57C4D-368B-4C30-9963-619DD3221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7816" y="3364158"/>
              <a:ext cx="1145980" cy="3405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EF4DD160-DC66-444A-B0A5-41966C1430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4846" y="3168339"/>
              <a:ext cx="2230" cy="441021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D0FBAC9A-1668-409C-BBDD-74C3DDDD9623}"/>
                </a:ext>
              </a:extLst>
            </p:cNvPr>
            <p:cNvCxnSpPr>
              <a:cxnSpLocks/>
            </p:cNvCxnSpPr>
            <p:nvPr/>
          </p:nvCxnSpPr>
          <p:spPr>
            <a:xfrm>
              <a:off x="6537437" y="3528748"/>
              <a:ext cx="439112" cy="806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6EF10809-46D4-401A-B2DC-C90FE17220DE}"/>
                </a:ext>
              </a:extLst>
            </p:cNvPr>
            <p:cNvCxnSpPr>
              <a:cxnSpLocks/>
            </p:cNvCxnSpPr>
            <p:nvPr/>
          </p:nvCxnSpPr>
          <p:spPr>
            <a:xfrm>
              <a:off x="6402708" y="3365860"/>
              <a:ext cx="139629" cy="1651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F81A2C15-ABC5-442B-847A-0C36CBC87E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4167" y="3363527"/>
              <a:ext cx="144004" cy="1709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AB5CB805-64E6-46AC-8464-3B904CA79A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4846" y="3532734"/>
              <a:ext cx="441024" cy="766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6E8EEF22-00D7-4B80-88C5-3230AFB05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6185" y="3222214"/>
              <a:ext cx="199314" cy="14375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C00693C0-AECB-473A-9938-4F86196E77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70069" y="3168339"/>
              <a:ext cx="386330" cy="5459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3A92E2B0-164B-4E5B-9EF3-DBDC06A2C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5485" y="3168339"/>
              <a:ext cx="391591" cy="5387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87A23680-9F38-492A-96F4-B5D17731D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6113" y="3217717"/>
              <a:ext cx="185606" cy="15154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E6DCD97B-AAD4-4A3D-BE3F-F8F2B6CB3DDA}"/>
              </a:ext>
            </a:extLst>
          </p:cNvPr>
          <p:cNvGrpSpPr/>
          <p:nvPr/>
        </p:nvGrpSpPr>
        <p:grpSpPr>
          <a:xfrm>
            <a:off x="5633980" y="3336545"/>
            <a:ext cx="1155463" cy="441021"/>
            <a:chOff x="6402708" y="3168339"/>
            <a:chExt cx="1155463" cy="441021"/>
          </a:xfrm>
        </p:grpSpPr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E62D24C8-FB0D-41FF-AFBE-969039A816FA}"/>
                </a:ext>
              </a:extLst>
            </p:cNvPr>
            <p:cNvCxnSpPr>
              <a:cxnSpLocks/>
            </p:cNvCxnSpPr>
            <p:nvPr/>
          </p:nvCxnSpPr>
          <p:spPr>
            <a:xfrm>
              <a:off x="6537437" y="3528748"/>
              <a:ext cx="439112" cy="806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E048FC1C-7EEE-45B0-AFEA-655A0C7DCD9E}"/>
                </a:ext>
              </a:extLst>
            </p:cNvPr>
            <p:cNvCxnSpPr>
              <a:cxnSpLocks/>
            </p:cNvCxnSpPr>
            <p:nvPr/>
          </p:nvCxnSpPr>
          <p:spPr>
            <a:xfrm>
              <a:off x="6402708" y="3365860"/>
              <a:ext cx="139629" cy="1651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53543B5F-50C1-4DDA-8E36-4606A68BA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4167" y="3363527"/>
              <a:ext cx="144004" cy="1709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EB007DE6-2232-4ADB-99A7-7D908BFE9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4846" y="3532734"/>
              <a:ext cx="441024" cy="766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7FC60FA8-6A42-4864-9556-3CD5889DF1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6185" y="3222214"/>
              <a:ext cx="199314" cy="14375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911CFBAB-DAF5-41A1-ADEC-54EAB9B059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70069" y="3168339"/>
              <a:ext cx="386330" cy="5459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94CC28DE-8590-43B6-82F6-CE1133D7B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5485" y="3168339"/>
              <a:ext cx="391591" cy="5387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3DD5E54A-B12D-4DB2-AAB1-0DA84415C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6113" y="3217717"/>
              <a:ext cx="185606" cy="151549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F86F6842-5740-4B62-BC20-AE4234EA4D99}"/>
              </a:ext>
            </a:extLst>
          </p:cNvPr>
          <p:cNvGrpSpPr/>
          <p:nvPr/>
        </p:nvGrpSpPr>
        <p:grpSpPr>
          <a:xfrm>
            <a:off x="5563772" y="3831883"/>
            <a:ext cx="1295879" cy="519328"/>
            <a:chOff x="6402708" y="3168339"/>
            <a:chExt cx="1155463" cy="441021"/>
          </a:xfrm>
        </p:grpSpPr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328281F1-1FFF-4093-B348-8F73474B932E}"/>
                </a:ext>
              </a:extLst>
            </p:cNvPr>
            <p:cNvCxnSpPr>
              <a:cxnSpLocks/>
            </p:cNvCxnSpPr>
            <p:nvPr/>
          </p:nvCxnSpPr>
          <p:spPr>
            <a:xfrm>
              <a:off x="6537437" y="3528748"/>
              <a:ext cx="439112" cy="806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40039447-713A-4397-A178-1DA252E57658}"/>
                </a:ext>
              </a:extLst>
            </p:cNvPr>
            <p:cNvCxnSpPr>
              <a:cxnSpLocks/>
            </p:cNvCxnSpPr>
            <p:nvPr/>
          </p:nvCxnSpPr>
          <p:spPr>
            <a:xfrm>
              <a:off x="6402708" y="3365860"/>
              <a:ext cx="139629" cy="1651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AF04146D-71BA-4B4A-A0E4-ECD60E1F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4167" y="3363527"/>
              <a:ext cx="144004" cy="1709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167F69C5-1B02-476C-9C17-1B95D95FF7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4846" y="3532734"/>
              <a:ext cx="441024" cy="766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to 130">
              <a:extLst>
                <a:ext uri="{FF2B5EF4-FFF2-40B4-BE49-F238E27FC236}">
                  <a16:creationId xmlns:a16="http://schemas.microsoft.com/office/drawing/2014/main" id="{B21E33FD-1368-471B-BD43-CB6E514E4E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6185" y="3222214"/>
              <a:ext cx="199314" cy="14375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to 131">
              <a:extLst>
                <a:ext uri="{FF2B5EF4-FFF2-40B4-BE49-F238E27FC236}">
                  <a16:creationId xmlns:a16="http://schemas.microsoft.com/office/drawing/2014/main" id="{A7FBD770-8905-442B-A8ED-B2DAB69E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70069" y="3168339"/>
              <a:ext cx="386330" cy="5459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to 132">
              <a:extLst>
                <a:ext uri="{FF2B5EF4-FFF2-40B4-BE49-F238E27FC236}">
                  <a16:creationId xmlns:a16="http://schemas.microsoft.com/office/drawing/2014/main" id="{2561FEF3-A48B-4BDA-AD0A-28F8F2DD2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5485" y="3168339"/>
              <a:ext cx="391591" cy="5387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to 133">
              <a:extLst>
                <a:ext uri="{FF2B5EF4-FFF2-40B4-BE49-F238E27FC236}">
                  <a16:creationId xmlns:a16="http://schemas.microsoft.com/office/drawing/2014/main" id="{AF1D6A28-F5A0-4CF3-A545-C3750AA144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6113" y="3217717"/>
              <a:ext cx="185606" cy="151549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3C3199FC-09BB-4D54-BB57-A228B8028AC6}"/>
              </a:ext>
            </a:extLst>
          </p:cNvPr>
          <p:cNvGrpSpPr/>
          <p:nvPr/>
        </p:nvGrpSpPr>
        <p:grpSpPr>
          <a:xfrm>
            <a:off x="5524219" y="4409633"/>
            <a:ext cx="1374984" cy="536970"/>
            <a:chOff x="6402708" y="3168339"/>
            <a:chExt cx="1155463" cy="441021"/>
          </a:xfrm>
        </p:grpSpPr>
        <p:cxnSp>
          <p:nvCxnSpPr>
            <p:cNvPr id="140" name="Conector reto 139">
              <a:extLst>
                <a:ext uri="{FF2B5EF4-FFF2-40B4-BE49-F238E27FC236}">
                  <a16:creationId xmlns:a16="http://schemas.microsoft.com/office/drawing/2014/main" id="{49243291-3C05-430F-8B64-40AB42C1AAE3}"/>
                </a:ext>
              </a:extLst>
            </p:cNvPr>
            <p:cNvCxnSpPr>
              <a:cxnSpLocks/>
            </p:cNvCxnSpPr>
            <p:nvPr/>
          </p:nvCxnSpPr>
          <p:spPr>
            <a:xfrm>
              <a:off x="6537437" y="3528748"/>
              <a:ext cx="439112" cy="806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>
              <a:extLst>
                <a:ext uri="{FF2B5EF4-FFF2-40B4-BE49-F238E27FC236}">
                  <a16:creationId xmlns:a16="http://schemas.microsoft.com/office/drawing/2014/main" id="{EE7FDA1A-A2A2-404F-A827-D993C5448085}"/>
                </a:ext>
              </a:extLst>
            </p:cNvPr>
            <p:cNvCxnSpPr>
              <a:cxnSpLocks/>
            </p:cNvCxnSpPr>
            <p:nvPr/>
          </p:nvCxnSpPr>
          <p:spPr>
            <a:xfrm>
              <a:off x="6402708" y="3365860"/>
              <a:ext cx="139629" cy="1651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>
              <a:extLst>
                <a:ext uri="{FF2B5EF4-FFF2-40B4-BE49-F238E27FC236}">
                  <a16:creationId xmlns:a16="http://schemas.microsoft.com/office/drawing/2014/main" id="{083D18A5-30C3-4B5A-A220-D4FC537EB1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4167" y="3363527"/>
              <a:ext cx="144004" cy="1709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to 181">
              <a:extLst>
                <a:ext uri="{FF2B5EF4-FFF2-40B4-BE49-F238E27FC236}">
                  <a16:creationId xmlns:a16="http://schemas.microsoft.com/office/drawing/2014/main" id="{E508EE4B-3848-4BB0-B90A-422014783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4846" y="3532734"/>
              <a:ext cx="441024" cy="766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to 182">
              <a:extLst>
                <a:ext uri="{FF2B5EF4-FFF2-40B4-BE49-F238E27FC236}">
                  <a16:creationId xmlns:a16="http://schemas.microsoft.com/office/drawing/2014/main" id="{286624D3-F760-48F5-90A4-393266D4C3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6185" y="3222214"/>
              <a:ext cx="199314" cy="14375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to 185">
              <a:extLst>
                <a:ext uri="{FF2B5EF4-FFF2-40B4-BE49-F238E27FC236}">
                  <a16:creationId xmlns:a16="http://schemas.microsoft.com/office/drawing/2014/main" id="{BB0AD18F-A862-4F25-A09B-41627018DD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70069" y="3168339"/>
              <a:ext cx="386330" cy="5459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to 186">
              <a:extLst>
                <a:ext uri="{FF2B5EF4-FFF2-40B4-BE49-F238E27FC236}">
                  <a16:creationId xmlns:a16="http://schemas.microsoft.com/office/drawing/2014/main" id="{5F7FDBA2-D2CA-4D15-B622-8BFFFD0C78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5485" y="3168339"/>
              <a:ext cx="391591" cy="5387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to 187">
              <a:extLst>
                <a:ext uri="{FF2B5EF4-FFF2-40B4-BE49-F238E27FC236}">
                  <a16:creationId xmlns:a16="http://schemas.microsoft.com/office/drawing/2014/main" id="{61F591EC-CF7D-42BE-AF16-3C2BA029B8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6113" y="3217717"/>
              <a:ext cx="185606" cy="151549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Agrupar 188">
            <a:extLst>
              <a:ext uri="{FF2B5EF4-FFF2-40B4-BE49-F238E27FC236}">
                <a16:creationId xmlns:a16="http://schemas.microsoft.com/office/drawing/2014/main" id="{3EF92B4E-D93F-46B9-92F4-BA6318181E81}"/>
              </a:ext>
            </a:extLst>
          </p:cNvPr>
          <p:cNvGrpSpPr/>
          <p:nvPr/>
        </p:nvGrpSpPr>
        <p:grpSpPr>
          <a:xfrm>
            <a:off x="5498578" y="5012488"/>
            <a:ext cx="1426267" cy="544382"/>
            <a:chOff x="6402708" y="3168339"/>
            <a:chExt cx="1155463" cy="441021"/>
          </a:xfrm>
        </p:grpSpPr>
        <p:cxnSp>
          <p:nvCxnSpPr>
            <p:cNvPr id="190" name="Conector reto 189">
              <a:extLst>
                <a:ext uri="{FF2B5EF4-FFF2-40B4-BE49-F238E27FC236}">
                  <a16:creationId xmlns:a16="http://schemas.microsoft.com/office/drawing/2014/main" id="{4A4BD744-62E4-44DE-9B02-E402E4FF4845}"/>
                </a:ext>
              </a:extLst>
            </p:cNvPr>
            <p:cNvCxnSpPr>
              <a:cxnSpLocks/>
            </p:cNvCxnSpPr>
            <p:nvPr/>
          </p:nvCxnSpPr>
          <p:spPr>
            <a:xfrm>
              <a:off x="6595738" y="3224528"/>
              <a:ext cx="819818" cy="304800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to 191">
              <a:extLst>
                <a:ext uri="{FF2B5EF4-FFF2-40B4-BE49-F238E27FC236}">
                  <a16:creationId xmlns:a16="http://schemas.microsoft.com/office/drawing/2014/main" id="{58D40192-1553-4925-8856-46CDDCDEB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0634" y="3224528"/>
              <a:ext cx="820928" cy="304800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to 192">
              <a:extLst>
                <a:ext uri="{FF2B5EF4-FFF2-40B4-BE49-F238E27FC236}">
                  <a16:creationId xmlns:a16="http://schemas.microsoft.com/office/drawing/2014/main" id="{E0AF91E9-9434-42A3-A14A-D834F8C8F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7816" y="3364158"/>
              <a:ext cx="1145980" cy="3405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to 193">
              <a:extLst>
                <a:ext uri="{FF2B5EF4-FFF2-40B4-BE49-F238E27FC236}">
                  <a16:creationId xmlns:a16="http://schemas.microsoft.com/office/drawing/2014/main" id="{6281B61D-F471-491D-8B89-8B5ABBB93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4846" y="3168339"/>
              <a:ext cx="2230" cy="441021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to 194">
              <a:extLst>
                <a:ext uri="{FF2B5EF4-FFF2-40B4-BE49-F238E27FC236}">
                  <a16:creationId xmlns:a16="http://schemas.microsoft.com/office/drawing/2014/main" id="{99889595-9A16-4EA6-9BE4-4B5DDA405B4F}"/>
                </a:ext>
              </a:extLst>
            </p:cNvPr>
            <p:cNvCxnSpPr>
              <a:cxnSpLocks/>
            </p:cNvCxnSpPr>
            <p:nvPr/>
          </p:nvCxnSpPr>
          <p:spPr>
            <a:xfrm>
              <a:off x="6537437" y="3528748"/>
              <a:ext cx="439112" cy="806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to 195">
              <a:extLst>
                <a:ext uri="{FF2B5EF4-FFF2-40B4-BE49-F238E27FC236}">
                  <a16:creationId xmlns:a16="http://schemas.microsoft.com/office/drawing/2014/main" id="{9E19CCD4-BC7B-490F-BF1B-7E73E84A960D}"/>
                </a:ext>
              </a:extLst>
            </p:cNvPr>
            <p:cNvCxnSpPr>
              <a:cxnSpLocks/>
            </p:cNvCxnSpPr>
            <p:nvPr/>
          </p:nvCxnSpPr>
          <p:spPr>
            <a:xfrm>
              <a:off x="6402708" y="3365860"/>
              <a:ext cx="139629" cy="1651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to 196">
              <a:extLst>
                <a:ext uri="{FF2B5EF4-FFF2-40B4-BE49-F238E27FC236}">
                  <a16:creationId xmlns:a16="http://schemas.microsoft.com/office/drawing/2014/main" id="{9B2719A9-464D-4029-8E39-6CC515B49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4167" y="3363527"/>
              <a:ext cx="144004" cy="1709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to 197">
              <a:extLst>
                <a:ext uri="{FF2B5EF4-FFF2-40B4-BE49-F238E27FC236}">
                  <a16:creationId xmlns:a16="http://schemas.microsoft.com/office/drawing/2014/main" id="{FC4CC63F-F576-42F2-86DB-EF0C7253C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4846" y="3532734"/>
              <a:ext cx="441024" cy="766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to 198">
              <a:extLst>
                <a:ext uri="{FF2B5EF4-FFF2-40B4-BE49-F238E27FC236}">
                  <a16:creationId xmlns:a16="http://schemas.microsoft.com/office/drawing/2014/main" id="{2D72ADDD-37E3-4CA9-94D8-1E71D673A4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6185" y="3222214"/>
              <a:ext cx="199314" cy="14375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to 199">
              <a:extLst>
                <a:ext uri="{FF2B5EF4-FFF2-40B4-BE49-F238E27FC236}">
                  <a16:creationId xmlns:a16="http://schemas.microsoft.com/office/drawing/2014/main" id="{D40BBBAF-EB3D-4F05-B421-AB340CCBD2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70069" y="3168339"/>
              <a:ext cx="386330" cy="5459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to 200">
              <a:extLst>
                <a:ext uri="{FF2B5EF4-FFF2-40B4-BE49-F238E27FC236}">
                  <a16:creationId xmlns:a16="http://schemas.microsoft.com/office/drawing/2014/main" id="{1C87CCEC-0509-4975-9164-353D983070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5485" y="3168339"/>
              <a:ext cx="391591" cy="5387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to 201">
              <a:extLst>
                <a:ext uri="{FF2B5EF4-FFF2-40B4-BE49-F238E27FC236}">
                  <a16:creationId xmlns:a16="http://schemas.microsoft.com/office/drawing/2014/main" id="{81CE63EA-5C44-4337-A14A-DC0BB6246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6113" y="3217717"/>
              <a:ext cx="185606" cy="151549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463571-1B5F-4188-80A5-DBB9EB8B8F5D}"/>
              </a:ext>
            </a:extLst>
          </p:cNvPr>
          <p:cNvSpPr txBox="1"/>
          <p:nvPr/>
        </p:nvSpPr>
        <p:spPr>
          <a:xfrm>
            <a:off x="4473039" y="5080419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h</a:t>
            </a:r>
            <a:r>
              <a:rPr lang="pt-BR" sz="1400" baseline="-25000" dirty="0">
                <a:latin typeface="Consolas" panose="020B0609020204030204" pitchFamily="49" charset="0"/>
              </a:rPr>
              <a:t>0 </a:t>
            </a:r>
            <a:r>
              <a:rPr lang="pt-BR" sz="1400" dirty="0">
                <a:latin typeface="Consolas" panose="020B0609020204030204" pitchFamily="49" charset="0"/>
              </a:rPr>
              <a:t>= -50</a:t>
            </a:r>
          </a:p>
        </p:txBody>
      </p: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70D78604-2631-494C-939E-CE1DD5E9E284}"/>
              </a:ext>
            </a:extLst>
          </p:cNvPr>
          <p:cNvSpPr txBox="1"/>
          <p:nvPr/>
        </p:nvSpPr>
        <p:spPr>
          <a:xfrm>
            <a:off x="4473039" y="4475644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h</a:t>
            </a:r>
            <a:r>
              <a:rPr lang="pt-BR" sz="1400" baseline="-25000" dirty="0">
                <a:latin typeface="Consolas" panose="020B0609020204030204" pitchFamily="49" charset="0"/>
              </a:rPr>
              <a:t>1 </a:t>
            </a:r>
            <a:r>
              <a:rPr lang="pt-BR" sz="1400" dirty="0">
                <a:latin typeface="Consolas" panose="020B0609020204030204" pitchFamily="49" charset="0"/>
              </a:rPr>
              <a:t>= -25</a:t>
            </a:r>
          </a:p>
        </p:txBody>
      </p:sp>
      <p:sp>
        <p:nvSpPr>
          <p:cNvPr id="208" name="CaixaDeTexto 207">
            <a:extLst>
              <a:ext uri="{FF2B5EF4-FFF2-40B4-BE49-F238E27FC236}">
                <a16:creationId xmlns:a16="http://schemas.microsoft.com/office/drawing/2014/main" id="{389E6862-643C-48E1-AF58-D969C7AA9E3D}"/>
              </a:ext>
            </a:extLst>
          </p:cNvPr>
          <p:cNvSpPr txBox="1"/>
          <p:nvPr/>
        </p:nvSpPr>
        <p:spPr>
          <a:xfrm>
            <a:off x="4473039" y="3887077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h</a:t>
            </a:r>
            <a:r>
              <a:rPr lang="pt-BR" sz="1400" baseline="-25000" dirty="0">
                <a:latin typeface="Consolas" panose="020B0609020204030204" pitchFamily="49" charset="0"/>
              </a:rPr>
              <a:t>2</a:t>
            </a:r>
            <a:r>
              <a:rPr lang="pt-BR" sz="1400" dirty="0">
                <a:latin typeface="Consolas" panose="020B0609020204030204" pitchFamily="49" charset="0"/>
              </a:rPr>
              <a:t> = 0</a:t>
            </a:r>
            <a:endParaRPr lang="pt-BR" sz="1400" baseline="-25000" dirty="0">
              <a:latin typeface="Consolas" panose="020B0609020204030204" pitchFamily="49" charset="0"/>
            </a:endParaRPr>
          </a:p>
        </p:txBody>
      </p:sp>
      <p:sp>
        <p:nvSpPr>
          <p:cNvPr id="209" name="CaixaDeTexto 208">
            <a:extLst>
              <a:ext uri="{FF2B5EF4-FFF2-40B4-BE49-F238E27FC236}">
                <a16:creationId xmlns:a16="http://schemas.microsoft.com/office/drawing/2014/main" id="{2E346672-856D-4B3D-8635-1613891EC9BA}"/>
              </a:ext>
            </a:extLst>
          </p:cNvPr>
          <p:cNvSpPr txBox="1"/>
          <p:nvPr/>
        </p:nvSpPr>
        <p:spPr>
          <a:xfrm>
            <a:off x="4473039" y="3349516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h</a:t>
            </a:r>
            <a:r>
              <a:rPr lang="pt-BR" sz="1400" baseline="-25000" dirty="0">
                <a:latin typeface="Consolas" panose="020B0609020204030204" pitchFamily="49" charset="0"/>
              </a:rPr>
              <a:t>3</a:t>
            </a:r>
            <a:r>
              <a:rPr lang="pt-BR" sz="1400" dirty="0">
                <a:latin typeface="Consolas" panose="020B0609020204030204" pitchFamily="49" charset="0"/>
              </a:rPr>
              <a:t> = 25</a:t>
            </a:r>
            <a:endParaRPr lang="pt-BR" sz="1400" baseline="-25000" dirty="0">
              <a:latin typeface="Consolas" panose="020B0609020204030204" pitchFamily="49" charset="0"/>
            </a:endParaRPr>
          </a:p>
        </p:txBody>
      </p:sp>
      <p:sp>
        <p:nvSpPr>
          <p:cNvPr id="210" name="CaixaDeTexto 209">
            <a:extLst>
              <a:ext uri="{FF2B5EF4-FFF2-40B4-BE49-F238E27FC236}">
                <a16:creationId xmlns:a16="http://schemas.microsoft.com/office/drawing/2014/main" id="{8BE9BEFB-F024-4317-80F6-48B039CB488B}"/>
              </a:ext>
            </a:extLst>
          </p:cNvPr>
          <p:cNvSpPr txBox="1"/>
          <p:nvPr/>
        </p:nvSpPr>
        <p:spPr>
          <a:xfrm>
            <a:off x="4473039" y="2822026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h</a:t>
            </a:r>
            <a:r>
              <a:rPr lang="pt-BR" sz="1400" baseline="-25000" dirty="0">
                <a:latin typeface="Consolas" panose="020B0609020204030204" pitchFamily="49" charset="0"/>
              </a:rPr>
              <a:t>4</a:t>
            </a:r>
            <a:r>
              <a:rPr lang="pt-BR" sz="1400" dirty="0">
                <a:latin typeface="Consolas" panose="020B0609020204030204" pitchFamily="49" charset="0"/>
              </a:rPr>
              <a:t> = 50</a:t>
            </a:r>
            <a:endParaRPr lang="pt-BR" sz="1400" baseline="-25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CaixaDeTexto 258">
                <a:extLst>
                  <a:ext uri="{FF2B5EF4-FFF2-40B4-BE49-F238E27FC236}">
                    <a16:creationId xmlns:a16="http://schemas.microsoft.com/office/drawing/2014/main" id="{3B9A5D46-BB80-4859-9149-C0B744885319}"/>
                  </a:ext>
                </a:extLst>
              </p:cNvPr>
              <p:cNvSpPr txBox="1"/>
              <p:nvPr/>
            </p:nvSpPr>
            <p:spPr>
              <a:xfrm>
                <a:off x="1489237" y="4577271"/>
                <a:ext cx="24017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altura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do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cilindro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9" name="CaixaDeTexto 258">
                <a:extLst>
                  <a:ext uri="{FF2B5EF4-FFF2-40B4-BE49-F238E27FC236}">
                    <a16:creationId xmlns:a16="http://schemas.microsoft.com/office/drawing/2014/main" id="{3B9A5D46-BB80-4859-9149-C0B744885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237" y="4577271"/>
                <a:ext cx="24017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CaixaDeTexto 259">
                <a:extLst>
                  <a:ext uri="{FF2B5EF4-FFF2-40B4-BE49-F238E27FC236}">
                    <a16:creationId xmlns:a16="http://schemas.microsoft.com/office/drawing/2014/main" id="{1039EE3C-BB70-44C2-8EB8-960F5AE8C636}"/>
                  </a:ext>
                </a:extLst>
              </p:cNvPr>
              <p:cNvSpPr txBox="1"/>
              <p:nvPr/>
            </p:nvSpPr>
            <p:spPr>
              <a:xfrm>
                <a:off x="1489237" y="4999608"/>
                <a:ext cx="25669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é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altura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da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camada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0" name="CaixaDeTexto 259">
                <a:extLst>
                  <a:ext uri="{FF2B5EF4-FFF2-40B4-BE49-F238E27FC236}">
                    <a16:creationId xmlns:a16="http://schemas.microsoft.com/office/drawing/2014/main" id="{1039EE3C-BB70-44C2-8EB8-960F5AE8C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237" y="4999608"/>
                <a:ext cx="256699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onector de Seta Reta 141">
            <a:extLst>
              <a:ext uri="{FF2B5EF4-FFF2-40B4-BE49-F238E27FC236}">
                <a16:creationId xmlns:a16="http://schemas.microsoft.com/office/drawing/2014/main" id="{2A517C39-A875-470E-93C7-BC80251400FB}"/>
              </a:ext>
            </a:extLst>
          </p:cNvPr>
          <p:cNvCxnSpPr>
            <a:cxnSpLocks/>
          </p:cNvCxnSpPr>
          <p:nvPr/>
        </p:nvCxnSpPr>
        <p:spPr>
          <a:xfrm>
            <a:off x="7158986" y="3017214"/>
            <a:ext cx="0" cy="22977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CaixaDeTexto 142">
                <a:extLst>
                  <a:ext uri="{FF2B5EF4-FFF2-40B4-BE49-F238E27FC236}">
                    <a16:creationId xmlns:a16="http://schemas.microsoft.com/office/drawing/2014/main" id="{3F319180-581B-405F-89F5-94EDC1062590}"/>
                  </a:ext>
                </a:extLst>
              </p:cNvPr>
              <p:cNvSpPr txBox="1"/>
              <p:nvPr/>
            </p:nvSpPr>
            <p:spPr>
              <a:xfrm>
                <a:off x="7281833" y="3996805"/>
                <a:ext cx="961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pt-B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600" dirty="0">
                    <a:latin typeface="Consolas" panose="020B0609020204030204" pitchFamily="49" charset="0"/>
                  </a:rPr>
                  <a:t> 100</a:t>
                </a:r>
              </a:p>
            </p:txBody>
          </p:sp>
        </mc:Choice>
        <mc:Fallback xmlns="">
          <p:sp>
            <p:nvSpPr>
              <p:cNvPr id="143" name="CaixaDeTexto 142">
                <a:extLst>
                  <a:ext uri="{FF2B5EF4-FFF2-40B4-BE49-F238E27FC236}">
                    <a16:creationId xmlns:a16="http://schemas.microsoft.com/office/drawing/2014/main" id="{3F319180-581B-405F-89F5-94EDC1062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833" y="3996805"/>
                <a:ext cx="961738" cy="338554"/>
              </a:xfrm>
              <a:prstGeom prst="rect">
                <a:avLst/>
              </a:prstGeom>
              <a:blipFill>
                <a:blip r:embed="rId6"/>
                <a:stretch>
                  <a:fillRect t="-7273" r="-2548" b="-21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50B9080C-4F2C-499D-AADC-93455AA6B732}"/>
              </a:ext>
            </a:extLst>
          </p:cNvPr>
          <p:cNvGrpSpPr/>
          <p:nvPr/>
        </p:nvGrpSpPr>
        <p:grpSpPr>
          <a:xfrm>
            <a:off x="8523439" y="2222360"/>
            <a:ext cx="2275629" cy="3334509"/>
            <a:chOff x="8523439" y="2222360"/>
            <a:chExt cx="2275629" cy="3334509"/>
          </a:xfrm>
        </p:grpSpPr>
        <p:grpSp>
          <p:nvGrpSpPr>
            <p:cNvPr id="211" name="Agrupar 210">
              <a:extLst>
                <a:ext uri="{FF2B5EF4-FFF2-40B4-BE49-F238E27FC236}">
                  <a16:creationId xmlns:a16="http://schemas.microsoft.com/office/drawing/2014/main" id="{58DA3363-E0BD-4736-8485-F2B75C9CF009}"/>
                </a:ext>
              </a:extLst>
            </p:cNvPr>
            <p:cNvGrpSpPr/>
            <p:nvPr/>
          </p:nvGrpSpPr>
          <p:grpSpPr>
            <a:xfrm>
              <a:off x="8523439" y="2822026"/>
              <a:ext cx="1508674" cy="2734843"/>
              <a:chOff x="8125462" y="2981304"/>
              <a:chExt cx="1508674" cy="2198303"/>
            </a:xfrm>
          </p:grpSpPr>
          <p:grpSp>
            <p:nvGrpSpPr>
              <p:cNvPr id="212" name="Agrupar 211">
                <a:extLst>
                  <a:ext uri="{FF2B5EF4-FFF2-40B4-BE49-F238E27FC236}">
                    <a16:creationId xmlns:a16="http://schemas.microsoft.com/office/drawing/2014/main" id="{2A989323-39C0-48E9-8E4B-48A2540B4FB7}"/>
                  </a:ext>
                </a:extLst>
              </p:cNvPr>
              <p:cNvGrpSpPr/>
              <p:nvPr/>
            </p:nvGrpSpPr>
            <p:grpSpPr>
              <a:xfrm>
                <a:off x="8196478" y="3691130"/>
                <a:ext cx="1371728" cy="782618"/>
                <a:chOff x="7783540" y="3607466"/>
                <a:chExt cx="1371728" cy="782618"/>
              </a:xfrm>
            </p:grpSpPr>
            <p:sp>
              <p:nvSpPr>
                <p:cNvPr id="251" name="Retângulo 135">
                  <a:extLst>
                    <a:ext uri="{FF2B5EF4-FFF2-40B4-BE49-F238E27FC236}">
                      <a16:creationId xmlns:a16="http://schemas.microsoft.com/office/drawing/2014/main" id="{CF712968-3E0B-40A1-B155-36A02B6BF455}"/>
                    </a:ext>
                  </a:extLst>
                </p:cNvPr>
                <p:cNvSpPr/>
                <p:nvPr/>
              </p:nvSpPr>
              <p:spPr>
                <a:xfrm>
                  <a:off x="8466044" y="3818721"/>
                  <a:ext cx="528551" cy="571363"/>
                </a:xfrm>
                <a:custGeom>
                  <a:avLst/>
                  <a:gdLst>
                    <a:gd name="connsiteX0" fmla="*/ 0 w 379221"/>
                    <a:gd name="connsiteY0" fmla="*/ 0 h 1755704"/>
                    <a:gd name="connsiteX1" fmla="*/ 379221 w 379221"/>
                    <a:gd name="connsiteY1" fmla="*/ 0 h 1755704"/>
                    <a:gd name="connsiteX2" fmla="*/ 379221 w 379221"/>
                    <a:gd name="connsiteY2" fmla="*/ 1755704 h 1755704"/>
                    <a:gd name="connsiteX3" fmla="*/ 0 w 379221"/>
                    <a:gd name="connsiteY3" fmla="*/ 1755704 h 1755704"/>
                    <a:gd name="connsiteX4" fmla="*/ 0 w 379221"/>
                    <a:gd name="connsiteY4" fmla="*/ 0 h 1755704"/>
                    <a:gd name="connsiteX0" fmla="*/ 0 w 526859"/>
                    <a:gd name="connsiteY0" fmla="*/ 91678 h 1755704"/>
                    <a:gd name="connsiteX1" fmla="*/ 526859 w 526859"/>
                    <a:gd name="connsiteY1" fmla="*/ 0 h 1755704"/>
                    <a:gd name="connsiteX2" fmla="*/ 526859 w 526859"/>
                    <a:gd name="connsiteY2" fmla="*/ 1755704 h 1755704"/>
                    <a:gd name="connsiteX3" fmla="*/ 147638 w 526859"/>
                    <a:gd name="connsiteY3" fmla="*/ 1755704 h 1755704"/>
                    <a:gd name="connsiteX4" fmla="*/ 0 w 526859"/>
                    <a:gd name="connsiteY4" fmla="*/ 91678 h 1755704"/>
                    <a:gd name="connsiteX0" fmla="*/ 0 w 526859"/>
                    <a:gd name="connsiteY0" fmla="*/ 161925 h 1825951"/>
                    <a:gd name="connsiteX1" fmla="*/ 139906 w 526859"/>
                    <a:gd name="connsiteY1" fmla="*/ 0 h 1825951"/>
                    <a:gd name="connsiteX2" fmla="*/ 526859 w 526859"/>
                    <a:gd name="connsiteY2" fmla="*/ 1825951 h 1825951"/>
                    <a:gd name="connsiteX3" fmla="*/ 147638 w 526859"/>
                    <a:gd name="connsiteY3" fmla="*/ 1825951 h 1825951"/>
                    <a:gd name="connsiteX4" fmla="*/ 0 w 526859"/>
                    <a:gd name="connsiteY4" fmla="*/ 161925 h 1825951"/>
                    <a:gd name="connsiteX0" fmla="*/ 0 w 314928"/>
                    <a:gd name="connsiteY0" fmla="*/ 161925 h 1825951"/>
                    <a:gd name="connsiteX1" fmla="*/ 139906 w 314928"/>
                    <a:gd name="connsiteY1" fmla="*/ 0 h 1825951"/>
                    <a:gd name="connsiteX2" fmla="*/ 314928 w 314928"/>
                    <a:gd name="connsiteY2" fmla="*/ 1477097 h 1825951"/>
                    <a:gd name="connsiteX3" fmla="*/ 147638 w 314928"/>
                    <a:gd name="connsiteY3" fmla="*/ 1825951 h 1825951"/>
                    <a:gd name="connsiteX4" fmla="*/ 0 w 314928"/>
                    <a:gd name="connsiteY4" fmla="*/ 161925 h 1825951"/>
                    <a:gd name="connsiteX0" fmla="*/ 0 w 486957"/>
                    <a:gd name="connsiteY0" fmla="*/ 293154 h 1825951"/>
                    <a:gd name="connsiteX1" fmla="*/ 311935 w 486957"/>
                    <a:gd name="connsiteY1" fmla="*/ 0 h 1825951"/>
                    <a:gd name="connsiteX2" fmla="*/ 486957 w 486957"/>
                    <a:gd name="connsiteY2" fmla="*/ 1477097 h 1825951"/>
                    <a:gd name="connsiteX3" fmla="*/ 319667 w 486957"/>
                    <a:gd name="connsiteY3" fmla="*/ 1825951 h 1825951"/>
                    <a:gd name="connsiteX4" fmla="*/ 0 w 486957"/>
                    <a:gd name="connsiteY4" fmla="*/ 293154 h 1825951"/>
                    <a:gd name="connsiteX0" fmla="*/ 0 w 490581"/>
                    <a:gd name="connsiteY0" fmla="*/ 389049 h 1921846"/>
                    <a:gd name="connsiteX1" fmla="*/ 490581 w 490581"/>
                    <a:gd name="connsiteY1" fmla="*/ 0 h 1921846"/>
                    <a:gd name="connsiteX2" fmla="*/ 486957 w 490581"/>
                    <a:gd name="connsiteY2" fmla="*/ 1572992 h 1921846"/>
                    <a:gd name="connsiteX3" fmla="*/ 319667 w 490581"/>
                    <a:gd name="connsiteY3" fmla="*/ 1921846 h 1921846"/>
                    <a:gd name="connsiteX4" fmla="*/ 0 w 490581"/>
                    <a:gd name="connsiteY4" fmla="*/ 389049 h 1921846"/>
                    <a:gd name="connsiteX0" fmla="*/ 0 w 527979"/>
                    <a:gd name="connsiteY0" fmla="*/ 389049 h 1921846"/>
                    <a:gd name="connsiteX1" fmla="*/ 490581 w 527979"/>
                    <a:gd name="connsiteY1" fmla="*/ 0 h 1921846"/>
                    <a:gd name="connsiteX2" fmla="*/ 527979 w 527979"/>
                    <a:gd name="connsiteY2" fmla="*/ 1678981 h 1921846"/>
                    <a:gd name="connsiteX3" fmla="*/ 319667 w 527979"/>
                    <a:gd name="connsiteY3" fmla="*/ 1921846 h 1921846"/>
                    <a:gd name="connsiteX4" fmla="*/ 0 w 527979"/>
                    <a:gd name="connsiteY4" fmla="*/ 389049 h 1921846"/>
                    <a:gd name="connsiteX0" fmla="*/ 572 w 528551"/>
                    <a:gd name="connsiteY0" fmla="*/ 389049 h 2179254"/>
                    <a:gd name="connsiteX1" fmla="*/ 491153 w 528551"/>
                    <a:gd name="connsiteY1" fmla="*/ 0 h 2179254"/>
                    <a:gd name="connsiteX2" fmla="*/ 528551 w 528551"/>
                    <a:gd name="connsiteY2" fmla="*/ 1678981 h 2179254"/>
                    <a:gd name="connsiteX3" fmla="*/ 0 w 528551"/>
                    <a:gd name="connsiteY3" fmla="*/ 2179254 h 2179254"/>
                    <a:gd name="connsiteX4" fmla="*/ 572 w 528551"/>
                    <a:gd name="connsiteY4" fmla="*/ 389049 h 2179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8551" h="2179254">
                      <a:moveTo>
                        <a:pt x="572" y="389049"/>
                      </a:moveTo>
                      <a:lnTo>
                        <a:pt x="491153" y="0"/>
                      </a:lnTo>
                      <a:lnTo>
                        <a:pt x="528551" y="1678981"/>
                      </a:lnTo>
                      <a:lnTo>
                        <a:pt x="0" y="2179254"/>
                      </a:lnTo>
                      <a:cubicBezTo>
                        <a:pt x="191" y="1582519"/>
                        <a:pt x="381" y="985784"/>
                        <a:pt x="572" y="389049"/>
                      </a:cubicBez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2" name="Retângulo 135">
                  <a:extLst>
                    <a:ext uri="{FF2B5EF4-FFF2-40B4-BE49-F238E27FC236}">
                      <a16:creationId xmlns:a16="http://schemas.microsoft.com/office/drawing/2014/main" id="{ED1C224D-022B-4C6F-8554-E43BDD635062}"/>
                    </a:ext>
                  </a:extLst>
                </p:cNvPr>
                <p:cNvSpPr/>
                <p:nvPr/>
              </p:nvSpPr>
              <p:spPr>
                <a:xfrm>
                  <a:off x="7952033" y="3813838"/>
                  <a:ext cx="517343" cy="573746"/>
                </a:xfrm>
                <a:custGeom>
                  <a:avLst/>
                  <a:gdLst>
                    <a:gd name="connsiteX0" fmla="*/ 0 w 379221"/>
                    <a:gd name="connsiteY0" fmla="*/ 0 h 1755704"/>
                    <a:gd name="connsiteX1" fmla="*/ 379221 w 379221"/>
                    <a:gd name="connsiteY1" fmla="*/ 0 h 1755704"/>
                    <a:gd name="connsiteX2" fmla="*/ 379221 w 379221"/>
                    <a:gd name="connsiteY2" fmla="*/ 1755704 h 1755704"/>
                    <a:gd name="connsiteX3" fmla="*/ 0 w 379221"/>
                    <a:gd name="connsiteY3" fmla="*/ 1755704 h 1755704"/>
                    <a:gd name="connsiteX4" fmla="*/ 0 w 379221"/>
                    <a:gd name="connsiteY4" fmla="*/ 0 h 1755704"/>
                    <a:gd name="connsiteX0" fmla="*/ 0 w 526859"/>
                    <a:gd name="connsiteY0" fmla="*/ 91678 h 1755704"/>
                    <a:gd name="connsiteX1" fmla="*/ 526859 w 526859"/>
                    <a:gd name="connsiteY1" fmla="*/ 0 h 1755704"/>
                    <a:gd name="connsiteX2" fmla="*/ 526859 w 526859"/>
                    <a:gd name="connsiteY2" fmla="*/ 1755704 h 1755704"/>
                    <a:gd name="connsiteX3" fmla="*/ 147638 w 526859"/>
                    <a:gd name="connsiteY3" fmla="*/ 1755704 h 1755704"/>
                    <a:gd name="connsiteX4" fmla="*/ 0 w 526859"/>
                    <a:gd name="connsiteY4" fmla="*/ 91678 h 1755704"/>
                    <a:gd name="connsiteX0" fmla="*/ 0 w 526859"/>
                    <a:gd name="connsiteY0" fmla="*/ 161925 h 1825951"/>
                    <a:gd name="connsiteX1" fmla="*/ 139906 w 526859"/>
                    <a:gd name="connsiteY1" fmla="*/ 0 h 1825951"/>
                    <a:gd name="connsiteX2" fmla="*/ 526859 w 526859"/>
                    <a:gd name="connsiteY2" fmla="*/ 1825951 h 1825951"/>
                    <a:gd name="connsiteX3" fmla="*/ 147638 w 526859"/>
                    <a:gd name="connsiteY3" fmla="*/ 1825951 h 1825951"/>
                    <a:gd name="connsiteX4" fmla="*/ 0 w 526859"/>
                    <a:gd name="connsiteY4" fmla="*/ 161925 h 1825951"/>
                    <a:gd name="connsiteX0" fmla="*/ 0 w 314928"/>
                    <a:gd name="connsiteY0" fmla="*/ 161925 h 1825951"/>
                    <a:gd name="connsiteX1" fmla="*/ 139906 w 314928"/>
                    <a:gd name="connsiteY1" fmla="*/ 0 h 1825951"/>
                    <a:gd name="connsiteX2" fmla="*/ 314928 w 314928"/>
                    <a:gd name="connsiteY2" fmla="*/ 1477097 h 1825951"/>
                    <a:gd name="connsiteX3" fmla="*/ 147638 w 314928"/>
                    <a:gd name="connsiteY3" fmla="*/ 1825951 h 1825951"/>
                    <a:gd name="connsiteX4" fmla="*/ 0 w 314928"/>
                    <a:gd name="connsiteY4" fmla="*/ 161925 h 1825951"/>
                    <a:gd name="connsiteX0" fmla="*/ 0 w 486957"/>
                    <a:gd name="connsiteY0" fmla="*/ 293154 h 1825951"/>
                    <a:gd name="connsiteX1" fmla="*/ 311935 w 486957"/>
                    <a:gd name="connsiteY1" fmla="*/ 0 h 1825951"/>
                    <a:gd name="connsiteX2" fmla="*/ 486957 w 486957"/>
                    <a:gd name="connsiteY2" fmla="*/ 1477097 h 1825951"/>
                    <a:gd name="connsiteX3" fmla="*/ 319667 w 486957"/>
                    <a:gd name="connsiteY3" fmla="*/ 1825951 h 1825951"/>
                    <a:gd name="connsiteX4" fmla="*/ 0 w 486957"/>
                    <a:gd name="connsiteY4" fmla="*/ 293154 h 1825951"/>
                    <a:gd name="connsiteX0" fmla="*/ 0 w 490581"/>
                    <a:gd name="connsiteY0" fmla="*/ 389049 h 1921846"/>
                    <a:gd name="connsiteX1" fmla="*/ 490581 w 490581"/>
                    <a:gd name="connsiteY1" fmla="*/ 0 h 1921846"/>
                    <a:gd name="connsiteX2" fmla="*/ 486957 w 490581"/>
                    <a:gd name="connsiteY2" fmla="*/ 1572992 h 1921846"/>
                    <a:gd name="connsiteX3" fmla="*/ 319667 w 490581"/>
                    <a:gd name="connsiteY3" fmla="*/ 1921846 h 1921846"/>
                    <a:gd name="connsiteX4" fmla="*/ 0 w 490581"/>
                    <a:gd name="connsiteY4" fmla="*/ 389049 h 1921846"/>
                    <a:gd name="connsiteX0" fmla="*/ 0 w 527979"/>
                    <a:gd name="connsiteY0" fmla="*/ 389049 h 1921846"/>
                    <a:gd name="connsiteX1" fmla="*/ 490581 w 527979"/>
                    <a:gd name="connsiteY1" fmla="*/ 0 h 1921846"/>
                    <a:gd name="connsiteX2" fmla="*/ 527979 w 527979"/>
                    <a:gd name="connsiteY2" fmla="*/ 1678981 h 1921846"/>
                    <a:gd name="connsiteX3" fmla="*/ 319667 w 527979"/>
                    <a:gd name="connsiteY3" fmla="*/ 1921846 h 1921846"/>
                    <a:gd name="connsiteX4" fmla="*/ 0 w 527979"/>
                    <a:gd name="connsiteY4" fmla="*/ 389049 h 1921846"/>
                    <a:gd name="connsiteX0" fmla="*/ 572 w 528551"/>
                    <a:gd name="connsiteY0" fmla="*/ 389049 h 2179254"/>
                    <a:gd name="connsiteX1" fmla="*/ 491153 w 528551"/>
                    <a:gd name="connsiteY1" fmla="*/ 0 h 2179254"/>
                    <a:gd name="connsiteX2" fmla="*/ 528551 w 528551"/>
                    <a:gd name="connsiteY2" fmla="*/ 1678981 h 2179254"/>
                    <a:gd name="connsiteX3" fmla="*/ 0 w 528551"/>
                    <a:gd name="connsiteY3" fmla="*/ 2179254 h 2179254"/>
                    <a:gd name="connsiteX4" fmla="*/ 572 w 528551"/>
                    <a:gd name="connsiteY4" fmla="*/ 389049 h 2179254"/>
                    <a:gd name="connsiteX0" fmla="*/ 572 w 537469"/>
                    <a:gd name="connsiteY0" fmla="*/ 434475 h 2224680"/>
                    <a:gd name="connsiteX1" fmla="*/ 537469 w 537469"/>
                    <a:gd name="connsiteY1" fmla="*/ 0 h 2224680"/>
                    <a:gd name="connsiteX2" fmla="*/ 528551 w 537469"/>
                    <a:gd name="connsiteY2" fmla="*/ 1724407 h 2224680"/>
                    <a:gd name="connsiteX3" fmla="*/ 0 w 537469"/>
                    <a:gd name="connsiteY3" fmla="*/ 2224680 h 2224680"/>
                    <a:gd name="connsiteX4" fmla="*/ 572 w 537469"/>
                    <a:gd name="connsiteY4" fmla="*/ 434475 h 2224680"/>
                    <a:gd name="connsiteX0" fmla="*/ 572 w 539839"/>
                    <a:gd name="connsiteY0" fmla="*/ 434475 h 2224680"/>
                    <a:gd name="connsiteX1" fmla="*/ 537469 w 539839"/>
                    <a:gd name="connsiteY1" fmla="*/ 0 h 2224680"/>
                    <a:gd name="connsiteX2" fmla="*/ 539137 w 539839"/>
                    <a:gd name="connsiteY2" fmla="*/ 1800118 h 2224680"/>
                    <a:gd name="connsiteX3" fmla="*/ 0 w 539839"/>
                    <a:gd name="connsiteY3" fmla="*/ 2224680 h 2224680"/>
                    <a:gd name="connsiteX4" fmla="*/ 572 w 539839"/>
                    <a:gd name="connsiteY4" fmla="*/ 434475 h 2224680"/>
                    <a:gd name="connsiteX0" fmla="*/ 54827 w 539839"/>
                    <a:gd name="connsiteY0" fmla="*/ 0 h 2612905"/>
                    <a:gd name="connsiteX1" fmla="*/ 537469 w 539839"/>
                    <a:gd name="connsiteY1" fmla="*/ 388225 h 2612905"/>
                    <a:gd name="connsiteX2" fmla="*/ 539137 w 539839"/>
                    <a:gd name="connsiteY2" fmla="*/ 2188343 h 2612905"/>
                    <a:gd name="connsiteX3" fmla="*/ 0 w 539839"/>
                    <a:gd name="connsiteY3" fmla="*/ 2612905 h 2612905"/>
                    <a:gd name="connsiteX4" fmla="*/ 54827 w 539839"/>
                    <a:gd name="connsiteY4" fmla="*/ 0 h 2612905"/>
                    <a:gd name="connsiteX0" fmla="*/ 32331 w 517343"/>
                    <a:gd name="connsiteY0" fmla="*/ 0 h 2188343"/>
                    <a:gd name="connsiteX1" fmla="*/ 514973 w 517343"/>
                    <a:gd name="connsiteY1" fmla="*/ 388225 h 2188343"/>
                    <a:gd name="connsiteX2" fmla="*/ 516641 w 517343"/>
                    <a:gd name="connsiteY2" fmla="*/ 2188343 h 2188343"/>
                    <a:gd name="connsiteX3" fmla="*/ 0 w 517343"/>
                    <a:gd name="connsiteY3" fmla="*/ 1694306 h 2188343"/>
                    <a:gd name="connsiteX4" fmla="*/ 32331 w 517343"/>
                    <a:gd name="connsiteY4" fmla="*/ 0 h 2188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7343" h="2188343">
                      <a:moveTo>
                        <a:pt x="32331" y="0"/>
                      </a:moveTo>
                      <a:lnTo>
                        <a:pt x="514973" y="388225"/>
                      </a:lnTo>
                      <a:cubicBezTo>
                        <a:pt x="512000" y="963027"/>
                        <a:pt x="519614" y="1613541"/>
                        <a:pt x="516641" y="2188343"/>
                      </a:cubicBezTo>
                      <a:lnTo>
                        <a:pt x="0" y="1694306"/>
                      </a:lnTo>
                      <a:cubicBezTo>
                        <a:pt x="191" y="1097571"/>
                        <a:pt x="32140" y="596735"/>
                        <a:pt x="32331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Retângulo 135">
                  <a:extLst>
                    <a:ext uri="{FF2B5EF4-FFF2-40B4-BE49-F238E27FC236}">
                      <a16:creationId xmlns:a16="http://schemas.microsoft.com/office/drawing/2014/main" id="{84A00323-9F8A-4D9B-A46A-E6C4F223E475}"/>
                    </a:ext>
                  </a:extLst>
                </p:cNvPr>
                <p:cNvSpPr/>
                <p:nvPr/>
              </p:nvSpPr>
              <p:spPr>
                <a:xfrm>
                  <a:off x="7783540" y="3607466"/>
                  <a:ext cx="198705" cy="646527"/>
                </a:xfrm>
                <a:custGeom>
                  <a:avLst/>
                  <a:gdLst>
                    <a:gd name="connsiteX0" fmla="*/ 0 w 379221"/>
                    <a:gd name="connsiteY0" fmla="*/ 0 h 1755704"/>
                    <a:gd name="connsiteX1" fmla="*/ 379221 w 379221"/>
                    <a:gd name="connsiteY1" fmla="*/ 0 h 1755704"/>
                    <a:gd name="connsiteX2" fmla="*/ 379221 w 379221"/>
                    <a:gd name="connsiteY2" fmla="*/ 1755704 h 1755704"/>
                    <a:gd name="connsiteX3" fmla="*/ 0 w 379221"/>
                    <a:gd name="connsiteY3" fmla="*/ 1755704 h 1755704"/>
                    <a:gd name="connsiteX4" fmla="*/ 0 w 379221"/>
                    <a:gd name="connsiteY4" fmla="*/ 0 h 1755704"/>
                    <a:gd name="connsiteX0" fmla="*/ 0 w 526859"/>
                    <a:gd name="connsiteY0" fmla="*/ 91678 h 1755704"/>
                    <a:gd name="connsiteX1" fmla="*/ 526859 w 526859"/>
                    <a:gd name="connsiteY1" fmla="*/ 0 h 1755704"/>
                    <a:gd name="connsiteX2" fmla="*/ 526859 w 526859"/>
                    <a:gd name="connsiteY2" fmla="*/ 1755704 h 1755704"/>
                    <a:gd name="connsiteX3" fmla="*/ 147638 w 526859"/>
                    <a:gd name="connsiteY3" fmla="*/ 1755704 h 1755704"/>
                    <a:gd name="connsiteX4" fmla="*/ 0 w 526859"/>
                    <a:gd name="connsiteY4" fmla="*/ 91678 h 1755704"/>
                    <a:gd name="connsiteX0" fmla="*/ 0 w 526859"/>
                    <a:gd name="connsiteY0" fmla="*/ 161925 h 1825951"/>
                    <a:gd name="connsiteX1" fmla="*/ 139906 w 526859"/>
                    <a:gd name="connsiteY1" fmla="*/ 0 h 1825951"/>
                    <a:gd name="connsiteX2" fmla="*/ 526859 w 526859"/>
                    <a:gd name="connsiteY2" fmla="*/ 1825951 h 1825951"/>
                    <a:gd name="connsiteX3" fmla="*/ 147638 w 526859"/>
                    <a:gd name="connsiteY3" fmla="*/ 1825951 h 1825951"/>
                    <a:gd name="connsiteX4" fmla="*/ 0 w 526859"/>
                    <a:gd name="connsiteY4" fmla="*/ 161925 h 1825951"/>
                    <a:gd name="connsiteX0" fmla="*/ 0 w 314928"/>
                    <a:gd name="connsiteY0" fmla="*/ 161925 h 1825951"/>
                    <a:gd name="connsiteX1" fmla="*/ 139906 w 314928"/>
                    <a:gd name="connsiteY1" fmla="*/ 0 h 1825951"/>
                    <a:gd name="connsiteX2" fmla="*/ 314928 w 314928"/>
                    <a:gd name="connsiteY2" fmla="*/ 1477097 h 1825951"/>
                    <a:gd name="connsiteX3" fmla="*/ 147638 w 314928"/>
                    <a:gd name="connsiteY3" fmla="*/ 1825951 h 1825951"/>
                    <a:gd name="connsiteX4" fmla="*/ 0 w 314928"/>
                    <a:gd name="connsiteY4" fmla="*/ 161925 h 1825951"/>
                    <a:gd name="connsiteX0" fmla="*/ 0 w 486957"/>
                    <a:gd name="connsiteY0" fmla="*/ 293154 h 1825951"/>
                    <a:gd name="connsiteX1" fmla="*/ 311935 w 486957"/>
                    <a:gd name="connsiteY1" fmla="*/ 0 h 1825951"/>
                    <a:gd name="connsiteX2" fmla="*/ 486957 w 486957"/>
                    <a:gd name="connsiteY2" fmla="*/ 1477097 h 1825951"/>
                    <a:gd name="connsiteX3" fmla="*/ 319667 w 486957"/>
                    <a:gd name="connsiteY3" fmla="*/ 1825951 h 1825951"/>
                    <a:gd name="connsiteX4" fmla="*/ 0 w 486957"/>
                    <a:gd name="connsiteY4" fmla="*/ 293154 h 1825951"/>
                    <a:gd name="connsiteX0" fmla="*/ 0 w 490581"/>
                    <a:gd name="connsiteY0" fmla="*/ 389049 h 1921846"/>
                    <a:gd name="connsiteX1" fmla="*/ 490581 w 490581"/>
                    <a:gd name="connsiteY1" fmla="*/ 0 h 1921846"/>
                    <a:gd name="connsiteX2" fmla="*/ 486957 w 490581"/>
                    <a:gd name="connsiteY2" fmla="*/ 1572992 h 1921846"/>
                    <a:gd name="connsiteX3" fmla="*/ 319667 w 490581"/>
                    <a:gd name="connsiteY3" fmla="*/ 1921846 h 1921846"/>
                    <a:gd name="connsiteX4" fmla="*/ 0 w 490581"/>
                    <a:gd name="connsiteY4" fmla="*/ 389049 h 1921846"/>
                    <a:gd name="connsiteX0" fmla="*/ 0 w 527979"/>
                    <a:gd name="connsiteY0" fmla="*/ 389049 h 1921846"/>
                    <a:gd name="connsiteX1" fmla="*/ 490581 w 527979"/>
                    <a:gd name="connsiteY1" fmla="*/ 0 h 1921846"/>
                    <a:gd name="connsiteX2" fmla="*/ 527979 w 527979"/>
                    <a:gd name="connsiteY2" fmla="*/ 1678981 h 1921846"/>
                    <a:gd name="connsiteX3" fmla="*/ 319667 w 527979"/>
                    <a:gd name="connsiteY3" fmla="*/ 1921846 h 1921846"/>
                    <a:gd name="connsiteX4" fmla="*/ 0 w 527979"/>
                    <a:gd name="connsiteY4" fmla="*/ 389049 h 1921846"/>
                    <a:gd name="connsiteX0" fmla="*/ 572 w 528551"/>
                    <a:gd name="connsiteY0" fmla="*/ 389049 h 2179254"/>
                    <a:gd name="connsiteX1" fmla="*/ 491153 w 528551"/>
                    <a:gd name="connsiteY1" fmla="*/ 0 h 2179254"/>
                    <a:gd name="connsiteX2" fmla="*/ 528551 w 528551"/>
                    <a:gd name="connsiteY2" fmla="*/ 1678981 h 2179254"/>
                    <a:gd name="connsiteX3" fmla="*/ 0 w 528551"/>
                    <a:gd name="connsiteY3" fmla="*/ 2179254 h 2179254"/>
                    <a:gd name="connsiteX4" fmla="*/ 572 w 528551"/>
                    <a:gd name="connsiteY4" fmla="*/ 389049 h 2179254"/>
                    <a:gd name="connsiteX0" fmla="*/ 572 w 537469"/>
                    <a:gd name="connsiteY0" fmla="*/ 434475 h 2224680"/>
                    <a:gd name="connsiteX1" fmla="*/ 537469 w 537469"/>
                    <a:gd name="connsiteY1" fmla="*/ 0 h 2224680"/>
                    <a:gd name="connsiteX2" fmla="*/ 528551 w 537469"/>
                    <a:gd name="connsiteY2" fmla="*/ 1724407 h 2224680"/>
                    <a:gd name="connsiteX3" fmla="*/ 0 w 537469"/>
                    <a:gd name="connsiteY3" fmla="*/ 2224680 h 2224680"/>
                    <a:gd name="connsiteX4" fmla="*/ 572 w 537469"/>
                    <a:gd name="connsiteY4" fmla="*/ 434475 h 2224680"/>
                    <a:gd name="connsiteX0" fmla="*/ 572 w 539839"/>
                    <a:gd name="connsiteY0" fmla="*/ 434475 h 2224680"/>
                    <a:gd name="connsiteX1" fmla="*/ 537469 w 539839"/>
                    <a:gd name="connsiteY1" fmla="*/ 0 h 2224680"/>
                    <a:gd name="connsiteX2" fmla="*/ 539137 w 539839"/>
                    <a:gd name="connsiteY2" fmla="*/ 1800118 h 2224680"/>
                    <a:gd name="connsiteX3" fmla="*/ 0 w 539839"/>
                    <a:gd name="connsiteY3" fmla="*/ 2224680 h 2224680"/>
                    <a:gd name="connsiteX4" fmla="*/ 572 w 539839"/>
                    <a:gd name="connsiteY4" fmla="*/ 434475 h 2224680"/>
                    <a:gd name="connsiteX0" fmla="*/ 54827 w 539839"/>
                    <a:gd name="connsiteY0" fmla="*/ 0 h 2612905"/>
                    <a:gd name="connsiteX1" fmla="*/ 537469 w 539839"/>
                    <a:gd name="connsiteY1" fmla="*/ 388225 h 2612905"/>
                    <a:gd name="connsiteX2" fmla="*/ 539137 w 539839"/>
                    <a:gd name="connsiteY2" fmla="*/ 2188343 h 2612905"/>
                    <a:gd name="connsiteX3" fmla="*/ 0 w 539839"/>
                    <a:gd name="connsiteY3" fmla="*/ 2612905 h 2612905"/>
                    <a:gd name="connsiteX4" fmla="*/ 54827 w 539839"/>
                    <a:gd name="connsiteY4" fmla="*/ 0 h 2612905"/>
                    <a:gd name="connsiteX0" fmla="*/ 32331 w 517343"/>
                    <a:gd name="connsiteY0" fmla="*/ 0 h 2188343"/>
                    <a:gd name="connsiteX1" fmla="*/ 514973 w 517343"/>
                    <a:gd name="connsiteY1" fmla="*/ 388225 h 2188343"/>
                    <a:gd name="connsiteX2" fmla="*/ 516641 w 517343"/>
                    <a:gd name="connsiteY2" fmla="*/ 2188343 h 2188343"/>
                    <a:gd name="connsiteX3" fmla="*/ 0 w 517343"/>
                    <a:gd name="connsiteY3" fmla="*/ 1694306 h 2188343"/>
                    <a:gd name="connsiteX4" fmla="*/ 32331 w 517343"/>
                    <a:gd name="connsiteY4" fmla="*/ 0 h 2188343"/>
                    <a:gd name="connsiteX0" fmla="*/ 32331 w 553349"/>
                    <a:gd name="connsiteY0" fmla="*/ 0 h 2188343"/>
                    <a:gd name="connsiteX1" fmla="*/ 553349 w 553349"/>
                    <a:gd name="connsiteY1" fmla="*/ 494220 h 2188343"/>
                    <a:gd name="connsiteX2" fmla="*/ 516641 w 553349"/>
                    <a:gd name="connsiteY2" fmla="*/ 2188343 h 2188343"/>
                    <a:gd name="connsiteX3" fmla="*/ 0 w 553349"/>
                    <a:gd name="connsiteY3" fmla="*/ 1694306 h 2188343"/>
                    <a:gd name="connsiteX4" fmla="*/ 32331 w 553349"/>
                    <a:gd name="connsiteY4" fmla="*/ 0 h 2188343"/>
                    <a:gd name="connsiteX0" fmla="*/ 404178 w 553349"/>
                    <a:gd name="connsiteY0" fmla="*/ 0 h 2465939"/>
                    <a:gd name="connsiteX1" fmla="*/ 553349 w 553349"/>
                    <a:gd name="connsiteY1" fmla="*/ 771816 h 2465939"/>
                    <a:gd name="connsiteX2" fmla="*/ 516641 w 553349"/>
                    <a:gd name="connsiteY2" fmla="*/ 2465939 h 2465939"/>
                    <a:gd name="connsiteX3" fmla="*/ 0 w 553349"/>
                    <a:gd name="connsiteY3" fmla="*/ 1971902 h 2465939"/>
                    <a:gd name="connsiteX4" fmla="*/ 404178 w 553349"/>
                    <a:gd name="connsiteY4" fmla="*/ 0 h 2465939"/>
                    <a:gd name="connsiteX0" fmla="*/ 49534 w 198705"/>
                    <a:gd name="connsiteY0" fmla="*/ 0 h 2465939"/>
                    <a:gd name="connsiteX1" fmla="*/ 198705 w 198705"/>
                    <a:gd name="connsiteY1" fmla="*/ 771816 h 2465939"/>
                    <a:gd name="connsiteX2" fmla="*/ 161997 w 198705"/>
                    <a:gd name="connsiteY2" fmla="*/ 2465939 h 2465939"/>
                    <a:gd name="connsiteX3" fmla="*/ 0 w 198705"/>
                    <a:gd name="connsiteY3" fmla="*/ 1512604 h 2465939"/>
                    <a:gd name="connsiteX4" fmla="*/ 49534 w 198705"/>
                    <a:gd name="connsiteY4" fmla="*/ 0 h 2465939"/>
                    <a:gd name="connsiteX0" fmla="*/ 49534 w 198705"/>
                    <a:gd name="connsiteY0" fmla="*/ 0 h 2465939"/>
                    <a:gd name="connsiteX1" fmla="*/ 198705 w 198705"/>
                    <a:gd name="connsiteY1" fmla="*/ 771816 h 2465939"/>
                    <a:gd name="connsiteX2" fmla="*/ 161997 w 198705"/>
                    <a:gd name="connsiteY2" fmla="*/ 2465939 h 2465939"/>
                    <a:gd name="connsiteX3" fmla="*/ 0 w 198705"/>
                    <a:gd name="connsiteY3" fmla="*/ 1512604 h 2465939"/>
                    <a:gd name="connsiteX4" fmla="*/ 49534 w 198705"/>
                    <a:gd name="connsiteY4" fmla="*/ 0 h 2465939"/>
                    <a:gd name="connsiteX0" fmla="*/ 49534 w 198705"/>
                    <a:gd name="connsiteY0" fmla="*/ 0 h 2465939"/>
                    <a:gd name="connsiteX1" fmla="*/ 198705 w 198705"/>
                    <a:gd name="connsiteY1" fmla="*/ 771816 h 2465939"/>
                    <a:gd name="connsiteX2" fmla="*/ 161997 w 198705"/>
                    <a:gd name="connsiteY2" fmla="*/ 2465939 h 2465939"/>
                    <a:gd name="connsiteX3" fmla="*/ 0 w 198705"/>
                    <a:gd name="connsiteY3" fmla="*/ 1512604 h 2465939"/>
                    <a:gd name="connsiteX4" fmla="*/ 49534 w 198705"/>
                    <a:gd name="connsiteY4" fmla="*/ 0 h 2465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705" h="2465939">
                      <a:moveTo>
                        <a:pt x="49534" y="0"/>
                      </a:moveTo>
                      <a:lnTo>
                        <a:pt x="198705" y="771816"/>
                      </a:lnTo>
                      <a:cubicBezTo>
                        <a:pt x="195732" y="1346618"/>
                        <a:pt x="164970" y="1891137"/>
                        <a:pt x="161997" y="2465939"/>
                      </a:cubicBezTo>
                      <a:lnTo>
                        <a:pt x="0" y="1512604"/>
                      </a:lnTo>
                      <a:cubicBezTo>
                        <a:pt x="13424" y="890634"/>
                        <a:pt x="30817" y="611878"/>
                        <a:pt x="49534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Retângulo 135">
                  <a:extLst>
                    <a:ext uri="{FF2B5EF4-FFF2-40B4-BE49-F238E27FC236}">
                      <a16:creationId xmlns:a16="http://schemas.microsoft.com/office/drawing/2014/main" id="{7EBE7ADE-3FD8-4B8B-9EAA-601453C7E6ED}"/>
                    </a:ext>
                  </a:extLst>
                </p:cNvPr>
                <p:cNvSpPr/>
                <p:nvPr/>
              </p:nvSpPr>
              <p:spPr>
                <a:xfrm>
                  <a:off x="8952821" y="3612526"/>
                  <a:ext cx="202447" cy="649437"/>
                </a:xfrm>
                <a:custGeom>
                  <a:avLst/>
                  <a:gdLst>
                    <a:gd name="connsiteX0" fmla="*/ 0 w 379221"/>
                    <a:gd name="connsiteY0" fmla="*/ 0 h 1755704"/>
                    <a:gd name="connsiteX1" fmla="*/ 379221 w 379221"/>
                    <a:gd name="connsiteY1" fmla="*/ 0 h 1755704"/>
                    <a:gd name="connsiteX2" fmla="*/ 379221 w 379221"/>
                    <a:gd name="connsiteY2" fmla="*/ 1755704 h 1755704"/>
                    <a:gd name="connsiteX3" fmla="*/ 0 w 379221"/>
                    <a:gd name="connsiteY3" fmla="*/ 1755704 h 1755704"/>
                    <a:gd name="connsiteX4" fmla="*/ 0 w 379221"/>
                    <a:gd name="connsiteY4" fmla="*/ 0 h 1755704"/>
                    <a:gd name="connsiteX0" fmla="*/ 0 w 526859"/>
                    <a:gd name="connsiteY0" fmla="*/ 91678 h 1755704"/>
                    <a:gd name="connsiteX1" fmla="*/ 526859 w 526859"/>
                    <a:gd name="connsiteY1" fmla="*/ 0 h 1755704"/>
                    <a:gd name="connsiteX2" fmla="*/ 526859 w 526859"/>
                    <a:gd name="connsiteY2" fmla="*/ 1755704 h 1755704"/>
                    <a:gd name="connsiteX3" fmla="*/ 147638 w 526859"/>
                    <a:gd name="connsiteY3" fmla="*/ 1755704 h 1755704"/>
                    <a:gd name="connsiteX4" fmla="*/ 0 w 526859"/>
                    <a:gd name="connsiteY4" fmla="*/ 91678 h 1755704"/>
                    <a:gd name="connsiteX0" fmla="*/ 0 w 526859"/>
                    <a:gd name="connsiteY0" fmla="*/ 161925 h 1825951"/>
                    <a:gd name="connsiteX1" fmla="*/ 139906 w 526859"/>
                    <a:gd name="connsiteY1" fmla="*/ 0 h 1825951"/>
                    <a:gd name="connsiteX2" fmla="*/ 526859 w 526859"/>
                    <a:gd name="connsiteY2" fmla="*/ 1825951 h 1825951"/>
                    <a:gd name="connsiteX3" fmla="*/ 147638 w 526859"/>
                    <a:gd name="connsiteY3" fmla="*/ 1825951 h 1825951"/>
                    <a:gd name="connsiteX4" fmla="*/ 0 w 526859"/>
                    <a:gd name="connsiteY4" fmla="*/ 161925 h 1825951"/>
                    <a:gd name="connsiteX0" fmla="*/ 0 w 314928"/>
                    <a:gd name="connsiteY0" fmla="*/ 161925 h 1825951"/>
                    <a:gd name="connsiteX1" fmla="*/ 139906 w 314928"/>
                    <a:gd name="connsiteY1" fmla="*/ 0 h 1825951"/>
                    <a:gd name="connsiteX2" fmla="*/ 314928 w 314928"/>
                    <a:gd name="connsiteY2" fmla="*/ 1477097 h 1825951"/>
                    <a:gd name="connsiteX3" fmla="*/ 147638 w 314928"/>
                    <a:gd name="connsiteY3" fmla="*/ 1825951 h 1825951"/>
                    <a:gd name="connsiteX4" fmla="*/ 0 w 314928"/>
                    <a:gd name="connsiteY4" fmla="*/ 161925 h 1825951"/>
                    <a:gd name="connsiteX0" fmla="*/ 0 w 486957"/>
                    <a:gd name="connsiteY0" fmla="*/ 293154 h 1825951"/>
                    <a:gd name="connsiteX1" fmla="*/ 311935 w 486957"/>
                    <a:gd name="connsiteY1" fmla="*/ 0 h 1825951"/>
                    <a:gd name="connsiteX2" fmla="*/ 486957 w 486957"/>
                    <a:gd name="connsiteY2" fmla="*/ 1477097 h 1825951"/>
                    <a:gd name="connsiteX3" fmla="*/ 319667 w 486957"/>
                    <a:gd name="connsiteY3" fmla="*/ 1825951 h 1825951"/>
                    <a:gd name="connsiteX4" fmla="*/ 0 w 486957"/>
                    <a:gd name="connsiteY4" fmla="*/ 293154 h 1825951"/>
                    <a:gd name="connsiteX0" fmla="*/ 0 w 490581"/>
                    <a:gd name="connsiteY0" fmla="*/ 389049 h 1921846"/>
                    <a:gd name="connsiteX1" fmla="*/ 490581 w 490581"/>
                    <a:gd name="connsiteY1" fmla="*/ 0 h 1921846"/>
                    <a:gd name="connsiteX2" fmla="*/ 486957 w 490581"/>
                    <a:gd name="connsiteY2" fmla="*/ 1572992 h 1921846"/>
                    <a:gd name="connsiteX3" fmla="*/ 319667 w 490581"/>
                    <a:gd name="connsiteY3" fmla="*/ 1921846 h 1921846"/>
                    <a:gd name="connsiteX4" fmla="*/ 0 w 490581"/>
                    <a:gd name="connsiteY4" fmla="*/ 389049 h 1921846"/>
                    <a:gd name="connsiteX0" fmla="*/ 0 w 527979"/>
                    <a:gd name="connsiteY0" fmla="*/ 389049 h 1921846"/>
                    <a:gd name="connsiteX1" fmla="*/ 490581 w 527979"/>
                    <a:gd name="connsiteY1" fmla="*/ 0 h 1921846"/>
                    <a:gd name="connsiteX2" fmla="*/ 527979 w 527979"/>
                    <a:gd name="connsiteY2" fmla="*/ 1678981 h 1921846"/>
                    <a:gd name="connsiteX3" fmla="*/ 319667 w 527979"/>
                    <a:gd name="connsiteY3" fmla="*/ 1921846 h 1921846"/>
                    <a:gd name="connsiteX4" fmla="*/ 0 w 527979"/>
                    <a:gd name="connsiteY4" fmla="*/ 389049 h 1921846"/>
                    <a:gd name="connsiteX0" fmla="*/ 572 w 528551"/>
                    <a:gd name="connsiteY0" fmla="*/ 389049 h 2179254"/>
                    <a:gd name="connsiteX1" fmla="*/ 491153 w 528551"/>
                    <a:gd name="connsiteY1" fmla="*/ 0 h 2179254"/>
                    <a:gd name="connsiteX2" fmla="*/ 528551 w 528551"/>
                    <a:gd name="connsiteY2" fmla="*/ 1678981 h 2179254"/>
                    <a:gd name="connsiteX3" fmla="*/ 0 w 528551"/>
                    <a:gd name="connsiteY3" fmla="*/ 2179254 h 2179254"/>
                    <a:gd name="connsiteX4" fmla="*/ 572 w 528551"/>
                    <a:gd name="connsiteY4" fmla="*/ 389049 h 2179254"/>
                    <a:gd name="connsiteX0" fmla="*/ 0 w 570324"/>
                    <a:gd name="connsiteY0" fmla="*/ 479898 h 2179254"/>
                    <a:gd name="connsiteX1" fmla="*/ 532926 w 570324"/>
                    <a:gd name="connsiteY1" fmla="*/ 0 h 2179254"/>
                    <a:gd name="connsiteX2" fmla="*/ 570324 w 570324"/>
                    <a:gd name="connsiteY2" fmla="*/ 1678981 h 2179254"/>
                    <a:gd name="connsiteX3" fmla="*/ 41773 w 570324"/>
                    <a:gd name="connsiteY3" fmla="*/ 2179254 h 2179254"/>
                    <a:gd name="connsiteX4" fmla="*/ 0 w 570324"/>
                    <a:gd name="connsiteY4" fmla="*/ 479898 h 2179254"/>
                    <a:gd name="connsiteX0" fmla="*/ 0 w 570324"/>
                    <a:gd name="connsiteY0" fmla="*/ 479898 h 2179254"/>
                    <a:gd name="connsiteX1" fmla="*/ 532926 w 570324"/>
                    <a:gd name="connsiteY1" fmla="*/ 0 h 2179254"/>
                    <a:gd name="connsiteX2" fmla="*/ 570324 w 570324"/>
                    <a:gd name="connsiteY2" fmla="*/ 1678981 h 2179254"/>
                    <a:gd name="connsiteX3" fmla="*/ 41773 w 570324"/>
                    <a:gd name="connsiteY3" fmla="*/ 2179254 h 2179254"/>
                    <a:gd name="connsiteX4" fmla="*/ 0 w 570324"/>
                    <a:gd name="connsiteY4" fmla="*/ 479898 h 2179254"/>
                    <a:gd name="connsiteX0" fmla="*/ 0 w 570324"/>
                    <a:gd name="connsiteY0" fmla="*/ 479898 h 2179254"/>
                    <a:gd name="connsiteX1" fmla="*/ 532926 w 570324"/>
                    <a:gd name="connsiteY1" fmla="*/ 0 h 2179254"/>
                    <a:gd name="connsiteX2" fmla="*/ 570324 w 570324"/>
                    <a:gd name="connsiteY2" fmla="*/ 1678981 h 2179254"/>
                    <a:gd name="connsiteX3" fmla="*/ 41773 w 570324"/>
                    <a:gd name="connsiteY3" fmla="*/ 2179254 h 2179254"/>
                    <a:gd name="connsiteX4" fmla="*/ 0 w 570324"/>
                    <a:gd name="connsiteY4" fmla="*/ 479898 h 2179254"/>
                    <a:gd name="connsiteX0" fmla="*/ 0 w 570324"/>
                    <a:gd name="connsiteY0" fmla="*/ 777683 h 2477039"/>
                    <a:gd name="connsiteX1" fmla="*/ 154463 w 570324"/>
                    <a:gd name="connsiteY1" fmla="*/ 0 h 2477039"/>
                    <a:gd name="connsiteX2" fmla="*/ 570324 w 570324"/>
                    <a:gd name="connsiteY2" fmla="*/ 1976766 h 2477039"/>
                    <a:gd name="connsiteX3" fmla="*/ 41773 w 570324"/>
                    <a:gd name="connsiteY3" fmla="*/ 2477039 h 2477039"/>
                    <a:gd name="connsiteX4" fmla="*/ 0 w 570324"/>
                    <a:gd name="connsiteY4" fmla="*/ 777683 h 2477039"/>
                    <a:gd name="connsiteX0" fmla="*/ 0 w 202447"/>
                    <a:gd name="connsiteY0" fmla="*/ 777683 h 2477039"/>
                    <a:gd name="connsiteX1" fmla="*/ 154463 w 202447"/>
                    <a:gd name="connsiteY1" fmla="*/ 0 h 2477039"/>
                    <a:gd name="connsiteX2" fmla="*/ 202447 w 202447"/>
                    <a:gd name="connsiteY2" fmla="*/ 1487184 h 2477039"/>
                    <a:gd name="connsiteX3" fmla="*/ 41773 w 202447"/>
                    <a:gd name="connsiteY3" fmla="*/ 2477039 h 2477039"/>
                    <a:gd name="connsiteX4" fmla="*/ 0 w 202447"/>
                    <a:gd name="connsiteY4" fmla="*/ 777683 h 2477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2447" h="2477039">
                      <a:moveTo>
                        <a:pt x="0" y="777683"/>
                      </a:moveTo>
                      <a:lnTo>
                        <a:pt x="154463" y="0"/>
                      </a:lnTo>
                      <a:lnTo>
                        <a:pt x="202447" y="1487184"/>
                      </a:lnTo>
                      <a:lnTo>
                        <a:pt x="41773" y="2477039"/>
                      </a:lnTo>
                      <a:cubicBezTo>
                        <a:pt x="28731" y="1880303"/>
                        <a:pt x="11718" y="1364323"/>
                        <a:pt x="0" y="777683"/>
                      </a:cubicBez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14" name="Agrupar 213">
                <a:extLst>
                  <a:ext uri="{FF2B5EF4-FFF2-40B4-BE49-F238E27FC236}">
                    <a16:creationId xmlns:a16="http://schemas.microsoft.com/office/drawing/2014/main" id="{B3289E93-3DF1-4B53-B8C1-8947AA1C1135}"/>
                  </a:ext>
                </a:extLst>
              </p:cNvPr>
              <p:cNvGrpSpPr/>
              <p:nvPr/>
            </p:nvGrpSpPr>
            <p:grpSpPr>
              <a:xfrm>
                <a:off x="8125462" y="2981304"/>
                <a:ext cx="1508674" cy="2198303"/>
                <a:chOff x="6874177" y="2765339"/>
                <a:chExt cx="1508674" cy="2198303"/>
              </a:xfrm>
            </p:grpSpPr>
            <p:cxnSp>
              <p:nvCxnSpPr>
                <p:cNvPr id="218" name="Conector reto 217">
                  <a:extLst>
                    <a:ext uri="{FF2B5EF4-FFF2-40B4-BE49-F238E27FC236}">
                      <a16:creationId xmlns:a16="http://schemas.microsoft.com/office/drawing/2014/main" id="{DC981DA4-9574-4491-A17D-491BCE3FDC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46000" y="2821528"/>
                  <a:ext cx="819818" cy="3048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Conector reto 218">
                  <a:extLst>
                    <a:ext uri="{FF2B5EF4-FFF2-40B4-BE49-F238E27FC236}">
                      <a16:creationId xmlns:a16="http://schemas.microsoft.com/office/drawing/2014/main" id="{F98EA6CE-ED69-4C26-9B6D-AFF6ADBDD0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90896" y="2821528"/>
                  <a:ext cx="820928" cy="3048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Conector reto 219">
                  <a:extLst>
                    <a:ext uri="{FF2B5EF4-FFF2-40B4-BE49-F238E27FC236}">
                      <a16:creationId xmlns:a16="http://schemas.microsoft.com/office/drawing/2014/main" id="{A2B4F757-B6D5-43E9-92A1-247439524D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58078" y="2961158"/>
                  <a:ext cx="1145980" cy="340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onector reto 220">
                  <a:extLst>
                    <a:ext uri="{FF2B5EF4-FFF2-40B4-BE49-F238E27FC236}">
                      <a16:creationId xmlns:a16="http://schemas.microsoft.com/office/drawing/2014/main" id="{9D917A23-294F-4821-B534-8FF47592E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25108" y="2765339"/>
                  <a:ext cx="2230" cy="44102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onector reto 221">
                  <a:extLst>
                    <a:ext uri="{FF2B5EF4-FFF2-40B4-BE49-F238E27FC236}">
                      <a16:creationId xmlns:a16="http://schemas.microsoft.com/office/drawing/2014/main" id="{D8A5CF66-6316-4626-B512-330C491083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26811" y="3206360"/>
                  <a:ext cx="0" cy="17538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onector reto 222">
                  <a:extLst>
                    <a:ext uri="{FF2B5EF4-FFF2-40B4-BE49-F238E27FC236}">
                      <a16:creationId xmlns:a16="http://schemas.microsoft.com/office/drawing/2014/main" id="{E5AEB0C2-8D0C-4530-9AF5-6971AE0F9E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68539" y="3125748"/>
                  <a:ext cx="145736" cy="166761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Conector reto 223">
                  <a:extLst>
                    <a:ext uri="{FF2B5EF4-FFF2-40B4-BE49-F238E27FC236}">
                      <a16:creationId xmlns:a16="http://schemas.microsoft.com/office/drawing/2014/main" id="{4680C529-93B7-49D1-8F50-C64B2C5CB0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58078" y="3129733"/>
                  <a:ext cx="134521" cy="165852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Conector reto 224">
                  <a:extLst>
                    <a:ext uri="{FF2B5EF4-FFF2-40B4-BE49-F238E27FC236}">
                      <a16:creationId xmlns:a16="http://schemas.microsoft.com/office/drawing/2014/main" id="{1B131136-25FC-44E9-89AC-3791AD014D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4177" y="2960527"/>
                  <a:ext cx="184197" cy="147525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Conector reto 225">
                  <a:extLst>
                    <a:ext uri="{FF2B5EF4-FFF2-40B4-BE49-F238E27FC236}">
                      <a16:creationId xmlns:a16="http://schemas.microsoft.com/office/drawing/2014/main" id="{776E8B58-A1AB-4902-9949-19226FD99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06194" y="2958824"/>
                  <a:ext cx="176657" cy="148546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Conector reto 226">
                  <a:extLst>
                    <a:ext uri="{FF2B5EF4-FFF2-40B4-BE49-F238E27FC236}">
                      <a16:creationId xmlns:a16="http://schemas.microsoft.com/office/drawing/2014/main" id="{2D90CB60-CF08-409F-9D07-1968221606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2970" y="4792813"/>
                  <a:ext cx="572138" cy="1674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Conector reto 227">
                  <a:extLst>
                    <a:ext uri="{FF2B5EF4-FFF2-40B4-BE49-F238E27FC236}">
                      <a16:creationId xmlns:a16="http://schemas.microsoft.com/office/drawing/2014/main" id="{CF01E191-2F57-4743-A5F6-79F8D3C673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23406" y="4795066"/>
                  <a:ext cx="589166" cy="16857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onector reto 228">
                  <a:extLst>
                    <a:ext uri="{FF2B5EF4-FFF2-40B4-BE49-F238E27FC236}">
                      <a16:creationId xmlns:a16="http://schemas.microsoft.com/office/drawing/2014/main" id="{A2E33E0A-CD73-40CB-A853-0F2003520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5879" y="4435562"/>
                  <a:ext cx="177091" cy="36120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onector reto 229">
                  <a:extLst>
                    <a:ext uri="{FF2B5EF4-FFF2-40B4-BE49-F238E27FC236}">
                      <a16:creationId xmlns:a16="http://schemas.microsoft.com/office/drawing/2014/main" id="{F423D0DD-3346-4165-B8F7-212C022AE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12572" y="4444292"/>
                  <a:ext cx="170279" cy="35077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onector reto 230">
                  <a:extLst>
                    <a:ext uri="{FF2B5EF4-FFF2-40B4-BE49-F238E27FC236}">
                      <a16:creationId xmlns:a16="http://schemas.microsoft.com/office/drawing/2014/main" id="{212754FD-CFF6-442D-BCF9-FBAE903D33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87699" y="3125748"/>
                  <a:ext cx="439112" cy="8061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Conector reto 231">
                  <a:extLst>
                    <a:ext uri="{FF2B5EF4-FFF2-40B4-BE49-F238E27FC236}">
                      <a16:creationId xmlns:a16="http://schemas.microsoft.com/office/drawing/2014/main" id="{DBD85370-F5C6-4E2B-8E65-5BFD0BC07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2970" y="2962860"/>
                  <a:ext cx="139629" cy="16517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Conector reto 232">
                  <a:extLst>
                    <a:ext uri="{FF2B5EF4-FFF2-40B4-BE49-F238E27FC236}">
                      <a16:creationId xmlns:a16="http://schemas.microsoft.com/office/drawing/2014/main" id="{9D24EDC9-A74D-43BD-88F8-ADD85AC66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64429" y="2960527"/>
                  <a:ext cx="144004" cy="17091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Conector reto 233">
                  <a:extLst>
                    <a:ext uri="{FF2B5EF4-FFF2-40B4-BE49-F238E27FC236}">
                      <a16:creationId xmlns:a16="http://schemas.microsoft.com/office/drawing/2014/main" id="{C66D6770-F982-4082-944C-E77E3839B6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25108" y="3129734"/>
                  <a:ext cx="441024" cy="7662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Conector reto 234">
                  <a:extLst>
                    <a:ext uri="{FF2B5EF4-FFF2-40B4-BE49-F238E27FC236}">
                      <a16:creationId xmlns:a16="http://schemas.microsoft.com/office/drawing/2014/main" id="{E253F156-3FE1-4981-8B8F-1F3057FCA1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006447" y="2819214"/>
                  <a:ext cx="199314" cy="14375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Conector reto 235">
                  <a:extLst>
                    <a:ext uri="{FF2B5EF4-FFF2-40B4-BE49-F238E27FC236}">
                      <a16:creationId xmlns:a16="http://schemas.microsoft.com/office/drawing/2014/main" id="{DB7EB9F4-C3FF-4AD4-88A3-E576C1711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620331" y="2765339"/>
                  <a:ext cx="386330" cy="545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Conector reto 236">
                  <a:extLst>
                    <a:ext uri="{FF2B5EF4-FFF2-40B4-BE49-F238E27FC236}">
                      <a16:creationId xmlns:a16="http://schemas.microsoft.com/office/drawing/2014/main" id="{6FD8E88C-8454-40DF-8677-397E66EA50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35747" y="2765339"/>
                  <a:ext cx="391591" cy="5387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Conector reto 237">
                  <a:extLst>
                    <a:ext uri="{FF2B5EF4-FFF2-40B4-BE49-F238E27FC236}">
                      <a16:creationId xmlns:a16="http://schemas.microsoft.com/office/drawing/2014/main" id="{579B8AD2-0A88-496F-A14B-D0BC33988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56375" y="2814717"/>
                  <a:ext cx="185606" cy="15154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Conector reto 238">
                  <a:extLst>
                    <a:ext uri="{FF2B5EF4-FFF2-40B4-BE49-F238E27FC236}">
                      <a16:creationId xmlns:a16="http://schemas.microsoft.com/office/drawing/2014/main" id="{C67CAEF2-0E65-4FB0-9EF6-2089F91335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38109" y="3681439"/>
                  <a:ext cx="482222" cy="1023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Conector reto 239">
                  <a:extLst>
                    <a:ext uri="{FF2B5EF4-FFF2-40B4-BE49-F238E27FC236}">
                      <a16:creationId xmlns:a16="http://schemas.microsoft.com/office/drawing/2014/main" id="{05108955-9A53-4B38-9FAF-F6917EF18F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3667" y="3475403"/>
                  <a:ext cx="152956" cy="20773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Conector reto 240">
                  <a:extLst>
                    <a:ext uri="{FF2B5EF4-FFF2-40B4-BE49-F238E27FC236}">
                      <a16:creationId xmlns:a16="http://schemas.microsoft.com/office/drawing/2014/main" id="{BE801597-FF94-42F3-9EFC-CE60F72755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13250" y="3477136"/>
                  <a:ext cx="154290" cy="20701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Conector reto 241">
                  <a:extLst>
                    <a:ext uri="{FF2B5EF4-FFF2-40B4-BE49-F238E27FC236}">
                      <a16:creationId xmlns:a16="http://schemas.microsoft.com/office/drawing/2014/main" id="{A852EA1D-296C-4B59-B881-C6BD3A74C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19107" y="3684150"/>
                  <a:ext cx="494143" cy="10305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Conector reto 242">
                  <a:extLst>
                    <a:ext uri="{FF2B5EF4-FFF2-40B4-BE49-F238E27FC236}">
                      <a16:creationId xmlns:a16="http://schemas.microsoft.com/office/drawing/2014/main" id="{5C45895C-5E72-4ABA-8517-184322574A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0143" y="4127414"/>
                  <a:ext cx="505080" cy="12802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Conector reto 243">
                  <a:extLst>
                    <a:ext uri="{FF2B5EF4-FFF2-40B4-BE49-F238E27FC236}">
                      <a16:creationId xmlns:a16="http://schemas.microsoft.com/office/drawing/2014/main" id="{398F6A3F-84F8-4C22-ADA9-84EA2857B6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9395" y="3873645"/>
                  <a:ext cx="163901" cy="25818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Conector reto 244">
                  <a:extLst>
                    <a:ext uri="{FF2B5EF4-FFF2-40B4-BE49-F238E27FC236}">
                      <a16:creationId xmlns:a16="http://schemas.microsoft.com/office/drawing/2014/main" id="{365FA173-C2C7-4C9C-9730-D428887920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51272" y="3865649"/>
                  <a:ext cx="166873" cy="26958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Conector reto 245">
                  <a:extLst>
                    <a:ext uri="{FF2B5EF4-FFF2-40B4-BE49-F238E27FC236}">
                      <a16:creationId xmlns:a16="http://schemas.microsoft.com/office/drawing/2014/main" id="{9E603B27-FFA9-4C55-B202-CBDB3CA870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15223" y="4131972"/>
                  <a:ext cx="544728" cy="12687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Conector reto 246">
                  <a:extLst>
                    <a:ext uri="{FF2B5EF4-FFF2-40B4-BE49-F238E27FC236}">
                      <a16:creationId xmlns:a16="http://schemas.microsoft.com/office/drawing/2014/main" id="{F15DAD68-C683-4727-A43D-94CF4947E6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76478" y="4495661"/>
                  <a:ext cx="546928" cy="14274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Conector reto 247">
                  <a:extLst>
                    <a:ext uri="{FF2B5EF4-FFF2-40B4-BE49-F238E27FC236}">
                      <a16:creationId xmlns:a16="http://schemas.microsoft.com/office/drawing/2014/main" id="{4E2EF1BB-4ED1-4C30-BBBF-67DED9A0CD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04111" y="4190295"/>
                  <a:ext cx="172367" cy="30536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onector reto 248">
                  <a:extLst>
                    <a:ext uri="{FF2B5EF4-FFF2-40B4-BE49-F238E27FC236}">
                      <a16:creationId xmlns:a16="http://schemas.microsoft.com/office/drawing/2014/main" id="{E04BC472-5010-4D2E-9E9D-798502E86E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89064" y="4190295"/>
                  <a:ext cx="166976" cy="30167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Conector reto 249">
                  <a:extLst>
                    <a:ext uri="{FF2B5EF4-FFF2-40B4-BE49-F238E27FC236}">
                      <a16:creationId xmlns:a16="http://schemas.microsoft.com/office/drawing/2014/main" id="{41C22856-92BA-4954-9DAC-E73AAF07C7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23406" y="4491969"/>
                  <a:ext cx="565658" cy="14984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4" name="Conector de Seta Reta 143">
              <a:extLst>
                <a:ext uri="{FF2B5EF4-FFF2-40B4-BE49-F238E27FC236}">
                  <a16:creationId xmlns:a16="http://schemas.microsoft.com/office/drawing/2014/main" id="{B4A2086A-433C-4708-B222-43D92FE95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668" y="2620779"/>
              <a:ext cx="0" cy="438522"/>
            </a:xfrm>
            <a:prstGeom prst="straightConnector1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8DE9AF2A-2D52-451D-BEE1-8791968CB465}"/>
                </a:ext>
              </a:extLst>
            </p:cNvPr>
            <p:cNvSpPr txBox="1"/>
            <p:nvPr/>
          </p:nvSpPr>
          <p:spPr>
            <a:xfrm>
              <a:off x="9129872" y="2222360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68A0644F-F3BD-4970-AA55-5BA3284CBAE4}"/>
                </a:ext>
              </a:extLst>
            </p:cNvPr>
            <p:cNvSpPr txBox="1"/>
            <p:nvPr/>
          </p:nvSpPr>
          <p:spPr>
            <a:xfrm>
              <a:off x="10503794" y="4153141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x</a:t>
              </a:r>
            </a:p>
          </p:txBody>
        </p:sp>
        <p:cxnSp>
          <p:nvCxnSpPr>
            <p:cNvPr id="147" name="Conector de Seta Reta 146">
              <a:extLst>
                <a:ext uri="{FF2B5EF4-FFF2-40B4-BE49-F238E27FC236}">
                  <a16:creationId xmlns:a16="http://schemas.microsoft.com/office/drawing/2014/main" id="{E6502486-8AB4-43B6-82FA-15FDECA32A44}"/>
                </a:ext>
              </a:extLst>
            </p:cNvPr>
            <p:cNvCxnSpPr>
              <a:cxnSpLocks/>
            </p:cNvCxnSpPr>
            <p:nvPr/>
          </p:nvCxnSpPr>
          <p:spPr>
            <a:xfrm>
              <a:off x="9877743" y="4340253"/>
              <a:ext cx="598260" cy="0"/>
            </a:xfrm>
            <a:prstGeom prst="straightConnector1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50673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4905F-7DCE-4540-8771-C1572ECA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Cilindro - Lateral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D8A878-616D-4E64-B0C3-C486FED2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Detalhes</a:t>
            </a:r>
            <a:r>
              <a:rPr lang="pt-BR" dirty="0"/>
              <a:t> de</a:t>
            </a:r>
            <a:r>
              <a:rPr lang="pt-BR" dirty="0">
                <a:solidFill>
                  <a:schemeClr val="accent1"/>
                </a:solidFill>
              </a:rPr>
              <a:t> construção </a:t>
            </a:r>
            <a:br>
              <a:rPr lang="pt-BR" dirty="0">
                <a:solidFill>
                  <a:schemeClr val="accent1"/>
                </a:solidFill>
              </a:rPr>
            </a:b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/>
              <a:t>Vértices do anel:</a:t>
            </a:r>
          </a:p>
          <a:p>
            <a:pPr lvl="1"/>
            <a:endParaRPr lang="pt-BR" baseline="-25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pt-BR" baseline="-25000" dirty="0">
              <a:latin typeface="Consolas" panose="020B0609020204030204" pitchFamily="49" charset="0"/>
            </a:endParaRPr>
          </a:p>
          <a:p>
            <a:pPr lvl="1"/>
            <a:r>
              <a:rPr lang="pt-BR" dirty="0"/>
              <a:t>Posição do vértice: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9B72ECE1-098D-4DA3-9A51-0557DAB76EE7}"/>
                  </a:ext>
                </a:extLst>
              </p:cNvPr>
              <p:cNvSpPr txBox="1"/>
              <p:nvPr/>
            </p:nvSpPr>
            <p:spPr>
              <a:xfrm>
                <a:off x="1496932" y="3307765"/>
                <a:ext cx="1662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fatias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9B72ECE1-098D-4DA3-9A51-0557DAB76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932" y="3307765"/>
                <a:ext cx="1662763" cy="276999"/>
              </a:xfrm>
              <a:prstGeom prst="rect">
                <a:avLst/>
              </a:prstGeom>
              <a:blipFill>
                <a:blip r:embed="rId3"/>
                <a:stretch>
                  <a:fillRect l="-2941" r="-3309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CaixaDeTexto 258">
                <a:extLst>
                  <a:ext uri="{FF2B5EF4-FFF2-40B4-BE49-F238E27FC236}">
                    <a16:creationId xmlns:a16="http://schemas.microsoft.com/office/drawing/2014/main" id="{3B9A5D46-BB80-4859-9149-C0B744885319}"/>
                  </a:ext>
                </a:extLst>
              </p:cNvPr>
              <p:cNvSpPr txBox="1"/>
              <p:nvPr/>
            </p:nvSpPr>
            <p:spPr>
              <a:xfrm>
                <a:off x="1489237" y="4577271"/>
                <a:ext cx="540617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)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9" name="CaixaDeTexto 258">
                <a:extLst>
                  <a:ext uri="{FF2B5EF4-FFF2-40B4-BE49-F238E27FC236}">
                    <a16:creationId xmlns:a16="http://schemas.microsoft.com/office/drawing/2014/main" id="{3B9A5D46-BB80-4859-9149-C0B744885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237" y="4577271"/>
                <a:ext cx="5406170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Agrupar 33">
            <a:extLst>
              <a:ext uri="{FF2B5EF4-FFF2-40B4-BE49-F238E27FC236}">
                <a16:creationId xmlns:a16="http://schemas.microsoft.com/office/drawing/2014/main" id="{7A922574-62C9-47F8-99CC-1EF7AA8C0DF6}"/>
              </a:ext>
            </a:extLst>
          </p:cNvPr>
          <p:cNvGrpSpPr/>
          <p:nvPr/>
        </p:nvGrpSpPr>
        <p:grpSpPr>
          <a:xfrm>
            <a:off x="5544216" y="1664014"/>
            <a:ext cx="4668454" cy="4593143"/>
            <a:chOff x="5544216" y="1664014"/>
            <a:chExt cx="4668454" cy="4593143"/>
          </a:xfrm>
        </p:grpSpPr>
        <p:cxnSp>
          <p:nvCxnSpPr>
            <p:cNvPr id="349" name="Conector de Seta Reta 348">
              <a:extLst>
                <a:ext uri="{FF2B5EF4-FFF2-40B4-BE49-F238E27FC236}">
                  <a16:creationId xmlns:a16="http://schemas.microsoft.com/office/drawing/2014/main" id="{4CBA883D-73CF-4F84-902C-B8023F0219F5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H="1" flipV="1">
              <a:off x="7663445" y="2102781"/>
              <a:ext cx="13550" cy="2023574"/>
            </a:xfrm>
            <a:prstGeom prst="straightConnector1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de Seta Reta 351">
              <a:extLst>
                <a:ext uri="{FF2B5EF4-FFF2-40B4-BE49-F238E27FC236}">
                  <a16:creationId xmlns:a16="http://schemas.microsoft.com/office/drawing/2014/main" id="{C18A3A69-D004-4841-8311-1727628E338D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7724364" y="4164607"/>
              <a:ext cx="2133918" cy="11598"/>
            </a:xfrm>
            <a:prstGeom prst="straightConnector1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to 283">
              <a:extLst>
                <a:ext uri="{FF2B5EF4-FFF2-40B4-BE49-F238E27FC236}">
                  <a16:creationId xmlns:a16="http://schemas.microsoft.com/office/drawing/2014/main" id="{55FB0C58-B4A0-460D-8B9F-06AC912FC0F0}"/>
                </a:ext>
              </a:extLst>
            </p:cNvPr>
            <p:cNvCxnSpPr>
              <a:cxnSpLocks/>
            </p:cNvCxnSpPr>
            <p:nvPr/>
          </p:nvCxnSpPr>
          <p:spPr>
            <a:xfrm>
              <a:off x="6421069" y="3002619"/>
              <a:ext cx="2458562" cy="2320530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to 284">
              <a:extLst>
                <a:ext uri="{FF2B5EF4-FFF2-40B4-BE49-F238E27FC236}">
                  <a16:creationId xmlns:a16="http://schemas.microsoft.com/office/drawing/2014/main" id="{0EEF0125-D4D1-4920-90D4-F46F603673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7467" y="3023670"/>
              <a:ext cx="2424642" cy="2325053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to 285">
              <a:extLst>
                <a:ext uri="{FF2B5EF4-FFF2-40B4-BE49-F238E27FC236}">
                  <a16:creationId xmlns:a16="http://schemas.microsoft.com/office/drawing/2014/main" id="{D58564E0-E5F9-4FB1-A437-D3FF42339C9E}"/>
                </a:ext>
              </a:extLst>
            </p:cNvPr>
            <p:cNvCxnSpPr>
              <a:cxnSpLocks/>
              <a:stCxn id="50" idx="6"/>
              <a:endCxn id="60" idx="2"/>
            </p:cNvCxnSpPr>
            <p:nvPr/>
          </p:nvCxnSpPr>
          <p:spPr>
            <a:xfrm flipV="1">
              <a:off x="6095825" y="4168244"/>
              <a:ext cx="3201280" cy="10590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to 286">
              <a:extLst>
                <a:ext uri="{FF2B5EF4-FFF2-40B4-BE49-F238E27FC236}">
                  <a16:creationId xmlns:a16="http://schemas.microsoft.com/office/drawing/2014/main" id="{FF4E3E2A-132B-41AB-A30B-66FB55D8B9EA}"/>
                </a:ext>
              </a:extLst>
            </p:cNvPr>
            <p:cNvCxnSpPr>
              <a:cxnSpLocks/>
              <a:endCxn id="47" idx="4"/>
            </p:cNvCxnSpPr>
            <p:nvPr/>
          </p:nvCxnSpPr>
          <p:spPr>
            <a:xfrm flipH="1" flipV="1">
              <a:off x="7668269" y="2565193"/>
              <a:ext cx="20037" cy="3282368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to 291">
              <a:extLst>
                <a:ext uri="{FF2B5EF4-FFF2-40B4-BE49-F238E27FC236}">
                  <a16:creationId xmlns:a16="http://schemas.microsoft.com/office/drawing/2014/main" id="{9C88810C-CA94-453B-BF01-A97EB725E789}"/>
                </a:ext>
              </a:extLst>
            </p:cNvPr>
            <p:cNvCxnSpPr>
              <a:cxnSpLocks/>
              <a:stCxn id="60" idx="0"/>
              <a:endCxn id="63" idx="5"/>
            </p:cNvCxnSpPr>
            <p:nvPr/>
          </p:nvCxnSpPr>
          <p:spPr>
            <a:xfrm flipH="1" flipV="1">
              <a:off x="8916879" y="3060504"/>
              <a:ext cx="427596" cy="10578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to 292">
              <a:extLst>
                <a:ext uri="{FF2B5EF4-FFF2-40B4-BE49-F238E27FC236}">
                  <a16:creationId xmlns:a16="http://schemas.microsoft.com/office/drawing/2014/main" id="{B6497E06-00AE-4720-A976-0E6EB04AAF28}"/>
                </a:ext>
              </a:extLst>
            </p:cNvPr>
            <p:cNvCxnSpPr>
              <a:cxnSpLocks/>
              <a:stCxn id="63" idx="1"/>
              <a:endCxn id="47" idx="6"/>
            </p:cNvCxnSpPr>
            <p:nvPr/>
          </p:nvCxnSpPr>
          <p:spPr>
            <a:xfrm flipH="1" flipV="1">
              <a:off x="7715638" y="2515344"/>
              <a:ext cx="1134250" cy="4746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to 293">
              <a:extLst>
                <a:ext uri="{FF2B5EF4-FFF2-40B4-BE49-F238E27FC236}">
                  <a16:creationId xmlns:a16="http://schemas.microsoft.com/office/drawing/2014/main" id="{2954E75D-13EB-4052-B2FF-06F9C30F978A}"/>
                </a:ext>
              </a:extLst>
            </p:cNvPr>
            <p:cNvCxnSpPr>
              <a:cxnSpLocks/>
              <a:stCxn id="47" idx="2"/>
              <a:endCxn id="49" idx="7"/>
            </p:cNvCxnSpPr>
            <p:nvPr/>
          </p:nvCxnSpPr>
          <p:spPr>
            <a:xfrm flipH="1">
              <a:off x="6472052" y="2515344"/>
              <a:ext cx="1148847" cy="4801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to 294">
              <a:extLst>
                <a:ext uri="{FF2B5EF4-FFF2-40B4-BE49-F238E27FC236}">
                  <a16:creationId xmlns:a16="http://schemas.microsoft.com/office/drawing/2014/main" id="{04FEF672-7EAD-4512-8102-FF929FF81560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 flipH="1">
              <a:off x="6025563" y="3066006"/>
              <a:ext cx="379498" cy="113148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Arco 4">
              <a:extLst>
                <a:ext uri="{FF2B5EF4-FFF2-40B4-BE49-F238E27FC236}">
                  <a16:creationId xmlns:a16="http://schemas.microsoft.com/office/drawing/2014/main" id="{77A6DFFB-2AC1-4CB2-AF4D-0EE891577029}"/>
                </a:ext>
              </a:extLst>
            </p:cNvPr>
            <p:cNvSpPr/>
            <p:nvPr/>
          </p:nvSpPr>
          <p:spPr>
            <a:xfrm>
              <a:off x="7731094" y="3949117"/>
              <a:ext cx="273521" cy="338554"/>
            </a:xfrm>
            <a:prstGeom prst="arc">
              <a:avLst>
                <a:gd name="adj1" fmla="val 17328115"/>
                <a:gd name="adj2" fmla="val 1762735"/>
              </a:avLst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CaixaDeTexto 339">
                  <a:extLst>
                    <a:ext uri="{FF2B5EF4-FFF2-40B4-BE49-F238E27FC236}">
                      <a16:creationId xmlns:a16="http://schemas.microsoft.com/office/drawing/2014/main" id="{EC01BDE1-E368-484F-8C75-E1FC9A5407D7}"/>
                    </a:ext>
                  </a:extLst>
                </p:cNvPr>
                <p:cNvSpPr txBox="1"/>
                <p:nvPr/>
              </p:nvSpPr>
              <p:spPr>
                <a:xfrm>
                  <a:off x="7994415" y="3804761"/>
                  <a:ext cx="52553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340" name="CaixaDeTexto 339">
                  <a:extLst>
                    <a:ext uri="{FF2B5EF4-FFF2-40B4-BE49-F238E27FC236}">
                      <a16:creationId xmlns:a16="http://schemas.microsoft.com/office/drawing/2014/main" id="{EC01BDE1-E368-484F-8C75-E1FC9A540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4415" y="3804761"/>
                  <a:ext cx="525534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1" name="CaixaDeTexto 340">
              <a:extLst>
                <a:ext uri="{FF2B5EF4-FFF2-40B4-BE49-F238E27FC236}">
                  <a16:creationId xmlns:a16="http://schemas.microsoft.com/office/drawing/2014/main" id="{9BB78FA2-15E6-4C22-BF54-A02E190E15A5}"/>
                </a:ext>
              </a:extLst>
            </p:cNvPr>
            <p:cNvSpPr txBox="1"/>
            <p:nvPr/>
          </p:nvSpPr>
          <p:spPr>
            <a:xfrm>
              <a:off x="9301618" y="3738416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v</a:t>
              </a:r>
              <a:r>
                <a:rPr lang="pt-BR" baseline="-25000" dirty="0">
                  <a:latin typeface="Consolas" panose="020B0609020204030204" pitchFamily="49" charset="0"/>
                </a:rPr>
                <a:t>0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342" name="CaixaDeTexto 341">
              <a:extLst>
                <a:ext uri="{FF2B5EF4-FFF2-40B4-BE49-F238E27FC236}">
                  <a16:creationId xmlns:a16="http://schemas.microsoft.com/office/drawing/2014/main" id="{5EF33408-DDAA-4EBE-8165-F590D5A086E3}"/>
                </a:ext>
              </a:extLst>
            </p:cNvPr>
            <p:cNvSpPr txBox="1"/>
            <p:nvPr/>
          </p:nvSpPr>
          <p:spPr>
            <a:xfrm>
              <a:off x="8856378" y="262523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v</a:t>
              </a:r>
              <a:r>
                <a:rPr lang="pt-BR" baseline="-25000" dirty="0">
                  <a:latin typeface="Consolas" panose="020B0609020204030204" pitchFamily="49" charset="0"/>
                </a:rPr>
                <a:t>1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343" name="CaixaDeTexto 342">
              <a:extLst>
                <a:ext uri="{FF2B5EF4-FFF2-40B4-BE49-F238E27FC236}">
                  <a16:creationId xmlns:a16="http://schemas.microsoft.com/office/drawing/2014/main" id="{3AD4D098-DF03-4700-9F0F-75A2A51A54C9}"/>
                </a:ext>
              </a:extLst>
            </p:cNvPr>
            <p:cNvSpPr txBox="1"/>
            <p:nvPr/>
          </p:nvSpPr>
          <p:spPr>
            <a:xfrm>
              <a:off x="7696465" y="2177769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v</a:t>
              </a:r>
              <a:r>
                <a:rPr lang="pt-BR" baseline="-25000" dirty="0">
                  <a:latin typeface="Consolas" panose="020B0609020204030204" pitchFamily="49" charset="0"/>
                </a:rPr>
                <a:t>2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344" name="CaixaDeTexto 343">
              <a:extLst>
                <a:ext uri="{FF2B5EF4-FFF2-40B4-BE49-F238E27FC236}">
                  <a16:creationId xmlns:a16="http://schemas.microsoft.com/office/drawing/2014/main" id="{C03FCA91-5BB4-4FEF-9FC2-074DEA804D32}"/>
                </a:ext>
              </a:extLst>
            </p:cNvPr>
            <p:cNvSpPr txBox="1"/>
            <p:nvPr/>
          </p:nvSpPr>
          <p:spPr>
            <a:xfrm>
              <a:off x="6035358" y="258783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v</a:t>
              </a:r>
              <a:r>
                <a:rPr lang="pt-BR" baseline="-25000" dirty="0">
                  <a:latin typeface="Consolas" panose="020B0609020204030204" pitchFamily="49" charset="0"/>
                </a:rPr>
                <a:t>3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345" name="CaixaDeTexto 344">
              <a:extLst>
                <a:ext uri="{FF2B5EF4-FFF2-40B4-BE49-F238E27FC236}">
                  <a16:creationId xmlns:a16="http://schemas.microsoft.com/office/drawing/2014/main" id="{3252D6B6-08FD-4816-9651-B3E578F6CD4D}"/>
                </a:ext>
              </a:extLst>
            </p:cNvPr>
            <p:cNvSpPr txBox="1"/>
            <p:nvPr/>
          </p:nvSpPr>
          <p:spPr>
            <a:xfrm>
              <a:off x="5544216" y="395895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v</a:t>
              </a:r>
              <a:r>
                <a:rPr lang="pt-BR" baseline="-25000" dirty="0">
                  <a:latin typeface="Consolas" panose="020B0609020204030204" pitchFamily="49" charset="0"/>
                </a:rPr>
                <a:t>4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346" name="CaixaDeTexto 345">
              <a:extLst>
                <a:ext uri="{FF2B5EF4-FFF2-40B4-BE49-F238E27FC236}">
                  <a16:creationId xmlns:a16="http://schemas.microsoft.com/office/drawing/2014/main" id="{1AA1F886-69B0-4D8E-93B9-6930178C112C}"/>
                </a:ext>
              </a:extLst>
            </p:cNvPr>
            <p:cNvSpPr txBox="1"/>
            <p:nvPr/>
          </p:nvSpPr>
          <p:spPr>
            <a:xfrm>
              <a:off x="6064103" y="5317041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v</a:t>
              </a:r>
              <a:r>
                <a:rPr lang="pt-BR" baseline="-25000" dirty="0">
                  <a:latin typeface="Consolas" panose="020B0609020204030204" pitchFamily="49" charset="0"/>
                </a:rPr>
                <a:t>5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347" name="CaixaDeTexto 346">
              <a:extLst>
                <a:ext uri="{FF2B5EF4-FFF2-40B4-BE49-F238E27FC236}">
                  <a16:creationId xmlns:a16="http://schemas.microsoft.com/office/drawing/2014/main" id="{6FF0D13C-C2A8-4AEB-A46C-25A3BBC298D8}"/>
                </a:ext>
              </a:extLst>
            </p:cNvPr>
            <p:cNvSpPr txBox="1"/>
            <p:nvPr/>
          </p:nvSpPr>
          <p:spPr>
            <a:xfrm>
              <a:off x="7490174" y="58878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v</a:t>
              </a:r>
              <a:r>
                <a:rPr lang="pt-BR" baseline="-25000" dirty="0">
                  <a:latin typeface="Consolas" panose="020B0609020204030204" pitchFamily="49" charset="0"/>
                </a:rPr>
                <a:t>6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348" name="CaixaDeTexto 347">
              <a:extLst>
                <a:ext uri="{FF2B5EF4-FFF2-40B4-BE49-F238E27FC236}">
                  <a16:creationId xmlns:a16="http://schemas.microsoft.com/office/drawing/2014/main" id="{5CEF13E4-037A-4873-A353-F6875D1CCBD5}"/>
                </a:ext>
              </a:extLst>
            </p:cNvPr>
            <p:cNvSpPr txBox="1"/>
            <p:nvPr/>
          </p:nvSpPr>
          <p:spPr>
            <a:xfrm>
              <a:off x="8939478" y="5304522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v</a:t>
              </a:r>
              <a:r>
                <a:rPr lang="pt-BR" baseline="-25000" dirty="0">
                  <a:latin typeface="Consolas" panose="020B0609020204030204" pitchFamily="49" charset="0"/>
                </a:rPr>
                <a:t>7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350" name="CaixaDeTexto 349">
              <a:extLst>
                <a:ext uri="{FF2B5EF4-FFF2-40B4-BE49-F238E27FC236}">
                  <a16:creationId xmlns:a16="http://schemas.microsoft.com/office/drawing/2014/main" id="{0E7032AD-F106-4A54-93CE-EFE7A41F762D}"/>
                </a:ext>
              </a:extLst>
            </p:cNvPr>
            <p:cNvSpPr txBox="1"/>
            <p:nvPr/>
          </p:nvSpPr>
          <p:spPr>
            <a:xfrm>
              <a:off x="7504237" y="166401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z</a:t>
              </a:r>
            </a:p>
          </p:txBody>
        </p:sp>
        <p:sp>
          <p:nvSpPr>
            <p:cNvPr id="351" name="CaixaDeTexto 350">
              <a:extLst>
                <a:ext uri="{FF2B5EF4-FFF2-40B4-BE49-F238E27FC236}">
                  <a16:creationId xmlns:a16="http://schemas.microsoft.com/office/drawing/2014/main" id="{250F0C83-D5D0-4F5F-994E-88DAFCC8D20D}"/>
                </a:ext>
              </a:extLst>
            </p:cNvPr>
            <p:cNvSpPr txBox="1"/>
            <p:nvPr/>
          </p:nvSpPr>
          <p:spPr>
            <a:xfrm>
              <a:off x="9901366" y="398357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2E53866-F1EB-40B7-A16B-0FE27589EF10}"/>
                </a:ext>
              </a:extLst>
            </p:cNvPr>
            <p:cNvSpPr/>
            <p:nvPr/>
          </p:nvSpPr>
          <p:spPr>
            <a:xfrm>
              <a:off x="7629625" y="4126355"/>
              <a:ext cx="94739" cy="9969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04D54622-450F-4153-B5D7-DE25549F6756}"/>
                </a:ext>
              </a:extLst>
            </p:cNvPr>
            <p:cNvSpPr/>
            <p:nvPr/>
          </p:nvSpPr>
          <p:spPr>
            <a:xfrm>
              <a:off x="7620899" y="2465494"/>
              <a:ext cx="94739" cy="9969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25A95053-695D-4BEC-B988-B86A40C86643}"/>
                </a:ext>
              </a:extLst>
            </p:cNvPr>
            <p:cNvSpPr/>
            <p:nvPr/>
          </p:nvSpPr>
          <p:spPr>
            <a:xfrm>
              <a:off x="6391187" y="2980908"/>
              <a:ext cx="94739" cy="9969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82CC4CD4-4DAE-4CF6-A4E5-ADD4D798FDD7}"/>
                </a:ext>
              </a:extLst>
            </p:cNvPr>
            <p:cNvSpPr/>
            <p:nvPr/>
          </p:nvSpPr>
          <p:spPr>
            <a:xfrm>
              <a:off x="6001086" y="4128984"/>
              <a:ext cx="94739" cy="9969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9008BD57-636A-4156-ADA4-2E2424CDD43A}"/>
                </a:ext>
              </a:extLst>
            </p:cNvPr>
            <p:cNvSpPr/>
            <p:nvPr/>
          </p:nvSpPr>
          <p:spPr>
            <a:xfrm>
              <a:off x="9297105" y="4118394"/>
              <a:ext cx="94739" cy="9969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50CC0BC5-0ECD-470D-B791-7F1961599296}"/>
                </a:ext>
              </a:extLst>
            </p:cNvPr>
            <p:cNvSpPr/>
            <p:nvPr/>
          </p:nvSpPr>
          <p:spPr>
            <a:xfrm>
              <a:off x="8836014" y="2975406"/>
              <a:ext cx="94739" cy="9969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ED515E9D-129B-496A-8E47-7F12E99763D2}"/>
                </a:ext>
              </a:extLst>
            </p:cNvPr>
            <p:cNvCxnSpPr>
              <a:cxnSpLocks/>
              <a:stCxn id="50" idx="4"/>
              <a:endCxn id="82" idx="5"/>
            </p:cNvCxnSpPr>
            <p:nvPr/>
          </p:nvCxnSpPr>
          <p:spPr>
            <a:xfrm>
              <a:off x="6048456" y="4228683"/>
              <a:ext cx="392287" cy="10828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A1A73D5A-CECD-4C00-B6ED-C2D3D5F63D78}"/>
                </a:ext>
              </a:extLst>
            </p:cNvPr>
            <p:cNvCxnSpPr>
              <a:cxnSpLocks/>
              <a:stCxn id="82" idx="1"/>
              <a:endCxn id="78" idx="6"/>
            </p:cNvCxnSpPr>
            <p:nvPr/>
          </p:nvCxnSpPr>
          <p:spPr>
            <a:xfrm>
              <a:off x="6507734" y="5382024"/>
              <a:ext cx="1133202" cy="4658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F40014D1-DB26-4705-A892-02D15C638E91}"/>
                </a:ext>
              </a:extLst>
            </p:cNvPr>
            <p:cNvCxnSpPr>
              <a:cxnSpLocks/>
              <a:stCxn id="78" idx="2"/>
              <a:endCxn id="79" idx="7"/>
            </p:cNvCxnSpPr>
            <p:nvPr/>
          </p:nvCxnSpPr>
          <p:spPr>
            <a:xfrm flipV="1">
              <a:off x="7735675" y="5359712"/>
              <a:ext cx="1122076" cy="48813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2D61C4C-610F-4CF3-9EEF-1B81D24EF5A0}"/>
                </a:ext>
              </a:extLst>
            </p:cNvPr>
            <p:cNvCxnSpPr>
              <a:cxnSpLocks/>
              <a:stCxn id="79" idx="3"/>
              <a:endCxn id="60" idx="4"/>
            </p:cNvCxnSpPr>
            <p:nvPr/>
          </p:nvCxnSpPr>
          <p:spPr>
            <a:xfrm flipV="1">
              <a:off x="8924742" y="4218093"/>
              <a:ext cx="419733" cy="10711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7E4D7FCD-145D-44D3-AE1B-76BD1B883364}"/>
                </a:ext>
              </a:extLst>
            </p:cNvPr>
            <p:cNvSpPr/>
            <p:nvPr/>
          </p:nvSpPr>
          <p:spPr>
            <a:xfrm rot="10800000">
              <a:off x="7640936" y="5798001"/>
              <a:ext cx="94739" cy="9969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2C5284F7-E09D-4649-93F3-3DF30846DD05}"/>
                </a:ext>
              </a:extLst>
            </p:cNvPr>
            <p:cNvSpPr/>
            <p:nvPr/>
          </p:nvSpPr>
          <p:spPr>
            <a:xfrm rot="10800000">
              <a:off x="8843877" y="5274614"/>
              <a:ext cx="94739" cy="9969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63912411-C4DB-44B2-9A9A-C979930DCDC9}"/>
                </a:ext>
              </a:extLst>
            </p:cNvPr>
            <p:cNvSpPr/>
            <p:nvPr/>
          </p:nvSpPr>
          <p:spPr>
            <a:xfrm rot="10800000">
              <a:off x="6426869" y="5296926"/>
              <a:ext cx="94739" cy="9969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236447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F6246-ACC7-4289-A602-1566EC8F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Cilindro - Lateral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287DCE-5263-4871-A28D-B654C88A8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ideia básica</a:t>
            </a:r>
            <a:r>
              <a:rPr lang="pt-BR" dirty="0"/>
              <a:t> é </a:t>
            </a:r>
            <a:r>
              <a:rPr lang="pt-BR" dirty="0">
                <a:solidFill>
                  <a:schemeClr val="accent3"/>
                </a:solidFill>
              </a:rPr>
              <a:t>iterar</a:t>
            </a:r>
            <a:r>
              <a:rPr lang="pt-BR" dirty="0"/>
              <a:t> sobre </a:t>
            </a:r>
            <a:r>
              <a:rPr lang="pt-BR" dirty="0">
                <a:solidFill>
                  <a:schemeClr val="accent1"/>
                </a:solidFill>
              </a:rPr>
              <a:t>cada anel </a:t>
            </a:r>
          </a:p>
          <a:p>
            <a:pPr lvl="1"/>
            <a:r>
              <a:rPr lang="pt-BR" dirty="0"/>
              <a:t>Cada iteração gera os vértices de um anel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B92A09-9733-4518-9FF5-CC399DD46D4A}"/>
              </a:ext>
            </a:extLst>
          </p:cNvPr>
          <p:cNvSpPr txBox="1"/>
          <p:nvPr/>
        </p:nvSpPr>
        <p:spPr>
          <a:xfrm>
            <a:off x="1443297" y="2991591"/>
            <a:ext cx="995345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calcula vértices de cada anel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 = 0;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 &lt; </a:t>
            </a:r>
            <a:r>
              <a:rPr lang="pt-BR" sz="1400" dirty="0" err="1">
                <a:latin typeface="Consolas" panose="020B0609020204030204" pitchFamily="49" charset="0"/>
              </a:rPr>
              <a:t>ringCount</a:t>
            </a:r>
            <a:r>
              <a:rPr lang="pt-BR" sz="1400" dirty="0">
                <a:latin typeface="Consolas" panose="020B0609020204030204" pitchFamily="49" charset="0"/>
              </a:rPr>
              <a:t>; ++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y = -0.5f * </a:t>
            </a:r>
            <a:r>
              <a:rPr lang="pt-BR" sz="1400" dirty="0" err="1">
                <a:latin typeface="Consolas" panose="020B0609020204030204" pitchFamily="49" charset="0"/>
              </a:rPr>
              <a:t>height</a:t>
            </a:r>
            <a:r>
              <a:rPr lang="pt-BR" sz="1400" dirty="0">
                <a:latin typeface="Consolas" panose="020B0609020204030204" pitchFamily="49" charset="0"/>
              </a:rPr>
              <a:t> +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 * </a:t>
            </a:r>
            <a:r>
              <a:rPr lang="pt-BR" sz="1400" dirty="0" err="1">
                <a:latin typeface="Consolas" panose="020B0609020204030204" pitchFamily="49" charset="0"/>
              </a:rPr>
              <a:t>stackHeight</a:t>
            </a:r>
            <a:r>
              <a:rPr lang="pt-BR" sz="1400" dirty="0">
                <a:latin typeface="Consolas" panose="020B0609020204030204" pitchFamily="49" charset="0"/>
              </a:rPr>
              <a:t>;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altura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r = </a:t>
            </a:r>
            <a:r>
              <a:rPr lang="pt-BR" sz="1400" dirty="0" err="1">
                <a:latin typeface="Consolas" panose="020B0609020204030204" pitchFamily="49" charset="0"/>
              </a:rPr>
              <a:t>bottom</a:t>
            </a:r>
            <a:r>
              <a:rPr lang="pt-BR" sz="1400" dirty="0">
                <a:latin typeface="Consolas" panose="020B0609020204030204" pitchFamily="49" charset="0"/>
              </a:rPr>
              <a:t> +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 * </a:t>
            </a:r>
            <a:r>
              <a:rPr lang="pt-BR" sz="1400" dirty="0" err="1">
                <a:latin typeface="Consolas" panose="020B0609020204030204" pitchFamily="49" charset="0"/>
              </a:rPr>
              <a:t>radiusStep</a:t>
            </a:r>
            <a:r>
              <a:rPr lang="pt-BR" sz="1400" dirty="0">
                <a:latin typeface="Consolas" panose="020B0609020204030204" pitchFamily="49" charset="0"/>
              </a:rPr>
              <a:t>;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raio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theta</a:t>
            </a:r>
            <a:r>
              <a:rPr lang="pt-BR" sz="1400" dirty="0">
                <a:latin typeface="Consolas" panose="020B0609020204030204" pitchFamily="49" charset="0"/>
              </a:rPr>
              <a:t> = 2.0f *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XM_PI </a:t>
            </a:r>
            <a:r>
              <a:rPr lang="pt-BR" sz="1400" dirty="0">
                <a:latin typeface="Consolas" panose="020B0609020204030204" pitchFamily="49" charset="0"/>
              </a:rPr>
              <a:t>/ </a:t>
            </a:r>
            <a:r>
              <a:rPr lang="pt-BR" sz="1400" dirty="0" err="1">
                <a:latin typeface="Consolas" panose="020B0609020204030204" pitchFamily="49" charset="0"/>
              </a:rPr>
              <a:t>sliceCount</a:t>
            </a:r>
            <a:r>
              <a:rPr lang="pt-BR" sz="1400" dirty="0">
                <a:latin typeface="Consolas" panose="020B0609020204030204" pitchFamily="49" charset="0"/>
              </a:rPr>
              <a:t>;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delta </a:t>
            </a:r>
            <a:r>
              <a:rPr lang="pt-BR" sz="1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theta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 = 0;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 &lt;= </a:t>
            </a:r>
            <a:r>
              <a:rPr lang="pt-BR" sz="1400" dirty="0" err="1">
                <a:latin typeface="Consolas" panose="020B0609020204030204" pitchFamily="49" charset="0"/>
              </a:rPr>
              <a:t>sliceCount</a:t>
            </a:r>
            <a:r>
              <a:rPr lang="pt-BR" sz="1400" dirty="0">
                <a:latin typeface="Consolas" panose="020B0609020204030204" pitchFamily="49" charset="0"/>
              </a:rPr>
              <a:t>; ++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vertex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latin typeface="Consolas" panose="020B0609020204030204" pitchFamily="49" charset="0"/>
              </a:rPr>
              <a:t>vertex.pos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(r * 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cosf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 * </a:t>
            </a:r>
            <a:r>
              <a:rPr lang="pt-BR" sz="1400" dirty="0" err="1">
                <a:latin typeface="Consolas" panose="020B0609020204030204" pitchFamily="49" charset="0"/>
              </a:rPr>
              <a:t>theta</a:t>
            </a:r>
            <a:r>
              <a:rPr lang="pt-BR" sz="1400" dirty="0">
                <a:latin typeface="Consolas" panose="020B0609020204030204" pitchFamily="49" charset="0"/>
              </a:rPr>
              <a:t>), y, r * 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sinf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 * </a:t>
            </a:r>
            <a:r>
              <a:rPr lang="pt-BR" sz="1400" dirty="0" err="1">
                <a:latin typeface="Consolas" panose="020B0609020204030204" pitchFamily="49" charset="0"/>
              </a:rPr>
              <a:t>theta</a:t>
            </a:r>
            <a:r>
              <a:rPr lang="pt-BR" sz="1400" dirty="0">
                <a:latin typeface="Consolas" panose="020B0609020204030204" pitchFamily="49" charset="0"/>
              </a:rPr>
              <a:t>));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vértice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latin typeface="Consolas" panose="020B0609020204030204" pitchFamily="49" charset="0"/>
              </a:rPr>
              <a:t>vertices.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push_back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vertex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   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85696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8F958-CC93-4F74-8CBC-AF5E7285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Cilindro - Lateral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D0957A-1C87-439B-B18B-80D6D8E75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86938"/>
            <a:ext cx="10820400" cy="4289361"/>
          </a:xfrm>
        </p:spPr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/>
                </a:solidFill>
              </a:rPr>
              <a:t>vértices</a:t>
            </a:r>
            <a:r>
              <a:rPr lang="pt-BR" dirty="0"/>
              <a:t> da lateral precisam ser </a:t>
            </a:r>
            <a:r>
              <a:rPr lang="pt-BR" dirty="0">
                <a:solidFill>
                  <a:schemeClr val="accent1"/>
                </a:solidFill>
              </a:rPr>
              <a:t>interligados</a:t>
            </a:r>
          </a:p>
          <a:p>
            <a:pPr lvl="1"/>
            <a:r>
              <a:rPr lang="pt-BR" dirty="0"/>
              <a:t>Interligação feita através de </a:t>
            </a:r>
            <a:r>
              <a:rPr lang="pt-BR" dirty="0">
                <a:solidFill>
                  <a:schemeClr val="accent2"/>
                </a:solidFill>
              </a:rPr>
              <a:t>índices</a:t>
            </a:r>
          </a:p>
          <a:p>
            <a:pPr lvl="1"/>
            <a:r>
              <a:rPr lang="pt-BR" dirty="0"/>
              <a:t>Transforma os quadriláteros em </a:t>
            </a:r>
            <a:r>
              <a:rPr lang="pt-BR" dirty="0">
                <a:solidFill>
                  <a:schemeClr val="accent2"/>
                </a:solidFill>
              </a:rPr>
              <a:t>triângulos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39C5AD-0099-4E98-BB48-7161594F1304}"/>
              </a:ext>
            </a:extLst>
          </p:cNvPr>
          <p:cNvSpPr txBox="1"/>
          <p:nvPr/>
        </p:nvSpPr>
        <p:spPr>
          <a:xfrm>
            <a:off x="1376795" y="3420413"/>
            <a:ext cx="64593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 = 0;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 &lt; </a:t>
            </a:r>
            <a:r>
              <a:rPr lang="pt-BR" sz="1400" dirty="0" err="1">
                <a:latin typeface="Consolas" panose="020B0609020204030204" pitchFamily="49" charset="0"/>
              </a:rPr>
              <a:t>stackCount</a:t>
            </a:r>
            <a:r>
              <a:rPr lang="pt-BR" sz="1400" dirty="0">
                <a:latin typeface="Consolas" panose="020B0609020204030204" pitchFamily="49" charset="0"/>
              </a:rPr>
              <a:t>; ++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 = 0;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 &lt; </a:t>
            </a:r>
            <a:r>
              <a:rPr lang="pt-BR" sz="1400" dirty="0" err="1">
                <a:latin typeface="Consolas" panose="020B0609020204030204" pitchFamily="49" charset="0"/>
              </a:rPr>
              <a:t>sliceCount</a:t>
            </a:r>
            <a:r>
              <a:rPr lang="pt-BR" sz="1400" dirty="0">
                <a:latin typeface="Consolas" panose="020B0609020204030204" pitchFamily="49" charset="0"/>
              </a:rPr>
              <a:t>; ++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latin typeface="Consolas" panose="020B0609020204030204" pitchFamily="49" charset="0"/>
              </a:rPr>
              <a:t>indices.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push_back</a:t>
            </a:r>
            <a:r>
              <a:rPr lang="pt-BR" sz="1400" dirty="0">
                <a:latin typeface="Consolas" panose="020B0609020204030204" pitchFamily="49" charset="0"/>
              </a:rPr>
              <a:t>((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)     * </a:t>
            </a:r>
            <a:r>
              <a:rPr lang="pt-BR" sz="1400" dirty="0" err="1">
                <a:latin typeface="Consolas" panose="020B0609020204030204" pitchFamily="49" charset="0"/>
              </a:rPr>
              <a:t>ringVertexCount</a:t>
            </a:r>
            <a:r>
              <a:rPr lang="pt-BR" sz="1400" dirty="0">
                <a:latin typeface="Consolas" panose="020B0609020204030204" pitchFamily="49" charset="0"/>
              </a:rPr>
              <a:t> + (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));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latin typeface="Consolas" panose="020B0609020204030204" pitchFamily="49" charset="0"/>
              </a:rPr>
              <a:t>indices.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push_back</a:t>
            </a:r>
            <a:r>
              <a:rPr lang="pt-BR" sz="1400" dirty="0">
                <a:latin typeface="Consolas" panose="020B0609020204030204" pitchFamily="49" charset="0"/>
              </a:rPr>
              <a:t>((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 + 1) * </a:t>
            </a:r>
            <a:r>
              <a:rPr lang="pt-BR" sz="1400" dirty="0" err="1">
                <a:latin typeface="Consolas" panose="020B0609020204030204" pitchFamily="49" charset="0"/>
              </a:rPr>
              <a:t>ringVertexCount</a:t>
            </a:r>
            <a:r>
              <a:rPr lang="pt-BR" sz="1400" dirty="0">
                <a:latin typeface="Consolas" panose="020B0609020204030204" pitchFamily="49" charset="0"/>
              </a:rPr>
              <a:t> + (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));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latin typeface="Consolas" panose="020B0609020204030204" pitchFamily="49" charset="0"/>
              </a:rPr>
              <a:t>indices.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push_back</a:t>
            </a:r>
            <a:r>
              <a:rPr lang="pt-BR" sz="1400" dirty="0">
                <a:latin typeface="Consolas" panose="020B0609020204030204" pitchFamily="49" charset="0"/>
              </a:rPr>
              <a:t>((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 + 1) * </a:t>
            </a:r>
            <a:r>
              <a:rPr lang="pt-BR" sz="1400" dirty="0" err="1">
                <a:latin typeface="Consolas" panose="020B0609020204030204" pitchFamily="49" charset="0"/>
              </a:rPr>
              <a:t>ringVertexCount</a:t>
            </a:r>
            <a:r>
              <a:rPr lang="pt-BR" sz="1400" dirty="0">
                <a:latin typeface="Consolas" panose="020B0609020204030204" pitchFamily="49" charset="0"/>
              </a:rPr>
              <a:t> + (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 + 1));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latin typeface="Consolas" panose="020B0609020204030204" pitchFamily="49" charset="0"/>
              </a:rPr>
              <a:t>indices.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push_back</a:t>
            </a:r>
            <a:r>
              <a:rPr lang="pt-BR" sz="1400" dirty="0">
                <a:latin typeface="Consolas" panose="020B0609020204030204" pitchFamily="49" charset="0"/>
              </a:rPr>
              <a:t>((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)     * </a:t>
            </a:r>
            <a:r>
              <a:rPr lang="pt-BR" sz="1400" dirty="0" err="1">
                <a:latin typeface="Consolas" panose="020B0609020204030204" pitchFamily="49" charset="0"/>
              </a:rPr>
              <a:t>ringVertexCount</a:t>
            </a:r>
            <a:r>
              <a:rPr lang="pt-BR" sz="1400" dirty="0">
                <a:latin typeface="Consolas" panose="020B0609020204030204" pitchFamily="49" charset="0"/>
              </a:rPr>
              <a:t> + (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));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latin typeface="Consolas" panose="020B0609020204030204" pitchFamily="49" charset="0"/>
              </a:rPr>
              <a:t>indices.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push_back</a:t>
            </a:r>
            <a:r>
              <a:rPr lang="pt-BR" sz="1400" dirty="0">
                <a:latin typeface="Consolas" panose="020B0609020204030204" pitchFamily="49" charset="0"/>
              </a:rPr>
              <a:t>((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 + 1) * </a:t>
            </a:r>
            <a:r>
              <a:rPr lang="pt-BR" sz="1400" dirty="0" err="1">
                <a:latin typeface="Consolas" panose="020B0609020204030204" pitchFamily="49" charset="0"/>
              </a:rPr>
              <a:t>ringVertexCount</a:t>
            </a:r>
            <a:r>
              <a:rPr lang="pt-BR" sz="1400" dirty="0">
                <a:latin typeface="Consolas" panose="020B0609020204030204" pitchFamily="49" charset="0"/>
              </a:rPr>
              <a:t> + (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 + 1));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latin typeface="Consolas" panose="020B0609020204030204" pitchFamily="49" charset="0"/>
              </a:rPr>
              <a:t>indices.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push_back</a:t>
            </a:r>
            <a:r>
              <a:rPr lang="pt-BR" sz="1400" dirty="0">
                <a:latin typeface="Consolas" panose="020B0609020204030204" pitchFamily="49" charset="0"/>
              </a:rPr>
              <a:t>((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)     * </a:t>
            </a:r>
            <a:r>
              <a:rPr lang="pt-BR" sz="1400" dirty="0" err="1">
                <a:latin typeface="Consolas" panose="020B0609020204030204" pitchFamily="49" charset="0"/>
              </a:rPr>
              <a:t>ringVertexCount</a:t>
            </a:r>
            <a:r>
              <a:rPr lang="pt-BR" sz="1400" dirty="0">
                <a:latin typeface="Consolas" panose="020B0609020204030204" pitchFamily="49" charset="0"/>
              </a:rPr>
              <a:t> + (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 + 1));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482ADBEC-A8E8-4CAA-A4C0-9A4C67B5564D}"/>
              </a:ext>
            </a:extLst>
          </p:cNvPr>
          <p:cNvGrpSpPr/>
          <p:nvPr/>
        </p:nvGrpSpPr>
        <p:grpSpPr>
          <a:xfrm>
            <a:off x="7888853" y="2188850"/>
            <a:ext cx="3412336" cy="4013308"/>
            <a:chOff x="7888853" y="2188850"/>
            <a:chExt cx="3412336" cy="4013308"/>
          </a:xfrm>
        </p:grpSpPr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6CD37915-FD39-4D3D-84CE-777827541CB3}"/>
                </a:ext>
              </a:extLst>
            </p:cNvPr>
            <p:cNvSpPr txBox="1"/>
            <p:nvPr/>
          </p:nvSpPr>
          <p:spPr>
            <a:xfrm>
              <a:off x="9568955" y="421296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999E7ECD-B409-48DC-9738-138A538908E2}"/>
                </a:ext>
              </a:extLst>
            </p:cNvPr>
            <p:cNvSpPr txBox="1"/>
            <p:nvPr/>
          </p:nvSpPr>
          <p:spPr>
            <a:xfrm>
              <a:off x="9556689" y="49760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2F436EAB-9FB9-47BF-BD19-8F081E3C884B}"/>
                </a:ext>
              </a:extLst>
            </p:cNvPr>
            <p:cNvSpPr txBox="1"/>
            <p:nvPr/>
          </p:nvSpPr>
          <p:spPr>
            <a:xfrm>
              <a:off x="9054796" y="49760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10D174D-2244-4584-98F2-8E14EC755D1E}"/>
                </a:ext>
              </a:extLst>
            </p:cNvPr>
            <p:cNvSpPr txBox="1"/>
            <p:nvPr/>
          </p:nvSpPr>
          <p:spPr>
            <a:xfrm>
              <a:off x="9057186" y="421296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3DAD1270-9BC2-4193-B2C4-DC1E2DCF32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32389" y="4963802"/>
              <a:ext cx="250500" cy="1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AB497BBE-1D1B-41F1-A638-54E70645FC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32389" y="4500343"/>
              <a:ext cx="250500" cy="1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2C1B859-2AFD-4C86-9108-4E33F1A7E047}"/>
                </a:ext>
              </a:extLst>
            </p:cNvPr>
            <p:cNvSpPr/>
            <p:nvPr/>
          </p:nvSpPr>
          <p:spPr>
            <a:xfrm>
              <a:off x="9087413" y="3106963"/>
              <a:ext cx="484855" cy="4641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3C900EC-1993-424D-8FA8-589E6BFE263D}"/>
                </a:ext>
              </a:extLst>
            </p:cNvPr>
            <p:cNvSpPr/>
            <p:nvPr/>
          </p:nvSpPr>
          <p:spPr>
            <a:xfrm>
              <a:off x="9572268" y="3106962"/>
              <a:ext cx="484855" cy="4641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EE03ADE-630B-4B83-B1B0-3CC46335C714}"/>
                </a:ext>
              </a:extLst>
            </p:cNvPr>
            <p:cNvSpPr/>
            <p:nvPr/>
          </p:nvSpPr>
          <p:spPr>
            <a:xfrm>
              <a:off x="10057123" y="3106962"/>
              <a:ext cx="484855" cy="4641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E81459A-6504-4158-911D-B86BE0FF5E26}"/>
                </a:ext>
              </a:extLst>
            </p:cNvPr>
            <p:cNvSpPr/>
            <p:nvPr/>
          </p:nvSpPr>
          <p:spPr>
            <a:xfrm>
              <a:off x="10541978" y="3106962"/>
              <a:ext cx="484855" cy="4641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9D98E41-F8F6-4BB8-8653-35601C4B087A}"/>
                </a:ext>
              </a:extLst>
            </p:cNvPr>
            <p:cNvSpPr/>
            <p:nvPr/>
          </p:nvSpPr>
          <p:spPr>
            <a:xfrm>
              <a:off x="9087413" y="3571120"/>
              <a:ext cx="484855" cy="4641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A3271203-5C5F-4B6A-A30C-F39E1AD2347F}"/>
                </a:ext>
              </a:extLst>
            </p:cNvPr>
            <p:cNvSpPr/>
            <p:nvPr/>
          </p:nvSpPr>
          <p:spPr>
            <a:xfrm>
              <a:off x="9572268" y="3571119"/>
              <a:ext cx="484855" cy="4641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2C16194-FD90-4B69-860F-22387C5389C5}"/>
                </a:ext>
              </a:extLst>
            </p:cNvPr>
            <p:cNvSpPr/>
            <p:nvPr/>
          </p:nvSpPr>
          <p:spPr>
            <a:xfrm>
              <a:off x="10057123" y="3571119"/>
              <a:ext cx="484855" cy="4641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AD9D48BA-DC6C-4581-9E39-5B389A4F27BB}"/>
                </a:ext>
              </a:extLst>
            </p:cNvPr>
            <p:cNvSpPr/>
            <p:nvPr/>
          </p:nvSpPr>
          <p:spPr>
            <a:xfrm>
              <a:off x="10541978" y="3571119"/>
              <a:ext cx="484855" cy="4641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D52B797A-B4CA-44DF-9205-34A26F6F1C18}"/>
                </a:ext>
              </a:extLst>
            </p:cNvPr>
            <p:cNvSpPr/>
            <p:nvPr/>
          </p:nvSpPr>
          <p:spPr>
            <a:xfrm>
              <a:off x="9087413" y="4035277"/>
              <a:ext cx="484855" cy="4641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41AA1700-34DC-419E-AD3D-A054CC276840}"/>
                </a:ext>
              </a:extLst>
            </p:cNvPr>
            <p:cNvSpPr/>
            <p:nvPr/>
          </p:nvSpPr>
          <p:spPr>
            <a:xfrm>
              <a:off x="9572268" y="4035276"/>
              <a:ext cx="484855" cy="4641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14B670B-DF10-4E7D-8730-6BDD9E68B61A}"/>
                </a:ext>
              </a:extLst>
            </p:cNvPr>
            <p:cNvSpPr/>
            <p:nvPr/>
          </p:nvSpPr>
          <p:spPr>
            <a:xfrm>
              <a:off x="10057123" y="4035276"/>
              <a:ext cx="484855" cy="4641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63A815A-4442-4226-9CD1-069F0B958D08}"/>
                </a:ext>
              </a:extLst>
            </p:cNvPr>
            <p:cNvSpPr/>
            <p:nvPr/>
          </p:nvSpPr>
          <p:spPr>
            <a:xfrm>
              <a:off x="10541978" y="4035276"/>
              <a:ext cx="484855" cy="4641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1005706-9496-443F-BD63-4D15CE4A9BA7}"/>
                </a:ext>
              </a:extLst>
            </p:cNvPr>
            <p:cNvSpPr/>
            <p:nvPr/>
          </p:nvSpPr>
          <p:spPr>
            <a:xfrm>
              <a:off x="9087413" y="4499433"/>
              <a:ext cx="484855" cy="46415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7AB1E94B-E401-4670-A7C3-B4D89B5CC0CD}"/>
                </a:ext>
              </a:extLst>
            </p:cNvPr>
            <p:cNvSpPr/>
            <p:nvPr/>
          </p:nvSpPr>
          <p:spPr>
            <a:xfrm>
              <a:off x="9572268" y="4499432"/>
              <a:ext cx="484855" cy="46415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11BC60F-4009-42C7-A0FC-6E163E836F2B}"/>
                </a:ext>
              </a:extLst>
            </p:cNvPr>
            <p:cNvSpPr/>
            <p:nvPr/>
          </p:nvSpPr>
          <p:spPr>
            <a:xfrm>
              <a:off x="10057123" y="4499432"/>
              <a:ext cx="484855" cy="46415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16EB71B0-C7EA-4EBB-808A-2FCCAA94F900}"/>
                </a:ext>
              </a:extLst>
            </p:cNvPr>
            <p:cNvSpPr/>
            <p:nvPr/>
          </p:nvSpPr>
          <p:spPr>
            <a:xfrm>
              <a:off x="10541978" y="4499432"/>
              <a:ext cx="484855" cy="46415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51BCB83-C649-4D26-9BFF-0D5C82D3E1EB}"/>
                </a:ext>
              </a:extLst>
            </p:cNvPr>
            <p:cNvSpPr/>
            <p:nvPr/>
          </p:nvSpPr>
          <p:spPr>
            <a:xfrm>
              <a:off x="9048925" y="4456184"/>
              <a:ext cx="79508" cy="836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4BB123A-4258-43D8-9C5C-C0EB30091841}"/>
                </a:ext>
              </a:extLst>
            </p:cNvPr>
            <p:cNvSpPr/>
            <p:nvPr/>
          </p:nvSpPr>
          <p:spPr>
            <a:xfrm>
              <a:off x="9532902" y="4456184"/>
              <a:ext cx="79508" cy="836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1F7332D9-5DE0-459D-9912-6F45F001C21E}"/>
                </a:ext>
              </a:extLst>
            </p:cNvPr>
            <p:cNvSpPr/>
            <p:nvPr/>
          </p:nvSpPr>
          <p:spPr>
            <a:xfrm>
              <a:off x="9048925" y="4919740"/>
              <a:ext cx="79508" cy="836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05995FCF-B840-4F05-8BC9-5230E0A991CD}"/>
                </a:ext>
              </a:extLst>
            </p:cNvPr>
            <p:cNvSpPr/>
            <p:nvPr/>
          </p:nvSpPr>
          <p:spPr>
            <a:xfrm>
              <a:off x="9532902" y="4919740"/>
              <a:ext cx="79508" cy="836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E4CFC748-8495-4400-BBCC-3CCBCF5CB413}"/>
                </a:ext>
              </a:extLst>
            </p:cNvPr>
            <p:cNvSpPr txBox="1"/>
            <p:nvPr/>
          </p:nvSpPr>
          <p:spPr>
            <a:xfrm>
              <a:off x="9199212" y="2188850"/>
              <a:ext cx="261257" cy="309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j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CCB4D74-DD5D-4A87-8866-A99B273B9134}"/>
                </a:ext>
              </a:extLst>
            </p:cNvPr>
            <p:cNvSpPr txBox="1"/>
            <p:nvPr/>
          </p:nvSpPr>
          <p:spPr>
            <a:xfrm>
              <a:off x="8142127" y="477380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dirty="0"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2CAB905-8A69-4F4D-90F5-795ADA8FC079}"/>
                </a:ext>
              </a:extLst>
            </p:cNvPr>
            <p:cNvSpPr txBox="1"/>
            <p:nvPr/>
          </p:nvSpPr>
          <p:spPr>
            <a:xfrm>
              <a:off x="7888853" y="431153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dirty="0">
                  <a:latin typeface="Consolas" panose="020B0609020204030204" pitchFamily="49" charset="0"/>
                </a:rPr>
                <a:t>i+1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62CE724-C96A-41D4-B111-217C89EFA59C}"/>
                </a:ext>
              </a:extLst>
            </p:cNvPr>
            <p:cNvSpPr txBox="1"/>
            <p:nvPr/>
          </p:nvSpPr>
          <p:spPr>
            <a:xfrm>
              <a:off x="9180546" y="26013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CE071A94-50C1-4F98-91DD-2E02E6C97399}"/>
                </a:ext>
              </a:extLst>
            </p:cNvPr>
            <p:cNvSpPr txBox="1"/>
            <p:nvPr/>
          </p:nvSpPr>
          <p:spPr>
            <a:xfrm>
              <a:off x="9674943" y="26013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A0F5EBC-ACC9-45EA-85D2-CBD1CB4B9C6F}"/>
                </a:ext>
              </a:extLst>
            </p:cNvPr>
            <p:cNvSpPr txBox="1"/>
            <p:nvPr/>
          </p:nvSpPr>
          <p:spPr>
            <a:xfrm>
              <a:off x="10180779" y="26013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8F474609-BAD5-4B27-A0B5-653C69DFE340}"/>
                </a:ext>
              </a:extLst>
            </p:cNvPr>
            <p:cNvSpPr txBox="1"/>
            <p:nvPr/>
          </p:nvSpPr>
          <p:spPr>
            <a:xfrm>
              <a:off x="10637143" y="26013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8DFEC8A4-6EE2-410A-9351-27EB8C75B93C}"/>
                </a:ext>
              </a:extLst>
            </p:cNvPr>
            <p:cNvSpPr txBox="1"/>
            <p:nvPr/>
          </p:nvSpPr>
          <p:spPr>
            <a:xfrm>
              <a:off x="8504586" y="4806472"/>
              <a:ext cx="238387" cy="258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853B2C04-E9DF-47D5-99F8-821408FA4F49}"/>
                </a:ext>
              </a:extLst>
            </p:cNvPr>
            <p:cNvSpPr txBox="1"/>
            <p:nvPr/>
          </p:nvSpPr>
          <p:spPr>
            <a:xfrm>
              <a:off x="8494964" y="434231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CCE5C57A-111A-467C-92B4-FBA7F6CE536A}"/>
                </a:ext>
              </a:extLst>
            </p:cNvPr>
            <p:cNvSpPr txBox="1"/>
            <p:nvPr/>
          </p:nvSpPr>
          <p:spPr>
            <a:xfrm>
              <a:off x="8494964" y="3906127"/>
              <a:ext cx="238387" cy="258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A56A9C81-4FA7-4550-8096-4C5748955A30}"/>
                </a:ext>
              </a:extLst>
            </p:cNvPr>
            <p:cNvSpPr txBox="1"/>
            <p:nvPr/>
          </p:nvSpPr>
          <p:spPr>
            <a:xfrm>
              <a:off x="8504586" y="3436589"/>
              <a:ext cx="238387" cy="258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FF74952-CE43-4727-9FF1-18C760095E16}"/>
                </a:ext>
              </a:extLst>
            </p:cNvPr>
            <p:cNvSpPr txBox="1"/>
            <p:nvPr/>
          </p:nvSpPr>
          <p:spPr>
            <a:xfrm>
              <a:off x="8500905" y="2977358"/>
              <a:ext cx="238387" cy="258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0CF8BEAA-DCA6-4F44-BEFF-53363D2D9ACD}"/>
                </a:ext>
              </a:extLst>
            </p:cNvPr>
            <p:cNvSpPr txBox="1"/>
            <p:nvPr/>
          </p:nvSpPr>
          <p:spPr>
            <a:xfrm>
              <a:off x="9215389" y="5463494"/>
              <a:ext cx="179247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Exemplo supondo </a:t>
              </a:r>
              <a:br>
                <a:rPr lang="pt-BR" sz="1400" dirty="0"/>
              </a:br>
              <a:r>
                <a:rPr lang="pt-BR" sz="1400" dirty="0"/>
                <a:t>5 vértices </a:t>
              </a:r>
              <a:br>
                <a:rPr lang="pt-BR" sz="1400" dirty="0"/>
              </a:br>
              <a:r>
                <a:rPr lang="pt-BR" sz="1400" dirty="0"/>
                <a:t>por anel</a:t>
              </a:r>
            </a:p>
          </p:txBody>
        </p: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F6B0D2A8-7E3A-4F18-B7D0-15B5B885674E}"/>
                </a:ext>
              </a:extLst>
            </p:cNvPr>
            <p:cNvCxnSpPr>
              <a:cxnSpLocks/>
              <a:stCxn id="26" idx="7"/>
              <a:endCxn id="25" idx="3"/>
            </p:cNvCxnSpPr>
            <p:nvPr/>
          </p:nvCxnSpPr>
          <p:spPr>
            <a:xfrm flipV="1">
              <a:off x="9116789" y="4527602"/>
              <a:ext cx="427756" cy="404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CF93CFBB-6084-4DF8-8546-65BDBA11C0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32389" y="4031619"/>
              <a:ext cx="250500" cy="1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E4E3043B-0538-4A7C-8E98-3136206373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32389" y="3572026"/>
              <a:ext cx="250500" cy="1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AA022DF4-0A71-4FCC-B2D5-88105F776B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32389" y="3106507"/>
              <a:ext cx="250500" cy="1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have Direita 61">
              <a:extLst>
                <a:ext uri="{FF2B5EF4-FFF2-40B4-BE49-F238E27FC236}">
                  <a16:creationId xmlns:a16="http://schemas.microsoft.com/office/drawing/2014/main" id="{203F4E9C-2D25-41C9-A627-377E1F54783F}"/>
                </a:ext>
              </a:extLst>
            </p:cNvPr>
            <p:cNvSpPr/>
            <p:nvPr/>
          </p:nvSpPr>
          <p:spPr>
            <a:xfrm rot="16200000">
              <a:off x="9241149" y="2774788"/>
              <a:ext cx="167395" cy="41611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have Direita 62">
              <a:extLst>
                <a:ext uri="{FF2B5EF4-FFF2-40B4-BE49-F238E27FC236}">
                  <a16:creationId xmlns:a16="http://schemas.microsoft.com/office/drawing/2014/main" id="{2A03D709-5A1E-4F92-8A72-41C54CB83243}"/>
                </a:ext>
              </a:extLst>
            </p:cNvPr>
            <p:cNvSpPr/>
            <p:nvPr/>
          </p:nvSpPr>
          <p:spPr>
            <a:xfrm rot="16200000">
              <a:off x="9730997" y="2767046"/>
              <a:ext cx="167395" cy="41611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have Direita 63">
              <a:extLst>
                <a:ext uri="{FF2B5EF4-FFF2-40B4-BE49-F238E27FC236}">
                  <a16:creationId xmlns:a16="http://schemas.microsoft.com/office/drawing/2014/main" id="{0939D8FB-798D-4D66-8105-DDBCFABC02AE}"/>
                </a:ext>
              </a:extLst>
            </p:cNvPr>
            <p:cNvSpPr/>
            <p:nvPr/>
          </p:nvSpPr>
          <p:spPr>
            <a:xfrm rot="16200000">
              <a:off x="10239107" y="2767046"/>
              <a:ext cx="167395" cy="41611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have Direita 64">
              <a:extLst>
                <a:ext uri="{FF2B5EF4-FFF2-40B4-BE49-F238E27FC236}">
                  <a16:creationId xmlns:a16="http://schemas.microsoft.com/office/drawing/2014/main" id="{17D15102-4773-4B79-A489-3F3FD150F5E2}"/>
                </a:ext>
              </a:extLst>
            </p:cNvPr>
            <p:cNvSpPr/>
            <p:nvPr/>
          </p:nvSpPr>
          <p:spPr>
            <a:xfrm rot="16200000">
              <a:off x="10715999" y="2761804"/>
              <a:ext cx="167395" cy="41611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8014C323-8BF9-4209-A13D-68028AA9F7B9}"/>
                </a:ext>
              </a:extLst>
            </p:cNvPr>
            <p:cNvSpPr/>
            <p:nvPr/>
          </p:nvSpPr>
          <p:spPr>
            <a:xfrm>
              <a:off x="10018247" y="4456184"/>
              <a:ext cx="79508" cy="836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42176857-7814-4030-B0FA-8E1B71D9B416}"/>
                </a:ext>
              </a:extLst>
            </p:cNvPr>
            <p:cNvSpPr/>
            <p:nvPr/>
          </p:nvSpPr>
          <p:spPr>
            <a:xfrm>
              <a:off x="10502224" y="4456184"/>
              <a:ext cx="79508" cy="836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8CE232CF-247C-4448-9D5E-B74BD785DAFA}"/>
                </a:ext>
              </a:extLst>
            </p:cNvPr>
            <p:cNvSpPr/>
            <p:nvPr/>
          </p:nvSpPr>
          <p:spPr>
            <a:xfrm>
              <a:off x="10018247" y="4919740"/>
              <a:ext cx="79508" cy="836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A3F0EBAF-C4D5-4325-A866-7B32485EC3D3}"/>
                </a:ext>
              </a:extLst>
            </p:cNvPr>
            <p:cNvSpPr/>
            <p:nvPr/>
          </p:nvSpPr>
          <p:spPr>
            <a:xfrm>
              <a:off x="10502224" y="4919740"/>
              <a:ext cx="79508" cy="836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065FC00A-6E65-44EE-9BD5-951FFC8AF20A}"/>
                </a:ext>
              </a:extLst>
            </p:cNvPr>
            <p:cNvSpPr/>
            <p:nvPr/>
          </p:nvSpPr>
          <p:spPr>
            <a:xfrm>
              <a:off x="9046532" y="3527775"/>
              <a:ext cx="79508" cy="836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94449D39-5239-4A12-8A15-BCB61140A33D}"/>
                </a:ext>
              </a:extLst>
            </p:cNvPr>
            <p:cNvSpPr/>
            <p:nvPr/>
          </p:nvSpPr>
          <p:spPr>
            <a:xfrm>
              <a:off x="9530509" y="3527775"/>
              <a:ext cx="79508" cy="836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FA632947-DE0C-4842-B533-6F79EE63E1B1}"/>
                </a:ext>
              </a:extLst>
            </p:cNvPr>
            <p:cNvSpPr/>
            <p:nvPr/>
          </p:nvSpPr>
          <p:spPr>
            <a:xfrm>
              <a:off x="9046532" y="3991331"/>
              <a:ext cx="79508" cy="836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6D72FB70-FF76-47AD-8B72-0084A0A688A8}"/>
                </a:ext>
              </a:extLst>
            </p:cNvPr>
            <p:cNvSpPr/>
            <p:nvPr/>
          </p:nvSpPr>
          <p:spPr>
            <a:xfrm>
              <a:off x="9530509" y="3991331"/>
              <a:ext cx="79508" cy="836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F8669E5A-6B38-4CCD-87A1-3F9118D336B6}"/>
                </a:ext>
              </a:extLst>
            </p:cNvPr>
            <p:cNvSpPr/>
            <p:nvPr/>
          </p:nvSpPr>
          <p:spPr>
            <a:xfrm>
              <a:off x="10014486" y="3529283"/>
              <a:ext cx="79508" cy="836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136B4CF7-6E50-4EA9-BE7C-C6BE47F88571}"/>
                </a:ext>
              </a:extLst>
            </p:cNvPr>
            <p:cNvSpPr/>
            <p:nvPr/>
          </p:nvSpPr>
          <p:spPr>
            <a:xfrm>
              <a:off x="10498463" y="3529283"/>
              <a:ext cx="79508" cy="836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39F7C936-3122-4792-8A4E-423FB547D2FA}"/>
                </a:ext>
              </a:extLst>
            </p:cNvPr>
            <p:cNvSpPr/>
            <p:nvPr/>
          </p:nvSpPr>
          <p:spPr>
            <a:xfrm>
              <a:off x="10014486" y="3992839"/>
              <a:ext cx="79508" cy="836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0383C69E-501E-43FE-BBEA-A270C9927ED3}"/>
                </a:ext>
              </a:extLst>
            </p:cNvPr>
            <p:cNvSpPr/>
            <p:nvPr/>
          </p:nvSpPr>
          <p:spPr>
            <a:xfrm>
              <a:off x="10498463" y="3992839"/>
              <a:ext cx="79508" cy="836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02DC4BD4-4628-4D9F-A78C-6E4DD6A019A9}"/>
                </a:ext>
              </a:extLst>
            </p:cNvPr>
            <p:cNvSpPr/>
            <p:nvPr/>
          </p:nvSpPr>
          <p:spPr>
            <a:xfrm>
              <a:off x="10983318" y="4453128"/>
              <a:ext cx="79508" cy="836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978C664F-2A77-47AA-BBF0-A69A1E801B74}"/>
                </a:ext>
              </a:extLst>
            </p:cNvPr>
            <p:cNvSpPr/>
            <p:nvPr/>
          </p:nvSpPr>
          <p:spPr>
            <a:xfrm>
              <a:off x="10983318" y="4916684"/>
              <a:ext cx="79508" cy="836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C298C3DA-BC76-4191-B88D-B6A1A3071103}"/>
                </a:ext>
              </a:extLst>
            </p:cNvPr>
            <p:cNvSpPr/>
            <p:nvPr/>
          </p:nvSpPr>
          <p:spPr>
            <a:xfrm>
              <a:off x="10979557" y="3526227"/>
              <a:ext cx="79508" cy="836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321EABDD-836E-470B-AC04-BF59447C11B0}"/>
                </a:ext>
              </a:extLst>
            </p:cNvPr>
            <p:cNvSpPr/>
            <p:nvPr/>
          </p:nvSpPr>
          <p:spPr>
            <a:xfrm>
              <a:off x="10979557" y="3989783"/>
              <a:ext cx="79508" cy="836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DB6290E4-0ED8-4DE3-9D15-3E1D0F5C04D9}"/>
                </a:ext>
              </a:extLst>
            </p:cNvPr>
            <p:cNvSpPr/>
            <p:nvPr/>
          </p:nvSpPr>
          <p:spPr>
            <a:xfrm>
              <a:off x="9054796" y="3074358"/>
              <a:ext cx="79508" cy="836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83265D37-73B9-42D3-950E-0653152E885C}"/>
                </a:ext>
              </a:extLst>
            </p:cNvPr>
            <p:cNvSpPr/>
            <p:nvPr/>
          </p:nvSpPr>
          <p:spPr>
            <a:xfrm>
              <a:off x="9538773" y="3074358"/>
              <a:ext cx="79508" cy="836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F9EE4BD1-7AFA-40ED-8C40-BED7219D27F8}"/>
                </a:ext>
              </a:extLst>
            </p:cNvPr>
            <p:cNvSpPr/>
            <p:nvPr/>
          </p:nvSpPr>
          <p:spPr>
            <a:xfrm>
              <a:off x="10022750" y="3075866"/>
              <a:ext cx="79508" cy="836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ECCEF6C5-CDEC-4FB3-9E32-A9586D151D84}"/>
                </a:ext>
              </a:extLst>
            </p:cNvPr>
            <p:cNvSpPr/>
            <p:nvPr/>
          </p:nvSpPr>
          <p:spPr>
            <a:xfrm>
              <a:off x="10506727" y="3075866"/>
              <a:ext cx="79508" cy="836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ED148A17-0F4A-4277-A17C-825E8E0DCCD8}"/>
                </a:ext>
              </a:extLst>
            </p:cNvPr>
            <p:cNvSpPr/>
            <p:nvPr/>
          </p:nvSpPr>
          <p:spPr>
            <a:xfrm>
              <a:off x="10987821" y="3072810"/>
              <a:ext cx="79508" cy="836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3655BD8A-DAEC-4ED8-8B45-3BACB7610A76}"/>
                </a:ext>
              </a:extLst>
            </p:cNvPr>
            <p:cNvSpPr txBox="1"/>
            <p:nvPr/>
          </p:nvSpPr>
          <p:spPr>
            <a:xfrm>
              <a:off x="10063538" y="421296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7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A718EF23-4FC7-468C-A263-A429624EE8CE}"/>
                </a:ext>
              </a:extLst>
            </p:cNvPr>
            <p:cNvSpPr txBox="1"/>
            <p:nvPr/>
          </p:nvSpPr>
          <p:spPr>
            <a:xfrm>
              <a:off x="10051272" y="49760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376EDF1D-A553-4498-AD1E-D993723767E3}"/>
                </a:ext>
              </a:extLst>
            </p:cNvPr>
            <p:cNvSpPr txBox="1"/>
            <p:nvPr/>
          </p:nvSpPr>
          <p:spPr>
            <a:xfrm>
              <a:off x="10532282" y="421296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DA38BEC0-CAB5-4D10-AC8F-CADD6924D9EC}"/>
                </a:ext>
              </a:extLst>
            </p:cNvPr>
            <p:cNvSpPr txBox="1"/>
            <p:nvPr/>
          </p:nvSpPr>
          <p:spPr>
            <a:xfrm>
              <a:off x="10520016" y="49760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00681760-A6F8-4742-97E2-0D093E92581D}"/>
                </a:ext>
              </a:extLst>
            </p:cNvPr>
            <p:cNvSpPr txBox="1"/>
            <p:nvPr/>
          </p:nvSpPr>
          <p:spPr>
            <a:xfrm>
              <a:off x="11017137" y="421296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D2C4A182-47A4-45D0-AD73-FE37F89960B5}"/>
                </a:ext>
              </a:extLst>
            </p:cNvPr>
            <p:cNvSpPr txBox="1"/>
            <p:nvPr/>
          </p:nvSpPr>
          <p:spPr>
            <a:xfrm>
              <a:off x="11017137" y="49760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9142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3DS Max – Cylinder Unwrap | Reece Harrison">
            <a:extLst>
              <a:ext uri="{FF2B5EF4-FFF2-40B4-BE49-F238E27FC236}">
                <a16:creationId xmlns:a16="http://schemas.microsoft.com/office/drawing/2014/main" id="{614C98D2-2FBD-463D-A98E-6A611D64A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8672" y="4246536"/>
            <a:ext cx="1708991" cy="167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BA183B-5EB4-4233-A847-B06FAFAE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Cilindro - Tampas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ECE52F-B151-45CE-A626-7B6751417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Construir as </a:t>
            </a:r>
            <a:r>
              <a:rPr lang="pt-BR" dirty="0">
                <a:solidFill>
                  <a:schemeClr val="accent3"/>
                </a:solidFill>
              </a:rPr>
              <a:t>tampas do cilindro</a:t>
            </a:r>
            <a:r>
              <a:rPr lang="pt-BR" dirty="0"/>
              <a:t> requer gerar </a:t>
            </a:r>
            <a:r>
              <a:rPr lang="pt-BR" dirty="0">
                <a:solidFill>
                  <a:schemeClr val="accent1"/>
                </a:solidFill>
              </a:rPr>
              <a:t>triângulos</a:t>
            </a:r>
            <a:r>
              <a:rPr lang="pt-BR" dirty="0"/>
              <a:t> para as </a:t>
            </a:r>
            <a:r>
              <a:rPr lang="pt-BR" dirty="0">
                <a:solidFill>
                  <a:schemeClr val="accent2"/>
                </a:solidFill>
              </a:rPr>
              <a:t>fatias</a:t>
            </a:r>
          </a:p>
          <a:p>
            <a:pPr lvl="1"/>
            <a:r>
              <a:rPr lang="pt-BR" dirty="0"/>
              <a:t>Os vértices das tampas devem ser duplicados devido:</a:t>
            </a:r>
          </a:p>
          <a:p>
            <a:pPr lvl="2"/>
            <a:r>
              <a:rPr lang="pt-BR" dirty="0"/>
              <a:t>As coordenadas de textura</a:t>
            </a:r>
          </a:p>
          <a:p>
            <a:pPr lvl="2"/>
            <a:r>
              <a:rPr lang="pt-BR" dirty="0"/>
              <a:t>Aos vetores normais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134E79B-C4E0-4EC8-9ED8-061BEE6A5F80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FAF21DBE-4A2D-447C-A313-89E4CCD5F752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72AFDA6-DF6D-496F-BE98-2B6469F13522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1CD3BDFA-7F25-4DC3-882F-630AC2851913}"/>
              </a:ext>
            </a:extLst>
          </p:cNvPr>
          <p:cNvSpPr txBox="1"/>
          <p:nvPr/>
        </p:nvSpPr>
        <p:spPr>
          <a:xfrm>
            <a:off x="6250994" y="3156724"/>
            <a:ext cx="51710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constrói vértices das 2 tampas do cilindro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pt-BR" sz="1400" dirty="0">
                <a:latin typeface="Consolas" panose="020B0609020204030204" pitchFamily="49" charset="0"/>
              </a:rPr>
              <a:t> = 0;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pt-BR" sz="1400" dirty="0">
                <a:latin typeface="Consolas" panose="020B0609020204030204" pitchFamily="49" charset="0"/>
              </a:rPr>
              <a:t> &lt; 2; ++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pt-BR" sz="1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   uint</a:t>
            </a:r>
            <a:r>
              <a:rPr lang="fr-FR" sz="1400" dirty="0">
                <a:latin typeface="Consolas" panose="020B0609020204030204" pitchFamily="49" charset="0"/>
              </a:rPr>
              <a:t> baseIndex = </a:t>
            </a:r>
            <a:r>
              <a:rPr lang="fr-F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fr-FR" sz="1400" dirty="0">
                <a:latin typeface="Consolas" panose="020B0609020204030204" pitchFamily="49" charset="0"/>
              </a:rPr>
              <a:t>(vertices.</a:t>
            </a:r>
            <a:r>
              <a:rPr lang="fr-F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size</a:t>
            </a:r>
            <a:r>
              <a:rPr lang="fr-F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... </a:t>
            </a:r>
            <a:r>
              <a:rPr lang="fr-F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adiciona vértices da tampa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centerIndex = 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vertices.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size</a:t>
            </a:r>
            <a:r>
              <a:rPr lang="pt-BR" sz="1400" dirty="0">
                <a:latin typeface="Consolas" panose="020B0609020204030204" pitchFamily="49" charset="0"/>
              </a:rPr>
              <a:t>() - 1);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   for</a:t>
            </a:r>
            <a:r>
              <a:rPr lang="pt-BR" sz="1400" dirty="0"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 = 0;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 &lt; </a:t>
            </a:r>
            <a:r>
              <a:rPr lang="pt-BR" sz="1400" dirty="0" err="1">
                <a:latin typeface="Consolas" panose="020B0609020204030204" pitchFamily="49" charset="0"/>
              </a:rPr>
              <a:t>sliceCount</a:t>
            </a:r>
            <a:r>
              <a:rPr lang="pt-BR" sz="1400" dirty="0">
                <a:latin typeface="Consolas" panose="020B0609020204030204" pitchFamily="49" charset="0"/>
              </a:rPr>
              <a:t>; ++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latin typeface="Consolas" panose="020B0609020204030204" pitchFamily="49" charset="0"/>
              </a:rPr>
              <a:t>indices.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push_back</a:t>
            </a:r>
            <a:r>
              <a:rPr lang="pt-BR" sz="1400" dirty="0">
                <a:latin typeface="Consolas" panose="020B0609020204030204" pitchFamily="49" charset="0"/>
              </a:rPr>
              <a:t>(centerIndex);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latin typeface="Consolas" panose="020B0609020204030204" pitchFamily="49" charset="0"/>
              </a:rPr>
              <a:t>indices.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push_back</a:t>
            </a:r>
            <a:r>
              <a:rPr lang="pt-BR" sz="1400" dirty="0">
                <a:latin typeface="Consolas" panose="020B0609020204030204" pitchFamily="49" charset="0"/>
              </a:rPr>
              <a:t>(baseIndex +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 +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latin typeface="Consolas" panose="020B0609020204030204" pitchFamily="49" charset="0"/>
              </a:rPr>
              <a:t>indices.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push_back</a:t>
            </a:r>
            <a:r>
              <a:rPr lang="pt-BR" sz="1400" dirty="0">
                <a:latin typeface="Consolas" panose="020B0609020204030204" pitchFamily="49" charset="0"/>
              </a:rPr>
              <a:t>(baseIndex +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 + 1 -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794AB18F-21E0-478F-AC1E-F3058E1F21AF}"/>
              </a:ext>
            </a:extLst>
          </p:cNvPr>
          <p:cNvGrpSpPr/>
          <p:nvPr/>
        </p:nvGrpSpPr>
        <p:grpSpPr>
          <a:xfrm>
            <a:off x="1325653" y="3900465"/>
            <a:ext cx="2666407" cy="2020907"/>
            <a:chOff x="2161081" y="3981103"/>
            <a:chExt cx="2666407" cy="2020907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A9C20E4-BED8-4A8D-AE2C-4FE88D670720}"/>
                </a:ext>
              </a:extLst>
            </p:cNvPr>
            <p:cNvCxnSpPr>
              <a:cxnSpLocks/>
              <a:stCxn id="34" idx="5"/>
              <a:endCxn id="44" idx="5"/>
            </p:cNvCxnSpPr>
            <p:nvPr/>
          </p:nvCxnSpPr>
          <p:spPr>
            <a:xfrm>
              <a:off x="2472995" y="4561356"/>
              <a:ext cx="1142531" cy="1177789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BBD9D2A-945D-485F-B570-856011DAD0E0}"/>
                </a:ext>
              </a:extLst>
            </p:cNvPr>
            <p:cNvCxnSpPr>
              <a:cxnSpLocks/>
              <a:stCxn id="45" idx="3"/>
              <a:endCxn id="37" idx="3"/>
            </p:cNvCxnSpPr>
            <p:nvPr/>
          </p:nvCxnSpPr>
          <p:spPr>
            <a:xfrm flipV="1">
              <a:off x="2486700" y="4566307"/>
              <a:ext cx="1115120" cy="116788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079AC2C9-FDAA-4012-9D82-3D8254AB3A89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 flipV="1">
              <a:off x="2210994" y="5138623"/>
              <a:ext cx="1679324" cy="609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4270E46-DBCC-4AC1-AA84-801575638334}"/>
                </a:ext>
              </a:extLst>
            </p:cNvPr>
            <p:cNvCxnSpPr>
              <a:cxnSpLocks/>
              <a:stCxn id="43" idx="4"/>
              <a:endCxn id="33" idx="4"/>
            </p:cNvCxnSpPr>
            <p:nvPr/>
          </p:nvCxnSpPr>
          <p:spPr>
            <a:xfrm flipH="1" flipV="1">
              <a:off x="3039430" y="4355858"/>
              <a:ext cx="9661" cy="158878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E4E9F3A2-5E8A-40C9-8B17-1F45B6E725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8309" y="4542144"/>
              <a:ext cx="300236" cy="59691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6818E972-FA6D-4835-A40D-D72EF0CD02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1321" y="4317449"/>
              <a:ext cx="587312" cy="22770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B82DBC6-2C96-413C-8CD3-0E0FA8F6F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6663" y="4317449"/>
              <a:ext cx="595310" cy="2246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742DB5F5-1756-4A54-A968-E0B40B49C7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3976" y="4537590"/>
              <a:ext cx="275380" cy="617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78ACDDD6-9415-4772-B7D8-F9B7E185F55A}"/>
                </a:ext>
              </a:extLst>
            </p:cNvPr>
            <p:cNvSpPr/>
            <p:nvPr/>
          </p:nvSpPr>
          <p:spPr>
            <a:xfrm>
              <a:off x="3019071" y="5114520"/>
              <a:ext cx="49913" cy="5736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97E4BCE-8B71-491D-BDA3-AB75844C12D8}"/>
                </a:ext>
              </a:extLst>
            </p:cNvPr>
            <p:cNvSpPr/>
            <p:nvPr/>
          </p:nvSpPr>
          <p:spPr>
            <a:xfrm>
              <a:off x="3014473" y="4298490"/>
              <a:ext cx="49913" cy="5736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4B6A2634-24E1-4CCA-BA35-13486D7CB352}"/>
                </a:ext>
              </a:extLst>
            </p:cNvPr>
            <p:cNvSpPr/>
            <p:nvPr/>
          </p:nvSpPr>
          <p:spPr>
            <a:xfrm>
              <a:off x="2430392" y="4512389"/>
              <a:ext cx="49913" cy="5736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66EE093-BCFF-4BB6-B91D-42F7EEFABACE}"/>
                </a:ext>
              </a:extLst>
            </p:cNvPr>
            <p:cNvSpPr/>
            <p:nvPr/>
          </p:nvSpPr>
          <p:spPr>
            <a:xfrm>
              <a:off x="2161081" y="5116032"/>
              <a:ext cx="49913" cy="5736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35E5789E-8D7C-4EEC-AAED-5BDBE10021A4}"/>
                </a:ext>
              </a:extLst>
            </p:cNvPr>
            <p:cNvSpPr/>
            <p:nvPr/>
          </p:nvSpPr>
          <p:spPr>
            <a:xfrm>
              <a:off x="3890318" y="5109939"/>
              <a:ext cx="49913" cy="5736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A83D9634-8B3F-4311-8E78-8BE890B2C827}"/>
                </a:ext>
              </a:extLst>
            </p:cNvPr>
            <p:cNvSpPr/>
            <p:nvPr/>
          </p:nvSpPr>
          <p:spPr>
            <a:xfrm>
              <a:off x="3594511" y="4517341"/>
              <a:ext cx="49913" cy="5736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6A38A927-F46F-44E3-8628-4F80AB1E7BB5}"/>
                </a:ext>
              </a:extLst>
            </p:cNvPr>
            <p:cNvGrpSpPr/>
            <p:nvPr/>
          </p:nvGrpSpPr>
          <p:grpSpPr>
            <a:xfrm rot="10800000">
              <a:off x="2186038" y="5145050"/>
              <a:ext cx="1728507" cy="856960"/>
              <a:chOff x="1054530" y="5087754"/>
              <a:chExt cx="3280858" cy="1489304"/>
            </a:xfrm>
          </p:grpSpPr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F26CFF2F-4FAB-421C-86F4-95FDF779CC8D}"/>
                  </a:ext>
                </a:extLst>
              </p:cNvPr>
              <p:cNvCxnSpPr>
                <a:cxnSpLocks/>
                <a:stCxn id="35" idx="4"/>
              </p:cNvCxnSpPr>
              <p:nvPr/>
            </p:nvCxnSpPr>
            <p:spPr>
              <a:xfrm rot="10800000">
                <a:off x="3796000" y="5511199"/>
                <a:ext cx="539388" cy="101658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C3C1A7B6-22C7-4A65-B437-6E93259020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81847" y="5120703"/>
                <a:ext cx="1114770" cy="39572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40">
                <a:extLst>
                  <a:ext uri="{FF2B5EF4-FFF2-40B4-BE49-F238E27FC236}">
                    <a16:creationId xmlns:a16="http://schemas.microsoft.com/office/drawing/2014/main" id="{A8D5A7CA-2B86-404C-ADDE-FFF4E64114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2115" y="5120703"/>
                <a:ext cx="1129951" cy="39048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C24AD1E3-8808-46A1-A072-93BED06701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4530" y="5503284"/>
                <a:ext cx="522695" cy="107377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45E9626C-F075-4AE6-9F74-04FA1451285C}"/>
                  </a:ext>
                </a:extLst>
              </p:cNvPr>
              <p:cNvSpPr/>
              <p:nvPr/>
            </p:nvSpPr>
            <p:spPr>
              <a:xfrm>
                <a:off x="2649868" y="5087754"/>
                <a:ext cx="94739" cy="9969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C5CCABA9-C78E-4043-9D09-C1A7CC24A50D}"/>
                  </a:ext>
                </a:extLst>
              </p:cNvPr>
              <p:cNvSpPr/>
              <p:nvPr/>
            </p:nvSpPr>
            <p:spPr>
              <a:xfrm>
                <a:off x="1541230" y="5459488"/>
                <a:ext cx="94739" cy="9969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55DCA00D-59B4-49B3-B38B-3067212A7E1B}"/>
                  </a:ext>
                </a:extLst>
              </p:cNvPr>
              <p:cNvSpPr/>
              <p:nvPr/>
            </p:nvSpPr>
            <p:spPr>
              <a:xfrm>
                <a:off x="3750830" y="5468093"/>
                <a:ext cx="94739" cy="9969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ED8F39A1-6422-4A75-A78D-20A4D511BB2F}"/>
                </a:ext>
              </a:extLst>
            </p:cNvPr>
            <p:cNvSpPr/>
            <p:nvPr/>
          </p:nvSpPr>
          <p:spPr>
            <a:xfrm>
              <a:off x="3082202" y="4143443"/>
              <a:ext cx="374072" cy="117415"/>
            </a:xfrm>
            <a:custGeom>
              <a:avLst/>
              <a:gdLst>
                <a:gd name="connsiteX0" fmla="*/ 0 w 374072"/>
                <a:gd name="connsiteY0" fmla="*/ 249621 h 249621"/>
                <a:gd name="connsiteX1" fmla="*/ 145472 w 374072"/>
                <a:gd name="connsiteY1" fmla="*/ 29334 h 249621"/>
                <a:gd name="connsiteX2" fmla="*/ 374072 w 374072"/>
                <a:gd name="connsiteY2" fmla="*/ 8552 h 24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072" h="249621">
                  <a:moveTo>
                    <a:pt x="0" y="249621"/>
                  </a:moveTo>
                  <a:cubicBezTo>
                    <a:pt x="41563" y="159566"/>
                    <a:pt x="83127" y="69512"/>
                    <a:pt x="145472" y="29334"/>
                  </a:cubicBezTo>
                  <a:cubicBezTo>
                    <a:pt x="207817" y="-10844"/>
                    <a:pt x="290944" y="-1146"/>
                    <a:pt x="374072" y="8552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C21B3B20-9CBE-4A1D-A6E6-F9243D72D05F}"/>
                </a:ext>
              </a:extLst>
            </p:cNvPr>
            <p:cNvSpPr txBox="1"/>
            <p:nvPr/>
          </p:nvSpPr>
          <p:spPr>
            <a:xfrm>
              <a:off x="3456274" y="3981103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baseIndex</a:t>
              </a:r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205EADB8-487A-43C0-801D-51EC4F8B6ADD}"/>
                </a:ext>
              </a:extLst>
            </p:cNvPr>
            <p:cNvSpPr/>
            <p:nvPr/>
          </p:nvSpPr>
          <p:spPr>
            <a:xfrm>
              <a:off x="3178108" y="4964353"/>
              <a:ext cx="374072" cy="114530"/>
            </a:xfrm>
            <a:custGeom>
              <a:avLst/>
              <a:gdLst>
                <a:gd name="connsiteX0" fmla="*/ 0 w 374072"/>
                <a:gd name="connsiteY0" fmla="*/ 249621 h 249621"/>
                <a:gd name="connsiteX1" fmla="*/ 145472 w 374072"/>
                <a:gd name="connsiteY1" fmla="*/ 29334 h 249621"/>
                <a:gd name="connsiteX2" fmla="*/ 374072 w 374072"/>
                <a:gd name="connsiteY2" fmla="*/ 8552 h 24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072" h="249621">
                  <a:moveTo>
                    <a:pt x="0" y="249621"/>
                  </a:moveTo>
                  <a:cubicBezTo>
                    <a:pt x="41563" y="159566"/>
                    <a:pt x="83127" y="69512"/>
                    <a:pt x="145472" y="29334"/>
                  </a:cubicBezTo>
                  <a:cubicBezTo>
                    <a:pt x="207817" y="-10844"/>
                    <a:pt x="290944" y="-1146"/>
                    <a:pt x="374072" y="8552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65AE52BC-6545-4126-A1E9-CFA1BC71A116}"/>
                </a:ext>
              </a:extLst>
            </p:cNvPr>
            <p:cNvSpPr txBox="1"/>
            <p:nvPr/>
          </p:nvSpPr>
          <p:spPr>
            <a:xfrm>
              <a:off x="3549574" y="4793472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centerIndex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9069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ABADA-FD7B-4C5F-9C8B-57B39FA6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Esfera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FA5FFD-D526-49D5-AEA0-A2FD3285A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>
                <a:solidFill>
                  <a:schemeClr val="accent3"/>
                </a:solidFill>
              </a:rPr>
              <a:t>construção</a:t>
            </a:r>
            <a:r>
              <a:rPr lang="pt-BR" dirty="0"/>
              <a:t> da </a:t>
            </a:r>
            <a:r>
              <a:rPr lang="pt-BR" dirty="0">
                <a:solidFill>
                  <a:schemeClr val="accent1"/>
                </a:solidFill>
              </a:rPr>
              <a:t>esfera</a:t>
            </a:r>
            <a:r>
              <a:rPr lang="pt-BR" dirty="0"/>
              <a:t> é o mesmo do cilindro</a:t>
            </a:r>
          </a:p>
          <a:p>
            <a:pPr lvl="1"/>
            <a:r>
              <a:rPr lang="pt-BR" dirty="0"/>
              <a:t>A diferença é que o </a:t>
            </a:r>
            <a:r>
              <a:rPr lang="pt-BR" dirty="0">
                <a:solidFill>
                  <a:schemeClr val="accent2"/>
                </a:solidFill>
              </a:rPr>
              <a:t>raio dos anéis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muda de uma forma não linear</a:t>
            </a:r>
            <a:endParaRPr lang="pt-BR" dirty="0">
              <a:solidFill>
                <a:schemeClr val="accent2"/>
              </a:solidFill>
            </a:endParaRPr>
          </a:p>
        </p:txBody>
      </p:sp>
      <p:grpSp>
        <p:nvGrpSpPr>
          <p:cNvPr id="230" name="Agrupar 229">
            <a:extLst>
              <a:ext uri="{FF2B5EF4-FFF2-40B4-BE49-F238E27FC236}">
                <a16:creationId xmlns:a16="http://schemas.microsoft.com/office/drawing/2014/main" id="{FB0EFAF1-144F-4483-A642-449D096F9CD9}"/>
              </a:ext>
            </a:extLst>
          </p:cNvPr>
          <p:cNvGrpSpPr/>
          <p:nvPr/>
        </p:nvGrpSpPr>
        <p:grpSpPr>
          <a:xfrm>
            <a:off x="3641632" y="3735680"/>
            <a:ext cx="2293623" cy="2321513"/>
            <a:chOff x="5576976" y="2727309"/>
            <a:chExt cx="3166974" cy="3205484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9FFD2182-FB7D-470B-883E-2D32C3D214FC}"/>
                </a:ext>
              </a:extLst>
            </p:cNvPr>
            <p:cNvCxnSpPr>
              <a:cxnSpLocks/>
            </p:cNvCxnSpPr>
            <p:nvPr/>
          </p:nvCxnSpPr>
          <p:spPr>
            <a:xfrm>
              <a:off x="6475043" y="3638263"/>
              <a:ext cx="630546" cy="1451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F1F7F080-F147-4E1C-A72F-06E1A2CE7B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589" y="3685146"/>
              <a:ext cx="671716" cy="982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AFF87824-C441-42C5-943B-0D114501D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1308" y="3217013"/>
              <a:ext cx="345840" cy="455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7A26A73C-49FB-46BC-A100-E53256B160AC}"/>
                </a:ext>
              </a:extLst>
            </p:cNvPr>
            <p:cNvCxnSpPr>
              <a:cxnSpLocks/>
            </p:cNvCxnSpPr>
            <p:nvPr/>
          </p:nvCxnSpPr>
          <p:spPr>
            <a:xfrm>
              <a:off x="6809682" y="3200344"/>
              <a:ext cx="331626" cy="621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CDC95A9C-14A9-4101-B6A9-880E2B2C4C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5589" y="3262536"/>
              <a:ext cx="35719" cy="52090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06678F5D-471A-4F34-9580-69CC83AB01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5043" y="3200344"/>
              <a:ext cx="334639" cy="43791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7F3DAC6E-CB6B-4291-BF2B-94A64C1B4FE7}"/>
                </a:ext>
              </a:extLst>
            </p:cNvPr>
            <p:cNvCxnSpPr>
              <a:cxnSpLocks/>
            </p:cNvCxnSpPr>
            <p:nvPr/>
          </p:nvCxnSpPr>
          <p:spPr>
            <a:xfrm>
              <a:off x="7487148" y="3217013"/>
              <a:ext cx="300037" cy="4681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F91F0C75-A782-4AB5-A3BA-19900CC86C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9770" y="3045563"/>
              <a:ext cx="473700" cy="2893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DE73A748-012B-468B-9119-9DBC4F3BFF0B}"/>
                </a:ext>
              </a:extLst>
            </p:cNvPr>
            <p:cNvCxnSpPr>
              <a:cxnSpLocks/>
            </p:cNvCxnSpPr>
            <p:nvPr/>
          </p:nvCxnSpPr>
          <p:spPr>
            <a:xfrm>
              <a:off x="7703841" y="3082472"/>
              <a:ext cx="471488" cy="3190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7B115974-C61D-41F9-93EE-C5DE779ED1A7}"/>
                </a:ext>
              </a:extLst>
            </p:cNvPr>
            <p:cNvCxnSpPr>
              <a:cxnSpLocks/>
            </p:cNvCxnSpPr>
            <p:nvPr/>
          </p:nvCxnSpPr>
          <p:spPr>
            <a:xfrm>
              <a:off x="7715748" y="2922928"/>
              <a:ext cx="439340" cy="15370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8B0E9F82-D7BE-479C-ADC0-B2641208C8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4830" y="2891688"/>
              <a:ext cx="409037" cy="1256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AC71C38C-F661-4F90-B72E-FFBCD240FB34}"/>
                </a:ext>
              </a:extLst>
            </p:cNvPr>
            <p:cNvCxnSpPr>
              <a:cxnSpLocks/>
            </p:cNvCxnSpPr>
            <p:nvPr/>
          </p:nvCxnSpPr>
          <p:spPr>
            <a:xfrm>
              <a:off x="6633470" y="3045563"/>
              <a:ext cx="176212" cy="15200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3E8AC422-18BA-454A-BD76-5682EB2ACC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7148" y="3087672"/>
              <a:ext cx="216693" cy="1293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9981EB8E-F813-420B-8E4D-831F4FA078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6137" y="2917089"/>
              <a:ext cx="9611" cy="1666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4404856-6695-47D4-BCAF-1572533EE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2362" y="2886377"/>
              <a:ext cx="31116" cy="1620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9B45C582-3DDB-4C5A-8CCD-F3DB2C4D2DAB}"/>
                </a:ext>
              </a:extLst>
            </p:cNvPr>
            <p:cNvCxnSpPr>
              <a:cxnSpLocks/>
            </p:cNvCxnSpPr>
            <p:nvPr/>
          </p:nvCxnSpPr>
          <p:spPr>
            <a:xfrm>
              <a:off x="7515723" y="2778805"/>
              <a:ext cx="271462" cy="511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B591FAF9-1638-456D-B9F6-333C6F6F7106}"/>
                </a:ext>
              </a:extLst>
            </p:cNvPr>
            <p:cNvCxnSpPr>
              <a:cxnSpLocks/>
            </p:cNvCxnSpPr>
            <p:nvPr/>
          </p:nvCxnSpPr>
          <p:spPr>
            <a:xfrm>
              <a:off x="7787185" y="2830003"/>
              <a:ext cx="367903" cy="2422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5D0BB614-421B-46DC-906A-6820446B53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2867" y="2778805"/>
              <a:ext cx="197090" cy="14485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142351B9-EC35-44DE-A4D2-51C1BEBB51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7920" y="2769338"/>
              <a:ext cx="226771" cy="3506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48D4F929-5BCC-4495-A8F7-9CF6CCBCB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4830" y="2804405"/>
              <a:ext cx="406021" cy="21295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69629DB-4FEA-45BD-8B19-89D8A060A3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5314" y="2765599"/>
              <a:ext cx="206843" cy="12077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3E5AEFA2-9F2B-40A9-BE56-1B1B3A2E9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5416" y="2729277"/>
              <a:ext cx="324316" cy="370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B3F4F721-DACF-481A-B158-7C9B22337F84}"/>
                </a:ext>
              </a:extLst>
            </p:cNvPr>
            <p:cNvCxnSpPr>
              <a:cxnSpLocks/>
            </p:cNvCxnSpPr>
            <p:nvPr/>
          </p:nvCxnSpPr>
          <p:spPr>
            <a:xfrm>
              <a:off x="7209732" y="2730085"/>
              <a:ext cx="308193" cy="499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F2591B25-8527-4A1B-8E0B-EDA91198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9012" y="2899515"/>
              <a:ext cx="39764" cy="3630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9E2EDAF3-4627-4B74-87AC-D0BCB0134D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4731" y="2899515"/>
              <a:ext cx="310121" cy="3102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155F22CA-9BAA-4147-AF11-E8CF312B31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3718" y="2903125"/>
              <a:ext cx="518210" cy="17790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070774A4-0B9B-4D89-A3CC-929AF6B42B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8900" y="2765599"/>
              <a:ext cx="285831" cy="1367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FCB3FEF3-A2BA-4423-8480-88EA2BF6A8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9743" y="2884976"/>
              <a:ext cx="500155" cy="173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4403182E-C7DA-43E9-A4EF-4F829366D0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2362" y="2906058"/>
              <a:ext cx="537148" cy="13950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234BE5EF-7004-4D1D-B9DC-519A79452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9682" y="2906059"/>
              <a:ext cx="369339" cy="29150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DB2D9524-11D6-4B2E-812C-EA94B5221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5920" y="2898070"/>
              <a:ext cx="516008" cy="179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E0315083-51A5-4084-9324-A36AA1A89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6641" y="2780871"/>
              <a:ext cx="346227" cy="1194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6DB7226A-C89C-45B4-AC86-C0DD7178E3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8733" y="2727309"/>
              <a:ext cx="27184" cy="17076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9C0E18F9-8E9B-4F96-9699-FCD79F229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7185" y="3401560"/>
              <a:ext cx="388144" cy="2835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6EDD3014-72C2-4217-87AA-18874B15DA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3939" y="3072234"/>
              <a:ext cx="21390" cy="3293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EFF20728-FF84-46A5-A90A-00C8946B2ED3}"/>
                </a:ext>
              </a:extLst>
            </p:cNvPr>
            <p:cNvCxnSpPr>
              <a:cxnSpLocks/>
            </p:cNvCxnSpPr>
            <p:nvPr/>
          </p:nvCxnSpPr>
          <p:spPr>
            <a:xfrm>
              <a:off x="6154830" y="3346715"/>
              <a:ext cx="324490" cy="2901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53D87860-8A0C-497B-A828-88A75080D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2535" y="3017359"/>
              <a:ext cx="99279" cy="3294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1F2C920B-E301-4D6D-859F-A759811201AB}"/>
                </a:ext>
              </a:extLst>
            </p:cNvPr>
            <p:cNvCxnSpPr>
              <a:cxnSpLocks/>
            </p:cNvCxnSpPr>
            <p:nvPr/>
          </p:nvCxnSpPr>
          <p:spPr>
            <a:xfrm>
              <a:off x="8156193" y="3072017"/>
              <a:ext cx="319173" cy="2902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02F8D7C5-3DB1-41D3-B29D-7E2B99775515}"/>
                </a:ext>
              </a:extLst>
            </p:cNvPr>
            <p:cNvCxnSpPr>
              <a:cxnSpLocks/>
            </p:cNvCxnSpPr>
            <p:nvPr/>
          </p:nvCxnSpPr>
          <p:spPr>
            <a:xfrm>
              <a:off x="8175329" y="3401560"/>
              <a:ext cx="348853" cy="4207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1870E8E7-8DCA-42BE-BC14-C4D95DF78C81}"/>
                </a:ext>
              </a:extLst>
            </p:cNvPr>
            <p:cNvCxnSpPr>
              <a:cxnSpLocks/>
            </p:cNvCxnSpPr>
            <p:nvPr/>
          </p:nvCxnSpPr>
          <p:spPr>
            <a:xfrm>
              <a:off x="7781017" y="3684754"/>
              <a:ext cx="237149" cy="5620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99645283-4E05-4BEA-A5A2-06044213BF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3526" y="3785382"/>
              <a:ext cx="18351" cy="61154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9F0C7E6B-3F98-4FC5-BB72-8C26EB584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2174" y="3636874"/>
              <a:ext cx="271351" cy="5338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B1BF07C1-FDC9-4450-BE66-9B9BB1A1B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903" y="3343816"/>
              <a:ext cx="356633" cy="38040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357EC42E-5D89-44C5-B110-DFAE9A7A58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8654" y="3011434"/>
              <a:ext cx="291968" cy="272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to 130">
              <a:extLst>
                <a:ext uri="{FF2B5EF4-FFF2-40B4-BE49-F238E27FC236}">
                  <a16:creationId xmlns:a16="http://schemas.microsoft.com/office/drawing/2014/main" id="{1704F55A-F63E-4C01-8334-ED65B03D3D18}"/>
                </a:ext>
              </a:extLst>
            </p:cNvPr>
            <p:cNvCxnSpPr>
              <a:cxnSpLocks/>
            </p:cNvCxnSpPr>
            <p:nvPr/>
          </p:nvCxnSpPr>
          <p:spPr>
            <a:xfrm>
              <a:off x="5794236" y="3724219"/>
              <a:ext cx="404226" cy="446484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to 132">
              <a:extLst>
                <a:ext uri="{FF2B5EF4-FFF2-40B4-BE49-F238E27FC236}">
                  <a16:creationId xmlns:a16="http://schemas.microsoft.com/office/drawing/2014/main" id="{D046353E-8370-4845-A2F8-B7C952A88562}"/>
                </a:ext>
              </a:extLst>
            </p:cNvPr>
            <p:cNvCxnSpPr>
              <a:cxnSpLocks/>
            </p:cNvCxnSpPr>
            <p:nvPr/>
          </p:nvCxnSpPr>
          <p:spPr>
            <a:xfrm>
              <a:off x="6198462" y="4170703"/>
              <a:ext cx="881352" cy="226219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to 135">
              <a:extLst>
                <a:ext uri="{FF2B5EF4-FFF2-40B4-BE49-F238E27FC236}">
                  <a16:creationId xmlns:a16="http://schemas.microsoft.com/office/drawing/2014/main" id="{4FF386A9-822F-40D7-9D1D-1FEF2448B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9814" y="4246780"/>
              <a:ext cx="938352" cy="15014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5DACCE1C-39BD-4412-BF87-649404DC7E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8166" y="3822304"/>
              <a:ext cx="506016" cy="424548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EA3F7781-6A0D-4A4D-A2C9-7E905A2C61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75366" y="3362270"/>
              <a:ext cx="46435" cy="460034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>
              <a:extLst>
                <a:ext uri="{FF2B5EF4-FFF2-40B4-BE49-F238E27FC236}">
                  <a16:creationId xmlns:a16="http://schemas.microsoft.com/office/drawing/2014/main" id="{28CB2D6D-8747-478B-8992-B012E6475D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3522" y="3283444"/>
              <a:ext cx="165132" cy="446484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2CC79FAB-71C7-425A-BBD2-F629B539F6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4584" y="3280590"/>
              <a:ext cx="180087" cy="39005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>
              <a:extLst>
                <a:ext uri="{FF2B5EF4-FFF2-40B4-BE49-F238E27FC236}">
                  <a16:creationId xmlns:a16="http://schemas.microsoft.com/office/drawing/2014/main" id="{54F37643-84BA-437A-B59A-02197DA7E2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6576" y="3660810"/>
              <a:ext cx="169852" cy="4920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to 154">
              <a:extLst>
                <a:ext uri="{FF2B5EF4-FFF2-40B4-BE49-F238E27FC236}">
                  <a16:creationId xmlns:a16="http://schemas.microsoft.com/office/drawing/2014/main" id="{B51942BA-6409-4D59-93B6-1EB961854E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6576" y="3710851"/>
              <a:ext cx="196632" cy="4502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D6FB1C4F-F207-47A2-84C0-C6BE15E7128A}"/>
                </a:ext>
              </a:extLst>
            </p:cNvPr>
            <p:cNvCxnSpPr>
              <a:cxnSpLocks/>
            </p:cNvCxnSpPr>
            <p:nvPr/>
          </p:nvCxnSpPr>
          <p:spPr>
            <a:xfrm>
              <a:off x="8521801" y="3816995"/>
              <a:ext cx="205811" cy="46660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to 161">
              <a:extLst>
                <a:ext uri="{FF2B5EF4-FFF2-40B4-BE49-F238E27FC236}">
                  <a16:creationId xmlns:a16="http://schemas.microsoft.com/office/drawing/2014/main" id="{24D6A803-267E-465B-9460-21303D27519B}"/>
                </a:ext>
              </a:extLst>
            </p:cNvPr>
            <p:cNvCxnSpPr>
              <a:cxnSpLocks/>
            </p:cNvCxnSpPr>
            <p:nvPr/>
          </p:nvCxnSpPr>
          <p:spPr>
            <a:xfrm>
              <a:off x="8478850" y="3366654"/>
              <a:ext cx="163796" cy="3441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>
              <a:extLst>
                <a:ext uri="{FF2B5EF4-FFF2-40B4-BE49-F238E27FC236}">
                  <a16:creationId xmlns:a16="http://schemas.microsoft.com/office/drawing/2014/main" id="{6E9B2B79-9184-40BD-A702-CC15A22F1C18}"/>
                </a:ext>
              </a:extLst>
            </p:cNvPr>
            <p:cNvCxnSpPr>
              <a:cxnSpLocks/>
            </p:cNvCxnSpPr>
            <p:nvPr/>
          </p:nvCxnSpPr>
          <p:spPr>
            <a:xfrm>
              <a:off x="8642646" y="3706099"/>
              <a:ext cx="84966" cy="5669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>
              <a:extLst>
                <a:ext uri="{FF2B5EF4-FFF2-40B4-BE49-F238E27FC236}">
                  <a16:creationId xmlns:a16="http://schemas.microsoft.com/office/drawing/2014/main" id="{8A8219D1-6105-4749-8BCE-F46CE268E49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166" y="4246388"/>
              <a:ext cx="133243" cy="5470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>
              <a:extLst>
                <a:ext uri="{FF2B5EF4-FFF2-40B4-BE49-F238E27FC236}">
                  <a16:creationId xmlns:a16="http://schemas.microsoft.com/office/drawing/2014/main" id="{41F3ED52-222E-4CE9-B18C-7B06FFB8B1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5666" y="4400100"/>
              <a:ext cx="14148" cy="5849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>
              <a:extLst>
                <a:ext uri="{FF2B5EF4-FFF2-40B4-BE49-F238E27FC236}">
                  <a16:creationId xmlns:a16="http://schemas.microsoft.com/office/drawing/2014/main" id="{3A4F5091-9A0A-42C5-8D69-B1DB420BA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1299" y="4170703"/>
              <a:ext cx="153451" cy="54854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>
              <a:extLst>
                <a:ext uri="{FF2B5EF4-FFF2-40B4-BE49-F238E27FC236}">
                  <a16:creationId xmlns:a16="http://schemas.microsoft.com/office/drawing/2014/main" id="{C4617E7F-C305-4A7D-8E4E-9CB26AE9444C}"/>
                </a:ext>
              </a:extLst>
            </p:cNvPr>
            <p:cNvCxnSpPr>
              <a:cxnSpLocks/>
            </p:cNvCxnSpPr>
            <p:nvPr/>
          </p:nvCxnSpPr>
          <p:spPr>
            <a:xfrm>
              <a:off x="5601095" y="4155410"/>
              <a:ext cx="443916" cy="55345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>
              <a:extLst>
                <a:ext uri="{FF2B5EF4-FFF2-40B4-BE49-F238E27FC236}">
                  <a16:creationId xmlns:a16="http://schemas.microsoft.com/office/drawing/2014/main" id="{D798FE85-7746-4191-9A62-B086112D74F3}"/>
                </a:ext>
              </a:extLst>
            </p:cNvPr>
            <p:cNvCxnSpPr>
              <a:cxnSpLocks/>
            </p:cNvCxnSpPr>
            <p:nvPr/>
          </p:nvCxnSpPr>
          <p:spPr>
            <a:xfrm>
              <a:off x="6047252" y="4711432"/>
              <a:ext cx="1014702" cy="2811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>
              <a:extLst>
                <a:ext uri="{FF2B5EF4-FFF2-40B4-BE49-F238E27FC236}">
                  <a16:creationId xmlns:a16="http://schemas.microsoft.com/office/drawing/2014/main" id="{DEBC0FA2-9576-4E7C-B0AE-9C3297938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1954" y="4793400"/>
              <a:ext cx="1089455" cy="1957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to 178">
              <a:extLst>
                <a:ext uri="{FF2B5EF4-FFF2-40B4-BE49-F238E27FC236}">
                  <a16:creationId xmlns:a16="http://schemas.microsoft.com/office/drawing/2014/main" id="{28A1E04E-E07D-4BCA-B728-B97AF723A2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1409" y="4283598"/>
              <a:ext cx="576203" cy="5063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to 180">
              <a:extLst>
                <a:ext uri="{FF2B5EF4-FFF2-40B4-BE49-F238E27FC236}">
                  <a16:creationId xmlns:a16="http://schemas.microsoft.com/office/drawing/2014/main" id="{FE04E60A-EC44-4E1A-AB2B-18B91FE3A82B}"/>
                </a:ext>
              </a:extLst>
            </p:cNvPr>
            <p:cNvCxnSpPr>
              <a:cxnSpLocks/>
            </p:cNvCxnSpPr>
            <p:nvPr/>
          </p:nvCxnSpPr>
          <p:spPr>
            <a:xfrm>
              <a:off x="6041299" y="5186492"/>
              <a:ext cx="1020655" cy="2972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to 181">
              <a:extLst>
                <a:ext uri="{FF2B5EF4-FFF2-40B4-BE49-F238E27FC236}">
                  <a16:creationId xmlns:a16="http://schemas.microsoft.com/office/drawing/2014/main" id="{04CD9F7D-23BE-431C-8DA0-2187C5B815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7587" y="4711787"/>
              <a:ext cx="7425" cy="47470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to 183">
              <a:extLst>
                <a:ext uri="{FF2B5EF4-FFF2-40B4-BE49-F238E27FC236}">
                  <a16:creationId xmlns:a16="http://schemas.microsoft.com/office/drawing/2014/main" id="{B6847989-AB19-4124-9AC2-001019D2E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5070" y="4985153"/>
              <a:ext cx="1" cy="4986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to 186">
              <a:extLst>
                <a:ext uri="{FF2B5EF4-FFF2-40B4-BE49-F238E27FC236}">
                  <a16:creationId xmlns:a16="http://schemas.microsoft.com/office/drawing/2014/main" id="{82C98406-90D1-4F5F-8D81-11013D8F9491}"/>
                </a:ext>
              </a:extLst>
            </p:cNvPr>
            <p:cNvCxnSpPr>
              <a:cxnSpLocks/>
            </p:cNvCxnSpPr>
            <p:nvPr/>
          </p:nvCxnSpPr>
          <p:spPr>
            <a:xfrm>
              <a:off x="8151410" y="4789965"/>
              <a:ext cx="13224" cy="4773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to 188">
              <a:extLst>
                <a:ext uri="{FF2B5EF4-FFF2-40B4-BE49-F238E27FC236}">
                  <a16:creationId xmlns:a16="http://schemas.microsoft.com/office/drawing/2014/main" id="{18548717-0C2A-423E-B033-2E79466191E2}"/>
                </a:ext>
              </a:extLst>
            </p:cNvPr>
            <p:cNvCxnSpPr>
              <a:cxnSpLocks/>
            </p:cNvCxnSpPr>
            <p:nvPr/>
          </p:nvCxnSpPr>
          <p:spPr>
            <a:xfrm>
              <a:off x="8727612" y="4273097"/>
              <a:ext cx="16338" cy="43576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to 190">
              <a:extLst>
                <a:ext uri="{FF2B5EF4-FFF2-40B4-BE49-F238E27FC236}">
                  <a16:creationId xmlns:a16="http://schemas.microsoft.com/office/drawing/2014/main" id="{3495F912-FAFA-456B-A977-0E212D27B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634" y="4705237"/>
              <a:ext cx="576203" cy="5620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to 192">
              <a:extLst>
                <a:ext uri="{FF2B5EF4-FFF2-40B4-BE49-F238E27FC236}">
                  <a16:creationId xmlns:a16="http://schemas.microsoft.com/office/drawing/2014/main" id="{A08EE975-1CD8-4EA5-AC0E-483D33096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0396" y="5267325"/>
              <a:ext cx="1104238" cy="2134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to 195">
              <a:extLst>
                <a:ext uri="{FF2B5EF4-FFF2-40B4-BE49-F238E27FC236}">
                  <a16:creationId xmlns:a16="http://schemas.microsoft.com/office/drawing/2014/main" id="{0D8791B1-084B-4907-A085-A1168BAA024A}"/>
                </a:ext>
              </a:extLst>
            </p:cNvPr>
            <p:cNvCxnSpPr>
              <a:cxnSpLocks/>
            </p:cNvCxnSpPr>
            <p:nvPr/>
          </p:nvCxnSpPr>
          <p:spPr>
            <a:xfrm>
              <a:off x="5576976" y="4578326"/>
              <a:ext cx="457495" cy="60816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to 197">
              <a:extLst>
                <a:ext uri="{FF2B5EF4-FFF2-40B4-BE49-F238E27FC236}">
                  <a16:creationId xmlns:a16="http://schemas.microsoft.com/office/drawing/2014/main" id="{76931D6E-62B4-4EED-9B33-0E31E7B14B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0688" y="4152489"/>
              <a:ext cx="27832" cy="43154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to 200">
              <a:extLst>
                <a:ext uri="{FF2B5EF4-FFF2-40B4-BE49-F238E27FC236}">
                  <a16:creationId xmlns:a16="http://schemas.microsoft.com/office/drawing/2014/main" id="{088FB6F6-023C-43F1-8C31-551A674120CA}"/>
                </a:ext>
              </a:extLst>
            </p:cNvPr>
            <p:cNvCxnSpPr>
              <a:cxnSpLocks/>
            </p:cNvCxnSpPr>
            <p:nvPr/>
          </p:nvCxnSpPr>
          <p:spPr>
            <a:xfrm>
              <a:off x="6037587" y="5177321"/>
              <a:ext cx="97704" cy="3436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to 202">
              <a:extLst>
                <a:ext uri="{FF2B5EF4-FFF2-40B4-BE49-F238E27FC236}">
                  <a16:creationId xmlns:a16="http://schemas.microsoft.com/office/drawing/2014/main" id="{39903952-7D94-49F2-AC4A-5644252BDBE6}"/>
                </a:ext>
              </a:extLst>
            </p:cNvPr>
            <p:cNvCxnSpPr>
              <a:cxnSpLocks/>
            </p:cNvCxnSpPr>
            <p:nvPr/>
          </p:nvCxnSpPr>
          <p:spPr>
            <a:xfrm>
              <a:off x="5577796" y="4575760"/>
              <a:ext cx="149110" cy="37337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to 204">
              <a:extLst>
                <a:ext uri="{FF2B5EF4-FFF2-40B4-BE49-F238E27FC236}">
                  <a16:creationId xmlns:a16="http://schemas.microsoft.com/office/drawing/2014/main" id="{67E90FAA-2398-418A-BA4D-193090ED68B5}"/>
                </a:ext>
              </a:extLst>
            </p:cNvPr>
            <p:cNvCxnSpPr>
              <a:cxnSpLocks/>
            </p:cNvCxnSpPr>
            <p:nvPr/>
          </p:nvCxnSpPr>
          <p:spPr>
            <a:xfrm>
              <a:off x="5725923" y="4945765"/>
              <a:ext cx="409368" cy="5751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to 206">
              <a:extLst>
                <a:ext uri="{FF2B5EF4-FFF2-40B4-BE49-F238E27FC236}">
                  <a16:creationId xmlns:a16="http://schemas.microsoft.com/office/drawing/2014/main" id="{CB5C4F1E-6224-4EFA-B8A6-399DE5CBAECE}"/>
                </a:ext>
              </a:extLst>
            </p:cNvPr>
            <p:cNvCxnSpPr>
              <a:cxnSpLocks/>
            </p:cNvCxnSpPr>
            <p:nvPr/>
          </p:nvCxnSpPr>
          <p:spPr>
            <a:xfrm>
              <a:off x="7065369" y="5480785"/>
              <a:ext cx="7371" cy="31517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to 208">
              <a:extLst>
                <a:ext uri="{FF2B5EF4-FFF2-40B4-BE49-F238E27FC236}">
                  <a16:creationId xmlns:a16="http://schemas.microsoft.com/office/drawing/2014/main" id="{7B88C2FC-B43D-4835-BCB1-A57764E25CE6}"/>
                </a:ext>
              </a:extLst>
            </p:cNvPr>
            <p:cNvCxnSpPr>
              <a:cxnSpLocks/>
            </p:cNvCxnSpPr>
            <p:nvPr/>
          </p:nvCxnSpPr>
          <p:spPr>
            <a:xfrm>
              <a:off x="6131820" y="5519840"/>
              <a:ext cx="937234" cy="27579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to 210">
              <a:extLst>
                <a:ext uri="{FF2B5EF4-FFF2-40B4-BE49-F238E27FC236}">
                  <a16:creationId xmlns:a16="http://schemas.microsoft.com/office/drawing/2014/main" id="{51D540DB-8BBC-4A3D-817C-06CF54F8BE4F}"/>
                </a:ext>
              </a:extLst>
            </p:cNvPr>
            <p:cNvCxnSpPr>
              <a:cxnSpLocks/>
            </p:cNvCxnSpPr>
            <p:nvPr/>
          </p:nvCxnSpPr>
          <p:spPr>
            <a:xfrm>
              <a:off x="6341065" y="5703682"/>
              <a:ext cx="751636" cy="2291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to 212">
              <a:extLst>
                <a:ext uri="{FF2B5EF4-FFF2-40B4-BE49-F238E27FC236}">
                  <a16:creationId xmlns:a16="http://schemas.microsoft.com/office/drawing/2014/main" id="{8EB42049-97B0-4A22-9FEF-59D7AD1D1695}"/>
                </a:ext>
              </a:extLst>
            </p:cNvPr>
            <p:cNvCxnSpPr>
              <a:cxnSpLocks/>
            </p:cNvCxnSpPr>
            <p:nvPr/>
          </p:nvCxnSpPr>
          <p:spPr>
            <a:xfrm>
              <a:off x="6135291" y="5519840"/>
              <a:ext cx="209245" cy="1838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to 214">
              <a:extLst>
                <a:ext uri="{FF2B5EF4-FFF2-40B4-BE49-F238E27FC236}">
                  <a16:creationId xmlns:a16="http://schemas.microsoft.com/office/drawing/2014/main" id="{4E4E5306-6584-47A2-80D5-F11006D428CF}"/>
                </a:ext>
              </a:extLst>
            </p:cNvPr>
            <p:cNvCxnSpPr>
              <a:cxnSpLocks/>
            </p:cNvCxnSpPr>
            <p:nvPr/>
          </p:nvCxnSpPr>
          <p:spPr>
            <a:xfrm>
              <a:off x="7072469" y="5795635"/>
              <a:ext cx="20232" cy="13715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to 216">
              <a:extLst>
                <a:ext uri="{FF2B5EF4-FFF2-40B4-BE49-F238E27FC236}">
                  <a16:creationId xmlns:a16="http://schemas.microsoft.com/office/drawing/2014/main" id="{3932A446-50A3-4E6D-9113-BAC95F6E5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8866" y="5267325"/>
              <a:ext cx="98884" cy="33575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to 218">
              <a:extLst>
                <a:ext uri="{FF2B5EF4-FFF2-40B4-BE49-F238E27FC236}">
                  <a16:creationId xmlns:a16="http://schemas.microsoft.com/office/drawing/2014/main" id="{1EAF3891-CEE9-4A0E-895C-E2EF31BEE9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1091" y="5603081"/>
              <a:ext cx="997775" cy="19255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to 220">
              <a:extLst>
                <a:ext uri="{FF2B5EF4-FFF2-40B4-BE49-F238E27FC236}">
                  <a16:creationId xmlns:a16="http://schemas.microsoft.com/office/drawing/2014/main" id="{B9171B00-65E3-495E-B0E0-8485EAF42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877" y="5773692"/>
              <a:ext cx="793632" cy="15910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to 223">
              <a:extLst>
                <a:ext uri="{FF2B5EF4-FFF2-40B4-BE49-F238E27FC236}">
                  <a16:creationId xmlns:a16="http://schemas.microsoft.com/office/drawing/2014/main" id="{87959DB6-03DA-4C07-BAEB-06A0761060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5509" y="5598699"/>
              <a:ext cx="186296" cy="1749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to 225">
              <a:extLst>
                <a:ext uri="{FF2B5EF4-FFF2-40B4-BE49-F238E27FC236}">
                  <a16:creationId xmlns:a16="http://schemas.microsoft.com/office/drawing/2014/main" id="{79CD1DDE-FA03-4992-8FBE-C51A13A91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1805" y="5050704"/>
              <a:ext cx="541176" cy="5523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to 227">
              <a:extLst>
                <a:ext uri="{FF2B5EF4-FFF2-40B4-BE49-F238E27FC236}">
                  <a16:creationId xmlns:a16="http://schemas.microsoft.com/office/drawing/2014/main" id="{82B53254-DD49-49FE-A117-6C933F820B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2981" y="4705574"/>
              <a:ext cx="128549" cy="3451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Agrupar 231">
            <a:extLst>
              <a:ext uri="{FF2B5EF4-FFF2-40B4-BE49-F238E27FC236}">
                <a16:creationId xmlns:a16="http://schemas.microsoft.com/office/drawing/2014/main" id="{B41FCCCC-C6BF-49AB-8015-71F819A10E56}"/>
              </a:ext>
            </a:extLst>
          </p:cNvPr>
          <p:cNvGrpSpPr/>
          <p:nvPr/>
        </p:nvGrpSpPr>
        <p:grpSpPr>
          <a:xfrm>
            <a:off x="1711311" y="3739313"/>
            <a:ext cx="1092629" cy="2321513"/>
            <a:chOff x="6874177" y="2765339"/>
            <a:chExt cx="1508674" cy="2198303"/>
          </a:xfrm>
        </p:grpSpPr>
        <p:cxnSp>
          <p:nvCxnSpPr>
            <p:cNvPr id="237" name="Conector reto 236">
              <a:extLst>
                <a:ext uri="{FF2B5EF4-FFF2-40B4-BE49-F238E27FC236}">
                  <a16:creationId xmlns:a16="http://schemas.microsoft.com/office/drawing/2014/main" id="{C2BA7D86-2198-4271-9079-53EF5E98E0E0}"/>
                </a:ext>
              </a:extLst>
            </p:cNvPr>
            <p:cNvCxnSpPr>
              <a:cxnSpLocks/>
            </p:cNvCxnSpPr>
            <p:nvPr/>
          </p:nvCxnSpPr>
          <p:spPr>
            <a:xfrm>
              <a:off x="7246000" y="2821528"/>
              <a:ext cx="819818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to 237">
              <a:extLst>
                <a:ext uri="{FF2B5EF4-FFF2-40B4-BE49-F238E27FC236}">
                  <a16:creationId xmlns:a16="http://schemas.microsoft.com/office/drawing/2014/main" id="{F05A31C6-2FBF-4719-9018-F796AC065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0896" y="2821528"/>
              <a:ext cx="820928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to 238">
              <a:extLst>
                <a:ext uri="{FF2B5EF4-FFF2-40B4-BE49-F238E27FC236}">
                  <a16:creationId xmlns:a16="http://schemas.microsoft.com/office/drawing/2014/main" id="{AD3EAB26-6B63-408E-BE4A-9A762E4EC0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8078" y="2961158"/>
              <a:ext cx="1145980" cy="340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to 239">
              <a:extLst>
                <a:ext uri="{FF2B5EF4-FFF2-40B4-BE49-F238E27FC236}">
                  <a16:creationId xmlns:a16="http://schemas.microsoft.com/office/drawing/2014/main" id="{76D7DCE7-CD7E-42B2-A53A-C1E3D4B27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5108" y="2765339"/>
              <a:ext cx="2230" cy="4410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to 240">
              <a:extLst>
                <a:ext uri="{FF2B5EF4-FFF2-40B4-BE49-F238E27FC236}">
                  <a16:creationId xmlns:a16="http://schemas.microsoft.com/office/drawing/2014/main" id="{B6292808-FA7A-4BDC-B97A-6EB4C34B0616}"/>
                </a:ext>
              </a:extLst>
            </p:cNvPr>
            <p:cNvCxnSpPr>
              <a:cxnSpLocks/>
            </p:cNvCxnSpPr>
            <p:nvPr/>
          </p:nvCxnSpPr>
          <p:spPr>
            <a:xfrm>
              <a:off x="7626811" y="3206360"/>
              <a:ext cx="0" cy="17538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to 241">
              <a:extLst>
                <a:ext uri="{FF2B5EF4-FFF2-40B4-BE49-F238E27FC236}">
                  <a16:creationId xmlns:a16="http://schemas.microsoft.com/office/drawing/2014/main" id="{0282A2F0-DE41-49CB-ADB6-097DD5705250}"/>
                </a:ext>
              </a:extLst>
            </p:cNvPr>
            <p:cNvCxnSpPr>
              <a:cxnSpLocks/>
            </p:cNvCxnSpPr>
            <p:nvPr/>
          </p:nvCxnSpPr>
          <p:spPr>
            <a:xfrm>
              <a:off x="8068539" y="3125748"/>
              <a:ext cx="145736" cy="166761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to 242">
              <a:extLst>
                <a:ext uri="{FF2B5EF4-FFF2-40B4-BE49-F238E27FC236}">
                  <a16:creationId xmlns:a16="http://schemas.microsoft.com/office/drawing/2014/main" id="{611D82B9-18E9-4FC7-B89A-C440A33FA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8078" y="3129733"/>
              <a:ext cx="134521" cy="16585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to 243">
              <a:extLst>
                <a:ext uri="{FF2B5EF4-FFF2-40B4-BE49-F238E27FC236}">
                  <a16:creationId xmlns:a16="http://schemas.microsoft.com/office/drawing/2014/main" id="{7E1B7039-1D00-4C48-AB0A-06583CDE1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4177" y="2960527"/>
              <a:ext cx="184197" cy="14752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to 244">
              <a:extLst>
                <a:ext uri="{FF2B5EF4-FFF2-40B4-BE49-F238E27FC236}">
                  <a16:creationId xmlns:a16="http://schemas.microsoft.com/office/drawing/2014/main" id="{6296F75B-FEBE-4FAD-901B-069768563D09}"/>
                </a:ext>
              </a:extLst>
            </p:cNvPr>
            <p:cNvCxnSpPr>
              <a:cxnSpLocks/>
            </p:cNvCxnSpPr>
            <p:nvPr/>
          </p:nvCxnSpPr>
          <p:spPr>
            <a:xfrm>
              <a:off x="8206194" y="2958824"/>
              <a:ext cx="176657" cy="14854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to 245">
              <a:extLst>
                <a:ext uri="{FF2B5EF4-FFF2-40B4-BE49-F238E27FC236}">
                  <a16:creationId xmlns:a16="http://schemas.microsoft.com/office/drawing/2014/main" id="{2CEEB590-BA2C-4D47-A58E-DD4BAC28999D}"/>
                </a:ext>
              </a:extLst>
            </p:cNvPr>
            <p:cNvCxnSpPr>
              <a:cxnSpLocks/>
            </p:cNvCxnSpPr>
            <p:nvPr/>
          </p:nvCxnSpPr>
          <p:spPr>
            <a:xfrm>
              <a:off x="7052970" y="4792813"/>
              <a:ext cx="572138" cy="1674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to 246">
              <a:extLst>
                <a:ext uri="{FF2B5EF4-FFF2-40B4-BE49-F238E27FC236}">
                  <a16:creationId xmlns:a16="http://schemas.microsoft.com/office/drawing/2014/main" id="{D20F4911-1F06-4066-BB72-1729EDE49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3406" y="4795066"/>
              <a:ext cx="589166" cy="1685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to 247">
              <a:extLst>
                <a:ext uri="{FF2B5EF4-FFF2-40B4-BE49-F238E27FC236}">
                  <a16:creationId xmlns:a16="http://schemas.microsoft.com/office/drawing/2014/main" id="{1442123E-82AF-44F9-ACCF-BDEB8693895B}"/>
                </a:ext>
              </a:extLst>
            </p:cNvPr>
            <p:cNvCxnSpPr>
              <a:cxnSpLocks/>
            </p:cNvCxnSpPr>
            <p:nvPr/>
          </p:nvCxnSpPr>
          <p:spPr>
            <a:xfrm>
              <a:off x="6875879" y="4435562"/>
              <a:ext cx="177091" cy="3612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to 248">
              <a:extLst>
                <a:ext uri="{FF2B5EF4-FFF2-40B4-BE49-F238E27FC236}">
                  <a16:creationId xmlns:a16="http://schemas.microsoft.com/office/drawing/2014/main" id="{ADCF45DF-BE9D-4DF6-AC49-2EE8ED176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2572" y="4444292"/>
              <a:ext cx="170279" cy="3507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to 249">
              <a:extLst>
                <a:ext uri="{FF2B5EF4-FFF2-40B4-BE49-F238E27FC236}">
                  <a16:creationId xmlns:a16="http://schemas.microsoft.com/office/drawing/2014/main" id="{C0857AAB-6408-4971-9B2E-214533A7A39D}"/>
                </a:ext>
              </a:extLst>
            </p:cNvPr>
            <p:cNvCxnSpPr>
              <a:cxnSpLocks/>
            </p:cNvCxnSpPr>
            <p:nvPr/>
          </p:nvCxnSpPr>
          <p:spPr>
            <a:xfrm>
              <a:off x="7187699" y="3125748"/>
              <a:ext cx="439112" cy="806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to 250">
              <a:extLst>
                <a:ext uri="{FF2B5EF4-FFF2-40B4-BE49-F238E27FC236}">
                  <a16:creationId xmlns:a16="http://schemas.microsoft.com/office/drawing/2014/main" id="{F9A6BDC7-CD46-416F-A9B2-1B362CC7C79E}"/>
                </a:ext>
              </a:extLst>
            </p:cNvPr>
            <p:cNvCxnSpPr>
              <a:cxnSpLocks/>
            </p:cNvCxnSpPr>
            <p:nvPr/>
          </p:nvCxnSpPr>
          <p:spPr>
            <a:xfrm>
              <a:off x="7052970" y="2962860"/>
              <a:ext cx="139629" cy="1651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ector reto 251">
              <a:extLst>
                <a:ext uri="{FF2B5EF4-FFF2-40B4-BE49-F238E27FC236}">
                  <a16:creationId xmlns:a16="http://schemas.microsoft.com/office/drawing/2014/main" id="{30281266-E931-441D-B9E2-CA2528CC58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4429" y="2960527"/>
              <a:ext cx="144004" cy="1709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to 252">
              <a:extLst>
                <a:ext uri="{FF2B5EF4-FFF2-40B4-BE49-F238E27FC236}">
                  <a16:creationId xmlns:a16="http://schemas.microsoft.com/office/drawing/2014/main" id="{0E9AAE47-1F6A-4546-9E88-642F08CB2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5108" y="3129734"/>
              <a:ext cx="441024" cy="766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to 253">
              <a:extLst>
                <a:ext uri="{FF2B5EF4-FFF2-40B4-BE49-F238E27FC236}">
                  <a16:creationId xmlns:a16="http://schemas.microsoft.com/office/drawing/2014/main" id="{DDDF0099-19F8-4A02-9154-BAAAB2598C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06447" y="2819214"/>
              <a:ext cx="199314" cy="14375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to 254">
              <a:extLst>
                <a:ext uri="{FF2B5EF4-FFF2-40B4-BE49-F238E27FC236}">
                  <a16:creationId xmlns:a16="http://schemas.microsoft.com/office/drawing/2014/main" id="{CA01245C-C3DC-4EA2-B0F6-26B1929669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0331" y="2765339"/>
              <a:ext cx="386330" cy="5459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to 255">
              <a:extLst>
                <a:ext uri="{FF2B5EF4-FFF2-40B4-BE49-F238E27FC236}">
                  <a16:creationId xmlns:a16="http://schemas.microsoft.com/office/drawing/2014/main" id="{D6402960-1341-4F0B-A911-9AA1CACCF8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5747" y="2765339"/>
              <a:ext cx="391591" cy="538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to 256">
              <a:extLst>
                <a:ext uri="{FF2B5EF4-FFF2-40B4-BE49-F238E27FC236}">
                  <a16:creationId xmlns:a16="http://schemas.microsoft.com/office/drawing/2014/main" id="{E6BC8076-8F5C-4A34-9764-492EFD8E4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6375" y="2814717"/>
              <a:ext cx="185606" cy="15154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to 257">
              <a:extLst>
                <a:ext uri="{FF2B5EF4-FFF2-40B4-BE49-F238E27FC236}">
                  <a16:creationId xmlns:a16="http://schemas.microsoft.com/office/drawing/2014/main" id="{FB6EFE50-F7BA-431D-BC4A-78E59E2252B4}"/>
                </a:ext>
              </a:extLst>
            </p:cNvPr>
            <p:cNvCxnSpPr>
              <a:cxnSpLocks/>
            </p:cNvCxnSpPr>
            <p:nvPr/>
          </p:nvCxnSpPr>
          <p:spPr>
            <a:xfrm>
              <a:off x="7138109" y="3681439"/>
              <a:ext cx="482222" cy="102324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ector reto 258">
              <a:extLst>
                <a:ext uri="{FF2B5EF4-FFF2-40B4-BE49-F238E27FC236}">
                  <a16:creationId xmlns:a16="http://schemas.microsoft.com/office/drawing/2014/main" id="{787ACDAC-E9FA-4891-9C25-25C83A6F07AA}"/>
                </a:ext>
              </a:extLst>
            </p:cNvPr>
            <p:cNvCxnSpPr>
              <a:cxnSpLocks/>
            </p:cNvCxnSpPr>
            <p:nvPr/>
          </p:nvCxnSpPr>
          <p:spPr>
            <a:xfrm>
              <a:off x="6993667" y="3475403"/>
              <a:ext cx="152956" cy="207739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to 259">
              <a:extLst>
                <a:ext uri="{FF2B5EF4-FFF2-40B4-BE49-F238E27FC236}">
                  <a16:creationId xmlns:a16="http://schemas.microsoft.com/office/drawing/2014/main" id="{7249214C-AD81-4CEB-9426-B51812379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3250" y="3477136"/>
              <a:ext cx="154290" cy="207014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to 260">
              <a:extLst>
                <a:ext uri="{FF2B5EF4-FFF2-40B4-BE49-F238E27FC236}">
                  <a16:creationId xmlns:a16="http://schemas.microsoft.com/office/drawing/2014/main" id="{57151F93-79B9-462F-A61D-9D1385C6C5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9107" y="3684150"/>
              <a:ext cx="494143" cy="10305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to 261">
              <a:extLst>
                <a:ext uri="{FF2B5EF4-FFF2-40B4-BE49-F238E27FC236}">
                  <a16:creationId xmlns:a16="http://schemas.microsoft.com/office/drawing/2014/main" id="{B4B7B595-0969-4E43-BB99-A86639FFA9E5}"/>
                </a:ext>
              </a:extLst>
            </p:cNvPr>
            <p:cNvCxnSpPr>
              <a:cxnSpLocks/>
            </p:cNvCxnSpPr>
            <p:nvPr/>
          </p:nvCxnSpPr>
          <p:spPr>
            <a:xfrm>
              <a:off x="7110143" y="4127414"/>
              <a:ext cx="505080" cy="1280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to 262">
              <a:extLst>
                <a:ext uri="{FF2B5EF4-FFF2-40B4-BE49-F238E27FC236}">
                  <a16:creationId xmlns:a16="http://schemas.microsoft.com/office/drawing/2014/main" id="{F4EBC269-03AF-440F-A574-0CB857059BFB}"/>
                </a:ext>
              </a:extLst>
            </p:cNvPr>
            <p:cNvCxnSpPr>
              <a:cxnSpLocks/>
            </p:cNvCxnSpPr>
            <p:nvPr/>
          </p:nvCxnSpPr>
          <p:spPr>
            <a:xfrm>
              <a:off x="6949395" y="3873645"/>
              <a:ext cx="163901" cy="2581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to 263">
              <a:extLst>
                <a:ext uri="{FF2B5EF4-FFF2-40B4-BE49-F238E27FC236}">
                  <a16:creationId xmlns:a16="http://schemas.microsoft.com/office/drawing/2014/main" id="{6DB83EB6-E82F-4082-9472-66FF05BBDB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1272" y="3865649"/>
              <a:ext cx="166873" cy="2695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to 264">
              <a:extLst>
                <a:ext uri="{FF2B5EF4-FFF2-40B4-BE49-F238E27FC236}">
                  <a16:creationId xmlns:a16="http://schemas.microsoft.com/office/drawing/2014/main" id="{C38A9EAB-5973-42A9-BA49-53B70F21DF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5223" y="4131972"/>
              <a:ext cx="544728" cy="1268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to 265">
              <a:extLst>
                <a:ext uri="{FF2B5EF4-FFF2-40B4-BE49-F238E27FC236}">
                  <a16:creationId xmlns:a16="http://schemas.microsoft.com/office/drawing/2014/main" id="{0276DA24-18ED-4280-8FD2-ECF4AFC766E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478" y="4495661"/>
              <a:ext cx="546928" cy="14274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to 266">
              <a:extLst>
                <a:ext uri="{FF2B5EF4-FFF2-40B4-BE49-F238E27FC236}">
                  <a16:creationId xmlns:a16="http://schemas.microsoft.com/office/drawing/2014/main" id="{F07C25FD-9D04-4818-A543-BCE18034BB03}"/>
                </a:ext>
              </a:extLst>
            </p:cNvPr>
            <p:cNvCxnSpPr>
              <a:cxnSpLocks/>
            </p:cNvCxnSpPr>
            <p:nvPr/>
          </p:nvCxnSpPr>
          <p:spPr>
            <a:xfrm>
              <a:off x="6904111" y="4190295"/>
              <a:ext cx="172367" cy="30536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to 267">
              <a:extLst>
                <a:ext uri="{FF2B5EF4-FFF2-40B4-BE49-F238E27FC236}">
                  <a16:creationId xmlns:a16="http://schemas.microsoft.com/office/drawing/2014/main" id="{8EB07AB4-432A-4368-8C2A-D3ED9123DB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9064" y="4190295"/>
              <a:ext cx="166976" cy="3016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to 268">
              <a:extLst>
                <a:ext uri="{FF2B5EF4-FFF2-40B4-BE49-F238E27FC236}">
                  <a16:creationId xmlns:a16="http://schemas.microsoft.com/office/drawing/2014/main" id="{B2D183B7-30E2-4787-90E9-DA734FBD4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3406" y="4491969"/>
              <a:ext cx="565658" cy="14984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CaixaDeTexto 235">
            <a:extLst>
              <a:ext uri="{FF2B5EF4-FFF2-40B4-BE49-F238E27FC236}">
                <a16:creationId xmlns:a16="http://schemas.microsoft.com/office/drawing/2014/main" id="{5AC810CF-8B04-4664-B36E-CA83D55C983C}"/>
              </a:ext>
            </a:extLst>
          </p:cNvPr>
          <p:cNvSpPr txBox="1"/>
          <p:nvPr/>
        </p:nvSpPr>
        <p:spPr>
          <a:xfrm>
            <a:off x="9157264" y="5609806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Vista Lateral</a:t>
            </a:r>
          </a:p>
        </p:txBody>
      </p:sp>
      <p:grpSp>
        <p:nvGrpSpPr>
          <p:cNvPr id="192" name="Agrupar 191">
            <a:extLst>
              <a:ext uri="{FF2B5EF4-FFF2-40B4-BE49-F238E27FC236}">
                <a16:creationId xmlns:a16="http://schemas.microsoft.com/office/drawing/2014/main" id="{92730254-3A9B-4120-AAA2-AF3571DCD1B3}"/>
              </a:ext>
            </a:extLst>
          </p:cNvPr>
          <p:cNvGrpSpPr/>
          <p:nvPr/>
        </p:nvGrpSpPr>
        <p:grpSpPr>
          <a:xfrm>
            <a:off x="9423983" y="2609869"/>
            <a:ext cx="1416077" cy="2808487"/>
            <a:chOff x="9423983" y="2609869"/>
            <a:chExt cx="1416077" cy="2808487"/>
          </a:xfrm>
        </p:grpSpPr>
        <p:sp>
          <p:nvSpPr>
            <p:cNvPr id="185" name="Arco 184">
              <a:extLst>
                <a:ext uri="{FF2B5EF4-FFF2-40B4-BE49-F238E27FC236}">
                  <a16:creationId xmlns:a16="http://schemas.microsoft.com/office/drawing/2014/main" id="{B7C7FE0F-7635-4CE5-A287-E98D30EB542A}"/>
                </a:ext>
              </a:extLst>
            </p:cNvPr>
            <p:cNvSpPr/>
            <p:nvPr/>
          </p:nvSpPr>
          <p:spPr>
            <a:xfrm rot="2978379" flipH="1">
              <a:off x="9421614" y="3384045"/>
              <a:ext cx="346728" cy="302744"/>
            </a:xfrm>
            <a:prstGeom prst="arc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494C7043-3AA7-4E56-99E1-0F517B9C677A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417" y="2762879"/>
              <a:ext cx="427413" cy="3163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to 131">
              <a:extLst>
                <a:ext uri="{FF2B5EF4-FFF2-40B4-BE49-F238E27FC236}">
                  <a16:creationId xmlns:a16="http://schemas.microsoft.com/office/drawing/2014/main" id="{657816F1-98DE-44A8-8384-3A4A81DB88B5}"/>
                </a:ext>
              </a:extLst>
            </p:cNvPr>
            <p:cNvCxnSpPr>
              <a:cxnSpLocks/>
            </p:cNvCxnSpPr>
            <p:nvPr/>
          </p:nvCxnSpPr>
          <p:spPr>
            <a:xfrm>
              <a:off x="9472889" y="2609869"/>
              <a:ext cx="553252" cy="1557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to 133">
              <a:extLst>
                <a:ext uri="{FF2B5EF4-FFF2-40B4-BE49-F238E27FC236}">
                  <a16:creationId xmlns:a16="http://schemas.microsoft.com/office/drawing/2014/main" id="{D0CFADDA-380A-4C43-840B-54319F433585}"/>
                </a:ext>
              </a:extLst>
            </p:cNvPr>
            <p:cNvCxnSpPr>
              <a:cxnSpLocks/>
            </p:cNvCxnSpPr>
            <p:nvPr/>
          </p:nvCxnSpPr>
          <p:spPr>
            <a:xfrm>
              <a:off x="10446832" y="3079219"/>
              <a:ext cx="276115" cy="42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EAE7E194-793F-4BC6-B811-41F270840335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990" y="3499758"/>
              <a:ext cx="118094" cy="41314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6FF32ED9-0A49-4024-A7F1-060EE89A9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8161" y="5051236"/>
              <a:ext cx="452824" cy="2747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387C205D-BC49-405C-B281-9DF738B73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930" y="5325961"/>
              <a:ext cx="480231" cy="9239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1B54918A-1440-49AD-8606-66CA12ABB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8027" y="4671723"/>
              <a:ext cx="280765" cy="37978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>
              <a:extLst>
                <a:ext uri="{FF2B5EF4-FFF2-40B4-BE49-F238E27FC236}">
                  <a16:creationId xmlns:a16="http://schemas.microsoft.com/office/drawing/2014/main" id="{3B52246A-88E7-44CB-9F1C-5D9660A854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88792" y="4262984"/>
              <a:ext cx="134950" cy="40874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>
              <a:extLst>
                <a:ext uri="{FF2B5EF4-FFF2-40B4-BE49-F238E27FC236}">
                  <a16:creationId xmlns:a16="http://schemas.microsoft.com/office/drawing/2014/main" id="{57421CF5-1509-4AAB-BE26-462D77296F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21238" y="3912899"/>
              <a:ext cx="16847" cy="3586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A3936110-05B2-41C9-885A-1B1A1493BE0C}"/>
                </a:ext>
              </a:extLst>
            </p:cNvPr>
            <p:cNvCxnSpPr>
              <a:cxnSpLocks/>
            </p:cNvCxnSpPr>
            <p:nvPr/>
          </p:nvCxnSpPr>
          <p:spPr>
            <a:xfrm>
              <a:off x="9472891" y="2609869"/>
              <a:ext cx="5039" cy="2808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BE7F9C41-2B58-4322-BBB7-EE5B99D5B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9364" y="2758388"/>
              <a:ext cx="538744" cy="128973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DD282DA9-4476-40F1-A401-3FAB95AF2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8758" y="3076187"/>
              <a:ext cx="968264" cy="97613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D4655C91-229C-435F-8CAF-B55A14B80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3405" y="3502447"/>
              <a:ext cx="1176585" cy="5190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>
              <a:extLst>
                <a:ext uri="{FF2B5EF4-FFF2-40B4-BE49-F238E27FC236}">
                  <a16:creationId xmlns:a16="http://schemas.microsoft.com/office/drawing/2014/main" id="{6BDB4588-9E91-4D7C-87E6-D4F35A3F4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2891" y="3917100"/>
              <a:ext cx="1367169" cy="13767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>
              <a:extLst>
                <a:ext uri="{FF2B5EF4-FFF2-40B4-BE49-F238E27FC236}">
                  <a16:creationId xmlns:a16="http://schemas.microsoft.com/office/drawing/2014/main" id="{C0D55BDD-669A-45C6-B0E5-96563FA9CBB3}"/>
                </a:ext>
              </a:extLst>
            </p:cNvPr>
            <p:cNvCxnSpPr>
              <a:cxnSpLocks/>
            </p:cNvCxnSpPr>
            <p:nvPr/>
          </p:nvCxnSpPr>
          <p:spPr>
            <a:xfrm>
              <a:off x="9470722" y="4048122"/>
              <a:ext cx="1335840" cy="22340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>
              <a:extLst>
                <a:ext uri="{FF2B5EF4-FFF2-40B4-BE49-F238E27FC236}">
                  <a16:creationId xmlns:a16="http://schemas.microsoft.com/office/drawing/2014/main" id="{F667C9AD-A5D5-416F-AE2E-EBFBFA1CEBB0}"/>
                </a:ext>
              </a:extLst>
            </p:cNvPr>
            <p:cNvCxnSpPr>
              <a:cxnSpLocks/>
            </p:cNvCxnSpPr>
            <p:nvPr/>
          </p:nvCxnSpPr>
          <p:spPr>
            <a:xfrm>
              <a:off x="9474159" y="4044948"/>
              <a:ext cx="1212565" cy="63531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>
              <a:extLst>
                <a:ext uri="{FF2B5EF4-FFF2-40B4-BE49-F238E27FC236}">
                  <a16:creationId xmlns:a16="http://schemas.microsoft.com/office/drawing/2014/main" id="{FFEC3EA8-C3BC-46C8-BCCE-EFAEA3355B62}"/>
                </a:ext>
              </a:extLst>
            </p:cNvPr>
            <p:cNvCxnSpPr>
              <a:cxnSpLocks/>
            </p:cNvCxnSpPr>
            <p:nvPr/>
          </p:nvCxnSpPr>
          <p:spPr>
            <a:xfrm>
              <a:off x="9471457" y="4048120"/>
              <a:ext cx="938267" cy="100910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>
              <a:extLst>
                <a:ext uri="{FF2B5EF4-FFF2-40B4-BE49-F238E27FC236}">
                  <a16:creationId xmlns:a16="http://schemas.microsoft.com/office/drawing/2014/main" id="{81AFDB81-707C-444B-A26D-A8DD7136481D}"/>
                </a:ext>
              </a:extLst>
            </p:cNvPr>
            <p:cNvCxnSpPr>
              <a:cxnSpLocks/>
            </p:cNvCxnSpPr>
            <p:nvPr/>
          </p:nvCxnSpPr>
          <p:spPr>
            <a:xfrm>
              <a:off x="9475862" y="4051130"/>
              <a:ext cx="477261" cy="127483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Elipse 205">
              <a:extLst>
                <a:ext uri="{FF2B5EF4-FFF2-40B4-BE49-F238E27FC236}">
                  <a16:creationId xmlns:a16="http://schemas.microsoft.com/office/drawing/2014/main" id="{91165599-FB4B-445C-B890-722BC63E0279}"/>
                </a:ext>
              </a:extLst>
            </p:cNvPr>
            <p:cNvSpPr/>
            <p:nvPr/>
          </p:nvSpPr>
          <p:spPr>
            <a:xfrm flipH="1">
              <a:off x="9455804" y="4015724"/>
              <a:ext cx="56371" cy="6479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CaixaDeTexto 301">
                  <a:extLst>
                    <a:ext uri="{FF2B5EF4-FFF2-40B4-BE49-F238E27FC236}">
                      <a16:creationId xmlns:a16="http://schemas.microsoft.com/office/drawing/2014/main" id="{A91651B9-043E-46CD-BC30-7A6714765C3E}"/>
                    </a:ext>
                  </a:extLst>
                </p:cNvPr>
                <p:cNvSpPr txBox="1"/>
                <p:nvPr/>
              </p:nvSpPr>
              <p:spPr>
                <a:xfrm flipH="1">
                  <a:off x="9423983" y="2957019"/>
                  <a:ext cx="45298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02" name="CaixaDeTexto 301">
                  <a:extLst>
                    <a:ext uri="{FF2B5EF4-FFF2-40B4-BE49-F238E27FC236}">
                      <a16:creationId xmlns:a16="http://schemas.microsoft.com/office/drawing/2014/main" id="{A91651B9-043E-46CD-BC30-7A6714765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23983" y="2957019"/>
                  <a:ext cx="452988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39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5" name="Elipse 304">
              <a:extLst>
                <a:ext uri="{FF2B5EF4-FFF2-40B4-BE49-F238E27FC236}">
                  <a16:creationId xmlns:a16="http://schemas.microsoft.com/office/drawing/2014/main" id="{7EC615D4-2DCD-46BF-ACF3-A96FDE7E06BB}"/>
                </a:ext>
              </a:extLst>
            </p:cNvPr>
            <p:cNvSpPr/>
            <p:nvPr/>
          </p:nvSpPr>
          <p:spPr>
            <a:xfrm flipH="1">
              <a:off x="10696046" y="3471884"/>
              <a:ext cx="56371" cy="64790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3F7AFCB3-269F-420C-BE52-7C9642AAE402}"/>
              </a:ext>
            </a:extLst>
          </p:cNvPr>
          <p:cNvSpPr txBox="1"/>
          <p:nvPr/>
        </p:nvSpPr>
        <p:spPr>
          <a:xfrm>
            <a:off x="7086534" y="5609806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Vista Superior</a:t>
            </a:r>
          </a:p>
        </p:txBody>
      </p:sp>
      <p:grpSp>
        <p:nvGrpSpPr>
          <p:cNvPr id="197" name="Agrupar 196">
            <a:extLst>
              <a:ext uri="{FF2B5EF4-FFF2-40B4-BE49-F238E27FC236}">
                <a16:creationId xmlns:a16="http://schemas.microsoft.com/office/drawing/2014/main" id="{9FCA3FCB-8907-4FFC-B72C-3DC0D0669902}"/>
              </a:ext>
            </a:extLst>
          </p:cNvPr>
          <p:cNvGrpSpPr/>
          <p:nvPr/>
        </p:nvGrpSpPr>
        <p:grpSpPr>
          <a:xfrm>
            <a:off x="6711669" y="3086157"/>
            <a:ext cx="2016895" cy="1934655"/>
            <a:chOff x="6711669" y="3086157"/>
            <a:chExt cx="2016895" cy="1934655"/>
          </a:xfrm>
        </p:grpSpPr>
        <p:cxnSp>
          <p:nvCxnSpPr>
            <p:cNvPr id="272" name="Conector reto 271">
              <a:extLst>
                <a:ext uri="{FF2B5EF4-FFF2-40B4-BE49-F238E27FC236}">
                  <a16:creationId xmlns:a16="http://schemas.microsoft.com/office/drawing/2014/main" id="{3E9AEB5B-8D2F-403F-BF81-9C00260AB7DC}"/>
                </a:ext>
              </a:extLst>
            </p:cNvPr>
            <p:cNvCxnSpPr>
              <a:cxnSpLocks/>
            </p:cNvCxnSpPr>
            <p:nvPr/>
          </p:nvCxnSpPr>
          <p:spPr>
            <a:xfrm>
              <a:off x="7076957" y="3383033"/>
              <a:ext cx="1290352" cy="1330172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to 272">
              <a:extLst>
                <a:ext uri="{FF2B5EF4-FFF2-40B4-BE49-F238E27FC236}">
                  <a16:creationId xmlns:a16="http://schemas.microsoft.com/office/drawing/2014/main" id="{9B55E30C-D081-4680-A138-343C82891A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2435" y="3388624"/>
              <a:ext cx="1259395" cy="131898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to 276">
              <a:extLst>
                <a:ext uri="{FF2B5EF4-FFF2-40B4-BE49-F238E27FC236}">
                  <a16:creationId xmlns:a16="http://schemas.microsoft.com/office/drawing/2014/main" id="{6EE42EFA-7073-4244-9A13-A99A6EDCBA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1058" y="4034987"/>
              <a:ext cx="1896596" cy="6882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to 277">
              <a:extLst>
                <a:ext uri="{FF2B5EF4-FFF2-40B4-BE49-F238E27FC236}">
                  <a16:creationId xmlns:a16="http://schemas.microsoft.com/office/drawing/2014/main" id="{01AB1E7A-8373-4D2D-A9FF-D5E548B715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16678" y="3150947"/>
              <a:ext cx="10911" cy="1794342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to 278">
              <a:extLst>
                <a:ext uri="{FF2B5EF4-FFF2-40B4-BE49-F238E27FC236}">
                  <a16:creationId xmlns:a16="http://schemas.microsoft.com/office/drawing/2014/main" id="{151A3B6B-FFA4-48E0-B453-343D91653C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0454" y="3361337"/>
              <a:ext cx="339154" cy="67490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to 279">
              <a:extLst>
                <a:ext uri="{FF2B5EF4-FFF2-40B4-BE49-F238E27FC236}">
                  <a16:creationId xmlns:a16="http://schemas.microsoft.com/office/drawing/2014/main" id="{14167CF2-0DEB-4804-9621-CC730166B5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07520" y="3107569"/>
              <a:ext cx="663299" cy="25716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to 280">
              <a:extLst>
                <a:ext uri="{FF2B5EF4-FFF2-40B4-BE49-F238E27FC236}">
                  <a16:creationId xmlns:a16="http://schemas.microsoft.com/office/drawing/2014/main" id="{3888ABF6-4E45-49BB-9993-3673DCAB36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7218" y="3107569"/>
              <a:ext cx="672332" cy="25376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to 281">
              <a:extLst>
                <a:ext uri="{FF2B5EF4-FFF2-40B4-BE49-F238E27FC236}">
                  <a16:creationId xmlns:a16="http://schemas.microsoft.com/office/drawing/2014/main" id="{2B720FA9-9CF9-4289-B7D7-5C534132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9251" y="3356192"/>
              <a:ext cx="311009" cy="697799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to 293">
              <a:extLst>
                <a:ext uri="{FF2B5EF4-FFF2-40B4-BE49-F238E27FC236}">
                  <a16:creationId xmlns:a16="http://schemas.microsoft.com/office/drawing/2014/main" id="{EFA56BCB-6057-4615-8D9D-072E17EAC491}"/>
                </a:ext>
              </a:extLst>
            </p:cNvPr>
            <p:cNvCxnSpPr>
              <a:cxnSpLocks/>
            </p:cNvCxnSpPr>
            <p:nvPr/>
          </p:nvCxnSpPr>
          <p:spPr>
            <a:xfrm>
              <a:off x="6739396" y="4046592"/>
              <a:ext cx="334419" cy="688309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to 294">
              <a:extLst>
                <a:ext uri="{FF2B5EF4-FFF2-40B4-BE49-F238E27FC236}">
                  <a16:creationId xmlns:a16="http://schemas.microsoft.com/office/drawing/2014/main" id="{24E1F2A0-0C0F-42C8-A862-7781F58FE7CE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073447" y="4731506"/>
              <a:ext cx="663299" cy="25716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to 295">
              <a:extLst>
                <a:ext uri="{FF2B5EF4-FFF2-40B4-BE49-F238E27FC236}">
                  <a16:creationId xmlns:a16="http://schemas.microsoft.com/office/drawing/2014/main" id="{504FA735-C979-4EE8-9585-15B16C89E2F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724716" y="4734906"/>
              <a:ext cx="672332" cy="25376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to 296">
              <a:extLst>
                <a:ext uri="{FF2B5EF4-FFF2-40B4-BE49-F238E27FC236}">
                  <a16:creationId xmlns:a16="http://schemas.microsoft.com/office/drawing/2014/main" id="{E19B7CF6-11FE-42DF-A478-F8E330844C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4007" y="4032105"/>
              <a:ext cx="315601" cy="707941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Elipse 300">
              <a:extLst>
                <a:ext uri="{FF2B5EF4-FFF2-40B4-BE49-F238E27FC236}">
                  <a16:creationId xmlns:a16="http://schemas.microsoft.com/office/drawing/2014/main" id="{C73FC29F-26FF-45A3-A994-F82CFF735768}"/>
                </a:ext>
              </a:extLst>
            </p:cNvPr>
            <p:cNvSpPr/>
            <p:nvPr/>
          </p:nvSpPr>
          <p:spPr>
            <a:xfrm>
              <a:off x="7693125" y="3999710"/>
              <a:ext cx="56371" cy="6479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3" name="Arco 302">
              <a:extLst>
                <a:ext uri="{FF2B5EF4-FFF2-40B4-BE49-F238E27FC236}">
                  <a16:creationId xmlns:a16="http://schemas.microsoft.com/office/drawing/2014/main" id="{9740B259-09BE-41D8-A0D4-C274458D15DC}"/>
                </a:ext>
              </a:extLst>
            </p:cNvPr>
            <p:cNvSpPr/>
            <p:nvPr/>
          </p:nvSpPr>
          <p:spPr>
            <a:xfrm rot="17514370">
              <a:off x="7458216" y="3708299"/>
              <a:ext cx="346728" cy="302744"/>
            </a:xfrm>
            <a:prstGeom prst="arc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CaixaDeTexto 303">
                  <a:extLst>
                    <a:ext uri="{FF2B5EF4-FFF2-40B4-BE49-F238E27FC236}">
                      <a16:creationId xmlns:a16="http://schemas.microsoft.com/office/drawing/2014/main" id="{691349FF-BCA2-46C7-A91A-4DEC30005939}"/>
                    </a:ext>
                  </a:extLst>
                </p:cNvPr>
                <p:cNvSpPr txBox="1"/>
                <p:nvPr/>
              </p:nvSpPr>
              <p:spPr>
                <a:xfrm>
                  <a:off x="7266132" y="3310607"/>
                  <a:ext cx="45298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04" name="CaixaDeTexto 303">
                  <a:extLst>
                    <a:ext uri="{FF2B5EF4-FFF2-40B4-BE49-F238E27FC236}">
                      <a16:creationId xmlns:a16="http://schemas.microsoft.com/office/drawing/2014/main" id="{691349FF-BCA2-46C7-A91A-4DEC30005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6132" y="3310607"/>
                  <a:ext cx="45298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6" name="Elipse 305">
              <a:extLst>
                <a:ext uri="{FF2B5EF4-FFF2-40B4-BE49-F238E27FC236}">
                  <a16:creationId xmlns:a16="http://schemas.microsoft.com/office/drawing/2014/main" id="{A8C49DF9-3689-4359-B038-BFE1DE270C79}"/>
                </a:ext>
              </a:extLst>
            </p:cNvPr>
            <p:cNvSpPr/>
            <p:nvPr/>
          </p:nvSpPr>
          <p:spPr>
            <a:xfrm flipH="1">
              <a:off x="8338380" y="3326147"/>
              <a:ext cx="56371" cy="64790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id="{45BA108F-2DC5-4231-9630-E7AA55DEA684}"/>
                </a:ext>
              </a:extLst>
            </p:cNvPr>
            <p:cNvSpPr/>
            <p:nvPr/>
          </p:nvSpPr>
          <p:spPr>
            <a:xfrm flipH="1">
              <a:off x="8672193" y="3992677"/>
              <a:ext cx="56371" cy="64790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8" name="Elipse 307">
              <a:extLst>
                <a:ext uri="{FF2B5EF4-FFF2-40B4-BE49-F238E27FC236}">
                  <a16:creationId xmlns:a16="http://schemas.microsoft.com/office/drawing/2014/main" id="{B9FA92ED-25C2-49BE-B5FE-5C410D3283AF}"/>
                </a:ext>
              </a:extLst>
            </p:cNvPr>
            <p:cNvSpPr/>
            <p:nvPr/>
          </p:nvSpPr>
          <p:spPr>
            <a:xfrm flipH="1">
              <a:off x="8356330" y="4692985"/>
              <a:ext cx="56371" cy="64790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9" name="Elipse 308">
              <a:extLst>
                <a:ext uri="{FF2B5EF4-FFF2-40B4-BE49-F238E27FC236}">
                  <a16:creationId xmlns:a16="http://schemas.microsoft.com/office/drawing/2014/main" id="{9AA2C8FB-AC40-40DC-B8DE-43941191F721}"/>
                </a:ext>
              </a:extLst>
            </p:cNvPr>
            <p:cNvSpPr/>
            <p:nvPr/>
          </p:nvSpPr>
          <p:spPr>
            <a:xfrm flipH="1">
              <a:off x="7695045" y="4956022"/>
              <a:ext cx="56371" cy="64790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Elipse 309">
              <a:extLst>
                <a:ext uri="{FF2B5EF4-FFF2-40B4-BE49-F238E27FC236}">
                  <a16:creationId xmlns:a16="http://schemas.microsoft.com/office/drawing/2014/main" id="{E2F15454-B360-426C-BE3F-BA30FB43FA3B}"/>
                </a:ext>
              </a:extLst>
            </p:cNvPr>
            <p:cNvSpPr/>
            <p:nvPr/>
          </p:nvSpPr>
          <p:spPr>
            <a:xfrm flipH="1">
              <a:off x="7035423" y="4688232"/>
              <a:ext cx="56371" cy="64790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1" name="Elipse 310">
              <a:extLst>
                <a:ext uri="{FF2B5EF4-FFF2-40B4-BE49-F238E27FC236}">
                  <a16:creationId xmlns:a16="http://schemas.microsoft.com/office/drawing/2014/main" id="{4AC9BA5A-0BBC-47B5-8A15-A8757B3AC67E}"/>
                </a:ext>
              </a:extLst>
            </p:cNvPr>
            <p:cNvSpPr/>
            <p:nvPr/>
          </p:nvSpPr>
          <p:spPr>
            <a:xfrm flipH="1">
              <a:off x="6711669" y="4006148"/>
              <a:ext cx="56371" cy="64790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2" name="Elipse 311">
              <a:extLst>
                <a:ext uri="{FF2B5EF4-FFF2-40B4-BE49-F238E27FC236}">
                  <a16:creationId xmlns:a16="http://schemas.microsoft.com/office/drawing/2014/main" id="{1933FC8C-46D8-408C-B140-9AFA8C811A8C}"/>
                </a:ext>
              </a:extLst>
            </p:cNvPr>
            <p:cNvSpPr/>
            <p:nvPr/>
          </p:nvSpPr>
          <p:spPr>
            <a:xfrm flipH="1">
              <a:off x="7027895" y="3321039"/>
              <a:ext cx="56371" cy="64790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3" name="Elipse 312">
              <a:extLst>
                <a:ext uri="{FF2B5EF4-FFF2-40B4-BE49-F238E27FC236}">
                  <a16:creationId xmlns:a16="http://schemas.microsoft.com/office/drawing/2014/main" id="{4323BA45-D9D6-4417-941C-14F957E629DA}"/>
                </a:ext>
              </a:extLst>
            </p:cNvPr>
            <p:cNvSpPr/>
            <p:nvPr/>
          </p:nvSpPr>
          <p:spPr>
            <a:xfrm flipH="1">
              <a:off x="7688492" y="3086157"/>
              <a:ext cx="56371" cy="64790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348714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ABADA-FD7B-4C5F-9C8B-57B39FA6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Esfera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FA5FFD-D526-49D5-AEA0-A2FD3285A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construção</a:t>
            </a:r>
            <a:r>
              <a:rPr lang="pt-BR" dirty="0"/>
              <a:t> da esfera utiliza </a:t>
            </a:r>
            <a:r>
              <a:rPr lang="pt-BR" dirty="0">
                <a:solidFill>
                  <a:schemeClr val="accent3"/>
                </a:solidFill>
              </a:rPr>
              <a:t>dois ângulos</a:t>
            </a:r>
            <a:r>
              <a:rPr lang="pt-BR" dirty="0"/>
              <a:t> para </a:t>
            </a:r>
            <a:r>
              <a:rPr lang="pt-BR" dirty="0">
                <a:solidFill>
                  <a:schemeClr val="accent1"/>
                </a:solidFill>
              </a:rPr>
              <a:t>definir os vértices</a:t>
            </a:r>
          </a:p>
        </p:txBody>
      </p:sp>
      <p:sp>
        <p:nvSpPr>
          <p:cNvPr id="271" name="CaixaDeTexto 270">
            <a:extLst>
              <a:ext uri="{FF2B5EF4-FFF2-40B4-BE49-F238E27FC236}">
                <a16:creationId xmlns:a16="http://schemas.microsoft.com/office/drawing/2014/main" id="{FC37A0A0-7E60-4937-BF56-47A84E953D0D}"/>
              </a:ext>
            </a:extLst>
          </p:cNvPr>
          <p:cNvSpPr txBox="1"/>
          <p:nvPr/>
        </p:nvSpPr>
        <p:spPr>
          <a:xfrm>
            <a:off x="6018453" y="2536651"/>
            <a:ext cx="566050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latin typeface="Consolas" panose="020B0609020204030204" pitchFamily="49" charset="0"/>
              </a:rPr>
              <a:t>phiStep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XM_PI </a:t>
            </a:r>
            <a:r>
              <a:rPr lang="pt-BR" sz="1400" dirty="0">
                <a:latin typeface="Consolas" panose="020B0609020204030204" pitchFamily="49" charset="0"/>
              </a:rPr>
              <a:t>/ </a:t>
            </a:r>
            <a:r>
              <a:rPr lang="pt-BR" sz="1400" dirty="0" err="1">
                <a:latin typeface="Consolas" panose="020B0609020204030204" pitchFamily="49" charset="0"/>
              </a:rPr>
              <a:t>stackCount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latin typeface="Consolas" panose="020B0609020204030204" pitchFamily="49" charset="0"/>
              </a:rPr>
              <a:t>thetaStep</a:t>
            </a:r>
            <a:r>
              <a:rPr lang="pt-BR" sz="1400" dirty="0">
                <a:latin typeface="Consolas" panose="020B0609020204030204" pitchFamily="49" charset="0"/>
              </a:rPr>
              <a:t> = 2.0f *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XM_PI </a:t>
            </a:r>
            <a:r>
              <a:rPr lang="pt-BR" sz="1400" dirty="0">
                <a:latin typeface="Consolas" panose="020B0609020204030204" pitchFamily="49" charset="0"/>
              </a:rPr>
              <a:t>/ </a:t>
            </a:r>
            <a:r>
              <a:rPr lang="pt-BR" sz="1400" dirty="0" err="1">
                <a:latin typeface="Consolas" panose="020B0609020204030204" pitchFamily="49" charset="0"/>
              </a:rPr>
              <a:t>sliceCount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br>
              <a:rPr lang="pt-BR" sz="1400" dirty="0">
                <a:latin typeface="Consolas" panose="020B0609020204030204" pitchFamily="49" charset="0"/>
              </a:rPr>
            </a:br>
            <a:r>
              <a:rPr lang="nn-NO" sz="14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nn-NO" sz="1400" dirty="0"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latin typeface="Consolas" panose="020B0609020204030204" pitchFamily="49" charset="0"/>
              </a:rPr>
              <a:t> = 1; </a:t>
            </a:r>
            <a:r>
              <a:rPr lang="nn-NO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latin typeface="Consolas" panose="020B0609020204030204" pitchFamily="49" charset="0"/>
              </a:rPr>
              <a:t> &lt;= stackCount - 1; ++</a:t>
            </a:r>
            <a:r>
              <a:rPr lang="nn-NO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latin typeface="Consolas" panose="020B0609020204030204" pitchFamily="49" charset="0"/>
              </a:rPr>
              <a:t>) {</a:t>
            </a:r>
          </a:p>
          <a:p>
            <a:r>
              <a:rPr lang="nn-NO" sz="1400" dirty="0">
                <a:latin typeface="Consolas" panose="020B0609020204030204" pitchFamily="49" charset="0"/>
              </a:rPr>
              <a:t>    </a:t>
            </a:r>
            <a:r>
              <a:rPr lang="nn-NO" sz="1400" dirty="0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nn-NO" sz="1400" dirty="0">
                <a:latin typeface="Consolas" panose="020B0609020204030204" pitchFamily="49" charset="0"/>
              </a:rPr>
              <a:t> phi = </a:t>
            </a:r>
            <a:r>
              <a:rPr lang="nn-NO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latin typeface="Consolas" panose="020B0609020204030204" pitchFamily="49" charset="0"/>
              </a:rPr>
              <a:t> * phiStep;</a:t>
            </a:r>
            <a:br>
              <a:rPr lang="nn-NO" sz="1400" dirty="0">
                <a:latin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   for</a:t>
            </a:r>
            <a:r>
              <a:rPr lang="pt-BR" sz="1400" dirty="0"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 = 0;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 &lt;= </a:t>
            </a:r>
            <a:r>
              <a:rPr lang="pt-BR" sz="1400" dirty="0" err="1">
                <a:latin typeface="Consolas" panose="020B0609020204030204" pitchFamily="49" charset="0"/>
              </a:rPr>
              <a:t>sliceCount</a:t>
            </a:r>
            <a:r>
              <a:rPr lang="pt-BR" sz="1400" dirty="0">
                <a:latin typeface="Consolas" panose="020B0609020204030204" pitchFamily="49" charset="0"/>
              </a:rPr>
              <a:t>; ++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theta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 * </a:t>
            </a:r>
            <a:r>
              <a:rPr lang="pt-BR" sz="1400" dirty="0" err="1">
                <a:latin typeface="Consolas" panose="020B0609020204030204" pitchFamily="49" charset="0"/>
              </a:rPr>
              <a:t>thetaStep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coordenadas esféricas para cartesianas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400" dirty="0" err="1">
                <a:latin typeface="Consolas" panose="020B0609020204030204" pitchFamily="49" charset="0"/>
              </a:rPr>
              <a:t>.pos.x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</a:rPr>
              <a:t>radius</a:t>
            </a:r>
            <a:r>
              <a:rPr lang="pt-BR" sz="1400" dirty="0">
                <a:latin typeface="Consolas" panose="020B0609020204030204" pitchFamily="49" charset="0"/>
              </a:rPr>
              <a:t> * 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sinf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phi</a:t>
            </a:r>
            <a:r>
              <a:rPr lang="pt-BR" sz="1400" dirty="0">
                <a:latin typeface="Consolas" panose="020B0609020204030204" pitchFamily="49" charset="0"/>
              </a:rPr>
              <a:t>) * 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cosf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theta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400" dirty="0" err="1">
                <a:latin typeface="Consolas" panose="020B0609020204030204" pitchFamily="49" charset="0"/>
              </a:rPr>
              <a:t>.pos.y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</a:rPr>
              <a:t>radius</a:t>
            </a:r>
            <a:r>
              <a:rPr lang="pt-BR" sz="1400" dirty="0">
                <a:latin typeface="Consolas" panose="020B0609020204030204" pitchFamily="49" charset="0"/>
              </a:rPr>
              <a:t> * 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cosf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phi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400" dirty="0" err="1">
                <a:latin typeface="Consolas" panose="020B0609020204030204" pitchFamily="49" charset="0"/>
              </a:rPr>
              <a:t>.pos.z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</a:rPr>
              <a:t>radius</a:t>
            </a:r>
            <a:r>
              <a:rPr lang="pt-BR" sz="1400" dirty="0">
                <a:latin typeface="Consolas" panose="020B0609020204030204" pitchFamily="49" charset="0"/>
              </a:rPr>
              <a:t> * 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sinf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phi</a:t>
            </a:r>
            <a:r>
              <a:rPr lang="pt-BR" sz="1400" dirty="0">
                <a:latin typeface="Consolas" panose="020B0609020204030204" pitchFamily="49" charset="0"/>
              </a:rPr>
              <a:t>) * 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sinf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theta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  <a:br>
              <a:rPr lang="pt-BR" sz="1400" dirty="0">
                <a:latin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latin typeface="Consolas" panose="020B0609020204030204" pitchFamily="49" charset="0"/>
              </a:rPr>
              <a:t>vertices.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push_back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grpSp>
        <p:nvGrpSpPr>
          <p:cNvPr id="274" name="Agrupar 273">
            <a:extLst>
              <a:ext uri="{FF2B5EF4-FFF2-40B4-BE49-F238E27FC236}">
                <a16:creationId xmlns:a16="http://schemas.microsoft.com/office/drawing/2014/main" id="{2FB24BFD-489A-420E-B640-831A929A6BAB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275" name="Triângulo isósceles 6">
              <a:extLst>
                <a:ext uri="{FF2B5EF4-FFF2-40B4-BE49-F238E27FC236}">
                  <a16:creationId xmlns:a16="http://schemas.microsoft.com/office/drawing/2014/main" id="{31B2419A-6B7C-4A0C-9045-635BCE9B4E11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6" name="Retângulo 275">
              <a:extLst>
                <a:ext uri="{FF2B5EF4-FFF2-40B4-BE49-F238E27FC236}">
                  <a16:creationId xmlns:a16="http://schemas.microsoft.com/office/drawing/2014/main" id="{04C68BE9-D36B-4D0F-938A-21FB2A1CEE99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sp>
        <p:nvSpPr>
          <p:cNvPr id="216" name="CaixaDeTexto 215">
            <a:extLst>
              <a:ext uri="{FF2B5EF4-FFF2-40B4-BE49-F238E27FC236}">
                <a16:creationId xmlns:a16="http://schemas.microsoft.com/office/drawing/2014/main" id="{8FA7F57F-377A-421E-8D41-C5DA195E7D00}"/>
              </a:ext>
            </a:extLst>
          </p:cNvPr>
          <p:cNvSpPr txBox="1"/>
          <p:nvPr/>
        </p:nvSpPr>
        <p:spPr>
          <a:xfrm>
            <a:off x="3733526" y="5648809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Vista Lateral</a:t>
            </a:r>
          </a:p>
        </p:txBody>
      </p:sp>
      <p:grpSp>
        <p:nvGrpSpPr>
          <p:cNvPr id="218" name="Agrupar 217">
            <a:extLst>
              <a:ext uri="{FF2B5EF4-FFF2-40B4-BE49-F238E27FC236}">
                <a16:creationId xmlns:a16="http://schemas.microsoft.com/office/drawing/2014/main" id="{69F1EF2E-A635-4A9E-8136-F1D301E30EC5}"/>
              </a:ext>
            </a:extLst>
          </p:cNvPr>
          <p:cNvGrpSpPr/>
          <p:nvPr/>
        </p:nvGrpSpPr>
        <p:grpSpPr>
          <a:xfrm>
            <a:off x="4000245" y="2648872"/>
            <a:ext cx="1416077" cy="2808487"/>
            <a:chOff x="9423983" y="2609869"/>
            <a:chExt cx="1416077" cy="2808487"/>
          </a:xfrm>
        </p:grpSpPr>
        <p:sp>
          <p:nvSpPr>
            <p:cNvPr id="220" name="Arco 219">
              <a:extLst>
                <a:ext uri="{FF2B5EF4-FFF2-40B4-BE49-F238E27FC236}">
                  <a16:creationId xmlns:a16="http://schemas.microsoft.com/office/drawing/2014/main" id="{11075FE4-B02F-47D7-92F7-E2095755BC4F}"/>
                </a:ext>
              </a:extLst>
            </p:cNvPr>
            <p:cNvSpPr/>
            <p:nvPr/>
          </p:nvSpPr>
          <p:spPr>
            <a:xfrm rot="2978379" flipH="1">
              <a:off x="9421614" y="3384045"/>
              <a:ext cx="346728" cy="302744"/>
            </a:xfrm>
            <a:prstGeom prst="arc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2" name="Conector reto 221">
              <a:extLst>
                <a:ext uri="{FF2B5EF4-FFF2-40B4-BE49-F238E27FC236}">
                  <a16:creationId xmlns:a16="http://schemas.microsoft.com/office/drawing/2014/main" id="{47261446-5DBF-43D9-BCBF-F37AF993DCE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417" y="2762879"/>
              <a:ext cx="427413" cy="3163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to 222">
              <a:extLst>
                <a:ext uri="{FF2B5EF4-FFF2-40B4-BE49-F238E27FC236}">
                  <a16:creationId xmlns:a16="http://schemas.microsoft.com/office/drawing/2014/main" id="{95B2181B-1082-4AAD-96D4-AA4EE12E6E1C}"/>
                </a:ext>
              </a:extLst>
            </p:cNvPr>
            <p:cNvCxnSpPr>
              <a:cxnSpLocks/>
            </p:cNvCxnSpPr>
            <p:nvPr/>
          </p:nvCxnSpPr>
          <p:spPr>
            <a:xfrm>
              <a:off x="9472889" y="2609869"/>
              <a:ext cx="553252" cy="1557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to 224">
              <a:extLst>
                <a:ext uri="{FF2B5EF4-FFF2-40B4-BE49-F238E27FC236}">
                  <a16:creationId xmlns:a16="http://schemas.microsoft.com/office/drawing/2014/main" id="{6CA7F2A8-66B1-4983-AC0E-654221C1E437}"/>
                </a:ext>
              </a:extLst>
            </p:cNvPr>
            <p:cNvCxnSpPr>
              <a:cxnSpLocks/>
            </p:cNvCxnSpPr>
            <p:nvPr/>
          </p:nvCxnSpPr>
          <p:spPr>
            <a:xfrm>
              <a:off x="10446832" y="3079219"/>
              <a:ext cx="276115" cy="42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to 226">
              <a:extLst>
                <a:ext uri="{FF2B5EF4-FFF2-40B4-BE49-F238E27FC236}">
                  <a16:creationId xmlns:a16="http://schemas.microsoft.com/office/drawing/2014/main" id="{D4F97FD1-839D-452E-A50A-A215D8EFA325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990" y="3499758"/>
              <a:ext cx="118094" cy="41314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to 228">
              <a:extLst>
                <a:ext uri="{FF2B5EF4-FFF2-40B4-BE49-F238E27FC236}">
                  <a16:creationId xmlns:a16="http://schemas.microsoft.com/office/drawing/2014/main" id="{0EC4F846-DF08-4332-BC1C-3462E0846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8161" y="5051236"/>
              <a:ext cx="452824" cy="2747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to 230">
              <a:extLst>
                <a:ext uri="{FF2B5EF4-FFF2-40B4-BE49-F238E27FC236}">
                  <a16:creationId xmlns:a16="http://schemas.microsoft.com/office/drawing/2014/main" id="{41CAB0F8-DBD9-4192-B32A-A897D54D8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930" y="5325961"/>
              <a:ext cx="480231" cy="9239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to 232">
              <a:extLst>
                <a:ext uri="{FF2B5EF4-FFF2-40B4-BE49-F238E27FC236}">
                  <a16:creationId xmlns:a16="http://schemas.microsoft.com/office/drawing/2014/main" id="{4C64373F-1530-431E-9088-409D3483E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8027" y="4671723"/>
              <a:ext cx="280765" cy="37978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to 233">
              <a:extLst>
                <a:ext uri="{FF2B5EF4-FFF2-40B4-BE49-F238E27FC236}">
                  <a16:creationId xmlns:a16="http://schemas.microsoft.com/office/drawing/2014/main" id="{903FAA0D-A5DF-4113-BB61-9DC058A259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88792" y="4262984"/>
              <a:ext cx="134950" cy="40874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to 234">
              <a:extLst>
                <a:ext uri="{FF2B5EF4-FFF2-40B4-BE49-F238E27FC236}">
                  <a16:creationId xmlns:a16="http://schemas.microsoft.com/office/drawing/2014/main" id="{0EA82348-F76C-40F5-AD08-A53C20202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21238" y="3912899"/>
              <a:ext cx="16847" cy="3586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to 235">
              <a:extLst>
                <a:ext uri="{FF2B5EF4-FFF2-40B4-BE49-F238E27FC236}">
                  <a16:creationId xmlns:a16="http://schemas.microsoft.com/office/drawing/2014/main" id="{44434919-5FCB-41B2-A16D-C5AC8CE0508D}"/>
                </a:ext>
              </a:extLst>
            </p:cNvPr>
            <p:cNvCxnSpPr>
              <a:cxnSpLocks/>
            </p:cNvCxnSpPr>
            <p:nvPr/>
          </p:nvCxnSpPr>
          <p:spPr>
            <a:xfrm>
              <a:off x="9472891" y="2609869"/>
              <a:ext cx="5039" cy="2808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to 269">
              <a:extLst>
                <a:ext uri="{FF2B5EF4-FFF2-40B4-BE49-F238E27FC236}">
                  <a16:creationId xmlns:a16="http://schemas.microsoft.com/office/drawing/2014/main" id="{186FEF96-9480-4163-951C-40DCE7B6B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9364" y="2758388"/>
              <a:ext cx="538744" cy="128973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to 271">
              <a:extLst>
                <a:ext uri="{FF2B5EF4-FFF2-40B4-BE49-F238E27FC236}">
                  <a16:creationId xmlns:a16="http://schemas.microsoft.com/office/drawing/2014/main" id="{677E9E4B-F75B-4E50-AFC5-7D4A470486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8758" y="3076187"/>
              <a:ext cx="968264" cy="97613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to 272">
              <a:extLst>
                <a:ext uri="{FF2B5EF4-FFF2-40B4-BE49-F238E27FC236}">
                  <a16:creationId xmlns:a16="http://schemas.microsoft.com/office/drawing/2014/main" id="{B10F6286-335E-4697-A939-FAA6348D8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3405" y="3502447"/>
              <a:ext cx="1176585" cy="5190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to 276">
              <a:extLst>
                <a:ext uri="{FF2B5EF4-FFF2-40B4-BE49-F238E27FC236}">
                  <a16:creationId xmlns:a16="http://schemas.microsoft.com/office/drawing/2014/main" id="{6C7CA7E4-D73A-4928-9526-50D976A725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2891" y="3917100"/>
              <a:ext cx="1367169" cy="13767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to 277">
              <a:extLst>
                <a:ext uri="{FF2B5EF4-FFF2-40B4-BE49-F238E27FC236}">
                  <a16:creationId xmlns:a16="http://schemas.microsoft.com/office/drawing/2014/main" id="{FA8F2B27-AC2D-469C-B968-DF49AD53F217}"/>
                </a:ext>
              </a:extLst>
            </p:cNvPr>
            <p:cNvCxnSpPr>
              <a:cxnSpLocks/>
            </p:cNvCxnSpPr>
            <p:nvPr/>
          </p:nvCxnSpPr>
          <p:spPr>
            <a:xfrm>
              <a:off x="9470722" y="4048122"/>
              <a:ext cx="1335840" cy="22340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to 278">
              <a:extLst>
                <a:ext uri="{FF2B5EF4-FFF2-40B4-BE49-F238E27FC236}">
                  <a16:creationId xmlns:a16="http://schemas.microsoft.com/office/drawing/2014/main" id="{5547A951-6ADB-4102-A37E-73E3EE728DC2}"/>
                </a:ext>
              </a:extLst>
            </p:cNvPr>
            <p:cNvCxnSpPr>
              <a:cxnSpLocks/>
            </p:cNvCxnSpPr>
            <p:nvPr/>
          </p:nvCxnSpPr>
          <p:spPr>
            <a:xfrm>
              <a:off x="9474159" y="4044948"/>
              <a:ext cx="1212565" cy="63531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to 279">
              <a:extLst>
                <a:ext uri="{FF2B5EF4-FFF2-40B4-BE49-F238E27FC236}">
                  <a16:creationId xmlns:a16="http://schemas.microsoft.com/office/drawing/2014/main" id="{6AC66638-60DD-459D-AE1C-21E2E004C7B7}"/>
                </a:ext>
              </a:extLst>
            </p:cNvPr>
            <p:cNvCxnSpPr>
              <a:cxnSpLocks/>
            </p:cNvCxnSpPr>
            <p:nvPr/>
          </p:nvCxnSpPr>
          <p:spPr>
            <a:xfrm>
              <a:off x="9471457" y="4048120"/>
              <a:ext cx="938267" cy="100910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to 280">
              <a:extLst>
                <a:ext uri="{FF2B5EF4-FFF2-40B4-BE49-F238E27FC236}">
                  <a16:creationId xmlns:a16="http://schemas.microsoft.com/office/drawing/2014/main" id="{81E0C72B-E45B-4834-ABE8-83E43D2A0134}"/>
                </a:ext>
              </a:extLst>
            </p:cNvPr>
            <p:cNvCxnSpPr>
              <a:cxnSpLocks/>
            </p:cNvCxnSpPr>
            <p:nvPr/>
          </p:nvCxnSpPr>
          <p:spPr>
            <a:xfrm>
              <a:off x="9475862" y="4051130"/>
              <a:ext cx="477261" cy="127483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Elipse 281">
              <a:extLst>
                <a:ext uri="{FF2B5EF4-FFF2-40B4-BE49-F238E27FC236}">
                  <a16:creationId xmlns:a16="http://schemas.microsoft.com/office/drawing/2014/main" id="{5668048F-7FCF-4590-9535-6DB130F69A1A}"/>
                </a:ext>
              </a:extLst>
            </p:cNvPr>
            <p:cNvSpPr/>
            <p:nvPr/>
          </p:nvSpPr>
          <p:spPr>
            <a:xfrm flipH="1">
              <a:off x="9455804" y="4015724"/>
              <a:ext cx="56371" cy="6479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CaixaDeTexto 282">
                  <a:extLst>
                    <a:ext uri="{FF2B5EF4-FFF2-40B4-BE49-F238E27FC236}">
                      <a16:creationId xmlns:a16="http://schemas.microsoft.com/office/drawing/2014/main" id="{B8ED914B-6CE5-428B-B4DE-FB641F9B6680}"/>
                    </a:ext>
                  </a:extLst>
                </p:cNvPr>
                <p:cNvSpPr txBox="1"/>
                <p:nvPr/>
              </p:nvSpPr>
              <p:spPr>
                <a:xfrm flipH="1">
                  <a:off x="9423983" y="2957019"/>
                  <a:ext cx="45298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83" name="CaixaDeTexto 282">
                  <a:extLst>
                    <a:ext uri="{FF2B5EF4-FFF2-40B4-BE49-F238E27FC236}">
                      <a16:creationId xmlns:a16="http://schemas.microsoft.com/office/drawing/2014/main" id="{B8ED914B-6CE5-428B-B4DE-FB641F9B6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23983" y="2957019"/>
                  <a:ext cx="452988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39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4" name="Elipse 283">
              <a:extLst>
                <a:ext uri="{FF2B5EF4-FFF2-40B4-BE49-F238E27FC236}">
                  <a16:creationId xmlns:a16="http://schemas.microsoft.com/office/drawing/2014/main" id="{773E26EE-21B4-4CFE-B4D1-324332CB0EC7}"/>
                </a:ext>
              </a:extLst>
            </p:cNvPr>
            <p:cNvSpPr/>
            <p:nvPr/>
          </p:nvSpPr>
          <p:spPr>
            <a:xfrm flipH="1">
              <a:off x="10696046" y="3471884"/>
              <a:ext cx="56371" cy="64790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5" name="CaixaDeTexto 284">
            <a:extLst>
              <a:ext uri="{FF2B5EF4-FFF2-40B4-BE49-F238E27FC236}">
                <a16:creationId xmlns:a16="http://schemas.microsoft.com/office/drawing/2014/main" id="{8B5831CC-D25E-4ABA-B522-E47DF63BC983}"/>
              </a:ext>
            </a:extLst>
          </p:cNvPr>
          <p:cNvSpPr txBox="1"/>
          <p:nvPr/>
        </p:nvSpPr>
        <p:spPr>
          <a:xfrm>
            <a:off x="1662796" y="5648809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Vista Superior</a:t>
            </a:r>
          </a:p>
        </p:txBody>
      </p:sp>
      <p:grpSp>
        <p:nvGrpSpPr>
          <p:cNvPr id="286" name="Agrupar 285">
            <a:extLst>
              <a:ext uri="{FF2B5EF4-FFF2-40B4-BE49-F238E27FC236}">
                <a16:creationId xmlns:a16="http://schemas.microsoft.com/office/drawing/2014/main" id="{562F4CBB-BB98-4AFF-B41A-87270AA380BF}"/>
              </a:ext>
            </a:extLst>
          </p:cNvPr>
          <p:cNvGrpSpPr/>
          <p:nvPr/>
        </p:nvGrpSpPr>
        <p:grpSpPr>
          <a:xfrm>
            <a:off x="1287931" y="3125160"/>
            <a:ext cx="2016895" cy="1934655"/>
            <a:chOff x="6711669" y="3086157"/>
            <a:chExt cx="2016895" cy="1934655"/>
          </a:xfrm>
        </p:grpSpPr>
        <p:cxnSp>
          <p:nvCxnSpPr>
            <p:cNvPr id="287" name="Conector reto 286">
              <a:extLst>
                <a:ext uri="{FF2B5EF4-FFF2-40B4-BE49-F238E27FC236}">
                  <a16:creationId xmlns:a16="http://schemas.microsoft.com/office/drawing/2014/main" id="{A7E3AE28-EEB5-4FB4-B944-BF637A5F6294}"/>
                </a:ext>
              </a:extLst>
            </p:cNvPr>
            <p:cNvCxnSpPr>
              <a:cxnSpLocks/>
            </p:cNvCxnSpPr>
            <p:nvPr/>
          </p:nvCxnSpPr>
          <p:spPr>
            <a:xfrm>
              <a:off x="7076957" y="3383033"/>
              <a:ext cx="1290352" cy="1330172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to 287">
              <a:extLst>
                <a:ext uri="{FF2B5EF4-FFF2-40B4-BE49-F238E27FC236}">
                  <a16:creationId xmlns:a16="http://schemas.microsoft.com/office/drawing/2014/main" id="{14A34321-089A-4982-BD23-21876EA974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2435" y="3388624"/>
              <a:ext cx="1259395" cy="131898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to 288">
              <a:extLst>
                <a:ext uri="{FF2B5EF4-FFF2-40B4-BE49-F238E27FC236}">
                  <a16:creationId xmlns:a16="http://schemas.microsoft.com/office/drawing/2014/main" id="{ADFDB7C5-BC8F-4207-9BA3-CEA4719325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1058" y="4034987"/>
              <a:ext cx="1896596" cy="6882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to 289">
              <a:extLst>
                <a:ext uri="{FF2B5EF4-FFF2-40B4-BE49-F238E27FC236}">
                  <a16:creationId xmlns:a16="http://schemas.microsoft.com/office/drawing/2014/main" id="{6AA0F897-8006-47F4-81FC-F87BF8BC03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16678" y="3150947"/>
              <a:ext cx="10911" cy="1794342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reto 290">
              <a:extLst>
                <a:ext uri="{FF2B5EF4-FFF2-40B4-BE49-F238E27FC236}">
                  <a16:creationId xmlns:a16="http://schemas.microsoft.com/office/drawing/2014/main" id="{B7371D85-E686-4A79-8BA8-2FE0FACE71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0454" y="3361337"/>
              <a:ext cx="339154" cy="67490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to 291">
              <a:extLst>
                <a:ext uri="{FF2B5EF4-FFF2-40B4-BE49-F238E27FC236}">
                  <a16:creationId xmlns:a16="http://schemas.microsoft.com/office/drawing/2014/main" id="{F92D7C7D-3942-4C5D-BC62-EAEC58B73C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07520" y="3107569"/>
              <a:ext cx="663299" cy="25716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to 292">
              <a:extLst>
                <a:ext uri="{FF2B5EF4-FFF2-40B4-BE49-F238E27FC236}">
                  <a16:creationId xmlns:a16="http://schemas.microsoft.com/office/drawing/2014/main" id="{BC4C00E1-8FCB-4BFE-AE52-31351A9D07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7218" y="3107569"/>
              <a:ext cx="672332" cy="25376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to 293">
              <a:extLst>
                <a:ext uri="{FF2B5EF4-FFF2-40B4-BE49-F238E27FC236}">
                  <a16:creationId xmlns:a16="http://schemas.microsoft.com/office/drawing/2014/main" id="{CCED8316-B707-48A5-BC9A-9767A3DEC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9251" y="3356192"/>
              <a:ext cx="311009" cy="697799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to 294">
              <a:extLst>
                <a:ext uri="{FF2B5EF4-FFF2-40B4-BE49-F238E27FC236}">
                  <a16:creationId xmlns:a16="http://schemas.microsoft.com/office/drawing/2014/main" id="{62AE6E7B-1D9F-41AF-8F60-99C754C12406}"/>
                </a:ext>
              </a:extLst>
            </p:cNvPr>
            <p:cNvCxnSpPr>
              <a:cxnSpLocks/>
            </p:cNvCxnSpPr>
            <p:nvPr/>
          </p:nvCxnSpPr>
          <p:spPr>
            <a:xfrm>
              <a:off x="6739396" y="4046592"/>
              <a:ext cx="334419" cy="688309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to 295">
              <a:extLst>
                <a:ext uri="{FF2B5EF4-FFF2-40B4-BE49-F238E27FC236}">
                  <a16:creationId xmlns:a16="http://schemas.microsoft.com/office/drawing/2014/main" id="{ECB69F8B-2A98-4161-B6B5-4E45F350FF7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073447" y="4731506"/>
              <a:ext cx="663299" cy="25716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to 296">
              <a:extLst>
                <a:ext uri="{FF2B5EF4-FFF2-40B4-BE49-F238E27FC236}">
                  <a16:creationId xmlns:a16="http://schemas.microsoft.com/office/drawing/2014/main" id="{197A30A2-DAC1-4477-BE07-FB8A9D55512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724716" y="4734906"/>
              <a:ext cx="672332" cy="25376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to 297">
              <a:extLst>
                <a:ext uri="{FF2B5EF4-FFF2-40B4-BE49-F238E27FC236}">
                  <a16:creationId xmlns:a16="http://schemas.microsoft.com/office/drawing/2014/main" id="{73ABDC13-66B3-4561-B831-C8077940CE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4007" y="4032105"/>
              <a:ext cx="315601" cy="707941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Elipse 298">
              <a:extLst>
                <a:ext uri="{FF2B5EF4-FFF2-40B4-BE49-F238E27FC236}">
                  <a16:creationId xmlns:a16="http://schemas.microsoft.com/office/drawing/2014/main" id="{F156C698-1567-4F99-8830-028D076E83CA}"/>
                </a:ext>
              </a:extLst>
            </p:cNvPr>
            <p:cNvSpPr/>
            <p:nvPr/>
          </p:nvSpPr>
          <p:spPr>
            <a:xfrm>
              <a:off x="7693125" y="3999710"/>
              <a:ext cx="56371" cy="6479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0" name="Arco 299">
              <a:extLst>
                <a:ext uri="{FF2B5EF4-FFF2-40B4-BE49-F238E27FC236}">
                  <a16:creationId xmlns:a16="http://schemas.microsoft.com/office/drawing/2014/main" id="{28500E2F-AECA-4912-B67B-7379D525B69D}"/>
                </a:ext>
              </a:extLst>
            </p:cNvPr>
            <p:cNvSpPr/>
            <p:nvPr/>
          </p:nvSpPr>
          <p:spPr>
            <a:xfrm rot="17514370">
              <a:off x="7458216" y="3708299"/>
              <a:ext cx="346728" cy="302744"/>
            </a:xfrm>
            <a:prstGeom prst="arc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CaixaDeTexto 300">
                  <a:extLst>
                    <a:ext uri="{FF2B5EF4-FFF2-40B4-BE49-F238E27FC236}">
                      <a16:creationId xmlns:a16="http://schemas.microsoft.com/office/drawing/2014/main" id="{944F0A88-54EA-4E16-A99D-FD92B426FC98}"/>
                    </a:ext>
                  </a:extLst>
                </p:cNvPr>
                <p:cNvSpPr txBox="1"/>
                <p:nvPr/>
              </p:nvSpPr>
              <p:spPr>
                <a:xfrm>
                  <a:off x="7266132" y="3310607"/>
                  <a:ext cx="45298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01" name="CaixaDeTexto 300">
                  <a:extLst>
                    <a:ext uri="{FF2B5EF4-FFF2-40B4-BE49-F238E27FC236}">
                      <a16:creationId xmlns:a16="http://schemas.microsoft.com/office/drawing/2014/main" id="{944F0A88-54EA-4E16-A99D-FD92B426F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6132" y="3310607"/>
                  <a:ext cx="45298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2" name="Elipse 301">
              <a:extLst>
                <a:ext uri="{FF2B5EF4-FFF2-40B4-BE49-F238E27FC236}">
                  <a16:creationId xmlns:a16="http://schemas.microsoft.com/office/drawing/2014/main" id="{9B2F3AF5-EE6F-49D1-925A-3A0E761C4B68}"/>
                </a:ext>
              </a:extLst>
            </p:cNvPr>
            <p:cNvSpPr/>
            <p:nvPr/>
          </p:nvSpPr>
          <p:spPr>
            <a:xfrm flipH="1">
              <a:off x="8338380" y="3326147"/>
              <a:ext cx="56371" cy="64790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3" name="Elipse 302">
              <a:extLst>
                <a:ext uri="{FF2B5EF4-FFF2-40B4-BE49-F238E27FC236}">
                  <a16:creationId xmlns:a16="http://schemas.microsoft.com/office/drawing/2014/main" id="{F743F781-AFB5-4092-84EF-43BAEED3F2BE}"/>
                </a:ext>
              </a:extLst>
            </p:cNvPr>
            <p:cNvSpPr/>
            <p:nvPr/>
          </p:nvSpPr>
          <p:spPr>
            <a:xfrm flipH="1">
              <a:off x="8672193" y="3992677"/>
              <a:ext cx="56371" cy="64790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4" name="Elipse 303">
              <a:extLst>
                <a:ext uri="{FF2B5EF4-FFF2-40B4-BE49-F238E27FC236}">
                  <a16:creationId xmlns:a16="http://schemas.microsoft.com/office/drawing/2014/main" id="{3EA5B306-7087-4281-8939-1EC9887DDF27}"/>
                </a:ext>
              </a:extLst>
            </p:cNvPr>
            <p:cNvSpPr/>
            <p:nvPr/>
          </p:nvSpPr>
          <p:spPr>
            <a:xfrm flipH="1">
              <a:off x="8356330" y="4692985"/>
              <a:ext cx="56371" cy="64790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5" name="Elipse 304">
              <a:extLst>
                <a:ext uri="{FF2B5EF4-FFF2-40B4-BE49-F238E27FC236}">
                  <a16:creationId xmlns:a16="http://schemas.microsoft.com/office/drawing/2014/main" id="{BA027F4D-2F2D-47E6-AEC2-A2BCDC0EA038}"/>
                </a:ext>
              </a:extLst>
            </p:cNvPr>
            <p:cNvSpPr/>
            <p:nvPr/>
          </p:nvSpPr>
          <p:spPr>
            <a:xfrm flipH="1">
              <a:off x="7695045" y="4956022"/>
              <a:ext cx="56371" cy="64790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6" name="Elipse 305">
              <a:extLst>
                <a:ext uri="{FF2B5EF4-FFF2-40B4-BE49-F238E27FC236}">
                  <a16:creationId xmlns:a16="http://schemas.microsoft.com/office/drawing/2014/main" id="{6161A5D2-4A03-45B0-8585-41A1E073671F}"/>
                </a:ext>
              </a:extLst>
            </p:cNvPr>
            <p:cNvSpPr/>
            <p:nvPr/>
          </p:nvSpPr>
          <p:spPr>
            <a:xfrm flipH="1">
              <a:off x="7035423" y="4688232"/>
              <a:ext cx="56371" cy="64790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id="{3504E4CD-10E1-4349-BCD2-9DD214BF7B88}"/>
                </a:ext>
              </a:extLst>
            </p:cNvPr>
            <p:cNvSpPr/>
            <p:nvPr/>
          </p:nvSpPr>
          <p:spPr>
            <a:xfrm flipH="1">
              <a:off x="6711669" y="4006148"/>
              <a:ext cx="56371" cy="64790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8" name="Elipse 307">
              <a:extLst>
                <a:ext uri="{FF2B5EF4-FFF2-40B4-BE49-F238E27FC236}">
                  <a16:creationId xmlns:a16="http://schemas.microsoft.com/office/drawing/2014/main" id="{D26CD03D-59A0-46A3-ADE7-65F24DDBE4A4}"/>
                </a:ext>
              </a:extLst>
            </p:cNvPr>
            <p:cNvSpPr/>
            <p:nvPr/>
          </p:nvSpPr>
          <p:spPr>
            <a:xfrm flipH="1">
              <a:off x="7027895" y="3321039"/>
              <a:ext cx="56371" cy="64790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9" name="Elipse 308">
              <a:extLst>
                <a:ext uri="{FF2B5EF4-FFF2-40B4-BE49-F238E27FC236}">
                  <a16:creationId xmlns:a16="http://schemas.microsoft.com/office/drawing/2014/main" id="{EB8FBED6-0CB5-4B94-9CEA-02616F63BB71}"/>
                </a:ext>
              </a:extLst>
            </p:cNvPr>
            <p:cNvSpPr/>
            <p:nvPr/>
          </p:nvSpPr>
          <p:spPr>
            <a:xfrm flipH="1">
              <a:off x="7688492" y="3086157"/>
              <a:ext cx="56371" cy="64790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55207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F4A2E-57E3-41D2-8BE1-B8821DB7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Globo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8233B2-AAE5-4D2A-A0DF-87FFBD1A5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69" y="1905468"/>
            <a:ext cx="10820400" cy="4289361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globo</a:t>
            </a:r>
            <a:r>
              <a:rPr lang="pt-BR" dirty="0"/>
              <a:t> é uma </a:t>
            </a:r>
            <a:r>
              <a:rPr lang="pt-BR" dirty="0">
                <a:solidFill>
                  <a:schemeClr val="accent3"/>
                </a:solidFill>
              </a:rPr>
              <a:t>representação alternativa</a:t>
            </a:r>
            <a:r>
              <a:rPr lang="pt-BR" dirty="0"/>
              <a:t> para uma </a:t>
            </a:r>
            <a:r>
              <a:rPr lang="pt-BR" dirty="0">
                <a:solidFill>
                  <a:schemeClr val="accent1"/>
                </a:solidFill>
              </a:rPr>
              <a:t>esfera</a:t>
            </a:r>
          </a:p>
          <a:p>
            <a:pPr lvl="1"/>
            <a:r>
              <a:rPr lang="pt-BR" dirty="0"/>
              <a:t>Aproxima uma esfera com </a:t>
            </a:r>
            <a:r>
              <a:rPr lang="pt-BR" dirty="0">
                <a:solidFill>
                  <a:schemeClr val="accent2"/>
                </a:solidFill>
              </a:rPr>
              <a:t>triângulos de lados iguais</a:t>
            </a:r>
          </a:p>
          <a:p>
            <a:pPr lvl="1"/>
            <a:r>
              <a:rPr lang="pt-BR" dirty="0"/>
              <a:t>Criado com a </a:t>
            </a:r>
            <a:r>
              <a:rPr lang="pt-BR" dirty="0">
                <a:solidFill>
                  <a:schemeClr val="accent2"/>
                </a:solidFill>
              </a:rPr>
              <a:t>subdivisão</a:t>
            </a:r>
            <a:r>
              <a:rPr lang="pt-BR" dirty="0"/>
              <a:t> dos </a:t>
            </a:r>
            <a:br>
              <a:rPr lang="pt-BR" dirty="0"/>
            </a:br>
            <a:r>
              <a:rPr lang="pt-BR" dirty="0"/>
              <a:t>triângulos de um icosaedro</a:t>
            </a:r>
          </a:p>
          <a:p>
            <a:pPr lvl="2"/>
            <a:r>
              <a:rPr lang="pt-BR" dirty="0"/>
              <a:t>Uma figura geométrica </a:t>
            </a:r>
            <a:br>
              <a:rPr lang="pt-BR" dirty="0"/>
            </a:br>
            <a:r>
              <a:rPr lang="pt-BR" dirty="0"/>
              <a:t>formada por:</a:t>
            </a:r>
          </a:p>
          <a:p>
            <a:pPr lvl="3"/>
            <a:r>
              <a:rPr lang="pt-BR" dirty="0"/>
              <a:t>20 triângulos equiláteros</a:t>
            </a:r>
          </a:p>
          <a:p>
            <a:pPr lvl="3"/>
            <a:r>
              <a:rPr lang="pt-BR" dirty="0"/>
              <a:t>30 arestas</a:t>
            </a:r>
          </a:p>
          <a:p>
            <a:pPr lvl="3"/>
            <a:r>
              <a:rPr lang="pt-BR" dirty="0"/>
              <a:t>12 vértices</a:t>
            </a:r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DF991295-E0E5-4F42-B1FB-B58B566988AF}"/>
              </a:ext>
            </a:extLst>
          </p:cNvPr>
          <p:cNvGrpSpPr/>
          <p:nvPr/>
        </p:nvGrpSpPr>
        <p:grpSpPr>
          <a:xfrm>
            <a:off x="5244842" y="3226724"/>
            <a:ext cx="2701871" cy="2417716"/>
            <a:chOff x="2124071" y="2952750"/>
            <a:chExt cx="3169925" cy="2836545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408B7E9F-5B24-42A8-8F26-07A25CDD4F25}"/>
                </a:ext>
              </a:extLst>
            </p:cNvPr>
            <p:cNvCxnSpPr>
              <a:cxnSpLocks/>
            </p:cNvCxnSpPr>
            <p:nvPr/>
          </p:nvCxnSpPr>
          <p:spPr>
            <a:xfrm>
              <a:off x="4484370" y="3070860"/>
              <a:ext cx="40005" cy="17887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0E2CAC4B-87E3-41A6-8E14-AB5A90B8530F}"/>
                </a:ext>
              </a:extLst>
            </p:cNvPr>
            <p:cNvCxnSpPr>
              <a:cxnSpLocks/>
            </p:cNvCxnSpPr>
            <p:nvPr/>
          </p:nvCxnSpPr>
          <p:spPr>
            <a:xfrm>
              <a:off x="4484370" y="3070860"/>
              <a:ext cx="809625" cy="13049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A1955945-1F69-4318-B16F-F5AC215D0D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2260" y="3070860"/>
              <a:ext cx="1642111" cy="7296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BF69F953-57C4-4D3A-B015-5254969485F8}"/>
                </a:ext>
              </a:extLst>
            </p:cNvPr>
            <p:cNvCxnSpPr>
              <a:cxnSpLocks/>
            </p:cNvCxnSpPr>
            <p:nvPr/>
          </p:nvCxnSpPr>
          <p:spPr>
            <a:xfrm>
              <a:off x="2842260" y="3800475"/>
              <a:ext cx="1682115" cy="10591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BBF782C3-FC50-4971-8622-3B4DE50A89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4375" y="4375785"/>
              <a:ext cx="769621" cy="48387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8A03CC61-9B31-4D9B-B7AD-15C60F31D2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6565" y="2952750"/>
              <a:ext cx="1487804" cy="1181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5CF62072-7F1F-4C11-9B51-C473FA742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2258" y="2952750"/>
              <a:ext cx="154305" cy="8477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CB18431B-48A2-49AC-9903-A7A609C91F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4075" y="2952750"/>
              <a:ext cx="872488" cy="140779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FCB2DBB0-B613-4C45-A18E-D82C52DFA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4073" y="3787141"/>
              <a:ext cx="718186" cy="57340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0BB6874B-CDF8-4454-A34F-C3DC5884D5F8}"/>
                </a:ext>
              </a:extLst>
            </p:cNvPr>
            <p:cNvCxnSpPr>
              <a:cxnSpLocks/>
            </p:cNvCxnSpPr>
            <p:nvPr/>
          </p:nvCxnSpPr>
          <p:spPr>
            <a:xfrm>
              <a:off x="2842259" y="3800475"/>
              <a:ext cx="40005" cy="182879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A198E736-CB4C-4D2A-8EFE-7452CF9506EF}"/>
                </a:ext>
              </a:extLst>
            </p:cNvPr>
            <p:cNvCxnSpPr>
              <a:cxnSpLocks/>
            </p:cNvCxnSpPr>
            <p:nvPr/>
          </p:nvCxnSpPr>
          <p:spPr>
            <a:xfrm>
              <a:off x="2124071" y="4360545"/>
              <a:ext cx="758193" cy="12687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C9589664-5771-413A-8C66-514B8A621B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2264" y="4859655"/>
              <a:ext cx="1650506" cy="76961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0E3FB55D-B6DC-483A-A2CA-7C488D3D9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265" y="4859655"/>
              <a:ext cx="120611" cy="92964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E37F9E0A-3EB1-4EEC-A518-390FA3CF2B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264" y="4375785"/>
              <a:ext cx="887731" cy="14135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06AC0014-356E-4CFA-B74C-782C88A3E9B7}"/>
                </a:ext>
              </a:extLst>
            </p:cNvPr>
            <p:cNvCxnSpPr>
              <a:cxnSpLocks/>
            </p:cNvCxnSpPr>
            <p:nvPr/>
          </p:nvCxnSpPr>
          <p:spPr>
            <a:xfrm>
              <a:off x="2882264" y="5629274"/>
              <a:ext cx="1531621" cy="1600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Agrupar 199">
            <a:extLst>
              <a:ext uri="{FF2B5EF4-FFF2-40B4-BE49-F238E27FC236}">
                <a16:creationId xmlns:a16="http://schemas.microsoft.com/office/drawing/2014/main" id="{3627823D-FADA-4D13-8410-45A2A35327E2}"/>
              </a:ext>
            </a:extLst>
          </p:cNvPr>
          <p:cNvGrpSpPr/>
          <p:nvPr/>
        </p:nvGrpSpPr>
        <p:grpSpPr>
          <a:xfrm>
            <a:off x="8326440" y="3044964"/>
            <a:ext cx="2713197" cy="2663030"/>
            <a:chOff x="6279426" y="2815795"/>
            <a:chExt cx="3183212" cy="3124355"/>
          </a:xfrm>
        </p:grpSpPr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F8E995F4-CF49-4B70-B429-E610CD6FA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6322" y="3561636"/>
              <a:ext cx="59531" cy="97702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4B9BA489-D835-4447-8D11-3AB47452D6A7}"/>
                </a:ext>
              </a:extLst>
            </p:cNvPr>
            <p:cNvCxnSpPr>
              <a:cxnSpLocks/>
            </p:cNvCxnSpPr>
            <p:nvPr/>
          </p:nvCxnSpPr>
          <p:spPr>
            <a:xfrm>
              <a:off x="6825853" y="3561636"/>
              <a:ext cx="813197" cy="5122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913FDAF5-49F2-4F40-B709-E4B4FE32F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6322" y="4073843"/>
              <a:ext cx="872728" cy="4648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55BCA5CE-C413-4349-97EA-AEB0B5D59F7A}"/>
                </a:ext>
              </a:extLst>
            </p:cNvPr>
            <p:cNvCxnSpPr>
              <a:cxnSpLocks/>
            </p:cNvCxnSpPr>
            <p:nvPr/>
          </p:nvCxnSpPr>
          <p:spPr>
            <a:xfrm>
              <a:off x="7639050" y="4073843"/>
              <a:ext cx="966788" cy="69103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C82DDFF3-DF84-4B43-84BA-563B68357ECF}"/>
                </a:ext>
              </a:extLst>
            </p:cNvPr>
            <p:cNvCxnSpPr>
              <a:cxnSpLocks/>
            </p:cNvCxnSpPr>
            <p:nvPr/>
          </p:nvCxnSpPr>
          <p:spPr>
            <a:xfrm>
              <a:off x="8597237" y="3723322"/>
              <a:ext cx="701544" cy="4486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8FBC3F7F-5A3C-4316-ACED-0AE713807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9050" y="3723322"/>
              <a:ext cx="966788" cy="3505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FADCECB6-7407-4AEB-8C6C-05C9B35A0A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05838" y="3732609"/>
              <a:ext cx="1" cy="10322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B79959E7-0624-4F1A-8961-6B114BF64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439" y="4175522"/>
              <a:ext cx="684342" cy="5893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6B96E0F-5305-449B-9349-D827ABB78C44}"/>
                </a:ext>
              </a:extLst>
            </p:cNvPr>
            <p:cNvCxnSpPr>
              <a:cxnSpLocks/>
            </p:cNvCxnSpPr>
            <p:nvPr/>
          </p:nvCxnSpPr>
          <p:spPr>
            <a:xfrm>
              <a:off x="8846344" y="3217069"/>
              <a:ext cx="452437" cy="9639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6C1D07D6-964F-420E-BBCF-3E1202A64A5B}"/>
                </a:ext>
              </a:extLst>
            </p:cNvPr>
            <p:cNvCxnSpPr>
              <a:cxnSpLocks/>
            </p:cNvCxnSpPr>
            <p:nvPr/>
          </p:nvCxnSpPr>
          <p:spPr>
            <a:xfrm>
              <a:off x="8846344" y="3220164"/>
              <a:ext cx="475059" cy="5669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8B976359-3199-47BB-80B4-D08125CC67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8781" y="3787141"/>
              <a:ext cx="20173" cy="39385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883FA702-9843-4933-B480-0531C7B55ECB}"/>
                </a:ext>
              </a:extLst>
            </p:cNvPr>
            <p:cNvCxnSpPr>
              <a:cxnSpLocks/>
            </p:cNvCxnSpPr>
            <p:nvPr/>
          </p:nvCxnSpPr>
          <p:spPr>
            <a:xfrm>
              <a:off x="9317762" y="3784284"/>
              <a:ext cx="140563" cy="8424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66D7695B-717D-4C9B-B7DD-1C6988426CC9}"/>
                </a:ext>
              </a:extLst>
            </p:cNvPr>
            <p:cNvCxnSpPr>
              <a:cxnSpLocks/>
            </p:cNvCxnSpPr>
            <p:nvPr/>
          </p:nvCxnSpPr>
          <p:spPr>
            <a:xfrm>
              <a:off x="9298510" y="4175784"/>
              <a:ext cx="156061" cy="44193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80165A2E-2E34-4AFF-B1CF-55A550359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7277" y="4171950"/>
              <a:ext cx="139775" cy="107971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0B6B1FD1-E3C8-440B-83CC-1BCE267A4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5548" y="4626769"/>
              <a:ext cx="307090" cy="61769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54056481-07DB-4CD9-9435-D6979302A54D}"/>
                </a:ext>
              </a:extLst>
            </p:cNvPr>
            <p:cNvCxnSpPr>
              <a:cxnSpLocks/>
            </p:cNvCxnSpPr>
            <p:nvPr/>
          </p:nvCxnSpPr>
          <p:spPr>
            <a:xfrm>
              <a:off x="8605032" y="4764881"/>
              <a:ext cx="548787" cy="477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74925870-BD02-4E71-BC0C-E9EB20C893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299" y="4764881"/>
              <a:ext cx="245998" cy="8858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7480DA55-7AD1-4DEE-A519-559A528DEF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8157" y="5242615"/>
              <a:ext cx="803380" cy="4080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A203526B-DEBD-4619-911D-65FA209A8A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9872" y="5247322"/>
              <a:ext cx="653947" cy="6605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236834D7-F496-420E-853B-E5D77680B01D}"/>
                </a:ext>
              </a:extLst>
            </p:cNvPr>
            <p:cNvCxnSpPr>
              <a:cxnSpLocks/>
            </p:cNvCxnSpPr>
            <p:nvPr/>
          </p:nvCxnSpPr>
          <p:spPr>
            <a:xfrm>
              <a:off x="8358157" y="5650706"/>
              <a:ext cx="147668" cy="2571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3C4AF9B8-FF1A-4FA0-85EA-FAECD1AFF543}"/>
                </a:ext>
              </a:extLst>
            </p:cNvPr>
            <p:cNvCxnSpPr>
              <a:cxnSpLocks/>
            </p:cNvCxnSpPr>
            <p:nvPr/>
          </p:nvCxnSpPr>
          <p:spPr>
            <a:xfrm>
              <a:off x="7525210" y="5247322"/>
              <a:ext cx="832542" cy="4033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A65F3BB5-3672-4760-B690-5E379BE48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7372" y="5650706"/>
              <a:ext cx="815522" cy="2894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A14D59AC-73F7-4F75-AF84-8C9384F67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967" y="5904137"/>
              <a:ext cx="958858" cy="3601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2323C52D-A363-4FAF-B7C9-0C652704C3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1476" y="5242616"/>
              <a:ext cx="25491" cy="6917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C8605055-3D09-4C52-91A1-521A9BA124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3741" y="5324475"/>
              <a:ext cx="871497" cy="6099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BFAB865A-CC8F-48E8-8AF1-B1AD04F25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9479" y="5724124"/>
              <a:ext cx="618991" cy="2131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8555D58A-5BF7-4E84-BF3A-CB9D6B3448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0283" y="5321602"/>
              <a:ext cx="256423" cy="4032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0F7D3D40-ADB2-4B79-B9FD-69BA84E027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12971" y="5050053"/>
              <a:ext cx="511094" cy="6740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to 131">
              <a:extLst>
                <a:ext uri="{FF2B5EF4-FFF2-40B4-BE49-F238E27FC236}">
                  <a16:creationId xmlns:a16="http://schemas.microsoft.com/office/drawing/2014/main" id="{3B885DFC-56D9-4F13-86FE-B5C8BDC910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12972" y="5052549"/>
              <a:ext cx="257311" cy="27907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F04646E7-F6BC-4F74-8CB3-E58ECAFB27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0283" y="5242615"/>
              <a:ext cx="846051" cy="8900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5E05ECD2-E66A-4547-A990-CEE9FC4C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5210" y="4763591"/>
              <a:ext cx="1084930" cy="4790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to 139">
              <a:extLst>
                <a:ext uri="{FF2B5EF4-FFF2-40B4-BE49-F238E27FC236}">
                  <a16:creationId xmlns:a16="http://schemas.microsoft.com/office/drawing/2014/main" id="{C11F4B04-17FE-40A3-87D6-C9BD447A4A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2761" y="4063535"/>
              <a:ext cx="118782" cy="11837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142">
              <a:extLst>
                <a:ext uri="{FF2B5EF4-FFF2-40B4-BE49-F238E27FC236}">
                  <a16:creationId xmlns:a16="http://schemas.microsoft.com/office/drawing/2014/main" id="{E6499B77-9F1A-456E-A964-0076DAA306BF}"/>
                </a:ext>
              </a:extLst>
            </p:cNvPr>
            <p:cNvCxnSpPr>
              <a:cxnSpLocks/>
            </p:cNvCxnSpPr>
            <p:nvPr/>
          </p:nvCxnSpPr>
          <p:spPr>
            <a:xfrm>
              <a:off x="6764593" y="4538663"/>
              <a:ext cx="758168" cy="7057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55907A4F-E131-4F62-A929-DAD8E87B4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508" y="4532778"/>
              <a:ext cx="103059" cy="78595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93ACA3FE-093C-41C8-B805-BED97D1DBF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84119" y="4351734"/>
              <a:ext cx="127123" cy="6983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>
              <a:extLst>
                <a:ext uri="{FF2B5EF4-FFF2-40B4-BE49-F238E27FC236}">
                  <a16:creationId xmlns:a16="http://schemas.microsoft.com/office/drawing/2014/main" id="{8F442EA6-7412-4491-A267-53FB483983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81956" y="4338638"/>
              <a:ext cx="390561" cy="9882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to 154">
              <a:extLst>
                <a:ext uri="{FF2B5EF4-FFF2-40B4-BE49-F238E27FC236}">
                  <a16:creationId xmlns:a16="http://schemas.microsoft.com/office/drawing/2014/main" id="{B5CE2DAE-8BF7-4864-BC8A-5E8B8F8B03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81956" y="4345988"/>
              <a:ext cx="489612" cy="1930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6B2CB119-F945-4BDB-86E3-DCB2C26EF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1582" y="3470665"/>
              <a:ext cx="276884" cy="87819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FA9D9364-2AB4-4EE3-BB76-8FDE268AC2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9426" y="3558152"/>
              <a:ext cx="555027" cy="7871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>
              <a:extLst>
                <a:ext uri="{FF2B5EF4-FFF2-40B4-BE49-F238E27FC236}">
                  <a16:creationId xmlns:a16="http://schemas.microsoft.com/office/drawing/2014/main" id="{5E6B3FA1-BF25-4A2D-A18E-83BB882C1672}"/>
                </a:ext>
              </a:extLst>
            </p:cNvPr>
            <p:cNvCxnSpPr>
              <a:cxnSpLocks/>
            </p:cNvCxnSpPr>
            <p:nvPr/>
          </p:nvCxnSpPr>
          <p:spPr>
            <a:xfrm>
              <a:off x="6553726" y="3469061"/>
              <a:ext cx="269634" cy="8900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>
              <a:extLst>
                <a:ext uri="{FF2B5EF4-FFF2-40B4-BE49-F238E27FC236}">
                  <a16:creationId xmlns:a16="http://schemas.microsoft.com/office/drawing/2014/main" id="{15974DDE-144D-4D67-A76D-39CE3DB23C22}"/>
                </a:ext>
              </a:extLst>
            </p:cNvPr>
            <p:cNvCxnSpPr>
              <a:cxnSpLocks/>
            </p:cNvCxnSpPr>
            <p:nvPr/>
          </p:nvCxnSpPr>
          <p:spPr>
            <a:xfrm>
              <a:off x="7196231" y="2967303"/>
              <a:ext cx="661894" cy="1295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>
              <a:extLst>
                <a:ext uri="{FF2B5EF4-FFF2-40B4-BE49-F238E27FC236}">
                  <a16:creationId xmlns:a16="http://schemas.microsoft.com/office/drawing/2014/main" id="{36326C50-6308-41F6-B4FF-789C7313A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3360" y="3091268"/>
              <a:ext cx="1034765" cy="4754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>
              <a:extLst>
                <a:ext uri="{FF2B5EF4-FFF2-40B4-BE49-F238E27FC236}">
                  <a16:creationId xmlns:a16="http://schemas.microsoft.com/office/drawing/2014/main" id="{832555E9-C3B8-432E-BCBD-C134E6C7F6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0837" y="2966291"/>
              <a:ext cx="381849" cy="60045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>
              <a:extLst>
                <a:ext uri="{FF2B5EF4-FFF2-40B4-BE49-F238E27FC236}">
                  <a16:creationId xmlns:a16="http://schemas.microsoft.com/office/drawing/2014/main" id="{D921376A-986B-476B-9B50-973813F6D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2725" y="2970876"/>
              <a:ext cx="633506" cy="4974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to 178">
              <a:extLst>
                <a:ext uri="{FF2B5EF4-FFF2-40B4-BE49-F238E27FC236}">
                  <a16:creationId xmlns:a16="http://schemas.microsoft.com/office/drawing/2014/main" id="{0A4E804F-8629-4F8F-863D-D4F193335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9049" y="3096815"/>
              <a:ext cx="219076" cy="9793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to 181">
              <a:extLst>
                <a:ext uri="{FF2B5EF4-FFF2-40B4-BE49-F238E27FC236}">
                  <a16:creationId xmlns:a16="http://schemas.microsoft.com/office/drawing/2014/main" id="{68184157-26D8-4D43-AACE-C241F0630C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58126" y="3094463"/>
              <a:ext cx="739111" cy="6279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to 184">
              <a:extLst>
                <a:ext uri="{FF2B5EF4-FFF2-40B4-BE49-F238E27FC236}">
                  <a16:creationId xmlns:a16="http://schemas.microsoft.com/office/drawing/2014/main" id="{C7708019-084E-474B-B6D9-7313D2130B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40291" y="2820501"/>
              <a:ext cx="806053" cy="3985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to 187">
              <a:extLst>
                <a:ext uri="{FF2B5EF4-FFF2-40B4-BE49-F238E27FC236}">
                  <a16:creationId xmlns:a16="http://schemas.microsoft.com/office/drawing/2014/main" id="{B51AD779-62B4-4C89-8108-C98295D885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04269" y="3217069"/>
              <a:ext cx="242074" cy="5122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to 190">
              <a:extLst>
                <a:ext uri="{FF2B5EF4-FFF2-40B4-BE49-F238E27FC236}">
                  <a16:creationId xmlns:a16="http://schemas.microsoft.com/office/drawing/2014/main" id="{E5327B40-3442-4893-B938-869E4F47B979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89" y="3095873"/>
              <a:ext cx="996454" cy="1260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to 193">
              <a:extLst>
                <a:ext uri="{FF2B5EF4-FFF2-40B4-BE49-F238E27FC236}">
                  <a16:creationId xmlns:a16="http://schemas.microsoft.com/office/drawing/2014/main" id="{590DA38F-BB6C-44EF-A866-9C14BF8AD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8125" y="2815795"/>
              <a:ext cx="185501" cy="27396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to 196">
              <a:extLst>
                <a:ext uri="{FF2B5EF4-FFF2-40B4-BE49-F238E27FC236}">
                  <a16:creationId xmlns:a16="http://schemas.microsoft.com/office/drawing/2014/main" id="{A82C9930-9593-49E3-BFCE-051A59BBE0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601" y="2816490"/>
              <a:ext cx="837689" cy="1490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37EC8A5-B1CA-404C-BD30-AB69D037A23B}"/>
              </a:ext>
            </a:extLst>
          </p:cNvPr>
          <p:cNvSpPr txBox="1"/>
          <p:nvPr/>
        </p:nvSpPr>
        <p:spPr>
          <a:xfrm>
            <a:off x="9316592" y="5835044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Globo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3D318C9-24D7-4E7F-B243-CBA25854C9CD}"/>
              </a:ext>
            </a:extLst>
          </p:cNvPr>
          <p:cNvSpPr txBox="1"/>
          <p:nvPr/>
        </p:nvSpPr>
        <p:spPr>
          <a:xfrm>
            <a:off x="6039742" y="5874223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Icosaedro</a:t>
            </a:r>
          </a:p>
        </p:txBody>
      </p:sp>
    </p:spTree>
    <p:extLst>
      <p:ext uri="{BB962C8B-B14F-4D97-AF65-F5344CB8AC3E}">
        <p14:creationId xmlns:p14="http://schemas.microsoft.com/office/powerpoint/2010/main" val="4157565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D69A4-95BB-4983-ADB2-9532F262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Globo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CB4321-5996-4F47-A9C9-0861AA998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globo</a:t>
            </a:r>
            <a:r>
              <a:rPr lang="pt-BR" dirty="0"/>
              <a:t> é gerado por um </a:t>
            </a:r>
            <a:r>
              <a:rPr lang="pt-BR" dirty="0">
                <a:solidFill>
                  <a:schemeClr val="accent3"/>
                </a:solidFill>
              </a:rPr>
              <a:t>processo</a:t>
            </a:r>
            <a:r>
              <a:rPr lang="pt-BR" dirty="0"/>
              <a:t> de </a:t>
            </a:r>
            <a:r>
              <a:rPr lang="pt-BR" dirty="0">
                <a:solidFill>
                  <a:schemeClr val="accent1"/>
                </a:solidFill>
              </a:rPr>
              <a:t>tecelagem</a:t>
            </a:r>
          </a:p>
          <a:p>
            <a:pPr lvl="1"/>
            <a:r>
              <a:rPr lang="pt-BR" dirty="0"/>
              <a:t>Subdividindo os triângulos do icosaedro</a:t>
            </a:r>
          </a:p>
          <a:p>
            <a:pPr lvl="1"/>
            <a:r>
              <a:rPr lang="pt-BR" dirty="0"/>
              <a:t>O processo pode ser </a:t>
            </a:r>
            <a:br>
              <a:rPr lang="pt-BR" dirty="0"/>
            </a:br>
            <a:r>
              <a:rPr lang="pt-BR" dirty="0">
                <a:solidFill>
                  <a:schemeClr val="accent2"/>
                </a:solidFill>
              </a:rPr>
              <a:t>repetido para refinar 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/>
              <a:t>a superfície</a:t>
            </a:r>
          </a:p>
          <a:p>
            <a:pPr lvl="1"/>
            <a:endParaRPr lang="pt-BR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38D8383A-9FE4-4451-943E-F242F2CF23C1}"/>
              </a:ext>
            </a:extLst>
          </p:cNvPr>
          <p:cNvGrpSpPr/>
          <p:nvPr/>
        </p:nvGrpSpPr>
        <p:grpSpPr>
          <a:xfrm>
            <a:off x="1426655" y="4223909"/>
            <a:ext cx="1754796" cy="1535706"/>
            <a:chOff x="2068462" y="3780994"/>
            <a:chExt cx="2554542" cy="2235603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7C0B023A-3575-4152-8D39-B01180575F0B}"/>
                </a:ext>
              </a:extLst>
            </p:cNvPr>
            <p:cNvGrpSpPr/>
            <p:nvPr/>
          </p:nvGrpSpPr>
          <p:grpSpPr>
            <a:xfrm>
              <a:off x="2517277" y="4256692"/>
              <a:ext cx="1666619" cy="1479932"/>
              <a:chOff x="2517277" y="4256692"/>
              <a:chExt cx="1666619" cy="1479932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9D77E3DA-7349-4977-A388-0E3193D29FA5}"/>
                  </a:ext>
                </a:extLst>
              </p:cNvPr>
              <p:cNvSpPr/>
              <p:nvPr/>
            </p:nvSpPr>
            <p:spPr>
              <a:xfrm flipH="1">
                <a:off x="3322401" y="4256692"/>
                <a:ext cx="56371" cy="6479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7A30106A-38D7-4C73-87AD-C24E4CFF7D2D}"/>
                  </a:ext>
                </a:extLst>
              </p:cNvPr>
              <p:cNvSpPr/>
              <p:nvPr/>
            </p:nvSpPr>
            <p:spPr>
              <a:xfrm flipH="1">
                <a:off x="2517277" y="5671834"/>
                <a:ext cx="56371" cy="6479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C3B5D219-950E-43A4-907C-7BC21021398E}"/>
                  </a:ext>
                </a:extLst>
              </p:cNvPr>
              <p:cNvSpPr/>
              <p:nvPr/>
            </p:nvSpPr>
            <p:spPr>
              <a:xfrm flipH="1">
                <a:off x="4127525" y="5671834"/>
                <a:ext cx="56371" cy="6479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0FB48496-FD80-42E3-95CA-64524955F5F1}"/>
                  </a:ext>
                </a:extLst>
              </p:cNvPr>
              <p:cNvCxnSpPr>
                <a:stCxn id="4" idx="1"/>
                <a:endCxn id="5" idx="5"/>
              </p:cNvCxnSpPr>
              <p:nvPr/>
            </p:nvCxnSpPr>
            <p:spPr>
              <a:xfrm flipV="1">
                <a:off x="2565393" y="4311994"/>
                <a:ext cx="765263" cy="13693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DBAD3C27-0BEC-4896-80CF-786E95CE8244}"/>
                  </a:ext>
                </a:extLst>
              </p:cNvPr>
              <p:cNvCxnSpPr>
                <a:cxnSpLocks/>
                <a:stCxn id="5" idx="3"/>
                <a:endCxn id="6" idx="7"/>
              </p:cNvCxnSpPr>
              <p:nvPr/>
            </p:nvCxnSpPr>
            <p:spPr>
              <a:xfrm>
                <a:off x="3370517" y="4311994"/>
                <a:ext cx="765263" cy="13693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FC1FFBFB-20BC-459D-99D4-9226E6A06B0A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>
                <a:off x="2573648" y="5704229"/>
                <a:ext cx="15538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A824A11-443D-4EA1-A74F-E357047F037B}"/>
                </a:ext>
              </a:extLst>
            </p:cNvPr>
            <p:cNvSpPr txBox="1"/>
            <p:nvPr/>
          </p:nvSpPr>
          <p:spPr>
            <a:xfrm>
              <a:off x="2068462" y="5568551"/>
              <a:ext cx="413508" cy="448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78335992-F03C-42EF-8765-6D820998C0BC}"/>
                </a:ext>
              </a:extLst>
            </p:cNvPr>
            <p:cNvSpPr txBox="1"/>
            <p:nvPr/>
          </p:nvSpPr>
          <p:spPr>
            <a:xfrm>
              <a:off x="3143831" y="3780994"/>
              <a:ext cx="413508" cy="448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092D29B-3C7A-407B-B4D3-A112DE48A1A8}"/>
                </a:ext>
              </a:extLst>
            </p:cNvPr>
            <p:cNvSpPr txBox="1"/>
            <p:nvPr/>
          </p:nvSpPr>
          <p:spPr>
            <a:xfrm>
              <a:off x="4209496" y="5568549"/>
              <a:ext cx="413508" cy="448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988363C9-274D-41AC-9D54-469697D9B4C8}"/>
              </a:ext>
            </a:extLst>
          </p:cNvPr>
          <p:cNvGrpSpPr/>
          <p:nvPr/>
        </p:nvGrpSpPr>
        <p:grpSpPr>
          <a:xfrm>
            <a:off x="3638558" y="4163906"/>
            <a:ext cx="1682680" cy="1655712"/>
            <a:chOff x="5055780" y="3815923"/>
            <a:chExt cx="2449559" cy="2410303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F1EBE06-797C-47FC-BAE4-2E2FE49262D1}"/>
                </a:ext>
              </a:extLst>
            </p:cNvPr>
            <p:cNvSpPr/>
            <p:nvPr/>
          </p:nvSpPr>
          <p:spPr>
            <a:xfrm flipH="1">
              <a:off x="6240952" y="4256692"/>
              <a:ext cx="56371" cy="6479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9A23DB32-27C9-41F0-AD60-27ED2C6BAB9F}"/>
                </a:ext>
              </a:extLst>
            </p:cNvPr>
            <p:cNvSpPr/>
            <p:nvPr/>
          </p:nvSpPr>
          <p:spPr>
            <a:xfrm flipH="1">
              <a:off x="5435828" y="5671834"/>
              <a:ext cx="56371" cy="6479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C5AE1DB8-73EF-4883-AE18-8AFEE608DD31}"/>
                </a:ext>
              </a:extLst>
            </p:cNvPr>
            <p:cNvSpPr/>
            <p:nvPr/>
          </p:nvSpPr>
          <p:spPr>
            <a:xfrm flipH="1">
              <a:off x="7046076" y="5671834"/>
              <a:ext cx="56371" cy="6479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D53206A-7629-4863-BB3B-58E364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3944" y="4311994"/>
              <a:ext cx="765263" cy="1369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F6B12038-F771-4B76-90ED-AE4F60F8F5D1}"/>
                </a:ext>
              </a:extLst>
            </p:cNvPr>
            <p:cNvCxnSpPr>
              <a:cxnSpLocks/>
              <a:stCxn id="24" idx="3"/>
              <a:endCxn id="26" idx="7"/>
            </p:cNvCxnSpPr>
            <p:nvPr/>
          </p:nvCxnSpPr>
          <p:spPr>
            <a:xfrm>
              <a:off x="6289068" y="4311994"/>
              <a:ext cx="765263" cy="1369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18E96554-FDEA-45E4-A145-B8DEE374B757}"/>
                </a:ext>
              </a:extLst>
            </p:cNvPr>
            <p:cNvCxnSpPr>
              <a:cxnSpLocks/>
              <a:stCxn id="25" idx="2"/>
              <a:endCxn id="26" idx="6"/>
            </p:cNvCxnSpPr>
            <p:nvPr/>
          </p:nvCxnSpPr>
          <p:spPr>
            <a:xfrm>
              <a:off x="5492199" y="5704229"/>
              <a:ext cx="15538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F8AED3A-FCD8-40CD-B52D-2B1B9279CE82}"/>
                </a:ext>
              </a:extLst>
            </p:cNvPr>
            <p:cNvSpPr txBox="1"/>
            <p:nvPr/>
          </p:nvSpPr>
          <p:spPr>
            <a:xfrm>
              <a:off x="5055780" y="5552766"/>
              <a:ext cx="413508" cy="448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519483E-0D88-4A99-B11B-A23BB96C4C98}"/>
                </a:ext>
              </a:extLst>
            </p:cNvPr>
            <p:cNvSpPr txBox="1"/>
            <p:nvPr/>
          </p:nvSpPr>
          <p:spPr>
            <a:xfrm>
              <a:off x="6063608" y="3815923"/>
              <a:ext cx="413508" cy="448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4FEBB6EA-8329-4CF0-9D96-F733D04EF74E}"/>
                </a:ext>
              </a:extLst>
            </p:cNvPr>
            <p:cNvSpPr txBox="1"/>
            <p:nvPr/>
          </p:nvSpPr>
          <p:spPr>
            <a:xfrm>
              <a:off x="7091831" y="5544528"/>
              <a:ext cx="413508" cy="448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9DA339CC-3871-45E3-B112-C2B26AE70A22}"/>
                </a:ext>
              </a:extLst>
            </p:cNvPr>
            <p:cNvSpPr/>
            <p:nvPr/>
          </p:nvSpPr>
          <p:spPr>
            <a:xfrm flipH="1">
              <a:off x="5838390" y="4964263"/>
              <a:ext cx="56371" cy="6479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C439C16-5E89-4F08-911A-56273C4BC00D}"/>
                </a:ext>
              </a:extLst>
            </p:cNvPr>
            <p:cNvSpPr/>
            <p:nvPr/>
          </p:nvSpPr>
          <p:spPr>
            <a:xfrm flipH="1">
              <a:off x="6240952" y="5676617"/>
              <a:ext cx="56371" cy="6479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69EBDF87-1C26-4B1F-9523-45A248C6684B}"/>
                </a:ext>
              </a:extLst>
            </p:cNvPr>
            <p:cNvSpPr/>
            <p:nvPr/>
          </p:nvSpPr>
          <p:spPr>
            <a:xfrm flipH="1">
              <a:off x="6643513" y="4963965"/>
              <a:ext cx="56371" cy="6479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5E5841EF-C18A-40AD-9D9E-9F647EE39132}"/>
                </a:ext>
              </a:extLst>
            </p:cNvPr>
            <p:cNvCxnSpPr>
              <a:stCxn id="33" idx="2"/>
              <a:endCxn id="35" idx="6"/>
            </p:cNvCxnSpPr>
            <p:nvPr/>
          </p:nvCxnSpPr>
          <p:spPr>
            <a:xfrm flipV="1">
              <a:off x="5894761" y="4996360"/>
              <a:ext cx="748752" cy="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664BBF76-7A7D-4995-8629-D9784C8585D1}"/>
                </a:ext>
              </a:extLst>
            </p:cNvPr>
            <p:cNvCxnSpPr>
              <a:cxnSpLocks/>
              <a:stCxn id="34" idx="1"/>
              <a:endCxn id="35" idx="4"/>
            </p:cNvCxnSpPr>
            <p:nvPr/>
          </p:nvCxnSpPr>
          <p:spPr>
            <a:xfrm flipV="1">
              <a:off x="6289068" y="5028755"/>
              <a:ext cx="382630" cy="657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59F30D6E-0172-4C52-94DE-3FFE2C52475F}"/>
                </a:ext>
              </a:extLst>
            </p:cNvPr>
            <p:cNvCxnSpPr>
              <a:cxnSpLocks/>
              <a:stCxn id="33" idx="4"/>
              <a:endCxn id="34" idx="7"/>
            </p:cNvCxnSpPr>
            <p:nvPr/>
          </p:nvCxnSpPr>
          <p:spPr>
            <a:xfrm>
              <a:off x="5866575" y="5029053"/>
              <a:ext cx="382632" cy="657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7A6A048D-403E-452C-BF40-A07939603918}"/>
                </a:ext>
              </a:extLst>
            </p:cNvPr>
            <p:cNvSpPr txBox="1"/>
            <p:nvPr/>
          </p:nvSpPr>
          <p:spPr>
            <a:xfrm>
              <a:off x="5309894" y="4599703"/>
              <a:ext cx="541856" cy="492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m</a:t>
              </a:r>
              <a:r>
                <a:rPr lang="pt-BR" sz="1600" baseline="-25000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AA34B296-A072-459D-A78A-58BF61D35BEF}"/>
                </a:ext>
              </a:extLst>
            </p:cNvPr>
            <p:cNvSpPr txBox="1"/>
            <p:nvPr/>
          </p:nvSpPr>
          <p:spPr>
            <a:xfrm>
              <a:off x="6732268" y="4632096"/>
              <a:ext cx="541856" cy="492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m</a:t>
              </a:r>
              <a:r>
                <a:rPr lang="pt-BR" sz="1600" baseline="-25000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C224263C-9AB8-470E-AA50-4DF790A4AFDF}"/>
                </a:ext>
              </a:extLst>
            </p:cNvPr>
            <p:cNvSpPr txBox="1"/>
            <p:nvPr/>
          </p:nvSpPr>
          <p:spPr>
            <a:xfrm>
              <a:off x="6015779" y="5733376"/>
              <a:ext cx="541856" cy="492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m</a:t>
              </a:r>
              <a:r>
                <a:rPr lang="pt-BR" sz="1600" baseline="-25000" dirty="0">
                  <a:latin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3D3234BA-83A9-411D-A87F-06CD3C7F90CB}"/>
              </a:ext>
            </a:extLst>
          </p:cNvPr>
          <p:cNvGrpSpPr/>
          <p:nvPr/>
        </p:nvGrpSpPr>
        <p:grpSpPr>
          <a:xfrm>
            <a:off x="5778345" y="4481814"/>
            <a:ext cx="1144853" cy="1019897"/>
            <a:chOff x="8082580" y="4256692"/>
            <a:chExt cx="1666619" cy="1484715"/>
          </a:xfrm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1BCB43B8-5334-4A3C-85BA-8975A4A7118F}"/>
                </a:ext>
              </a:extLst>
            </p:cNvPr>
            <p:cNvSpPr/>
            <p:nvPr/>
          </p:nvSpPr>
          <p:spPr>
            <a:xfrm flipH="1">
              <a:off x="8887704" y="4256692"/>
              <a:ext cx="56371" cy="6479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63E5E025-D424-42F8-9AD2-7BA26DCB8F7F}"/>
                </a:ext>
              </a:extLst>
            </p:cNvPr>
            <p:cNvSpPr/>
            <p:nvPr/>
          </p:nvSpPr>
          <p:spPr>
            <a:xfrm flipH="1">
              <a:off x="8082580" y="5671834"/>
              <a:ext cx="56371" cy="6479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51B7E07D-56DE-4E0D-9BD7-E5AC92027DBD}"/>
                </a:ext>
              </a:extLst>
            </p:cNvPr>
            <p:cNvSpPr/>
            <p:nvPr/>
          </p:nvSpPr>
          <p:spPr>
            <a:xfrm flipH="1">
              <a:off x="9692828" y="5671834"/>
              <a:ext cx="56371" cy="6479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D972F88E-A611-4DB2-817A-6038AB4B66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0696" y="4311994"/>
              <a:ext cx="765263" cy="1369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21E5ABAC-6A23-4243-97FD-6B973076BDF0}"/>
                </a:ext>
              </a:extLst>
            </p:cNvPr>
            <p:cNvCxnSpPr>
              <a:cxnSpLocks/>
              <a:stCxn id="51" idx="3"/>
              <a:endCxn id="53" idx="7"/>
            </p:cNvCxnSpPr>
            <p:nvPr/>
          </p:nvCxnSpPr>
          <p:spPr>
            <a:xfrm>
              <a:off x="8935820" y="4311994"/>
              <a:ext cx="765263" cy="1369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DDDFABB3-6EFD-4384-A161-8A70CCFBCED9}"/>
                </a:ext>
              </a:extLst>
            </p:cNvPr>
            <p:cNvCxnSpPr>
              <a:cxnSpLocks/>
              <a:stCxn id="52" idx="2"/>
              <a:endCxn id="53" idx="6"/>
            </p:cNvCxnSpPr>
            <p:nvPr/>
          </p:nvCxnSpPr>
          <p:spPr>
            <a:xfrm>
              <a:off x="8138951" y="5704229"/>
              <a:ext cx="15538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1E3BD934-F4E6-4A41-94F7-E49EE66F9259}"/>
                </a:ext>
              </a:extLst>
            </p:cNvPr>
            <p:cNvGrpSpPr/>
            <p:nvPr/>
          </p:nvGrpSpPr>
          <p:grpSpPr>
            <a:xfrm>
              <a:off x="8485142" y="4963965"/>
              <a:ext cx="861494" cy="777442"/>
              <a:chOff x="8485142" y="4963965"/>
              <a:chExt cx="861494" cy="777442"/>
            </a:xfrm>
          </p:grpSpPr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E3D35FDF-856B-48D1-8061-E1EAB3FB2294}"/>
                  </a:ext>
                </a:extLst>
              </p:cNvPr>
              <p:cNvSpPr/>
              <p:nvPr/>
            </p:nvSpPr>
            <p:spPr>
              <a:xfrm flipH="1">
                <a:off x="8485142" y="4964263"/>
                <a:ext cx="56371" cy="6479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ED8CB4D1-E733-4BFF-A98F-EB7A919217A4}"/>
                  </a:ext>
                </a:extLst>
              </p:cNvPr>
              <p:cNvSpPr/>
              <p:nvPr/>
            </p:nvSpPr>
            <p:spPr>
              <a:xfrm flipH="1">
                <a:off x="8887704" y="5676617"/>
                <a:ext cx="56371" cy="6479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17A47A6F-F16A-4D57-BCB5-E40D4990FD15}"/>
                  </a:ext>
                </a:extLst>
              </p:cNvPr>
              <p:cNvSpPr/>
              <p:nvPr/>
            </p:nvSpPr>
            <p:spPr>
              <a:xfrm flipH="1">
                <a:off x="9290265" y="4963965"/>
                <a:ext cx="56371" cy="6479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793392B9-9098-4348-A4E0-1639D4414D19}"/>
                  </a:ext>
                </a:extLst>
              </p:cNvPr>
              <p:cNvCxnSpPr>
                <a:stCxn id="60" idx="2"/>
                <a:endCxn id="62" idx="6"/>
              </p:cNvCxnSpPr>
              <p:nvPr/>
            </p:nvCxnSpPr>
            <p:spPr>
              <a:xfrm flipV="1">
                <a:off x="8541513" y="4996360"/>
                <a:ext cx="748752" cy="2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63A3E02D-BADB-4B21-B147-927FB05B5BF4}"/>
                  </a:ext>
                </a:extLst>
              </p:cNvPr>
              <p:cNvCxnSpPr>
                <a:cxnSpLocks/>
                <a:stCxn id="61" idx="1"/>
                <a:endCxn id="62" idx="4"/>
              </p:cNvCxnSpPr>
              <p:nvPr/>
            </p:nvCxnSpPr>
            <p:spPr>
              <a:xfrm flipV="1">
                <a:off x="8935820" y="5028755"/>
                <a:ext cx="382630" cy="657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DF4F5ADE-4E06-4DD4-8F03-324FB6D7D6A1}"/>
                  </a:ext>
                </a:extLst>
              </p:cNvPr>
              <p:cNvCxnSpPr>
                <a:cxnSpLocks/>
                <a:stCxn id="60" idx="4"/>
                <a:endCxn id="61" idx="7"/>
              </p:cNvCxnSpPr>
              <p:nvPr/>
            </p:nvCxnSpPr>
            <p:spPr>
              <a:xfrm>
                <a:off x="8513327" y="5029053"/>
                <a:ext cx="382632" cy="6570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EFBCD460-16A5-4F56-B629-38CAFF0461C3}"/>
                </a:ext>
              </a:extLst>
            </p:cNvPr>
            <p:cNvGrpSpPr/>
            <p:nvPr/>
          </p:nvGrpSpPr>
          <p:grpSpPr>
            <a:xfrm>
              <a:off x="8299499" y="5339000"/>
              <a:ext cx="418544" cy="377709"/>
              <a:chOff x="8485142" y="4963965"/>
              <a:chExt cx="861494" cy="77744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5A2B3997-A240-4589-B20B-51D0EF624441}"/>
                  </a:ext>
                </a:extLst>
              </p:cNvPr>
              <p:cNvSpPr/>
              <p:nvPr/>
            </p:nvSpPr>
            <p:spPr>
              <a:xfrm flipH="1">
                <a:off x="8485142" y="4964263"/>
                <a:ext cx="56371" cy="6479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C2641355-6718-49E7-91DF-D2082248C4EE}"/>
                  </a:ext>
                </a:extLst>
              </p:cNvPr>
              <p:cNvSpPr/>
              <p:nvPr/>
            </p:nvSpPr>
            <p:spPr>
              <a:xfrm flipH="1">
                <a:off x="8887704" y="5676617"/>
                <a:ext cx="56371" cy="6479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AB8D7864-3A47-4706-8E06-8128568DE4B8}"/>
                  </a:ext>
                </a:extLst>
              </p:cNvPr>
              <p:cNvSpPr/>
              <p:nvPr/>
            </p:nvSpPr>
            <p:spPr>
              <a:xfrm flipH="1">
                <a:off x="9290265" y="4963965"/>
                <a:ext cx="56371" cy="6479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CA23BECA-C501-4397-BAA8-9728943AB399}"/>
                  </a:ext>
                </a:extLst>
              </p:cNvPr>
              <p:cNvCxnSpPr>
                <a:stCxn id="71" idx="2"/>
                <a:endCxn id="73" idx="6"/>
              </p:cNvCxnSpPr>
              <p:nvPr/>
            </p:nvCxnSpPr>
            <p:spPr>
              <a:xfrm flipV="1">
                <a:off x="8541513" y="4996360"/>
                <a:ext cx="748752" cy="2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F7FB890D-7E3E-4431-9BCA-37F013A4F42C}"/>
                  </a:ext>
                </a:extLst>
              </p:cNvPr>
              <p:cNvCxnSpPr>
                <a:cxnSpLocks/>
                <a:stCxn id="72" idx="1"/>
                <a:endCxn id="73" idx="4"/>
              </p:cNvCxnSpPr>
              <p:nvPr/>
            </p:nvCxnSpPr>
            <p:spPr>
              <a:xfrm flipV="1">
                <a:off x="8935820" y="5028755"/>
                <a:ext cx="382630" cy="657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FF189DEB-FD7F-44CB-9597-2A937C2F2C06}"/>
                  </a:ext>
                </a:extLst>
              </p:cNvPr>
              <p:cNvCxnSpPr>
                <a:cxnSpLocks/>
                <a:stCxn id="71" idx="4"/>
                <a:endCxn id="72" idx="7"/>
              </p:cNvCxnSpPr>
              <p:nvPr/>
            </p:nvCxnSpPr>
            <p:spPr>
              <a:xfrm>
                <a:off x="8513327" y="5029053"/>
                <a:ext cx="382632" cy="6570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29316686-D45A-4E4A-808C-60209CC4DC9A}"/>
                </a:ext>
              </a:extLst>
            </p:cNvPr>
            <p:cNvGrpSpPr/>
            <p:nvPr/>
          </p:nvGrpSpPr>
          <p:grpSpPr>
            <a:xfrm>
              <a:off x="9104014" y="5337100"/>
              <a:ext cx="428874" cy="387031"/>
              <a:chOff x="8485142" y="4963965"/>
              <a:chExt cx="861494" cy="777442"/>
            </a:xfrm>
          </p:grpSpPr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C0ABE0AC-C07F-4E0C-9818-5A586F130260}"/>
                  </a:ext>
                </a:extLst>
              </p:cNvPr>
              <p:cNvSpPr/>
              <p:nvPr/>
            </p:nvSpPr>
            <p:spPr>
              <a:xfrm flipH="1">
                <a:off x="8485142" y="4964263"/>
                <a:ext cx="56371" cy="6479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1B564D90-4C8E-438B-8C5F-F560F8209270}"/>
                  </a:ext>
                </a:extLst>
              </p:cNvPr>
              <p:cNvSpPr/>
              <p:nvPr/>
            </p:nvSpPr>
            <p:spPr>
              <a:xfrm flipH="1">
                <a:off x="8887704" y="5676617"/>
                <a:ext cx="56371" cy="6479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7A6B76CC-6FF6-4092-A1A8-86A639750018}"/>
                  </a:ext>
                </a:extLst>
              </p:cNvPr>
              <p:cNvSpPr/>
              <p:nvPr/>
            </p:nvSpPr>
            <p:spPr>
              <a:xfrm flipH="1">
                <a:off x="9290265" y="4963965"/>
                <a:ext cx="56371" cy="6479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1" name="Conector reto 80">
                <a:extLst>
                  <a:ext uri="{FF2B5EF4-FFF2-40B4-BE49-F238E27FC236}">
                    <a16:creationId xmlns:a16="http://schemas.microsoft.com/office/drawing/2014/main" id="{1DBD8A37-4628-4911-87DE-D015F7F1DDEB}"/>
                  </a:ext>
                </a:extLst>
              </p:cNvPr>
              <p:cNvCxnSpPr>
                <a:stCxn id="78" idx="2"/>
                <a:endCxn id="80" idx="6"/>
              </p:cNvCxnSpPr>
              <p:nvPr/>
            </p:nvCxnSpPr>
            <p:spPr>
              <a:xfrm flipV="1">
                <a:off x="8541513" y="4996360"/>
                <a:ext cx="748752" cy="2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>
                <a:extLst>
                  <a:ext uri="{FF2B5EF4-FFF2-40B4-BE49-F238E27FC236}">
                    <a16:creationId xmlns:a16="http://schemas.microsoft.com/office/drawing/2014/main" id="{CDEEFC88-C408-497C-817A-1F4A61D80B43}"/>
                  </a:ext>
                </a:extLst>
              </p:cNvPr>
              <p:cNvCxnSpPr>
                <a:cxnSpLocks/>
                <a:stCxn id="79" idx="1"/>
                <a:endCxn id="80" idx="4"/>
              </p:cNvCxnSpPr>
              <p:nvPr/>
            </p:nvCxnSpPr>
            <p:spPr>
              <a:xfrm flipV="1">
                <a:off x="8935820" y="5028755"/>
                <a:ext cx="382630" cy="657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>
                <a:extLst>
                  <a:ext uri="{FF2B5EF4-FFF2-40B4-BE49-F238E27FC236}">
                    <a16:creationId xmlns:a16="http://schemas.microsoft.com/office/drawing/2014/main" id="{FCEE266E-8848-4E18-AF50-8A4967A0F15A}"/>
                  </a:ext>
                </a:extLst>
              </p:cNvPr>
              <p:cNvCxnSpPr>
                <a:cxnSpLocks/>
                <a:stCxn id="78" idx="4"/>
                <a:endCxn id="79" idx="7"/>
              </p:cNvCxnSpPr>
              <p:nvPr/>
            </p:nvCxnSpPr>
            <p:spPr>
              <a:xfrm>
                <a:off x="8513327" y="5029053"/>
                <a:ext cx="382632" cy="6570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Agrupar 83">
              <a:extLst>
                <a:ext uri="{FF2B5EF4-FFF2-40B4-BE49-F238E27FC236}">
                  <a16:creationId xmlns:a16="http://schemas.microsoft.com/office/drawing/2014/main" id="{90423DDC-D047-4CD9-AFFA-D0775F19BA5A}"/>
                </a:ext>
              </a:extLst>
            </p:cNvPr>
            <p:cNvGrpSpPr/>
            <p:nvPr/>
          </p:nvGrpSpPr>
          <p:grpSpPr>
            <a:xfrm>
              <a:off x="8697649" y="4619908"/>
              <a:ext cx="436479" cy="393894"/>
              <a:chOff x="8485142" y="4963965"/>
              <a:chExt cx="861494" cy="777442"/>
            </a:xfrm>
          </p:grpSpPr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DC8EAE25-F9E9-432C-B499-344894770495}"/>
                  </a:ext>
                </a:extLst>
              </p:cNvPr>
              <p:cNvSpPr/>
              <p:nvPr/>
            </p:nvSpPr>
            <p:spPr>
              <a:xfrm flipH="1">
                <a:off x="8485142" y="4964263"/>
                <a:ext cx="56371" cy="6479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C6768235-55A9-486F-9904-0E9A42F240A7}"/>
                  </a:ext>
                </a:extLst>
              </p:cNvPr>
              <p:cNvSpPr/>
              <p:nvPr/>
            </p:nvSpPr>
            <p:spPr>
              <a:xfrm flipH="1">
                <a:off x="8887704" y="5676617"/>
                <a:ext cx="56371" cy="6479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0CDB0540-CFD8-4D9F-9810-1DB4E66F3963}"/>
                  </a:ext>
                </a:extLst>
              </p:cNvPr>
              <p:cNvSpPr/>
              <p:nvPr/>
            </p:nvSpPr>
            <p:spPr>
              <a:xfrm flipH="1">
                <a:off x="9290265" y="4963965"/>
                <a:ext cx="56371" cy="6479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8" name="Conector reto 87">
                <a:extLst>
                  <a:ext uri="{FF2B5EF4-FFF2-40B4-BE49-F238E27FC236}">
                    <a16:creationId xmlns:a16="http://schemas.microsoft.com/office/drawing/2014/main" id="{B3CF0A57-E8BA-4FC4-BB71-EEAB86E34C3E}"/>
                  </a:ext>
                </a:extLst>
              </p:cNvPr>
              <p:cNvCxnSpPr>
                <a:stCxn id="85" idx="2"/>
                <a:endCxn id="87" idx="6"/>
              </p:cNvCxnSpPr>
              <p:nvPr/>
            </p:nvCxnSpPr>
            <p:spPr>
              <a:xfrm flipV="1">
                <a:off x="8541513" y="4996360"/>
                <a:ext cx="748752" cy="2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>
                <a:extLst>
                  <a:ext uri="{FF2B5EF4-FFF2-40B4-BE49-F238E27FC236}">
                    <a16:creationId xmlns:a16="http://schemas.microsoft.com/office/drawing/2014/main" id="{1D035AF0-5646-40AC-9D4F-9E11988FED46}"/>
                  </a:ext>
                </a:extLst>
              </p:cNvPr>
              <p:cNvCxnSpPr>
                <a:cxnSpLocks/>
                <a:stCxn id="86" idx="1"/>
                <a:endCxn id="87" idx="4"/>
              </p:cNvCxnSpPr>
              <p:nvPr/>
            </p:nvCxnSpPr>
            <p:spPr>
              <a:xfrm flipV="1">
                <a:off x="8935820" y="5028755"/>
                <a:ext cx="382630" cy="657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>
                <a:extLst>
                  <a:ext uri="{FF2B5EF4-FFF2-40B4-BE49-F238E27FC236}">
                    <a16:creationId xmlns:a16="http://schemas.microsoft.com/office/drawing/2014/main" id="{D22D3A02-2B80-4FAE-83BA-51AB9440EF33}"/>
                  </a:ext>
                </a:extLst>
              </p:cNvPr>
              <p:cNvCxnSpPr>
                <a:cxnSpLocks/>
                <a:stCxn id="85" idx="4"/>
                <a:endCxn id="86" idx="7"/>
              </p:cNvCxnSpPr>
              <p:nvPr/>
            </p:nvCxnSpPr>
            <p:spPr>
              <a:xfrm>
                <a:off x="8513327" y="5029053"/>
                <a:ext cx="382632" cy="6570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5948542A-1EB6-467C-8129-9A0D47FF2668}"/>
                </a:ext>
              </a:extLst>
            </p:cNvPr>
            <p:cNvCxnSpPr>
              <a:stCxn id="73" idx="1"/>
              <a:endCxn id="86" idx="4"/>
            </p:cNvCxnSpPr>
            <p:nvPr/>
          </p:nvCxnSpPr>
          <p:spPr>
            <a:xfrm flipV="1">
              <a:off x="8714032" y="5013802"/>
              <a:ext cx="201856" cy="329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04E8C4F8-401F-4024-B9A0-7D9DC04B3FCC}"/>
                </a:ext>
              </a:extLst>
            </p:cNvPr>
            <p:cNvCxnSpPr>
              <a:cxnSpLocks/>
              <a:stCxn id="78" idx="0"/>
              <a:endCxn id="86" idx="3"/>
            </p:cNvCxnSpPr>
            <p:nvPr/>
          </p:nvCxnSpPr>
          <p:spPr>
            <a:xfrm flipH="1" flipV="1">
              <a:off x="8925986" y="5008995"/>
              <a:ext cx="192059" cy="328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F25C4F72-DCC4-48AD-BB39-F4FDD605FB25}"/>
                </a:ext>
              </a:extLst>
            </p:cNvPr>
            <p:cNvCxnSpPr>
              <a:cxnSpLocks/>
              <a:stCxn id="73" idx="2"/>
              <a:endCxn id="78" idx="6"/>
            </p:cNvCxnSpPr>
            <p:nvPr/>
          </p:nvCxnSpPr>
          <p:spPr>
            <a:xfrm flipV="1">
              <a:off x="8718043" y="5353375"/>
              <a:ext cx="385971" cy="1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6628FD40-0208-4A08-BC20-A186333E222E}"/>
              </a:ext>
            </a:extLst>
          </p:cNvPr>
          <p:cNvGrpSpPr/>
          <p:nvPr/>
        </p:nvGrpSpPr>
        <p:grpSpPr>
          <a:xfrm>
            <a:off x="7725529" y="2564148"/>
            <a:ext cx="2857171" cy="3222848"/>
            <a:chOff x="4508960" y="2622868"/>
            <a:chExt cx="2857171" cy="3222848"/>
          </a:xfrm>
        </p:grpSpPr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33D526BC-9E90-4014-984C-B30E86F19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7984" y="3098580"/>
              <a:ext cx="928147" cy="170852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515ACCCC-346B-461E-822F-E0B247920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7143" y="3092351"/>
              <a:ext cx="1758988" cy="32251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01B59886-C565-4349-9896-BF0366D4517F}"/>
                </a:ext>
              </a:extLst>
            </p:cNvPr>
            <p:cNvSpPr/>
            <p:nvPr/>
          </p:nvSpPr>
          <p:spPr>
            <a:xfrm flipH="1">
              <a:off x="5576489" y="3383066"/>
              <a:ext cx="56371" cy="6479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949D3586-F83E-4246-99F9-3CDF46751A5B}"/>
                </a:ext>
              </a:extLst>
            </p:cNvPr>
            <p:cNvSpPr/>
            <p:nvPr/>
          </p:nvSpPr>
          <p:spPr>
            <a:xfrm flipH="1">
              <a:off x="6381613" y="4798208"/>
              <a:ext cx="56371" cy="6479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44AAD34C-A411-4E2B-9604-E2FBAA20DAF6}"/>
                </a:ext>
              </a:extLst>
            </p:cNvPr>
            <p:cNvCxnSpPr>
              <a:cxnSpLocks/>
              <a:stCxn id="112" idx="3"/>
              <a:endCxn id="113" idx="7"/>
            </p:cNvCxnSpPr>
            <p:nvPr/>
          </p:nvCxnSpPr>
          <p:spPr>
            <a:xfrm>
              <a:off x="5624605" y="3438368"/>
              <a:ext cx="765263" cy="13693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77027933-23D0-4D74-B28A-C1CB6DEFE43A}"/>
                </a:ext>
              </a:extLst>
            </p:cNvPr>
            <p:cNvSpPr txBox="1"/>
            <p:nvPr/>
          </p:nvSpPr>
          <p:spPr>
            <a:xfrm>
              <a:off x="5576165" y="2989210"/>
              <a:ext cx="3722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p</a:t>
              </a:r>
              <a:r>
                <a:rPr lang="pt-BR" sz="1600" baseline="-25000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40602577-60E2-432A-842A-A99BC11F7F24}"/>
                </a:ext>
              </a:extLst>
            </p:cNvPr>
            <p:cNvSpPr txBox="1"/>
            <p:nvPr/>
          </p:nvSpPr>
          <p:spPr>
            <a:xfrm>
              <a:off x="6504891" y="4646902"/>
              <a:ext cx="3722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p</a:t>
              </a:r>
              <a:r>
                <a:rPr lang="pt-BR" sz="1600" baseline="-25000" dirty="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4A5FA8D7-A201-4A9F-91DE-7D25237A7397}"/>
                </a:ext>
              </a:extLst>
            </p:cNvPr>
            <p:cNvSpPr txBox="1"/>
            <p:nvPr/>
          </p:nvSpPr>
          <p:spPr>
            <a:xfrm>
              <a:off x="6124953" y="3966608"/>
              <a:ext cx="3722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m</a:t>
              </a:r>
              <a:r>
                <a:rPr lang="pt-BR" sz="1600" baseline="-25000" dirty="0">
                  <a:latin typeface="Consolas" panose="020B0609020204030204" pitchFamily="49" charset="0"/>
                </a:rPr>
                <a:t>1</a:t>
              </a:r>
            </a:p>
          </p:txBody>
        </p:sp>
        <p:cxnSp>
          <p:nvCxnSpPr>
            <p:cNvPr id="119" name="Conector de Seta Reta 118">
              <a:extLst>
                <a:ext uri="{FF2B5EF4-FFF2-40B4-BE49-F238E27FC236}">
                  <a16:creationId xmlns:a16="http://schemas.microsoft.com/office/drawing/2014/main" id="{D9E073D1-61A7-4656-A784-F2E4A706D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6597" y="3092351"/>
              <a:ext cx="0" cy="2054537"/>
            </a:xfrm>
            <a:prstGeom prst="straightConnector1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742A28ED-93AF-4F8F-BD0C-E20E0065F7C8}"/>
                </a:ext>
              </a:extLst>
            </p:cNvPr>
            <p:cNvSpPr txBox="1"/>
            <p:nvPr/>
          </p:nvSpPr>
          <p:spPr>
            <a:xfrm>
              <a:off x="6899651" y="4989379"/>
              <a:ext cx="2952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x</a:t>
              </a:r>
            </a:p>
          </p:txBody>
        </p:sp>
        <p:cxnSp>
          <p:nvCxnSpPr>
            <p:cNvPr id="121" name="Conector de Seta Reta 120">
              <a:extLst>
                <a:ext uri="{FF2B5EF4-FFF2-40B4-BE49-F238E27FC236}">
                  <a16:creationId xmlns:a16="http://schemas.microsoft.com/office/drawing/2014/main" id="{DCC028F9-0F6B-4543-A4A1-247EA9E9EC1B}"/>
                </a:ext>
              </a:extLst>
            </p:cNvPr>
            <p:cNvCxnSpPr>
              <a:cxnSpLocks/>
            </p:cNvCxnSpPr>
            <p:nvPr/>
          </p:nvCxnSpPr>
          <p:spPr>
            <a:xfrm>
              <a:off x="4656597" y="5154602"/>
              <a:ext cx="2114886" cy="0"/>
            </a:xfrm>
            <a:prstGeom prst="straightConnector1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4D1F046F-BE01-465C-8D9B-962EFEBE1A4F}"/>
                </a:ext>
              </a:extLst>
            </p:cNvPr>
            <p:cNvSpPr txBox="1"/>
            <p:nvPr/>
          </p:nvSpPr>
          <p:spPr>
            <a:xfrm>
              <a:off x="4508960" y="2622868"/>
              <a:ext cx="2952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123" name="Conector de Seta Reta 122">
              <a:extLst>
                <a:ext uri="{FF2B5EF4-FFF2-40B4-BE49-F238E27FC236}">
                  <a16:creationId xmlns:a16="http://schemas.microsoft.com/office/drawing/2014/main" id="{7812BE02-7786-4EED-AE92-738E00F14A9F}"/>
                </a:ext>
              </a:extLst>
            </p:cNvPr>
            <p:cNvCxnSpPr>
              <a:cxnSpLocks/>
              <a:endCxn id="113" idx="6"/>
            </p:cNvCxnSpPr>
            <p:nvPr/>
          </p:nvCxnSpPr>
          <p:spPr>
            <a:xfrm flipV="1">
              <a:off x="4656596" y="4830603"/>
              <a:ext cx="1725017" cy="31628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de Seta Reta 123">
              <a:extLst>
                <a:ext uri="{FF2B5EF4-FFF2-40B4-BE49-F238E27FC236}">
                  <a16:creationId xmlns:a16="http://schemas.microsoft.com/office/drawing/2014/main" id="{7FDD88D6-EEDE-4109-B6D5-FD84762382AF}"/>
                </a:ext>
              </a:extLst>
            </p:cNvPr>
            <p:cNvCxnSpPr>
              <a:endCxn id="112" idx="5"/>
            </p:cNvCxnSpPr>
            <p:nvPr/>
          </p:nvCxnSpPr>
          <p:spPr>
            <a:xfrm flipV="1">
              <a:off x="4656597" y="3438368"/>
              <a:ext cx="928147" cy="170851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>
              <a:extLst>
                <a:ext uri="{FF2B5EF4-FFF2-40B4-BE49-F238E27FC236}">
                  <a16:creationId xmlns:a16="http://schemas.microsoft.com/office/drawing/2014/main" id="{8AF8B607-0495-4834-A598-1016C58CA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2470" y="3100756"/>
              <a:ext cx="2713661" cy="2046131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1D04066F-20A2-4B2A-B805-D366757524ED}"/>
                </a:ext>
              </a:extLst>
            </p:cNvPr>
            <p:cNvSpPr txBox="1"/>
            <p:nvPr/>
          </p:nvSpPr>
          <p:spPr>
            <a:xfrm>
              <a:off x="4700494" y="5507162"/>
              <a:ext cx="22445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m</a:t>
              </a:r>
              <a:r>
                <a:rPr lang="pt-BR" sz="1600" baseline="-25000" dirty="0">
                  <a:latin typeface="Consolas" panose="020B0609020204030204" pitchFamily="49" charset="0"/>
                </a:rPr>
                <a:t>1 </a:t>
              </a:r>
              <a:r>
                <a:rPr lang="pt-BR" sz="1600" dirty="0">
                  <a:latin typeface="Consolas" panose="020B0609020204030204" pitchFamily="49" charset="0"/>
                </a:rPr>
                <a:t>= 0.5 * (p</a:t>
              </a:r>
              <a:r>
                <a:rPr lang="pt-BR" sz="1600" baseline="-25000" dirty="0">
                  <a:latin typeface="Consolas" panose="020B0609020204030204" pitchFamily="49" charset="0"/>
                </a:rPr>
                <a:t>1 </a:t>
              </a:r>
              <a:r>
                <a:rPr lang="pt-BR" sz="1600" dirty="0">
                  <a:latin typeface="Consolas" panose="020B0609020204030204" pitchFamily="49" charset="0"/>
                </a:rPr>
                <a:t>+ p</a:t>
              </a:r>
              <a:r>
                <a:rPr lang="pt-BR" sz="1600" baseline="-25000" dirty="0">
                  <a:latin typeface="Consolas" panose="020B0609020204030204" pitchFamily="49" charset="0"/>
                </a:rPr>
                <a:t>2</a:t>
              </a:r>
              <a:r>
                <a:rPr lang="pt-BR" sz="1600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BEA3F39D-4A67-40F9-A027-812050B5C2F8}"/>
                </a:ext>
              </a:extLst>
            </p:cNvPr>
            <p:cNvSpPr/>
            <p:nvPr/>
          </p:nvSpPr>
          <p:spPr>
            <a:xfrm flipH="1">
              <a:off x="5979050" y="4090339"/>
              <a:ext cx="56371" cy="6479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727101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3F188-28DF-4664-B28A-CDC648A4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Globo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91936-32E5-40DA-B855-B75BD44E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b="1" dirty="0"/>
              <a:t>novos vértices </a:t>
            </a:r>
            <a:r>
              <a:rPr lang="pt-BR" dirty="0"/>
              <a:t>são </a:t>
            </a:r>
            <a:r>
              <a:rPr lang="pt-BR" dirty="0">
                <a:solidFill>
                  <a:schemeClr val="accent3"/>
                </a:solidFill>
              </a:rPr>
              <a:t>projetados</a:t>
            </a:r>
            <a:r>
              <a:rPr lang="pt-BR" dirty="0"/>
              <a:t> em uma </a:t>
            </a:r>
            <a:r>
              <a:rPr lang="pt-BR" dirty="0">
                <a:solidFill>
                  <a:schemeClr val="accent1"/>
                </a:solidFill>
              </a:rPr>
              <a:t>esfera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FFBBF7A-AC5B-46C1-9B30-1FFF33DB0AD2}"/>
              </a:ext>
            </a:extLst>
          </p:cNvPr>
          <p:cNvSpPr txBox="1"/>
          <p:nvPr/>
        </p:nvSpPr>
        <p:spPr>
          <a:xfrm>
            <a:off x="911150" y="2520734"/>
            <a:ext cx="793816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projeta os vértices em uma esfera e ajusta a escala</a:t>
            </a:r>
          </a:p>
          <a:p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pt-BR" sz="1600" dirty="0"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600" dirty="0">
                <a:latin typeface="Consolas" panose="020B0609020204030204" pitchFamily="49" charset="0"/>
              </a:rPr>
              <a:t> i = 0; i &lt; </a:t>
            </a:r>
            <a:r>
              <a:rPr lang="pt-BR" sz="1600" dirty="0" err="1">
                <a:latin typeface="Consolas" panose="020B0609020204030204" pitchFamily="49" charset="0"/>
              </a:rPr>
              <a:t>vertices.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size</a:t>
            </a:r>
            <a:r>
              <a:rPr lang="pt-BR" sz="1600" dirty="0">
                <a:latin typeface="Consolas" panose="020B0609020204030204" pitchFamily="49" charset="0"/>
              </a:rPr>
              <a:t>(); ++i)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normaliza vetor posição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n =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XMVector3Normalize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XMLoadFloat3</a:t>
            </a:r>
            <a:r>
              <a:rPr lang="pt-BR" sz="1600" dirty="0">
                <a:latin typeface="Consolas" panose="020B0609020204030204" pitchFamily="49" charset="0"/>
              </a:rPr>
              <a:t>(&amp;</a:t>
            </a:r>
            <a:r>
              <a:rPr lang="pt-BR" sz="1600" dirty="0" err="1">
                <a:latin typeface="Consolas" panose="020B0609020204030204" pitchFamily="49" charset="0"/>
              </a:rPr>
              <a:t>vertices</a:t>
            </a:r>
            <a:r>
              <a:rPr lang="pt-BR" sz="1600" dirty="0">
                <a:latin typeface="Consolas" panose="020B0609020204030204" pitchFamily="49" charset="0"/>
              </a:rPr>
              <a:t>[i].</a:t>
            </a:r>
            <a:r>
              <a:rPr lang="pt-BR" sz="1600" dirty="0" err="1">
                <a:latin typeface="Consolas" panose="020B0609020204030204" pitchFamily="49" charset="0"/>
              </a:rPr>
              <a:t>pos</a:t>
            </a:r>
            <a:r>
              <a:rPr lang="pt-BR" sz="1600" dirty="0">
                <a:latin typeface="Consolas" panose="020B0609020204030204" pitchFamily="49" charset="0"/>
              </a:rPr>
              <a:t>));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projeta na distância do raio da esfera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p = </a:t>
            </a:r>
            <a:r>
              <a:rPr lang="pt-BR" sz="1600" dirty="0" err="1">
                <a:latin typeface="Consolas" panose="020B0609020204030204" pitchFamily="49" charset="0"/>
              </a:rPr>
              <a:t>radius</a:t>
            </a:r>
            <a:r>
              <a:rPr lang="pt-BR" sz="1600" dirty="0">
                <a:latin typeface="Consolas" panose="020B0609020204030204" pitchFamily="49" charset="0"/>
              </a:rPr>
              <a:t> * n;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atualiza posição do vértice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XMStoreFloat3</a:t>
            </a:r>
            <a:r>
              <a:rPr lang="pt-BR" sz="1600" dirty="0">
                <a:latin typeface="Consolas" panose="020B0609020204030204" pitchFamily="49" charset="0"/>
              </a:rPr>
              <a:t>(&amp;</a:t>
            </a:r>
            <a:r>
              <a:rPr lang="pt-BR" sz="1600" dirty="0" err="1">
                <a:latin typeface="Consolas" panose="020B0609020204030204" pitchFamily="49" charset="0"/>
              </a:rPr>
              <a:t>vertices</a:t>
            </a:r>
            <a:r>
              <a:rPr lang="pt-BR" sz="1600" dirty="0">
                <a:latin typeface="Consolas" panose="020B0609020204030204" pitchFamily="49" charset="0"/>
              </a:rPr>
              <a:t>[i].</a:t>
            </a:r>
            <a:r>
              <a:rPr lang="pt-BR" sz="1600" dirty="0" err="1">
                <a:latin typeface="Consolas" panose="020B0609020204030204" pitchFamily="49" charset="0"/>
              </a:rPr>
              <a:t>pos</a:t>
            </a:r>
            <a:r>
              <a:rPr lang="pt-BR" sz="1600" dirty="0">
                <a:latin typeface="Consolas" panose="020B0609020204030204" pitchFamily="49" charset="0"/>
              </a:rPr>
              <a:t>, p);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CC15CC6-08A9-4499-A327-94C1AEC29869}"/>
              </a:ext>
            </a:extLst>
          </p:cNvPr>
          <p:cNvGrpSpPr/>
          <p:nvPr/>
        </p:nvGrpSpPr>
        <p:grpSpPr>
          <a:xfrm>
            <a:off x="7126320" y="4195675"/>
            <a:ext cx="1605295" cy="1436467"/>
            <a:chOff x="2124071" y="2952750"/>
            <a:chExt cx="3169925" cy="2836545"/>
          </a:xfrm>
        </p:grpSpPr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58FFC49C-C0D0-4B2D-9B48-91B02E0BE4CC}"/>
                </a:ext>
              </a:extLst>
            </p:cNvPr>
            <p:cNvCxnSpPr>
              <a:cxnSpLocks/>
            </p:cNvCxnSpPr>
            <p:nvPr/>
          </p:nvCxnSpPr>
          <p:spPr>
            <a:xfrm>
              <a:off x="4484370" y="3070860"/>
              <a:ext cx="40005" cy="17887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FC598868-5B60-4CEE-91CF-F7AE46EBC427}"/>
                </a:ext>
              </a:extLst>
            </p:cNvPr>
            <p:cNvCxnSpPr>
              <a:cxnSpLocks/>
            </p:cNvCxnSpPr>
            <p:nvPr/>
          </p:nvCxnSpPr>
          <p:spPr>
            <a:xfrm>
              <a:off x="4484370" y="3070860"/>
              <a:ext cx="809625" cy="13049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01CCD993-80D2-4795-B3C5-D707802BE7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2260" y="3070860"/>
              <a:ext cx="1642111" cy="7296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6FB3901B-0987-4049-830C-248669D2C0F4}"/>
                </a:ext>
              </a:extLst>
            </p:cNvPr>
            <p:cNvCxnSpPr>
              <a:cxnSpLocks/>
            </p:cNvCxnSpPr>
            <p:nvPr/>
          </p:nvCxnSpPr>
          <p:spPr>
            <a:xfrm>
              <a:off x="2842260" y="3800475"/>
              <a:ext cx="1682115" cy="10591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CFCA6D03-E7D4-4FB8-8433-D6AA5686F1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4375" y="4375785"/>
              <a:ext cx="769621" cy="48387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F8F40FC-5829-4D0A-9ACE-1C3B47ABC6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6565" y="2952750"/>
              <a:ext cx="1487804" cy="1181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42ECCC4-B358-4DFD-AE06-21CCF28850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2258" y="2952750"/>
              <a:ext cx="154305" cy="8477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C8A80CE7-7D15-47BA-9AED-02B7026A22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4075" y="2952750"/>
              <a:ext cx="872488" cy="140779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4C763E17-6167-45C1-A04D-B91A458517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4073" y="3787141"/>
              <a:ext cx="718186" cy="57340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F3CB50A5-BBC1-4926-8C4A-480FF3805A89}"/>
                </a:ext>
              </a:extLst>
            </p:cNvPr>
            <p:cNvCxnSpPr>
              <a:cxnSpLocks/>
            </p:cNvCxnSpPr>
            <p:nvPr/>
          </p:nvCxnSpPr>
          <p:spPr>
            <a:xfrm>
              <a:off x="2842259" y="3800475"/>
              <a:ext cx="40005" cy="182879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7B25C14A-985A-4B22-8737-9F3C8AAFC2A1}"/>
                </a:ext>
              </a:extLst>
            </p:cNvPr>
            <p:cNvCxnSpPr>
              <a:cxnSpLocks/>
            </p:cNvCxnSpPr>
            <p:nvPr/>
          </p:nvCxnSpPr>
          <p:spPr>
            <a:xfrm>
              <a:off x="2124071" y="4360545"/>
              <a:ext cx="758193" cy="12687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03C5938F-234F-4BE7-81B3-FE31F6F4A3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2264" y="4859655"/>
              <a:ext cx="1650506" cy="76961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1FBBCAA0-CD83-4E6E-91E2-D7A1B4CEB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265" y="4859655"/>
              <a:ext cx="120611" cy="92964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05B02296-1CF0-44FC-A8E1-A179593B9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264" y="4375785"/>
              <a:ext cx="887731" cy="14135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BF70CB4A-F1C0-4441-A35F-4A5AE145FDB6}"/>
                </a:ext>
              </a:extLst>
            </p:cNvPr>
            <p:cNvCxnSpPr>
              <a:cxnSpLocks/>
            </p:cNvCxnSpPr>
            <p:nvPr/>
          </p:nvCxnSpPr>
          <p:spPr>
            <a:xfrm>
              <a:off x="2882264" y="5629274"/>
              <a:ext cx="1531621" cy="1600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00536A45-7D2A-4D95-8C01-A6A87F1D8DB1}"/>
              </a:ext>
            </a:extLst>
          </p:cNvPr>
          <p:cNvGrpSpPr/>
          <p:nvPr/>
        </p:nvGrpSpPr>
        <p:grpSpPr>
          <a:xfrm>
            <a:off x="9093031" y="3236946"/>
            <a:ext cx="2393514" cy="2498776"/>
            <a:chOff x="9093031" y="3236946"/>
            <a:chExt cx="2393514" cy="2498776"/>
          </a:xfrm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8D352E2-C9CA-4C55-8006-CDD33680B7B9}"/>
                </a:ext>
              </a:extLst>
            </p:cNvPr>
            <p:cNvSpPr/>
            <p:nvPr/>
          </p:nvSpPr>
          <p:spPr>
            <a:xfrm>
              <a:off x="9093031" y="4081484"/>
              <a:ext cx="1654238" cy="1654238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FB3EE3CF-9795-4C3D-AB45-8F587C503DB9}"/>
                </a:ext>
              </a:extLst>
            </p:cNvPr>
            <p:cNvGrpSpPr/>
            <p:nvPr/>
          </p:nvGrpSpPr>
          <p:grpSpPr>
            <a:xfrm>
              <a:off x="9114186" y="4195675"/>
              <a:ext cx="1605294" cy="1436467"/>
              <a:chOff x="2124071" y="2952750"/>
              <a:chExt cx="3169924" cy="2836545"/>
            </a:xfrm>
          </p:grpSpPr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1000EF2C-09CB-47DD-9736-B664CE724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4367" y="2952750"/>
                <a:ext cx="809628" cy="142303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F1183797-0843-4201-A3A8-93864AE992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6567" y="2952750"/>
                <a:ext cx="1487800" cy="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FE484987-25AD-4634-B7CD-7C98CCDF4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4075" y="2952750"/>
                <a:ext cx="872488" cy="140779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56E8EFE9-8E8E-4321-81A6-0B58E5751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4071" y="4360546"/>
                <a:ext cx="758192" cy="135945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F0263FD8-C1C3-485A-8784-8519CB42F3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06264" y="4375785"/>
                <a:ext cx="887731" cy="141351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0C1231ED-1F0C-4CC6-8B66-1DF0E00B27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2265" y="5720000"/>
                <a:ext cx="1531620" cy="6929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3F05C3DB-4B9D-45AB-A9A8-CCFE8D85CB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0150" y="3644599"/>
              <a:ext cx="0" cy="1264005"/>
            </a:xfrm>
            <a:prstGeom prst="straightConnector1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DD7703F-0557-4310-BF90-8DDACA2380F1}"/>
                </a:ext>
              </a:extLst>
            </p:cNvPr>
            <p:cNvSpPr txBox="1"/>
            <p:nvPr/>
          </p:nvSpPr>
          <p:spPr>
            <a:xfrm>
              <a:off x="11191271" y="4729207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x</a:t>
              </a:r>
            </a:p>
          </p:txBody>
        </p: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2C626BB3-850A-44AE-A291-D4E17B887C1C}"/>
                </a:ext>
              </a:extLst>
            </p:cNvPr>
            <p:cNvCxnSpPr>
              <a:cxnSpLocks/>
            </p:cNvCxnSpPr>
            <p:nvPr/>
          </p:nvCxnSpPr>
          <p:spPr>
            <a:xfrm>
              <a:off x="9920150" y="4916319"/>
              <a:ext cx="1243330" cy="0"/>
            </a:xfrm>
            <a:prstGeom prst="straightConnector1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F1E6FD05-F129-4F85-B7BB-53D5D7F713F2}"/>
                </a:ext>
              </a:extLst>
            </p:cNvPr>
            <p:cNvSpPr txBox="1"/>
            <p:nvPr/>
          </p:nvSpPr>
          <p:spPr>
            <a:xfrm>
              <a:off x="9772513" y="3236946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BFE21056-C9AF-4DD5-B873-49DDCCDEF11E}"/>
                </a:ext>
              </a:extLst>
            </p:cNvPr>
            <p:cNvSpPr/>
            <p:nvPr/>
          </p:nvSpPr>
          <p:spPr>
            <a:xfrm flipH="1">
              <a:off x="10480419" y="4492795"/>
              <a:ext cx="28561" cy="3282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1473D705-A9E7-43A2-A764-86A8CA25D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0150" y="4437224"/>
              <a:ext cx="687641" cy="47138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57C3165F-81F1-468A-9947-9126B2445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7906" y="4618223"/>
              <a:ext cx="420729" cy="293108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2D9C50D1-840E-4BC4-B6A6-23B8E18AA33E}"/>
                </a:ext>
              </a:extLst>
            </p:cNvPr>
            <p:cNvSpPr txBox="1"/>
            <p:nvPr/>
          </p:nvSpPr>
          <p:spPr>
            <a:xfrm>
              <a:off x="9929529" y="4488024"/>
              <a:ext cx="29527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n</a:t>
              </a:r>
              <a:endParaRPr lang="pt-BR" sz="1400" dirty="0"/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70E6D00-9B6B-40C2-B551-6175ECCDC179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65" name="Triângulo isósceles 6">
              <a:extLst>
                <a:ext uri="{FF2B5EF4-FFF2-40B4-BE49-F238E27FC236}">
                  <a16:creationId xmlns:a16="http://schemas.microsoft.com/office/drawing/2014/main" id="{4F03C361-97C9-4258-8EA4-1ACA411806A3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ED2F3CA3-85F9-4914-B2F8-3B0C3582B201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25530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01FF0-BA2D-4D9D-A8ED-CDF9E052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2F3F03-682B-4170-8CE9-3A1ED8A6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Até agora vimos como </a:t>
            </a:r>
            <a:r>
              <a:rPr lang="pt-BR" b="1" dirty="0"/>
              <a:t>desenhar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geometrias</a:t>
            </a:r>
            <a:r>
              <a:rPr lang="pt-BR" dirty="0">
                <a:solidFill>
                  <a:schemeClr val="accent1"/>
                </a:solidFill>
              </a:rPr>
              <a:t> simples</a:t>
            </a:r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1D387B7C-79AA-4EE8-9212-341EC96C349C}"/>
              </a:ext>
            </a:extLst>
          </p:cNvPr>
          <p:cNvSpPr/>
          <p:nvPr/>
        </p:nvSpPr>
        <p:spPr>
          <a:xfrm>
            <a:off x="1675501" y="3191847"/>
            <a:ext cx="1618074" cy="1629412"/>
          </a:xfrm>
          <a:prstGeom prst="triangle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0000">
                  <a:alpha val="7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16481CB-F021-4858-8CCC-3F2FE56A1256}"/>
              </a:ext>
            </a:extLst>
          </p:cNvPr>
          <p:cNvSpPr/>
          <p:nvPr/>
        </p:nvSpPr>
        <p:spPr>
          <a:xfrm>
            <a:off x="4722056" y="3203185"/>
            <a:ext cx="1618074" cy="1618074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0000">
                  <a:alpha val="70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Forma&#10;&#10;Descrição gerada automaticamente">
            <a:extLst>
              <a:ext uri="{FF2B5EF4-FFF2-40B4-BE49-F238E27FC236}">
                <a16:creationId xmlns:a16="http://schemas.microsoft.com/office/drawing/2014/main" id="{0999C36D-BBDE-4110-9751-D2CC5716933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7768611" y="2861047"/>
            <a:ext cx="1893133" cy="196021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19BCA50-5D17-4A38-B59A-57F9DCF4487E}"/>
              </a:ext>
            </a:extLst>
          </p:cNvPr>
          <p:cNvSpPr txBox="1"/>
          <p:nvPr/>
        </p:nvSpPr>
        <p:spPr>
          <a:xfrm>
            <a:off x="1889663" y="512947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Triângulo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E241BE-9536-4B38-9074-270F2DF50640}"/>
              </a:ext>
            </a:extLst>
          </p:cNvPr>
          <p:cNvSpPr txBox="1"/>
          <p:nvPr/>
        </p:nvSpPr>
        <p:spPr>
          <a:xfrm>
            <a:off x="4722055" y="5129475"/>
            <a:ext cx="161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Quadrilátero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BC5A12A-CD11-4207-9F14-E4314C711300}"/>
              </a:ext>
            </a:extLst>
          </p:cNvPr>
          <p:cNvSpPr txBox="1"/>
          <p:nvPr/>
        </p:nvSpPr>
        <p:spPr>
          <a:xfrm>
            <a:off x="8304648" y="512947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Cubo</a:t>
            </a:r>
          </a:p>
        </p:txBody>
      </p:sp>
    </p:spTree>
    <p:extLst>
      <p:ext uri="{BB962C8B-B14F-4D97-AF65-F5344CB8AC3E}">
        <p14:creationId xmlns:p14="http://schemas.microsoft.com/office/powerpoint/2010/main" val="37421869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EE656-CEE1-4C07-A0D6-84ED8227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0D8CBF-9CAC-4EB3-8BC6-F9F8EEB9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b="1" dirty="0"/>
              <a:t>malha</a:t>
            </a:r>
            <a:r>
              <a:rPr lang="pt-BR" dirty="0"/>
              <a:t> de </a:t>
            </a:r>
            <a:r>
              <a:rPr lang="pt-BR" dirty="0">
                <a:solidFill>
                  <a:schemeClr val="accent3"/>
                </a:solidFill>
              </a:rPr>
              <a:t>m*n vértices </a:t>
            </a:r>
            <a:r>
              <a:rPr lang="pt-BR" dirty="0"/>
              <a:t>pode ser </a:t>
            </a:r>
            <a:r>
              <a:rPr lang="pt-BR" dirty="0">
                <a:solidFill>
                  <a:schemeClr val="accent1"/>
                </a:solidFill>
              </a:rPr>
              <a:t>construída</a:t>
            </a:r>
            <a:r>
              <a:rPr lang="pt-BR" dirty="0"/>
              <a:t> com:</a:t>
            </a:r>
          </a:p>
          <a:p>
            <a:pPr lvl="1"/>
            <a:r>
              <a:rPr lang="pt-BR" dirty="0"/>
              <a:t>(m-1) * (n-1) quadriláteros</a:t>
            </a:r>
          </a:p>
          <a:p>
            <a:pPr lvl="1"/>
            <a:r>
              <a:rPr lang="pt-BR" dirty="0"/>
              <a:t>Cada </a:t>
            </a:r>
            <a:r>
              <a:rPr lang="pt-BR" dirty="0">
                <a:solidFill>
                  <a:schemeClr val="accent2"/>
                </a:solidFill>
              </a:rPr>
              <a:t>quadrilátero</a:t>
            </a:r>
            <a:r>
              <a:rPr lang="pt-BR" dirty="0"/>
              <a:t> formado por </a:t>
            </a:r>
            <a:r>
              <a:rPr lang="pt-BR" dirty="0">
                <a:solidFill>
                  <a:schemeClr val="accent2"/>
                </a:solidFill>
              </a:rPr>
              <a:t>dois triângulos</a:t>
            </a:r>
          </a:p>
          <a:p>
            <a:pPr lvl="1"/>
            <a:r>
              <a:rPr lang="pt-BR" dirty="0"/>
              <a:t>Um total de 2*(m-1)*(n-1) triângulos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>
                <a:extLst>
                  <a:ext uri="{FF2B5EF4-FFF2-40B4-BE49-F238E27FC236}">
                    <a16:creationId xmlns:a16="http://schemas.microsoft.com/office/drawing/2014/main" id="{A934D630-08F3-4E55-8932-D44BE5ECA7EE}"/>
                  </a:ext>
                </a:extLst>
              </p:cNvPr>
              <p:cNvSpPr txBox="1"/>
              <p:nvPr/>
            </p:nvSpPr>
            <p:spPr>
              <a:xfrm>
                <a:off x="1882123" y="4143640"/>
                <a:ext cx="1362296" cy="521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>
                <a:extLst>
                  <a:ext uri="{FF2B5EF4-FFF2-40B4-BE49-F238E27FC236}">
                    <a16:creationId xmlns:a16="http://schemas.microsoft.com/office/drawing/2014/main" id="{A934D630-08F3-4E55-8932-D44BE5ECA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123" y="4143640"/>
                <a:ext cx="1362296" cy="521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268B5EF9-712A-49E8-B1F9-DE0A2D1D2FFB}"/>
                  </a:ext>
                </a:extLst>
              </p:cNvPr>
              <p:cNvSpPr txBox="1"/>
              <p:nvPr/>
            </p:nvSpPr>
            <p:spPr>
              <a:xfrm>
                <a:off x="1858783" y="4976694"/>
                <a:ext cx="1408975" cy="575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268B5EF9-712A-49E8-B1F9-DE0A2D1D2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783" y="4976694"/>
                <a:ext cx="1408975" cy="575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54082EAB-13F7-4C0F-ABCE-5C2D0057E22B}"/>
              </a:ext>
            </a:extLst>
          </p:cNvPr>
          <p:cNvCxnSpPr>
            <a:cxnSpLocks/>
          </p:cNvCxnSpPr>
          <p:nvPr/>
        </p:nvCxnSpPr>
        <p:spPr>
          <a:xfrm flipV="1">
            <a:off x="8800593" y="3471250"/>
            <a:ext cx="0" cy="1187127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C7C9288A-FF58-4B24-8688-61CA69695B3C}"/>
              </a:ext>
            </a:extLst>
          </p:cNvPr>
          <p:cNvCxnSpPr>
            <a:cxnSpLocks/>
          </p:cNvCxnSpPr>
          <p:nvPr/>
        </p:nvCxnSpPr>
        <p:spPr>
          <a:xfrm>
            <a:off x="8800593" y="4657422"/>
            <a:ext cx="2029196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430173DC-6631-496B-B846-DCBF57A2A76F}"/>
              </a:ext>
            </a:extLst>
          </p:cNvPr>
          <p:cNvSpPr/>
          <p:nvPr/>
        </p:nvSpPr>
        <p:spPr>
          <a:xfrm>
            <a:off x="7236839" y="3908712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380602C-976F-49D3-939D-794D17B44FE9}"/>
              </a:ext>
            </a:extLst>
          </p:cNvPr>
          <p:cNvSpPr/>
          <p:nvPr/>
        </p:nvSpPr>
        <p:spPr>
          <a:xfrm>
            <a:off x="7628388" y="3908711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D029E14-DD25-4B73-9AC4-C17FC771474B}"/>
              </a:ext>
            </a:extLst>
          </p:cNvPr>
          <p:cNvSpPr/>
          <p:nvPr/>
        </p:nvSpPr>
        <p:spPr>
          <a:xfrm>
            <a:off x="8019936" y="3908711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C6F281-F841-4E83-97D6-52CC4609968A}"/>
              </a:ext>
            </a:extLst>
          </p:cNvPr>
          <p:cNvSpPr/>
          <p:nvPr/>
        </p:nvSpPr>
        <p:spPr>
          <a:xfrm>
            <a:off x="8411485" y="3908711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1E4E114-2A47-485E-9196-C3E684B6E8A2}"/>
              </a:ext>
            </a:extLst>
          </p:cNvPr>
          <p:cNvSpPr/>
          <p:nvPr/>
        </p:nvSpPr>
        <p:spPr>
          <a:xfrm>
            <a:off x="7236839" y="4283545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85E3FB8-D0D1-467D-BB5E-D2797C7284C6}"/>
              </a:ext>
            </a:extLst>
          </p:cNvPr>
          <p:cNvSpPr/>
          <p:nvPr/>
        </p:nvSpPr>
        <p:spPr>
          <a:xfrm>
            <a:off x="7628388" y="4283545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7F0AA37-7576-4CE9-8157-64130E2A1010}"/>
              </a:ext>
            </a:extLst>
          </p:cNvPr>
          <p:cNvSpPr/>
          <p:nvPr/>
        </p:nvSpPr>
        <p:spPr>
          <a:xfrm>
            <a:off x="8019936" y="4283545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3360A0D-538B-418B-BDBE-0C8399EAEEE2}"/>
              </a:ext>
            </a:extLst>
          </p:cNvPr>
          <p:cNvSpPr/>
          <p:nvPr/>
        </p:nvSpPr>
        <p:spPr>
          <a:xfrm>
            <a:off x="8411485" y="4283545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85A9002-69C6-47E5-9DF2-BD5689E077CC}"/>
              </a:ext>
            </a:extLst>
          </p:cNvPr>
          <p:cNvSpPr/>
          <p:nvPr/>
        </p:nvSpPr>
        <p:spPr>
          <a:xfrm>
            <a:off x="7236839" y="4658379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E887782-0C4D-405E-B478-5ED88DB61F64}"/>
              </a:ext>
            </a:extLst>
          </p:cNvPr>
          <p:cNvSpPr/>
          <p:nvPr/>
        </p:nvSpPr>
        <p:spPr>
          <a:xfrm>
            <a:off x="7628388" y="4658378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9A84C40-E81B-4DFF-B290-BDF35F62E8E2}"/>
              </a:ext>
            </a:extLst>
          </p:cNvPr>
          <p:cNvSpPr/>
          <p:nvPr/>
        </p:nvSpPr>
        <p:spPr>
          <a:xfrm>
            <a:off x="8019936" y="4658378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DBDE219-4517-46C2-9112-0F24A68E8F8A}"/>
              </a:ext>
            </a:extLst>
          </p:cNvPr>
          <p:cNvSpPr/>
          <p:nvPr/>
        </p:nvSpPr>
        <p:spPr>
          <a:xfrm>
            <a:off x="8411485" y="4658378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5E3F511-8C04-47ED-835D-4C86C7BEB4AE}"/>
              </a:ext>
            </a:extLst>
          </p:cNvPr>
          <p:cNvSpPr/>
          <p:nvPr/>
        </p:nvSpPr>
        <p:spPr>
          <a:xfrm>
            <a:off x="7236839" y="5033212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88BB648-DFAE-40E9-AAF7-36129B0A7371}"/>
              </a:ext>
            </a:extLst>
          </p:cNvPr>
          <p:cNvSpPr/>
          <p:nvPr/>
        </p:nvSpPr>
        <p:spPr>
          <a:xfrm>
            <a:off x="7628388" y="5033211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E5DBA45-3AC2-493E-930E-982285B60718}"/>
              </a:ext>
            </a:extLst>
          </p:cNvPr>
          <p:cNvSpPr/>
          <p:nvPr/>
        </p:nvSpPr>
        <p:spPr>
          <a:xfrm>
            <a:off x="8019936" y="5033211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50F7F65-B426-43E3-8FDE-9B6D9BDC37E8}"/>
              </a:ext>
            </a:extLst>
          </p:cNvPr>
          <p:cNvSpPr/>
          <p:nvPr/>
        </p:nvSpPr>
        <p:spPr>
          <a:xfrm>
            <a:off x="8411485" y="5033211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24D8F37-EADA-4B8B-B65C-08CC3EAA4F97}"/>
              </a:ext>
            </a:extLst>
          </p:cNvPr>
          <p:cNvSpPr/>
          <p:nvPr/>
        </p:nvSpPr>
        <p:spPr>
          <a:xfrm>
            <a:off x="7205758" y="4998286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CA19AE4-27DC-4357-B815-FBC8EFFE0896}"/>
              </a:ext>
            </a:extLst>
          </p:cNvPr>
          <p:cNvSpPr/>
          <p:nvPr/>
        </p:nvSpPr>
        <p:spPr>
          <a:xfrm>
            <a:off x="7596597" y="4998286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6FC157D-7CC2-4370-A459-28011CC062F2}"/>
              </a:ext>
            </a:extLst>
          </p:cNvPr>
          <p:cNvSpPr/>
          <p:nvPr/>
        </p:nvSpPr>
        <p:spPr>
          <a:xfrm>
            <a:off x="7205758" y="5372634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53B20B4-8BCD-446F-998F-844554E44856}"/>
              </a:ext>
            </a:extLst>
          </p:cNvPr>
          <p:cNvSpPr/>
          <p:nvPr/>
        </p:nvSpPr>
        <p:spPr>
          <a:xfrm>
            <a:off x="7596597" y="5372634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87F3114-38BA-41EE-A694-ACCF21950F5F}"/>
              </a:ext>
            </a:extLst>
          </p:cNvPr>
          <p:cNvSpPr/>
          <p:nvPr/>
        </p:nvSpPr>
        <p:spPr>
          <a:xfrm>
            <a:off x="8803033" y="3908711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BC443D4-5AA2-420A-908E-943B602222E2}"/>
              </a:ext>
            </a:extLst>
          </p:cNvPr>
          <p:cNvSpPr/>
          <p:nvPr/>
        </p:nvSpPr>
        <p:spPr>
          <a:xfrm>
            <a:off x="9194582" y="3908710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E014A0C-2675-4074-8DD7-792001883412}"/>
              </a:ext>
            </a:extLst>
          </p:cNvPr>
          <p:cNvSpPr/>
          <p:nvPr/>
        </p:nvSpPr>
        <p:spPr>
          <a:xfrm>
            <a:off x="9586130" y="3908710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1F4ABE3-B09D-4C6D-BE00-DE2C4749F6EF}"/>
              </a:ext>
            </a:extLst>
          </p:cNvPr>
          <p:cNvSpPr/>
          <p:nvPr/>
        </p:nvSpPr>
        <p:spPr>
          <a:xfrm>
            <a:off x="9977679" y="3908710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F609390-5B06-4B68-83A6-8C1FF9647286}"/>
              </a:ext>
            </a:extLst>
          </p:cNvPr>
          <p:cNvSpPr/>
          <p:nvPr/>
        </p:nvSpPr>
        <p:spPr>
          <a:xfrm>
            <a:off x="8803033" y="4283545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01EDDAF-02C4-4A89-A4D2-C079619B2E21}"/>
              </a:ext>
            </a:extLst>
          </p:cNvPr>
          <p:cNvSpPr/>
          <p:nvPr/>
        </p:nvSpPr>
        <p:spPr>
          <a:xfrm>
            <a:off x="9194582" y="4283544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CD1C08A-F264-47F4-B878-B52E93ADBBCE}"/>
              </a:ext>
            </a:extLst>
          </p:cNvPr>
          <p:cNvSpPr/>
          <p:nvPr/>
        </p:nvSpPr>
        <p:spPr>
          <a:xfrm>
            <a:off x="9586130" y="4283544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B3B7783F-AC90-43C4-BAE1-FA43213FD232}"/>
              </a:ext>
            </a:extLst>
          </p:cNvPr>
          <p:cNvSpPr/>
          <p:nvPr/>
        </p:nvSpPr>
        <p:spPr>
          <a:xfrm>
            <a:off x="9977679" y="4283544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D0FB3DF-B2A0-43BF-9C4D-8D0D4E449D55}"/>
              </a:ext>
            </a:extLst>
          </p:cNvPr>
          <p:cNvSpPr/>
          <p:nvPr/>
        </p:nvSpPr>
        <p:spPr>
          <a:xfrm>
            <a:off x="8803033" y="4658378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B865A92-BD58-4115-8A19-CE4C5833F877}"/>
              </a:ext>
            </a:extLst>
          </p:cNvPr>
          <p:cNvSpPr/>
          <p:nvPr/>
        </p:nvSpPr>
        <p:spPr>
          <a:xfrm>
            <a:off x="9194582" y="4658377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B3EA2B05-CEB1-455D-9A93-3CBC8FD64832}"/>
              </a:ext>
            </a:extLst>
          </p:cNvPr>
          <p:cNvSpPr/>
          <p:nvPr/>
        </p:nvSpPr>
        <p:spPr>
          <a:xfrm>
            <a:off x="9586130" y="4658377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D1E6228-D505-4E4B-A13A-0D84275EBCB0}"/>
              </a:ext>
            </a:extLst>
          </p:cNvPr>
          <p:cNvSpPr/>
          <p:nvPr/>
        </p:nvSpPr>
        <p:spPr>
          <a:xfrm>
            <a:off x="9977679" y="4658377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B90EED5-0C50-4DE5-ABBE-58705954264E}"/>
              </a:ext>
            </a:extLst>
          </p:cNvPr>
          <p:cNvSpPr/>
          <p:nvPr/>
        </p:nvSpPr>
        <p:spPr>
          <a:xfrm>
            <a:off x="8803033" y="5033211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06330D3E-1AEE-44AF-BCC2-BCA2E68134B0}"/>
              </a:ext>
            </a:extLst>
          </p:cNvPr>
          <p:cNvSpPr/>
          <p:nvPr/>
        </p:nvSpPr>
        <p:spPr>
          <a:xfrm>
            <a:off x="9194582" y="5033210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E64C59F3-EE0D-419B-83EF-8948F7657741}"/>
              </a:ext>
            </a:extLst>
          </p:cNvPr>
          <p:cNvSpPr/>
          <p:nvPr/>
        </p:nvSpPr>
        <p:spPr>
          <a:xfrm>
            <a:off x="9586130" y="5033210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B886F54-B752-48E9-A22E-051CE2357543}"/>
              </a:ext>
            </a:extLst>
          </p:cNvPr>
          <p:cNvSpPr/>
          <p:nvPr/>
        </p:nvSpPr>
        <p:spPr>
          <a:xfrm>
            <a:off x="9977679" y="5033210"/>
            <a:ext cx="391549" cy="374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3BA482D4-3695-4F9A-A157-E74B6AE106D9}"/>
              </a:ext>
            </a:extLst>
          </p:cNvPr>
          <p:cNvSpPr/>
          <p:nvPr/>
        </p:nvSpPr>
        <p:spPr>
          <a:xfrm>
            <a:off x="7205758" y="4249014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E7E16882-BDFF-44F8-82A7-1FCD09FC5E01}"/>
              </a:ext>
            </a:extLst>
          </p:cNvPr>
          <p:cNvSpPr/>
          <p:nvPr/>
        </p:nvSpPr>
        <p:spPr>
          <a:xfrm>
            <a:off x="7596597" y="4249014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3AD6E545-F825-4CF8-96E7-5DFE138C2352}"/>
              </a:ext>
            </a:extLst>
          </p:cNvPr>
          <p:cNvSpPr/>
          <p:nvPr/>
        </p:nvSpPr>
        <p:spPr>
          <a:xfrm>
            <a:off x="7205758" y="4623363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5A8F5033-9139-473C-8AF9-93EBC0C4BB55}"/>
              </a:ext>
            </a:extLst>
          </p:cNvPr>
          <p:cNvSpPr/>
          <p:nvPr/>
        </p:nvSpPr>
        <p:spPr>
          <a:xfrm>
            <a:off x="7596597" y="4623363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4B3BAC30-B853-438B-B9AB-68D2020925B7}"/>
              </a:ext>
            </a:extLst>
          </p:cNvPr>
          <p:cNvSpPr/>
          <p:nvPr/>
        </p:nvSpPr>
        <p:spPr>
          <a:xfrm>
            <a:off x="7986810" y="4253814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DF67BBD0-CFB2-415E-8599-288C39A3C993}"/>
              </a:ext>
            </a:extLst>
          </p:cNvPr>
          <p:cNvSpPr/>
          <p:nvPr/>
        </p:nvSpPr>
        <p:spPr>
          <a:xfrm>
            <a:off x="8377650" y="4253814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C2C630E7-D65D-48CB-A902-C5563C44E5CC}"/>
              </a:ext>
            </a:extLst>
          </p:cNvPr>
          <p:cNvSpPr/>
          <p:nvPr/>
        </p:nvSpPr>
        <p:spPr>
          <a:xfrm>
            <a:off x="7986810" y="4628162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28A5F93C-4D00-4313-8CE5-5ED3EC2E9957}"/>
              </a:ext>
            </a:extLst>
          </p:cNvPr>
          <p:cNvSpPr/>
          <p:nvPr/>
        </p:nvSpPr>
        <p:spPr>
          <a:xfrm>
            <a:off x="8377650" y="4628162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F4BF3016-A71D-4BFA-8013-4EDA1FBE2D86}"/>
              </a:ext>
            </a:extLst>
          </p:cNvPr>
          <p:cNvSpPr/>
          <p:nvPr/>
        </p:nvSpPr>
        <p:spPr>
          <a:xfrm>
            <a:off x="7985298" y="4995859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BB82C62C-A5F3-48A3-997C-7EEA0E2EA725}"/>
              </a:ext>
            </a:extLst>
          </p:cNvPr>
          <p:cNvSpPr/>
          <p:nvPr/>
        </p:nvSpPr>
        <p:spPr>
          <a:xfrm>
            <a:off x="8376137" y="4995859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746BA7C8-8F7B-491C-8BF4-C375E28D2D37}"/>
              </a:ext>
            </a:extLst>
          </p:cNvPr>
          <p:cNvSpPr/>
          <p:nvPr/>
        </p:nvSpPr>
        <p:spPr>
          <a:xfrm>
            <a:off x="7985298" y="5370208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A6E9259A-21A0-4B80-9939-C1AAEB5B64E9}"/>
              </a:ext>
            </a:extLst>
          </p:cNvPr>
          <p:cNvSpPr/>
          <p:nvPr/>
        </p:nvSpPr>
        <p:spPr>
          <a:xfrm>
            <a:off x="8376137" y="5370208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2CB6EA1B-6CE6-401A-AED2-F825BB4022D6}"/>
              </a:ext>
            </a:extLst>
          </p:cNvPr>
          <p:cNvSpPr/>
          <p:nvPr/>
        </p:nvSpPr>
        <p:spPr>
          <a:xfrm>
            <a:off x="8771639" y="4999030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9EB1E8CC-05CE-440E-BD87-E448E159CDA6}"/>
              </a:ext>
            </a:extLst>
          </p:cNvPr>
          <p:cNvSpPr/>
          <p:nvPr/>
        </p:nvSpPr>
        <p:spPr>
          <a:xfrm>
            <a:off x="9162478" y="4999030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9DAC899A-30E6-4965-ADC6-36FFFF5EE832}"/>
              </a:ext>
            </a:extLst>
          </p:cNvPr>
          <p:cNvSpPr/>
          <p:nvPr/>
        </p:nvSpPr>
        <p:spPr>
          <a:xfrm>
            <a:off x="8771639" y="5373379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41DAC806-06D1-487D-A218-8D7357C0D3EA}"/>
              </a:ext>
            </a:extLst>
          </p:cNvPr>
          <p:cNvSpPr/>
          <p:nvPr/>
        </p:nvSpPr>
        <p:spPr>
          <a:xfrm>
            <a:off x="9162478" y="5373379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F58F7DB6-AF91-4AAF-BE05-77B1273B895D}"/>
              </a:ext>
            </a:extLst>
          </p:cNvPr>
          <p:cNvSpPr/>
          <p:nvPr/>
        </p:nvSpPr>
        <p:spPr>
          <a:xfrm>
            <a:off x="8771639" y="4249759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382B4F41-64AD-4973-AFB7-3110FAE8AE5B}"/>
              </a:ext>
            </a:extLst>
          </p:cNvPr>
          <p:cNvSpPr/>
          <p:nvPr/>
        </p:nvSpPr>
        <p:spPr>
          <a:xfrm>
            <a:off x="9162478" y="4249759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856AC7D4-763D-49EF-8C3B-5DE1FBD627B1}"/>
              </a:ext>
            </a:extLst>
          </p:cNvPr>
          <p:cNvSpPr/>
          <p:nvPr/>
        </p:nvSpPr>
        <p:spPr>
          <a:xfrm>
            <a:off x="8771639" y="4624107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1A2C676E-433C-4926-9E09-4BD4D1ED093D}"/>
              </a:ext>
            </a:extLst>
          </p:cNvPr>
          <p:cNvSpPr/>
          <p:nvPr/>
        </p:nvSpPr>
        <p:spPr>
          <a:xfrm>
            <a:off x="9162478" y="4624107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49FD2B8E-E71F-4F34-AB8E-4F79D76D01CE}"/>
              </a:ext>
            </a:extLst>
          </p:cNvPr>
          <p:cNvSpPr/>
          <p:nvPr/>
        </p:nvSpPr>
        <p:spPr>
          <a:xfrm>
            <a:off x="9552691" y="4254558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BB9B87D1-7012-4586-BC84-AC52C895A95F}"/>
              </a:ext>
            </a:extLst>
          </p:cNvPr>
          <p:cNvSpPr/>
          <p:nvPr/>
        </p:nvSpPr>
        <p:spPr>
          <a:xfrm>
            <a:off x="9943530" y="4254558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DC352970-6ADA-42DF-9667-D02E1E5CBA43}"/>
              </a:ext>
            </a:extLst>
          </p:cNvPr>
          <p:cNvSpPr/>
          <p:nvPr/>
        </p:nvSpPr>
        <p:spPr>
          <a:xfrm>
            <a:off x="9552691" y="4628906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1C99D48-EEB8-436E-9888-E666C2235B3A}"/>
              </a:ext>
            </a:extLst>
          </p:cNvPr>
          <p:cNvSpPr/>
          <p:nvPr/>
        </p:nvSpPr>
        <p:spPr>
          <a:xfrm>
            <a:off x="9943530" y="4628906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1D4F8EEA-E605-4580-B3C2-DA8A9EF165C1}"/>
              </a:ext>
            </a:extLst>
          </p:cNvPr>
          <p:cNvSpPr/>
          <p:nvPr/>
        </p:nvSpPr>
        <p:spPr>
          <a:xfrm>
            <a:off x="9551178" y="4996604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A11E389A-ED03-4449-B1DA-60B64907745D}"/>
              </a:ext>
            </a:extLst>
          </p:cNvPr>
          <p:cNvSpPr/>
          <p:nvPr/>
        </p:nvSpPr>
        <p:spPr>
          <a:xfrm>
            <a:off x="9942018" y="4996604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308E64DD-481D-498C-94B9-1C2EA141A785}"/>
              </a:ext>
            </a:extLst>
          </p:cNvPr>
          <p:cNvSpPr/>
          <p:nvPr/>
        </p:nvSpPr>
        <p:spPr>
          <a:xfrm>
            <a:off x="9551178" y="5370952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B6D15AE1-9611-4B74-8FA0-70F18AE3EECE}"/>
              </a:ext>
            </a:extLst>
          </p:cNvPr>
          <p:cNvSpPr/>
          <p:nvPr/>
        </p:nvSpPr>
        <p:spPr>
          <a:xfrm>
            <a:off x="9942018" y="5370952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4AF9F91C-AE55-4E93-8102-F12D75D7910A}"/>
              </a:ext>
            </a:extLst>
          </p:cNvPr>
          <p:cNvSpPr/>
          <p:nvPr/>
        </p:nvSpPr>
        <p:spPr>
          <a:xfrm>
            <a:off x="10339771" y="4249014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FFF3CD15-A3ED-4F5F-BD29-1D7831AAF150}"/>
              </a:ext>
            </a:extLst>
          </p:cNvPr>
          <p:cNvSpPr/>
          <p:nvPr/>
        </p:nvSpPr>
        <p:spPr>
          <a:xfrm>
            <a:off x="10339771" y="4623363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DD8EEAE0-BCF8-47F7-8940-54F161658DAE}"/>
              </a:ext>
            </a:extLst>
          </p:cNvPr>
          <p:cNvSpPr/>
          <p:nvPr/>
        </p:nvSpPr>
        <p:spPr>
          <a:xfrm>
            <a:off x="10338258" y="4991060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2D19C923-4BDF-41ED-AEF3-CE2AB5F917C3}"/>
              </a:ext>
            </a:extLst>
          </p:cNvPr>
          <p:cNvSpPr/>
          <p:nvPr/>
        </p:nvSpPr>
        <p:spPr>
          <a:xfrm>
            <a:off x="10338258" y="5365408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6A310570-1997-434B-8B32-3669392AA0EC}"/>
              </a:ext>
            </a:extLst>
          </p:cNvPr>
          <p:cNvSpPr/>
          <p:nvPr/>
        </p:nvSpPr>
        <p:spPr>
          <a:xfrm>
            <a:off x="7207489" y="3871753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1D757ED3-BD44-4185-B778-571F76569096}"/>
              </a:ext>
            </a:extLst>
          </p:cNvPr>
          <p:cNvSpPr/>
          <p:nvPr/>
        </p:nvSpPr>
        <p:spPr>
          <a:xfrm>
            <a:off x="7598329" y="3871753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96AA8690-AF8B-48DD-A7E4-1B0DACA54D73}"/>
              </a:ext>
            </a:extLst>
          </p:cNvPr>
          <p:cNvSpPr/>
          <p:nvPr/>
        </p:nvSpPr>
        <p:spPr>
          <a:xfrm>
            <a:off x="7988542" y="3876552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E49450C7-A94B-4362-9D50-84B3F7346887}"/>
              </a:ext>
            </a:extLst>
          </p:cNvPr>
          <p:cNvSpPr/>
          <p:nvPr/>
        </p:nvSpPr>
        <p:spPr>
          <a:xfrm>
            <a:off x="8379381" y="3876552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F0A9D2E9-457D-4B98-87FD-925A4D9A6FBB}"/>
              </a:ext>
            </a:extLst>
          </p:cNvPr>
          <p:cNvSpPr/>
          <p:nvPr/>
        </p:nvSpPr>
        <p:spPr>
          <a:xfrm>
            <a:off x="8773370" y="3872498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970F62D3-8155-4BF6-A2BF-06835FAD3B45}"/>
              </a:ext>
            </a:extLst>
          </p:cNvPr>
          <p:cNvSpPr/>
          <p:nvPr/>
        </p:nvSpPr>
        <p:spPr>
          <a:xfrm>
            <a:off x="9164210" y="3872498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B493AEF3-C10C-4613-9B10-99E8E3775344}"/>
              </a:ext>
            </a:extLst>
          </p:cNvPr>
          <p:cNvSpPr/>
          <p:nvPr/>
        </p:nvSpPr>
        <p:spPr>
          <a:xfrm>
            <a:off x="9554422" y="3877297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3E38B8D1-FD30-4BF6-BA63-602DDB92CD09}"/>
              </a:ext>
            </a:extLst>
          </p:cNvPr>
          <p:cNvSpPr/>
          <p:nvPr/>
        </p:nvSpPr>
        <p:spPr>
          <a:xfrm>
            <a:off x="9945262" y="3877297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46D4A9F4-94BA-4C7F-AD4B-51DE95B02EBD}"/>
              </a:ext>
            </a:extLst>
          </p:cNvPr>
          <p:cNvSpPr/>
          <p:nvPr/>
        </p:nvSpPr>
        <p:spPr>
          <a:xfrm>
            <a:off x="10341502" y="3871753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E3A074D0-39C8-4CBE-AB6D-988735F8A367}"/>
              </a:ext>
            </a:extLst>
          </p:cNvPr>
          <p:cNvSpPr txBox="1"/>
          <p:nvPr/>
        </p:nvSpPr>
        <p:spPr>
          <a:xfrm>
            <a:off x="10860521" y="4470961"/>
            <a:ext cx="2952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2773C47F-C3CD-407F-9DF4-8B4073AC44A8}"/>
              </a:ext>
            </a:extLst>
          </p:cNvPr>
          <p:cNvSpPr txBox="1"/>
          <p:nvPr/>
        </p:nvSpPr>
        <p:spPr>
          <a:xfrm>
            <a:off x="8652956" y="3094858"/>
            <a:ext cx="2952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</a:rPr>
              <a:t>z</a:t>
            </a:r>
          </a:p>
        </p:txBody>
      </p: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C7F2851E-CF86-44C9-B472-57606A52923F}"/>
              </a:ext>
            </a:extLst>
          </p:cNvPr>
          <p:cNvCxnSpPr>
            <a:cxnSpLocks/>
          </p:cNvCxnSpPr>
          <p:nvPr/>
        </p:nvCxnSpPr>
        <p:spPr>
          <a:xfrm>
            <a:off x="7236839" y="5625074"/>
            <a:ext cx="316562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49344C43-449A-4776-A61A-0FC2926E77D0}"/>
              </a:ext>
            </a:extLst>
          </p:cNvPr>
          <p:cNvCxnSpPr>
            <a:cxnSpLocks/>
          </p:cNvCxnSpPr>
          <p:nvPr/>
        </p:nvCxnSpPr>
        <p:spPr>
          <a:xfrm flipV="1">
            <a:off x="7013805" y="3888661"/>
            <a:ext cx="0" cy="1515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2222F958-CE86-440F-82E9-187828FAA42C}"/>
              </a:ext>
            </a:extLst>
          </p:cNvPr>
          <p:cNvSpPr txBox="1"/>
          <p:nvPr/>
        </p:nvSpPr>
        <p:spPr>
          <a:xfrm>
            <a:off x="6591642" y="44617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61BF7F41-0AB9-4809-BD3D-730D37366D48}"/>
              </a:ext>
            </a:extLst>
          </p:cNvPr>
          <p:cNvSpPr txBox="1"/>
          <p:nvPr/>
        </p:nvSpPr>
        <p:spPr>
          <a:xfrm>
            <a:off x="8664000" y="56925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w</a:t>
            </a:r>
          </a:p>
        </p:txBody>
      </p: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1DCC9FF8-A5C0-4D83-A07D-B72172EB65FE}"/>
              </a:ext>
            </a:extLst>
          </p:cNvPr>
          <p:cNvGrpSpPr/>
          <p:nvPr/>
        </p:nvGrpSpPr>
        <p:grpSpPr>
          <a:xfrm>
            <a:off x="9404933" y="3449942"/>
            <a:ext cx="753302" cy="369332"/>
            <a:chOff x="9404933" y="3592955"/>
            <a:chExt cx="753302" cy="369332"/>
          </a:xfrm>
        </p:grpSpPr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A28FBFAD-8135-4225-90CB-21100FF7B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3281" y="3644599"/>
              <a:ext cx="0" cy="3033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A90A6754-D58C-4AFD-A5B4-CC6F8919D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4121" y="3644599"/>
              <a:ext cx="0" cy="3033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B8CBB70C-781F-4B5B-8458-83C4145555E9}"/>
                </a:ext>
              </a:extLst>
            </p:cNvPr>
            <p:cNvCxnSpPr>
              <a:cxnSpLocks/>
            </p:cNvCxnSpPr>
            <p:nvPr/>
          </p:nvCxnSpPr>
          <p:spPr>
            <a:xfrm>
              <a:off x="9404933" y="3800744"/>
              <a:ext cx="1788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de Seta Reta 112">
              <a:extLst>
                <a:ext uri="{FF2B5EF4-FFF2-40B4-BE49-F238E27FC236}">
                  <a16:creationId xmlns:a16="http://schemas.microsoft.com/office/drawing/2014/main" id="{8E8B80E9-39D3-4A29-A944-5F0F2722B7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4121" y="3800744"/>
              <a:ext cx="1841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89B99D59-C2C8-4CFD-8D50-9752E0AF3B4A}"/>
                </a:ext>
              </a:extLst>
            </p:cNvPr>
            <p:cNvSpPr txBox="1"/>
            <p:nvPr/>
          </p:nvSpPr>
          <p:spPr>
            <a:xfrm>
              <a:off x="9583773" y="359295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latin typeface="Consolas" panose="020B0609020204030204" pitchFamily="49" charset="0"/>
                </a:rPr>
                <a:t>d</a:t>
              </a:r>
              <a:r>
                <a:rPr lang="pt-BR" baseline="-25000" dirty="0" err="1">
                  <a:latin typeface="Consolas" panose="020B0609020204030204" pitchFamily="49" charset="0"/>
                </a:rPr>
                <a:t>x</a:t>
              </a:r>
              <a:endParaRPr lang="pt-BR" baseline="-25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AD747B30-6302-424F-A247-EE2CDDFC6921}"/>
              </a:ext>
            </a:extLst>
          </p:cNvPr>
          <p:cNvCxnSpPr>
            <a:cxnSpLocks/>
          </p:cNvCxnSpPr>
          <p:nvPr/>
        </p:nvCxnSpPr>
        <p:spPr>
          <a:xfrm rot="5400000" flipV="1">
            <a:off x="10644244" y="4866054"/>
            <a:ext cx="0" cy="3033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E681B6F-AD06-44FF-99A1-8B2C418A42CB}"/>
              </a:ext>
            </a:extLst>
          </p:cNvPr>
          <p:cNvCxnSpPr>
            <a:cxnSpLocks/>
          </p:cNvCxnSpPr>
          <p:nvPr/>
        </p:nvCxnSpPr>
        <p:spPr>
          <a:xfrm rot="5400000" flipV="1">
            <a:off x="10644244" y="5256894"/>
            <a:ext cx="0" cy="3033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7953701B-0153-49D8-88D2-D679EF4F7A47}"/>
              </a:ext>
            </a:extLst>
          </p:cNvPr>
          <p:cNvCxnSpPr>
            <a:cxnSpLocks/>
          </p:cNvCxnSpPr>
          <p:nvPr/>
        </p:nvCxnSpPr>
        <p:spPr>
          <a:xfrm>
            <a:off x="10637508" y="4831122"/>
            <a:ext cx="0" cy="1871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>
            <a:extLst>
              <a:ext uri="{FF2B5EF4-FFF2-40B4-BE49-F238E27FC236}">
                <a16:creationId xmlns:a16="http://schemas.microsoft.com/office/drawing/2014/main" id="{86F23667-B664-4BBB-9222-5CC6D9F279D8}"/>
              </a:ext>
            </a:extLst>
          </p:cNvPr>
          <p:cNvCxnSpPr>
            <a:cxnSpLocks/>
          </p:cNvCxnSpPr>
          <p:nvPr/>
        </p:nvCxnSpPr>
        <p:spPr>
          <a:xfrm flipV="1">
            <a:off x="10637509" y="5408574"/>
            <a:ext cx="0" cy="1866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4E6254DE-14B9-4DFB-9DC8-821519401069}"/>
              </a:ext>
            </a:extLst>
          </p:cNvPr>
          <p:cNvSpPr txBox="1"/>
          <p:nvPr/>
        </p:nvSpPr>
        <p:spPr>
          <a:xfrm>
            <a:off x="10448893" y="501576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d</a:t>
            </a:r>
            <a:r>
              <a:rPr lang="pt-BR" baseline="-25000" dirty="0" err="1">
                <a:latin typeface="Consolas" panose="020B0609020204030204" pitchFamily="49" charset="0"/>
              </a:rPr>
              <a:t>z</a:t>
            </a:r>
            <a:endParaRPr lang="pt-BR" baseline="-25000" dirty="0">
              <a:latin typeface="Consolas" panose="020B0609020204030204" pitchFamily="49" charset="0"/>
            </a:endParaRPr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9CE1266D-BA81-4740-9551-A795739AB8F2}"/>
              </a:ext>
            </a:extLst>
          </p:cNvPr>
          <p:cNvGrpSpPr/>
          <p:nvPr/>
        </p:nvGrpSpPr>
        <p:grpSpPr>
          <a:xfrm>
            <a:off x="4439967" y="4370289"/>
            <a:ext cx="902047" cy="878452"/>
            <a:chOff x="5757918" y="5403244"/>
            <a:chExt cx="456778" cy="444830"/>
          </a:xfrm>
        </p:grpSpPr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4B8E6A35-AEE6-4C3B-A05D-E02C2C2B92F4}"/>
                </a:ext>
              </a:extLst>
            </p:cNvPr>
            <p:cNvSpPr/>
            <p:nvPr/>
          </p:nvSpPr>
          <p:spPr>
            <a:xfrm>
              <a:off x="5788999" y="5440203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70728BDF-2147-478D-821C-7A1235656A49}"/>
                </a:ext>
              </a:extLst>
            </p:cNvPr>
            <p:cNvSpPr/>
            <p:nvPr/>
          </p:nvSpPr>
          <p:spPr>
            <a:xfrm>
              <a:off x="5757918" y="5780505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D9358752-1BC3-4F56-8D84-34BD6A554DBB}"/>
                </a:ext>
              </a:extLst>
            </p:cNvPr>
            <p:cNvSpPr/>
            <p:nvPr/>
          </p:nvSpPr>
          <p:spPr>
            <a:xfrm>
              <a:off x="6148757" y="5780505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561CA589-7882-4A9B-9D48-0E009C3BA292}"/>
                </a:ext>
              </a:extLst>
            </p:cNvPr>
            <p:cNvSpPr/>
            <p:nvPr/>
          </p:nvSpPr>
          <p:spPr>
            <a:xfrm>
              <a:off x="5759649" y="5403244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34F6F884-F1C9-464E-8285-F276B8DFC1DF}"/>
                </a:ext>
              </a:extLst>
            </p:cNvPr>
            <p:cNvSpPr/>
            <p:nvPr/>
          </p:nvSpPr>
          <p:spPr>
            <a:xfrm>
              <a:off x="6150489" y="5403244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5D60158D-F180-4E11-9892-C1E8A4C29E30}"/>
                </a:ext>
              </a:extLst>
            </p:cNvPr>
            <p:cNvCxnSpPr>
              <a:stCxn id="108" idx="7"/>
              <a:endCxn id="112" idx="3"/>
            </p:cNvCxnSpPr>
            <p:nvPr/>
          </p:nvCxnSpPr>
          <p:spPr>
            <a:xfrm flipV="1">
              <a:off x="5812722" y="5460918"/>
              <a:ext cx="347170" cy="32948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25774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0D62A-8E64-4BB7-963F-8ABE8584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6A0AFA-5C77-4648-924D-BF467691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procedimento</a:t>
            </a:r>
            <a:r>
              <a:rPr lang="pt-BR" dirty="0"/>
              <a:t> para </a:t>
            </a:r>
            <a:r>
              <a:rPr lang="pt-BR" dirty="0">
                <a:solidFill>
                  <a:schemeClr val="accent3"/>
                </a:solidFill>
              </a:rPr>
              <a:t>geração</a:t>
            </a:r>
            <a:r>
              <a:rPr lang="pt-BR" dirty="0"/>
              <a:t> dos </a:t>
            </a:r>
            <a:r>
              <a:rPr lang="pt-BR" dirty="0">
                <a:solidFill>
                  <a:schemeClr val="accent1"/>
                </a:solidFill>
              </a:rPr>
              <a:t>vértices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Inicia no canto superior esquerdo</a:t>
            </a:r>
          </a:p>
          <a:p>
            <a:pPr lvl="1"/>
            <a:r>
              <a:rPr lang="pt-BR" dirty="0"/>
              <a:t>Calcula as posições </a:t>
            </a:r>
            <a:r>
              <a:rPr lang="pt-BR" dirty="0">
                <a:solidFill>
                  <a:schemeClr val="accent2"/>
                </a:solidFill>
              </a:rPr>
              <a:t>linha a linha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9020334-FE62-42E7-ABD5-AC8C49A838BB}"/>
              </a:ext>
            </a:extLst>
          </p:cNvPr>
          <p:cNvSpPr txBox="1"/>
          <p:nvPr/>
        </p:nvSpPr>
        <p:spPr>
          <a:xfrm>
            <a:off x="1409518" y="3420413"/>
            <a:ext cx="652539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halfWidth</a:t>
            </a:r>
            <a:r>
              <a:rPr lang="pt-BR" sz="1400" dirty="0">
                <a:latin typeface="Consolas" panose="020B0609020204030204" pitchFamily="49" charset="0"/>
              </a:rPr>
              <a:t> = 0.5f * </a:t>
            </a:r>
            <a:r>
              <a:rPr lang="pt-BR" sz="1400" dirty="0" err="1">
                <a:latin typeface="Consolas" panose="020B0609020204030204" pitchFamily="49" charset="0"/>
              </a:rPr>
              <a:t>width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halfDepth</a:t>
            </a:r>
            <a:r>
              <a:rPr lang="pt-BR" sz="1400" dirty="0">
                <a:latin typeface="Consolas" panose="020B0609020204030204" pitchFamily="49" charset="0"/>
              </a:rPr>
              <a:t> = 0.5f * </a:t>
            </a:r>
            <a:r>
              <a:rPr lang="pt-BR" sz="1400" dirty="0" err="1">
                <a:latin typeface="Consolas" panose="020B0609020204030204" pitchFamily="49" charset="0"/>
              </a:rPr>
              <a:t>depth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dx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</a:rPr>
              <a:t>width</a:t>
            </a:r>
            <a:r>
              <a:rPr lang="pt-BR" sz="1400" dirty="0">
                <a:latin typeface="Consolas" panose="020B0609020204030204" pitchFamily="49" charset="0"/>
              </a:rPr>
              <a:t> / (n - 1);</a:t>
            </a:r>
          </a:p>
          <a:p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dz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</a:rPr>
              <a:t>depth</a:t>
            </a:r>
            <a:r>
              <a:rPr lang="pt-BR" sz="1400" dirty="0">
                <a:latin typeface="Consolas" panose="020B0609020204030204" pitchFamily="49" charset="0"/>
              </a:rPr>
              <a:t> / (m - 1);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 = 0;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 &lt; m; ++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z = </a:t>
            </a:r>
            <a:r>
              <a:rPr lang="pt-BR" sz="1400" dirty="0" err="1">
                <a:latin typeface="Consolas" panose="020B0609020204030204" pitchFamily="49" charset="0"/>
              </a:rPr>
              <a:t>halfDepth</a:t>
            </a:r>
            <a:r>
              <a:rPr lang="pt-BR" sz="1400" dirty="0">
                <a:latin typeface="Consolas" panose="020B0609020204030204" pitchFamily="49" charset="0"/>
              </a:rPr>
              <a:t> -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 * </a:t>
            </a:r>
            <a:r>
              <a:rPr lang="pt-BR" sz="1400" dirty="0" err="1">
                <a:latin typeface="Consolas" panose="020B0609020204030204" pitchFamily="49" charset="0"/>
              </a:rPr>
              <a:t>dz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 = 0;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 &lt; n; ++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x = -</a:t>
            </a:r>
            <a:r>
              <a:rPr lang="pt-BR" sz="1400" dirty="0" err="1">
                <a:latin typeface="Consolas" panose="020B0609020204030204" pitchFamily="49" charset="0"/>
              </a:rPr>
              <a:t>halfWidth</a:t>
            </a:r>
            <a:r>
              <a:rPr lang="pt-BR" sz="1400" dirty="0">
                <a:latin typeface="Consolas" panose="020B0609020204030204" pitchFamily="49" charset="0"/>
              </a:rPr>
              <a:t> +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 * </a:t>
            </a:r>
            <a:r>
              <a:rPr lang="pt-BR" sz="1400" dirty="0" err="1">
                <a:latin typeface="Consolas" panose="020B0609020204030204" pitchFamily="49" charset="0"/>
              </a:rPr>
              <a:t>dx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</a:t>
            </a:r>
            <a:r>
              <a:rPr lang="pt-BR" sz="1400" dirty="0" err="1">
                <a:latin typeface="Consolas" panose="020B0609020204030204" pitchFamily="49" charset="0"/>
              </a:rPr>
              <a:t>vertices</a:t>
            </a:r>
            <a:r>
              <a:rPr lang="pt-BR" sz="1400" dirty="0"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 * n +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].</a:t>
            </a:r>
            <a:r>
              <a:rPr lang="pt-BR" sz="1400" dirty="0" err="1">
                <a:latin typeface="Consolas" panose="020B0609020204030204" pitchFamily="49" charset="0"/>
              </a:rPr>
              <a:t>pos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(x, 0.0f, z);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CD3B0AE0-B488-4DB8-8A12-DBFE74B1071A}"/>
              </a:ext>
            </a:extLst>
          </p:cNvPr>
          <p:cNvGrpSpPr/>
          <p:nvPr/>
        </p:nvGrpSpPr>
        <p:grpSpPr>
          <a:xfrm>
            <a:off x="6747653" y="2492481"/>
            <a:ext cx="4564153" cy="2967000"/>
            <a:chOff x="6591642" y="3094858"/>
            <a:chExt cx="4564153" cy="2967000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E36F8865-ABA4-4053-872C-099437839CC4}"/>
                </a:ext>
              </a:extLst>
            </p:cNvPr>
            <p:cNvGrpSpPr/>
            <p:nvPr/>
          </p:nvGrpSpPr>
          <p:grpSpPr>
            <a:xfrm>
              <a:off x="7205758" y="3094858"/>
              <a:ext cx="3950037" cy="2346090"/>
              <a:chOff x="6035673" y="3675570"/>
              <a:chExt cx="3950037" cy="2346090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22C628C0-876B-4503-993C-344D19E0F083}"/>
                  </a:ext>
                </a:extLst>
              </p:cNvPr>
              <p:cNvSpPr/>
              <p:nvPr/>
            </p:nvSpPr>
            <p:spPr>
              <a:xfrm>
                <a:off x="6066754" y="4489424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DCFBB7F4-DF0B-43B6-B2EC-24F3350836E5}"/>
                  </a:ext>
                </a:extLst>
              </p:cNvPr>
              <p:cNvSpPr/>
              <p:nvPr/>
            </p:nvSpPr>
            <p:spPr>
              <a:xfrm>
                <a:off x="6458303" y="4489423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D1849BBB-6AFE-4433-BB8C-AF45D3F17F1C}"/>
                  </a:ext>
                </a:extLst>
              </p:cNvPr>
              <p:cNvSpPr/>
              <p:nvPr/>
            </p:nvSpPr>
            <p:spPr>
              <a:xfrm>
                <a:off x="6849851" y="4489423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807B705F-D2B7-45C4-A5E0-AF62CF65F144}"/>
                  </a:ext>
                </a:extLst>
              </p:cNvPr>
              <p:cNvSpPr/>
              <p:nvPr/>
            </p:nvSpPr>
            <p:spPr>
              <a:xfrm>
                <a:off x="7241400" y="4489423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4E5583E6-2720-4930-8B7B-EBA4F851D403}"/>
                  </a:ext>
                </a:extLst>
              </p:cNvPr>
              <p:cNvSpPr/>
              <p:nvPr/>
            </p:nvSpPr>
            <p:spPr>
              <a:xfrm>
                <a:off x="6066754" y="4864257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BFC05C3A-6382-4CA7-B60A-6767AA0C1301}"/>
                  </a:ext>
                </a:extLst>
              </p:cNvPr>
              <p:cNvSpPr/>
              <p:nvPr/>
            </p:nvSpPr>
            <p:spPr>
              <a:xfrm>
                <a:off x="6458303" y="4864257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F1C58E80-6069-4552-9CBB-D54BA5C25783}"/>
                  </a:ext>
                </a:extLst>
              </p:cNvPr>
              <p:cNvSpPr/>
              <p:nvPr/>
            </p:nvSpPr>
            <p:spPr>
              <a:xfrm>
                <a:off x="6849851" y="4864257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0211259C-1567-41E7-BF4C-01882FF27F5B}"/>
                  </a:ext>
                </a:extLst>
              </p:cNvPr>
              <p:cNvSpPr/>
              <p:nvPr/>
            </p:nvSpPr>
            <p:spPr>
              <a:xfrm>
                <a:off x="7241400" y="4864257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D1914296-D5A2-4837-9C6A-CBA1123B2BFA}"/>
                  </a:ext>
                </a:extLst>
              </p:cNvPr>
              <p:cNvSpPr/>
              <p:nvPr/>
            </p:nvSpPr>
            <p:spPr>
              <a:xfrm>
                <a:off x="6066754" y="5239091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D1CC3A96-D44E-437D-95BE-C6F3EE8CC1A1}"/>
                  </a:ext>
                </a:extLst>
              </p:cNvPr>
              <p:cNvSpPr/>
              <p:nvPr/>
            </p:nvSpPr>
            <p:spPr>
              <a:xfrm>
                <a:off x="6458303" y="5239090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AEAE32EE-31B9-4C2C-A11A-5DADDABFA06A}"/>
                  </a:ext>
                </a:extLst>
              </p:cNvPr>
              <p:cNvSpPr/>
              <p:nvPr/>
            </p:nvSpPr>
            <p:spPr>
              <a:xfrm>
                <a:off x="6849851" y="5239090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1AEB6398-9EE1-4B7C-9679-E1455935DB74}"/>
                  </a:ext>
                </a:extLst>
              </p:cNvPr>
              <p:cNvSpPr/>
              <p:nvPr/>
            </p:nvSpPr>
            <p:spPr>
              <a:xfrm>
                <a:off x="7241400" y="5239090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F3A12559-BC04-42C3-A616-4B00B6548889}"/>
                  </a:ext>
                </a:extLst>
              </p:cNvPr>
              <p:cNvSpPr/>
              <p:nvPr/>
            </p:nvSpPr>
            <p:spPr>
              <a:xfrm>
                <a:off x="6066754" y="5613924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AF1DCB7D-974E-441B-BFCA-6D6A09FA562D}"/>
                  </a:ext>
                </a:extLst>
              </p:cNvPr>
              <p:cNvSpPr/>
              <p:nvPr/>
            </p:nvSpPr>
            <p:spPr>
              <a:xfrm>
                <a:off x="6458303" y="5613923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CB78587A-4083-49F1-AAC4-C9EDF9198CD4}"/>
                  </a:ext>
                </a:extLst>
              </p:cNvPr>
              <p:cNvSpPr/>
              <p:nvPr/>
            </p:nvSpPr>
            <p:spPr>
              <a:xfrm>
                <a:off x="6849851" y="5613923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953050FC-A204-46FB-86A2-33B7798283A1}"/>
                  </a:ext>
                </a:extLst>
              </p:cNvPr>
              <p:cNvSpPr/>
              <p:nvPr/>
            </p:nvSpPr>
            <p:spPr>
              <a:xfrm>
                <a:off x="7241400" y="5613923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066D0A1D-C623-4187-A642-9F1BD887D69C}"/>
                  </a:ext>
                </a:extLst>
              </p:cNvPr>
              <p:cNvSpPr/>
              <p:nvPr/>
            </p:nvSpPr>
            <p:spPr>
              <a:xfrm>
                <a:off x="6035673" y="5578998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8AD54D0C-2151-4996-B462-7F1E5B08FDA4}"/>
                  </a:ext>
                </a:extLst>
              </p:cNvPr>
              <p:cNvSpPr/>
              <p:nvPr/>
            </p:nvSpPr>
            <p:spPr>
              <a:xfrm>
                <a:off x="6426512" y="5578998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12F15FD8-2C66-458D-988C-C1D40F06D997}"/>
                  </a:ext>
                </a:extLst>
              </p:cNvPr>
              <p:cNvSpPr/>
              <p:nvPr/>
            </p:nvSpPr>
            <p:spPr>
              <a:xfrm>
                <a:off x="6035673" y="5953346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626A9C9-3AA5-4849-8A40-3AEABD26F5A7}"/>
                  </a:ext>
                </a:extLst>
              </p:cNvPr>
              <p:cNvSpPr/>
              <p:nvPr/>
            </p:nvSpPr>
            <p:spPr>
              <a:xfrm>
                <a:off x="6426512" y="5953346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C8C6DBBC-5890-4DD8-A048-348B2140D9F6}"/>
                  </a:ext>
                </a:extLst>
              </p:cNvPr>
              <p:cNvSpPr/>
              <p:nvPr/>
            </p:nvSpPr>
            <p:spPr>
              <a:xfrm>
                <a:off x="7632948" y="4489423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E4BF964C-B884-425A-AF19-B36E4FD12E96}"/>
                  </a:ext>
                </a:extLst>
              </p:cNvPr>
              <p:cNvSpPr/>
              <p:nvPr/>
            </p:nvSpPr>
            <p:spPr>
              <a:xfrm>
                <a:off x="8024497" y="4489422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19B6978B-4A0A-4C3E-B85E-C60D7CCB979D}"/>
                  </a:ext>
                </a:extLst>
              </p:cNvPr>
              <p:cNvSpPr/>
              <p:nvPr/>
            </p:nvSpPr>
            <p:spPr>
              <a:xfrm>
                <a:off x="8416045" y="4489422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F177134C-D792-4CFC-934A-B6059DDB5259}"/>
                  </a:ext>
                </a:extLst>
              </p:cNvPr>
              <p:cNvSpPr/>
              <p:nvPr/>
            </p:nvSpPr>
            <p:spPr>
              <a:xfrm>
                <a:off x="8807594" y="4489422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2F4DDD0D-860B-4064-A89F-8DF8BEB4C19A}"/>
                  </a:ext>
                </a:extLst>
              </p:cNvPr>
              <p:cNvSpPr/>
              <p:nvPr/>
            </p:nvSpPr>
            <p:spPr>
              <a:xfrm>
                <a:off x="7632948" y="4864257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226DA554-4718-47F7-A9D2-C8FBF7BBFC82}"/>
                  </a:ext>
                </a:extLst>
              </p:cNvPr>
              <p:cNvSpPr/>
              <p:nvPr/>
            </p:nvSpPr>
            <p:spPr>
              <a:xfrm>
                <a:off x="8024497" y="4864256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F60DEC3F-E93D-45B7-AA00-9EC40C66B836}"/>
                  </a:ext>
                </a:extLst>
              </p:cNvPr>
              <p:cNvSpPr/>
              <p:nvPr/>
            </p:nvSpPr>
            <p:spPr>
              <a:xfrm>
                <a:off x="8416045" y="4864256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AD24859A-5301-4F1A-91D9-2D944B80924C}"/>
                  </a:ext>
                </a:extLst>
              </p:cNvPr>
              <p:cNvSpPr/>
              <p:nvPr/>
            </p:nvSpPr>
            <p:spPr>
              <a:xfrm>
                <a:off x="8807594" y="4864256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E0777737-B0E1-4AAA-A000-F035A8C2687A}"/>
                  </a:ext>
                </a:extLst>
              </p:cNvPr>
              <p:cNvSpPr/>
              <p:nvPr/>
            </p:nvSpPr>
            <p:spPr>
              <a:xfrm>
                <a:off x="7632948" y="5239090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D3CE1238-ECCF-4BDA-A4C5-5F2C7D4F99BF}"/>
                  </a:ext>
                </a:extLst>
              </p:cNvPr>
              <p:cNvSpPr/>
              <p:nvPr/>
            </p:nvSpPr>
            <p:spPr>
              <a:xfrm>
                <a:off x="8024497" y="5239089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F0FBFE1F-62BF-4E0F-B0F3-61314055F48E}"/>
                  </a:ext>
                </a:extLst>
              </p:cNvPr>
              <p:cNvSpPr/>
              <p:nvPr/>
            </p:nvSpPr>
            <p:spPr>
              <a:xfrm>
                <a:off x="8416045" y="5239089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26BE0FC1-FF79-43E7-9968-400FADCF70F4}"/>
                  </a:ext>
                </a:extLst>
              </p:cNvPr>
              <p:cNvSpPr/>
              <p:nvPr/>
            </p:nvSpPr>
            <p:spPr>
              <a:xfrm>
                <a:off x="8807594" y="5239089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2A44DAD6-C4F2-4055-BEEF-8204BF5934AD}"/>
                  </a:ext>
                </a:extLst>
              </p:cNvPr>
              <p:cNvSpPr/>
              <p:nvPr/>
            </p:nvSpPr>
            <p:spPr>
              <a:xfrm>
                <a:off x="7632948" y="5613923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1944E6C0-4537-46AC-B046-FEA88B0D9596}"/>
                  </a:ext>
                </a:extLst>
              </p:cNvPr>
              <p:cNvSpPr/>
              <p:nvPr/>
            </p:nvSpPr>
            <p:spPr>
              <a:xfrm>
                <a:off x="8024497" y="5613922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3103A20C-D356-48B7-B159-C13109EB5EA6}"/>
                  </a:ext>
                </a:extLst>
              </p:cNvPr>
              <p:cNvSpPr/>
              <p:nvPr/>
            </p:nvSpPr>
            <p:spPr>
              <a:xfrm>
                <a:off x="8416045" y="5613922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DC13CFFE-CE09-4D4D-A490-9B0ED86C7ACF}"/>
                  </a:ext>
                </a:extLst>
              </p:cNvPr>
              <p:cNvSpPr/>
              <p:nvPr/>
            </p:nvSpPr>
            <p:spPr>
              <a:xfrm>
                <a:off x="8807594" y="5613922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165E8126-B803-4B69-A51F-94AAF6C668A2}"/>
                  </a:ext>
                </a:extLst>
              </p:cNvPr>
              <p:cNvSpPr/>
              <p:nvPr/>
            </p:nvSpPr>
            <p:spPr>
              <a:xfrm>
                <a:off x="6035673" y="4829726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EBE572E6-C835-4EA4-B6F6-B9652394885C}"/>
                  </a:ext>
                </a:extLst>
              </p:cNvPr>
              <p:cNvSpPr/>
              <p:nvPr/>
            </p:nvSpPr>
            <p:spPr>
              <a:xfrm>
                <a:off x="6426512" y="4829726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083AEE80-3D09-49BF-9611-A87DB1368E97}"/>
                  </a:ext>
                </a:extLst>
              </p:cNvPr>
              <p:cNvSpPr/>
              <p:nvPr/>
            </p:nvSpPr>
            <p:spPr>
              <a:xfrm>
                <a:off x="6035673" y="5204075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A67F0A93-C894-42AC-8E88-E966CDD47EF2}"/>
                  </a:ext>
                </a:extLst>
              </p:cNvPr>
              <p:cNvSpPr/>
              <p:nvPr/>
            </p:nvSpPr>
            <p:spPr>
              <a:xfrm>
                <a:off x="6426512" y="5204075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C41993CC-F10D-4EA7-810E-BA2DD3E246D6}"/>
                  </a:ext>
                </a:extLst>
              </p:cNvPr>
              <p:cNvSpPr/>
              <p:nvPr/>
            </p:nvSpPr>
            <p:spPr>
              <a:xfrm>
                <a:off x="6816725" y="4834526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94570F1A-655D-4C85-853E-332AA8230629}"/>
                  </a:ext>
                </a:extLst>
              </p:cNvPr>
              <p:cNvSpPr/>
              <p:nvPr/>
            </p:nvSpPr>
            <p:spPr>
              <a:xfrm>
                <a:off x="7207565" y="4834526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2457190A-79D9-4C90-ADA0-326834127C77}"/>
                  </a:ext>
                </a:extLst>
              </p:cNvPr>
              <p:cNvSpPr/>
              <p:nvPr/>
            </p:nvSpPr>
            <p:spPr>
              <a:xfrm>
                <a:off x="6816725" y="5208874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1C654B3F-71F0-4A93-AE3E-9987F6EBDA70}"/>
                  </a:ext>
                </a:extLst>
              </p:cNvPr>
              <p:cNvSpPr/>
              <p:nvPr/>
            </p:nvSpPr>
            <p:spPr>
              <a:xfrm>
                <a:off x="7207565" y="5208874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66A10980-3CE6-46D0-8D9A-B6413F79E0F3}"/>
                  </a:ext>
                </a:extLst>
              </p:cNvPr>
              <p:cNvSpPr/>
              <p:nvPr/>
            </p:nvSpPr>
            <p:spPr>
              <a:xfrm>
                <a:off x="6815213" y="5576571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522C99E7-82D8-4388-8EC0-0A9E5B9F32B1}"/>
                  </a:ext>
                </a:extLst>
              </p:cNvPr>
              <p:cNvSpPr/>
              <p:nvPr/>
            </p:nvSpPr>
            <p:spPr>
              <a:xfrm>
                <a:off x="7206052" y="5576571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888F8D74-09A8-43B2-8C58-58E3507FECE6}"/>
                  </a:ext>
                </a:extLst>
              </p:cNvPr>
              <p:cNvSpPr/>
              <p:nvPr/>
            </p:nvSpPr>
            <p:spPr>
              <a:xfrm>
                <a:off x="6815213" y="5950920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05020F06-880F-4B7B-AE63-8EC76F5D933B}"/>
                  </a:ext>
                </a:extLst>
              </p:cNvPr>
              <p:cNvSpPr/>
              <p:nvPr/>
            </p:nvSpPr>
            <p:spPr>
              <a:xfrm>
                <a:off x="7206052" y="5950920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AD50577A-C588-46DE-8DA4-BC72726D1295}"/>
                  </a:ext>
                </a:extLst>
              </p:cNvPr>
              <p:cNvSpPr/>
              <p:nvPr/>
            </p:nvSpPr>
            <p:spPr>
              <a:xfrm>
                <a:off x="7601554" y="5579742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F9D4A70F-C170-4801-847A-1BF6113D2B05}"/>
                  </a:ext>
                </a:extLst>
              </p:cNvPr>
              <p:cNvSpPr/>
              <p:nvPr/>
            </p:nvSpPr>
            <p:spPr>
              <a:xfrm>
                <a:off x="7992393" y="5579742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AFC45032-DE26-4FEA-A0F2-F6FD1BC1C634}"/>
                  </a:ext>
                </a:extLst>
              </p:cNvPr>
              <p:cNvSpPr/>
              <p:nvPr/>
            </p:nvSpPr>
            <p:spPr>
              <a:xfrm>
                <a:off x="7601554" y="5954091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128C8D79-7788-409A-8A1E-BD48D532AAE1}"/>
                  </a:ext>
                </a:extLst>
              </p:cNvPr>
              <p:cNvSpPr/>
              <p:nvPr/>
            </p:nvSpPr>
            <p:spPr>
              <a:xfrm>
                <a:off x="7992393" y="5954091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14FD4FCE-C16A-4B52-BF65-BE59E78F3B84}"/>
                  </a:ext>
                </a:extLst>
              </p:cNvPr>
              <p:cNvSpPr/>
              <p:nvPr/>
            </p:nvSpPr>
            <p:spPr>
              <a:xfrm>
                <a:off x="7601554" y="4830471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6D2BDC2D-4E0D-4402-95BF-288FCDB6439B}"/>
                  </a:ext>
                </a:extLst>
              </p:cNvPr>
              <p:cNvSpPr/>
              <p:nvPr/>
            </p:nvSpPr>
            <p:spPr>
              <a:xfrm>
                <a:off x="7992393" y="4830471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7805CCF9-3DCA-4414-9479-D0F90FA25A33}"/>
                  </a:ext>
                </a:extLst>
              </p:cNvPr>
              <p:cNvSpPr/>
              <p:nvPr/>
            </p:nvSpPr>
            <p:spPr>
              <a:xfrm>
                <a:off x="7601554" y="5204819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44C4D361-F5C7-4E3F-B6D1-7A368FB0AAD6}"/>
                  </a:ext>
                </a:extLst>
              </p:cNvPr>
              <p:cNvSpPr/>
              <p:nvPr/>
            </p:nvSpPr>
            <p:spPr>
              <a:xfrm>
                <a:off x="7992393" y="5204819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EB8561B8-BDAF-4BF4-A767-09A9C09604B0}"/>
                  </a:ext>
                </a:extLst>
              </p:cNvPr>
              <p:cNvSpPr/>
              <p:nvPr/>
            </p:nvSpPr>
            <p:spPr>
              <a:xfrm>
                <a:off x="8382606" y="4835270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4B4E6A3D-3ABE-4CCC-8C57-39575A7A40BD}"/>
                  </a:ext>
                </a:extLst>
              </p:cNvPr>
              <p:cNvSpPr/>
              <p:nvPr/>
            </p:nvSpPr>
            <p:spPr>
              <a:xfrm>
                <a:off x="8773445" y="4835270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B4966923-A46A-43E6-9C9E-9F74832A6BCB}"/>
                  </a:ext>
                </a:extLst>
              </p:cNvPr>
              <p:cNvSpPr/>
              <p:nvPr/>
            </p:nvSpPr>
            <p:spPr>
              <a:xfrm>
                <a:off x="8382606" y="5209618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8B563010-56B1-4C72-807D-754FAA6CBF93}"/>
                  </a:ext>
                </a:extLst>
              </p:cNvPr>
              <p:cNvSpPr/>
              <p:nvPr/>
            </p:nvSpPr>
            <p:spPr>
              <a:xfrm>
                <a:off x="8773445" y="5209618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2586487D-AC20-47B6-B937-D6BFC03B279E}"/>
                  </a:ext>
                </a:extLst>
              </p:cNvPr>
              <p:cNvSpPr/>
              <p:nvPr/>
            </p:nvSpPr>
            <p:spPr>
              <a:xfrm>
                <a:off x="8381093" y="5577316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FFBFFDB3-9E6F-4719-A37D-8F872EEF76AE}"/>
                  </a:ext>
                </a:extLst>
              </p:cNvPr>
              <p:cNvSpPr/>
              <p:nvPr/>
            </p:nvSpPr>
            <p:spPr>
              <a:xfrm>
                <a:off x="8771933" y="5577316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2721DF9F-BC71-4737-8975-0C13C21B06F6}"/>
                  </a:ext>
                </a:extLst>
              </p:cNvPr>
              <p:cNvSpPr/>
              <p:nvPr/>
            </p:nvSpPr>
            <p:spPr>
              <a:xfrm>
                <a:off x="8381093" y="5951664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9633F9B0-D2CE-4C40-8F96-F845655DDBCF}"/>
                  </a:ext>
                </a:extLst>
              </p:cNvPr>
              <p:cNvSpPr/>
              <p:nvPr/>
            </p:nvSpPr>
            <p:spPr>
              <a:xfrm>
                <a:off x="8771933" y="5951664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0D718962-F5F5-4CBD-ABAD-4A92F8EE665E}"/>
                  </a:ext>
                </a:extLst>
              </p:cNvPr>
              <p:cNvSpPr/>
              <p:nvPr/>
            </p:nvSpPr>
            <p:spPr>
              <a:xfrm>
                <a:off x="9169686" y="4829726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23320CAB-EE46-4EBD-A725-339D63DC10F9}"/>
                  </a:ext>
                </a:extLst>
              </p:cNvPr>
              <p:cNvSpPr/>
              <p:nvPr/>
            </p:nvSpPr>
            <p:spPr>
              <a:xfrm>
                <a:off x="9169686" y="5204075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B6CE3AC9-9D48-4B13-9540-90EBABABDC1A}"/>
                  </a:ext>
                </a:extLst>
              </p:cNvPr>
              <p:cNvSpPr/>
              <p:nvPr/>
            </p:nvSpPr>
            <p:spPr>
              <a:xfrm>
                <a:off x="9168173" y="5571772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ACD0A0E3-81C0-4A95-88DE-7C129B0369B1}"/>
                  </a:ext>
                </a:extLst>
              </p:cNvPr>
              <p:cNvSpPr/>
              <p:nvPr/>
            </p:nvSpPr>
            <p:spPr>
              <a:xfrm>
                <a:off x="9168173" y="5946120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1ED0BADE-8F86-4F97-964E-990D16D0EF35}"/>
                  </a:ext>
                </a:extLst>
              </p:cNvPr>
              <p:cNvSpPr/>
              <p:nvPr/>
            </p:nvSpPr>
            <p:spPr>
              <a:xfrm>
                <a:off x="6037404" y="4452465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92B9E2E5-FAD8-4FB7-86B9-B81BAF7B0D0F}"/>
                  </a:ext>
                </a:extLst>
              </p:cNvPr>
              <p:cNvSpPr/>
              <p:nvPr/>
            </p:nvSpPr>
            <p:spPr>
              <a:xfrm>
                <a:off x="6428244" y="4452465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2CE50859-3869-4AF8-B49B-9C067BD48B33}"/>
                  </a:ext>
                </a:extLst>
              </p:cNvPr>
              <p:cNvSpPr/>
              <p:nvPr/>
            </p:nvSpPr>
            <p:spPr>
              <a:xfrm>
                <a:off x="6818457" y="4457264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0C2920C3-3F28-4499-8259-1D43E996BCD5}"/>
                  </a:ext>
                </a:extLst>
              </p:cNvPr>
              <p:cNvSpPr/>
              <p:nvPr/>
            </p:nvSpPr>
            <p:spPr>
              <a:xfrm>
                <a:off x="7209296" y="4457264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475E7115-714D-4644-85C6-559F7D1DECBB}"/>
                  </a:ext>
                </a:extLst>
              </p:cNvPr>
              <p:cNvSpPr/>
              <p:nvPr/>
            </p:nvSpPr>
            <p:spPr>
              <a:xfrm>
                <a:off x="7603285" y="4453210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729B1523-0DF6-4951-A1FD-C24F0F95DCBD}"/>
                  </a:ext>
                </a:extLst>
              </p:cNvPr>
              <p:cNvSpPr/>
              <p:nvPr/>
            </p:nvSpPr>
            <p:spPr>
              <a:xfrm>
                <a:off x="7994125" y="4453210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D840925E-522E-484D-89BD-ECE2673E0BA9}"/>
                  </a:ext>
                </a:extLst>
              </p:cNvPr>
              <p:cNvSpPr/>
              <p:nvPr/>
            </p:nvSpPr>
            <p:spPr>
              <a:xfrm>
                <a:off x="8384337" y="4458009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9B1B7F6B-80CC-46A1-907E-0018DE51E676}"/>
                  </a:ext>
                </a:extLst>
              </p:cNvPr>
              <p:cNvSpPr/>
              <p:nvPr/>
            </p:nvSpPr>
            <p:spPr>
              <a:xfrm>
                <a:off x="8775177" y="4458009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26BB4647-12C4-4117-A1E5-26D19DF03BE0}"/>
                  </a:ext>
                </a:extLst>
              </p:cNvPr>
              <p:cNvSpPr/>
              <p:nvPr/>
            </p:nvSpPr>
            <p:spPr>
              <a:xfrm>
                <a:off x="9171417" y="4452465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CaixaDeTexto 103">
                <a:extLst>
                  <a:ext uri="{FF2B5EF4-FFF2-40B4-BE49-F238E27FC236}">
                    <a16:creationId xmlns:a16="http://schemas.microsoft.com/office/drawing/2014/main" id="{68E9CFF1-7EF2-4CB2-AD8A-3DCD7F96A3D8}"/>
                  </a:ext>
                </a:extLst>
              </p:cNvPr>
              <p:cNvSpPr txBox="1"/>
              <p:nvPr/>
            </p:nvSpPr>
            <p:spPr>
              <a:xfrm>
                <a:off x="9690436" y="5051673"/>
                <a:ext cx="29527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accent3"/>
                    </a:solidFill>
                    <a:latin typeface="Consolas" panose="020B0609020204030204" pitchFamily="49" charset="0"/>
                  </a:rPr>
                  <a:t>x</a:t>
                </a:r>
              </a:p>
            </p:txBody>
          </p:sp>
          <p:sp>
            <p:nvSpPr>
              <p:cNvPr id="105" name="CaixaDeTexto 104">
                <a:extLst>
                  <a:ext uri="{FF2B5EF4-FFF2-40B4-BE49-F238E27FC236}">
                    <a16:creationId xmlns:a16="http://schemas.microsoft.com/office/drawing/2014/main" id="{4338C447-2BF9-4514-93BB-58BF8AED80F9}"/>
                  </a:ext>
                </a:extLst>
              </p:cNvPr>
              <p:cNvSpPr txBox="1"/>
              <p:nvPr/>
            </p:nvSpPr>
            <p:spPr>
              <a:xfrm>
                <a:off x="7482871" y="3675570"/>
                <a:ext cx="29527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accent3"/>
                    </a:solidFill>
                    <a:latin typeface="Consolas" panose="020B0609020204030204" pitchFamily="49" charset="0"/>
                  </a:rPr>
                  <a:t>z</a:t>
                </a:r>
              </a:p>
            </p:txBody>
          </p:sp>
          <p:cxnSp>
            <p:nvCxnSpPr>
              <p:cNvPr id="25" name="Conector de Seta Reta 24">
                <a:extLst>
                  <a:ext uri="{FF2B5EF4-FFF2-40B4-BE49-F238E27FC236}">
                    <a16:creationId xmlns:a16="http://schemas.microsoft.com/office/drawing/2014/main" id="{A2893244-1126-487E-BFDD-23AFFE1BE3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30508" y="4051962"/>
                <a:ext cx="0" cy="1187127"/>
              </a:xfrm>
              <a:prstGeom prst="straightConnector1">
                <a:avLst/>
              </a:prstGeom>
              <a:ln w="12700">
                <a:solidFill>
                  <a:schemeClr val="accent3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de Seta Reta 25">
                <a:extLst>
                  <a:ext uri="{FF2B5EF4-FFF2-40B4-BE49-F238E27FC236}">
                    <a16:creationId xmlns:a16="http://schemas.microsoft.com/office/drawing/2014/main" id="{533324DF-9F60-4677-ADC5-267E6990E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0508" y="5238134"/>
                <a:ext cx="2029196" cy="0"/>
              </a:xfrm>
              <a:prstGeom prst="straightConnector1">
                <a:avLst/>
              </a:prstGeom>
              <a:ln w="12700">
                <a:solidFill>
                  <a:schemeClr val="accent3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D0653934-C175-4B21-A2A8-8DA39E6C8EF2}"/>
                </a:ext>
              </a:extLst>
            </p:cNvPr>
            <p:cNvCxnSpPr>
              <a:cxnSpLocks/>
            </p:cNvCxnSpPr>
            <p:nvPr/>
          </p:nvCxnSpPr>
          <p:spPr>
            <a:xfrm>
              <a:off x="7236839" y="5625074"/>
              <a:ext cx="31656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A8B050A2-2B37-4147-B577-517E882AB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3805" y="3888661"/>
              <a:ext cx="0" cy="151558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5C69B92-9859-4A32-9657-4E19A3BF1C88}"/>
                </a:ext>
              </a:extLst>
            </p:cNvPr>
            <p:cNvSpPr txBox="1"/>
            <p:nvPr/>
          </p:nvSpPr>
          <p:spPr>
            <a:xfrm>
              <a:off x="6591642" y="446178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93106F6-2209-4911-9668-96114B2660A5}"/>
                </a:ext>
              </a:extLst>
            </p:cNvPr>
            <p:cNvSpPr txBox="1"/>
            <p:nvPr/>
          </p:nvSpPr>
          <p:spPr>
            <a:xfrm>
              <a:off x="8664000" y="56925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w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4D02F493-A483-4009-BFAC-A359104AEEFC}"/>
                </a:ext>
              </a:extLst>
            </p:cNvPr>
            <p:cNvGrpSpPr/>
            <p:nvPr/>
          </p:nvGrpSpPr>
          <p:grpSpPr>
            <a:xfrm>
              <a:off x="9404933" y="3449942"/>
              <a:ext cx="753302" cy="369332"/>
              <a:chOff x="9404933" y="3592955"/>
              <a:chExt cx="753302" cy="369332"/>
            </a:xfrm>
          </p:grpSpPr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7F5E9844-D92C-4623-96C7-BC84280C52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83281" y="3644599"/>
                <a:ext cx="0" cy="303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1774462B-0B0A-44B4-8A73-C1FD58F489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74121" y="3644599"/>
                <a:ext cx="0" cy="303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D6389697-A11A-4C8A-9724-0FBB57A5E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04933" y="3800744"/>
                <a:ext cx="1788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>
                <a:extLst>
                  <a:ext uri="{FF2B5EF4-FFF2-40B4-BE49-F238E27FC236}">
                    <a16:creationId xmlns:a16="http://schemas.microsoft.com/office/drawing/2014/main" id="{DBCD292F-F8E4-45A7-8007-D9242470DF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74121" y="3800744"/>
                <a:ext cx="18411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B02160C-FCB5-42E4-A149-25B8A117D27F}"/>
                  </a:ext>
                </a:extLst>
              </p:cNvPr>
              <p:cNvSpPr txBox="1"/>
              <p:nvPr/>
            </p:nvSpPr>
            <p:spPr>
              <a:xfrm>
                <a:off x="9583773" y="3592955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>
                    <a:latin typeface="Consolas" panose="020B0609020204030204" pitchFamily="49" charset="0"/>
                  </a:rPr>
                  <a:t>d</a:t>
                </a:r>
                <a:r>
                  <a:rPr lang="pt-BR" baseline="-25000" dirty="0" err="1">
                    <a:latin typeface="Consolas" panose="020B0609020204030204" pitchFamily="49" charset="0"/>
                  </a:rPr>
                  <a:t>x</a:t>
                </a:r>
                <a:endParaRPr lang="pt-BR" baseline="-25000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EBC909-2488-415D-89DD-0DF3E2D149C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644244" y="4866054"/>
              <a:ext cx="0" cy="3033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CC85DFB8-E412-4073-ABC5-66F6EB8F2EA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644244" y="5256894"/>
              <a:ext cx="0" cy="3033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A8E1A4F7-E25F-4E34-907E-55E555822FCB}"/>
                </a:ext>
              </a:extLst>
            </p:cNvPr>
            <p:cNvCxnSpPr>
              <a:cxnSpLocks/>
            </p:cNvCxnSpPr>
            <p:nvPr/>
          </p:nvCxnSpPr>
          <p:spPr>
            <a:xfrm>
              <a:off x="10637508" y="4831122"/>
              <a:ext cx="0" cy="187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AC990AF4-EA85-44DF-BD2C-6954958828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7509" y="5408574"/>
              <a:ext cx="0" cy="1866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37A888C-E940-4031-834F-FD8193759B77}"/>
                </a:ext>
              </a:extLst>
            </p:cNvPr>
            <p:cNvSpPr txBox="1"/>
            <p:nvPr/>
          </p:nvSpPr>
          <p:spPr>
            <a:xfrm>
              <a:off x="10448893" y="5015760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latin typeface="Consolas" panose="020B0609020204030204" pitchFamily="49" charset="0"/>
                </a:rPr>
                <a:t>d</a:t>
              </a:r>
              <a:r>
                <a:rPr lang="pt-BR" baseline="-25000" dirty="0" err="1">
                  <a:latin typeface="Consolas" panose="020B0609020204030204" pitchFamily="49" charset="0"/>
                </a:rPr>
                <a:t>z</a:t>
              </a:r>
              <a:endParaRPr lang="pt-BR" baseline="-250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6760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736FB-04AF-43DD-A211-688C87D2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15B6FD-9269-451C-9A21-AFFFBA59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procedimento</a:t>
            </a:r>
            <a:r>
              <a:rPr lang="pt-BR" dirty="0"/>
              <a:t> para </a:t>
            </a:r>
            <a:r>
              <a:rPr lang="pt-BR" dirty="0">
                <a:solidFill>
                  <a:schemeClr val="accent3"/>
                </a:solidFill>
              </a:rPr>
              <a:t>definição</a:t>
            </a:r>
            <a:r>
              <a:rPr lang="pt-BR" dirty="0"/>
              <a:t> dos </a:t>
            </a:r>
            <a:r>
              <a:rPr lang="pt-BR" dirty="0">
                <a:solidFill>
                  <a:schemeClr val="accent1"/>
                </a:solidFill>
              </a:rPr>
              <a:t>índices</a:t>
            </a:r>
            <a:r>
              <a:rPr lang="pt-BR" dirty="0"/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F6DFFDA-2DDE-415D-BCF0-5F1121FD9101}"/>
              </a:ext>
            </a:extLst>
          </p:cNvPr>
          <p:cNvSpPr txBox="1"/>
          <p:nvPr/>
        </p:nvSpPr>
        <p:spPr>
          <a:xfrm>
            <a:off x="963153" y="2411683"/>
            <a:ext cx="609527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k = 0;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 = 0;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 &lt; m - 1; ++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 = 0;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 &lt; n - 1; ++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latin typeface="Consolas" panose="020B0609020204030204" pitchFamily="49" charset="0"/>
              </a:rPr>
              <a:t>indices</a:t>
            </a:r>
            <a:r>
              <a:rPr lang="pt-BR" sz="1400" dirty="0">
                <a:latin typeface="Consolas" panose="020B0609020204030204" pitchFamily="49" charset="0"/>
              </a:rPr>
              <a:t>[k]     = (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)     * n + (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latin typeface="Consolas" panose="020B0609020204030204" pitchFamily="49" charset="0"/>
              </a:rPr>
              <a:t>indices</a:t>
            </a:r>
            <a:r>
              <a:rPr lang="pt-BR" sz="1400" dirty="0">
                <a:latin typeface="Consolas" panose="020B0609020204030204" pitchFamily="49" charset="0"/>
              </a:rPr>
              <a:t>[k + 1] = (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)     * n + (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 + 1);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latin typeface="Consolas" panose="020B0609020204030204" pitchFamily="49" charset="0"/>
              </a:rPr>
              <a:t>indices</a:t>
            </a:r>
            <a:r>
              <a:rPr lang="pt-BR" sz="1400" dirty="0">
                <a:latin typeface="Consolas" panose="020B0609020204030204" pitchFamily="49" charset="0"/>
              </a:rPr>
              <a:t>[k + 2] = (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 + 1) * n + (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latin typeface="Consolas" panose="020B0609020204030204" pitchFamily="49" charset="0"/>
              </a:rPr>
              <a:t>indices</a:t>
            </a:r>
            <a:r>
              <a:rPr lang="pt-BR" sz="1400" dirty="0">
                <a:latin typeface="Consolas" panose="020B0609020204030204" pitchFamily="49" charset="0"/>
              </a:rPr>
              <a:t>[k + 3] = (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 + 1) * n + (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latin typeface="Consolas" panose="020B0609020204030204" pitchFamily="49" charset="0"/>
              </a:rPr>
              <a:t>indices</a:t>
            </a:r>
            <a:r>
              <a:rPr lang="pt-BR" sz="1400" dirty="0">
                <a:latin typeface="Consolas" panose="020B0609020204030204" pitchFamily="49" charset="0"/>
              </a:rPr>
              <a:t>[k + 4] = (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)     * n + (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 + 1);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latin typeface="Consolas" panose="020B0609020204030204" pitchFamily="49" charset="0"/>
              </a:rPr>
              <a:t>indices</a:t>
            </a:r>
            <a:r>
              <a:rPr lang="pt-BR" sz="1400" dirty="0">
                <a:latin typeface="Consolas" panose="020B0609020204030204" pitchFamily="49" charset="0"/>
              </a:rPr>
              <a:t>[k + 5] = (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latin typeface="Consolas" panose="020B0609020204030204" pitchFamily="49" charset="0"/>
              </a:rPr>
              <a:t> + 1) * n + (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</a:rPr>
              <a:t> + 1);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    k += 6;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próximo </a:t>
            </a:r>
            <a:r>
              <a:rPr lang="pt-BR" sz="1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quad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291CFF31-DCB6-4CFB-942E-124A3E2A2B06}"/>
              </a:ext>
            </a:extLst>
          </p:cNvPr>
          <p:cNvGrpSpPr/>
          <p:nvPr/>
        </p:nvGrpSpPr>
        <p:grpSpPr>
          <a:xfrm>
            <a:off x="6825525" y="2706315"/>
            <a:ext cx="3206688" cy="2345609"/>
            <a:chOff x="6825525" y="2710649"/>
            <a:chExt cx="3206688" cy="2345609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8C776A93-800A-4166-8FB5-CB7DBACFCEF7}"/>
                </a:ext>
              </a:extLst>
            </p:cNvPr>
            <p:cNvCxnSpPr>
              <a:cxnSpLocks/>
              <a:stCxn id="88" idx="7"/>
              <a:endCxn id="121" idx="3"/>
            </p:cNvCxnSpPr>
            <p:nvPr/>
          </p:nvCxnSpPr>
          <p:spPr>
            <a:xfrm flipV="1">
              <a:off x="7988896" y="3732701"/>
              <a:ext cx="599631" cy="569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345C946-2F91-45B1-A01F-575C71CD7B63}"/>
                </a:ext>
              </a:extLst>
            </p:cNvPr>
            <p:cNvSpPr txBox="1"/>
            <p:nvPr/>
          </p:nvSpPr>
          <p:spPr>
            <a:xfrm>
              <a:off x="7792269" y="27262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j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A3EF33E6-9430-4C98-A368-DBA983A16E93}"/>
                </a:ext>
              </a:extLst>
            </p:cNvPr>
            <p:cNvSpPr txBox="1"/>
            <p:nvPr/>
          </p:nvSpPr>
          <p:spPr>
            <a:xfrm>
              <a:off x="8341915" y="271064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j+1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ECD9D19-5A32-406B-BEE5-56D33A7401CF}"/>
                </a:ext>
              </a:extLst>
            </p:cNvPr>
            <p:cNvSpPr txBox="1"/>
            <p:nvPr/>
          </p:nvSpPr>
          <p:spPr>
            <a:xfrm>
              <a:off x="7032542" y="35122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BA23976-2ABD-49E1-B619-B688853FF5F6}"/>
                </a:ext>
              </a:extLst>
            </p:cNvPr>
            <p:cNvSpPr txBox="1"/>
            <p:nvPr/>
          </p:nvSpPr>
          <p:spPr>
            <a:xfrm>
              <a:off x="6825525" y="415966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i+1</a:t>
              </a: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11BC5C1C-4CCC-4453-9490-9E771BCB77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7922" y="3161078"/>
              <a:ext cx="0" cy="487093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3D9E970F-4960-4386-AB8E-DF5EC8FD2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4204" y="3135802"/>
              <a:ext cx="0" cy="487093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002FD9C2-81ED-4836-8296-5509088368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3847" y="3696921"/>
              <a:ext cx="551617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73CCBF37-A523-46EA-9920-EFA3BF3FC4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2218" y="4344332"/>
              <a:ext cx="551617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id="{5807DF3B-FB30-4427-B2BB-C821D92A26AC}"/>
                </a:ext>
              </a:extLst>
            </p:cNvPr>
            <p:cNvGrpSpPr/>
            <p:nvPr/>
          </p:nvGrpSpPr>
          <p:grpSpPr>
            <a:xfrm>
              <a:off x="7894239" y="3633087"/>
              <a:ext cx="2137974" cy="1423171"/>
              <a:chOff x="7766803" y="5616594"/>
              <a:chExt cx="1237830" cy="823978"/>
            </a:xfrm>
          </p:grpSpPr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1C1ED844-CAF0-48F7-9DD4-7BC6E79143D0}"/>
                  </a:ext>
                </a:extLst>
              </p:cNvPr>
              <p:cNvSpPr/>
              <p:nvPr/>
            </p:nvSpPr>
            <p:spPr>
              <a:xfrm>
                <a:off x="7797884" y="5653553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93D1F866-93AF-4B75-9DBD-0BDED0A74310}"/>
                  </a:ext>
                </a:extLst>
              </p:cNvPr>
              <p:cNvSpPr/>
              <p:nvPr/>
            </p:nvSpPr>
            <p:spPr>
              <a:xfrm>
                <a:off x="8189433" y="5653552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1EC313A3-D0E5-43C4-9AC2-8F661EFC7497}"/>
                  </a:ext>
                </a:extLst>
              </p:cNvPr>
              <p:cNvSpPr/>
              <p:nvPr/>
            </p:nvSpPr>
            <p:spPr>
              <a:xfrm>
                <a:off x="8580981" y="5653552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54DDE579-65D8-460C-BA7C-E7B80FDEEB1B}"/>
                  </a:ext>
                </a:extLst>
              </p:cNvPr>
              <p:cNvSpPr/>
              <p:nvPr/>
            </p:nvSpPr>
            <p:spPr>
              <a:xfrm>
                <a:off x="7797884" y="6028386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306C3E56-DC60-4EDC-ADC4-4A6525A59F38}"/>
                  </a:ext>
                </a:extLst>
              </p:cNvPr>
              <p:cNvSpPr/>
              <p:nvPr/>
            </p:nvSpPr>
            <p:spPr>
              <a:xfrm>
                <a:off x="8189433" y="6028386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0C47FD8C-42AF-4DD9-AAAD-72636EB30824}"/>
                  </a:ext>
                </a:extLst>
              </p:cNvPr>
              <p:cNvSpPr/>
              <p:nvPr/>
            </p:nvSpPr>
            <p:spPr>
              <a:xfrm>
                <a:off x="8580981" y="6028386"/>
                <a:ext cx="391549" cy="3748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C7B41F82-90D6-4C04-A144-F44F1A82748E}"/>
                  </a:ext>
                </a:extLst>
              </p:cNvPr>
              <p:cNvSpPr/>
              <p:nvPr/>
            </p:nvSpPr>
            <p:spPr>
              <a:xfrm>
                <a:off x="7766803" y="5993855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FCDA0BAE-2655-4C0E-BA05-D2E1905F9F54}"/>
                  </a:ext>
                </a:extLst>
              </p:cNvPr>
              <p:cNvSpPr/>
              <p:nvPr/>
            </p:nvSpPr>
            <p:spPr>
              <a:xfrm>
                <a:off x="8157642" y="5993855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984DB9AC-E044-4E7B-A843-C12D10B90AC7}"/>
                  </a:ext>
                </a:extLst>
              </p:cNvPr>
              <p:cNvSpPr/>
              <p:nvPr/>
            </p:nvSpPr>
            <p:spPr>
              <a:xfrm>
                <a:off x="7766803" y="6368204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6D12FEB6-9144-41FB-BE7E-7588B47BA71E}"/>
                  </a:ext>
                </a:extLst>
              </p:cNvPr>
              <p:cNvSpPr/>
              <p:nvPr/>
            </p:nvSpPr>
            <p:spPr>
              <a:xfrm>
                <a:off x="8157642" y="6368204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3BEBBC28-1150-471F-9F70-AE75BD485ED4}"/>
                  </a:ext>
                </a:extLst>
              </p:cNvPr>
              <p:cNvSpPr/>
              <p:nvPr/>
            </p:nvSpPr>
            <p:spPr>
              <a:xfrm>
                <a:off x="8547855" y="5998655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C1218210-DFB9-43E0-81FB-0E3AB7EAF781}"/>
                  </a:ext>
                </a:extLst>
              </p:cNvPr>
              <p:cNvSpPr/>
              <p:nvPr/>
            </p:nvSpPr>
            <p:spPr>
              <a:xfrm>
                <a:off x="8938695" y="5998655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22F8BEBC-92D9-456A-BD8F-99EC49AD9115}"/>
                  </a:ext>
                </a:extLst>
              </p:cNvPr>
              <p:cNvSpPr/>
              <p:nvPr/>
            </p:nvSpPr>
            <p:spPr>
              <a:xfrm>
                <a:off x="8547855" y="6373003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BD1D417E-CC7C-46C3-8332-D1F8D7E840A9}"/>
                  </a:ext>
                </a:extLst>
              </p:cNvPr>
              <p:cNvSpPr/>
              <p:nvPr/>
            </p:nvSpPr>
            <p:spPr>
              <a:xfrm>
                <a:off x="8938695" y="6373003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850F7E14-FB0B-4869-8AF2-23CC2D5EE9DC}"/>
                  </a:ext>
                </a:extLst>
              </p:cNvPr>
              <p:cNvSpPr/>
              <p:nvPr/>
            </p:nvSpPr>
            <p:spPr>
              <a:xfrm>
                <a:off x="7768534" y="5616594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366CF41A-78CE-4D85-B787-FB4A8185A1F9}"/>
                  </a:ext>
                </a:extLst>
              </p:cNvPr>
              <p:cNvSpPr/>
              <p:nvPr/>
            </p:nvSpPr>
            <p:spPr>
              <a:xfrm>
                <a:off x="8159374" y="5616594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FF53CE11-7854-44F7-95C9-C314A5929672}"/>
                  </a:ext>
                </a:extLst>
              </p:cNvPr>
              <p:cNvSpPr/>
              <p:nvPr/>
            </p:nvSpPr>
            <p:spPr>
              <a:xfrm>
                <a:off x="8549587" y="5621393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014198AA-0258-4A80-82E9-33DD7EDDF2C1}"/>
                  </a:ext>
                </a:extLst>
              </p:cNvPr>
              <p:cNvSpPr/>
              <p:nvPr/>
            </p:nvSpPr>
            <p:spPr>
              <a:xfrm>
                <a:off x="8940426" y="5621393"/>
                <a:ext cx="64207" cy="67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46905152-CE36-433A-94E4-23A813F7B7A6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138" name="Triângulo isósceles 6">
              <a:extLst>
                <a:ext uri="{FF2B5EF4-FFF2-40B4-BE49-F238E27FC236}">
                  <a16:creationId xmlns:a16="http://schemas.microsoft.com/office/drawing/2014/main" id="{E3AE575C-A9E6-4F35-B681-A1799F56E109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>
              <a:extLst>
                <a:ext uri="{FF2B5EF4-FFF2-40B4-BE49-F238E27FC236}">
                  <a16:creationId xmlns:a16="http://schemas.microsoft.com/office/drawing/2014/main" id="{2C2517A5-CBE8-4AA4-AB54-AA4F5881D88B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35625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66F37-FDC1-4C54-943E-2AE95F0B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20F68-0792-43D3-8EDB-82BC6363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Cubos, cilindros, esferas, globos e planos são </a:t>
            </a:r>
            <a:r>
              <a:rPr lang="pt-BR" dirty="0">
                <a:solidFill>
                  <a:schemeClr val="accent3"/>
                </a:solidFill>
              </a:rPr>
              <a:t>figuras geométricas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básicas</a:t>
            </a:r>
          </a:p>
          <a:p>
            <a:pPr lvl="1"/>
            <a:r>
              <a:rPr lang="pt-BR" dirty="0"/>
              <a:t>Aparecem com frequência em cenas 3D</a:t>
            </a:r>
          </a:p>
          <a:p>
            <a:pPr lvl="1"/>
            <a:r>
              <a:rPr lang="pt-BR" dirty="0"/>
              <a:t>Utilizadas na detecção de colisão</a:t>
            </a:r>
          </a:p>
          <a:p>
            <a:pPr lvl="1"/>
            <a:r>
              <a:rPr lang="pt-BR" dirty="0"/>
              <a:t>Base para figuras mais complexas</a:t>
            </a:r>
          </a:p>
          <a:p>
            <a:endParaRPr lang="pt-BR" dirty="0"/>
          </a:p>
          <a:p>
            <a:r>
              <a:rPr lang="pt-BR" dirty="0"/>
              <a:t>É útil poder construí-las de forma</a:t>
            </a:r>
            <a:r>
              <a:rPr lang="pt-BR" dirty="0">
                <a:solidFill>
                  <a:schemeClr val="accent2"/>
                </a:solidFill>
              </a:rPr>
              <a:t> procedural</a:t>
            </a:r>
          </a:p>
          <a:p>
            <a:pPr lvl="1"/>
            <a:r>
              <a:rPr lang="pt-BR" dirty="0"/>
              <a:t>Independência de arquivos externos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 descr="Esfera Vermelha">
                <a:extLst>
                  <a:ext uri="{FF2B5EF4-FFF2-40B4-BE49-F238E27FC236}">
                    <a16:creationId xmlns:a16="http://schemas.microsoft.com/office/drawing/2014/main" id="{A3F20BED-5BE6-40D3-AD3B-6E61F6157D1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3252201"/>
                  </p:ext>
                </p:extLst>
              </p:nvPr>
            </p:nvGraphicFramePr>
            <p:xfrm>
              <a:off x="10436626" y="3428999"/>
              <a:ext cx="882426" cy="88242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2426" cy="882426"/>
                    </a:xfrm>
                    <a:prstGeom prst="rect">
                      <a:avLst/>
                    </a:prstGeom>
                    <a:scene3d>
                      <a:camera prst="orthographicFront"/>
                      <a:lightRig rig="threePt" dir="t">
                        <a:rot lat="0" lon="0" rev="0"/>
                      </a:lightRig>
                    </a:scene3d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42869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 descr="Esfera Vermelha">
                <a:extLst>
                  <a:ext uri="{FF2B5EF4-FFF2-40B4-BE49-F238E27FC236}">
                    <a16:creationId xmlns:a16="http://schemas.microsoft.com/office/drawing/2014/main" id="{A3F20BED-5BE6-40D3-AD3B-6E61F6157D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36626" y="3428999"/>
                <a:ext cx="882426" cy="882426"/>
              </a:xfrm>
              <a:prstGeom prst="rect">
                <a:avLst/>
              </a:prstGeom>
              <a:scene3d>
                <a:camera prst="orthographicFront"/>
                <a:lightRig rig="threePt" dir="t">
                  <a:rot lat="0" lon="0" rev="0"/>
                </a:lightRig>
              </a:scene3d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Modelo 3D 4" descr="Cilindro Vermelho">
                <a:extLst>
                  <a:ext uri="{FF2B5EF4-FFF2-40B4-BE49-F238E27FC236}">
                    <a16:creationId xmlns:a16="http://schemas.microsoft.com/office/drawing/2014/main" id="{49DFDE17-76AC-4526-96BB-657308479D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9337345"/>
                  </p:ext>
                </p:extLst>
              </p:nvPr>
            </p:nvGraphicFramePr>
            <p:xfrm>
              <a:off x="9225425" y="2376573"/>
              <a:ext cx="613891" cy="1493639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613891" cy="1493639"/>
                    </a:xfrm>
                    <a:prstGeom prst="rect">
                      <a:avLst/>
                    </a:prstGeom>
                  </am3d:spPr>
                  <am3d:camera>
                    <am3d:pos x="0" y="0" z="6278280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59681" d="1000000"/>
                    <am3d:preTrans dx="22" dy="-18000000" dz="6"/>
                    <am3d:scale>
                      <am3d:sx n="1000000" d="1000000"/>
                      <am3d:sy n="1000000" d="1000000"/>
                      <am3d:sz n="1000000" d="1000000"/>
                    </am3d:scale>
                    <am3d:rot ax="1610424" ay="188257" az="95192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0099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Modelo 3D 4" descr="Cilindro Vermelho">
                <a:extLst>
                  <a:ext uri="{FF2B5EF4-FFF2-40B4-BE49-F238E27FC236}">
                    <a16:creationId xmlns:a16="http://schemas.microsoft.com/office/drawing/2014/main" id="{49DFDE17-76AC-4526-96BB-657308479D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25425" y="2376573"/>
                <a:ext cx="613891" cy="1493639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E9C0C515-00C8-4CA9-AE23-7B96F22100CC}"/>
              </a:ext>
            </a:extLst>
          </p:cNvPr>
          <p:cNvSpPr/>
          <p:nvPr/>
        </p:nvSpPr>
        <p:spPr>
          <a:xfrm>
            <a:off x="8628115" y="3923610"/>
            <a:ext cx="1901916" cy="1645524"/>
          </a:xfrm>
          <a:prstGeom prst="rect">
            <a:avLst/>
          </a:prstGeom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Modelo 3D 7" descr="Prisma E Pinacoide Basal Vermelho">
                <a:extLst>
                  <a:ext uri="{FF2B5EF4-FFF2-40B4-BE49-F238E27FC236}">
                    <a16:creationId xmlns:a16="http://schemas.microsoft.com/office/drawing/2014/main" id="{1BA7004D-4E34-41B8-95B5-A9C40C94F2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98215616"/>
                  </p:ext>
                </p:extLst>
              </p:nvPr>
            </p:nvGraphicFramePr>
            <p:xfrm>
              <a:off x="7399020" y="3250436"/>
              <a:ext cx="1041947" cy="1119849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041947" cy="1119849"/>
                    </a:xfrm>
                    <a:prstGeom prst="rect">
                      <a:avLst/>
                    </a:prstGeom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1736028" ay="-1276466" az="-680498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1843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Modelo 3D 7" descr="Prisma E Pinacoide Basal Vermelho">
                <a:extLst>
                  <a:ext uri="{FF2B5EF4-FFF2-40B4-BE49-F238E27FC236}">
                    <a16:creationId xmlns:a16="http://schemas.microsoft.com/office/drawing/2014/main" id="{1BA7004D-4E34-41B8-95B5-A9C40C94F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99020" y="3250436"/>
                <a:ext cx="1041947" cy="11198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16074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01FF0-BA2D-4D9D-A8ED-CDF9E052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2F3F03-682B-4170-8CE9-3A1ED8A6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</a:t>
            </a:r>
            <a:r>
              <a:rPr lang="pt-BR" b="1" dirty="0"/>
              <a:t>expandir</a:t>
            </a:r>
            <a:r>
              <a:rPr lang="pt-BR" dirty="0"/>
              <a:t> esse repertório e </a:t>
            </a:r>
            <a:r>
              <a:rPr lang="pt-BR" dirty="0">
                <a:solidFill>
                  <a:schemeClr val="accent3"/>
                </a:solidFill>
              </a:rPr>
              <a:t>desenhar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outras figuras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Aprender a </a:t>
            </a:r>
            <a:r>
              <a:rPr lang="pt-BR" dirty="0">
                <a:solidFill>
                  <a:schemeClr val="accent2"/>
                </a:solidFill>
              </a:rPr>
              <a:t>criar e manipular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Cilindro</a:t>
            </a:r>
          </a:p>
          <a:p>
            <a:pPr lvl="2"/>
            <a:r>
              <a:rPr lang="pt-BR" dirty="0"/>
              <a:t>Esfera</a:t>
            </a:r>
          </a:p>
          <a:p>
            <a:pPr lvl="2"/>
            <a:r>
              <a:rPr lang="pt-BR" dirty="0"/>
              <a:t>Globo</a:t>
            </a:r>
          </a:p>
          <a:p>
            <a:pPr lvl="2"/>
            <a:r>
              <a:rPr lang="pt-BR" dirty="0"/>
              <a:t>Plano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Modelo 3D 4" descr="Esfera Vermelha">
                <a:extLst>
                  <a:ext uri="{FF2B5EF4-FFF2-40B4-BE49-F238E27FC236}">
                    <a16:creationId xmlns:a16="http://schemas.microsoft.com/office/drawing/2014/main" id="{C2ED61BA-7A0C-4971-82BE-5D3BFCD1BD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76302993"/>
                  </p:ext>
                </p:extLst>
              </p:nvPr>
            </p:nvGraphicFramePr>
            <p:xfrm>
              <a:off x="5639879" y="3429000"/>
              <a:ext cx="1163478" cy="116347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3478" cy="1163478"/>
                    </a:xfrm>
                    <a:prstGeom prst="rect">
                      <a:avLst/>
                    </a:prstGeom>
                    <a:scene3d>
                      <a:camera prst="orthographicFront"/>
                      <a:lightRig rig="threePt" dir="t">
                        <a:rot lat="0" lon="0" rev="0"/>
                      </a:lightRig>
                    </a:scene3d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0550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Modelo 3D 4" descr="Esfera Vermelha">
                <a:extLst>
                  <a:ext uri="{FF2B5EF4-FFF2-40B4-BE49-F238E27FC236}">
                    <a16:creationId xmlns:a16="http://schemas.microsoft.com/office/drawing/2014/main" id="{C2ED61BA-7A0C-4971-82BE-5D3BFCD1BD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9879" y="3429000"/>
                <a:ext cx="1163478" cy="1163478"/>
              </a:xfrm>
              <a:prstGeom prst="rect">
                <a:avLst/>
              </a:prstGeom>
              <a:scene3d>
                <a:camera prst="orthographicFront"/>
                <a:lightRig rig="threePt" dir="t">
                  <a:rot lat="0" lon="0" rev="0"/>
                </a:lightRig>
              </a:scene3d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Modelo 3D 5" descr="Cilindro Vermelho">
                <a:extLst>
                  <a:ext uri="{FF2B5EF4-FFF2-40B4-BE49-F238E27FC236}">
                    <a16:creationId xmlns:a16="http://schemas.microsoft.com/office/drawing/2014/main" id="{19D36CFA-BA6E-4807-958D-7A4202DD9C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31726831"/>
                  </p:ext>
                </p:extLst>
              </p:nvPr>
            </p:nvGraphicFramePr>
            <p:xfrm>
              <a:off x="9950948" y="4010739"/>
              <a:ext cx="809415" cy="1969361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809415" cy="1969361"/>
                    </a:xfrm>
                    <a:prstGeom prst="rect">
                      <a:avLst/>
                    </a:prstGeom>
                  </am3d:spPr>
                  <am3d:camera>
                    <am3d:pos x="0" y="0" z="6278280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59681" d="1000000"/>
                    <am3d:preTrans dx="22" dy="-18000000" dz="6"/>
                    <am3d:scale>
                      <am3d:sx n="1000000" d="1000000"/>
                      <am3d:sy n="1000000" d="1000000"/>
                      <am3d:sz n="1000000" d="1000000"/>
                    </am3d:scale>
                    <am3d:rot ax="1610424" ay="188257" az="95192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54373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Modelo 3D 5" descr="Cilindro Vermelho">
                <a:extLst>
                  <a:ext uri="{FF2B5EF4-FFF2-40B4-BE49-F238E27FC236}">
                    <a16:creationId xmlns:a16="http://schemas.microsoft.com/office/drawing/2014/main" id="{19D36CFA-BA6E-4807-958D-7A4202DD9C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50948" y="4010739"/>
                <a:ext cx="809415" cy="1969361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25D1C6D4-F74B-4D24-87E8-7DA4F14F263C}"/>
              </a:ext>
            </a:extLst>
          </p:cNvPr>
          <p:cNvSpPr/>
          <p:nvPr/>
        </p:nvSpPr>
        <p:spPr>
          <a:xfrm>
            <a:off x="6878275" y="3910608"/>
            <a:ext cx="2507673" cy="2169621"/>
          </a:xfrm>
          <a:prstGeom prst="rect">
            <a:avLst/>
          </a:prstGeom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 descr="Cúpulas E Pinacoide Vermelho">
                <a:extLst>
                  <a:ext uri="{FF2B5EF4-FFF2-40B4-BE49-F238E27FC236}">
                    <a16:creationId xmlns:a16="http://schemas.microsoft.com/office/drawing/2014/main" id="{B4F8DD69-D6A1-4D1F-80B4-083DB99802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69579266"/>
                  </p:ext>
                </p:extLst>
              </p:nvPr>
            </p:nvGraphicFramePr>
            <p:xfrm>
              <a:off x="3315589" y="4355079"/>
              <a:ext cx="2073056" cy="1245947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2073056" cy="1245947"/>
                    </a:xfrm>
                    <a:prstGeom prst="rect">
                      <a:avLst/>
                    </a:prstGeom>
                  </am3d:spPr>
                  <am3d:camera>
                    <am3d:pos x="0" y="0" z="616345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404" d="1000000"/>
                    <am3d:preTrans dx="-38771" dy="-6202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298863" ay="501603" az="198156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211662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 descr="Cúpulas E Pinacoide Vermelho">
                <a:extLst>
                  <a:ext uri="{FF2B5EF4-FFF2-40B4-BE49-F238E27FC236}">
                    <a16:creationId xmlns:a16="http://schemas.microsoft.com/office/drawing/2014/main" id="{B4F8DD69-D6A1-4D1F-80B4-083DB99802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5589" y="4355079"/>
                <a:ext cx="2073056" cy="12459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82202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CF4B2-A939-44B0-BF6D-C13E1BB7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Geometrias 3d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19004-5956-4519-A05D-551CA0AE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Precisamos de uma </a:t>
            </a:r>
            <a:r>
              <a:rPr lang="pt-BR" b="1" dirty="0"/>
              <a:t>classe</a:t>
            </a:r>
            <a:r>
              <a:rPr lang="pt-BR" dirty="0"/>
              <a:t> para </a:t>
            </a:r>
            <a:r>
              <a:rPr lang="pt-BR" dirty="0">
                <a:solidFill>
                  <a:schemeClr val="accent3"/>
                </a:solidFill>
              </a:rPr>
              <a:t>armazenar</a:t>
            </a:r>
            <a:r>
              <a:rPr lang="pt-BR" dirty="0"/>
              <a:t> as </a:t>
            </a:r>
            <a:r>
              <a:rPr lang="pt-BR" dirty="0">
                <a:solidFill>
                  <a:schemeClr val="accent1"/>
                </a:solidFill>
              </a:rPr>
              <a:t>geometrias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515533-3101-4B1A-9EC3-157668FEE3CE}"/>
              </a:ext>
            </a:extLst>
          </p:cNvPr>
          <p:cNvSpPr txBox="1"/>
          <p:nvPr/>
        </p:nvSpPr>
        <p:spPr>
          <a:xfrm>
            <a:off x="1256261" y="2497471"/>
            <a:ext cx="1036493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Geometry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protected</a:t>
            </a:r>
            <a:r>
              <a:rPr lang="pt-BR" sz="1400" dirty="0">
                <a:latin typeface="Consolas" panose="020B0609020204030204" pitchFamily="49" charset="0"/>
              </a:rPr>
              <a:t>: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       position;        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posição da geometria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          </a:t>
            </a:r>
            <a:r>
              <a:rPr lang="pt-BR" sz="1400" dirty="0" err="1">
                <a:latin typeface="Consolas" panose="020B0609020204030204" pitchFamily="49" charset="0"/>
              </a:rPr>
              <a:t>type</a:t>
            </a:r>
            <a:r>
              <a:rPr lang="pt-BR" sz="1400" dirty="0">
                <a:latin typeface="Consolas" panose="020B0609020204030204" pitchFamily="49" charset="0"/>
              </a:rPr>
              <a:t>;            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tipo da geometria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vector&lt;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  <a:r>
              <a:rPr lang="pt-BR" sz="1400" dirty="0">
                <a:latin typeface="Consolas" panose="020B0609020204030204" pitchFamily="49" charset="0"/>
              </a:rPr>
              <a:t>&gt; </a:t>
            </a:r>
            <a:r>
              <a:rPr lang="pt-BR" sz="1400" dirty="0" err="1">
                <a:latin typeface="Consolas" panose="020B0609020204030204" pitchFamily="49" charset="0"/>
              </a:rPr>
              <a:t>vertices</a:t>
            </a:r>
            <a:r>
              <a:rPr lang="pt-BR" sz="1400" dirty="0">
                <a:latin typeface="Consolas" panose="020B0609020204030204" pitchFamily="49" charset="0"/>
              </a:rPr>
              <a:t>;        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vértices da geometria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vector&lt;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&gt;   </a:t>
            </a:r>
            <a:r>
              <a:rPr lang="pt-BR" sz="1400" dirty="0" err="1">
                <a:latin typeface="Consolas" panose="020B0609020204030204" pitchFamily="49" charset="0"/>
              </a:rPr>
              <a:t>indices</a:t>
            </a:r>
            <a:r>
              <a:rPr lang="pt-BR" sz="1400" dirty="0">
                <a:latin typeface="Consolas" panose="020B0609020204030204" pitchFamily="49" charset="0"/>
              </a:rPr>
              <a:t>;         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índices da geometria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</a:rPr>
              <a:t>: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Geometry</a:t>
            </a:r>
            <a:r>
              <a:rPr lang="pt-BR" sz="1400" dirty="0">
                <a:latin typeface="Consolas" panose="020B0609020204030204" pitchFamily="49" charset="0"/>
              </a:rPr>
              <a:t>();                     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construtor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virtual</a:t>
            </a:r>
            <a:r>
              <a:rPr lang="pt-BR" sz="1400" dirty="0">
                <a:latin typeface="Consolas" panose="020B0609020204030204" pitchFamily="49" charset="0"/>
              </a:rPr>
              <a:t> ~</a:t>
            </a:r>
            <a:r>
              <a:rPr lang="pt-BR" sz="1400" dirty="0" err="1">
                <a:latin typeface="Consolas" panose="020B0609020204030204" pitchFamily="49" charset="0"/>
              </a:rPr>
              <a:t>Geometry</a:t>
            </a:r>
            <a:r>
              <a:rPr lang="pt-BR" sz="1400" dirty="0">
                <a:latin typeface="Consolas" panose="020B0609020204030204" pitchFamily="49" charset="0"/>
              </a:rPr>
              <a:t>();            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destrutor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  <a:r>
              <a:rPr lang="pt-BR" sz="1400" dirty="0">
                <a:latin typeface="Consolas" panose="020B0609020204030204" pitchFamily="49" charset="0"/>
              </a:rPr>
              <a:t>* </a:t>
            </a:r>
            <a:r>
              <a:rPr lang="pt-BR" sz="1400" dirty="0" err="1">
                <a:latin typeface="Consolas" panose="020B0609020204030204" pitchFamily="49" charset="0"/>
              </a:rPr>
              <a:t>VertexData</a:t>
            </a:r>
            <a:r>
              <a:rPr lang="pt-BR" sz="1400" dirty="0">
                <a:latin typeface="Consolas" panose="020B0609020204030204" pitchFamily="49" charset="0"/>
              </a:rPr>
              <a:t>()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</a:rPr>
              <a:t>;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vértices da geometria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* </a:t>
            </a:r>
            <a:r>
              <a:rPr lang="pt-BR" sz="1400" dirty="0" err="1">
                <a:latin typeface="Consolas" panose="020B0609020204030204" pitchFamily="49" charset="0"/>
              </a:rPr>
              <a:t>IndexData</a:t>
            </a:r>
            <a:r>
              <a:rPr lang="pt-BR" sz="1400" dirty="0">
                <a:latin typeface="Consolas" panose="020B0609020204030204" pitchFamily="49" charset="0"/>
              </a:rPr>
              <a:t>()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</a:rPr>
              <a:t>;  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índices da geometria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VertexCount</a:t>
            </a:r>
            <a:r>
              <a:rPr lang="pt-BR" sz="1400" dirty="0">
                <a:latin typeface="Consolas" panose="020B0609020204030204" pitchFamily="49" charset="0"/>
              </a:rPr>
              <a:t>()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</a:rPr>
              <a:t>;       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número de vértices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IndexCount</a:t>
            </a:r>
            <a:r>
              <a:rPr lang="pt-BR" sz="1400" dirty="0">
                <a:latin typeface="Consolas" panose="020B0609020204030204" pitchFamily="49" charset="0"/>
              </a:rPr>
              <a:t>()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</a:rPr>
              <a:t>;        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número de índices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4BD8038-FA84-404B-84C6-A4482F458850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7913930C-711C-4E01-8E0C-2A700DC220F8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EB22A2C-0E9E-4BC3-8601-C6F950408E48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03915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D8A878-616D-4E64-B0C3-C486FED2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/>
                </a:solidFill>
              </a:rPr>
              <a:t>cilindro</a:t>
            </a:r>
            <a:r>
              <a:rPr lang="pt-BR" dirty="0"/>
              <a:t> é </a:t>
            </a:r>
            <a:r>
              <a:rPr lang="pt-BR" dirty="0">
                <a:solidFill>
                  <a:schemeClr val="accent1"/>
                </a:solidFill>
              </a:rPr>
              <a:t>especificado</a:t>
            </a:r>
            <a:r>
              <a:rPr lang="pt-BR" dirty="0"/>
              <a:t> por: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Raio da topo</a:t>
            </a:r>
          </a:p>
          <a:p>
            <a:pPr lvl="1"/>
            <a:r>
              <a:rPr lang="pt-BR" dirty="0"/>
              <a:t>Raio da base</a:t>
            </a:r>
          </a:p>
          <a:p>
            <a:pPr lvl="1"/>
            <a:r>
              <a:rPr lang="pt-BR" dirty="0"/>
              <a:t>Altura</a:t>
            </a:r>
          </a:p>
          <a:p>
            <a:pPr lvl="1"/>
            <a:r>
              <a:rPr lang="pt-BR" dirty="0"/>
              <a:t>Fatias</a:t>
            </a:r>
          </a:p>
          <a:p>
            <a:pPr lvl="1"/>
            <a:r>
              <a:rPr lang="pt-BR" dirty="0"/>
              <a:t>Camadas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04905F-7DCE-4540-8771-C1572ECA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cilindro</a:t>
            </a:r>
          </a:p>
        </p:txBody>
      </p: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19D6B649-179B-466F-8A98-A07B5238CE91}"/>
              </a:ext>
            </a:extLst>
          </p:cNvPr>
          <p:cNvGrpSpPr/>
          <p:nvPr/>
        </p:nvGrpSpPr>
        <p:grpSpPr>
          <a:xfrm>
            <a:off x="6934923" y="3056118"/>
            <a:ext cx="3790023" cy="2198303"/>
            <a:chOff x="6930767" y="2981304"/>
            <a:chExt cx="3790023" cy="2198303"/>
          </a:xfrm>
        </p:grpSpPr>
        <p:grpSp>
          <p:nvGrpSpPr>
            <p:cNvPr id="181" name="Agrupar 180">
              <a:extLst>
                <a:ext uri="{FF2B5EF4-FFF2-40B4-BE49-F238E27FC236}">
                  <a16:creationId xmlns:a16="http://schemas.microsoft.com/office/drawing/2014/main" id="{43D9661C-80BB-476C-9585-E987D48CA395}"/>
                </a:ext>
              </a:extLst>
            </p:cNvPr>
            <p:cNvGrpSpPr/>
            <p:nvPr/>
          </p:nvGrpSpPr>
          <p:grpSpPr>
            <a:xfrm>
              <a:off x="8196478" y="3691130"/>
              <a:ext cx="1371728" cy="782618"/>
              <a:chOff x="7783540" y="3607466"/>
              <a:chExt cx="1371728" cy="782618"/>
            </a:xfrm>
          </p:grpSpPr>
          <p:sp>
            <p:nvSpPr>
              <p:cNvPr id="176" name="Retângulo 135">
                <a:extLst>
                  <a:ext uri="{FF2B5EF4-FFF2-40B4-BE49-F238E27FC236}">
                    <a16:creationId xmlns:a16="http://schemas.microsoft.com/office/drawing/2014/main" id="{7A8AC527-14E8-4E87-8F03-F853ECE00382}"/>
                  </a:ext>
                </a:extLst>
              </p:cNvPr>
              <p:cNvSpPr/>
              <p:nvPr/>
            </p:nvSpPr>
            <p:spPr>
              <a:xfrm>
                <a:off x="8466044" y="3818721"/>
                <a:ext cx="528551" cy="571363"/>
              </a:xfrm>
              <a:custGeom>
                <a:avLst/>
                <a:gdLst>
                  <a:gd name="connsiteX0" fmla="*/ 0 w 379221"/>
                  <a:gd name="connsiteY0" fmla="*/ 0 h 1755704"/>
                  <a:gd name="connsiteX1" fmla="*/ 379221 w 379221"/>
                  <a:gd name="connsiteY1" fmla="*/ 0 h 1755704"/>
                  <a:gd name="connsiteX2" fmla="*/ 379221 w 379221"/>
                  <a:gd name="connsiteY2" fmla="*/ 1755704 h 1755704"/>
                  <a:gd name="connsiteX3" fmla="*/ 0 w 379221"/>
                  <a:gd name="connsiteY3" fmla="*/ 1755704 h 1755704"/>
                  <a:gd name="connsiteX4" fmla="*/ 0 w 379221"/>
                  <a:gd name="connsiteY4" fmla="*/ 0 h 1755704"/>
                  <a:gd name="connsiteX0" fmla="*/ 0 w 526859"/>
                  <a:gd name="connsiteY0" fmla="*/ 91678 h 1755704"/>
                  <a:gd name="connsiteX1" fmla="*/ 526859 w 526859"/>
                  <a:gd name="connsiteY1" fmla="*/ 0 h 1755704"/>
                  <a:gd name="connsiteX2" fmla="*/ 526859 w 526859"/>
                  <a:gd name="connsiteY2" fmla="*/ 1755704 h 1755704"/>
                  <a:gd name="connsiteX3" fmla="*/ 147638 w 526859"/>
                  <a:gd name="connsiteY3" fmla="*/ 1755704 h 1755704"/>
                  <a:gd name="connsiteX4" fmla="*/ 0 w 526859"/>
                  <a:gd name="connsiteY4" fmla="*/ 91678 h 1755704"/>
                  <a:gd name="connsiteX0" fmla="*/ 0 w 526859"/>
                  <a:gd name="connsiteY0" fmla="*/ 161925 h 1825951"/>
                  <a:gd name="connsiteX1" fmla="*/ 139906 w 526859"/>
                  <a:gd name="connsiteY1" fmla="*/ 0 h 1825951"/>
                  <a:gd name="connsiteX2" fmla="*/ 526859 w 526859"/>
                  <a:gd name="connsiteY2" fmla="*/ 1825951 h 1825951"/>
                  <a:gd name="connsiteX3" fmla="*/ 147638 w 526859"/>
                  <a:gd name="connsiteY3" fmla="*/ 1825951 h 1825951"/>
                  <a:gd name="connsiteX4" fmla="*/ 0 w 526859"/>
                  <a:gd name="connsiteY4" fmla="*/ 161925 h 1825951"/>
                  <a:gd name="connsiteX0" fmla="*/ 0 w 314928"/>
                  <a:gd name="connsiteY0" fmla="*/ 161925 h 1825951"/>
                  <a:gd name="connsiteX1" fmla="*/ 139906 w 314928"/>
                  <a:gd name="connsiteY1" fmla="*/ 0 h 1825951"/>
                  <a:gd name="connsiteX2" fmla="*/ 314928 w 314928"/>
                  <a:gd name="connsiteY2" fmla="*/ 1477097 h 1825951"/>
                  <a:gd name="connsiteX3" fmla="*/ 147638 w 314928"/>
                  <a:gd name="connsiteY3" fmla="*/ 1825951 h 1825951"/>
                  <a:gd name="connsiteX4" fmla="*/ 0 w 314928"/>
                  <a:gd name="connsiteY4" fmla="*/ 161925 h 1825951"/>
                  <a:gd name="connsiteX0" fmla="*/ 0 w 486957"/>
                  <a:gd name="connsiteY0" fmla="*/ 293154 h 1825951"/>
                  <a:gd name="connsiteX1" fmla="*/ 311935 w 486957"/>
                  <a:gd name="connsiteY1" fmla="*/ 0 h 1825951"/>
                  <a:gd name="connsiteX2" fmla="*/ 486957 w 486957"/>
                  <a:gd name="connsiteY2" fmla="*/ 1477097 h 1825951"/>
                  <a:gd name="connsiteX3" fmla="*/ 319667 w 486957"/>
                  <a:gd name="connsiteY3" fmla="*/ 1825951 h 1825951"/>
                  <a:gd name="connsiteX4" fmla="*/ 0 w 486957"/>
                  <a:gd name="connsiteY4" fmla="*/ 293154 h 1825951"/>
                  <a:gd name="connsiteX0" fmla="*/ 0 w 490581"/>
                  <a:gd name="connsiteY0" fmla="*/ 389049 h 1921846"/>
                  <a:gd name="connsiteX1" fmla="*/ 490581 w 490581"/>
                  <a:gd name="connsiteY1" fmla="*/ 0 h 1921846"/>
                  <a:gd name="connsiteX2" fmla="*/ 486957 w 490581"/>
                  <a:gd name="connsiteY2" fmla="*/ 1572992 h 1921846"/>
                  <a:gd name="connsiteX3" fmla="*/ 319667 w 490581"/>
                  <a:gd name="connsiteY3" fmla="*/ 1921846 h 1921846"/>
                  <a:gd name="connsiteX4" fmla="*/ 0 w 490581"/>
                  <a:gd name="connsiteY4" fmla="*/ 389049 h 1921846"/>
                  <a:gd name="connsiteX0" fmla="*/ 0 w 527979"/>
                  <a:gd name="connsiteY0" fmla="*/ 389049 h 1921846"/>
                  <a:gd name="connsiteX1" fmla="*/ 490581 w 527979"/>
                  <a:gd name="connsiteY1" fmla="*/ 0 h 1921846"/>
                  <a:gd name="connsiteX2" fmla="*/ 527979 w 527979"/>
                  <a:gd name="connsiteY2" fmla="*/ 1678981 h 1921846"/>
                  <a:gd name="connsiteX3" fmla="*/ 319667 w 527979"/>
                  <a:gd name="connsiteY3" fmla="*/ 1921846 h 1921846"/>
                  <a:gd name="connsiteX4" fmla="*/ 0 w 527979"/>
                  <a:gd name="connsiteY4" fmla="*/ 389049 h 1921846"/>
                  <a:gd name="connsiteX0" fmla="*/ 572 w 528551"/>
                  <a:gd name="connsiteY0" fmla="*/ 389049 h 2179254"/>
                  <a:gd name="connsiteX1" fmla="*/ 491153 w 528551"/>
                  <a:gd name="connsiteY1" fmla="*/ 0 h 2179254"/>
                  <a:gd name="connsiteX2" fmla="*/ 528551 w 528551"/>
                  <a:gd name="connsiteY2" fmla="*/ 1678981 h 2179254"/>
                  <a:gd name="connsiteX3" fmla="*/ 0 w 528551"/>
                  <a:gd name="connsiteY3" fmla="*/ 2179254 h 2179254"/>
                  <a:gd name="connsiteX4" fmla="*/ 572 w 528551"/>
                  <a:gd name="connsiteY4" fmla="*/ 389049 h 2179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551" h="2179254">
                    <a:moveTo>
                      <a:pt x="572" y="389049"/>
                    </a:moveTo>
                    <a:lnTo>
                      <a:pt x="491153" y="0"/>
                    </a:lnTo>
                    <a:lnTo>
                      <a:pt x="528551" y="1678981"/>
                    </a:lnTo>
                    <a:lnTo>
                      <a:pt x="0" y="2179254"/>
                    </a:lnTo>
                    <a:cubicBezTo>
                      <a:pt x="191" y="1582519"/>
                      <a:pt x="381" y="985784"/>
                      <a:pt x="572" y="389049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Retângulo 135">
                <a:extLst>
                  <a:ext uri="{FF2B5EF4-FFF2-40B4-BE49-F238E27FC236}">
                    <a16:creationId xmlns:a16="http://schemas.microsoft.com/office/drawing/2014/main" id="{DB4BE239-1E1F-4F2E-800C-DB99A63DAB7C}"/>
                  </a:ext>
                </a:extLst>
              </p:cNvPr>
              <p:cNvSpPr/>
              <p:nvPr/>
            </p:nvSpPr>
            <p:spPr>
              <a:xfrm>
                <a:off x="7952033" y="3813838"/>
                <a:ext cx="517343" cy="573746"/>
              </a:xfrm>
              <a:custGeom>
                <a:avLst/>
                <a:gdLst>
                  <a:gd name="connsiteX0" fmla="*/ 0 w 379221"/>
                  <a:gd name="connsiteY0" fmla="*/ 0 h 1755704"/>
                  <a:gd name="connsiteX1" fmla="*/ 379221 w 379221"/>
                  <a:gd name="connsiteY1" fmla="*/ 0 h 1755704"/>
                  <a:gd name="connsiteX2" fmla="*/ 379221 w 379221"/>
                  <a:gd name="connsiteY2" fmla="*/ 1755704 h 1755704"/>
                  <a:gd name="connsiteX3" fmla="*/ 0 w 379221"/>
                  <a:gd name="connsiteY3" fmla="*/ 1755704 h 1755704"/>
                  <a:gd name="connsiteX4" fmla="*/ 0 w 379221"/>
                  <a:gd name="connsiteY4" fmla="*/ 0 h 1755704"/>
                  <a:gd name="connsiteX0" fmla="*/ 0 w 526859"/>
                  <a:gd name="connsiteY0" fmla="*/ 91678 h 1755704"/>
                  <a:gd name="connsiteX1" fmla="*/ 526859 w 526859"/>
                  <a:gd name="connsiteY1" fmla="*/ 0 h 1755704"/>
                  <a:gd name="connsiteX2" fmla="*/ 526859 w 526859"/>
                  <a:gd name="connsiteY2" fmla="*/ 1755704 h 1755704"/>
                  <a:gd name="connsiteX3" fmla="*/ 147638 w 526859"/>
                  <a:gd name="connsiteY3" fmla="*/ 1755704 h 1755704"/>
                  <a:gd name="connsiteX4" fmla="*/ 0 w 526859"/>
                  <a:gd name="connsiteY4" fmla="*/ 91678 h 1755704"/>
                  <a:gd name="connsiteX0" fmla="*/ 0 w 526859"/>
                  <a:gd name="connsiteY0" fmla="*/ 161925 h 1825951"/>
                  <a:gd name="connsiteX1" fmla="*/ 139906 w 526859"/>
                  <a:gd name="connsiteY1" fmla="*/ 0 h 1825951"/>
                  <a:gd name="connsiteX2" fmla="*/ 526859 w 526859"/>
                  <a:gd name="connsiteY2" fmla="*/ 1825951 h 1825951"/>
                  <a:gd name="connsiteX3" fmla="*/ 147638 w 526859"/>
                  <a:gd name="connsiteY3" fmla="*/ 1825951 h 1825951"/>
                  <a:gd name="connsiteX4" fmla="*/ 0 w 526859"/>
                  <a:gd name="connsiteY4" fmla="*/ 161925 h 1825951"/>
                  <a:gd name="connsiteX0" fmla="*/ 0 w 314928"/>
                  <a:gd name="connsiteY0" fmla="*/ 161925 h 1825951"/>
                  <a:gd name="connsiteX1" fmla="*/ 139906 w 314928"/>
                  <a:gd name="connsiteY1" fmla="*/ 0 h 1825951"/>
                  <a:gd name="connsiteX2" fmla="*/ 314928 w 314928"/>
                  <a:gd name="connsiteY2" fmla="*/ 1477097 h 1825951"/>
                  <a:gd name="connsiteX3" fmla="*/ 147638 w 314928"/>
                  <a:gd name="connsiteY3" fmla="*/ 1825951 h 1825951"/>
                  <a:gd name="connsiteX4" fmla="*/ 0 w 314928"/>
                  <a:gd name="connsiteY4" fmla="*/ 161925 h 1825951"/>
                  <a:gd name="connsiteX0" fmla="*/ 0 w 486957"/>
                  <a:gd name="connsiteY0" fmla="*/ 293154 h 1825951"/>
                  <a:gd name="connsiteX1" fmla="*/ 311935 w 486957"/>
                  <a:gd name="connsiteY1" fmla="*/ 0 h 1825951"/>
                  <a:gd name="connsiteX2" fmla="*/ 486957 w 486957"/>
                  <a:gd name="connsiteY2" fmla="*/ 1477097 h 1825951"/>
                  <a:gd name="connsiteX3" fmla="*/ 319667 w 486957"/>
                  <a:gd name="connsiteY3" fmla="*/ 1825951 h 1825951"/>
                  <a:gd name="connsiteX4" fmla="*/ 0 w 486957"/>
                  <a:gd name="connsiteY4" fmla="*/ 293154 h 1825951"/>
                  <a:gd name="connsiteX0" fmla="*/ 0 w 490581"/>
                  <a:gd name="connsiteY0" fmla="*/ 389049 h 1921846"/>
                  <a:gd name="connsiteX1" fmla="*/ 490581 w 490581"/>
                  <a:gd name="connsiteY1" fmla="*/ 0 h 1921846"/>
                  <a:gd name="connsiteX2" fmla="*/ 486957 w 490581"/>
                  <a:gd name="connsiteY2" fmla="*/ 1572992 h 1921846"/>
                  <a:gd name="connsiteX3" fmla="*/ 319667 w 490581"/>
                  <a:gd name="connsiteY3" fmla="*/ 1921846 h 1921846"/>
                  <a:gd name="connsiteX4" fmla="*/ 0 w 490581"/>
                  <a:gd name="connsiteY4" fmla="*/ 389049 h 1921846"/>
                  <a:gd name="connsiteX0" fmla="*/ 0 w 527979"/>
                  <a:gd name="connsiteY0" fmla="*/ 389049 h 1921846"/>
                  <a:gd name="connsiteX1" fmla="*/ 490581 w 527979"/>
                  <a:gd name="connsiteY1" fmla="*/ 0 h 1921846"/>
                  <a:gd name="connsiteX2" fmla="*/ 527979 w 527979"/>
                  <a:gd name="connsiteY2" fmla="*/ 1678981 h 1921846"/>
                  <a:gd name="connsiteX3" fmla="*/ 319667 w 527979"/>
                  <a:gd name="connsiteY3" fmla="*/ 1921846 h 1921846"/>
                  <a:gd name="connsiteX4" fmla="*/ 0 w 527979"/>
                  <a:gd name="connsiteY4" fmla="*/ 389049 h 1921846"/>
                  <a:gd name="connsiteX0" fmla="*/ 572 w 528551"/>
                  <a:gd name="connsiteY0" fmla="*/ 389049 h 2179254"/>
                  <a:gd name="connsiteX1" fmla="*/ 491153 w 528551"/>
                  <a:gd name="connsiteY1" fmla="*/ 0 h 2179254"/>
                  <a:gd name="connsiteX2" fmla="*/ 528551 w 528551"/>
                  <a:gd name="connsiteY2" fmla="*/ 1678981 h 2179254"/>
                  <a:gd name="connsiteX3" fmla="*/ 0 w 528551"/>
                  <a:gd name="connsiteY3" fmla="*/ 2179254 h 2179254"/>
                  <a:gd name="connsiteX4" fmla="*/ 572 w 528551"/>
                  <a:gd name="connsiteY4" fmla="*/ 389049 h 2179254"/>
                  <a:gd name="connsiteX0" fmla="*/ 572 w 537469"/>
                  <a:gd name="connsiteY0" fmla="*/ 434475 h 2224680"/>
                  <a:gd name="connsiteX1" fmla="*/ 537469 w 537469"/>
                  <a:gd name="connsiteY1" fmla="*/ 0 h 2224680"/>
                  <a:gd name="connsiteX2" fmla="*/ 528551 w 537469"/>
                  <a:gd name="connsiteY2" fmla="*/ 1724407 h 2224680"/>
                  <a:gd name="connsiteX3" fmla="*/ 0 w 537469"/>
                  <a:gd name="connsiteY3" fmla="*/ 2224680 h 2224680"/>
                  <a:gd name="connsiteX4" fmla="*/ 572 w 537469"/>
                  <a:gd name="connsiteY4" fmla="*/ 434475 h 2224680"/>
                  <a:gd name="connsiteX0" fmla="*/ 572 w 539839"/>
                  <a:gd name="connsiteY0" fmla="*/ 434475 h 2224680"/>
                  <a:gd name="connsiteX1" fmla="*/ 537469 w 539839"/>
                  <a:gd name="connsiteY1" fmla="*/ 0 h 2224680"/>
                  <a:gd name="connsiteX2" fmla="*/ 539137 w 539839"/>
                  <a:gd name="connsiteY2" fmla="*/ 1800118 h 2224680"/>
                  <a:gd name="connsiteX3" fmla="*/ 0 w 539839"/>
                  <a:gd name="connsiteY3" fmla="*/ 2224680 h 2224680"/>
                  <a:gd name="connsiteX4" fmla="*/ 572 w 539839"/>
                  <a:gd name="connsiteY4" fmla="*/ 434475 h 2224680"/>
                  <a:gd name="connsiteX0" fmla="*/ 54827 w 539839"/>
                  <a:gd name="connsiteY0" fmla="*/ 0 h 2612905"/>
                  <a:gd name="connsiteX1" fmla="*/ 537469 w 539839"/>
                  <a:gd name="connsiteY1" fmla="*/ 388225 h 2612905"/>
                  <a:gd name="connsiteX2" fmla="*/ 539137 w 539839"/>
                  <a:gd name="connsiteY2" fmla="*/ 2188343 h 2612905"/>
                  <a:gd name="connsiteX3" fmla="*/ 0 w 539839"/>
                  <a:gd name="connsiteY3" fmla="*/ 2612905 h 2612905"/>
                  <a:gd name="connsiteX4" fmla="*/ 54827 w 539839"/>
                  <a:gd name="connsiteY4" fmla="*/ 0 h 2612905"/>
                  <a:gd name="connsiteX0" fmla="*/ 32331 w 517343"/>
                  <a:gd name="connsiteY0" fmla="*/ 0 h 2188343"/>
                  <a:gd name="connsiteX1" fmla="*/ 514973 w 517343"/>
                  <a:gd name="connsiteY1" fmla="*/ 388225 h 2188343"/>
                  <a:gd name="connsiteX2" fmla="*/ 516641 w 517343"/>
                  <a:gd name="connsiteY2" fmla="*/ 2188343 h 2188343"/>
                  <a:gd name="connsiteX3" fmla="*/ 0 w 517343"/>
                  <a:gd name="connsiteY3" fmla="*/ 1694306 h 2188343"/>
                  <a:gd name="connsiteX4" fmla="*/ 32331 w 517343"/>
                  <a:gd name="connsiteY4" fmla="*/ 0 h 218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343" h="2188343">
                    <a:moveTo>
                      <a:pt x="32331" y="0"/>
                    </a:moveTo>
                    <a:lnTo>
                      <a:pt x="514973" y="388225"/>
                    </a:lnTo>
                    <a:cubicBezTo>
                      <a:pt x="512000" y="963027"/>
                      <a:pt x="519614" y="1613541"/>
                      <a:pt x="516641" y="2188343"/>
                    </a:cubicBezTo>
                    <a:lnTo>
                      <a:pt x="0" y="1694306"/>
                    </a:lnTo>
                    <a:cubicBezTo>
                      <a:pt x="191" y="1097571"/>
                      <a:pt x="32140" y="596735"/>
                      <a:pt x="32331" y="0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35">
                <a:extLst>
                  <a:ext uri="{FF2B5EF4-FFF2-40B4-BE49-F238E27FC236}">
                    <a16:creationId xmlns:a16="http://schemas.microsoft.com/office/drawing/2014/main" id="{F1FD5A88-B3B4-420A-A4C4-3D9C6C44F6D6}"/>
                  </a:ext>
                </a:extLst>
              </p:cNvPr>
              <p:cNvSpPr/>
              <p:nvPr/>
            </p:nvSpPr>
            <p:spPr>
              <a:xfrm>
                <a:off x="7783540" y="3607466"/>
                <a:ext cx="198705" cy="646527"/>
              </a:xfrm>
              <a:custGeom>
                <a:avLst/>
                <a:gdLst>
                  <a:gd name="connsiteX0" fmla="*/ 0 w 379221"/>
                  <a:gd name="connsiteY0" fmla="*/ 0 h 1755704"/>
                  <a:gd name="connsiteX1" fmla="*/ 379221 w 379221"/>
                  <a:gd name="connsiteY1" fmla="*/ 0 h 1755704"/>
                  <a:gd name="connsiteX2" fmla="*/ 379221 w 379221"/>
                  <a:gd name="connsiteY2" fmla="*/ 1755704 h 1755704"/>
                  <a:gd name="connsiteX3" fmla="*/ 0 w 379221"/>
                  <a:gd name="connsiteY3" fmla="*/ 1755704 h 1755704"/>
                  <a:gd name="connsiteX4" fmla="*/ 0 w 379221"/>
                  <a:gd name="connsiteY4" fmla="*/ 0 h 1755704"/>
                  <a:gd name="connsiteX0" fmla="*/ 0 w 526859"/>
                  <a:gd name="connsiteY0" fmla="*/ 91678 h 1755704"/>
                  <a:gd name="connsiteX1" fmla="*/ 526859 w 526859"/>
                  <a:gd name="connsiteY1" fmla="*/ 0 h 1755704"/>
                  <a:gd name="connsiteX2" fmla="*/ 526859 w 526859"/>
                  <a:gd name="connsiteY2" fmla="*/ 1755704 h 1755704"/>
                  <a:gd name="connsiteX3" fmla="*/ 147638 w 526859"/>
                  <a:gd name="connsiteY3" fmla="*/ 1755704 h 1755704"/>
                  <a:gd name="connsiteX4" fmla="*/ 0 w 526859"/>
                  <a:gd name="connsiteY4" fmla="*/ 91678 h 1755704"/>
                  <a:gd name="connsiteX0" fmla="*/ 0 w 526859"/>
                  <a:gd name="connsiteY0" fmla="*/ 161925 h 1825951"/>
                  <a:gd name="connsiteX1" fmla="*/ 139906 w 526859"/>
                  <a:gd name="connsiteY1" fmla="*/ 0 h 1825951"/>
                  <a:gd name="connsiteX2" fmla="*/ 526859 w 526859"/>
                  <a:gd name="connsiteY2" fmla="*/ 1825951 h 1825951"/>
                  <a:gd name="connsiteX3" fmla="*/ 147638 w 526859"/>
                  <a:gd name="connsiteY3" fmla="*/ 1825951 h 1825951"/>
                  <a:gd name="connsiteX4" fmla="*/ 0 w 526859"/>
                  <a:gd name="connsiteY4" fmla="*/ 161925 h 1825951"/>
                  <a:gd name="connsiteX0" fmla="*/ 0 w 314928"/>
                  <a:gd name="connsiteY0" fmla="*/ 161925 h 1825951"/>
                  <a:gd name="connsiteX1" fmla="*/ 139906 w 314928"/>
                  <a:gd name="connsiteY1" fmla="*/ 0 h 1825951"/>
                  <a:gd name="connsiteX2" fmla="*/ 314928 w 314928"/>
                  <a:gd name="connsiteY2" fmla="*/ 1477097 h 1825951"/>
                  <a:gd name="connsiteX3" fmla="*/ 147638 w 314928"/>
                  <a:gd name="connsiteY3" fmla="*/ 1825951 h 1825951"/>
                  <a:gd name="connsiteX4" fmla="*/ 0 w 314928"/>
                  <a:gd name="connsiteY4" fmla="*/ 161925 h 1825951"/>
                  <a:gd name="connsiteX0" fmla="*/ 0 w 486957"/>
                  <a:gd name="connsiteY0" fmla="*/ 293154 h 1825951"/>
                  <a:gd name="connsiteX1" fmla="*/ 311935 w 486957"/>
                  <a:gd name="connsiteY1" fmla="*/ 0 h 1825951"/>
                  <a:gd name="connsiteX2" fmla="*/ 486957 w 486957"/>
                  <a:gd name="connsiteY2" fmla="*/ 1477097 h 1825951"/>
                  <a:gd name="connsiteX3" fmla="*/ 319667 w 486957"/>
                  <a:gd name="connsiteY3" fmla="*/ 1825951 h 1825951"/>
                  <a:gd name="connsiteX4" fmla="*/ 0 w 486957"/>
                  <a:gd name="connsiteY4" fmla="*/ 293154 h 1825951"/>
                  <a:gd name="connsiteX0" fmla="*/ 0 w 490581"/>
                  <a:gd name="connsiteY0" fmla="*/ 389049 h 1921846"/>
                  <a:gd name="connsiteX1" fmla="*/ 490581 w 490581"/>
                  <a:gd name="connsiteY1" fmla="*/ 0 h 1921846"/>
                  <a:gd name="connsiteX2" fmla="*/ 486957 w 490581"/>
                  <a:gd name="connsiteY2" fmla="*/ 1572992 h 1921846"/>
                  <a:gd name="connsiteX3" fmla="*/ 319667 w 490581"/>
                  <a:gd name="connsiteY3" fmla="*/ 1921846 h 1921846"/>
                  <a:gd name="connsiteX4" fmla="*/ 0 w 490581"/>
                  <a:gd name="connsiteY4" fmla="*/ 389049 h 1921846"/>
                  <a:gd name="connsiteX0" fmla="*/ 0 w 527979"/>
                  <a:gd name="connsiteY0" fmla="*/ 389049 h 1921846"/>
                  <a:gd name="connsiteX1" fmla="*/ 490581 w 527979"/>
                  <a:gd name="connsiteY1" fmla="*/ 0 h 1921846"/>
                  <a:gd name="connsiteX2" fmla="*/ 527979 w 527979"/>
                  <a:gd name="connsiteY2" fmla="*/ 1678981 h 1921846"/>
                  <a:gd name="connsiteX3" fmla="*/ 319667 w 527979"/>
                  <a:gd name="connsiteY3" fmla="*/ 1921846 h 1921846"/>
                  <a:gd name="connsiteX4" fmla="*/ 0 w 527979"/>
                  <a:gd name="connsiteY4" fmla="*/ 389049 h 1921846"/>
                  <a:gd name="connsiteX0" fmla="*/ 572 w 528551"/>
                  <a:gd name="connsiteY0" fmla="*/ 389049 h 2179254"/>
                  <a:gd name="connsiteX1" fmla="*/ 491153 w 528551"/>
                  <a:gd name="connsiteY1" fmla="*/ 0 h 2179254"/>
                  <a:gd name="connsiteX2" fmla="*/ 528551 w 528551"/>
                  <a:gd name="connsiteY2" fmla="*/ 1678981 h 2179254"/>
                  <a:gd name="connsiteX3" fmla="*/ 0 w 528551"/>
                  <a:gd name="connsiteY3" fmla="*/ 2179254 h 2179254"/>
                  <a:gd name="connsiteX4" fmla="*/ 572 w 528551"/>
                  <a:gd name="connsiteY4" fmla="*/ 389049 h 2179254"/>
                  <a:gd name="connsiteX0" fmla="*/ 572 w 537469"/>
                  <a:gd name="connsiteY0" fmla="*/ 434475 h 2224680"/>
                  <a:gd name="connsiteX1" fmla="*/ 537469 w 537469"/>
                  <a:gd name="connsiteY1" fmla="*/ 0 h 2224680"/>
                  <a:gd name="connsiteX2" fmla="*/ 528551 w 537469"/>
                  <a:gd name="connsiteY2" fmla="*/ 1724407 h 2224680"/>
                  <a:gd name="connsiteX3" fmla="*/ 0 w 537469"/>
                  <a:gd name="connsiteY3" fmla="*/ 2224680 h 2224680"/>
                  <a:gd name="connsiteX4" fmla="*/ 572 w 537469"/>
                  <a:gd name="connsiteY4" fmla="*/ 434475 h 2224680"/>
                  <a:gd name="connsiteX0" fmla="*/ 572 w 539839"/>
                  <a:gd name="connsiteY0" fmla="*/ 434475 h 2224680"/>
                  <a:gd name="connsiteX1" fmla="*/ 537469 w 539839"/>
                  <a:gd name="connsiteY1" fmla="*/ 0 h 2224680"/>
                  <a:gd name="connsiteX2" fmla="*/ 539137 w 539839"/>
                  <a:gd name="connsiteY2" fmla="*/ 1800118 h 2224680"/>
                  <a:gd name="connsiteX3" fmla="*/ 0 w 539839"/>
                  <a:gd name="connsiteY3" fmla="*/ 2224680 h 2224680"/>
                  <a:gd name="connsiteX4" fmla="*/ 572 w 539839"/>
                  <a:gd name="connsiteY4" fmla="*/ 434475 h 2224680"/>
                  <a:gd name="connsiteX0" fmla="*/ 54827 w 539839"/>
                  <a:gd name="connsiteY0" fmla="*/ 0 h 2612905"/>
                  <a:gd name="connsiteX1" fmla="*/ 537469 w 539839"/>
                  <a:gd name="connsiteY1" fmla="*/ 388225 h 2612905"/>
                  <a:gd name="connsiteX2" fmla="*/ 539137 w 539839"/>
                  <a:gd name="connsiteY2" fmla="*/ 2188343 h 2612905"/>
                  <a:gd name="connsiteX3" fmla="*/ 0 w 539839"/>
                  <a:gd name="connsiteY3" fmla="*/ 2612905 h 2612905"/>
                  <a:gd name="connsiteX4" fmla="*/ 54827 w 539839"/>
                  <a:gd name="connsiteY4" fmla="*/ 0 h 2612905"/>
                  <a:gd name="connsiteX0" fmla="*/ 32331 w 517343"/>
                  <a:gd name="connsiteY0" fmla="*/ 0 h 2188343"/>
                  <a:gd name="connsiteX1" fmla="*/ 514973 w 517343"/>
                  <a:gd name="connsiteY1" fmla="*/ 388225 h 2188343"/>
                  <a:gd name="connsiteX2" fmla="*/ 516641 w 517343"/>
                  <a:gd name="connsiteY2" fmla="*/ 2188343 h 2188343"/>
                  <a:gd name="connsiteX3" fmla="*/ 0 w 517343"/>
                  <a:gd name="connsiteY3" fmla="*/ 1694306 h 2188343"/>
                  <a:gd name="connsiteX4" fmla="*/ 32331 w 517343"/>
                  <a:gd name="connsiteY4" fmla="*/ 0 h 2188343"/>
                  <a:gd name="connsiteX0" fmla="*/ 32331 w 553349"/>
                  <a:gd name="connsiteY0" fmla="*/ 0 h 2188343"/>
                  <a:gd name="connsiteX1" fmla="*/ 553349 w 553349"/>
                  <a:gd name="connsiteY1" fmla="*/ 494220 h 2188343"/>
                  <a:gd name="connsiteX2" fmla="*/ 516641 w 553349"/>
                  <a:gd name="connsiteY2" fmla="*/ 2188343 h 2188343"/>
                  <a:gd name="connsiteX3" fmla="*/ 0 w 553349"/>
                  <a:gd name="connsiteY3" fmla="*/ 1694306 h 2188343"/>
                  <a:gd name="connsiteX4" fmla="*/ 32331 w 553349"/>
                  <a:gd name="connsiteY4" fmla="*/ 0 h 2188343"/>
                  <a:gd name="connsiteX0" fmla="*/ 404178 w 553349"/>
                  <a:gd name="connsiteY0" fmla="*/ 0 h 2465939"/>
                  <a:gd name="connsiteX1" fmla="*/ 553349 w 553349"/>
                  <a:gd name="connsiteY1" fmla="*/ 771816 h 2465939"/>
                  <a:gd name="connsiteX2" fmla="*/ 516641 w 553349"/>
                  <a:gd name="connsiteY2" fmla="*/ 2465939 h 2465939"/>
                  <a:gd name="connsiteX3" fmla="*/ 0 w 553349"/>
                  <a:gd name="connsiteY3" fmla="*/ 1971902 h 2465939"/>
                  <a:gd name="connsiteX4" fmla="*/ 404178 w 553349"/>
                  <a:gd name="connsiteY4" fmla="*/ 0 h 2465939"/>
                  <a:gd name="connsiteX0" fmla="*/ 49534 w 198705"/>
                  <a:gd name="connsiteY0" fmla="*/ 0 h 2465939"/>
                  <a:gd name="connsiteX1" fmla="*/ 198705 w 198705"/>
                  <a:gd name="connsiteY1" fmla="*/ 771816 h 2465939"/>
                  <a:gd name="connsiteX2" fmla="*/ 161997 w 198705"/>
                  <a:gd name="connsiteY2" fmla="*/ 2465939 h 2465939"/>
                  <a:gd name="connsiteX3" fmla="*/ 0 w 198705"/>
                  <a:gd name="connsiteY3" fmla="*/ 1512604 h 2465939"/>
                  <a:gd name="connsiteX4" fmla="*/ 49534 w 198705"/>
                  <a:gd name="connsiteY4" fmla="*/ 0 h 2465939"/>
                  <a:gd name="connsiteX0" fmla="*/ 49534 w 198705"/>
                  <a:gd name="connsiteY0" fmla="*/ 0 h 2465939"/>
                  <a:gd name="connsiteX1" fmla="*/ 198705 w 198705"/>
                  <a:gd name="connsiteY1" fmla="*/ 771816 h 2465939"/>
                  <a:gd name="connsiteX2" fmla="*/ 161997 w 198705"/>
                  <a:gd name="connsiteY2" fmla="*/ 2465939 h 2465939"/>
                  <a:gd name="connsiteX3" fmla="*/ 0 w 198705"/>
                  <a:gd name="connsiteY3" fmla="*/ 1512604 h 2465939"/>
                  <a:gd name="connsiteX4" fmla="*/ 49534 w 198705"/>
                  <a:gd name="connsiteY4" fmla="*/ 0 h 2465939"/>
                  <a:gd name="connsiteX0" fmla="*/ 49534 w 198705"/>
                  <a:gd name="connsiteY0" fmla="*/ 0 h 2465939"/>
                  <a:gd name="connsiteX1" fmla="*/ 198705 w 198705"/>
                  <a:gd name="connsiteY1" fmla="*/ 771816 h 2465939"/>
                  <a:gd name="connsiteX2" fmla="*/ 161997 w 198705"/>
                  <a:gd name="connsiteY2" fmla="*/ 2465939 h 2465939"/>
                  <a:gd name="connsiteX3" fmla="*/ 0 w 198705"/>
                  <a:gd name="connsiteY3" fmla="*/ 1512604 h 2465939"/>
                  <a:gd name="connsiteX4" fmla="*/ 49534 w 198705"/>
                  <a:gd name="connsiteY4" fmla="*/ 0 h 2465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705" h="2465939">
                    <a:moveTo>
                      <a:pt x="49534" y="0"/>
                    </a:moveTo>
                    <a:lnTo>
                      <a:pt x="198705" y="771816"/>
                    </a:lnTo>
                    <a:cubicBezTo>
                      <a:pt x="195732" y="1346618"/>
                      <a:pt x="164970" y="1891137"/>
                      <a:pt x="161997" y="2465939"/>
                    </a:cubicBezTo>
                    <a:lnTo>
                      <a:pt x="0" y="1512604"/>
                    </a:lnTo>
                    <a:cubicBezTo>
                      <a:pt x="13424" y="890634"/>
                      <a:pt x="30817" y="611878"/>
                      <a:pt x="49534" y="0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Retângulo 135">
                <a:extLst>
                  <a:ext uri="{FF2B5EF4-FFF2-40B4-BE49-F238E27FC236}">
                    <a16:creationId xmlns:a16="http://schemas.microsoft.com/office/drawing/2014/main" id="{84757EDC-4DAF-4926-A464-96AA6D777DBB}"/>
                  </a:ext>
                </a:extLst>
              </p:cNvPr>
              <p:cNvSpPr/>
              <p:nvPr/>
            </p:nvSpPr>
            <p:spPr>
              <a:xfrm>
                <a:off x="8952821" y="3612526"/>
                <a:ext cx="202447" cy="649437"/>
              </a:xfrm>
              <a:custGeom>
                <a:avLst/>
                <a:gdLst>
                  <a:gd name="connsiteX0" fmla="*/ 0 w 379221"/>
                  <a:gd name="connsiteY0" fmla="*/ 0 h 1755704"/>
                  <a:gd name="connsiteX1" fmla="*/ 379221 w 379221"/>
                  <a:gd name="connsiteY1" fmla="*/ 0 h 1755704"/>
                  <a:gd name="connsiteX2" fmla="*/ 379221 w 379221"/>
                  <a:gd name="connsiteY2" fmla="*/ 1755704 h 1755704"/>
                  <a:gd name="connsiteX3" fmla="*/ 0 w 379221"/>
                  <a:gd name="connsiteY3" fmla="*/ 1755704 h 1755704"/>
                  <a:gd name="connsiteX4" fmla="*/ 0 w 379221"/>
                  <a:gd name="connsiteY4" fmla="*/ 0 h 1755704"/>
                  <a:gd name="connsiteX0" fmla="*/ 0 w 526859"/>
                  <a:gd name="connsiteY0" fmla="*/ 91678 h 1755704"/>
                  <a:gd name="connsiteX1" fmla="*/ 526859 w 526859"/>
                  <a:gd name="connsiteY1" fmla="*/ 0 h 1755704"/>
                  <a:gd name="connsiteX2" fmla="*/ 526859 w 526859"/>
                  <a:gd name="connsiteY2" fmla="*/ 1755704 h 1755704"/>
                  <a:gd name="connsiteX3" fmla="*/ 147638 w 526859"/>
                  <a:gd name="connsiteY3" fmla="*/ 1755704 h 1755704"/>
                  <a:gd name="connsiteX4" fmla="*/ 0 w 526859"/>
                  <a:gd name="connsiteY4" fmla="*/ 91678 h 1755704"/>
                  <a:gd name="connsiteX0" fmla="*/ 0 w 526859"/>
                  <a:gd name="connsiteY0" fmla="*/ 161925 h 1825951"/>
                  <a:gd name="connsiteX1" fmla="*/ 139906 w 526859"/>
                  <a:gd name="connsiteY1" fmla="*/ 0 h 1825951"/>
                  <a:gd name="connsiteX2" fmla="*/ 526859 w 526859"/>
                  <a:gd name="connsiteY2" fmla="*/ 1825951 h 1825951"/>
                  <a:gd name="connsiteX3" fmla="*/ 147638 w 526859"/>
                  <a:gd name="connsiteY3" fmla="*/ 1825951 h 1825951"/>
                  <a:gd name="connsiteX4" fmla="*/ 0 w 526859"/>
                  <a:gd name="connsiteY4" fmla="*/ 161925 h 1825951"/>
                  <a:gd name="connsiteX0" fmla="*/ 0 w 314928"/>
                  <a:gd name="connsiteY0" fmla="*/ 161925 h 1825951"/>
                  <a:gd name="connsiteX1" fmla="*/ 139906 w 314928"/>
                  <a:gd name="connsiteY1" fmla="*/ 0 h 1825951"/>
                  <a:gd name="connsiteX2" fmla="*/ 314928 w 314928"/>
                  <a:gd name="connsiteY2" fmla="*/ 1477097 h 1825951"/>
                  <a:gd name="connsiteX3" fmla="*/ 147638 w 314928"/>
                  <a:gd name="connsiteY3" fmla="*/ 1825951 h 1825951"/>
                  <a:gd name="connsiteX4" fmla="*/ 0 w 314928"/>
                  <a:gd name="connsiteY4" fmla="*/ 161925 h 1825951"/>
                  <a:gd name="connsiteX0" fmla="*/ 0 w 486957"/>
                  <a:gd name="connsiteY0" fmla="*/ 293154 h 1825951"/>
                  <a:gd name="connsiteX1" fmla="*/ 311935 w 486957"/>
                  <a:gd name="connsiteY1" fmla="*/ 0 h 1825951"/>
                  <a:gd name="connsiteX2" fmla="*/ 486957 w 486957"/>
                  <a:gd name="connsiteY2" fmla="*/ 1477097 h 1825951"/>
                  <a:gd name="connsiteX3" fmla="*/ 319667 w 486957"/>
                  <a:gd name="connsiteY3" fmla="*/ 1825951 h 1825951"/>
                  <a:gd name="connsiteX4" fmla="*/ 0 w 486957"/>
                  <a:gd name="connsiteY4" fmla="*/ 293154 h 1825951"/>
                  <a:gd name="connsiteX0" fmla="*/ 0 w 490581"/>
                  <a:gd name="connsiteY0" fmla="*/ 389049 h 1921846"/>
                  <a:gd name="connsiteX1" fmla="*/ 490581 w 490581"/>
                  <a:gd name="connsiteY1" fmla="*/ 0 h 1921846"/>
                  <a:gd name="connsiteX2" fmla="*/ 486957 w 490581"/>
                  <a:gd name="connsiteY2" fmla="*/ 1572992 h 1921846"/>
                  <a:gd name="connsiteX3" fmla="*/ 319667 w 490581"/>
                  <a:gd name="connsiteY3" fmla="*/ 1921846 h 1921846"/>
                  <a:gd name="connsiteX4" fmla="*/ 0 w 490581"/>
                  <a:gd name="connsiteY4" fmla="*/ 389049 h 1921846"/>
                  <a:gd name="connsiteX0" fmla="*/ 0 w 527979"/>
                  <a:gd name="connsiteY0" fmla="*/ 389049 h 1921846"/>
                  <a:gd name="connsiteX1" fmla="*/ 490581 w 527979"/>
                  <a:gd name="connsiteY1" fmla="*/ 0 h 1921846"/>
                  <a:gd name="connsiteX2" fmla="*/ 527979 w 527979"/>
                  <a:gd name="connsiteY2" fmla="*/ 1678981 h 1921846"/>
                  <a:gd name="connsiteX3" fmla="*/ 319667 w 527979"/>
                  <a:gd name="connsiteY3" fmla="*/ 1921846 h 1921846"/>
                  <a:gd name="connsiteX4" fmla="*/ 0 w 527979"/>
                  <a:gd name="connsiteY4" fmla="*/ 389049 h 1921846"/>
                  <a:gd name="connsiteX0" fmla="*/ 572 w 528551"/>
                  <a:gd name="connsiteY0" fmla="*/ 389049 h 2179254"/>
                  <a:gd name="connsiteX1" fmla="*/ 491153 w 528551"/>
                  <a:gd name="connsiteY1" fmla="*/ 0 h 2179254"/>
                  <a:gd name="connsiteX2" fmla="*/ 528551 w 528551"/>
                  <a:gd name="connsiteY2" fmla="*/ 1678981 h 2179254"/>
                  <a:gd name="connsiteX3" fmla="*/ 0 w 528551"/>
                  <a:gd name="connsiteY3" fmla="*/ 2179254 h 2179254"/>
                  <a:gd name="connsiteX4" fmla="*/ 572 w 528551"/>
                  <a:gd name="connsiteY4" fmla="*/ 389049 h 2179254"/>
                  <a:gd name="connsiteX0" fmla="*/ 0 w 570324"/>
                  <a:gd name="connsiteY0" fmla="*/ 479898 h 2179254"/>
                  <a:gd name="connsiteX1" fmla="*/ 532926 w 570324"/>
                  <a:gd name="connsiteY1" fmla="*/ 0 h 2179254"/>
                  <a:gd name="connsiteX2" fmla="*/ 570324 w 570324"/>
                  <a:gd name="connsiteY2" fmla="*/ 1678981 h 2179254"/>
                  <a:gd name="connsiteX3" fmla="*/ 41773 w 570324"/>
                  <a:gd name="connsiteY3" fmla="*/ 2179254 h 2179254"/>
                  <a:gd name="connsiteX4" fmla="*/ 0 w 570324"/>
                  <a:gd name="connsiteY4" fmla="*/ 479898 h 2179254"/>
                  <a:gd name="connsiteX0" fmla="*/ 0 w 570324"/>
                  <a:gd name="connsiteY0" fmla="*/ 479898 h 2179254"/>
                  <a:gd name="connsiteX1" fmla="*/ 532926 w 570324"/>
                  <a:gd name="connsiteY1" fmla="*/ 0 h 2179254"/>
                  <a:gd name="connsiteX2" fmla="*/ 570324 w 570324"/>
                  <a:gd name="connsiteY2" fmla="*/ 1678981 h 2179254"/>
                  <a:gd name="connsiteX3" fmla="*/ 41773 w 570324"/>
                  <a:gd name="connsiteY3" fmla="*/ 2179254 h 2179254"/>
                  <a:gd name="connsiteX4" fmla="*/ 0 w 570324"/>
                  <a:gd name="connsiteY4" fmla="*/ 479898 h 2179254"/>
                  <a:gd name="connsiteX0" fmla="*/ 0 w 570324"/>
                  <a:gd name="connsiteY0" fmla="*/ 479898 h 2179254"/>
                  <a:gd name="connsiteX1" fmla="*/ 532926 w 570324"/>
                  <a:gd name="connsiteY1" fmla="*/ 0 h 2179254"/>
                  <a:gd name="connsiteX2" fmla="*/ 570324 w 570324"/>
                  <a:gd name="connsiteY2" fmla="*/ 1678981 h 2179254"/>
                  <a:gd name="connsiteX3" fmla="*/ 41773 w 570324"/>
                  <a:gd name="connsiteY3" fmla="*/ 2179254 h 2179254"/>
                  <a:gd name="connsiteX4" fmla="*/ 0 w 570324"/>
                  <a:gd name="connsiteY4" fmla="*/ 479898 h 2179254"/>
                  <a:gd name="connsiteX0" fmla="*/ 0 w 570324"/>
                  <a:gd name="connsiteY0" fmla="*/ 777683 h 2477039"/>
                  <a:gd name="connsiteX1" fmla="*/ 154463 w 570324"/>
                  <a:gd name="connsiteY1" fmla="*/ 0 h 2477039"/>
                  <a:gd name="connsiteX2" fmla="*/ 570324 w 570324"/>
                  <a:gd name="connsiteY2" fmla="*/ 1976766 h 2477039"/>
                  <a:gd name="connsiteX3" fmla="*/ 41773 w 570324"/>
                  <a:gd name="connsiteY3" fmla="*/ 2477039 h 2477039"/>
                  <a:gd name="connsiteX4" fmla="*/ 0 w 570324"/>
                  <a:gd name="connsiteY4" fmla="*/ 777683 h 2477039"/>
                  <a:gd name="connsiteX0" fmla="*/ 0 w 202447"/>
                  <a:gd name="connsiteY0" fmla="*/ 777683 h 2477039"/>
                  <a:gd name="connsiteX1" fmla="*/ 154463 w 202447"/>
                  <a:gd name="connsiteY1" fmla="*/ 0 h 2477039"/>
                  <a:gd name="connsiteX2" fmla="*/ 202447 w 202447"/>
                  <a:gd name="connsiteY2" fmla="*/ 1487184 h 2477039"/>
                  <a:gd name="connsiteX3" fmla="*/ 41773 w 202447"/>
                  <a:gd name="connsiteY3" fmla="*/ 2477039 h 2477039"/>
                  <a:gd name="connsiteX4" fmla="*/ 0 w 202447"/>
                  <a:gd name="connsiteY4" fmla="*/ 777683 h 2477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47" h="2477039">
                    <a:moveTo>
                      <a:pt x="0" y="777683"/>
                    </a:moveTo>
                    <a:lnTo>
                      <a:pt x="154463" y="0"/>
                    </a:lnTo>
                    <a:lnTo>
                      <a:pt x="202447" y="1487184"/>
                    </a:lnTo>
                    <a:lnTo>
                      <a:pt x="41773" y="2477039"/>
                    </a:lnTo>
                    <a:cubicBezTo>
                      <a:pt x="28731" y="1880303"/>
                      <a:pt x="11718" y="1364323"/>
                      <a:pt x="0" y="777683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2353FB8B-FE4F-4459-9647-7F21B8042D4E}"/>
                </a:ext>
              </a:extLst>
            </p:cNvPr>
            <p:cNvSpPr txBox="1"/>
            <p:nvPr/>
          </p:nvSpPr>
          <p:spPr>
            <a:xfrm>
              <a:off x="6930767" y="3836242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altura</a:t>
              </a:r>
            </a:p>
          </p:txBody>
        </p:sp>
        <p:grpSp>
          <p:nvGrpSpPr>
            <p:cNvPr id="141" name="Agrupar 140">
              <a:extLst>
                <a:ext uri="{FF2B5EF4-FFF2-40B4-BE49-F238E27FC236}">
                  <a16:creationId xmlns:a16="http://schemas.microsoft.com/office/drawing/2014/main" id="{F1EE3A5B-B00E-480A-AFD1-6C97B1DC0FC4}"/>
                </a:ext>
              </a:extLst>
            </p:cNvPr>
            <p:cNvGrpSpPr/>
            <p:nvPr/>
          </p:nvGrpSpPr>
          <p:grpSpPr>
            <a:xfrm>
              <a:off x="8125462" y="2981304"/>
              <a:ext cx="1508674" cy="2198303"/>
              <a:chOff x="6874177" y="2765339"/>
              <a:chExt cx="1508674" cy="2198303"/>
            </a:xfrm>
          </p:grpSpPr>
          <p:cxnSp>
            <p:nvCxnSpPr>
              <p:cNvPr id="142" name="Conector reto 141">
                <a:extLst>
                  <a:ext uri="{FF2B5EF4-FFF2-40B4-BE49-F238E27FC236}">
                    <a16:creationId xmlns:a16="http://schemas.microsoft.com/office/drawing/2014/main" id="{9EFB3A23-E12F-4EEB-8915-1E11CE11E5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6000" y="2821528"/>
                <a:ext cx="819818" cy="304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ector reto 142">
                <a:extLst>
                  <a:ext uri="{FF2B5EF4-FFF2-40B4-BE49-F238E27FC236}">
                    <a16:creationId xmlns:a16="http://schemas.microsoft.com/office/drawing/2014/main" id="{D709116C-E2F3-49B8-8A53-110B56B59D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0896" y="2821528"/>
                <a:ext cx="820928" cy="304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to 143">
                <a:extLst>
                  <a:ext uri="{FF2B5EF4-FFF2-40B4-BE49-F238E27FC236}">
                    <a16:creationId xmlns:a16="http://schemas.microsoft.com/office/drawing/2014/main" id="{F1635943-CAC7-4353-B238-12D11C2436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8078" y="2961158"/>
                <a:ext cx="1145980" cy="340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ector reto 144">
                <a:extLst>
                  <a:ext uri="{FF2B5EF4-FFF2-40B4-BE49-F238E27FC236}">
                    <a16:creationId xmlns:a16="http://schemas.microsoft.com/office/drawing/2014/main" id="{459C19E9-CFF4-435D-B7A2-0A18A418E0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5108" y="2765339"/>
                <a:ext cx="2230" cy="44102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to 145">
                <a:extLst>
                  <a:ext uri="{FF2B5EF4-FFF2-40B4-BE49-F238E27FC236}">
                    <a16:creationId xmlns:a16="http://schemas.microsoft.com/office/drawing/2014/main" id="{8BCCA254-4D25-48AD-912C-A172736BF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6811" y="3206360"/>
                <a:ext cx="0" cy="175387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ector reto 146">
                <a:extLst>
                  <a:ext uri="{FF2B5EF4-FFF2-40B4-BE49-F238E27FC236}">
                    <a16:creationId xmlns:a16="http://schemas.microsoft.com/office/drawing/2014/main" id="{5B4D94D1-889A-4EB5-872E-3658FDD5F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8539" y="3125748"/>
                <a:ext cx="145736" cy="166761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ector reto 147">
                <a:extLst>
                  <a:ext uri="{FF2B5EF4-FFF2-40B4-BE49-F238E27FC236}">
                    <a16:creationId xmlns:a16="http://schemas.microsoft.com/office/drawing/2014/main" id="{E839A7D8-50BC-466D-983C-8F6541E7E1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8078" y="3129733"/>
                <a:ext cx="134521" cy="165852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ector reto 148">
                <a:extLst>
                  <a:ext uri="{FF2B5EF4-FFF2-40B4-BE49-F238E27FC236}">
                    <a16:creationId xmlns:a16="http://schemas.microsoft.com/office/drawing/2014/main" id="{CBCC6A2A-F916-4F26-8DF5-2D0A0A325E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74177" y="2960527"/>
                <a:ext cx="184197" cy="147525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ector reto 149">
                <a:extLst>
                  <a:ext uri="{FF2B5EF4-FFF2-40B4-BE49-F238E27FC236}">
                    <a16:creationId xmlns:a16="http://schemas.microsoft.com/office/drawing/2014/main" id="{B90C7624-E693-4BCE-9467-047F26537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6194" y="2958824"/>
                <a:ext cx="176657" cy="148546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ector reto 150">
                <a:extLst>
                  <a:ext uri="{FF2B5EF4-FFF2-40B4-BE49-F238E27FC236}">
                    <a16:creationId xmlns:a16="http://schemas.microsoft.com/office/drawing/2014/main" id="{B1EB9D77-CAF0-4462-A644-017B078DF1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2970" y="4792813"/>
                <a:ext cx="572138" cy="16742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to 151">
                <a:extLst>
                  <a:ext uri="{FF2B5EF4-FFF2-40B4-BE49-F238E27FC236}">
                    <a16:creationId xmlns:a16="http://schemas.microsoft.com/office/drawing/2014/main" id="{9236F70B-A292-4F79-BB3F-734DB0021F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3406" y="4795066"/>
                <a:ext cx="589166" cy="16857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1B1C98D7-B2BD-4335-9322-EFBD5E2B1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5879" y="4435562"/>
                <a:ext cx="177091" cy="36120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to 153">
                <a:extLst>
                  <a:ext uri="{FF2B5EF4-FFF2-40B4-BE49-F238E27FC236}">
                    <a16:creationId xmlns:a16="http://schemas.microsoft.com/office/drawing/2014/main" id="{9F35C780-81FB-417E-976F-E020453D4D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2572" y="4444292"/>
                <a:ext cx="170279" cy="35077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ector reto 154">
                <a:extLst>
                  <a:ext uri="{FF2B5EF4-FFF2-40B4-BE49-F238E27FC236}">
                    <a16:creationId xmlns:a16="http://schemas.microsoft.com/office/drawing/2014/main" id="{A4053109-46BB-402C-8212-910BD7BFF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7699" y="3125748"/>
                <a:ext cx="439112" cy="8061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ector reto 155">
                <a:extLst>
                  <a:ext uri="{FF2B5EF4-FFF2-40B4-BE49-F238E27FC236}">
                    <a16:creationId xmlns:a16="http://schemas.microsoft.com/office/drawing/2014/main" id="{75B8FEA5-DDFB-4F8B-9214-70C4306A4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2970" y="2962860"/>
                <a:ext cx="139629" cy="1651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ector reto 156">
                <a:extLst>
                  <a:ext uri="{FF2B5EF4-FFF2-40B4-BE49-F238E27FC236}">
                    <a16:creationId xmlns:a16="http://schemas.microsoft.com/office/drawing/2014/main" id="{1BBB3F57-3326-42AA-9C13-2476F6B116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4429" y="2960527"/>
                <a:ext cx="144004" cy="17091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ector reto 157">
                <a:extLst>
                  <a:ext uri="{FF2B5EF4-FFF2-40B4-BE49-F238E27FC236}">
                    <a16:creationId xmlns:a16="http://schemas.microsoft.com/office/drawing/2014/main" id="{E6EECBAE-9362-47E6-9A61-F992F7F966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5108" y="3129734"/>
                <a:ext cx="441024" cy="7662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>
                <a:extLst>
                  <a:ext uri="{FF2B5EF4-FFF2-40B4-BE49-F238E27FC236}">
                    <a16:creationId xmlns:a16="http://schemas.microsoft.com/office/drawing/2014/main" id="{CFC56F0C-38CC-455D-926E-2B40FD02F4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06447" y="2819214"/>
                <a:ext cx="199314" cy="14375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>
                <a:extLst>
                  <a:ext uri="{FF2B5EF4-FFF2-40B4-BE49-F238E27FC236}">
                    <a16:creationId xmlns:a16="http://schemas.microsoft.com/office/drawing/2014/main" id="{6D8F9E4A-2A4B-4D8A-A2E7-4797F1642D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20331" y="2765339"/>
                <a:ext cx="386330" cy="5459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>
                <a:extLst>
                  <a:ext uri="{FF2B5EF4-FFF2-40B4-BE49-F238E27FC236}">
                    <a16:creationId xmlns:a16="http://schemas.microsoft.com/office/drawing/2014/main" id="{F629D6ED-CE4B-4642-9FFC-A70DDF07FC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35747" y="2765339"/>
                <a:ext cx="391591" cy="5387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>
                <a:extLst>
                  <a:ext uri="{FF2B5EF4-FFF2-40B4-BE49-F238E27FC236}">
                    <a16:creationId xmlns:a16="http://schemas.microsoft.com/office/drawing/2014/main" id="{33B8B34A-43EB-4239-9978-4CAD1815DF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6375" y="2814717"/>
                <a:ext cx="185606" cy="15154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>
                <a:extLst>
                  <a:ext uri="{FF2B5EF4-FFF2-40B4-BE49-F238E27FC236}">
                    <a16:creationId xmlns:a16="http://schemas.microsoft.com/office/drawing/2014/main" id="{607F0C03-041B-4C3B-A036-74DE88F04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8109" y="3681439"/>
                <a:ext cx="482222" cy="10232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>
                <a:extLst>
                  <a:ext uri="{FF2B5EF4-FFF2-40B4-BE49-F238E27FC236}">
                    <a16:creationId xmlns:a16="http://schemas.microsoft.com/office/drawing/2014/main" id="{E8589E21-F2D0-4B3F-AEF6-66483D2F77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3667" y="3475403"/>
                <a:ext cx="152956" cy="20773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>
                <a:extLst>
                  <a:ext uri="{FF2B5EF4-FFF2-40B4-BE49-F238E27FC236}">
                    <a16:creationId xmlns:a16="http://schemas.microsoft.com/office/drawing/2014/main" id="{00A50BAC-B295-454C-BFB9-6B73F7363C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13250" y="3477136"/>
                <a:ext cx="154290" cy="20701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>
                <a:extLst>
                  <a:ext uri="{FF2B5EF4-FFF2-40B4-BE49-F238E27FC236}">
                    <a16:creationId xmlns:a16="http://schemas.microsoft.com/office/drawing/2014/main" id="{779295F1-A2E6-4ACB-8DC2-7C0ABDC54C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9107" y="3684150"/>
                <a:ext cx="494143" cy="10305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>
                <a:extLst>
                  <a:ext uri="{FF2B5EF4-FFF2-40B4-BE49-F238E27FC236}">
                    <a16:creationId xmlns:a16="http://schemas.microsoft.com/office/drawing/2014/main" id="{644CFCE2-7E70-4157-AA23-0BE24D5BBB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0143" y="4127414"/>
                <a:ext cx="505080" cy="12802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>
                <a:extLst>
                  <a:ext uri="{FF2B5EF4-FFF2-40B4-BE49-F238E27FC236}">
                    <a16:creationId xmlns:a16="http://schemas.microsoft.com/office/drawing/2014/main" id="{78A376A0-6E7F-4183-B104-5ABD64B47F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9395" y="3873645"/>
                <a:ext cx="163901" cy="25818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>
                <a:extLst>
                  <a:ext uri="{FF2B5EF4-FFF2-40B4-BE49-F238E27FC236}">
                    <a16:creationId xmlns:a16="http://schemas.microsoft.com/office/drawing/2014/main" id="{606B62AD-CA75-46C0-ACCB-8B340E4CCD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51272" y="3865649"/>
                <a:ext cx="166873" cy="26958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>
                <a:extLst>
                  <a:ext uri="{FF2B5EF4-FFF2-40B4-BE49-F238E27FC236}">
                    <a16:creationId xmlns:a16="http://schemas.microsoft.com/office/drawing/2014/main" id="{0A788FE8-F034-4EB8-BB39-D49214ED96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5223" y="4131972"/>
                <a:ext cx="544728" cy="1268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>
                <a:extLst>
                  <a:ext uri="{FF2B5EF4-FFF2-40B4-BE49-F238E27FC236}">
                    <a16:creationId xmlns:a16="http://schemas.microsoft.com/office/drawing/2014/main" id="{B052E84F-FB7B-4B6B-9697-DBA23B2C7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6478" y="4495661"/>
                <a:ext cx="546928" cy="14274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>
                <a:extLst>
                  <a:ext uri="{FF2B5EF4-FFF2-40B4-BE49-F238E27FC236}">
                    <a16:creationId xmlns:a16="http://schemas.microsoft.com/office/drawing/2014/main" id="{C3F89BA9-4EEB-47BA-AC72-F668DE1D44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4111" y="4190295"/>
                <a:ext cx="172367" cy="30536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>
                <a:extLst>
                  <a:ext uri="{FF2B5EF4-FFF2-40B4-BE49-F238E27FC236}">
                    <a16:creationId xmlns:a16="http://schemas.microsoft.com/office/drawing/2014/main" id="{0EB5E972-C241-4182-9E53-7D5E9246C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89064" y="4190295"/>
                <a:ext cx="166976" cy="30167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>
                <a:extLst>
                  <a:ext uri="{FF2B5EF4-FFF2-40B4-BE49-F238E27FC236}">
                    <a16:creationId xmlns:a16="http://schemas.microsoft.com/office/drawing/2014/main" id="{B6F49970-63DB-4F76-BD29-3921AE9829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3406" y="4491969"/>
                <a:ext cx="565658" cy="14984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CaixaDeTexto 184">
              <a:extLst>
                <a:ext uri="{FF2B5EF4-FFF2-40B4-BE49-F238E27FC236}">
                  <a16:creationId xmlns:a16="http://schemas.microsoft.com/office/drawing/2014/main" id="{12CA0873-5BF4-42B6-A0A7-CA73677828FC}"/>
                </a:ext>
              </a:extLst>
            </p:cNvPr>
            <p:cNvSpPr txBox="1"/>
            <p:nvPr/>
          </p:nvSpPr>
          <p:spPr>
            <a:xfrm>
              <a:off x="9651266" y="3630396"/>
              <a:ext cx="1069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camada</a:t>
              </a:r>
            </a:p>
          </p:txBody>
        </p:sp>
        <p:cxnSp>
          <p:nvCxnSpPr>
            <p:cNvPr id="187" name="Conector de Seta Reta 186">
              <a:extLst>
                <a:ext uri="{FF2B5EF4-FFF2-40B4-BE49-F238E27FC236}">
                  <a16:creationId xmlns:a16="http://schemas.microsoft.com/office/drawing/2014/main" id="{95E8A736-D6BC-454C-A694-93A370C539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3225" y="3215377"/>
              <a:ext cx="3803" cy="16105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3BD8F30D-3757-447B-BF96-3367756EC413}"/>
              </a:ext>
            </a:extLst>
          </p:cNvPr>
          <p:cNvGrpSpPr/>
          <p:nvPr/>
        </p:nvGrpSpPr>
        <p:grpSpPr>
          <a:xfrm>
            <a:off x="4963466" y="3196021"/>
            <a:ext cx="748219" cy="1883012"/>
            <a:chOff x="6461918" y="3308409"/>
            <a:chExt cx="748219" cy="1883012"/>
          </a:xfrm>
        </p:grpSpPr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04255833-2FC8-4391-B186-7A7067DC664A}"/>
                </a:ext>
              </a:extLst>
            </p:cNvPr>
            <p:cNvSpPr/>
            <p:nvPr/>
          </p:nvSpPr>
          <p:spPr>
            <a:xfrm>
              <a:off x="6895209" y="3365470"/>
              <a:ext cx="314928" cy="1825951"/>
            </a:xfrm>
            <a:custGeom>
              <a:avLst/>
              <a:gdLst>
                <a:gd name="connsiteX0" fmla="*/ 0 w 379221"/>
                <a:gd name="connsiteY0" fmla="*/ 0 h 1755704"/>
                <a:gd name="connsiteX1" fmla="*/ 379221 w 379221"/>
                <a:gd name="connsiteY1" fmla="*/ 0 h 1755704"/>
                <a:gd name="connsiteX2" fmla="*/ 379221 w 379221"/>
                <a:gd name="connsiteY2" fmla="*/ 1755704 h 1755704"/>
                <a:gd name="connsiteX3" fmla="*/ 0 w 379221"/>
                <a:gd name="connsiteY3" fmla="*/ 1755704 h 1755704"/>
                <a:gd name="connsiteX4" fmla="*/ 0 w 379221"/>
                <a:gd name="connsiteY4" fmla="*/ 0 h 1755704"/>
                <a:gd name="connsiteX0" fmla="*/ 0 w 526859"/>
                <a:gd name="connsiteY0" fmla="*/ 91678 h 1755704"/>
                <a:gd name="connsiteX1" fmla="*/ 526859 w 526859"/>
                <a:gd name="connsiteY1" fmla="*/ 0 h 1755704"/>
                <a:gd name="connsiteX2" fmla="*/ 526859 w 526859"/>
                <a:gd name="connsiteY2" fmla="*/ 1755704 h 1755704"/>
                <a:gd name="connsiteX3" fmla="*/ 147638 w 526859"/>
                <a:gd name="connsiteY3" fmla="*/ 1755704 h 1755704"/>
                <a:gd name="connsiteX4" fmla="*/ 0 w 526859"/>
                <a:gd name="connsiteY4" fmla="*/ 91678 h 1755704"/>
                <a:gd name="connsiteX0" fmla="*/ 0 w 526859"/>
                <a:gd name="connsiteY0" fmla="*/ 161925 h 1825951"/>
                <a:gd name="connsiteX1" fmla="*/ 139906 w 526859"/>
                <a:gd name="connsiteY1" fmla="*/ 0 h 1825951"/>
                <a:gd name="connsiteX2" fmla="*/ 526859 w 526859"/>
                <a:gd name="connsiteY2" fmla="*/ 1825951 h 1825951"/>
                <a:gd name="connsiteX3" fmla="*/ 147638 w 526859"/>
                <a:gd name="connsiteY3" fmla="*/ 1825951 h 1825951"/>
                <a:gd name="connsiteX4" fmla="*/ 0 w 526859"/>
                <a:gd name="connsiteY4" fmla="*/ 161925 h 1825951"/>
                <a:gd name="connsiteX0" fmla="*/ 0 w 314928"/>
                <a:gd name="connsiteY0" fmla="*/ 161925 h 1825951"/>
                <a:gd name="connsiteX1" fmla="*/ 139906 w 314928"/>
                <a:gd name="connsiteY1" fmla="*/ 0 h 1825951"/>
                <a:gd name="connsiteX2" fmla="*/ 314928 w 314928"/>
                <a:gd name="connsiteY2" fmla="*/ 1477097 h 1825951"/>
                <a:gd name="connsiteX3" fmla="*/ 147638 w 314928"/>
                <a:gd name="connsiteY3" fmla="*/ 1825951 h 1825951"/>
                <a:gd name="connsiteX4" fmla="*/ 0 w 314928"/>
                <a:gd name="connsiteY4" fmla="*/ 161925 h 1825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928" h="1825951">
                  <a:moveTo>
                    <a:pt x="0" y="161925"/>
                  </a:moveTo>
                  <a:lnTo>
                    <a:pt x="139906" y="0"/>
                  </a:lnTo>
                  <a:lnTo>
                    <a:pt x="314928" y="1477097"/>
                  </a:lnTo>
                  <a:lnTo>
                    <a:pt x="147638" y="1825951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Triângulo isósceles 136">
              <a:extLst>
                <a:ext uri="{FF2B5EF4-FFF2-40B4-BE49-F238E27FC236}">
                  <a16:creationId xmlns:a16="http://schemas.microsoft.com/office/drawing/2014/main" id="{233E63A0-D2EB-4409-9A8C-96424AC10D26}"/>
                </a:ext>
              </a:extLst>
            </p:cNvPr>
            <p:cNvSpPr/>
            <p:nvPr/>
          </p:nvSpPr>
          <p:spPr>
            <a:xfrm rot="16888256">
              <a:off x="6646913" y="3123414"/>
              <a:ext cx="188339" cy="558330"/>
            </a:xfrm>
            <a:custGeom>
              <a:avLst/>
              <a:gdLst>
                <a:gd name="connsiteX0" fmla="*/ 0 w 307370"/>
                <a:gd name="connsiteY0" fmla="*/ 492376 h 492376"/>
                <a:gd name="connsiteX1" fmla="*/ 153685 w 307370"/>
                <a:gd name="connsiteY1" fmla="*/ 0 h 492376"/>
                <a:gd name="connsiteX2" fmla="*/ 307370 w 307370"/>
                <a:gd name="connsiteY2" fmla="*/ 492376 h 492376"/>
                <a:gd name="connsiteX3" fmla="*/ 0 w 307370"/>
                <a:gd name="connsiteY3" fmla="*/ 492376 h 492376"/>
                <a:gd name="connsiteX0" fmla="*/ 0 w 269729"/>
                <a:gd name="connsiteY0" fmla="*/ 492376 h 558330"/>
                <a:gd name="connsiteX1" fmla="*/ 153685 w 269729"/>
                <a:gd name="connsiteY1" fmla="*/ 0 h 558330"/>
                <a:gd name="connsiteX2" fmla="*/ 269729 w 269729"/>
                <a:gd name="connsiteY2" fmla="*/ 558330 h 558330"/>
                <a:gd name="connsiteX3" fmla="*/ 0 w 269729"/>
                <a:gd name="connsiteY3" fmla="*/ 492376 h 558330"/>
                <a:gd name="connsiteX0" fmla="*/ 0 w 188339"/>
                <a:gd name="connsiteY0" fmla="*/ 456422 h 558330"/>
                <a:gd name="connsiteX1" fmla="*/ 72295 w 188339"/>
                <a:gd name="connsiteY1" fmla="*/ 0 h 558330"/>
                <a:gd name="connsiteX2" fmla="*/ 188339 w 188339"/>
                <a:gd name="connsiteY2" fmla="*/ 558330 h 558330"/>
                <a:gd name="connsiteX3" fmla="*/ 0 w 188339"/>
                <a:gd name="connsiteY3" fmla="*/ 456422 h 55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339" h="558330">
                  <a:moveTo>
                    <a:pt x="0" y="456422"/>
                  </a:moveTo>
                  <a:lnTo>
                    <a:pt x="72295" y="0"/>
                  </a:lnTo>
                  <a:lnTo>
                    <a:pt x="188339" y="558330"/>
                  </a:lnTo>
                  <a:lnTo>
                    <a:pt x="0" y="456422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3E8D82AC-BFC3-48ED-9157-858B24B8BC03}"/>
              </a:ext>
            </a:extLst>
          </p:cNvPr>
          <p:cNvGrpSpPr/>
          <p:nvPr/>
        </p:nvGrpSpPr>
        <p:grpSpPr>
          <a:xfrm>
            <a:off x="4203630" y="3056118"/>
            <a:ext cx="1508674" cy="2198303"/>
            <a:chOff x="6874177" y="2765339"/>
            <a:chExt cx="1508674" cy="2198303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39F0FADB-9E4A-4748-AC46-700570DB773C}"/>
                </a:ext>
              </a:extLst>
            </p:cNvPr>
            <p:cNvCxnSpPr>
              <a:cxnSpLocks/>
            </p:cNvCxnSpPr>
            <p:nvPr/>
          </p:nvCxnSpPr>
          <p:spPr>
            <a:xfrm>
              <a:off x="7246000" y="2821528"/>
              <a:ext cx="819818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2BCC4E33-2DDC-4BA6-A1B0-510CD2B35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0896" y="2821528"/>
              <a:ext cx="820928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1659DCA-2EE2-4C58-BE41-838F87B72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8078" y="2961158"/>
              <a:ext cx="1145980" cy="340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29BD9189-DFEF-47F4-9533-F988D38A2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5108" y="2765339"/>
              <a:ext cx="2230" cy="4410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0EFC5ACF-4100-4E3E-9D6F-E374D91D1557}"/>
                </a:ext>
              </a:extLst>
            </p:cNvPr>
            <p:cNvCxnSpPr>
              <a:cxnSpLocks/>
            </p:cNvCxnSpPr>
            <p:nvPr/>
          </p:nvCxnSpPr>
          <p:spPr>
            <a:xfrm>
              <a:off x="7626811" y="3206360"/>
              <a:ext cx="0" cy="17538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6721EE93-9911-41ED-B5C8-C02742A776CE}"/>
                </a:ext>
              </a:extLst>
            </p:cNvPr>
            <p:cNvCxnSpPr>
              <a:cxnSpLocks/>
            </p:cNvCxnSpPr>
            <p:nvPr/>
          </p:nvCxnSpPr>
          <p:spPr>
            <a:xfrm>
              <a:off x="8068539" y="3125748"/>
              <a:ext cx="145736" cy="166761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9A2A5EA9-06BA-440E-A61D-9FACA7E1E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8078" y="3129733"/>
              <a:ext cx="134521" cy="16585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B45999A8-6711-4BAF-B98F-2A01D4B66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4177" y="2960527"/>
              <a:ext cx="184197" cy="14752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D45A1EFB-CD04-4D0B-BED3-0349920B4573}"/>
                </a:ext>
              </a:extLst>
            </p:cNvPr>
            <p:cNvCxnSpPr>
              <a:cxnSpLocks/>
            </p:cNvCxnSpPr>
            <p:nvPr/>
          </p:nvCxnSpPr>
          <p:spPr>
            <a:xfrm>
              <a:off x="8206194" y="2958824"/>
              <a:ext cx="176657" cy="14854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200C2A5E-B625-48B7-B9E0-C92861F4AF6B}"/>
                </a:ext>
              </a:extLst>
            </p:cNvPr>
            <p:cNvCxnSpPr>
              <a:cxnSpLocks/>
            </p:cNvCxnSpPr>
            <p:nvPr/>
          </p:nvCxnSpPr>
          <p:spPr>
            <a:xfrm>
              <a:off x="7052970" y="4792813"/>
              <a:ext cx="572138" cy="1674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752A262E-606F-414F-89C7-147B0CD56B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3406" y="4795066"/>
              <a:ext cx="589166" cy="1685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B1AB3B2C-80E3-43B8-BB2C-AA3125ABBBEF}"/>
                </a:ext>
              </a:extLst>
            </p:cNvPr>
            <p:cNvCxnSpPr>
              <a:cxnSpLocks/>
            </p:cNvCxnSpPr>
            <p:nvPr/>
          </p:nvCxnSpPr>
          <p:spPr>
            <a:xfrm>
              <a:off x="6875879" y="4435562"/>
              <a:ext cx="177091" cy="3612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8584133B-03D7-4EBB-B989-EC481C09E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2572" y="4444292"/>
              <a:ext cx="170279" cy="3507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D00B8F76-11B3-4215-AC5C-5D9E8364FA3E}"/>
                </a:ext>
              </a:extLst>
            </p:cNvPr>
            <p:cNvCxnSpPr>
              <a:cxnSpLocks/>
            </p:cNvCxnSpPr>
            <p:nvPr/>
          </p:nvCxnSpPr>
          <p:spPr>
            <a:xfrm>
              <a:off x="7187699" y="3125748"/>
              <a:ext cx="439112" cy="806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D73FC22A-9A28-406A-941F-0401816D3318}"/>
                </a:ext>
              </a:extLst>
            </p:cNvPr>
            <p:cNvCxnSpPr>
              <a:cxnSpLocks/>
            </p:cNvCxnSpPr>
            <p:nvPr/>
          </p:nvCxnSpPr>
          <p:spPr>
            <a:xfrm>
              <a:off x="7052970" y="2962860"/>
              <a:ext cx="139629" cy="1651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D83D7929-3C11-4FFD-B482-148DE48DC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4429" y="2960527"/>
              <a:ext cx="144004" cy="1709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C709057A-A8FD-4ABF-84A7-78CE16C24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5108" y="3129734"/>
              <a:ext cx="441024" cy="766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1DA8BD44-1161-41F4-BE54-CCD3D62EF9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06447" y="2819214"/>
              <a:ext cx="199314" cy="14375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10228325-8744-45C3-AF82-5BB3F0053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0331" y="2765339"/>
              <a:ext cx="386330" cy="5459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866EFD2F-12B7-4272-B8A9-2DABA02EEA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5747" y="2765339"/>
              <a:ext cx="391591" cy="538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A55CDD52-EA0C-4B43-8040-C18A481BE2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6375" y="2814717"/>
              <a:ext cx="185606" cy="15154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2546B820-C37F-4A7E-996A-4D889F8A44F4}"/>
                </a:ext>
              </a:extLst>
            </p:cNvPr>
            <p:cNvCxnSpPr>
              <a:cxnSpLocks/>
            </p:cNvCxnSpPr>
            <p:nvPr/>
          </p:nvCxnSpPr>
          <p:spPr>
            <a:xfrm>
              <a:off x="7138109" y="3681439"/>
              <a:ext cx="482222" cy="1023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4ED72928-4FE5-47CB-A2F4-9E0C5A4C180C}"/>
                </a:ext>
              </a:extLst>
            </p:cNvPr>
            <p:cNvCxnSpPr>
              <a:cxnSpLocks/>
            </p:cNvCxnSpPr>
            <p:nvPr/>
          </p:nvCxnSpPr>
          <p:spPr>
            <a:xfrm>
              <a:off x="6993667" y="3475403"/>
              <a:ext cx="152956" cy="20773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A2E91B86-3ACB-496C-BAA2-D9AD1B319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5513" y="3477105"/>
              <a:ext cx="153251" cy="20774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8BCC0DA2-6258-4BC4-B346-F9DBFADB3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0331" y="3686548"/>
              <a:ext cx="500290" cy="1006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1E8D274E-1482-4D7A-8B9E-0E279E0C5250}"/>
                </a:ext>
              </a:extLst>
            </p:cNvPr>
            <p:cNvCxnSpPr>
              <a:cxnSpLocks/>
            </p:cNvCxnSpPr>
            <p:nvPr/>
          </p:nvCxnSpPr>
          <p:spPr>
            <a:xfrm>
              <a:off x="7110143" y="4127414"/>
              <a:ext cx="505080" cy="1280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4F1DC032-C030-4E26-A2C6-0E21C2728F84}"/>
                </a:ext>
              </a:extLst>
            </p:cNvPr>
            <p:cNvCxnSpPr>
              <a:cxnSpLocks/>
            </p:cNvCxnSpPr>
            <p:nvPr/>
          </p:nvCxnSpPr>
          <p:spPr>
            <a:xfrm>
              <a:off x="6949395" y="3873645"/>
              <a:ext cx="163901" cy="2581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3B8B2464-F5F5-47BF-8D79-17695B99C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1272" y="3865649"/>
              <a:ext cx="166873" cy="2695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59FA401A-82E4-4F1E-A6D8-EC87CC5187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5223" y="4131972"/>
              <a:ext cx="544728" cy="1268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80162741-42D3-40F4-A66C-CFF52DABFE70}"/>
                </a:ext>
              </a:extLst>
            </p:cNvPr>
            <p:cNvCxnSpPr>
              <a:cxnSpLocks/>
            </p:cNvCxnSpPr>
            <p:nvPr/>
          </p:nvCxnSpPr>
          <p:spPr>
            <a:xfrm>
              <a:off x="7076478" y="4495661"/>
              <a:ext cx="546928" cy="14274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0333FFB2-97D6-4AD4-BC6A-3848015DEDF2}"/>
                </a:ext>
              </a:extLst>
            </p:cNvPr>
            <p:cNvCxnSpPr>
              <a:cxnSpLocks/>
            </p:cNvCxnSpPr>
            <p:nvPr/>
          </p:nvCxnSpPr>
          <p:spPr>
            <a:xfrm>
              <a:off x="6904111" y="4190295"/>
              <a:ext cx="172367" cy="30536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CC1F50BE-19EE-4D24-91CB-236E23EF63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9064" y="4190295"/>
              <a:ext cx="166976" cy="3016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C6DC722A-557B-489A-ADBE-E75828AAB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3406" y="4491969"/>
              <a:ext cx="565658" cy="14984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6DB0059F-54F0-41BA-88F8-FD74BD21FCEE}"/>
              </a:ext>
            </a:extLst>
          </p:cNvPr>
          <p:cNvSpPr txBox="1"/>
          <p:nvPr/>
        </p:nvSpPr>
        <p:spPr>
          <a:xfrm>
            <a:off x="5662550" y="4846859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fatia</a:t>
            </a: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5A1E53DE-D247-4841-BA04-F9DD18F5403D}"/>
              </a:ext>
            </a:extLst>
          </p:cNvPr>
          <p:cNvCxnSpPr>
            <a:cxnSpLocks/>
          </p:cNvCxnSpPr>
          <p:nvPr/>
        </p:nvCxnSpPr>
        <p:spPr>
          <a:xfrm flipV="1">
            <a:off x="4949972" y="3109353"/>
            <a:ext cx="384442" cy="13756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AA58F66D-7A2E-44EC-95B5-0738084E5893}"/>
              </a:ext>
            </a:extLst>
          </p:cNvPr>
          <p:cNvSpPr txBox="1"/>
          <p:nvPr/>
        </p:nvSpPr>
        <p:spPr>
          <a:xfrm>
            <a:off x="5297240" y="2776092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raio</a:t>
            </a:r>
          </a:p>
        </p:txBody>
      </p:sp>
    </p:spTree>
    <p:extLst>
      <p:ext uri="{BB962C8B-B14F-4D97-AF65-F5344CB8AC3E}">
        <p14:creationId xmlns:p14="http://schemas.microsoft.com/office/powerpoint/2010/main" val="13306348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D8A878-616D-4E64-B0C3-C486FED2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construção</a:t>
            </a:r>
            <a:r>
              <a:rPr lang="pt-BR" dirty="0"/>
              <a:t> do cilindro pode ser </a:t>
            </a:r>
            <a:r>
              <a:rPr lang="pt-BR" dirty="0">
                <a:solidFill>
                  <a:schemeClr val="accent3"/>
                </a:solidFill>
              </a:rPr>
              <a:t>dividida</a:t>
            </a:r>
            <a:r>
              <a:rPr lang="pt-BR" dirty="0"/>
              <a:t> em </a:t>
            </a:r>
            <a:r>
              <a:rPr lang="pt-BR" dirty="0">
                <a:solidFill>
                  <a:schemeClr val="accent1"/>
                </a:solidFill>
              </a:rPr>
              <a:t>duas etapas</a:t>
            </a:r>
            <a:r>
              <a:rPr lang="pt-BR" dirty="0"/>
              <a:t>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04905F-7DCE-4540-8771-C1572ECA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cilindro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E5A6FA8-A865-45FE-8153-54F8F2D15A77}"/>
              </a:ext>
            </a:extLst>
          </p:cNvPr>
          <p:cNvGrpSpPr/>
          <p:nvPr/>
        </p:nvGrpSpPr>
        <p:grpSpPr>
          <a:xfrm>
            <a:off x="1388182" y="2884686"/>
            <a:ext cx="1508674" cy="2198303"/>
            <a:chOff x="5901807" y="3463441"/>
            <a:chExt cx="1508674" cy="2198303"/>
          </a:xfrm>
        </p:grpSpPr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8BCCA254-4D25-48AD-912C-A172736BF0E9}"/>
                </a:ext>
              </a:extLst>
            </p:cNvPr>
            <p:cNvCxnSpPr>
              <a:cxnSpLocks/>
            </p:cNvCxnSpPr>
            <p:nvPr/>
          </p:nvCxnSpPr>
          <p:spPr>
            <a:xfrm>
              <a:off x="6654441" y="3904462"/>
              <a:ext cx="0" cy="17538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5B4D94D1-889A-4EB5-872E-3658FDD5FCAC}"/>
                </a:ext>
              </a:extLst>
            </p:cNvPr>
            <p:cNvCxnSpPr>
              <a:cxnSpLocks/>
            </p:cNvCxnSpPr>
            <p:nvPr/>
          </p:nvCxnSpPr>
          <p:spPr>
            <a:xfrm>
              <a:off x="7096169" y="3823850"/>
              <a:ext cx="145736" cy="166761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E839A7D8-50BC-466D-983C-8F6541E7E1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5708" y="3827835"/>
              <a:ext cx="134521" cy="16585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CBCC6A2A-F916-4F26-8DF5-2D0A0A325E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1807" y="3658629"/>
              <a:ext cx="184197" cy="14752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>
              <a:extLst>
                <a:ext uri="{FF2B5EF4-FFF2-40B4-BE49-F238E27FC236}">
                  <a16:creationId xmlns:a16="http://schemas.microsoft.com/office/drawing/2014/main" id="{B90C7624-E693-4BCE-9467-047F265377F5}"/>
                </a:ext>
              </a:extLst>
            </p:cNvPr>
            <p:cNvCxnSpPr>
              <a:cxnSpLocks/>
            </p:cNvCxnSpPr>
            <p:nvPr/>
          </p:nvCxnSpPr>
          <p:spPr>
            <a:xfrm>
              <a:off x="7233824" y="3656926"/>
              <a:ext cx="176657" cy="14854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>
              <a:extLst>
                <a:ext uri="{FF2B5EF4-FFF2-40B4-BE49-F238E27FC236}">
                  <a16:creationId xmlns:a16="http://schemas.microsoft.com/office/drawing/2014/main" id="{B1EB9D77-CAF0-4462-A644-017B078DF1F9}"/>
                </a:ext>
              </a:extLst>
            </p:cNvPr>
            <p:cNvCxnSpPr>
              <a:cxnSpLocks/>
            </p:cNvCxnSpPr>
            <p:nvPr/>
          </p:nvCxnSpPr>
          <p:spPr>
            <a:xfrm>
              <a:off x="6080600" y="5490915"/>
              <a:ext cx="572138" cy="1674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>
              <a:extLst>
                <a:ext uri="{FF2B5EF4-FFF2-40B4-BE49-F238E27FC236}">
                  <a16:creationId xmlns:a16="http://schemas.microsoft.com/office/drawing/2014/main" id="{9236F70B-A292-4F79-BB3F-734DB0021F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1036" y="5493168"/>
              <a:ext cx="589166" cy="1685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to 152">
              <a:extLst>
                <a:ext uri="{FF2B5EF4-FFF2-40B4-BE49-F238E27FC236}">
                  <a16:creationId xmlns:a16="http://schemas.microsoft.com/office/drawing/2014/main" id="{1B1C98D7-B2BD-4335-9322-EFBD5E2B16FC}"/>
                </a:ext>
              </a:extLst>
            </p:cNvPr>
            <p:cNvCxnSpPr>
              <a:cxnSpLocks/>
            </p:cNvCxnSpPr>
            <p:nvPr/>
          </p:nvCxnSpPr>
          <p:spPr>
            <a:xfrm>
              <a:off x="5903509" y="5133664"/>
              <a:ext cx="177091" cy="3612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to 153">
              <a:extLst>
                <a:ext uri="{FF2B5EF4-FFF2-40B4-BE49-F238E27FC236}">
                  <a16:creationId xmlns:a16="http://schemas.microsoft.com/office/drawing/2014/main" id="{9F35C780-81FB-417E-976F-E020453D4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0202" y="5142394"/>
              <a:ext cx="170279" cy="3507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to 154">
              <a:extLst>
                <a:ext uri="{FF2B5EF4-FFF2-40B4-BE49-F238E27FC236}">
                  <a16:creationId xmlns:a16="http://schemas.microsoft.com/office/drawing/2014/main" id="{A4053109-46BB-402C-8212-910BD7BFF768}"/>
                </a:ext>
              </a:extLst>
            </p:cNvPr>
            <p:cNvCxnSpPr>
              <a:cxnSpLocks/>
            </p:cNvCxnSpPr>
            <p:nvPr/>
          </p:nvCxnSpPr>
          <p:spPr>
            <a:xfrm>
              <a:off x="6215329" y="3823850"/>
              <a:ext cx="439112" cy="806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75B8FEA5-DDFB-4F8B-9214-70C4306A4E9E}"/>
                </a:ext>
              </a:extLst>
            </p:cNvPr>
            <p:cNvCxnSpPr>
              <a:cxnSpLocks/>
            </p:cNvCxnSpPr>
            <p:nvPr/>
          </p:nvCxnSpPr>
          <p:spPr>
            <a:xfrm>
              <a:off x="6080600" y="3660962"/>
              <a:ext cx="139629" cy="1651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1BBB3F57-3326-42AA-9C13-2476F6B11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2059" y="3658629"/>
              <a:ext cx="144004" cy="1709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E6EECBAE-9362-47E6-9A61-F992F7F966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2738" y="3827836"/>
              <a:ext cx="441024" cy="766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CFC56F0C-38CC-455D-926E-2B40FD02F4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4077" y="3517316"/>
              <a:ext cx="199314" cy="14375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6D8F9E4A-2A4B-4D8A-A2E7-4797F1642D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7961" y="3463441"/>
              <a:ext cx="386330" cy="5459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F629D6ED-CE4B-4642-9FFC-A70DDF07FC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3377" y="3463441"/>
              <a:ext cx="391591" cy="538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to 161">
              <a:extLst>
                <a:ext uri="{FF2B5EF4-FFF2-40B4-BE49-F238E27FC236}">
                  <a16:creationId xmlns:a16="http://schemas.microsoft.com/office/drawing/2014/main" id="{33B8B34A-43EB-4239-9978-4CAD1815D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4005" y="3512819"/>
              <a:ext cx="185606" cy="15154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>
              <a:extLst>
                <a:ext uri="{FF2B5EF4-FFF2-40B4-BE49-F238E27FC236}">
                  <a16:creationId xmlns:a16="http://schemas.microsoft.com/office/drawing/2014/main" id="{607F0C03-041B-4C3B-A036-74DE88F043D5}"/>
                </a:ext>
              </a:extLst>
            </p:cNvPr>
            <p:cNvCxnSpPr>
              <a:cxnSpLocks/>
            </p:cNvCxnSpPr>
            <p:nvPr/>
          </p:nvCxnSpPr>
          <p:spPr>
            <a:xfrm>
              <a:off x="6165739" y="4379541"/>
              <a:ext cx="482222" cy="1023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>
              <a:extLst>
                <a:ext uri="{FF2B5EF4-FFF2-40B4-BE49-F238E27FC236}">
                  <a16:creationId xmlns:a16="http://schemas.microsoft.com/office/drawing/2014/main" id="{E8589E21-F2D0-4B3F-AEF6-66483D2F777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97" y="4173505"/>
              <a:ext cx="152956" cy="20773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>
              <a:extLst>
                <a:ext uri="{FF2B5EF4-FFF2-40B4-BE49-F238E27FC236}">
                  <a16:creationId xmlns:a16="http://schemas.microsoft.com/office/drawing/2014/main" id="{00A50BAC-B295-454C-BFB9-6B73F7363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0880" y="4175238"/>
              <a:ext cx="154290" cy="2070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>
              <a:extLst>
                <a:ext uri="{FF2B5EF4-FFF2-40B4-BE49-F238E27FC236}">
                  <a16:creationId xmlns:a16="http://schemas.microsoft.com/office/drawing/2014/main" id="{779295F1-A2E6-4ACB-8DC2-7C0ABDC54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6737" y="4382252"/>
              <a:ext cx="494143" cy="1030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>
              <a:extLst>
                <a:ext uri="{FF2B5EF4-FFF2-40B4-BE49-F238E27FC236}">
                  <a16:creationId xmlns:a16="http://schemas.microsoft.com/office/drawing/2014/main" id="{644CFCE2-7E70-4157-AA23-0BE24D5BBB2D}"/>
                </a:ext>
              </a:extLst>
            </p:cNvPr>
            <p:cNvCxnSpPr>
              <a:cxnSpLocks/>
            </p:cNvCxnSpPr>
            <p:nvPr/>
          </p:nvCxnSpPr>
          <p:spPr>
            <a:xfrm>
              <a:off x="6137773" y="4825516"/>
              <a:ext cx="505080" cy="1280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>
              <a:extLst>
                <a:ext uri="{FF2B5EF4-FFF2-40B4-BE49-F238E27FC236}">
                  <a16:creationId xmlns:a16="http://schemas.microsoft.com/office/drawing/2014/main" id="{78A376A0-6E7F-4183-B104-5ABD64B47F25}"/>
                </a:ext>
              </a:extLst>
            </p:cNvPr>
            <p:cNvCxnSpPr>
              <a:cxnSpLocks/>
            </p:cNvCxnSpPr>
            <p:nvPr/>
          </p:nvCxnSpPr>
          <p:spPr>
            <a:xfrm>
              <a:off x="5977025" y="4571747"/>
              <a:ext cx="163901" cy="2581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>
              <a:extLst>
                <a:ext uri="{FF2B5EF4-FFF2-40B4-BE49-F238E27FC236}">
                  <a16:creationId xmlns:a16="http://schemas.microsoft.com/office/drawing/2014/main" id="{606B62AD-CA75-46C0-ACCB-8B340E4CC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8902" y="4563751"/>
              <a:ext cx="166873" cy="2695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>
              <a:extLst>
                <a:ext uri="{FF2B5EF4-FFF2-40B4-BE49-F238E27FC236}">
                  <a16:creationId xmlns:a16="http://schemas.microsoft.com/office/drawing/2014/main" id="{0A788FE8-F034-4EB8-BB39-D49214ED9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2853" y="4830074"/>
              <a:ext cx="544728" cy="1268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>
              <a:extLst>
                <a:ext uri="{FF2B5EF4-FFF2-40B4-BE49-F238E27FC236}">
                  <a16:creationId xmlns:a16="http://schemas.microsoft.com/office/drawing/2014/main" id="{B052E84F-FB7B-4B6B-9697-DBA23B2C711B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08" y="5193763"/>
              <a:ext cx="546928" cy="14274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>
              <a:extLst>
                <a:ext uri="{FF2B5EF4-FFF2-40B4-BE49-F238E27FC236}">
                  <a16:creationId xmlns:a16="http://schemas.microsoft.com/office/drawing/2014/main" id="{C3F89BA9-4EEB-47BA-AC72-F668DE1D4472}"/>
                </a:ext>
              </a:extLst>
            </p:cNvPr>
            <p:cNvCxnSpPr>
              <a:cxnSpLocks/>
            </p:cNvCxnSpPr>
            <p:nvPr/>
          </p:nvCxnSpPr>
          <p:spPr>
            <a:xfrm>
              <a:off x="5931741" y="4888397"/>
              <a:ext cx="172367" cy="30536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>
              <a:extLst>
                <a:ext uri="{FF2B5EF4-FFF2-40B4-BE49-F238E27FC236}">
                  <a16:creationId xmlns:a16="http://schemas.microsoft.com/office/drawing/2014/main" id="{0EB5E972-C241-4182-9E53-7D5E9246C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6694" y="4888397"/>
              <a:ext cx="166976" cy="3016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>
              <a:extLst>
                <a:ext uri="{FF2B5EF4-FFF2-40B4-BE49-F238E27FC236}">
                  <a16:creationId xmlns:a16="http://schemas.microsoft.com/office/drawing/2014/main" id="{B6F49970-63DB-4F76-BD29-3921AE982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1036" y="5190071"/>
              <a:ext cx="565658" cy="14984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76D4798-0DC6-46DB-95E8-83A954C40AEA}"/>
              </a:ext>
            </a:extLst>
          </p:cNvPr>
          <p:cNvGrpSpPr/>
          <p:nvPr/>
        </p:nvGrpSpPr>
        <p:grpSpPr>
          <a:xfrm>
            <a:off x="8141911" y="3088344"/>
            <a:ext cx="1155463" cy="441021"/>
            <a:chOff x="6090892" y="2859215"/>
            <a:chExt cx="1155463" cy="441021"/>
          </a:xfrm>
        </p:grpSpPr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C47A9EFA-9C6D-466D-9BAC-DE6878D6ADDD}"/>
                </a:ext>
              </a:extLst>
            </p:cNvPr>
            <p:cNvCxnSpPr>
              <a:cxnSpLocks/>
            </p:cNvCxnSpPr>
            <p:nvPr/>
          </p:nvCxnSpPr>
          <p:spPr>
            <a:xfrm>
              <a:off x="6283922" y="2915404"/>
              <a:ext cx="819818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08E74D34-726B-4D07-8926-3F285517F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818" y="2915404"/>
              <a:ext cx="820928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2CCF8B44-7DD9-4A27-A029-BBC6CF1EE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55034"/>
              <a:ext cx="1145980" cy="340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BB9FCF84-E6D3-4FB3-82D8-495AFD3C77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3030" y="2859215"/>
              <a:ext cx="2230" cy="4410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FB7C9D42-917B-480C-B356-1323F94BC2A1}"/>
                </a:ext>
              </a:extLst>
            </p:cNvPr>
            <p:cNvCxnSpPr>
              <a:cxnSpLocks/>
            </p:cNvCxnSpPr>
            <p:nvPr/>
          </p:nvCxnSpPr>
          <p:spPr>
            <a:xfrm>
              <a:off x="6225621" y="3219624"/>
              <a:ext cx="439112" cy="806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90CC0F1B-CE8D-4762-ADA7-FA649B4B3889}"/>
                </a:ext>
              </a:extLst>
            </p:cNvPr>
            <p:cNvCxnSpPr>
              <a:cxnSpLocks/>
            </p:cNvCxnSpPr>
            <p:nvPr/>
          </p:nvCxnSpPr>
          <p:spPr>
            <a:xfrm>
              <a:off x="6090892" y="3056736"/>
              <a:ext cx="139629" cy="1651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92DD1FC2-C736-48E3-A543-2B47EE227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2351" y="3054403"/>
              <a:ext cx="144004" cy="1709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BA29E408-67FC-4128-BE28-420CAADD4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3030" y="3223610"/>
              <a:ext cx="441024" cy="766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9118A32A-8EEB-488A-AFEA-40DCA6626A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4369" y="2913090"/>
              <a:ext cx="199314" cy="14375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44583F39-76A2-468E-9C73-39D9D7A7A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8253" y="2859215"/>
              <a:ext cx="386330" cy="5459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7630A840-B2CF-461A-A6A7-DE0C9E467C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669" y="2859215"/>
              <a:ext cx="391591" cy="538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CAEA9D29-A5F1-47D2-81FF-A6100180D9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4297" y="2908593"/>
              <a:ext cx="185606" cy="15154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F582B36-7CC2-47A6-8FE2-46839443E3B3}"/>
              </a:ext>
            </a:extLst>
          </p:cNvPr>
          <p:cNvGrpSpPr/>
          <p:nvPr/>
        </p:nvGrpSpPr>
        <p:grpSpPr>
          <a:xfrm>
            <a:off x="7965305" y="4325099"/>
            <a:ext cx="1508674" cy="629046"/>
            <a:chOff x="7635674" y="3809110"/>
            <a:chExt cx="1155463" cy="441021"/>
          </a:xfrm>
        </p:grpSpPr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78C9D57A-D4DD-4EEB-B8D1-D79DB431B28C}"/>
                </a:ext>
              </a:extLst>
            </p:cNvPr>
            <p:cNvCxnSpPr>
              <a:cxnSpLocks/>
            </p:cNvCxnSpPr>
            <p:nvPr/>
          </p:nvCxnSpPr>
          <p:spPr>
            <a:xfrm>
              <a:off x="7828704" y="3865299"/>
              <a:ext cx="819818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F1FEA7C2-322F-470E-A7FC-79A78D690C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3600" y="3865299"/>
              <a:ext cx="820928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720386FA-CE1F-4704-BF28-0646C009C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0782" y="4004929"/>
              <a:ext cx="1145980" cy="340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F429BE11-0171-4801-9D17-4BB9D5223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7812" y="3809110"/>
              <a:ext cx="2230" cy="4410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04002217-71CD-4319-87C7-C9CFC72C536F}"/>
                </a:ext>
              </a:extLst>
            </p:cNvPr>
            <p:cNvCxnSpPr>
              <a:cxnSpLocks/>
            </p:cNvCxnSpPr>
            <p:nvPr/>
          </p:nvCxnSpPr>
          <p:spPr>
            <a:xfrm>
              <a:off x="7770403" y="4169519"/>
              <a:ext cx="439112" cy="806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E07324C3-D4B8-4910-B568-9E634CA4E8B6}"/>
                </a:ext>
              </a:extLst>
            </p:cNvPr>
            <p:cNvCxnSpPr>
              <a:cxnSpLocks/>
            </p:cNvCxnSpPr>
            <p:nvPr/>
          </p:nvCxnSpPr>
          <p:spPr>
            <a:xfrm>
              <a:off x="7635674" y="4006631"/>
              <a:ext cx="139629" cy="1651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09F51488-2877-4474-A3BF-C15A66DB61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7133" y="4004298"/>
              <a:ext cx="144004" cy="1709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274BA512-FB54-4D6A-93DA-3563DEEBC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7812" y="4173505"/>
              <a:ext cx="441024" cy="766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1A0D051B-C6A4-43DA-AEA4-E184480441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89151" y="3862985"/>
              <a:ext cx="199314" cy="14375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CF61FB2C-DCBB-4C13-97C4-EFA986063E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03035" y="3809110"/>
              <a:ext cx="386330" cy="5459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BB31F220-302F-4258-B9A9-CF207557DB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51" y="3809110"/>
              <a:ext cx="391591" cy="538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0EEE16C4-A9B6-41C4-9933-641D68437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9079" y="3858488"/>
              <a:ext cx="185606" cy="15154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B4459D12-EC05-4706-BD7D-3C5AAA349D51}"/>
              </a:ext>
            </a:extLst>
          </p:cNvPr>
          <p:cNvSpPr txBox="1"/>
          <p:nvPr/>
        </p:nvSpPr>
        <p:spPr>
          <a:xfrm>
            <a:off x="1452889" y="5219332"/>
            <a:ext cx="137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1. lateral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66DBCCAF-01B1-4521-A8B7-0AD57CF4972D}"/>
              </a:ext>
            </a:extLst>
          </p:cNvPr>
          <p:cNvSpPr txBox="1"/>
          <p:nvPr/>
        </p:nvSpPr>
        <p:spPr>
          <a:xfrm>
            <a:off x="8023684" y="5219332"/>
            <a:ext cx="1391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2. tampas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9248D3E-2683-44B7-9C5B-432947C540A8}"/>
              </a:ext>
            </a:extLst>
          </p:cNvPr>
          <p:cNvGrpSpPr/>
          <p:nvPr/>
        </p:nvGrpSpPr>
        <p:grpSpPr>
          <a:xfrm>
            <a:off x="3544721" y="2884686"/>
            <a:ext cx="1426267" cy="2186906"/>
            <a:chOff x="4276241" y="2884686"/>
            <a:chExt cx="1426267" cy="2186906"/>
          </a:xfrm>
        </p:grpSpPr>
        <p:grpSp>
          <p:nvGrpSpPr>
            <p:cNvPr id="279" name="Agrupar 278">
              <a:extLst>
                <a:ext uri="{FF2B5EF4-FFF2-40B4-BE49-F238E27FC236}">
                  <a16:creationId xmlns:a16="http://schemas.microsoft.com/office/drawing/2014/main" id="{C0F32A04-2825-4DE5-851D-037073054341}"/>
                </a:ext>
              </a:extLst>
            </p:cNvPr>
            <p:cNvGrpSpPr/>
            <p:nvPr/>
          </p:nvGrpSpPr>
          <p:grpSpPr>
            <a:xfrm>
              <a:off x="4276241" y="4527210"/>
              <a:ext cx="1426267" cy="544382"/>
              <a:chOff x="6402708" y="3168339"/>
              <a:chExt cx="1155463" cy="441021"/>
            </a:xfrm>
          </p:grpSpPr>
          <p:cxnSp>
            <p:nvCxnSpPr>
              <p:cNvPr id="318" name="Conector reto 317">
                <a:extLst>
                  <a:ext uri="{FF2B5EF4-FFF2-40B4-BE49-F238E27FC236}">
                    <a16:creationId xmlns:a16="http://schemas.microsoft.com/office/drawing/2014/main" id="{B536AE71-788A-4429-A59D-0AC70A47C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7437" y="3528748"/>
                <a:ext cx="439112" cy="8061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to 318">
                <a:extLst>
                  <a:ext uri="{FF2B5EF4-FFF2-40B4-BE49-F238E27FC236}">
                    <a16:creationId xmlns:a16="http://schemas.microsoft.com/office/drawing/2014/main" id="{6EE735DA-27A8-4122-9C5F-CC4237646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2708" y="3365860"/>
                <a:ext cx="139629" cy="1651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to 319">
                <a:extLst>
                  <a:ext uri="{FF2B5EF4-FFF2-40B4-BE49-F238E27FC236}">
                    <a16:creationId xmlns:a16="http://schemas.microsoft.com/office/drawing/2014/main" id="{9DF66CF8-6DB6-4466-85F2-3C193462DE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4167" y="3363527"/>
                <a:ext cx="144004" cy="17091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to 320">
                <a:extLst>
                  <a:ext uri="{FF2B5EF4-FFF2-40B4-BE49-F238E27FC236}">
                    <a16:creationId xmlns:a16="http://schemas.microsoft.com/office/drawing/2014/main" id="{93992AEF-A96A-4F0B-83A2-B5DF6E457B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74846" y="3532734"/>
                <a:ext cx="441024" cy="7662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to 321">
                <a:extLst>
                  <a:ext uri="{FF2B5EF4-FFF2-40B4-BE49-F238E27FC236}">
                    <a16:creationId xmlns:a16="http://schemas.microsoft.com/office/drawing/2014/main" id="{F007640B-E8EB-481E-A1FE-15A4366B1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56185" y="3222214"/>
                <a:ext cx="199314" cy="143756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to 322">
                <a:extLst>
                  <a:ext uri="{FF2B5EF4-FFF2-40B4-BE49-F238E27FC236}">
                    <a16:creationId xmlns:a16="http://schemas.microsoft.com/office/drawing/2014/main" id="{C8968FC2-B191-43CE-8F67-565814B77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70069" y="3168339"/>
                <a:ext cx="386330" cy="54596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to 323">
                <a:extLst>
                  <a:ext uri="{FF2B5EF4-FFF2-40B4-BE49-F238E27FC236}">
                    <a16:creationId xmlns:a16="http://schemas.microsoft.com/office/drawing/2014/main" id="{4F662B70-A5A9-4CBB-8244-5F0F165BFE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5485" y="3168339"/>
                <a:ext cx="391591" cy="53874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to 324">
                <a:extLst>
                  <a:ext uri="{FF2B5EF4-FFF2-40B4-BE49-F238E27FC236}">
                    <a16:creationId xmlns:a16="http://schemas.microsoft.com/office/drawing/2014/main" id="{067F285D-E60E-4213-B79F-0FD15A4E9A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6113" y="3217717"/>
                <a:ext cx="185606" cy="151549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8" name="Agrupar 277">
              <a:extLst>
                <a:ext uri="{FF2B5EF4-FFF2-40B4-BE49-F238E27FC236}">
                  <a16:creationId xmlns:a16="http://schemas.microsoft.com/office/drawing/2014/main" id="{CD14F0C1-6276-431A-8AD0-C55A77B871FC}"/>
                </a:ext>
              </a:extLst>
            </p:cNvPr>
            <p:cNvGrpSpPr/>
            <p:nvPr/>
          </p:nvGrpSpPr>
          <p:grpSpPr>
            <a:xfrm>
              <a:off x="4301882" y="4110765"/>
              <a:ext cx="1374984" cy="536970"/>
              <a:chOff x="6402708" y="3168339"/>
              <a:chExt cx="1155463" cy="441021"/>
            </a:xfrm>
          </p:grpSpPr>
          <p:cxnSp>
            <p:nvCxnSpPr>
              <p:cNvPr id="326" name="Conector reto 325">
                <a:extLst>
                  <a:ext uri="{FF2B5EF4-FFF2-40B4-BE49-F238E27FC236}">
                    <a16:creationId xmlns:a16="http://schemas.microsoft.com/office/drawing/2014/main" id="{F6DB1940-2520-44DD-B445-15BF94E7A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7437" y="3528748"/>
                <a:ext cx="439112" cy="8061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to 326">
                <a:extLst>
                  <a:ext uri="{FF2B5EF4-FFF2-40B4-BE49-F238E27FC236}">
                    <a16:creationId xmlns:a16="http://schemas.microsoft.com/office/drawing/2014/main" id="{39305C58-6330-447F-A58C-B063F81BFA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2708" y="3365860"/>
                <a:ext cx="139629" cy="1651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to 327">
                <a:extLst>
                  <a:ext uri="{FF2B5EF4-FFF2-40B4-BE49-F238E27FC236}">
                    <a16:creationId xmlns:a16="http://schemas.microsoft.com/office/drawing/2014/main" id="{638F0ED9-5064-413C-B1BC-143C4238F8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4167" y="3363527"/>
                <a:ext cx="144004" cy="17091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to 328">
                <a:extLst>
                  <a:ext uri="{FF2B5EF4-FFF2-40B4-BE49-F238E27FC236}">
                    <a16:creationId xmlns:a16="http://schemas.microsoft.com/office/drawing/2014/main" id="{759035AA-C95C-455B-8C5E-18EE7F6923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74846" y="3532734"/>
                <a:ext cx="441024" cy="7662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to 329">
                <a:extLst>
                  <a:ext uri="{FF2B5EF4-FFF2-40B4-BE49-F238E27FC236}">
                    <a16:creationId xmlns:a16="http://schemas.microsoft.com/office/drawing/2014/main" id="{E40D606D-7790-46D7-B4AE-C6F6F4B2D0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56185" y="3222214"/>
                <a:ext cx="199314" cy="143756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to 330">
                <a:extLst>
                  <a:ext uri="{FF2B5EF4-FFF2-40B4-BE49-F238E27FC236}">
                    <a16:creationId xmlns:a16="http://schemas.microsoft.com/office/drawing/2014/main" id="{A8E30080-E064-4015-9A43-CA75934162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70069" y="3168339"/>
                <a:ext cx="386330" cy="54596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to 331">
                <a:extLst>
                  <a:ext uri="{FF2B5EF4-FFF2-40B4-BE49-F238E27FC236}">
                    <a16:creationId xmlns:a16="http://schemas.microsoft.com/office/drawing/2014/main" id="{A818B1EB-E6D9-4FB9-917A-55525ADC3F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5485" y="3168339"/>
                <a:ext cx="391591" cy="53874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to 332">
                <a:extLst>
                  <a:ext uri="{FF2B5EF4-FFF2-40B4-BE49-F238E27FC236}">
                    <a16:creationId xmlns:a16="http://schemas.microsoft.com/office/drawing/2014/main" id="{DDD79220-D366-42B5-88B5-8350EF808F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6113" y="3217717"/>
                <a:ext cx="185606" cy="151549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7" name="Agrupar 276">
              <a:extLst>
                <a:ext uri="{FF2B5EF4-FFF2-40B4-BE49-F238E27FC236}">
                  <a16:creationId xmlns:a16="http://schemas.microsoft.com/office/drawing/2014/main" id="{47E2715E-0409-4D09-8691-C6E485E33008}"/>
                </a:ext>
              </a:extLst>
            </p:cNvPr>
            <p:cNvGrpSpPr/>
            <p:nvPr/>
          </p:nvGrpSpPr>
          <p:grpSpPr>
            <a:xfrm>
              <a:off x="4341435" y="3672146"/>
              <a:ext cx="1295879" cy="519328"/>
              <a:chOff x="6402708" y="3168339"/>
              <a:chExt cx="1155463" cy="441021"/>
            </a:xfrm>
          </p:grpSpPr>
          <p:cxnSp>
            <p:nvCxnSpPr>
              <p:cNvPr id="334" name="Conector reto 333">
                <a:extLst>
                  <a:ext uri="{FF2B5EF4-FFF2-40B4-BE49-F238E27FC236}">
                    <a16:creationId xmlns:a16="http://schemas.microsoft.com/office/drawing/2014/main" id="{E0844DE8-1BB4-4B50-842A-6739CFD41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7437" y="3528748"/>
                <a:ext cx="439112" cy="8061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to 334">
                <a:extLst>
                  <a:ext uri="{FF2B5EF4-FFF2-40B4-BE49-F238E27FC236}">
                    <a16:creationId xmlns:a16="http://schemas.microsoft.com/office/drawing/2014/main" id="{9E52CB82-AEB4-47BF-8933-23E554920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2708" y="3365860"/>
                <a:ext cx="139629" cy="1651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to 335">
                <a:extLst>
                  <a:ext uri="{FF2B5EF4-FFF2-40B4-BE49-F238E27FC236}">
                    <a16:creationId xmlns:a16="http://schemas.microsoft.com/office/drawing/2014/main" id="{C010DC4A-8980-40AF-92E8-89CEAC7437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4167" y="3363527"/>
                <a:ext cx="144004" cy="17091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to 336">
                <a:extLst>
                  <a:ext uri="{FF2B5EF4-FFF2-40B4-BE49-F238E27FC236}">
                    <a16:creationId xmlns:a16="http://schemas.microsoft.com/office/drawing/2014/main" id="{FF1665F2-3D17-41DF-8A7D-ED239A3D96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74846" y="3532734"/>
                <a:ext cx="441024" cy="7662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to 337">
                <a:extLst>
                  <a:ext uri="{FF2B5EF4-FFF2-40B4-BE49-F238E27FC236}">
                    <a16:creationId xmlns:a16="http://schemas.microsoft.com/office/drawing/2014/main" id="{FB32FD3D-9A1B-4886-B97D-9AB44F31A2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56185" y="3222214"/>
                <a:ext cx="199314" cy="143756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to 338">
                <a:extLst>
                  <a:ext uri="{FF2B5EF4-FFF2-40B4-BE49-F238E27FC236}">
                    <a16:creationId xmlns:a16="http://schemas.microsoft.com/office/drawing/2014/main" id="{64B7B287-A87A-479C-B34A-AC491C6D7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70069" y="3168339"/>
                <a:ext cx="386330" cy="54596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to 339">
                <a:extLst>
                  <a:ext uri="{FF2B5EF4-FFF2-40B4-BE49-F238E27FC236}">
                    <a16:creationId xmlns:a16="http://schemas.microsoft.com/office/drawing/2014/main" id="{D4792A7C-75BE-4E35-9AFD-4139B773B2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5485" y="3168339"/>
                <a:ext cx="391591" cy="53874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to 340">
                <a:extLst>
                  <a:ext uri="{FF2B5EF4-FFF2-40B4-BE49-F238E27FC236}">
                    <a16:creationId xmlns:a16="http://schemas.microsoft.com/office/drawing/2014/main" id="{D9E03159-1479-4278-8A0F-D773AC77B2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6113" y="3217717"/>
                <a:ext cx="185606" cy="151549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" name="Agrupar 275">
              <a:extLst>
                <a:ext uri="{FF2B5EF4-FFF2-40B4-BE49-F238E27FC236}">
                  <a16:creationId xmlns:a16="http://schemas.microsoft.com/office/drawing/2014/main" id="{2B7C0CFF-0B73-41E1-AA76-BA6F6757C201}"/>
                </a:ext>
              </a:extLst>
            </p:cNvPr>
            <p:cNvGrpSpPr/>
            <p:nvPr/>
          </p:nvGrpSpPr>
          <p:grpSpPr>
            <a:xfrm>
              <a:off x="4411643" y="3274274"/>
              <a:ext cx="1155463" cy="441021"/>
              <a:chOff x="6402708" y="3168339"/>
              <a:chExt cx="1155463" cy="441021"/>
            </a:xfrm>
          </p:grpSpPr>
          <p:cxnSp>
            <p:nvCxnSpPr>
              <p:cNvPr id="342" name="Conector reto 341">
                <a:extLst>
                  <a:ext uri="{FF2B5EF4-FFF2-40B4-BE49-F238E27FC236}">
                    <a16:creationId xmlns:a16="http://schemas.microsoft.com/office/drawing/2014/main" id="{BDAB8905-20A8-475A-AC5A-DE9E679D13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7437" y="3528748"/>
                <a:ext cx="439112" cy="8061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Conector reto 342">
                <a:extLst>
                  <a:ext uri="{FF2B5EF4-FFF2-40B4-BE49-F238E27FC236}">
                    <a16:creationId xmlns:a16="http://schemas.microsoft.com/office/drawing/2014/main" id="{684E4675-DEEF-457D-B2F2-18DEFC784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2708" y="3365860"/>
                <a:ext cx="139629" cy="1651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Conector reto 343">
                <a:extLst>
                  <a:ext uri="{FF2B5EF4-FFF2-40B4-BE49-F238E27FC236}">
                    <a16:creationId xmlns:a16="http://schemas.microsoft.com/office/drawing/2014/main" id="{F0EB5C2A-2F4A-4C2E-A364-679AF798A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4167" y="3363527"/>
                <a:ext cx="144004" cy="17091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Conector reto 344">
                <a:extLst>
                  <a:ext uri="{FF2B5EF4-FFF2-40B4-BE49-F238E27FC236}">
                    <a16:creationId xmlns:a16="http://schemas.microsoft.com/office/drawing/2014/main" id="{6BE75F45-2603-4310-8AD1-FE7DA7B415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74846" y="3532734"/>
                <a:ext cx="441024" cy="7662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Conector reto 345">
                <a:extLst>
                  <a:ext uri="{FF2B5EF4-FFF2-40B4-BE49-F238E27FC236}">
                    <a16:creationId xmlns:a16="http://schemas.microsoft.com/office/drawing/2014/main" id="{3CA0CC63-358E-43C1-8572-1A2C93AF6F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56185" y="3222214"/>
                <a:ext cx="199314" cy="143756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Conector reto 346">
                <a:extLst>
                  <a:ext uri="{FF2B5EF4-FFF2-40B4-BE49-F238E27FC236}">
                    <a16:creationId xmlns:a16="http://schemas.microsoft.com/office/drawing/2014/main" id="{67838986-9E70-43A2-A2BD-C02652A165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70069" y="3168339"/>
                <a:ext cx="386330" cy="54596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Conector reto 347">
                <a:extLst>
                  <a:ext uri="{FF2B5EF4-FFF2-40B4-BE49-F238E27FC236}">
                    <a16:creationId xmlns:a16="http://schemas.microsoft.com/office/drawing/2014/main" id="{A0CFEC81-8753-418A-9ED0-204AF1A276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5485" y="3168339"/>
                <a:ext cx="391591" cy="53874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Conector reto 348">
                <a:extLst>
                  <a:ext uri="{FF2B5EF4-FFF2-40B4-BE49-F238E27FC236}">
                    <a16:creationId xmlns:a16="http://schemas.microsoft.com/office/drawing/2014/main" id="{CBF8C8CF-D8B6-4136-BCA2-474797776A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6113" y="3217717"/>
                <a:ext cx="185606" cy="151549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451928EF-BD99-4FEC-8ECA-F0459AE5A723}"/>
                </a:ext>
              </a:extLst>
            </p:cNvPr>
            <p:cNvGrpSpPr/>
            <p:nvPr/>
          </p:nvGrpSpPr>
          <p:grpSpPr>
            <a:xfrm>
              <a:off x="4440390" y="2884686"/>
              <a:ext cx="1097969" cy="441021"/>
              <a:chOff x="4480568" y="2735958"/>
              <a:chExt cx="1097969" cy="441021"/>
            </a:xfrm>
          </p:grpSpPr>
          <p:cxnSp>
            <p:nvCxnSpPr>
              <p:cNvPr id="354" name="Conector reto 353">
                <a:extLst>
                  <a:ext uri="{FF2B5EF4-FFF2-40B4-BE49-F238E27FC236}">
                    <a16:creationId xmlns:a16="http://schemas.microsoft.com/office/drawing/2014/main" id="{936FB8EA-AB68-4CF2-93D4-DE3BF6664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8593" y="3096367"/>
                <a:ext cx="417262" cy="8061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Conector reto 354">
                <a:extLst>
                  <a:ext uri="{FF2B5EF4-FFF2-40B4-BE49-F238E27FC236}">
                    <a16:creationId xmlns:a16="http://schemas.microsoft.com/office/drawing/2014/main" id="{F4A56922-88CF-42DD-B0E9-6BC1D2061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0568" y="2933479"/>
                <a:ext cx="132681" cy="1651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Conector reto 355">
                <a:extLst>
                  <a:ext uri="{FF2B5EF4-FFF2-40B4-BE49-F238E27FC236}">
                    <a16:creationId xmlns:a16="http://schemas.microsoft.com/office/drawing/2014/main" id="{52C37135-6BF8-46C4-B512-14C723887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1698" y="2931146"/>
                <a:ext cx="136839" cy="17091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Conector reto 356">
                <a:extLst>
                  <a:ext uri="{FF2B5EF4-FFF2-40B4-BE49-F238E27FC236}">
                    <a16:creationId xmlns:a16="http://schemas.microsoft.com/office/drawing/2014/main" id="{FA5CEB8F-95ED-484B-BE00-1272B1F4F1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4237" y="3100353"/>
                <a:ext cx="419079" cy="7662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Conector reto 357">
                <a:extLst>
                  <a:ext uri="{FF2B5EF4-FFF2-40B4-BE49-F238E27FC236}">
                    <a16:creationId xmlns:a16="http://schemas.microsoft.com/office/drawing/2014/main" id="{5DF20081-01CA-4038-B3FD-754CAE8F66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86601" y="2789833"/>
                <a:ext cx="189396" cy="14375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Conector reto 358">
                <a:extLst>
                  <a:ext uri="{FF2B5EF4-FFF2-40B4-BE49-F238E27FC236}">
                    <a16:creationId xmlns:a16="http://schemas.microsoft.com/office/drawing/2014/main" id="{BA841359-C56E-4B20-865C-605889A1A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19697" y="2735958"/>
                <a:ext cx="367107" cy="5459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Conector reto 359">
                <a:extLst>
                  <a:ext uri="{FF2B5EF4-FFF2-40B4-BE49-F238E27FC236}">
                    <a16:creationId xmlns:a16="http://schemas.microsoft.com/office/drawing/2014/main" id="{4416BF8A-7D5B-453E-8DFB-0E64E2C4F9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4250" y="2735958"/>
                <a:ext cx="372106" cy="53874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Conector reto 360">
                <a:extLst>
                  <a:ext uri="{FF2B5EF4-FFF2-40B4-BE49-F238E27FC236}">
                    <a16:creationId xmlns:a16="http://schemas.microsoft.com/office/drawing/2014/main" id="{5AC8282B-AD4E-48D1-B60E-53FC8A3344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3803" y="2785336"/>
                <a:ext cx="176370" cy="15154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A0E22D15-4EF0-4553-B2F2-9361B9DA4CCC}"/>
              </a:ext>
            </a:extLst>
          </p:cNvPr>
          <p:cNvGrpSpPr/>
          <p:nvPr/>
        </p:nvGrpSpPr>
        <p:grpSpPr>
          <a:xfrm>
            <a:off x="5424778" y="2880129"/>
            <a:ext cx="1508674" cy="2198303"/>
            <a:chOff x="5424778" y="2880129"/>
            <a:chExt cx="1508674" cy="2198303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F602181E-E8F8-406A-BABA-A53C3589D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7416" y="3322303"/>
              <a:ext cx="465080" cy="476486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Conector reto 400">
              <a:extLst>
                <a:ext uri="{FF2B5EF4-FFF2-40B4-BE49-F238E27FC236}">
                  <a16:creationId xmlns:a16="http://schemas.microsoft.com/office/drawing/2014/main" id="{3AE0E1FF-FB40-4758-AE92-9916A33FA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3897" y="3906548"/>
              <a:ext cx="508599" cy="333254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Conector reto 401">
              <a:extLst>
                <a:ext uri="{FF2B5EF4-FFF2-40B4-BE49-F238E27FC236}">
                  <a16:creationId xmlns:a16="http://schemas.microsoft.com/office/drawing/2014/main" id="{63C315BA-1F75-4525-8BF3-EC22E6A1B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9038" y="4372067"/>
              <a:ext cx="542219" cy="23497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Conector reto 402">
              <a:extLst>
                <a:ext uri="{FF2B5EF4-FFF2-40B4-BE49-F238E27FC236}">
                  <a16:creationId xmlns:a16="http://schemas.microsoft.com/office/drawing/2014/main" id="{5BCA0C0B-F4BF-4830-BE49-5CA9DC7981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5609" y="4753046"/>
              <a:ext cx="569441" cy="15099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Conector reto 403">
              <a:extLst>
                <a:ext uri="{FF2B5EF4-FFF2-40B4-BE49-F238E27FC236}">
                  <a16:creationId xmlns:a16="http://schemas.microsoft.com/office/drawing/2014/main" id="{43451545-3960-41D1-B3AF-CD86E5115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8779" y="4606759"/>
              <a:ext cx="561652" cy="460877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Conector reto 404">
              <a:extLst>
                <a:ext uri="{FF2B5EF4-FFF2-40B4-BE49-F238E27FC236}">
                  <a16:creationId xmlns:a16="http://schemas.microsoft.com/office/drawing/2014/main" id="{C2625785-E17B-4239-B995-8063068CD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1889" y="4250024"/>
              <a:ext cx="528019" cy="49736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Conector reto 405">
              <a:extLst>
                <a:ext uri="{FF2B5EF4-FFF2-40B4-BE49-F238E27FC236}">
                  <a16:creationId xmlns:a16="http://schemas.microsoft.com/office/drawing/2014/main" id="{212D0406-931C-4E5B-B09F-A74DA99A5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8061" y="3803901"/>
              <a:ext cx="491294" cy="565764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Conector reto 406">
              <a:extLst>
                <a:ext uri="{FF2B5EF4-FFF2-40B4-BE49-F238E27FC236}">
                  <a16:creationId xmlns:a16="http://schemas.microsoft.com/office/drawing/2014/main" id="{B5589EFA-7A97-43DB-BA04-B272B21FD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2049" y="3240826"/>
              <a:ext cx="435053" cy="661081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Conector reto 408">
              <a:extLst>
                <a:ext uri="{FF2B5EF4-FFF2-40B4-BE49-F238E27FC236}">
                  <a16:creationId xmlns:a16="http://schemas.microsoft.com/office/drawing/2014/main" id="{8246A574-C35C-46C2-A829-2E641856647F}"/>
                </a:ext>
              </a:extLst>
            </p:cNvPr>
            <p:cNvCxnSpPr>
              <a:cxnSpLocks/>
            </p:cNvCxnSpPr>
            <p:nvPr/>
          </p:nvCxnSpPr>
          <p:spPr>
            <a:xfrm>
              <a:off x="6177412" y="3321150"/>
              <a:ext cx="0" cy="17538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Conector reto 409">
              <a:extLst>
                <a:ext uri="{FF2B5EF4-FFF2-40B4-BE49-F238E27FC236}">
                  <a16:creationId xmlns:a16="http://schemas.microsoft.com/office/drawing/2014/main" id="{0D348DF6-B802-4DE3-9189-583397A51A12}"/>
                </a:ext>
              </a:extLst>
            </p:cNvPr>
            <p:cNvCxnSpPr>
              <a:cxnSpLocks/>
            </p:cNvCxnSpPr>
            <p:nvPr/>
          </p:nvCxnSpPr>
          <p:spPr>
            <a:xfrm>
              <a:off x="6619140" y="3240538"/>
              <a:ext cx="145736" cy="166761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Conector reto 410">
              <a:extLst>
                <a:ext uri="{FF2B5EF4-FFF2-40B4-BE49-F238E27FC236}">
                  <a16:creationId xmlns:a16="http://schemas.microsoft.com/office/drawing/2014/main" id="{1B8CB11D-5628-42A0-84E1-01EEAC4A7F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8679" y="3244523"/>
              <a:ext cx="134521" cy="16585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Conector reto 411">
              <a:extLst>
                <a:ext uri="{FF2B5EF4-FFF2-40B4-BE49-F238E27FC236}">
                  <a16:creationId xmlns:a16="http://schemas.microsoft.com/office/drawing/2014/main" id="{7EC7E8D4-36FE-495E-B7F4-8365A5EA59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4778" y="3075317"/>
              <a:ext cx="184197" cy="14752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Conector reto 412">
              <a:extLst>
                <a:ext uri="{FF2B5EF4-FFF2-40B4-BE49-F238E27FC236}">
                  <a16:creationId xmlns:a16="http://schemas.microsoft.com/office/drawing/2014/main" id="{192D79CB-7880-4C78-A5C2-BD80CF5798F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795" y="3073614"/>
              <a:ext cx="176657" cy="14854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Conector reto 413">
              <a:extLst>
                <a:ext uri="{FF2B5EF4-FFF2-40B4-BE49-F238E27FC236}">
                  <a16:creationId xmlns:a16="http://schemas.microsoft.com/office/drawing/2014/main" id="{9AE02538-5A3B-48D9-A3F9-C97ECFFEC7C1}"/>
                </a:ext>
              </a:extLst>
            </p:cNvPr>
            <p:cNvCxnSpPr>
              <a:cxnSpLocks/>
            </p:cNvCxnSpPr>
            <p:nvPr/>
          </p:nvCxnSpPr>
          <p:spPr>
            <a:xfrm>
              <a:off x="5603571" y="4907603"/>
              <a:ext cx="572138" cy="1674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Conector reto 414">
              <a:extLst>
                <a:ext uri="{FF2B5EF4-FFF2-40B4-BE49-F238E27FC236}">
                  <a16:creationId xmlns:a16="http://schemas.microsoft.com/office/drawing/2014/main" id="{2F07F2DC-4CB4-4772-9D24-246007203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4007" y="4909856"/>
              <a:ext cx="589166" cy="1685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Conector reto 415">
              <a:extLst>
                <a:ext uri="{FF2B5EF4-FFF2-40B4-BE49-F238E27FC236}">
                  <a16:creationId xmlns:a16="http://schemas.microsoft.com/office/drawing/2014/main" id="{2B54EFDC-4440-46DF-B8EC-F7DDAF635AC8}"/>
                </a:ext>
              </a:extLst>
            </p:cNvPr>
            <p:cNvCxnSpPr>
              <a:cxnSpLocks/>
            </p:cNvCxnSpPr>
            <p:nvPr/>
          </p:nvCxnSpPr>
          <p:spPr>
            <a:xfrm>
              <a:off x="5426480" y="4550352"/>
              <a:ext cx="177091" cy="3612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Conector reto 416">
              <a:extLst>
                <a:ext uri="{FF2B5EF4-FFF2-40B4-BE49-F238E27FC236}">
                  <a16:creationId xmlns:a16="http://schemas.microsoft.com/office/drawing/2014/main" id="{20F248C8-32A8-4E2B-B6F5-A3B382EB9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3173" y="4559082"/>
              <a:ext cx="170279" cy="3507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Conector reto 417">
              <a:extLst>
                <a:ext uri="{FF2B5EF4-FFF2-40B4-BE49-F238E27FC236}">
                  <a16:creationId xmlns:a16="http://schemas.microsoft.com/office/drawing/2014/main" id="{12E2AD52-6BC2-4951-9CDE-A29372653C44}"/>
                </a:ext>
              </a:extLst>
            </p:cNvPr>
            <p:cNvCxnSpPr>
              <a:cxnSpLocks/>
            </p:cNvCxnSpPr>
            <p:nvPr/>
          </p:nvCxnSpPr>
          <p:spPr>
            <a:xfrm>
              <a:off x="5738300" y="3240538"/>
              <a:ext cx="439112" cy="806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Conector reto 418">
              <a:extLst>
                <a:ext uri="{FF2B5EF4-FFF2-40B4-BE49-F238E27FC236}">
                  <a16:creationId xmlns:a16="http://schemas.microsoft.com/office/drawing/2014/main" id="{48816C76-8957-4222-8532-2D4F3F7898F4}"/>
                </a:ext>
              </a:extLst>
            </p:cNvPr>
            <p:cNvCxnSpPr>
              <a:cxnSpLocks/>
            </p:cNvCxnSpPr>
            <p:nvPr/>
          </p:nvCxnSpPr>
          <p:spPr>
            <a:xfrm>
              <a:off x="5603571" y="3077650"/>
              <a:ext cx="139629" cy="1651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Conector reto 419">
              <a:extLst>
                <a:ext uri="{FF2B5EF4-FFF2-40B4-BE49-F238E27FC236}">
                  <a16:creationId xmlns:a16="http://schemas.microsoft.com/office/drawing/2014/main" id="{4C3AC7E5-B10A-49D3-8D49-6A6C7E2E5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5030" y="3075317"/>
              <a:ext cx="144004" cy="1709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Conector reto 420">
              <a:extLst>
                <a:ext uri="{FF2B5EF4-FFF2-40B4-BE49-F238E27FC236}">
                  <a16:creationId xmlns:a16="http://schemas.microsoft.com/office/drawing/2014/main" id="{8FEC8573-9C51-4F02-A080-3B37CB21C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709" y="3244524"/>
              <a:ext cx="441024" cy="766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Conector reto 421">
              <a:extLst>
                <a:ext uri="{FF2B5EF4-FFF2-40B4-BE49-F238E27FC236}">
                  <a16:creationId xmlns:a16="http://schemas.microsoft.com/office/drawing/2014/main" id="{F1395A8B-D81A-4C28-B301-366DEECAE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7048" y="2934004"/>
              <a:ext cx="199314" cy="14375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Conector reto 422">
              <a:extLst>
                <a:ext uri="{FF2B5EF4-FFF2-40B4-BE49-F238E27FC236}">
                  <a16:creationId xmlns:a16="http://schemas.microsoft.com/office/drawing/2014/main" id="{44C79429-8254-4A3B-A2BA-081035E8D2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0932" y="2880129"/>
              <a:ext cx="386330" cy="5459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Conector reto 423">
              <a:extLst>
                <a:ext uri="{FF2B5EF4-FFF2-40B4-BE49-F238E27FC236}">
                  <a16:creationId xmlns:a16="http://schemas.microsoft.com/office/drawing/2014/main" id="{88950D8F-425B-498A-91F6-A54C85B99E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6348" y="2880129"/>
              <a:ext cx="391591" cy="538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Conector reto 424">
              <a:extLst>
                <a:ext uri="{FF2B5EF4-FFF2-40B4-BE49-F238E27FC236}">
                  <a16:creationId xmlns:a16="http://schemas.microsoft.com/office/drawing/2014/main" id="{17FCF473-5221-4FD2-8095-89AE29C29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6976" y="2929507"/>
              <a:ext cx="185606" cy="15154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Conector reto 425">
              <a:extLst>
                <a:ext uri="{FF2B5EF4-FFF2-40B4-BE49-F238E27FC236}">
                  <a16:creationId xmlns:a16="http://schemas.microsoft.com/office/drawing/2014/main" id="{00627FEA-F145-40DA-9953-B3C7338F6590}"/>
                </a:ext>
              </a:extLst>
            </p:cNvPr>
            <p:cNvCxnSpPr>
              <a:cxnSpLocks/>
            </p:cNvCxnSpPr>
            <p:nvPr/>
          </p:nvCxnSpPr>
          <p:spPr>
            <a:xfrm>
              <a:off x="5688710" y="3796229"/>
              <a:ext cx="482222" cy="1023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Conector reto 426">
              <a:extLst>
                <a:ext uri="{FF2B5EF4-FFF2-40B4-BE49-F238E27FC236}">
                  <a16:creationId xmlns:a16="http://schemas.microsoft.com/office/drawing/2014/main" id="{02374901-A945-45DD-90BA-FAB9D349DD4B}"/>
                </a:ext>
              </a:extLst>
            </p:cNvPr>
            <p:cNvCxnSpPr>
              <a:cxnSpLocks/>
            </p:cNvCxnSpPr>
            <p:nvPr/>
          </p:nvCxnSpPr>
          <p:spPr>
            <a:xfrm>
              <a:off x="5544268" y="3590193"/>
              <a:ext cx="152956" cy="20773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Conector reto 427">
              <a:extLst>
                <a:ext uri="{FF2B5EF4-FFF2-40B4-BE49-F238E27FC236}">
                  <a16:creationId xmlns:a16="http://schemas.microsoft.com/office/drawing/2014/main" id="{7A4EAB1F-1F13-42BB-9466-2256307566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3851" y="3591926"/>
              <a:ext cx="154290" cy="2070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Conector reto 428">
              <a:extLst>
                <a:ext uri="{FF2B5EF4-FFF2-40B4-BE49-F238E27FC236}">
                  <a16:creationId xmlns:a16="http://schemas.microsoft.com/office/drawing/2014/main" id="{1E5B17D8-7D91-4C4A-8AFD-79BCB5A2D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9708" y="3798940"/>
              <a:ext cx="494143" cy="1030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Conector reto 429">
              <a:extLst>
                <a:ext uri="{FF2B5EF4-FFF2-40B4-BE49-F238E27FC236}">
                  <a16:creationId xmlns:a16="http://schemas.microsoft.com/office/drawing/2014/main" id="{7AC971B9-FDE0-47C7-A491-F1511A239149}"/>
                </a:ext>
              </a:extLst>
            </p:cNvPr>
            <p:cNvCxnSpPr>
              <a:cxnSpLocks/>
            </p:cNvCxnSpPr>
            <p:nvPr/>
          </p:nvCxnSpPr>
          <p:spPr>
            <a:xfrm>
              <a:off x="5660744" y="4242204"/>
              <a:ext cx="505080" cy="1280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Conector reto 430">
              <a:extLst>
                <a:ext uri="{FF2B5EF4-FFF2-40B4-BE49-F238E27FC236}">
                  <a16:creationId xmlns:a16="http://schemas.microsoft.com/office/drawing/2014/main" id="{F9DB0BCA-A8CF-4344-8BD2-1B6B5DA2801E}"/>
                </a:ext>
              </a:extLst>
            </p:cNvPr>
            <p:cNvCxnSpPr>
              <a:cxnSpLocks/>
            </p:cNvCxnSpPr>
            <p:nvPr/>
          </p:nvCxnSpPr>
          <p:spPr>
            <a:xfrm>
              <a:off x="5499996" y="3988435"/>
              <a:ext cx="163901" cy="2581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Conector reto 431">
              <a:extLst>
                <a:ext uri="{FF2B5EF4-FFF2-40B4-BE49-F238E27FC236}">
                  <a16:creationId xmlns:a16="http://schemas.microsoft.com/office/drawing/2014/main" id="{F6480444-A447-4CED-ABB8-2EE0014172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1873" y="3980439"/>
              <a:ext cx="166873" cy="2695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Conector reto 432">
              <a:extLst>
                <a:ext uri="{FF2B5EF4-FFF2-40B4-BE49-F238E27FC236}">
                  <a16:creationId xmlns:a16="http://schemas.microsoft.com/office/drawing/2014/main" id="{AD73C399-57F2-49B5-89F2-481068E6F2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5824" y="4246762"/>
              <a:ext cx="544728" cy="1268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Conector reto 433">
              <a:extLst>
                <a:ext uri="{FF2B5EF4-FFF2-40B4-BE49-F238E27FC236}">
                  <a16:creationId xmlns:a16="http://schemas.microsoft.com/office/drawing/2014/main" id="{79C66761-99AA-4060-B9B7-B5000ED0E6CF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79" y="4610451"/>
              <a:ext cx="546928" cy="14274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Conector reto 434">
              <a:extLst>
                <a:ext uri="{FF2B5EF4-FFF2-40B4-BE49-F238E27FC236}">
                  <a16:creationId xmlns:a16="http://schemas.microsoft.com/office/drawing/2014/main" id="{C5BC3432-E706-43AF-8107-AB9C9567F9FF}"/>
                </a:ext>
              </a:extLst>
            </p:cNvPr>
            <p:cNvCxnSpPr>
              <a:cxnSpLocks/>
            </p:cNvCxnSpPr>
            <p:nvPr/>
          </p:nvCxnSpPr>
          <p:spPr>
            <a:xfrm>
              <a:off x="5454712" y="4305085"/>
              <a:ext cx="172367" cy="30536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Conector reto 435">
              <a:extLst>
                <a:ext uri="{FF2B5EF4-FFF2-40B4-BE49-F238E27FC236}">
                  <a16:creationId xmlns:a16="http://schemas.microsoft.com/office/drawing/2014/main" id="{F07F61FD-C193-4165-B50D-AD879BDD4F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9665" y="4305085"/>
              <a:ext cx="166976" cy="3016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Conector reto 436">
              <a:extLst>
                <a:ext uri="{FF2B5EF4-FFF2-40B4-BE49-F238E27FC236}">
                  <a16:creationId xmlns:a16="http://schemas.microsoft.com/office/drawing/2014/main" id="{F897C91D-F21A-4D18-B269-BCDF64035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4007" y="4606759"/>
              <a:ext cx="565658" cy="14984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Conector reto 437">
              <a:extLst>
                <a:ext uri="{FF2B5EF4-FFF2-40B4-BE49-F238E27FC236}">
                  <a16:creationId xmlns:a16="http://schemas.microsoft.com/office/drawing/2014/main" id="{E951B25D-E8F3-47CF-85AA-C09ED0DEF1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7839" y="3089278"/>
              <a:ext cx="94293" cy="70207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Conector reto 438">
              <a:extLst>
                <a:ext uri="{FF2B5EF4-FFF2-40B4-BE49-F238E27FC236}">
                  <a16:creationId xmlns:a16="http://schemas.microsoft.com/office/drawing/2014/main" id="{6FDB8C6C-9576-422D-8457-53E76133B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9908" y="3602962"/>
              <a:ext cx="108233" cy="63458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Conector reto 439">
              <a:extLst>
                <a:ext uri="{FF2B5EF4-FFF2-40B4-BE49-F238E27FC236}">
                  <a16:creationId xmlns:a16="http://schemas.microsoft.com/office/drawing/2014/main" id="{A84CF834-91DE-4764-AE7A-A34EBB2BF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3493" y="4001988"/>
              <a:ext cx="125253" cy="592614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Conector reto 440">
              <a:extLst>
                <a:ext uri="{FF2B5EF4-FFF2-40B4-BE49-F238E27FC236}">
                  <a16:creationId xmlns:a16="http://schemas.microsoft.com/office/drawing/2014/main" id="{46F853F3-9504-4F3C-ACE0-ACC2660AF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9114" y="4319290"/>
              <a:ext cx="137527" cy="57840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Conector reto 441">
              <a:extLst>
                <a:ext uri="{FF2B5EF4-FFF2-40B4-BE49-F238E27FC236}">
                  <a16:creationId xmlns:a16="http://schemas.microsoft.com/office/drawing/2014/main" id="{AE696D02-5814-4DCB-9505-E11D31B2B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7397" y="3240827"/>
              <a:ext cx="192924" cy="362135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Conector reto 442">
              <a:extLst>
                <a:ext uri="{FF2B5EF4-FFF2-40B4-BE49-F238E27FC236}">
                  <a16:creationId xmlns:a16="http://schemas.microsoft.com/office/drawing/2014/main" id="{427A581C-68EE-4F9D-8FC4-E32DC4CF8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8630" y="3791280"/>
              <a:ext cx="195131" cy="196156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Conector reto 443">
              <a:extLst>
                <a:ext uri="{FF2B5EF4-FFF2-40B4-BE49-F238E27FC236}">
                  <a16:creationId xmlns:a16="http://schemas.microsoft.com/office/drawing/2014/main" id="{2A49DEF9-171A-4C1E-9902-BBFDE04DB1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0868" y="4234454"/>
              <a:ext cx="206966" cy="83403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Conector reto 444">
              <a:extLst>
                <a:ext uri="{FF2B5EF4-FFF2-40B4-BE49-F238E27FC236}">
                  <a16:creationId xmlns:a16="http://schemas.microsoft.com/office/drawing/2014/main" id="{152EA071-5FA8-4A6D-84E4-8A555335FE50}"/>
                </a:ext>
              </a:extLst>
            </p:cNvPr>
            <p:cNvCxnSpPr>
              <a:cxnSpLocks/>
            </p:cNvCxnSpPr>
            <p:nvPr/>
          </p:nvCxnSpPr>
          <p:spPr>
            <a:xfrm>
              <a:off x="5425821" y="4550352"/>
              <a:ext cx="206863" cy="50734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46868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4905F-7DCE-4540-8771-C1572ECA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Cilindro - Lateral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D8A878-616D-4E64-B0C3-C486FED2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Detalhes</a:t>
            </a:r>
            <a:r>
              <a:rPr lang="pt-BR" dirty="0"/>
              <a:t> de</a:t>
            </a:r>
            <a:r>
              <a:rPr lang="pt-BR" dirty="0">
                <a:solidFill>
                  <a:schemeClr val="accent1"/>
                </a:solidFill>
              </a:rPr>
              <a:t> construção</a:t>
            </a:r>
            <a:endParaRPr lang="pt-BR" dirty="0"/>
          </a:p>
          <a:p>
            <a:pPr lvl="1"/>
            <a:r>
              <a:rPr lang="pt-BR" dirty="0"/>
              <a:t>Centralizado na origem</a:t>
            </a:r>
          </a:p>
          <a:p>
            <a:pPr lvl="1"/>
            <a:r>
              <a:rPr lang="pt-BR" dirty="0"/>
              <a:t>Alinhado com o eixo y</a:t>
            </a:r>
          </a:p>
          <a:p>
            <a:pPr lvl="1"/>
            <a:r>
              <a:rPr lang="pt-BR" dirty="0"/>
              <a:t>Os </a:t>
            </a:r>
            <a:r>
              <a:rPr lang="pt-BR" dirty="0">
                <a:solidFill>
                  <a:schemeClr val="accent2"/>
                </a:solidFill>
              </a:rPr>
              <a:t>vértices</a:t>
            </a:r>
            <a:r>
              <a:rPr lang="pt-BR" dirty="0"/>
              <a:t> ficam sobre os </a:t>
            </a:r>
            <a:r>
              <a:rPr lang="pt-BR" dirty="0">
                <a:solidFill>
                  <a:schemeClr val="accent2"/>
                </a:solidFill>
              </a:rPr>
              <a:t>“anéis”</a:t>
            </a:r>
          </a:p>
          <a:p>
            <a:pPr lvl="2"/>
            <a:r>
              <a:rPr lang="pt-BR" dirty="0"/>
              <a:t>Número de anéis = camadas + 1</a:t>
            </a:r>
          </a:p>
          <a:p>
            <a:pPr lvl="2"/>
            <a:r>
              <a:rPr lang="pt-BR" dirty="0"/>
              <a:t>Número de vértices em cada </a:t>
            </a:r>
            <a:br>
              <a:rPr lang="pt-BR" dirty="0"/>
            </a:br>
            <a:r>
              <a:rPr lang="pt-BR" dirty="0"/>
              <a:t>anel é igual ao número de </a:t>
            </a:r>
            <a:br>
              <a:rPr lang="pt-BR" dirty="0"/>
            </a:br>
            <a:r>
              <a:rPr lang="pt-BR" dirty="0"/>
              <a:t>fatias + 1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60BFADF-AF8F-475F-B1CA-F6C290709BC6}"/>
              </a:ext>
            </a:extLst>
          </p:cNvPr>
          <p:cNvGrpSpPr/>
          <p:nvPr/>
        </p:nvGrpSpPr>
        <p:grpSpPr>
          <a:xfrm>
            <a:off x="8574930" y="1817934"/>
            <a:ext cx="2272684" cy="3535870"/>
            <a:chOff x="7344065" y="2365172"/>
            <a:chExt cx="2272684" cy="2839372"/>
          </a:xfrm>
        </p:grpSpPr>
        <p:grpSp>
          <p:nvGrpSpPr>
            <p:cNvPr id="141" name="Agrupar 140">
              <a:extLst>
                <a:ext uri="{FF2B5EF4-FFF2-40B4-BE49-F238E27FC236}">
                  <a16:creationId xmlns:a16="http://schemas.microsoft.com/office/drawing/2014/main" id="{F1EE3A5B-B00E-480A-AFD1-6C97B1DC0FC4}"/>
                </a:ext>
              </a:extLst>
            </p:cNvPr>
            <p:cNvGrpSpPr/>
            <p:nvPr/>
          </p:nvGrpSpPr>
          <p:grpSpPr>
            <a:xfrm>
              <a:off x="7344065" y="3006241"/>
              <a:ext cx="1508674" cy="2198303"/>
              <a:chOff x="6874177" y="2765339"/>
              <a:chExt cx="1508674" cy="2198303"/>
            </a:xfrm>
          </p:grpSpPr>
          <p:cxnSp>
            <p:nvCxnSpPr>
              <p:cNvPr id="142" name="Conector reto 141">
                <a:extLst>
                  <a:ext uri="{FF2B5EF4-FFF2-40B4-BE49-F238E27FC236}">
                    <a16:creationId xmlns:a16="http://schemas.microsoft.com/office/drawing/2014/main" id="{9EFB3A23-E12F-4EEB-8915-1E11CE11E5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6000" y="2821528"/>
                <a:ext cx="819818" cy="304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ector reto 142">
                <a:extLst>
                  <a:ext uri="{FF2B5EF4-FFF2-40B4-BE49-F238E27FC236}">
                    <a16:creationId xmlns:a16="http://schemas.microsoft.com/office/drawing/2014/main" id="{D709116C-E2F3-49B8-8A53-110B56B59D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0896" y="2821528"/>
                <a:ext cx="820928" cy="304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to 143">
                <a:extLst>
                  <a:ext uri="{FF2B5EF4-FFF2-40B4-BE49-F238E27FC236}">
                    <a16:creationId xmlns:a16="http://schemas.microsoft.com/office/drawing/2014/main" id="{F1635943-CAC7-4353-B238-12D11C2436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8078" y="2961158"/>
                <a:ext cx="1145980" cy="340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ector reto 144">
                <a:extLst>
                  <a:ext uri="{FF2B5EF4-FFF2-40B4-BE49-F238E27FC236}">
                    <a16:creationId xmlns:a16="http://schemas.microsoft.com/office/drawing/2014/main" id="{459C19E9-CFF4-435D-B7A2-0A18A418E0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5108" y="2765339"/>
                <a:ext cx="2230" cy="44102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to 145">
                <a:extLst>
                  <a:ext uri="{FF2B5EF4-FFF2-40B4-BE49-F238E27FC236}">
                    <a16:creationId xmlns:a16="http://schemas.microsoft.com/office/drawing/2014/main" id="{8BCCA254-4D25-48AD-912C-A172736BF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6811" y="3206360"/>
                <a:ext cx="0" cy="175387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ector reto 146">
                <a:extLst>
                  <a:ext uri="{FF2B5EF4-FFF2-40B4-BE49-F238E27FC236}">
                    <a16:creationId xmlns:a16="http://schemas.microsoft.com/office/drawing/2014/main" id="{5B4D94D1-889A-4EB5-872E-3658FDD5F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8539" y="3125748"/>
                <a:ext cx="145736" cy="166761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ector reto 147">
                <a:extLst>
                  <a:ext uri="{FF2B5EF4-FFF2-40B4-BE49-F238E27FC236}">
                    <a16:creationId xmlns:a16="http://schemas.microsoft.com/office/drawing/2014/main" id="{E839A7D8-50BC-466D-983C-8F6541E7E1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8078" y="3129733"/>
                <a:ext cx="134521" cy="165852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ector reto 148">
                <a:extLst>
                  <a:ext uri="{FF2B5EF4-FFF2-40B4-BE49-F238E27FC236}">
                    <a16:creationId xmlns:a16="http://schemas.microsoft.com/office/drawing/2014/main" id="{CBCC6A2A-F916-4F26-8DF5-2D0A0A325E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74177" y="2960527"/>
                <a:ext cx="184197" cy="147525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ector reto 149">
                <a:extLst>
                  <a:ext uri="{FF2B5EF4-FFF2-40B4-BE49-F238E27FC236}">
                    <a16:creationId xmlns:a16="http://schemas.microsoft.com/office/drawing/2014/main" id="{B90C7624-E693-4BCE-9467-047F26537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6194" y="2958824"/>
                <a:ext cx="176657" cy="148546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ector reto 150">
                <a:extLst>
                  <a:ext uri="{FF2B5EF4-FFF2-40B4-BE49-F238E27FC236}">
                    <a16:creationId xmlns:a16="http://schemas.microsoft.com/office/drawing/2014/main" id="{B1EB9D77-CAF0-4462-A644-017B078DF1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2970" y="4792813"/>
                <a:ext cx="572138" cy="16742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to 151">
                <a:extLst>
                  <a:ext uri="{FF2B5EF4-FFF2-40B4-BE49-F238E27FC236}">
                    <a16:creationId xmlns:a16="http://schemas.microsoft.com/office/drawing/2014/main" id="{9236F70B-A292-4F79-BB3F-734DB0021F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3406" y="4795066"/>
                <a:ext cx="589166" cy="16857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1B1C98D7-B2BD-4335-9322-EFBD5E2B1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5879" y="4435562"/>
                <a:ext cx="177091" cy="36120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to 153">
                <a:extLst>
                  <a:ext uri="{FF2B5EF4-FFF2-40B4-BE49-F238E27FC236}">
                    <a16:creationId xmlns:a16="http://schemas.microsoft.com/office/drawing/2014/main" id="{9F35C780-81FB-417E-976F-E020453D4D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2572" y="4444292"/>
                <a:ext cx="170279" cy="35077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ector reto 154">
                <a:extLst>
                  <a:ext uri="{FF2B5EF4-FFF2-40B4-BE49-F238E27FC236}">
                    <a16:creationId xmlns:a16="http://schemas.microsoft.com/office/drawing/2014/main" id="{A4053109-46BB-402C-8212-910BD7BFF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7699" y="3125748"/>
                <a:ext cx="439112" cy="8061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ector reto 155">
                <a:extLst>
                  <a:ext uri="{FF2B5EF4-FFF2-40B4-BE49-F238E27FC236}">
                    <a16:creationId xmlns:a16="http://schemas.microsoft.com/office/drawing/2014/main" id="{75B8FEA5-DDFB-4F8B-9214-70C4306A4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2970" y="2962860"/>
                <a:ext cx="139629" cy="1651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ector reto 156">
                <a:extLst>
                  <a:ext uri="{FF2B5EF4-FFF2-40B4-BE49-F238E27FC236}">
                    <a16:creationId xmlns:a16="http://schemas.microsoft.com/office/drawing/2014/main" id="{1BBB3F57-3326-42AA-9C13-2476F6B116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4429" y="2960527"/>
                <a:ext cx="144004" cy="17091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ector reto 157">
                <a:extLst>
                  <a:ext uri="{FF2B5EF4-FFF2-40B4-BE49-F238E27FC236}">
                    <a16:creationId xmlns:a16="http://schemas.microsoft.com/office/drawing/2014/main" id="{E6EECBAE-9362-47E6-9A61-F992F7F966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5108" y="3129734"/>
                <a:ext cx="441024" cy="7662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>
                <a:extLst>
                  <a:ext uri="{FF2B5EF4-FFF2-40B4-BE49-F238E27FC236}">
                    <a16:creationId xmlns:a16="http://schemas.microsoft.com/office/drawing/2014/main" id="{CFC56F0C-38CC-455D-926E-2B40FD02F4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06447" y="2819214"/>
                <a:ext cx="199314" cy="14375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>
                <a:extLst>
                  <a:ext uri="{FF2B5EF4-FFF2-40B4-BE49-F238E27FC236}">
                    <a16:creationId xmlns:a16="http://schemas.microsoft.com/office/drawing/2014/main" id="{6D8F9E4A-2A4B-4D8A-A2E7-4797F1642D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20331" y="2765339"/>
                <a:ext cx="386330" cy="5459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>
                <a:extLst>
                  <a:ext uri="{FF2B5EF4-FFF2-40B4-BE49-F238E27FC236}">
                    <a16:creationId xmlns:a16="http://schemas.microsoft.com/office/drawing/2014/main" id="{F629D6ED-CE4B-4642-9FFC-A70DDF07FC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35747" y="2765339"/>
                <a:ext cx="391591" cy="5387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>
                <a:extLst>
                  <a:ext uri="{FF2B5EF4-FFF2-40B4-BE49-F238E27FC236}">
                    <a16:creationId xmlns:a16="http://schemas.microsoft.com/office/drawing/2014/main" id="{33B8B34A-43EB-4239-9978-4CAD1815DF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6375" y="2814717"/>
                <a:ext cx="185606" cy="15154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>
                <a:extLst>
                  <a:ext uri="{FF2B5EF4-FFF2-40B4-BE49-F238E27FC236}">
                    <a16:creationId xmlns:a16="http://schemas.microsoft.com/office/drawing/2014/main" id="{607F0C03-041B-4C3B-A036-74DE88F04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8109" y="3681439"/>
                <a:ext cx="482222" cy="10232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>
                <a:extLst>
                  <a:ext uri="{FF2B5EF4-FFF2-40B4-BE49-F238E27FC236}">
                    <a16:creationId xmlns:a16="http://schemas.microsoft.com/office/drawing/2014/main" id="{E8589E21-F2D0-4B3F-AEF6-66483D2F77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3667" y="3475403"/>
                <a:ext cx="152956" cy="20773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>
                <a:extLst>
                  <a:ext uri="{FF2B5EF4-FFF2-40B4-BE49-F238E27FC236}">
                    <a16:creationId xmlns:a16="http://schemas.microsoft.com/office/drawing/2014/main" id="{00A50BAC-B295-454C-BFB9-6B73F7363C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13250" y="3477136"/>
                <a:ext cx="154290" cy="20701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>
                <a:extLst>
                  <a:ext uri="{FF2B5EF4-FFF2-40B4-BE49-F238E27FC236}">
                    <a16:creationId xmlns:a16="http://schemas.microsoft.com/office/drawing/2014/main" id="{779295F1-A2E6-4ACB-8DC2-7C0ABDC54C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9107" y="3684150"/>
                <a:ext cx="494143" cy="10305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>
                <a:extLst>
                  <a:ext uri="{FF2B5EF4-FFF2-40B4-BE49-F238E27FC236}">
                    <a16:creationId xmlns:a16="http://schemas.microsoft.com/office/drawing/2014/main" id="{644CFCE2-7E70-4157-AA23-0BE24D5BBB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0143" y="4127414"/>
                <a:ext cx="505080" cy="12802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>
                <a:extLst>
                  <a:ext uri="{FF2B5EF4-FFF2-40B4-BE49-F238E27FC236}">
                    <a16:creationId xmlns:a16="http://schemas.microsoft.com/office/drawing/2014/main" id="{78A376A0-6E7F-4183-B104-5ABD64B47F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9395" y="3873645"/>
                <a:ext cx="163901" cy="25818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>
                <a:extLst>
                  <a:ext uri="{FF2B5EF4-FFF2-40B4-BE49-F238E27FC236}">
                    <a16:creationId xmlns:a16="http://schemas.microsoft.com/office/drawing/2014/main" id="{606B62AD-CA75-46C0-ACCB-8B340E4CCD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51272" y="3865649"/>
                <a:ext cx="166873" cy="26958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>
                <a:extLst>
                  <a:ext uri="{FF2B5EF4-FFF2-40B4-BE49-F238E27FC236}">
                    <a16:creationId xmlns:a16="http://schemas.microsoft.com/office/drawing/2014/main" id="{0A788FE8-F034-4EB8-BB39-D49214ED96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5223" y="4131972"/>
                <a:ext cx="544728" cy="1268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>
                <a:extLst>
                  <a:ext uri="{FF2B5EF4-FFF2-40B4-BE49-F238E27FC236}">
                    <a16:creationId xmlns:a16="http://schemas.microsoft.com/office/drawing/2014/main" id="{B052E84F-FB7B-4B6B-9697-DBA23B2C7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6478" y="4495661"/>
                <a:ext cx="546928" cy="14274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>
                <a:extLst>
                  <a:ext uri="{FF2B5EF4-FFF2-40B4-BE49-F238E27FC236}">
                    <a16:creationId xmlns:a16="http://schemas.microsoft.com/office/drawing/2014/main" id="{C3F89BA9-4EEB-47BA-AC72-F668DE1D44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4111" y="4190295"/>
                <a:ext cx="172367" cy="30536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>
                <a:extLst>
                  <a:ext uri="{FF2B5EF4-FFF2-40B4-BE49-F238E27FC236}">
                    <a16:creationId xmlns:a16="http://schemas.microsoft.com/office/drawing/2014/main" id="{0EB5E972-C241-4182-9E53-7D5E9246C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89064" y="4190295"/>
                <a:ext cx="166976" cy="30167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>
                <a:extLst>
                  <a:ext uri="{FF2B5EF4-FFF2-40B4-BE49-F238E27FC236}">
                    <a16:creationId xmlns:a16="http://schemas.microsoft.com/office/drawing/2014/main" id="{B6F49970-63DB-4F76-BD29-3921AE9829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3406" y="4491969"/>
                <a:ext cx="565658" cy="14984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A8485CF0-06F7-42A6-B025-19944E905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1396" y="2684299"/>
              <a:ext cx="0" cy="515428"/>
            </a:xfrm>
            <a:prstGeom prst="straightConnector1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295AA2A-E5EF-476B-9BF4-A8E6215D72BE}"/>
                </a:ext>
              </a:extLst>
            </p:cNvPr>
            <p:cNvSpPr txBox="1"/>
            <p:nvPr/>
          </p:nvSpPr>
          <p:spPr>
            <a:xfrm>
              <a:off x="7937474" y="2365172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741D5FCE-82A1-4D25-8F0B-6D068C825700}"/>
                </a:ext>
              </a:extLst>
            </p:cNvPr>
            <p:cNvSpPr txBox="1"/>
            <p:nvPr/>
          </p:nvSpPr>
          <p:spPr>
            <a:xfrm>
              <a:off x="9321475" y="4060777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x</a:t>
              </a:r>
            </a:p>
          </p:txBody>
        </p: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D4E0E301-C8DC-48BD-B1EE-13138F0687C0}"/>
                </a:ext>
              </a:extLst>
            </p:cNvPr>
            <p:cNvCxnSpPr>
              <a:cxnSpLocks/>
            </p:cNvCxnSpPr>
            <p:nvPr/>
          </p:nvCxnSpPr>
          <p:spPr>
            <a:xfrm>
              <a:off x="8703689" y="4230054"/>
              <a:ext cx="598260" cy="0"/>
            </a:xfrm>
            <a:prstGeom prst="straightConnector1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35D4600D-B9D2-4251-8DAB-47F4ACD0703F}"/>
              </a:ext>
            </a:extLst>
          </p:cNvPr>
          <p:cNvGrpSpPr/>
          <p:nvPr/>
        </p:nvGrpSpPr>
        <p:grpSpPr>
          <a:xfrm>
            <a:off x="6565254" y="2593785"/>
            <a:ext cx="1451527" cy="2778815"/>
            <a:chOff x="6565254" y="2593785"/>
            <a:chExt cx="1451527" cy="2778815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DEFD649A-1A4C-4E86-B822-F2A8C81ECA75}"/>
                </a:ext>
              </a:extLst>
            </p:cNvPr>
            <p:cNvGrpSpPr/>
            <p:nvPr/>
          </p:nvGrpSpPr>
          <p:grpSpPr>
            <a:xfrm>
              <a:off x="6727232" y="2593785"/>
              <a:ext cx="1132145" cy="491371"/>
              <a:chOff x="6385034" y="3143164"/>
              <a:chExt cx="1191429" cy="491371"/>
            </a:xfrm>
          </p:grpSpPr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4951131D-830B-4398-BC19-5A75B3302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5738" y="3224528"/>
                <a:ext cx="819818" cy="304800"/>
              </a:xfrm>
              <a:prstGeom prst="line">
                <a:avLst/>
              </a:prstGeom>
              <a:ln w="9525">
                <a:solidFill>
                  <a:schemeClr val="accent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to 114">
                <a:extLst>
                  <a:ext uri="{FF2B5EF4-FFF2-40B4-BE49-F238E27FC236}">
                    <a16:creationId xmlns:a16="http://schemas.microsoft.com/office/drawing/2014/main" id="{14B631A6-6520-46C7-ABE5-62F050F28E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0634" y="3224528"/>
                <a:ext cx="820928" cy="304800"/>
              </a:xfrm>
              <a:prstGeom prst="line">
                <a:avLst/>
              </a:prstGeom>
              <a:ln w="9525">
                <a:solidFill>
                  <a:schemeClr val="accent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>
                <a:extLst>
                  <a:ext uri="{FF2B5EF4-FFF2-40B4-BE49-F238E27FC236}">
                    <a16:creationId xmlns:a16="http://schemas.microsoft.com/office/drawing/2014/main" id="{845FE871-0DEB-41E2-BB7E-8027D6FB86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07816" y="3364158"/>
                <a:ext cx="1145980" cy="3405"/>
              </a:xfrm>
              <a:prstGeom prst="line">
                <a:avLst/>
              </a:prstGeom>
              <a:ln w="9525">
                <a:solidFill>
                  <a:schemeClr val="accent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to 120">
                <a:extLst>
                  <a:ext uri="{FF2B5EF4-FFF2-40B4-BE49-F238E27FC236}">
                    <a16:creationId xmlns:a16="http://schemas.microsoft.com/office/drawing/2014/main" id="{F22CBE37-6A62-4437-9155-9F5031CF62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74846" y="3168339"/>
                <a:ext cx="2230" cy="441021"/>
              </a:xfrm>
              <a:prstGeom prst="line">
                <a:avLst/>
              </a:prstGeom>
              <a:ln w="9525">
                <a:solidFill>
                  <a:schemeClr val="accent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>
                <a:extLst>
                  <a:ext uri="{FF2B5EF4-FFF2-40B4-BE49-F238E27FC236}">
                    <a16:creationId xmlns:a16="http://schemas.microsoft.com/office/drawing/2014/main" id="{7AD35E67-6241-4AC9-BA20-BA80AB8B15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7437" y="3528748"/>
                <a:ext cx="439112" cy="8061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>
                <a:extLst>
                  <a:ext uri="{FF2B5EF4-FFF2-40B4-BE49-F238E27FC236}">
                    <a16:creationId xmlns:a16="http://schemas.microsoft.com/office/drawing/2014/main" id="{F0C592C5-377D-434A-921D-EAAA2DFB3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2708" y="3365860"/>
                <a:ext cx="139629" cy="1651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>
                <a:extLst>
                  <a:ext uri="{FF2B5EF4-FFF2-40B4-BE49-F238E27FC236}">
                    <a16:creationId xmlns:a16="http://schemas.microsoft.com/office/drawing/2014/main" id="{DC025E6F-CC64-44B9-B60D-2D3B701FBC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4167" y="3363527"/>
                <a:ext cx="144004" cy="17091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reto 128">
                <a:extLst>
                  <a:ext uri="{FF2B5EF4-FFF2-40B4-BE49-F238E27FC236}">
                    <a16:creationId xmlns:a16="http://schemas.microsoft.com/office/drawing/2014/main" id="{26E0CAD3-1D8E-4111-B509-38AA9B9F64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74846" y="3532734"/>
                <a:ext cx="441024" cy="7662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ector reto 129">
                <a:extLst>
                  <a:ext uri="{FF2B5EF4-FFF2-40B4-BE49-F238E27FC236}">
                    <a16:creationId xmlns:a16="http://schemas.microsoft.com/office/drawing/2014/main" id="{E5F7BB20-DBA9-4261-8596-7DB8901DBE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56185" y="3222214"/>
                <a:ext cx="199314" cy="14375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ector reto 130">
                <a:extLst>
                  <a:ext uri="{FF2B5EF4-FFF2-40B4-BE49-F238E27FC236}">
                    <a16:creationId xmlns:a16="http://schemas.microsoft.com/office/drawing/2014/main" id="{91144391-151B-4CC9-81B1-CF5DFA112F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70069" y="3168339"/>
                <a:ext cx="386330" cy="5459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>
                <a:extLst>
                  <a:ext uri="{FF2B5EF4-FFF2-40B4-BE49-F238E27FC236}">
                    <a16:creationId xmlns:a16="http://schemas.microsoft.com/office/drawing/2014/main" id="{771DD729-6E84-4E57-B73D-69BB263C9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5485" y="3168339"/>
                <a:ext cx="391591" cy="53874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>
                <a:extLst>
                  <a:ext uri="{FF2B5EF4-FFF2-40B4-BE49-F238E27FC236}">
                    <a16:creationId xmlns:a16="http://schemas.microsoft.com/office/drawing/2014/main" id="{3DC30CB4-E97E-427D-9E18-66AACAC479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6113" y="3217717"/>
                <a:ext cx="185606" cy="15154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FC01F23E-EC27-43D6-9A9A-C045CEE652A1}"/>
                  </a:ext>
                </a:extLst>
              </p:cNvPr>
              <p:cNvSpPr/>
              <p:nvPr/>
            </p:nvSpPr>
            <p:spPr>
              <a:xfrm>
                <a:off x="6955582" y="3143164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C3C0BFD1-FCAC-453F-8609-05233677C741}"/>
                  </a:ext>
                </a:extLst>
              </p:cNvPr>
              <p:cNvSpPr/>
              <p:nvPr/>
            </p:nvSpPr>
            <p:spPr>
              <a:xfrm>
                <a:off x="7330368" y="3195276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1A5CE85-5B42-4A67-B287-D15B4D43101F}"/>
                  </a:ext>
                </a:extLst>
              </p:cNvPr>
              <p:cNvSpPr/>
              <p:nvPr/>
            </p:nvSpPr>
            <p:spPr>
              <a:xfrm>
                <a:off x="7530744" y="3338964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1C6D23D7-3053-45EF-AC2B-F530FB78BB99}"/>
                  </a:ext>
                </a:extLst>
              </p:cNvPr>
              <p:cNvSpPr/>
              <p:nvPr/>
            </p:nvSpPr>
            <p:spPr>
              <a:xfrm>
                <a:off x="7385814" y="3505888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BF2FBC9-C678-4008-BB74-79FD056141EA}"/>
                  </a:ext>
                </a:extLst>
              </p:cNvPr>
              <p:cNvSpPr/>
              <p:nvPr/>
            </p:nvSpPr>
            <p:spPr>
              <a:xfrm>
                <a:off x="6952436" y="3588816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2E2944CE-54F6-4025-8819-4C3E224CE329}"/>
                  </a:ext>
                </a:extLst>
              </p:cNvPr>
              <p:cNvSpPr/>
              <p:nvPr/>
            </p:nvSpPr>
            <p:spPr>
              <a:xfrm>
                <a:off x="6520389" y="3503573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185">
                <a:extLst>
                  <a:ext uri="{FF2B5EF4-FFF2-40B4-BE49-F238E27FC236}">
                    <a16:creationId xmlns:a16="http://schemas.microsoft.com/office/drawing/2014/main" id="{1DEF4BD4-530E-4BDC-A195-15FFC8A206FD}"/>
                  </a:ext>
                </a:extLst>
              </p:cNvPr>
              <p:cNvSpPr/>
              <p:nvPr/>
            </p:nvSpPr>
            <p:spPr>
              <a:xfrm>
                <a:off x="6385034" y="3340667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6C0A74F6-103D-4719-AF3A-CDE5F323A8EC}"/>
                  </a:ext>
                </a:extLst>
              </p:cNvPr>
              <p:cNvSpPr/>
              <p:nvPr/>
            </p:nvSpPr>
            <p:spPr>
              <a:xfrm>
                <a:off x="6565034" y="3188883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9" name="Agrupar 188">
              <a:extLst>
                <a:ext uri="{FF2B5EF4-FFF2-40B4-BE49-F238E27FC236}">
                  <a16:creationId xmlns:a16="http://schemas.microsoft.com/office/drawing/2014/main" id="{95F147B6-E44A-4B88-A3CF-657490FE553C}"/>
                </a:ext>
              </a:extLst>
            </p:cNvPr>
            <p:cNvGrpSpPr/>
            <p:nvPr/>
          </p:nvGrpSpPr>
          <p:grpSpPr>
            <a:xfrm>
              <a:off x="6715573" y="3131097"/>
              <a:ext cx="1155463" cy="441021"/>
              <a:chOff x="6402708" y="3168339"/>
              <a:chExt cx="1155463" cy="441021"/>
            </a:xfrm>
          </p:grpSpPr>
          <p:cxnSp>
            <p:nvCxnSpPr>
              <p:cNvPr id="197" name="Conector reto 196">
                <a:extLst>
                  <a:ext uri="{FF2B5EF4-FFF2-40B4-BE49-F238E27FC236}">
                    <a16:creationId xmlns:a16="http://schemas.microsoft.com/office/drawing/2014/main" id="{06DE1542-B2B8-439A-9042-8D46DC8755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7437" y="3528748"/>
                <a:ext cx="439112" cy="8061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>
                <a:extLst>
                  <a:ext uri="{FF2B5EF4-FFF2-40B4-BE49-F238E27FC236}">
                    <a16:creationId xmlns:a16="http://schemas.microsoft.com/office/drawing/2014/main" id="{71EF4E64-0CE7-4819-B617-CF950BB4C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2708" y="3365860"/>
                <a:ext cx="139629" cy="1651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>
                <a:extLst>
                  <a:ext uri="{FF2B5EF4-FFF2-40B4-BE49-F238E27FC236}">
                    <a16:creationId xmlns:a16="http://schemas.microsoft.com/office/drawing/2014/main" id="{049BFFC5-CA3E-429E-A228-5F1D0EA98F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4167" y="3363527"/>
                <a:ext cx="144004" cy="17091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>
                <a:extLst>
                  <a:ext uri="{FF2B5EF4-FFF2-40B4-BE49-F238E27FC236}">
                    <a16:creationId xmlns:a16="http://schemas.microsoft.com/office/drawing/2014/main" id="{CD3ACF24-EDE4-4908-BD1C-1659E01402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74846" y="3532734"/>
                <a:ext cx="441024" cy="7662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to 200">
                <a:extLst>
                  <a:ext uri="{FF2B5EF4-FFF2-40B4-BE49-F238E27FC236}">
                    <a16:creationId xmlns:a16="http://schemas.microsoft.com/office/drawing/2014/main" id="{F5822142-F571-4DF3-9835-5805985EA5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56185" y="3222214"/>
                <a:ext cx="199314" cy="143756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to 201">
                <a:extLst>
                  <a:ext uri="{FF2B5EF4-FFF2-40B4-BE49-F238E27FC236}">
                    <a16:creationId xmlns:a16="http://schemas.microsoft.com/office/drawing/2014/main" id="{9320B420-2C1B-47BF-8714-79DB8EF49F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70069" y="3168339"/>
                <a:ext cx="386330" cy="54596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>
                <a:extLst>
                  <a:ext uri="{FF2B5EF4-FFF2-40B4-BE49-F238E27FC236}">
                    <a16:creationId xmlns:a16="http://schemas.microsoft.com/office/drawing/2014/main" id="{72DBA6B6-7B72-48ED-A85E-F8BBD4E69B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5485" y="3168339"/>
                <a:ext cx="391591" cy="53874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>
                <a:extLst>
                  <a:ext uri="{FF2B5EF4-FFF2-40B4-BE49-F238E27FC236}">
                    <a16:creationId xmlns:a16="http://schemas.microsoft.com/office/drawing/2014/main" id="{5DA85EA3-3BF6-494E-BE67-EFC79952AD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6113" y="3217717"/>
                <a:ext cx="185606" cy="151549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" name="Agrupar 275">
              <a:extLst>
                <a:ext uri="{FF2B5EF4-FFF2-40B4-BE49-F238E27FC236}">
                  <a16:creationId xmlns:a16="http://schemas.microsoft.com/office/drawing/2014/main" id="{BC87592A-BDC9-43AA-8C51-02FCE9BDF86C}"/>
                </a:ext>
              </a:extLst>
            </p:cNvPr>
            <p:cNvGrpSpPr/>
            <p:nvPr/>
          </p:nvGrpSpPr>
          <p:grpSpPr>
            <a:xfrm>
              <a:off x="6645365" y="3628817"/>
              <a:ext cx="1295879" cy="519328"/>
              <a:chOff x="6402708" y="3168339"/>
              <a:chExt cx="1155463" cy="441021"/>
            </a:xfrm>
          </p:grpSpPr>
          <p:cxnSp>
            <p:nvCxnSpPr>
              <p:cNvPr id="281" name="Conector reto 280">
                <a:extLst>
                  <a:ext uri="{FF2B5EF4-FFF2-40B4-BE49-F238E27FC236}">
                    <a16:creationId xmlns:a16="http://schemas.microsoft.com/office/drawing/2014/main" id="{25683922-7DBE-4326-A9F9-C38AF7C080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7437" y="3528748"/>
                <a:ext cx="439112" cy="8061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to 281">
                <a:extLst>
                  <a:ext uri="{FF2B5EF4-FFF2-40B4-BE49-F238E27FC236}">
                    <a16:creationId xmlns:a16="http://schemas.microsoft.com/office/drawing/2014/main" id="{CC748A94-E37E-4451-B38E-BC6F5D5FEF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2708" y="3365860"/>
                <a:ext cx="139629" cy="1651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to 282">
                <a:extLst>
                  <a:ext uri="{FF2B5EF4-FFF2-40B4-BE49-F238E27FC236}">
                    <a16:creationId xmlns:a16="http://schemas.microsoft.com/office/drawing/2014/main" id="{DD7D8CE5-259E-4A8A-985B-90D158D368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4167" y="3363527"/>
                <a:ext cx="144004" cy="17091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to 283">
                <a:extLst>
                  <a:ext uri="{FF2B5EF4-FFF2-40B4-BE49-F238E27FC236}">
                    <a16:creationId xmlns:a16="http://schemas.microsoft.com/office/drawing/2014/main" id="{8D83B9BC-4A95-454F-9D40-3B70FCD24A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74846" y="3532734"/>
                <a:ext cx="441024" cy="7662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to 284">
                <a:extLst>
                  <a:ext uri="{FF2B5EF4-FFF2-40B4-BE49-F238E27FC236}">
                    <a16:creationId xmlns:a16="http://schemas.microsoft.com/office/drawing/2014/main" id="{BE7670F7-9CF0-4343-BEBE-DC2F80ACA4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56185" y="3222214"/>
                <a:ext cx="199314" cy="143756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to 285">
                <a:extLst>
                  <a:ext uri="{FF2B5EF4-FFF2-40B4-BE49-F238E27FC236}">
                    <a16:creationId xmlns:a16="http://schemas.microsoft.com/office/drawing/2014/main" id="{0C74860D-1232-4519-B44F-E97A7DB077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70069" y="3168339"/>
                <a:ext cx="386330" cy="54596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to 286">
                <a:extLst>
                  <a:ext uri="{FF2B5EF4-FFF2-40B4-BE49-F238E27FC236}">
                    <a16:creationId xmlns:a16="http://schemas.microsoft.com/office/drawing/2014/main" id="{5C32701E-5BFA-4F6B-960B-1088E42CA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5485" y="3168339"/>
                <a:ext cx="391591" cy="53874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to 287">
                <a:extLst>
                  <a:ext uri="{FF2B5EF4-FFF2-40B4-BE49-F238E27FC236}">
                    <a16:creationId xmlns:a16="http://schemas.microsoft.com/office/drawing/2014/main" id="{844B8E7F-65FD-4C15-8F82-3B7A3CE560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6113" y="3217717"/>
                <a:ext cx="185606" cy="151549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9" name="Agrupar 288">
              <a:extLst>
                <a:ext uri="{FF2B5EF4-FFF2-40B4-BE49-F238E27FC236}">
                  <a16:creationId xmlns:a16="http://schemas.microsoft.com/office/drawing/2014/main" id="{E84330B9-6217-4EA6-A225-C51C4611FEDD}"/>
                </a:ext>
              </a:extLst>
            </p:cNvPr>
            <p:cNvGrpSpPr/>
            <p:nvPr/>
          </p:nvGrpSpPr>
          <p:grpSpPr>
            <a:xfrm>
              <a:off x="6605812" y="4206567"/>
              <a:ext cx="1374984" cy="536970"/>
              <a:chOff x="6402708" y="3168339"/>
              <a:chExt cx="1155463" cy="441021"/>
            </a:xfrm>
          </p:grpSpPr>
          <p:cxnSp>
            <p:nvCxnSpPr>
              <p:cNvPr id="294" name="Conector reto 293">
                <a:extLst>
                  <a:ext uri="{FF2B5EF4-FFF2-40B4-BE49-F238E27FC236}">
                    <a16:creationId xmlns:a16="http://schemas.microsoft.com/office/drawing/2014/main" id="{9748ABC6-E12E-475E-92C4-54355F162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7437" y="3528748"/>
                <a:ext cx="439112" cy="8061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to 294">
                <a:extLst>
                  <a:ext uri="{FF2B5EF4-FFF2-40B4-BE49-F238E27FC236}">
                    <a16:creationId xmlns:a16="http://schemas.microsoft.com/office/drawing/2014/main" id="{F4D8E0C7-4834-4D99-934A-4449F5FB4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2708" y="3365860"/>
                <a:ext cx="139629" cy="1651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to 295">
                <a:extLst>
                  <a:ext uri="{FF2B5EF4-FFF2-40B4-BE49-F238E27FC236}">
                    <a16:creationId xmlns:a16="http://schemas.microsoft.com/office/drawing/2014/main" id="{94BB1DC9-2AEE-4D05-B6AA-9F51BF5242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4167" y="3363527"/>
                <a:ext cx="144004" cy="17091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to 296">
                <a:extLst>
                  <a:ext uri="{FF2B5EF4-FFF2-40B4-BE49-F238E27FC236}">
                    <a16:creationId xmlns:a16="http://schemas.microsoft.com/office/drawing/2014/main" id="{5339E929-671B-4E20-8F65-CC2BBB411A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74846" y="3532734"/>
                <a:ext cx="441024" cy="7662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to 297">
                <a:extLst>
                  <a:ext uri="{FF2B5EF4-FFF2-40B4-BE49-F238E27FC236}">
                    <a16:creationId xmlns:a16="http://schemas.microsoft.com/office/drawing/2014/main" id="{D81A347A-ACBF-42FC-B7F5-3326DD0275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56185" y="3222214"/>
                <a:ext cx="199314" cy="143756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to 298">
                <a:extLst>
                  <a:ext uri="{FF2B5EF4-FFF2-40B4-BE49-F238E27FC236}">
                    <a16:creationId xmlns:a16="http://schemas.microsoft.com/office/drawing/2014/main" id="{63C30160-10CC-4177-A2AA-4A1F4FC6D1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70069" y="3168339"/>
                <a:ext cx="386330" cy="54596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to 299">
                <a:extLst>
                  <a:ext uri="{FF2B5EF4-FFF2-40B4-BE49-F238E27FC236}">
                    <a16:creationId xmlns:a16="http://schemas.microsoft.com/office/drawing/2014/main" id="{ED1A095C-3D2F-4DD0-AA01-A6501613AA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5485" y="3168339"/>
                <a:ext cx="391591" cy="53874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to 300">
                <a:extLst>
                  <a:ext uri="{FF2B5EF4-FFF2-40B4-BE49-F238E27FC236}">
                    <a16:creationId xmlns:a16="http://schemas.microsoft.com/office/drawing/2014/main" id="{7FF29650-110B-4D5B-B355-D41AA07C95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6113" y="3217717"/>
                <a:ext cx="185606" cy="151549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Agrupar 301">
              <a:extLst>
                <a:ext uri="{FF2B5EF4-FFF2-40B4-BE49-F238E27FC236}">
                  <a16:creationId xmlns:a16="http://schemas.microsoft.com/office/drawing/2014/main" id="{8B3AFF41-46E8-4756-AA77-7022A99A765B}"/>
                </a:ext>
              </a:extLst>
            </p:cNvPr>
            <p:cNvGrpSpPr/>
            <p:nvPr/>
          </p:nvGrpSpPr>
          <p:grpSpPr>
            <a:xfrm>
              <a:off x="6580171" y="4809422"/>
              <a:ext cx="1426267" cy="544382"/>
              <a:chOff x="6402708" y="3168339"/>
              <a:chExt cx="1155463" cy="441021"/>
            </a:xfrm>
          </p:grpSpPr>
          <p:cxnSp>
            <p:nvCxnSpPr>
              <p:cNvPr id="303" name="Conector reto 302">
                <a:extLst>
                  <a:ext uri="{FF2B5EF4-FFF2-40B4-BE49-F238E27FC236}">
                    <a16:creationId xmlns:a16="http://schemas.microsoft.com/office/drawing/2014/main" id="{2AE1DDC9-B0EC-48BA-A418-6B2DF219B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5738" y="3224528"/>
                <a:ext cx="819818" cy="304800"/>
              </a:xfrm>
              <a:prstGeom prst="line">
                <a:avLst/>
              </a:prstGeom>
              <a:ln w="9525">
                <a:solidFill>
                  <a:schemeClr val="accent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to 303">
                <a:extLst>
                  <a:ext uri="{FF2B5EF4-FFF2-40B4-BE49-F238E27FC236}">
                    <a16:creationId xmlns:a16="http://schemas.microsoft.com/office/drawing/2014/main" id="{FA2CE73A-7A24-47A8-8326-EE105820D8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0634" y="3224528"/>
                <a:ext cx="820928" cy="304800"/>
              </a:xfrm>
              <a:prstGeom prst="line">
                <a:avLst/>
              </a:prstGeom>
              <a:ln w="9525">
                <a:solidFill>
                  <a:schemeClr val="accent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to 304">
                <a:extLst>
                  <a:ext uri="{FF2B5EF4-FFF2-40B4-BE49-F238E27FC236}">
                    <a16:creationId xmlns:a16="http://schemas.microsoft.com/office/drawing/2014/main" id="{7023D2C5-A0A2-48EE-B973-BC7652A5EF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07816" y="3364158"/>
                <a:ext cx="1145980" cy="3405"/>
              </a:xfrm>
              <a:prstGeom prst="line">
                <a:avLst/>
              </a:prstGeom>
              <a:ln w="9525">
                <a:solidFill>
                  <a:schemeClr val="accent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to 305">
                <a:extLst>
                  <a:ext uri="{FF2B5EF4-FFF2-40B4-BE49-F238E27FC236}">
                    <a16:creationId xmlns:a16="http://schemas.microsoft.com/office/drawing/2014/main" id="{E9AA36DB-74FD-4863-91B3-65777E81E0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74846" y="3168339"/>
                <a:ext cx="2230" cy="441021"/>
              </a:xfrm>
              <a:prstGeom prst="line">
                <a:avLst/>
              </a:prstGeom>
              <a:ln w="9525">
                <a:solidFill>
                  <a:schemeClr val="accent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to 306">
                <a:extLst>
                  <a:ext uri="{FF2B5EF4-FFF2-40B4-BE49-F238E27FC236}">
                    <a16:creationId xmlns:a16="http://schemas.microsoft.com/office/drawing/2014/main" id="{A364FCE1-8836-4BF0-B960-29C30DA63F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7437" y="3528748"/>
                <a:ext cx="439112" cy="8061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to 307">
                <a:extLst>
                  <a:ext uri="{FF2B5EF4-FFF2-40B4-BE49-F238E27FC236}">
                    <a16:creationId xmlns:a16="http://schemas.microsoft.com/office/drawing/2014/main" id="{74B157A9-EEF2-4FD6-88C1-AFEEA417D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2708" y="3365860"/>
                <a:ext cx="139629" cy="1651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to 308">
                <a:extLst>
                  <a:ext uri="{FF2B5EF4-FFF2-40B4-BE49-F238E27FC236}">
                    <a16:creationId xmlns:a16="http://schemas.microsoft.com/office/drawing/2014/main" id="{9C11F9F0-2EC1-4A9D-A45D-4565690565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4167" y="3363527"/>
                <a:ext cx="144004" cy="17091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to 309">
                <a:extLst>
                  <a:ext uri="{FF2B5EF4-FFF2-40B4-BE49-F238E27FC236}">
                    <a16:creationId xmlns:a16="http://schemas.microsoft.com/office/drawing/2014/main" id="{A5E839B7-F3E3-4556-B21C-F5CB4531D6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74846" y="3532734"/>
                <a:ext cx="441024" cy="7662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to 310">
                <a:extLst>
                  <a:ext uri="{FF2B5EF4-FFF2-40B4-BE49-F238E27FC236}">
                    <a16:creationId xmlns:a16="http://schemas.microsoft.com/office/drawing/2014/main" id="{9085121F-3EA8-4064-8676-464EB7A0E5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56185" y="3222214"/>
                <a:ext cx="199314" cy="143756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to 311">
                <a:extLst>
                  <a:ext uri="{FF2B5EF4-FFF2-40B4-BE49-F238E27FC236}">
                    <a16:creationId xmlns:a16="http://schemas.microsoft.com/office/drawing/2014/main" id="{041DF7F7-F3DD-4037-85FF-60F16BDBD4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70069" y="3168339"/>
                <a:ext cx="386330" cy="54596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to 312">
                <a:extLst>
                  <a:ext uri="{FF2B5EF4-FFF2-40B4-BE49-F238E27FC236}">
                    <a16:creationId xmlns:a16="http://schemas.microsoft.com/office/drawing/2014/main" id="{C87F895E-759D-4764-ABCB-40076E6640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5485" y="3168339"/>
                <a:ext cx="391591" cy="53874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to 313">
                <a:extLst>
                  <a:ext uri="{FF2B5EF4-FFF2-40B4-BE49-F238E27FC236}">
                    <a16:creationId xmlns:a16="http://schemas.microsoft.com/office/drawing/2014/main" id="{0691FC39-B01D-456C-8BD4-379973978F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6113" y="3217717"/>
                <a:ext cx="185606" cy="151549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5" name="Elipse 314">
              <a:extLst>
                <a:ext uri="{FF2B5EF4-FFF2-40B4-BE49-F238E27FC236}">
                  <a16:creationId xmlns:a16="http://schemas.microsoft.com/office/drawing/2014/main" id="{BB57AC98-7890-4AEE-8354-E1BD24E8F600}"/>
                </a:ext>
              </a:extLst>
            </p:cNvPr>
            <p:cNvSpPr/>
            <p:nvPr/>
          </p:nvSpPr>
          <p:spPr>
            <a:xfrm>
              <a:off x="7265444" y="3106455"/>
              <a:ext cx="43444" cy="45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6" name="Elipse 315">
              <a:extLst>
                <a:ext uri="{FF2B5EF4-FFF2-40B4-BE49-F238E27FC236}">
                  <a16:creationId xmlns:a16="http://schemas.microsoft.com/office/drawing/2014/main" id="{E788426D-0829-4829-BFCB-FE255F288011}"/>
                </a:ext>
              </a:extLst>
            </p:cNvPr>
            <p:cNvSpPr/>
            <p:nvPr/>
          </p:nvSpPr>
          <p:spPr>
            <a:xfrm>
              <a:off x="7645615" y="3167957"/>
              <a:ext cx="43444" cy="45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7" name="Elipse 316">
              <a:extLst>
                <a:ext uri="{FF2B5EF4-FFF2-40B4-BE49-F238E27FC236}">
                  <a16:creationId xmlns:a16="http://schemas.microsoft.com/office/drawing/2014/main" id="{84813F6A-C59D-4568-AF8E-50F0B17F81DF}"/>
                </a:ext>
              </a:extLst>
            </p:cNvPr>
            <p:cNvSpPr/>
            <p:nvPr/>
          </p:nvSpPr>
          <p:spPr>
            <a:xfrm>
              <a:off x="7842155" y="3303958"/>
              <a:ext cx="43444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8" name="Elipse 317">
              <a:extLst>
                <a:ext uri="{FF2B5EF4-FFF2-40B4-BE49-F238E27FC236}">
                  <a16:creationId xmlns:a16="http://schemas.microsoft.com/office/drawing/2014/main" id="{42528E4D-CDCF-4EBD-91A5-B29368174FD0}"/>
                </a:ext>
              </a:extLst>
            </p:cNvPr>
            <p:cNvSpPr/>
            <p:nvPr/>
          </p:nvSpPr>
          <p:spPr>
            <a:xfrm>
              <a:off x="7703301" y="3469088"/>
              <a:ext cx="43444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9" name="Elipse 318">
              <a:extLst>
                <a:ext uri="{FF2B5EF4-FFF2-40B4-BE49-F238E27FC236}">
                  <a16:creationId xmlns:a16="http://schemas.microsoft.com/office/drawing/2014/main" id="{F1AB37D1-A930-4450-9D5C-A54CD3B458E1}"/>
                </a:ext>
              </a:extLst>
            </p:cNvPr>
            <p:cNvSpPr/>
            <p:nvPr/>
          </p:nvSpPr>
          <p:spPr>
            <a:xfrm>
              <a:off x="7263601" y="3545915"/>
              <a:ext cx="43444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0" name="Elipse 319">
              <a:extLst>
                <a:ext uri="{FF2B5EF4-FFF2-40B4-BE49-F238E27FC236}">
                  <a16:creationId xmlns:a16="http://schemas.microsoft.com/office/drawing/2014/main" id="{7BC659C9-F079-4571-B74F-C3B21C83AA4B}"/>
                </a:ext>
              </a:extLst>
            </p:cNvPr>
            <p:cNvSpPr/>
            <p:nvPr/>
          </p:nvSpPr>
          <p:spPr>
            <a:xfrm>
              <a:off x="6827607" y="3468103"/>
              <a:ext cx="43444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1" name="Elipse 320">
              <a:extLst>
                <a:ext uri="{FF2B5EF4-FFF2-40B4-BE49-F238E27FC236}">
                  <a16:creationId xmlns:a16="http://schemas.microsoft.com/office/drawing/2014/main" id="{2818E292-3A1A-4FD0-A425-E53D2924C748}"/>
                </a:ext>
              </a:extLst>
            </p:cNvPr>
            <p:cNvSpPr/>
            <p:nvPr/>
          </p:nvSpPr>
          <p:spPr>
            <a:xfrm>
              <a:off x="6701615" y="3308585"/>
              <a:ext cx="43444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2" name="Elipse 321">
              <a:extLst>
                <a:ext uri="{FF2B5EF4-FFF2-40B4-BE49-F238E27FC236}">
                  <a16:creationId xmlns:a16="http://schemas.microsoft.com/office/drawing/2014/main" id="{C4707D1A-A575-4F2E-B3D7-7F8EE0A82CC1}"/>
                </a:ext>
              </a:extLst>
            </p:cNvPr>
            <p:cNvSpPr/>
            <p:nvPr/>
          </p:nvSpPr>
          <p:spPr>
            <a:xfrm>
              <a:off x="6876708" y="3161021"/>
              <a:ext cx="43444" cy="45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3" name="Elipse 322">
              <a:extLst>
                <a:ext uri="{FF2B5EF4-FFF2-40B4-BE49-F238E27FC236}">
                  <a16:creationId xmlns:a16="http://schemas.microsoft.com/office/drawing/2014/main" id="{401A6EA4-8CF7-493F-BEDF-72088BF62F05}"/>
                </a:ext>
              </a:extLst>
            </p:cNvPr>
            <p:cNvSpPr/>
            <p:nvPr/>
          </p:nvSpPr>
          <p:spPr>
            <a:xfrm>
              <a:off x="7265130" y="3611714"/>
              <a:ext cx="43444" cy="45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4" name="Elipse 323">
              <a:extLst>
                <a:ext uri="{FF2B5EF4-FFF2-40B4-BE49-F238E27FC236}">
                  <a16:creationId xmlns:a16="http://schemas.microsoft.com/office/drawing/2014/main" id="{364BAB6A-8AC4-4374-A3C9-1F4290AEAF4F}"/>
                </a:ext>
              </a:extLst>
            </p:cNvPr>
            <p:cNvSpPr/>
            <p:nvPr/>
          </p:nvSpPr>
          <p:spPr>
            <a:xfrm>
              <a:off x="7692121" y="3670478"/>
              <a:ext cx="43444" cy="45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5" name="Elipse 324">
              <a:extLst>
                <a:ext uri="{FF2B5EF4-FFF2-40B4-BE49-F238E27FC236}">
                  <a16:creationId xmlns:a16="http://schemas.microsoft.com/office/drawing/2014/main" id="{ABF321B3-FC0A-45CF-8C65-6C7A62CC364F}"/>
                </a:ext>
              </a:extLst>
            </p:cNvPr>
            <p:cNvSpPr/>
            <p:nvPr/>
          </p:nvSpPr>
          <p:spPr>
            <a:xfrm>
              <a:off x="7908157" y="3837073"/>
              <a:ext cx="43444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6" name="Elipse 325">
              <a:extLst>
                <a:ext uri="{FF2B5EF4-FFF2-40B4-BE49-F238E27FC236}">
                  <a16:creationId xmlns:a16="http://schemas.microsoft.com/office/drawing/2014/main" id="{CD735372-C1F9-4ED3-AF3D-54D54B8366FE}"/>
                </a:ext>
              </a:extLst>
            </p:cNvPr>
            <p:cNvSpPr/>
            <p:nvPr/>
          </p:nvSpPr>
          <p:spPr>
            <a:xfrm>
              <a:off x="7752224" y="4027483"/>
              <a:ext cx="43444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7" name="Elipse 326">
              <a:extLst>
                <a:ext uri="{FF2B5EF4-FFF2-40B4-BE49-F238E27FC236}">
                  <a16:creationId xmlns:a16="http://schemas.microsoft.com/office/drawing/2014/main" id="{0FFE8BD1-BC81-4996-A761-D1568560C24B}"/>
                </a:ext>
              </a:extLst>
            </p:cNvPr>
            <p:cNvSpPr/>
            <p:nvPr/>
          </p:nvSpPr>
          <p:spPr>
            <a:xfrm>
              <a:off x="7262455" y="4122360"/>
              <a:ext cx="43444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8" name="Elipse 327">
              <a:extLst>
                <a:ext uri="{FF2B5EF4-FFF2-40B4-BE49-F238E27FC236}">
                  <a16:creationId xmlns:a16="http://schemas.microsoft.com/office/drawing/2014/main" id="{4C34A466-C2D4-401D-8CCF-FB95F088E264}"/>
                </a:ext>
              </a:extLst>
            </p:cNvPr>
            <p:cNvSpPr/>
            <p:nvPr/>
          </p:nvSpPr>
          <p:spPr>
            <a:xfrm>
              <a:off x="6789954" y="4026157"/>
              <a:ext cx="43444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9" name="Elipse 328">
              <a:extLst>
                <a:ext uri="{FF2B5EF4-FFF2-40B4-BE49-F238E27FC236}">
                  <a16:creationId xmlns:a16="http://schemas.microsoft.com/office/drawing/2014/main" id="{DA706034-7D47-41CC-95BC-1D36094FDE77}"/>
                </a:ext>
              </a:extLst>
            </p:cNvPr>
            <p:cNvSpPr/>
            <p:nvPr/>
          </p:nvSpPr>
          <p:spPr>
            <a:xfrm>
              <a:off x="6638827" y="3837073"/>
              <a:ext cx="43444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0" name="Elipse 329">
              <a:extLst>
                <a:ext uri="{FF2B5EF4-FFF2-40B4-BE49-F238E27FC236}">
                  <a16:creationId xmlns:a16="http://schemas.microsoft.com/office/drawing/2014/main" id="{99C396FD-B634-437A-B3FB-57EC6C2B74E6}"/>
                </a:ext>
              </a:extLst>
            </p:cNvPr>
            <p:cNvSpPr/>
            <p:nvPr/>
          </p:nvSpPr>
          <p:spPr>
            <a:xfrm>
              <a:off x="6832220" y="3667537"/>
              <a:ext cx="43444" cy="45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1" name="Elipse 330">
              <a:extLst>
                <a:ext uri="{FF2B5EF4-FFF2-40B4-BE49-F238E27FC236}">
                  <a16:creationId xmlns:a16="http://schemas.microsoft.com/office/drawing/2014/main" id="{29DC3C5B-317F-48D1-9B7F-44246E759181}"/>
                </a:ext>
              </a:extLst>
            </p:cNvPr>
            <p:cNvSpPr/>
            <p:nvPr/>
          </p:nvSpPr>
          <p:spPr>
            <a:xfrm>
              <a:off x="7265309" y="4189880"/>
              <a:ext cx="43444" cy="45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Elipse 331">
              <a:extLst>
                <a:ext uri="{FF2B5EF4-FFF2-40B4-BE49-F238E27FC236}">
                  <a16:creationId xmlns:a16="http://schemas.microsoft.com/office/drawing/2014/main" id="{66C04234-6579-477B-AC09-3914C2933375}"/>
                </a:ext>
              </a:extLst>
            </p:cNvPr>
            <p:cNvSpPr/>
            <p:nvPr/>
          </p:nvSpPr>
          <p:spPr>
            <a:xfrm>
              <a:off x="7718461" y="4251094"/>
              <a:ext cx="43444" cy="45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Elipse 332">
              <a:extLst>
                <a:ext uri="{FF2B5EF4-FFF2-40B4-BE49-F238E27FC236}">
                  <a16:creationId xmlns:a16="http://schemas.microsoft.com/office/drawing/2014/main" id="{C7452EDD-1F0B-4BBC-A9C7-0CC7502FEDBE}"/>
                </a:ext>
              </a:extLst>
            </p:cNvPr>
            <p:cNvSpPr/>
            <p:nvPr/>
          </p:nvSpPr>
          <p:spPr>
            <a:xfrm>
              <a:off x="7944772" y="4420971"/>
              <a:ext cx="43444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4" name="Elipse 333">
              <a:extLst>
                <a:ext uri="{FF2B5EF4-FFF2-40B4-BE49-F238E27FC236}">
                  <a16:creationId xmlns:a16="http://schemas.microsoft.com/office/drawing/2014/main" id="{233D493E-5383-4DEC-A885-D2EB7A20ED61}"/>
                </a:ext>
              </a:extLst>
            </p:cNvPr>
            <p:cNvSpPr/>
            <p:nvPr/>
          </p:nvSpPr>
          <p:spPr>
            <a:xfrm>
              <a:off x="7785787" y="4622913"/>
              <a:ext cx="43444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5" name="Elipse 334">
              <a:extLst>
                <a:ext uri="{FF2B5EF4-FFF2-40B4-BE49-F238E27FC236}">
                  <a16:creationId xmlns:a16="http://schemas.microsoft.com/office/drawing/2014/main" id="{6F80484B-B5B4-4692-BFDA-C412FC3FA296}"/>
                </a:ext>
              </a:extLst>
            </p:cNvPr>
            <p:cNvSpPr/>
            <p:nvPr/>
          </p:nvSpPr>
          <p:spPr>
            <a:xfrm>
              <a:off x="7265485" y="4720094"/>
              <a:ext cx="43444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6" name="Elipse 335">
              <a:extLst>
                <a:ext uri="{FF2B5EF4-FFF2-40B4-BE49-F238E27FC236}">
                  <a16:creationId xmlns:a16="http://schemas.microsoft.com/office/drawing/2014/main" id="{1F2728A5-AE0D-44AE-8C08-5C62CEAD2E69}"/>
                </a:ext>
              </a:extLst>
            </p:cNvPr>
            <p:cNvSpPr/>
            <p:nvPr/>
          </p:nvSpPr>
          <p:spPr>
            <a:xfrm>
              <a:off x="6750926" y="4622913"/>
              <a:ext cx="43444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7" name="Elipse 336">
              <a:extLst>
                <a:ext uri="{FF2B5EF4-FFF2-40B4-BE49-F238E27FC236}">
                  <a16:creationId xmlns:a16="http://schemas.microsoft.com/office/drawing/2014/main" id="{CA357BE4-C34F-47B8-AB5F-5BD2ACA15BDB}"/>
                </a:ext>
              </a:extLst>
            </p:cNvPr>
            <p:cNvSpPr/>
            <p:nvPr/>
          </p:nvSpPr>
          <p:spPr>
            <a:xfrm>
              <a:off x="6600232" y="4424523"/>
              <a:ext cx="43444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8" name="Elipse 337">
              <a:extLst>
                <a:ext uri="{FF2B5EF4-FFF2-40B4-BE49-F238E27FC236}">
                  <a16:creationId xmlns:a16="http://schemas.microsoft.com/office/drawing/2014/main" id="{01412433-AF2D-4A83-AB09-BE788907BF02}"/>
                </a:ext>
              </a:extLst>
            </p:cNvPr>
            <p:cNvSpPr/>
            <p:nvPr/>
          </p:nvSpPr>
          <p:spPr>
            <a:xfrm>
              <a:off x="6811011" y="4246322"/>
              <a:ext cx="43444" cy="45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9" name="Elipse 338">
              <a:extLst>
                <a:ext uri="{FF2B5EF4-FFF2-40B4-BE49-F238E27FC236}">
                  <a16:creationId xmlns:a16="http://schemas.microsoft.com/office/drawing/2014/main" id="{329131FD-CA85-4804-BA71-6B31290ADF58}"/>
                </a:ext>
              </a:extLst>
            </p:cNvPr>
            <p:cNvSpPr/>
            <p:nvPr/>
          </p:nvSpPr>
          <p:spPr>
            <a:xfrm>
              <a:off x="7266524" y="4787756"/>
              <a:ext cx="43444" cy="45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0" name="Elipse 339">
              <a:extLst>
                <a:ext uri="{FF2B5EF4-FFF2-40B4-BE49-F238E27FC236}">
                  <a16:creationId xmlns:a16="http://schemas.microsoft.com/office/drawing/2014/main" id="{1D41F043-75FE-4F10-A2A5-FCBCCDF15791}"/>
                </a:ext>
              </a:extLst>
            </p:cNvPr>
            <p:cNvSpPr/>
            <p:nvPr/>
          </p:nvSpPr>
          <p:spPr>
            <a:xfrm>
              <a:off x="7731986" y="4858369"/>
              <a:ext cx="43444" cy="45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1" name="Elipse 340">
              <a:extLst>
                <a:ext uri="{FF2B5EF4-FFF2-40B4-BE49-F238E27FC236}">
                  <a16:creationId xmlns:a16="http://schemas.microsoft.com/office/drawing/2014/main" id="{17938066-5F15-4F66-AE07-65B01593C0A9}"/>
                </a:ext>
              </a:extLst>
            </p:cNvPr>
            <p:cNvSpPr/>
            <p:nvPr/>
          </p:nvSpPr>
          <p:spPr>
            <a:xfrm>
              <a:off x="7973337" y="5027496"/>
              <a:ext cx="43444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2" name="Elipse 341">
              <a:extLst>
                <a:ext uri="{FF2B5EF4-FFF2-40B4-BE49-F238E27FC236}">
                  <a16:creationId xmlns:a16="http://schemas.microsoft.com/office/drawing/2014/main" id="{886419A9-F7F3-4840-8F7C-221DEB6C62AE}"/>
                </a:ext>
              </a:extLst>
            </p:cNvPr>
            <p:cNvSpPr/>
            <p:nvPr/>
          </p:nvSpPr>
          <p:spPr>
            <a:xfrm>
              <a:off x="7800119" y="5228241"/>
              <a:ext cx="43444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3" name="Elipse 342">
              <a:extLst>
                <a:ext uri="{FF2B5EF4-FFF2-40B4-BE49-F238E27FC236}">
                  <a16:creationId xmlns:a16="http://schemas.microsoft.com/office/drawing/2014/main" id="{5617908D-9CC7-4A06-AC90-0D4111F32A08}"/>
                </a:ext>
              </a:extLst>
            </p:cNvPr>
            <p:cNvSpPr/>
            <p:nvPr/>
          </p:nvSpPr>
          <p:spPr>
            <a:xfrm>
              <a:off x="7266780" y="5326881"/>
              <a:ext cx="43444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4" name="Elipse 343">
              <a:extLst>
                <a:ext uri="{FF2B5EF4-FFF2-40B4-BE49-F238E27FC236}">
                  <a16:creationId xmlns:a16="http://schemas.microsoft.com/office/drawing/2014/main" id="{FE8F8530-524D-4ED0-BCF2-F7EC664092C2}"/>
                </a:ext>
              </a:extLst>
            </p:cNvPr>
            <p:cNvSpPr/>
            <p:nvPr/>
          </p:nvSpPr>
          <p:spPr>
            <a:xfrm>
              <a:off x="6729760" y="5230588"/>
              <a:ext cx="43444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5" name="Elipse 344">
              <a:extLst>
                <a:ext uri="{FF2B5EF4-FFF2-40B4-BE49-F238E27FC236}">
                  <a16:creationId xmlns:a16="http://schemas.microsoft.com/office/drawing/2014/main" id="{330CF160-4A96-4053-9116-16961D8741AC}"/>
                </a:ext>
              </a:extLst>
            </p:cNvPr>
            <p:cNvSpPr/>
            <p:nvPr/>
          </p:nvSpPr>
          <p:spPr>
            <a:xfrm>
              <a:off x="6565254" y="5025438"/>
              <a:ext cx="43444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6" name="Elipse 345">
              <a:extLst>
                <a:ext uri="{FF2B5EF4-FFF2-40B4-BE49-F238E27FC236}">
                  <a16:creationId xmlns:a16="http://schemas.microsoft.com/office/drawing/2014/main" id="{D2099B44-CC95-4707-A726-D0B9A3EB5E88}"/>
                </a:ext>
              </a:extLst>
            </p:cNvPr>
            <p:cNvSpPr/>
            <p:nvPr/>
          </p:nvSpPr>
          <p:spPr>
            <a:xfrm>
              <a:off x="6790225" y="4846967"/>
              <a:ext cx="43444" cy="45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7" name="Elipse 346">
              <a:extLst>
                <a:ext uri="{FF2B5EF4-FFF2-40B4-BE49-F238E27FC236}">
                  <a16:creationId xmlns:a16="http://schemas.microsoft.com/office/drawing/2014/main" id="{990A5E17-4A6C-4BAB-8189-DEBFDC9097EC}"/>
                </a:ext>
              </a:extLst>
            </p:cNvPr>
            <p:cNvSpPr/>
            <p:nvPr/>
          </p:nvSpPr>
          <p:spPr>
            <a:xfrm>
              <a:off x="7266401" y="2793723"/>
              <a:ext cx="43444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8" name="Elipse 347">
              <a:extLst>
                <a:ext uri="{FF2B5EF4-FFF2-40B4-BE49-F238E27FC236}">
                  <a16:creationId xmlns:a16="http://schemas.microsoft.com/office/drawing/2014/main" id="{B259F412-B311-4532-B273-37B7A0A756CC}"/>
                </a:ext>
              </a:extLst>
            </p:cNvPr>
            <p:cNvSpPr/>
            <p:nvPr/>
          </p:nvSpPr>
          <p:spPr>
            <a:xfrm>
              <a:off x="7266401" y="5027954"/>
              <a:ext cx="43444" cy="45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471082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46EF2F-8453-4D4B-89C2-09AB4B2BE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primeiro </a:t>
            </a:r>
            <a:r>
              <a:rPr lang="pt-BR" dirty="0">
                <a:solidFill>
                  <a:schemeClr val="accent3"/>
                </a:solidFill>
              </a:rPr>
              <a:t>vértice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coincide</a:t>
            </a:r>
            <a:r>
              <a:rPr lang="pt-BR" dirty="0"/>
              <a:t> com o último vértice </a:t>
            </a:r>
          </a:p>
          <a:p>
            <a:pPr lvl="1"/>
            <a:r>
              <a:rPr lang="pt-BR" dirty="0"/>
              <a:t>Mas eles devem ser </a:t>
            </a:r>
            <a:r>
              <a:rPr lang="pt-BR" dirty="0">
                <a:solidFill>
                  <a:schemeClr val="accent2"/>
                </a:solidFill>
              </a:rPr>
              <a:t>mapeados para posições diferentes </a:t>
            </a:r>
            <a:r>
              <a:rPr lang="pt-BR" dirty="0"/>
              <a:t>em uma textura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441A3F-E587-49A7-A2AE-E8D7AD91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Cilindro - Lateral</a:t>
            </a:r>
          </a:p>
        </p:txBody>
      </p:sp>
      <p:pic>
        <p:nvPicPr>
          <p:cNvPr id="1026" name="Picture 2" descr="3DS Max – Cylinder Unwrap | Reece Harrison">
            <a:extLst>
              <a:ext uri="{FF2B5EF4-FFF2-40B4-BE49-F238E27FC236}">
                <a16:creationId xmlns:a16="http://schemas.microsoft.com/office/drawing/2014/main" id="{8CA2A2C7-FE5E-4E25-8256-B059A2DBF6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24559" y="3746968"/>
            <a:ext cx="2473012" cy="152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39D338A9-BDBC-413A-9000-A29F4632EBC6}"/>
              </a:ext>
            </a:extLst>
          </p:cNvPr>
          <p:cNvSpPr txBox="1"/>
          <p:nvPr/>
        </p:nvSpPr>
        <p:spPr>
          <a:xfrm>
            <a:off x="9236979" y="540503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Textura</a:t>
            </a:r>
          </a:p>
        </p:txBody>
      </p: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52EAAF18-56F4-4A90-A9A6-6E732B31D803}"/>
              </a:ext>
            </a:extLst>
          </p:cNvPr>
          <p:cNvGrpSpPr/>
          <p:nvPr/>
        </p:nvGrpSpPr>
        <p:grpSpPr>
          <a:xfrm>
            <a:off x="1926717" y="4163699"/>
            <a:ext cx="1312774" cy="556365"/>
            <a:chOff x="10348594" y="4019038"/>
            <a:chExt cx="1312774" cy="556365"/>
          </a:xfrm>
        </p:grpSpPr>
        <p:cxnSp>
          <p:nvCxnSpPr>
            <p:cNvPr id="265" name="Conector reto 264">
              <a:extLst>
                <a:ext uri="{FF2B5EF4-FFF2-40B4-BE49-F238E27FC236}">
                  <a16:creationId xmlns:a16="http://schemas.microsoft.com/office/drawing/2014/main" id="{8C3B1882-133B-4589-BBA7-678D6EDE15E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6234" y="4460544"/>
              <a:ext cx="492474" cy="949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to 265">
              <a:extLst>
                <a:ext uri="{FF2B5EF4-FFF2-40B4-BE49-F238E27FC236}">
                  <a16:creationId xmlns:a16="http://schemas.microsoft.com/office/drawing/2014/main" id="{4E8E5F31-CEAF-44D5-B7D5-086EF0528A2A}"/>
                </a:ext>
              </a:extLst>
            </p:cNvPr>
            <p:cNvCxnSpPr>
              <a:cxnSpLocks/>
            </p:cNvCxnSpPr>
            <p:nvPr/>
          </p:nvCxnSpPr>
          <p:spPr>
            <a:xfrm>
              <a:off x="10355132" y="4268734"/>
              <a:ext cx="156597" cy="19449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to 266">
              <a:extLst>
                <a:ext uri="{FF2B5EF4-FFF2-40B4-BE49-F238E27FC236}">
                  <a16:creationId xmlns:a16="http://schemas.microsoft.com/office/drawing/2014/main" id="{2E68D9CD-952F-45D4-A236-C7BD06669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89507" y="4265986"/>
              <a:ext cx="161504" cy="20125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to 267">
              <a:extLst>
                <a:ext uri="{FF2B5EF4-FFF2-40B4-BE49-F238E27FC236}">
                  <a16:creationId xmlns:a16="http://schemas.microsoft.com/office/drawing/2014/main" id="{42CAA073-773B-4893-9282-208AE44E1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6798" y="4465237"/>
              <a:ext cx="494619" cy="902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to 268">
              <a:extLst>
                <a:ext uri="{FF2B5EF4-FFF2-40B4-BE49-F238E27FC236}">
                  <a16:creationId xmlns:a16="http://schemas.microsoft.com/office/drawing/2014/main" id="{2CC9ED53-3F43-41B2-86BC-34D0B7A9E4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24479" y="4099582"/>
              <a:ext cx="223535" cy="169281"/>
            </a:xfrm>
            <a:prstGeom prst="line">
              <a:avLst/>
            </a:prstGeom>
            <a:ln w="63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to 269">
              <a:extLst>
                <a:ext uri="{FF2B5EF4-FFF2-40B4-BE49-F238E27FC236}">
                  <a16:creationId xmlns:a16="http://schemas.microsoft.com/office/drawing/2014/main" id="{C9C4271B-0AE1-4C7B-8F41-ADB0AF8069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91441" y="4036141"/>
              <a:ext cx="433278" cy="64290"/>
            </a:xfrm>
            <a:prstGeom prst="line">
              <a:avLst/>
            </a:prstGeom>
            <a:ln w="63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to 270">
              <a:extLst>
                <a:ext uri="{FF2B5EF4-FFF2-40B4-BE49-F238E27FC236}">
                  <a16:creationId xmlns:a16="http://schemas.microsoft.com/office/drawing/2014/main" id="{FE337994-D07F-4E7A-88E5-E66BF42817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60121" y="4036141"/>
              <a:ext cx="439179" cy="63440"/>
            </a:xfrm>
            <a:prstGeom prst="line">
              <a:avLst/>
            </a:prstGeom>
            <a:ln w="63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to 271">
              <a:extLst>
                <a:ext uri="{FF2B5EF4-FFF2-40B4-BE49-F238E27FC236}">
                  <a16:creationId xmlns:a16="http://schemas.microsoft.com/office/drawing/2014/main" id="{00CA034B-DA55-4E8E-A864-84CCE6E5D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58951" y="4094286"/>
              <a:ext cx="208162" cy="178458"/>
            </a:xfrm>
            <a:prstGeom prst="line">
              <a:avLst/>
            </a:prstGeom>
            <a:ln w="63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Elipse 218">
              <a:extLst>
                <a:ext uri="{FF2B5EF4-FFF2-40B4-BE49-F238E27FC236}">
                  <a16:creationId xmlns:a16="http://schemas.microsoft.com/office/drawing/2014/main" id="{16D0767E-0FAB-4FB7-8066-CD1B183431FF}"/>
                </a:ext>
              </a:extLst>
            </p:cNvPr>
            <p:cNvSpPr/>
            <p:nvPr/>
          </p:nvSpPr>
          <p:spPr>
            <a:xfrm>
              <a:off x="10974897" y="4019038"/>
              <a:ext cx="43444" cy="45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Elipse 219">
              <a:extLst>
                <a:ext uri="{FF2B5EF4-FFF2-40B4-BE49-F238E27FC236}">
                  <a16:creationId xmlns:a16="http://schemas.microsoft.com/office/drawing/2014/main" id="{FC12F3D8-1980-4284-957C-9677383A2988}"/>
                </a:ext>
              </a:extLst>
            </p:cNvPr>
            <p:cNvSpPr/>
            <p:nvPr/>
          </p:nvSpPr>
          <p:spPr>
            <a:xfrm>
              <a:off x="11401888" y="4077802"/>
              <a:ext cx="43444" cy="45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Elipse 220">
              <a:extLst>
                <a:ext uri="{FF2B5EF4-FFF2-40B4-BE49-F238E27FC236}">
                  <a16:creationId xmlns:a16="http://schemas.microsoft.com/office/drawing/2014/main" id="{9AEA4B9F-221D-4436-946F-255DF699EDC2}"/>
                </a:ext>
              </a:extLst>
            </p:cNvPr>
            <p:cNvSpPr/>
            <p:nvPr/>
          </p:nvSpPr>
          <p:spPr>
            <a:xfrm>
              <a:off x="11617924" y="4244397"/>
              <a:ext cx="43444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Elipse 221">
              <a:extLst>
                <a:ext uri="{FF2B5EF4-FFF2-40B4-BE49-F238E27FC236}">
                  <a16:creationId xmlns:a16="http://schemas.microsoft.com/office/drawing/2014/main" id="{7291A9B2-F166-45D0-AC70-38F5EAE255C7}"/>
                </a:ext>
              </a:extLst>
            </p:cNvPr>
            <p:cNvSpPr/>
            <p:nvPr/>
          </p:nvSpPr>
          <p:spPr>
            <a:xfrm>
              <a:off x="11461991" y="4434807"/>
              <a:ext cx="43444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Elipse 222">
              <a:extLst>
                <a:ext uri="{FF2B5EF4-FFF2-40B4-BE49-F238E27FC236}">
                  <a16:creationId xmlns:a16="http://schemas.microsoft.com/office/drawing/2014/main" id="{FCF7CDD2-C5F6-42A7-9265-9276C3C0DEF5}"/>
                </a:ext>
              </a:extLst>
            </p:cNvPr>
            <p:cNvSpPr/>
            <p:nvPr/>
          </p:nvSpPr>
          <p:spPr>
            <a:xfrm>
              <a:off x="10972222" y="4529684"/>
              <a:ext cx="43444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id="{8C1AE532-DC17-491B-84D9-2D5A8C89D817}"/>
                </a:ext>
              </a:extLst>
            </p:cNvPr>
            <p:cNvSpPr/>
            <p:nvPr/>
          </p:nvSpPr>
          <p:spPr>
            <a:xfrm>
              <a:off x="10499721" y="4433481"/>
              <a:ext cx="43444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33584B5B-2F40-4003-95A2-3C5B9BBBAF02}"/>
                </a:ext>
              </a:extLst>
            </p:cNvPr>
            <p:cNvSpPr/>
            <p:nvPr/>
          </p:nvSpPr>
          <p:spPr>
            <a:xfrm>
              <a:off x="10348594" y="4244397"/>
              <a:ext cx="43444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B058BDCD-24F5-41E0-8B44-1846493E35CE}"/>
                </a:ext>
              </a:extLst>
            </p:cNvPr>
            <p:cNvSpPr/>
            <p:nvPr/>
          </p:nvSpPr>
          <p:spPr>
            <a:xfrm>
              <a:off x="10541987" y="4074861"/>
              <a:ext cx="43444" cy="45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5" name="CaixaDeTexto 1024">
            <a:extLst>
              <a:ext uri="{FF2B5EF4-FFF2-40B4-BE49-F238E27FC236}">
                <a16:creationId xmlns:a16="http://schemas.microsoft.com/office/drawing/2014/main" id="{C7FC6722-ACA8-4BF9-9C32-87E7132C6692}"/>
              </a:ext>
            </a:extLst>
          </p:cNvPr>
          <p:cNvSpPr txBox="1"/>
          <p:nvPr/>
        </p:nvSpPr>
        <p:spPr>
          <a:xfrm>
            <a:off x="2434751" y="386403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04" name="CaixaDeTexto 303">
            <a:extLst>
              <a:ext uri="{FF2B5EF4-FFF2-40B4-BE49-F238E27FC236}">
                <a16:creationId xmlns:a16="http://schemas.microsoft.com/office/drawing/2014/main" id="{EC56354B-E2F3-41A4-BCEC-F420185397A7}"/>
              </a:ext>
            </a:extLst>
          </p:cNvPr>
          <p:cNvSpPr txBox="1"/>
          <p:nvPr/>
        </p:nvSpPr>
        <p:spPr>
          <a:xfrm>
            <a:off x="2892971" y="39586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05" name="CaixaDeTexto 304">
            <a:extLst>
              <a:ext uri="{FF2B5EF4-FFF2-40B4-BE49-F238E27FC236}">
                <a16:creationId xmlns:a16="http://schemas.microsoft.com/office/drawing/2014/main" id="{168C1DA4-542F-4EBF-9B5D-02A6ED11B308}"/>
              </a:ext>
            </a:extLst>
          </p:cNvPr>
          <p:cNvSpPr txBox="1"/>
          <p:nvPr/>
        </p:nvSpPr>
        <p:spPr>
          <a:xfrm>
            <a:off x="3251805" y="427214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06" name="CaixaDeTexto 305">
            <a:extLst>
              <a:ext uri="{FF2B5EF4-FFF2-40B4-BE49-F238E27FC236}">
                <a16:creationId xmlns:a16="http://schemas.microsoft.com/office/drawing/2014/main" id="{34910F9A-E112-4681-874A-889E36166610}"/>
              </a:ext>
            </a:extLst>
          </p:cNvPr>
          <p:cNvSpPr txBox="1"/>
          <p:nvPr/>
        </p:nvSpPr>
        <p:spPr>
          <a:xfrm>
            <a:off x="2987759" y="464459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07" name="CaixaDeTexto 306">
            <a:extLst>
              <a:ext uri="{FF2B5EF4-FFF2-40B4-BE49-F238E27FC236}">
                <a16:creationId xmlns:a16="http://schemas.microsoft.com/office/drawing/2014/main" id="{2ADD7FA3-C985-4CF8-ABA3-C7AAABCC9215}"/>
              </a:ext>
            </a:extLst>
          </p:cNvPr>
          <p:cNvSpPr txBox="1"/>
          <p:nvPr/>
        </p:nvSpPr>
        <p:spPr>
          <a:xfrm>
            <a:off x="2442018" y="474984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08" name="CaixaDeTexto 307">
            <a:extLst>
              <a:ext uri="{FF2B5EF4-FFF2-40B4-BE49-F238E27FC236}">
                <a16:creationId xmlns:a16="http://schemas.microsoft.com/office/drawing/2014/main" id="{89DBC7AB-A763-47B3-9E1C-B625EDBED0C2}"/>
              </a:ext>
            </a:extLst>
          </p:cNvPr>
          <p:cNvSpPr txBox="1"/>
          <p:nvPr/>
        </p:nvSpPr>
        <p:spPr>
          <a:xfrm>
            <a:off x="1847447" y="461832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09" name="CaixaDeTexto 308">
            <a:extLst>
              <a:ext uri="{FF2B5EF4-FFF2-40B4-BE49-F238E27FC236}">
                <a16:creationId xmlns:a16="http://schemas.microsoft.com/office/drawing/2014/main" id="{4EC755B5-440F-4D51-B36E-0487E1098E9F}"/>
              </a:ext>
            </a:extLst>
          </p:cNvPr>
          <p:cNvSpPr txBox="1"/>
          <p:nvPr/>
        </p:nvSpPr>
        <p:spPr>
          <a:xfrm>
            <a:off x="1608245" y="427851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10" name="CaixaDeTexto 309">
            <a:extLst>
              <a:ext uri="{FF2B5EF4-FFF2-40B4-BE49-F238E27FC236}">
                <a16:creationId xmlns:a16="http://schemas.microsoft.com/office/drawing/2014/main" id="{A14951F5-BFAC-4F23-AFE9-5932D19D4241}"/>
              </a:ext>
            </a:extLst>
          </p:cNvPr>
          <p:cNvSpPr txBox="1"/>
          <p:nvPr/>
        </p:nvSpPr>
        <p:spPr>
          <a:xfrm>
            <a:off x="1915496" y="39027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11" name="CaixaDeTexto 310">
            <a:extLst>
              <a:ext uri="{FF2B5EF4-FFF2-40B4-BE49-F238E27FC236}">
                <a16:creationId xmlns:a16="http://schemas.microsoft.com/office/drawing/2014/main" id="{F00DEA4D-27CB-41E1-A6BE-12ABE27DA26F}"/>
              </a:ext>
            </a:extLst>
          </p:cNvPr>
          <p:cNvSpPr txBox="1"/>
          <p:nvPr/>
        </p:nvSpPr>
        <p:spPr>
          <a:xfrm>
            <a:off x="2434751" y="423041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9</a:t>
            </a:r>
          </a:p>
        </p:txBody>
      </p:sp>
      <p:grpSp>
        <p:nvGrpSpPr>
          <p:cNvPr id="1028" name="Agrupar 1027">
            <a:extLst>
              <a:ext uri="{FF2B5EF4-FFF2-40B4-BE49-F238E27FC236}">
                <a16:creationId xmlns:a16="http://schemas.microsoft.com/office/drawing/2014/main" id="{D6184847-069A-471E-BE1F-0684EA3341CF}"/>
              </a:ext>
            </a:extLst>
          </p:cNvPr>
          <p:cNvGrpSpPr/>
          <p:nvPr/>
        </p:nvGrpSpPr>
        <p:grpSpPr>
          <a:xfrm>
            <a:off x="4172479" y="3443902"/>
            <a:ext cx="3402014" cy="1890312"/>
            <a:chOff x="3919245" y="3439631"/>
            <a:chExt cx="3402014" cy="1890312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8CC9921A-C7AB-4F3C-B088-26846C455E28}"/>
                </a:ext>
              </a:extLst>
            </p:cNvPr>
            <p:cNvSpPr/>
            <p:nvPr/>
          </p:nvSpPr>
          <p:spPr>
            <a:xfrm>
              <a:off x="4054058" y="3797707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80C5D394-EB3B-4723-92A1-57AA2115DBD1}"/>
                </a:ext>
              </a:extLst>
            </p:cNvPr>
            <p:cNvSpPr/>
            <p:nvPr/>
          </p:nvSpPr>
          <p:spPr>
            <a:xfrm>
              <a:off x="4445607" y="3797706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CD0D734E-9530-4818-800D-1DBEADB9AF6C}"/>
                </a:ext>
              </a:extLst>
            </p:cNvPr>
            <p:cNvSpPr/>
            <p:nvPr/>
          </p:nvSpPr>
          <p:spPr>
            <a:xfrm>
              <a:off x="4837155" y="3797706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BB0C1BD2-7AA5-462C-BE9B-6D4927AA6DF2}"/>
                </a:ext>
              </a:extLst>
            </p:cNvPr>
            <p:cNvSpPr/>
            <p:nvPr/>
          </p:nvSpPr>
          <p:spPr>
            <a:xfrm>
              <a:off x="5228704" y="3797706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1FC2DB72-B2F1-44C3-91EA-4527EDD5A8DE}"/>
                </a:ext>
              </a:extLst>
            </p:cNvPr>
            <p:cNvSpPr/>
            <p:nvPr/>
          </p:nvSpPr>
          <p:spPr>
            <a:xfrm>
              <a:off x="4054058" y="4172540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2D4A118E-809A-4733-A425-F9049244A6CE}"/>
                </a:ext>
              </a:extLst>
            </p:cNvPr>
            <p:cNvSpPr/>
            <p:nvPr/>
          </p:nvSpPr>
          <p:spPr>
            <a:xfrm>
              <a:off x="4445607" y="4172540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15A88738-CA45-40E8-AF07-3104D4E1F403}"/>
                </a:ext>
              </a:extLst>
            </p:cNvPr>
            <p:cNvSpPr/>
            <p:nvPr/>
          </p:nvSpPr>
          <p:spPr>
            <a:xfrm>
              <a:off x="4837155" y="4172540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45763539-5516-49EB-BE49-AC10505A90D9}"/>
                </a:ext>
              </a:extLst>
            </p:cNvPr>
            <p:cNvSpPr/>
            <p:nvPr/>
          </p:nvSpPr>
          <p:spPr>
            <a:xfrm>
              <a:off x="5228704" y="4172540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C75BA918-0D11-41DF-9103-429546D96F14}"/>
                </a:ext>
              </a:extLst>
            </p:cNvPr>
            <p:cNvSpPr/>
            <p:nvPr/>
          </p:nvSpPr>
          <p:spPr>
            <a:xfrm>
              <a:off x="4054058" y="4547374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6FAD962C-77EF-4B5E-82CD-ED3450A6DBC5}"/>
                </a:ext>
              </a:extLst>
            </p:cNvPr>
            <p:cNvSpPr/>
            <p:nvPr/>
          </p:nvSpPr>
          <p:spPr>
            <a:xfrm>
              <a:off x="4445607" y="4547373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3FECD447-DBA1-4880-A896-12C48DE9E42F}"/>
                </a:ext>
              </a:extLst>
            </p:cNvPr>
            <p:cNvSpPr/>
            <p:nvPr/>
          </p:nvSpPr>
          <p:spPr>
            <a:xfrm>
              <a:off x="4837155" y="4547373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5038ED91-0773-4890-B257-A3F507DA1CDD}"/>
                </a:ext>
              </a:extLst>
            </p:cNvPr>
            <p:cNvSpPr/>
            <p:nvPr/>
          </p:nvSpPr>
          <p:spPr>
            <a:xfrm>
              <a:off x="5228704" y="4547373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9FD21090-73D9-468B-9308-96DD93075673}"/>
                </a:ext>
              </a:extLst>
            </p:cNvPr>
            <p:cNvSpPr/>
            <p:nvPr/>
          </p:nvSpPr>
          <p:spPr>
            <a:xfrm>
              <a:off x="4054058" y="4922207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A122D946-724F-44C2-BDB3-8805013A707A}"/>
                </a:ext>
              </a:extLst>
            </p:cNvPr>
            <p:cNvSpPr/>
            <p:nvPr/>
          </p:nvSpPr>
          <p:spPr>
            <a:xfrm>
              <a:off x="4445607" y="4922206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3675A905-F6DB-47F7-AB71-FED1B3E841DC}"/>
                </a:ext>
              </a:extLst>
            </p:cNvPr>
            <p:cNvSpPr/>
            <p:nvPr/>
          </p:nvSpPr>
          <p:spPr>
            <a:xfrm>
              <a:off x="4837155" y="4922206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0DAFD6D5-08F5-4AF9-9819-C527598FCB11}"/>
                </a:ext>
              </a:extLst>
            </p:cNvPr>
            <p:cNvSpPr/>
            <p:nvPr/>
          </p:nvSpPr>
          <p:spPr>
            <a:xfrm>
              <a:off x="5228704" y="4922206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5781949F-31C4-4A78-BB9F-A73909A56055}"/>
                </a:ext>
              </a:extLst>
            </p:cNvPr>
            <p:cNvSpPr/>
            <p:nvPr/>
          </p:nvSpPr>
          <p:spPr>
            <a:xfrm>
              <a:off x="4022977" y="4887281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5352122C-DACB-448C-A057-13E4928244FB}"/>
                </a:ext>
              </a:extLst>
            </p:cNvPr>
            <p:cNvSpPr/>
            <p:nvPr/>
          </p:nvSpPr>
          <p:spPr>
            <a:xfrm>
              <a:off x="4413816" y="4887281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9C8D9632-95C6-4C5C-9049-07FEDBFE5C6A}"/>
                </a:ext>
              </a:extLst>
            </p:cNvPr>
            <p:cNvSpPr/>
            <p:nvPr/>
          </p:nvSpPr>
          <p:spPr>
            <a:xfrm>
              <a:off x="4022977" y="5261629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8239B97-F8AF-4E85-BC47-9368EEAE64AE}"/>
                </a:ext>
              </a:extLst>
            </p:cNvPr>
            <p:cNvSpPr/>
            <p:nvPr/>
          </p:nvSpPr>
          <p:spPr>
            <a:xfrm>
              <a:off x="4413816" y="5261629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8EF1CEAA-23EA-4678-B5FF-07F5C5FB6837}"/>
                </a:ext>
              </a:extLst>
            </p:cNvPr>
            <p:cNvSpPr/>
            <p:nvPr/>
          </p:nvSpPr>
          <p:spPr>
            <a:xfrm>
              <a:off x="5620252" y="3797706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F2D79C32-0C1E-40FD-A70A-2F0FF1676F3D}"/>
                </a:ext>
              </a:extLst>
            </p:cNvPr>
            <p:cNvSpPr/>
            <p:nvPr/>
          </p:nvSpPr>
          <p:spPr>
            <a:xfrm>
              <a:off x="6011801" y="3797705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BB8AF32B-0831-4C71-9ADA-105CFF70B8AE}"/>
                </a:ext>
              </a:extLst>
            </p:cNvPr>
            <p:cNvSpPr/>
            <p:nvPr/>
          </p:nvSpPr>
          <p:spPr>
            <a:xfrm>
              <a:off x="6403349" y="3797705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C99F92E7-D8D1-418E-8740-11A54E20326C}"/>
                </a:ext>
              </a:extLst>
            </p:cNvPr>
            <p:cNvSpPr/>
            <p:nvPr/>
          </p:nvSpPr>
          <p:spPr>
            <a:xfrm>
              <a:off x="6794898" y="3797705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A5AAAD88-DF7E-4961-81E8-C49AC229EFEF}"/>
                </a:ext>
              </a:extLst>
            </p:cNvPr>
            <p:cNvSpPr/>
            <p:nvPr/>
          </p:nvSpPr>
          <p:spPr>
            <a:xfrm>
              <a:off x="5620252" y="4172540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FD4472A4-3429-4D29-8204-1EE8392EFDF6}"/>
                </a:ext>
              </a:extLst>
            </p:cNvPr>
            <p:cNvSpPr/>
            <p:nvPr/>
          </p:nvSpPr>
          <p:spPr>
            <a:xfrm>
              <a:off x="6011801" y="4172539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65EE704-D99E-4197-B3E3-E3746CC2F44E}"/>
                </a:ext>
              </a:extLst>
            </p:cNvPr>
            <p:cNvSpPr/>
            <p:nvPr/>
          </p:nvSpPr>
          <p:spPr>
            <a:xfrm>
              <a:off x="6403349" y="4172539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810B9893-A685-4FBD-95D2-2DC2F600074A}"/>
                </a:ext>
              </a:extLst>
            </p:cNvPr>
            <p:cNvSpPr/>
            <p:nvPr/>
          </p:nvSpPr>
          <p:spPr>
            <a:xfrm>
              <a:off x="6794898" y="4172539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1FDD360A-9950-4AEB-A102-CDE1B17EC1B7}"/>
                </a:ext>
              </a:extLst>
            </p:cNvPr>
            <p:cNvSpPr/>
            <p:nvPr/>
          </p:nvSpPr>
          <p:spPr>
            <a:xfrm>
              <a:off x="5620252" y="4547373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5DB78C7F-C931-40F6-AA1A-E480174BE712}"/>
                </a:ext>
              </a:extLst>
            </p:cNvPr>
            <p:cNvSpPr/>
            <p:nvPr/>
          </p:nvSpPr>
          <p:spPr>
            <a:xfrm>
              <a:off x="6011801" y="4547372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80C51E77-1324-41B3-8D85-706D4D0C5EA6}"/>
                </a:ext>
              </a:extLst>
            </p:cNvPr>
            <p:cNvSpPr/>
            <p:nvPr/>
          </p:nvSpPr>
          <p:spPr>
            <a:xfrm>
              <a:off x="6403349" y="4547372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4C60ABF9-08DB-4D96-A1DC-24DCB2B5FD36}"/>
                </a:ext>
              </a:extLst>
            </p:cNvPr>
            <p:cNvSpPr/>
            <p:nvPr/>
          </p:nvSpPr>
          <p:spPr>
            <a:xfrm>
              <a:off x="6794898" y="4547372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4FD0465D-4089-4F38-967A-40DD305C0AF2}"/>
                </a:ext>
              </a:extLst>
            </p:cNvPr>
            <p:cNvSpPr/>
            <p:nvPr/>
          </p:nvSpPr>
          <p:spPr>
            <a:xfrm>
              <a:off x="5620252" y="4922206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68EDF846-CDD0-464B-ACBD-2B6DF2E78127}"/>
                </a:ext>
              </a:extLst>
            </p:cNvPr>
            <p:cNvSpPr/>
            <p:nvPr/>
          </p:nvSpPr>
          <p:spPr>
            <a:xfrm>
              <a:off x="6011801" y="4922205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7CAF495D-0AED-46DA-9951-3421717B537E}"/>
                </a:ext>
              </a:extLst>
            </p:cNvPr>
            <p:cNvSpPr/>
            <p:nvPr/>
          </p:nvSpPr>
          <p:spPr>
            <a:xfrm>
              <a:off x="6403349" y="4922205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5D5F896A-156D-4615-84C9-E6BDE70A8323}"/>
                </a:ext>
              </a:extLst>
            </p:cNvPr>
            <p:cNvSpPr/>
            <p:nvPr/>
          </p:nvSpPr>
          <p:spPr>
            <a:xfrm>
              <a:off x="6794898" y="4922205"/>
              <a:ext cx="391549" cy="374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A72CE0B1-DE95-45DE-8F88-928DD56AECE2}"/>
                </a:ext>
              </a:extLst>
            </p:cNvPr>
            <p:cNvSpPr/>
            <p:nvPr/>
          </p:nvSpPr>
          <p:spPr>
            <a:xfrm>
              <a:off x="4022977" y="4138009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C038F552-39EE-4E4F-B555-2D11EDB0DDBD}"/>
                </a:ext>
              </a:extLst>
            </p:cNvPr>
            <p:cNvSpPr/>
            <p:nvPr/>
          </p:nvSpPr>
          <p:spPr>
            <a:xfrm>
              <a:off x="4413816" y="4138009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3B5DBBE4-4A1E-4267-B401-15595D9BF157}"/>
                </a:ext>
              </a:extLst>
            </p:cNvPr>
            <p:cNvSpPr/>
            <p:nvPr/>
          </p:nvSpPr>
          <p:spPr>
            <a:xfrm>
              <a:off x="4022977" y="4512358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3D70ADFF-7408-4411-9EA2-494163636955}"/>
                </a:ext>
              </a:extLst>
            </p:cNvPr>
            <p:cNvSpPr/>
            <p:nvPr/>
          </p:nvSpPr>
          <p:spPr>
            <a:xfrm>
              <a:off x="4413816" y="4512358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763CCAA6-839B-4D06-8B4F-B0A2C80EAB6D}"/>
                </a:ext>
              </a:extLst>
            </p:cNvPr>
            <p:cNvSpPr/>
            <p:nvPr/>
          </p:nvSpPr>
          <p:spPr>
            <a:xfrm>
              <a:off x="4804029" y="4142809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01C759FE-8421-4FE4-9A20-AC6B956F0711}"/>
                </a:ext>
              </a:extLst>
            </p:cNvPr>
            <p:cNvSpPr/>
            <p:nvPr/>
          </p:nvSpPr>
          <p:spPr>
            <a:xfrm>
              <a:off x="5194869" y="4142809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5D1B3EBA-25B7-4792-A8BA-AEE88666EE9D}"/>
                </a:ext>
              </a:extLst>
            </p:cNvPr>
            <p:cNvSpPr/>
            <p:nvPr/>
          </p:nvSpPr>
          <p:spPr>
            <a:xfrm>
              <a:off x="4804029" y="4517157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1DFDFB41-1233-41EA-B435-A787B48E6DE9}"/>
                </a:ext>
              </a:extLst>
            </p:cNvPr>
            <p:cNvSpPr/>
            <p:nvPr/>
          </p:nvSpPr>
          <p:spPr>
            <a:xfrm>
              <a:off x="5194869" y="4517157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38F9B4F7-6A02-4496-A380-4E913C2E74FD}"/>
                </a:ext>
              </a:extLst>
            </p:cNvPr>
            <p:cNvSpPr/>
            <p:nvPr/>
          </p:nvSpPr>
          <p:spPr>
            <a:xfrm>
              <a:off x="4802517" y="4884854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5FA6A9A3-D887-4CBA-A86E-C4A02DDB5F76}"/>
                </a:ext>
              </a:extLst>
            </p:cNvPr>
            <p:cNvSpPr/>
            <p:nvPr/>
          </p:nvSpPr>
          <p:spPr>
            <a:xfrm>
              <a:off x="5193356" y="4884854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C0B0AA94-71D4-4587-8BA1-14E33A3C87F0}"/>
                </a:ext>
              </a:extLst>
            </p:cNvPr>
            <p:cNvSpPr/>
            <p:nvPr/>
          </p:nvSpPr>
          <p:spPr>
            <a:xfrm>
              <a:off x="4802517" y="5259203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67A814FF-4E4B-46FE-BC29-9A01467CFFC4}"/>
                </a:ext>
              </a:extLst>
            </p:cNvPr>
            <p:cNvSpPr/>
            <p:nvPr/>
          </p:nvSpPr>
          <p:spPr>
            <a:xfrm>
              <a:off x="5193356" y="5259203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02139F9A-456A-4E65-99E8-F291F80931A3}"/>
                </a:ext>
              </a:extLst>
            </p:cNvPr>
            <p:cNvSpPr/>
            <p:nvPr/>
          </p:nvSpPr>
          <p:spPr>
            <a:xfrm>
              <a:off x="5588858" y="4888025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80F570AB-0F2C-4965-86A6-DE804D1AE242}"/>
                </a:ext>
              </a:extLst>
            </p:cNvPr>
            <p:cNvSpPr/>
            <p:nvPr/>
          </p:nvSpPr>
          <p:spPr>
            <a:xfrm>
              <a:off x="5979697" y="4888025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30CC29DE-1AEB-47C1-B134-42AFE55C76EA}"/>
                </a:ext>
              </a:extLst>
            </p:cNvPr>
            <p:cNvSpPr/>
            <p:nvPr/>
          </p:nvSpPr>
          <p:spPr>
            <a:xfrm>
              <a:off x="5588858" y="5262374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55F92D6F-687A-4E63-9357-57EB549664DF}"/>
                </a:ext>
              </a:extLst>
            </p:cNvPr>
            <p:cNvSpPr/>
            <p:nvPr/>
          </p:nvSpPr>
          <p:spPr>
            <a:xfrm>
              <a:off x="5979697" y="5262374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3D0B2223-8D78-4350-8094-AB657E48C222}"/>
                </a:ext>
              </a:extLst>
            </p:cNvPr>
            <p:cNvSpPr/>
            <p:nvPr/>
          </p:nvSpPr>
          <p:spPr>
            <a:xfrm>
              <a:off x="5588858" y="4138754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80346E4F-2BAD-4553-A01F-97F93C2EA6BE}"/>
                </a:ext>
              </a:extLst>
            </p:cNvPr>
            <p:cNvSpPr/>
            <p:nvPr/>
          </p:nvSpPr>
          <p:spPr>
            <a:xfrm>
              <a:off x="5979697" y="4138754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9E023A49-881F-43A9-9372-D7A47B286E11}"/>
                </a:ext>
              </a:extLst>
            </p:cNvPr>
            <p:cNvSpPr/>
            <p:nvPr/>
          </p:nvSpPr>
          <p:spPr>
            <a:xfrm>
              <a:off x="5588858" y="4513102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203426C8-ECCF-4F01-B8AB-420D93BB5393}"/>
                </a:ext>
              </a:extLst>
            </p:cNvPr>
            <p:cNvSpPr/>
            <p:nvPr/>
          </p:nvSpPr>
          <p:spPr>
            <a:xfrm>
              <a:off x="5979697" y="4513102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B3EF9BDA-2428-436A-9D8F-012AFFA4E6AC}"/>
                </a:ext>
              </a:extLst>
            </p:cNvPr>
            <p:cNvSpPr/>
            <p:nvPr/>
          </p:nvSpPr>
          <p:spPr>
            <a:xfrm>
              <a:off x="6369910" y="4143553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5020AC35-7917-42FE-8256-5328F9081868}"/>
                </a:ext>
              </a:extLst>
            </p:cNvPr>
            <p:cNvSpPr/>
            <p:nvPr/>
          </p:nvSpPr>
          <p:spPr>
            <a:xfrm>
              <a:off x="6760749" y="4143553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16EC2E77-875F-4597-A0D0-B093893EB21A}"/>
                </a:ext>
              </a:extLst>
            </p:cNvPr>
            <p:cNvSpPr/>
            <p:nvPr/>
          </p:nvSpPr>
          <p:spPr>
            <a:xfrm>
              <a:off x="6369910" y="4517901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BD3CF1A7-21AA-4579-B3D0-7FC38CB381DE}"/>
                </a:ext>
              </a:extLst>
            </p:cNvPr>
            <p:cNvSpPr/>
            <p:nvPr/>
          </p:nvSpPr>
          <p:spPr>
            <a:xfrm>
              <a:off x="6760749" y="4517901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Elipse 92">
              <a:extLst>
                <a:ext uri="{FF2B5EF4-FFF2-40B4-BE49-F238E27FC236}">
                  <a16:creationId xmlns:a16="http://schemas.microsoft.com/office/drawing/2014/main" id="{2936B0F7-D861-4F2E-86C0-7676BD53E034}"/>
                </a:ext>
              </a:extLst>
            </p:cNvPr>
            <p:cNvSpPr/>
            <p:nvPr/>
          </p:nvSpPr>
          <p:spPr>
            <a:xfrm>
              <a:off x="6368397" y="4885599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986528B6-AB4C-4B41-ABEF-7C37B7EAA3B4}"/>
                </a:ext>
              </a:extLst>
            </p:cNvPr>
            <p:cNvSpPr/>
            <p:nvPr/>
          </p:nvSpPr>
          <p:spPr>
            <a:xfrm>
              <a:off x="6759237" y="4885599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54F84240-6B9C-4994-9186-F0E56A8C9E6E}"/>
                </a:ext>
              </a:extLst>
            </p:cNvPr>
            <p:cNvSpPr/>
            <p:nvPr/>
          </p:nvSpPr>
          <p:spPr>
            <a:xfrm>
              <a:off x="6368397" y="5259947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2E4CD777-E423-48FE-9D6A-5FD22201C3C5}"/>
                </a:ext>
              </a:extLst>
            </p:cNvPr>
            <p:cNvSpPr/>
            <p:nvPr/>
          </p:nvSpPr>
          <p:spPr>
            <a:xfrm>
              <a:off x="6759237" y="5259947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D7DB1DDC-75F5-448A-9389-A53770ED4D96}"/>
                </a:ext>
              </a:extLst>
            </p:cNvPr>
            <p:cNvSpPr/>
            <p:nvPr/>
          </p:nvSpPr>
          <p:spPr>
            <a:xfrm>
              <a:off x="7156990" y="4138009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F0735216-A656-4678-AF13-9662736C09C1}"/>
                </a:ext>
              </a:extLst>
            </p:cNvPr>
            <p:cNvSpPr/>
            <p:nvPr/>
          </p:nvSpPr>
          <p:spPr>
            <a:xfrm>
              <a:off x="7156990" y="4512358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17C92324-05BF-4D8C-8026-62725C6AC570}"/>
                </a:ext>
              </a:extLst>
            </p:cNvPr>
            <p:cNvSpPr/>
            <p:nvPr/>
          </p:nvSpPr>
          <p:spPr>
            <a:xfrm>
              <a:off x="7155477" y="4880055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5EB035B2-2E9A-4742-AF0E-7F827CFA579B}"/>
                </a:ext>
              </a:extLst>
            </p:cNvPr>
            <p:cNvSpPr/>
            <p:nvPr/>
          </p:nvSpPr>
          <p:spPr>
            <a:xfrm>
              <a:off x="7155477" y="5254403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3BE8860C-905B-4A9B-BBCB-45402ECE2474}"/>
                </a:ext>
              </a:extLst>
            </p:cNvPr>
            <p:cNvSpPr/>
            <p:nvPr/>
          </p:nvSpPr>
          <p:spPr>
            <a:xfrm>
              <a:off x="4024708" y="3760748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24709D87-1BC9-4905-85AA-6B967C5C6FA5}"/>
                </a:ext>
              </a:extLst>
            </p:cNvPr>
            <p:cNvSpPr/>
            <p:nvPr/>
          </p:nvSpPr>
          <p:spPr>
            <a:xfrm>
              <a:off x="4415548" y="3760748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C3A804C9-EBD1-49C8-BDCA-ACC068506ACB}"/>
                </a:ext>
              </a:extLst>
            </p:cNvPr>
            <p:cNvSpPr/>
            <p:nvPr/>
          </p:nvSpPr>
          <p:spPr>
            <a:xfrm>
              <a:off x="4805761" y="3765547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5F916BB4-4CA1-42EC-9327-E0F5555A16D0}"/>
                </a:ext>
              </a:extLst>
            </p:cNvPr>
            <p:cNvSpPr/>
            <p:nvPr/>
          </p:nvSpPr>
          <p:spPr>
            <a:xfrm>
              <a:off x="5196600" y="3765547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DDE98BB4-8CC4-40C6-835A-FF15E2BAE581}"/>
                </a:ext>
              </a:extLst>
            </p:cNvPr>
            <p:cNvSpPr/>
            <p:nvPr/>
          </p:nvSpPr>
          <p:spPr>
            <a:xfrm>
              <a:off x="5590589" y="3761493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3C92F8AE-78D1-4D93-8E67-0427F242381C}"/>
                </a:ext>
              </a:extLst>
            </p:cNvPr>
            <p:cNvSpPr/>
            <p:nvPr/>
          </p:nvSpPr>
          <p:spPr>
            <a:xfrm>
              <a:off x="5981429" y="3761493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87C82EEF-3D1E-4C2F-8EAC-B8656E7814E6}"/>
                </a:ext>
              </a:extLst>
            </p:cNvPr>
            <p:cNvSpPr/>
            <p:nvPr/>
          </p:nvSpPr>
          <p:spPr>
            <a:xfrm>
              <a:off x="6371641" y="3766292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09F2474D-17F2-4EDA-BF88-7A7ECE142FF9}"/>
                </a:ext>
              </a:extLst>
            </p:cNvPr>
            <p:cNvSpPr/>
            <p:nvPr/>
          </p:nvSpPr>
          <p:spPr>
            <a:xfrm>
              <a:off x="6762481" y="3766292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D82C9014-212B-4182-B51D-4129867B70A3}"/>
                </a:ext>
              </a:extLst>
            </p:cNvPr>
            <p:cNvSpPr/>
            <p:nvPr/>
          </p:nvSpPr>
          <p:spPr>
            <a:xfrm>
              <a:off x="7158721" y="3760748"/>
              <a:ext cx="64207" cy="675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3" name="CaixaDeTexto 312">
              <a:extLst>
                <a:ext uri="{FF2B5EF4-FFF2-40B4-BE49-F238E27FC236}">
                  <a16:creationId xmlns:a16="http://schemas.microsoft.com/office/drawing/2014/main" id="{C7EE8AAC-228F-4619-873E-0E800693D6A1}"/>
                </a:ext>
              </a:extLst>
            </p:cNvPr>
            <p:cNvSpPr txBox="1"/>
            <p:nvPr/>
          </p:nvSpPr>
          <p:spPr>
            <a:xfrm>
              <a:off x="3919245" y="343963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314" name="CaixaDeTexto 313">
              <a:extLst>
                <a:ext uri="{FF2B5EF4-FFF2-40B4-BE49-F238E27FC236}">
                  <a16:creationId xmlns:a16="http://schemas.microsoft.com/office/drawing/2014/main" id="{7D07E539-EC1F-4BAB-99E8-92BEE06C2114}"/>
                </a:ext>
              </a:extLst>
            </p:cNvPr>
            <p:cNvSpPr txBox="1"/>
            <p:nvPr/>
          </p:nvSpPr>
          <p:spPr>
            <a:xfrm>
              <a:off x="4310794" y="343963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315" name="CaixaDeTexto 314">
              <a:extLst>
                <a:ext uri="{FF2B5EF4-FFF2-40B4-BE49-F238E27FC236}">
                  <a16:creationId xmlns:a16="http://schemas.microsoft.com/office/drawing/2014/main" id="{3F543811-1FC4-4BDE-9EED-5F19B656F65E}"/>
                </a:ext>
              </a:extLst>
            </p:cNvPr>
            <p:cNvSpPr txBox="1"/>
            <p:nvPr/>
          </p:nvSpPr>
          <p:spPr>
            <a:xfrm>
              <a:off x="4699807" y="343963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316" name="CaixaDeTexto 315">
              <a:extLst>
                <a:ext uri="{FF2B5EF4-FFF2-40B4-BE49-F238E27FC236}">
                  <a16:creationId xmlns:a16="http://schemas.microsoft.com/office/drawing/2014/main" id="{2594F322-3BBC-489F-8241-8089C8777275}"/>
                </a:ext>
              </a:extLst>
            </p:cNvPr>
            <p:cNvSpPr txBox="1"/>
            <p:nvPr/>
          </p:nvSpPr>
          <p:spPr>
            <a:xfrm>
              <a:off x="5090646" y="343963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317" name="CaixaDeTexto 316">
              <a:extLst>
                <a:ext uri="{FF2B5EF4-FFF2-40B4-BE49-F238E27FC236}">
                  <a16:creationId xmlns:a16="http://schemas.microsoft.com/office/drawing/2014/main" id="{DC362AD1-9819-4D55-AF9F-0E3637BD7375}"/>
                </a:ext>
              </a:extLst>
            </p:cNvPr>
            <p:cNvSpPr txBox="1"/>
            <p:nvPr/>
          </p:nvSpPr>
          <p:spPr>
            <a:xfrm>
              <a:off x="5485439" y="343963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18" name="CaixaDeTexto 317">
              <a:extLst>
                <a:ext uri="{FF2B5EF4-FFF2-40B4-BE49-F238E27FC236}">
                  <a16:creationId xmlns:a16="http://schemas.microsoft.com/office/drawing/2014/main" id="{E60FA33F-5985-4208-B775-50406F41DFF4}"/>
                </a:ext>
              </a:extLst>
            </p:cNvPr>
            <p:cNvSpPr txBox="1"/>
            <p:nvPr/>
          </p:nvSpPr>
          <p:spPr>
            <a:xfrm>
              <a:off x="5870498" y="343963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319" name="CaixaDeTexto 318">
              <a:extLst>
                <a:ext uri="{FF2B5EF4-FFF2-40B4-BE49-F238E27FC236}">
                  <a16:creationId xmlns:a16="http://schemas.microsoft.com/office/drawing/2014/main" id="{4055E014-D5CF-43B9-B8AB-700644F9ACA3}"/>
                </a:ext>
              </a:extLst>
            </p:cNvPr>
            <p:cNvSpPr txBox="1"/>
            <p:nvPr/>
          </p:nvSpPr>
          <p:spPr>
            <a:xfrm>
              <a:off x="6262047" y="343963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7</a:t>
              </a:r>
            </a:p>
          </p:txBody>
        </p:sp>
        <p:sp>
          <p:nvSpPr>
            <p:cNvPr id="320" name="CaixaDeTexto 319">
              <a:extLst>
                <a:ext uri="{FF2B5EF4-FFF2-40B4-BE49-F238E27FC236}">
                  <a16:creationId xmlns:a16="http://schemas.microsoft.com/office/drawing/2014/main" id="{AC3EE8CD-DAB7-46B1-B1AF-EE224C7601EC}"/>
                </a:ext>
              </a:extLst>
            </p:cNvPr>
            <p:cNvSpPr txBox="1"/>
            <p:nvPr/>
          </p:nvSpPr>
          <p:spPr>
            <a:xfrm>
              <a:off x="6646114" y="343963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321" name="CaixaDeTexto 320">
              <a:extLst>
                <a:ext uri="{FF2B5EF4-FFF2-40B4-BE49-F238E27FC236}">
                  <a16:creationId xmlns:a16="http://schemas.microsoft.com/office/drawing/2014/main" id="{3ACD1C0C-839F-41C8-9632-86F237CCCE76}"/>
                </a:ext>
              </a:extLst>
            </p:cNvPr>
            <p:cNvSpPr txBox="1"/>
            <p:nvPr/>
          </p:nvSpPr>
          <p:spPr>
            <a:xfrm>
              <a:off x="7051633" y="343963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324" name="CaixaDeTexto 323">
            <a:extLst>
              <a:ext uri="{FF2B5EF4-FFF2-40B4-BE49-F238E27FC236}">
                <a16:creationId xmlns:a16="http://schemas.microsoft.com/office/drawing/2014/main" id="{BCABD288-239A-47B4-8396-EA182E27C0B1}"/>
              </a:ext>
            </a:extLst>
          </p:cNvPr>
          <p:cNvSpPr txBox="1"/>
          <p:nvPr/>
        </p:nvSpPr>
        <p:spPr>
          <a:xfrm>
            <a:off x="4869845" y="5428582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Lateral do Cilindro</a:t>
            </a:r>
          </a:p>
        </p:txBody>
      </p:sp>
      <p:sp>
        <p:nvSpPr>
          <p:cNvPr id="325" name="Elipse 324">
            <a:extLst>
              <a:ext uri="{FF2B5EF4-FFF2-40B4-BE49-F238E27FC236}">
                <a16:creationId xmlns:a16="http://schemas.microsoft.com/office/drawing/2014/main" id="{BCBC8F99-444E-4959-8EC0-7225BBCA4202}"/>
              </a:ext>
            </a:extLst>
          </p:cNvPr>
          <p:cNvSpPr/>
          <p:nvPr/>
        </p:nvSpPr>
        <p:spPr>
          <a:xfrm>
            <a:off x="8398608" y="3731498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6" name="Elipse 325">
            <a:extLst>
              <a:ext uri="{FF2B5EF4-FFF2-40B4-BE49-F238E27FC236}">
                <a16:creationId xmlns:a16="http://schemas.microsoft.com/office/drawing/2014/main" id="{8D31C40B-C634-4CA2-9DB9-AF9834F1AB68}"/>
              </a:ext>
            </a:extLst>
          </p:cNvPr>
          <p:cNvSpPr/>
          <p:nvPr/>
        </p:nvSpPr>
        <p:spPr>
          <a:xfrm>
            <a:off x="10874661" y="3731498"/>
            <a:ext cx="64207" cy="675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7" name="CaixaDeTexto 326">
            <a:extLst>
              <a:ext uri="{FF2B5EF4-FFF2-40B4-BE49-F238E27FC236}">
                <a16:creationId xmlns:a16="http://schemas.microsoft.com/office/drawing/2014/main" id="{DEF6C766-147C-4CC0-A105-3BCF229AD570}"/>
              </a:ext>
            </a:extLst>
          </p:cNvPr>
          <p:cNvSpPr txBox="1"/>
          <p:nvPr/>
        </p:nvSpPr>
        <p:spPr>
          <a:xfrm>
            <a:off x="8293145" y="34103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28" name="CaixaDeTexto 327">
            <a:extLst>
              <a:ext uri="{FF2B5EF4-FFF2-40B4-BE49-F238E27FC236}">
                <a16:creationId xmlns:a16="http://schemas.microsoft.com/office/drawing/2014/main" id="{0938CF17-DDF1-4D42-90FF-932D7BBE4B23}"/>
              </a:ext>
            </a:extLst>
          </p:cNvPr>
          <p:cNvSpPr txBox="1"/>
          <p:nvPr/>
        </p:nvSpPr>
        <p:spPr>
          <a:xfrm>
            <a:off x="10767573" y="34103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779344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4905F-7DCE-4540-8771-C1572ECA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Cilindro - Lateral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D8A878-616D-4E64-B0C3-C486FED2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Detalhes</a:t>
            </a:r>
            <a:r>
              <a:rPr lang="pt-BR" dirty="0"/>
              <a:t> de</a:t>
            </a:r>
            <a:r>
              <a:rPr lang="pt-BR" dirty="0">
                <a:solidFill>
                  <a:schemeClr val="accent1"/>
                </a:solidFill>
              </a:rPr>
              <a:t> construção</a:t>
            </a:r>
            <a:br>
              <a:rPr lang="pt-BR" b="1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2"/>
                </a:solidFill>
              </a:rPr>
              <a:t>Raio</a:t>
            </a:r>
            <a:r>
              <a:rPr lang="pt-BR" dirty="0"/>
              <a:t> dos anéis:</a:t>
            </a:r>
          </a:p>
          <a:p>
            <a:pPr lvl="2"/>
            <a:r>
              <a:rPr lang="pt-BR" dirty="0"/>
              <a:t>Diferença entre anéis consecutivos:</a:t>
            </a:r>
          </a:p>
          <a:p>
            <a:pPr lvl="1"/>
            <a:endParaRPr lang="pt-BR" dirty="0"/>
          </a:p>
          <a:p>
            <a:pPr lvl="2"/>
            <a:r>
              <a:rPr lang="pt-BR" dirty="0"/>
              <a:t>Iniciando no anel de baixo </a:t>
            </a:r>
            <a:r>
              <a:rPr lang="pt-BR" dirty="0">
                <a:latin typeface="Consolas" panose="020B0609020204030204" pitchFamily="49" charset="0"/>
              </a:rPr>
              <a:t>(r</a:t>
            </a:r>
            <a:r>
              <a:rPr lang="pt-BR" baseline="-25000" dirty="0">
                <a:latin typeface="Consolas" panose="020B0609020204030204" pitchFamily="49" charset="0"/>
              </a:rPr>
              <a:t>0</a:t>
            </a:r>
            <a:r>
              <a:rPr lang="pt-BR" dirty="0">
                <a:latin typeface="Consolas" panose="020B0609020204030204" pitchFamily="49" charset="0"/>
              </a:rPr>
              <a:t>):</a:t>
            </a:r>
          </a:p>
          <a:p>
            <a:pPr lvl="1"/>
            <a:endParaRPr lang="pt-BR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C4FF3DE-2F4A-4EF8-9B05-187683FA72FC}"/>
                  </a:ext>
                </a:extLst>
              </p:cNvPr>
              <p:cNvSpPr txBox="1"/>
              <p:nvPr/>
            </p:nvSpPr>
            <p:spPr>
              <a:xfrm>
                <a:off x="1886311" y="3730183"/>
                <a:ext cx="4471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raioSuperior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raioInferior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)/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camadas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C4FF3DE-2F4A-4EF8-9B05-187683FA7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311" y="3730183"/>
                <a:ext cx="4471032" cy="276999"/>
              </a:xfrm>
              <a:prstGeom prst="rect">
                <a:avLst/>
              </a:prstGeom>
              <a:blipFill>
                <a:blip r:embed="rId3"/>
                <a:stretch>
                  <a:fillRect l="-545" r="-681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E5EFD635-F44E-4376-ACF0-9647BFC6CBDA}"/>
                  </a:ext>
                </a:extLst>
              </p:cNvPr>
              <p:cNvSpPr txBox="1"/>
              <p:nvPr/>
            </p:nvSpPr>
            <p:spPr>
              <a:xfrm>
                <a:off x="1886311" y="4703328"/>
                <a:ext cx="2274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raioInferior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E5EFD635-F44E-4376-ACF0-9647BFC6C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311" y="4703328"/>
                <a:ext cx="2274469" cy="276999"/>
              </a:xfrm>
              <a:prstGeom prst="rect">
                <a:avLst/>
              </a:prstGeom>
              <a:blipFill>
                <a:blip r:embed="rId4"/>
                <a:stretch>
                  <a:fillRect l="-802" r="-535" b="-2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582EB1A6-4498-46C2-822B-2FA73F416D6A}"/>
              </a:ext>
            </a:extLst>
          </p:cNvPr>
          <p:cNvGrpSpPr/>
          <p:nvPr/>
        </p:nvGrpSpPr>
        <p:grpSpPr>
          <a:xfrm>
            <a:off x="7240097" y="2446186"/>
            <a:ext cx="1426267" cy="2844677"/>
            <a:chOff x="7937860" y="2606895"/>
            <a:chExt cx="1426267" cy="2844677"/>
          </a:xfrm>
        </p:grpSpPr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id="{A7B4C32D-A542-4594-A4AB-E17755B76812}"/>
                </a:ext>
              </a:extLst>
            </p:cNvPr>
            <p:cNvGrpSpPr/>
            <p:nvPr/>
          </p:nvGrpSpPr>
          <p:grpSpPr>
            <a:xfrm>
              <a:off x="8101712" y="2716728"/>
              <a:ext cx="1097968" cy="441021"/>
              <a:chOff x="6402708" y="3168339"/>
              <a:chExt cx="1155463" cy="441021"/>
            </a:xfrm>
          </p:grpSpPr>
          <p:cxnSp>
            <p:nvCxnSpPr>
              <p:cNvPr id="89" name="Conector reto 88">
                <a:extLst>
                  <a:ext uri="{FF2B5EF4-FFF2-40B4-BE49-F238E27FC236}">
                    <a16:creationId xmlns:a16="http://schemas.microsoft.com/office/drawing/2014/main" id="{659DCE1F-09EA-4961-B846-2DCBB9030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5738" y="3224528"/>
                <a:ext cx="819818" cy="304800"/>
              </a:xfrm>
              <a:prstGeom prst="line">
                <a:avLst/>
              </a:prstGeom>
              <a:ln w="9525">
                <a:solidFill>
                  <a:schemeClr val="accent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>
                <a:extLst>
                  <a:ext uri="{FF2B5EF4-FFF2-40B4-BE49-F238E27FC236}">
                    <a16:creationId xmlns:a16="http://schemas.microsoft.com/office/drawing/2014/main" id="{5EF00A9D-0A07-4F32-808B-93F05E568C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0634" y="3224528"/>
                <a:ext cx="820928" cy="304800"/>
              </a:xfrm>
              <a:prstGeom prst="line">
                <a:avLst/>
              </a:prstGeom>
              <a:ln w="9525">
                <a:solidFill>
                  <a:schemeClr val="accent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>
                <a:extLst>
                  <a:ext uri="{FF2B5EF4-FFF2-40B4-BE49-F238E27FC236}">
                    <a16:creationId xmlns:a16="http://schemas.microsoft.com/office/drawing/2014/main" id="{CDD57C4D-368B-4C30-9963-619DD32215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07816" y="3364158"/>
                <a:ext cx="1145980" cy="3405"/>
              </a:xfrm>
              <a:prstGeom prst="line">
                <a:avLst/>
              </a:prstGeom>
              <a:ln w="9525">
                <a:solidFill>
                  <a:schemeClr val="accent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>
                <a:extLst>
                  <a:ext uri="{FF2B5EF4-FFF2-40B4-BE49-F238E27FC236}">
                    <a16:creationId xmlns:a16="http://schemas.microsoft.com/office/drawing/2014/main" id="{EF4DD160-DC66-444A-B0A5-41966C1430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74846" y="3168339"/>
                <a:ext cx="2230" cy="441021"/>
              </a:xfrm>
              <a:prstGeom prst="line">
                <a:avLst/>
              </a:prstGeom>
              <a:ln w="9525">
                <a:solidFill>
                  <a:schemeClr val="accent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to 92">
                <a:extLst>
                  <a:ext uri="{FF2B5EF4-FFF2-40B4-BE49-F238E27FC236}">
                    <a16:creationId xmlns:a16="http://schemas.microsoft.com/office/drawing/2014/main" id="{D0FBAC9A-1668-409C-BBDD-74C3DDDD96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7437" y="3528748"/>
                <a:ext cx="439112" cy="8061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reto 93">
                <a:extLst>
                  <a:ext uri="{FF2B5EF4-FFF2-40B4-BE49-F238E27FC236}">
                    <a16:creationId xmlns:a16="http://schemas.microsoft.com/office/drawing/2014/main" id="{6EF10809-46D4-401A-B2DC-C90FE1722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2708" y="3365860"/>
                <a:ext cx="139629" cy="1651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F81A2C15-ABC5-442B-847A-0C36CBC87E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4167" y="3363527"/>
                <a:ext cx="144004" cy="17091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AB5CB805-64E6-46AC-8464-3B904CA79A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74846" y="3532734"/>
                <a:ext cx="441024" cy="7662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6E8EEF22-00D7-4B80-88C5-3230AFB050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56185" y="3222214"/>
                <a:ext cx="199314" cy="14375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C00693C0-AECB-473A-9938-4F86196E7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70069" y="3168339"/>
                <a:ext cx="386330" cy="5459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>
                <a:extLst>
                  <a:ext uri="{FF2B5EF4-FFF2-40B4-BE49-F238E27FC236}">
                    <a16:creationId xmlns:a16="http://schemas.microsoft.com/office/drawing/2014/main" id="{3A92E2B0-164B-4E5B-9EF3-DBDC06A2C1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5485" y="3168339"/>
                <a:ext cx="391591" cy="53874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>
                <a:extLst>
                  <a:ext uri="{FF2B5EF4-FFF2-40B4-BE49-F238E27FC236}">
                    <a16:creationId xmlns:a16="http://schemas.microsoft.com/office/drawing/2014/main" id="{87A23680-9F38-492A-96F4-B5D17731D3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6113" y="3217717"/>
                <a:ext cx="185606" cy="15154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Agrupar 108">
              <a:extLst>
                <a:ext uri="{FF2B5EF4-FFF2-40B4-BE49-F238E27FC236}">
                  <a16:creationId xmlns:a16="http://schemas.microsoft.com/office/drawing/2014/main" id="{E6DCD97B-AAD4-4A3D-BE3F-F8F2B6CB3DDA}"/>
                </a:ext>
              </a:extLst>
            </p:cNvPr>
            <p:cNvGrpSpPr/>
            <p:nvPr/>
          </p:nvGrpSpPr>
          <p:grpSpPr>
            <a:xfrm>
              <a:off x="8073262" y="3231247"/>
              <a:ext cx="1155463" cy="441021"/>
              <a:chOff x="6402708" y="3168339"/>
              <a:chExt cx="1155463" cy="441021"/>
            </a:xfrm>
          </p:grpSpPr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E62D24C8-FB0D-41FF-AFBE-969039A81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7437" y="3528748"/>
                <a:ext cx="439112" cy="8061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to 114">
                <a:extLst>
                  <a:ext uri="{FF2B5EF4-FFF2-40B4-BE49-F238E27FC236}">
                    <a16:creationId xmlns:a16="http://schemas.microsoft.com/office/drawing/2014/main" id="{E048FC1C-7EEE-45B0-AFEA-655A0C7DC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2708" y="3365860"/>
                <a:ext cx="139629" cy="1651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>
                <a:extLst>
                  <a:ext uri="{FF2B5EF4-FFF2-40B4-BE49-F238E27FC236}">
                    <a16:creationId xmlns:a16="http://schemas.microsoft.com/office/drawing/2014/main" id="{53543B5F-50C1-4DDA-8E36-4606A68BAC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4167" y="3363527"/>
                <a:ext cx="144004" cy="17091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>
                <a:extLst>
                  <a:ext uri="{FF2B5EF4-FFF2-40B4-BE49-F238E27FC236}">
                    <a16:creationId xmlns:a16="http://schemas.microsoft.com/office/drawing/2014/main" id="{EB007DE6-2232-4ADB-99A7-7D908BFE91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74846" y="3532734"/>
                <a:ext cx="441024" cy="7662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>
                <a:extLst>
                  <a:ext uri="{FF2B5EF4-FFF2-40B4-BE49-F238E27FC236}">
                    <a16:creationId xmlns:a16="http://schemas.microsoft.com/office/drawing/2014/main" id="{7FC60FA8-6A42-4864-9556-3CD5889DF1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56185" y="3222214"/>
                <a:ext cx="199314" cy="143756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>
                <a:extLst>
                  <a:ext uri="{FF2B5EF4-FFF2-40B4-BE49-F238E27FC236}">
                    <a16:creationId xmlns:a16="http://schemas.microsoft.com/office/drawing/2014/main" id="{911CFBAB-DAF5-41A1-ADEC-54EAB9B059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70069" y="3168339"/>
                <a:ext cx="386330" cy="54596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ector reto 119">
                <a:extLst>
                  <a:ext uri="{FF2B5EF4-FFF2-40B4-BE49-F238E27FC236}">
                    <a16:creationId xmlns:a16="http://schemas.microsoft.com/office/drawing/2014/main" id="{94CC28DE-8590-43B6-82F6-CE1133D7BB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5485" y="3168339"/>
                <a:ext cx="391591" cy="53874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to 120">
                <a:extLst>
                  <a:ext uri="{FF2B5EF4-FFF2-40B4-BE49-F238E27FC236}">
                    <a16:creationId xmlns:a16="http://schemas.microsoft.com/office/drawing/2014/main" id="{3DD5E54A-B12D-4DB2-AAB1-0DA84415C7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6113" y="3217717"/>
                <a:ext cx="185606" cy="151549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Agrupar 121">
              <a:extLst>
                <a:ext uri="{FF2B5EF4-FFF2-40B4-BE49-F238E27FC236}">
                  <a16:creationId xmlns:a16="http://schemas.microsoft.com/office/drawing/2014/main" id="{F86F6842-5740-4B62-BC20-AE4234EA4D99}"/>
                </a:ext>
              </a:extLst>
            </p:cNvPr>
            <p:cNvGrpSpPr/>
            <p:nvPr/>
          </p:nvGrpSpPr>
          <p:grpSpPr>
            <a:xfrm>
              <a:off x="8003054" y="3726585"/>
              <a:ext cx="1295879" cy="519328"/>
              <a:chOff x="6402708" y="3168339"/>
              <a:chExt cx="1155463" cy="441021"/>
            </a:xfrm>
          </p:grpSpPr>
          <p:cxnSp>
            <p:nvCxnSpPr>
              <p:cNvPr id="127" name="Conector reto 126">
                <a:extLst>
                  <a:ext uri="{FF2B5EF4-FFF2-40B4-BE49-F238E27FC236}">
                    <a16:creationId xmlns:a16="http://schemas.microsoft.com/office/drawing/2014/main" id="{328281F1-1FFF-4093-B348-8F73474B9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7437" y="3528748"/>
                <a:ext cx="439112" cy="8061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ector reto 127">
                <a:extLst>
                  <a:ext uri="{FF2B5EF4-FFF2-40B4-BE49-F238E27FC236}">
                    <a16:creationId xmlns:a16="http://schemas.microsoft.com/office/drawing/2014/main" id="{40039447-713A-4397-A178-1DA252E576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2708" y="3365860"/>
                <a:ext cx="139629" cy="1651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reto 128">
                <a:extLst>
                  <a:ext uri="{FF2B5EF4-FFF2-40B4-BE49-F238E27FC236}">
                    <a16:creationId xmlns:a16="http://schemas.microsoft.com/office/drawing/2014/main" id="{AF04146D-71BA-4B4A-A0E4-ECD60E1FE7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4167" y="3363527"/>
                <a:ext cx="144004" cy="17091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ector reto 129">
                <a:extLst>
                  <a:ext uri="{FF2B5EF4-FFF2-40B4-BE49-F238E27FC236}">
                    <a16:creationId xmlns:a16="http://schemas.microsoft.com/office/drawing/2014/main" id="{167F69C5-1B02-476C-9C17-1B95D95FF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74846" y="3532734"/>
                <a:ext cx="441024" cy="7662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ector reto 130">
                <a:extLst>
                  <a:ext uri="{FF2B5EF4-FFF2-40B4-BE49-F238E27FC236}">
                    <a16:creationId xmlns:a16="http://schemas.microsoft.com/office/drawing/2014/main" id="{B21E33FD-1368-471B-BD43-CB6E514E4E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56185" y="3222214"/>
                <a:ext cx="199314" cy="143756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>
                <a:extLst>
                  <a:ext uri="{FF2B5EF4-FFF2-40B4-BE49-F238E27FC236}">
                    <a16:creationId xmlns:a16="http://schemas.microsoft.com/office/drawing/2014/main" id="{A7FBD770-8905-442B-A8ED-B2DAB69E6D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70069" y="3168339"/>
                <a:ext cx="386330" cy="54596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>
                <a:extLst>
                  <a:ext uri="{FF2B5EF4-FFF2-40B4-BE49-F238E27FC236}">
                    <a16:creationId xmlns:a16="http://schemas.microsoft.com/office/drawing/2014/main" id="{2561FEF3-A48B-4BDA-AD0A-28F8F2DD2C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5485" y="3168339"/>
                <a:ext cx="391591" cy="53874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>
                <a:extLst>
                  <a:ext uri="{FF2B5EF4-FFF2-40B4-BE49-F238E27FC236}">
                    <a16:creationId xmlns:a16="http://schemas.microsoft.com/office/drawing/2014/main" id="{AF1D6A28-F5A0-4CF3-A545-C3750AA144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6113" y="3217717"/>
                <a:ext cx="185606" cy="151549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id="{3C3199FC-09BB-4D54-BB57-A228B8028AC6}"/>
                </a:ext>
              </a:extLst>
            </p:cNvPr>
            <p:cNvGrpSpPr/>
            <p:nvPr/>
          </p:nvGrpSpPr>
          <p:grpSpPr>
            <a:xfrm>
              <a:off x="7963501" y="4304335"/>
              <a:ext cx="1374984" cy="536970"/>
              <a:chOff x="6402708" y="3168339"/>
              <a:chExt cx="1155463" cy="441021"/>
            </a:xfrm>
          </p:grpSpPr>
          <p:cxnSp>
            <p:nvCxnSpPr>
              <p:cNvPr id="140" name="Conector reto 139">
                <a:extLst>
                  <a:ext uri="{FF2B5EF4-FFF2-40B4-BE49-F238E27FC236}">
                    <a16:creationId xmlns:a16="http://schemas.microsoft.com/office/drawing/2014/main" id="{49243291-3C05-430F-8B64-40AB42C1AA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7437" y="3528748"/>
                <a:ext cx="439112" cy="8061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onector reto 174">
                <a:extLst>
                  <a:ext uri="{FF2B5EF4-FFF2-40B4-BE49-F238E27FC236}">
                    <a16:creationId xmlns:a16="http://schemas.microsoft.com/office/drawing/2014/main" id="{EE7FDA1A-A2A2-404F-A827-D993C5448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2708" y="3365860"/>
                <a:ext cx="139629" cy="1651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onector reto 176">
                <a:extLst>
                  <a:ext uri="{FF2B5EF4-FFF2-40B4-BE49-F238E27FC236}">
                    <a16:creationId xmlns:a16="http://schemas.microsoft.com/office/drawing/2014/main" id="{083D18A5-30C3-4B5A-A220-D4FC537EB1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4167" y="3363527"/>
                <a:ext cx="144004" cy="17091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>
                <a:extLst>
                  <a:ext uri="{FF2B5EF4-FFF2-40B4-BE49-F238E27FC236}">
                    <a16:creationId xmlns:a16="http://schemas.microsoft.com/office/drawing/2014/main" id="{E508EE4B-3848-4BB0-B90A-4220147838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74846" y="3532734"/>
                <a:ext cx="441024" cy="7662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>
                <a:extLst>
                  <a:ext uri="{FF2B5EF4-FFF2-40B4-BE49-F238E27FC236}">
                    <a16:creationId xmlns:a16="http://schemas.microsoft.com/office/drawing/2014/main" id="{286624D3-F760-48F5-90A4-393266D4C3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56185" y="3222214"/>
                <a:ext cx="199314" cy="143756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to 185">
                <a:extLst>
                  <a:ext uri="{FF2B5EF4-FFF2-40B4-BE49-F238E27FC236}">
                    <a16:creationId xmlns:a16="http://schemas.microsoft.com/office/drawing/2014/main" id="{BB0AD18F-A862-4F25-A09B-41627018DD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70069" y="3168339"/>
                <a:ext cx="386330" cy="54596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>
                <a:extLst>
                  <a:ext uri="{FF2B5EF4-FFF2-40B4-BE49-F238E27FC236}">
                    <a16:creationId xmlns:a16="http://schemas.microsoft.com/office/drawing/2014/main" id="{5F7FDBA2-D2CA-4D15-B622-8BFFFD0C78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5485" y="3168339"/>
                <a:ext cx="391591" cy="53874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>
                <a:extLst>
                  <a:ext uri="{FF2B5EF4-FFF2-40B4-BE49-F238E27FC236}">
                    <a16:creationId xmlns:a16="http://schemas.microsoft.com/office/drawing/2014/main" id="{61F591EC-CF7D-42BE-AF16-3C2BA029B8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6113" y="3217717"/>
                <a:ext cx="185606" cy="151549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Agrupar 188">
              <a:extLst>
                <a:ext uri="{FF2B5EF4-FFF2-40B4-BE49-F238E27FC236}">
                  <a16:creationId xmlns:a16="http://schemas.microsoft.com/office/drawing/2014/main" id="{3EF92B4E-D93F-46B9-92F4-BA6318181E81}"/>
                </a:ext>
              </a:extLst>
            </p:cNvPr>
            <p:cNvGrpSpPr/>
            <p:nvPr/>
          </p:nvGrpSpPr>
          <p:grpSpPr>
            <a:xfrm>
              <a:off x="7937860" y="4907190"/>
              <a:ext cx="1426267" cy="544382"/>
              <a:chOff x="6402708" y="3168339"/>
              <a:chExt cx="1155463" cy="441021"/>
            </a:xfrm>
          </p:grpSpPr>
          <p:cxnSp>
            <p:nvCxnSpPr>
              <p:cNvPr id="190" name="Conector reto 189">
                <a:extLst>
                  <a:ext uri="{FF2B5EF4-FFF2-40B4-BE49-F238E27FC236}">
                    <a16:creationId xmlns:a16="http://schemas.microsoft.com/office/drawing/2014/main" id="{4A4BD744-62E4-44DE-9B02-E402E4FF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5738" y="3224528"/>
                <a:ext cx="819818" cy="304800"/>
              </a:xfrm>
              <a:prstGeom prst="line">
                <a:avLst/>
              </a:prstGeom>
              <a:ln w="9525">
                <a:solidFill>
                  <a:schemeClr val="accent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to 191">
                <a:extLst>
                  <a:ext uri="{FF2B5EF4-FFF2-40B4-BE49-F238E27FC236}">
                    <a16:creationId xmlns:a16="http://schemas.microsoft.com/office/drawing/2014/main" id="{58D40192-1553-4925-8856-46CDDCDEB3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0634" y="3224528"/>
                <a:ext cx="820928" cy="304800"/>
              </a:xfrm>
              <a:prstGeom prst="line">
                <a:avLst/>
              </a:prstGeom>
              <a:ln w="9525">
                <a:solidFill>
                  <a:schemeClr val="accent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to 192">
                <a:extLst>
                  <a:ext uri="{FF2B5EF4-FFF2-40B4-BE49-F238E27FC236}">
                    <a16:creationId xmlns:a16="http://schemas.microsoft.com/office/drawing/2014/main" id="{E0AF91E9-9434-42A3-A14A-D834F8C8FC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07816" y="3364158"/>
                <a:ext cx="1145980" cy="3405"/>
              </a:xfrm>
              <a:prstGeom prst="line">
                <a:avLst/>
              </a:prstGeom>
              <a:ln w="9525">
                <a:solidFill>
                  <a:schemeClr val="accent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to 193">
                <a:extLst>
                  <a:ext uri="{FF2B5EF4-FFF2-40B4-BE49-F238E27FC236}">
                    <a16:creationId xmlns:a16="http://schemas.microsoft.com/office/drawing/2014/main" id="{6281B61D-F471-491D-8B89-8B5ABBB93C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74846" y="3168339"/>
                <a:ext cx="2230" cy="441021"/>
              </a:xfrm>
              <a:prstGeom prst="line">
                <a:avLst/>
              </a:prstGeom>
              <a:ln w="9525">
                <a:solidFill>
                  <a:schemeClr val="accent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to 194">
                <a:extLst>
                  <a:ext uri="{FF2B5EF4-FFF2-40B4-BE49-F238E27FC236}">
                    <a16:creationId xmlns:a16="http://schemas.microsoft.com/office/drawing/2014/main" id="{99889595-9A16-4EA6-9BE4-4B5DDA405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7437" y="3528748"/>
                <a:ext cx="439112" cy="8061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to 195">
                <a:extLst>
                  <a:ext uri="{FF2B5EF4-FFF2-40B4-BE49-F238E27FC236}">
                    <a16:creationId xmlns:a16="http://schemas.microsoft.com/office/drawing/2014/main" id="{9E19CCD4-BC7B-490F-BF1B-7E73E84A9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2708" y="3365860"/>
                <a:ext cx="139629" cy="1651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>
                <a:extLst>
                  <a:ext uri="{FF2B5EF4-FFF2-40B4-BE49-F238E27FC236}">
                    <a16:creationId xmlns:a16="http://schemas.microsoft.com/office/drawing/2014/main" id="{9B2719A9-464D-4029-8E39-6CC515B491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4167" y="3363527"/>
                <a:ext cx="144004" cy="17091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>
                <a:extLst>
                  <a:ext uri="{FF2B5EF4-FFF2-40B4-BE49-F238E27FC236}">
                    <a16:creationId xmlns:a16="http://schemas.microsoft.com/office/drawing/2014/main" id="{FC4CC63F-F576-42F2-86DB-EF0C7253CF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74846" y="3532734"/>
                <a:ext cx="441024" cy="7662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>
                <a:extLst>
                  <a:ext uri="{FF2B5EF4-FFF2-40B4-BE49-F238E27FC236}">
                    <a16:creationId xmlns:a16="http://schemas.microsoft.com/office/drawing/2014/main" id="{2D72ADDD-37E3-4CA9-94D8-1E71D673A4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56185" y="3222214"/>
                <a:ext cx="199314" cy="143756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>
                <a:extLst>
                  <a:ext uri="{FF2B5EF4-FFF2-40B4-BE49-F238E27FC236}">
                    <a16:creationId xmlns:a16="http://schemas.microsoft.com/office/drawing/2014/main" id="{D40BBBAF-EB3D-4F05-B421-AB340CCBD2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70069" y="3168339"/>
                <a:ext cx="386330" cy="54596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to 200">
                <a:extLst>
                  <a:ext uri="{FF2B5EF4-FFF2-40B4-BE49-F238E27FC236}">
                    <a16:creationId xmlns:a16="http://schemas.microsoft.com/office/drawing/2014/main" id="{1C87CCEC-0509-4975-9164-353D9830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5485" y="3168339"/>
                <a:ext cx="391591" cy="53874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to 201">
                <a:extLst>
                  <a:ext uri="{FF2B5EF4-FFF2-40B4-BE49-F238E27FC236}">
                    <a16:creationId xmlns:a16="http://schemas.microsoft.com/office/drawing/2014/main" id="{81CE63EA-5C44-4337-A14A-DC0BB6246E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6113" y="3217717"/>
                <a:ext cx="185606" cy="151549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4FAB0C49-367A-4408-B271-CA10978479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9187" y="2910213"/>
              <a:ext cx="528902" cy="1703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to 202">
              <a:extLst>
                <a:ext uri="{FF2B5EF4-FFF2-40B4-BE49-F238E27FC236}">
                  <a16:creationId xmlns:a16="http://schemas.microsoft.com/office/drawing/2014/main" id="{F9A09EEB-3E82-4B78-B26B-4943F42026AB}"/>
                </a:ext>
              </a:extLst>
            </p:cNvPr>
            <p:cNvCxnSpPr>
              <a:cxnSpLocks/>
            </p:cNvCxnSpPr>
            <p:nvPr/>
          </p:nvCxnSpPr>
          <p:spPr>
            <a:xfrm>
              <a:off x="8639187" y="3428768"/>
              <a:ext cx="571995" cy="1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to 203">
              <a:extLst>
                <a:ext uri="{FF2B5EF4-FFF2-40B4-BE49-F238E27FC236}">
                  <a16:creationId xmlns:a16="http://schemas.microsoft.com/office/drawing/2014/main" id="{95DA8918-83B9-4B70-BD19-871C8D66274B}"/>
                </a:ext>
              </a:extLst>
            </p:cNvPr>
            <p:cNvCxnSpPr>
              <a:cxnSpLocks/>
            </p:cNvCxnSpPr>
            <p:nvPr/>
          </p:nvCxnSpPr>
          <p:spPr>
            <a:xfrm>
              <a:off x="8639187" y="3956197"/>
              <a:ext cx="65484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to 204">
              <a:extLst>
                <a:ext uri="{FF2B5EF4-FFF2-40B4-BE49-F238E27FC236}">
                  <a16:creationId xmlns:a16="http://schemas.microsoft.com/office/drawing/2014/main" id="{537B509F-9E3C-4F0F-B6A6-32D91B6F6647}"/>
                </a:ext>
              </a:extLst>
            </p:cNvPr>
            <p:cNvCxnSpPr>
              <a:cxnSpLocks/>
            </p:cNvCxnSpPr>
            <p:nvPr/>
          </p:nvCxnSpPr>
          <p:spPr>
            <a:xfrm>
              <a:off x="8639187" y="4541988"/>
              <a:ext cx="688058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to 205">
              <a:extLst>
                <a:ext uri="{FF2B5EF4-FFF2-40B4-BE49-F238E27FC236}">
                  <a16:creationId xmlns:a16="http://schemas.microsoft.com/office/drawing/2014/main" id="{94D113D5-FC0A-46EE-8318-9A1D4CB23535}"/>
                </a:ext>
              </a:extLst>
            </p:cNvPr>
            <p:cNvCxnSpPr>
              <a:cxnSpLocks/>
            </p:cNvCxnSpPr>
            <p:nvPr/>
          </p:nvCxnSpPr>
          <p:spPr>
            <a:xfrm>
              <a:off x="8639187" y="5148124"/>
              <a:ext cx="719539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7463571-1B5F-4188-80A5-DBB9EB8B8F5D}"/>
                </a:ext>
              </a:extLst>
            </p:cNvPr>
            <p:cNvSpPr txBox="1"/>
            <p:nvPr/>
          </p:nvSpPr>
          <p:spPr>
            <a:xfrm>
              <a:off x="8824068" y="4865288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r</a:t>
              </a:r>
              <a:r>
                <a:rPr lang="pt-BR" sz="1400" baseline="-25000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207" name="CaixaDeTexto 206">
              <a:extLst>
                <a:ext uri="{FF2B5EF4-FFF2-40B4-BE49-F238E27FC236}">
                  <a16:creationId xmlns:a16="http://schemas.microsoft.com/office/drawing/2014/main" id="{70D78604-2631-494C-939E-CE1DD5E9E284}"/>
                </a:ext>
              </a:extLst>
            </p:cNvPr>
            <p:cNvSpPr txBox="1"/>
            <p:nvPr/>
          </p:nvSpPr>
          <p:spPr>
            <a:xfrm>
              <a:off x="8808328" y="4260513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r</a:t>
              </a:r>
              <a:r>
                <a:rPr lang="pt-BR" sz="1400" baseline="-25000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208" name="CaixaDeTexto 207">
              <a:extLst>
                <a:ext uri="{FF2B5EF4-FFF2-40B4-BE49-F238E27FC236}">
                  <a16:creationId xmlns:a16="http://schemas.microsoft.com/office/drawing/2014/main" id="{389E6862-643C-48E1-AF58-D969C7AA9E3D}"/>
                </a:ext>
              </a:extLst>
            </p:cNvPr>
            <p:cNvSpPr txBox="1"/>
            <p:nvPr/>
          </p:nvSpPr>
          <p:spPr>
            <a:xfrm>
              <a:off x="8791719" y="3671946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r</a:t>
              </a:r>
              <a:r>
                <a:rPr lang="pt-BR" sz="1400" baseline="-25000" dirty="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209" name="CaixaDeTexto 208">
              <a:extLst>
                <a:ext uri="{FF2B5EF4-FFF2-40B4-BE49-F238E27FC236}">
                  <a16:creationId xmlns:a16="http://schemas.microsoft.com/office/drawing/2014/main" id="{2E346672-856D-4B3D-8635-1613891EC9BA}"/>
                </a:ext>
              </a:extLst>
            </p:cNvPr>
            <p:cNvSpPr txBox="1"/>
            <p:nvPr/>
          </p:nvSpPr>
          <p:spPr>
            <a:xfrm>
              <a:off x="8750296" y="313438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r</a:t>
              </a:r>
              <a:r>
                <a:rPr lang="pt-BR" sz="1400" baseline="-25000" dirty="0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210" name="CaixaDeTexto 209">
              <a:extLst>
                <a:ext uri="{FF2B5EF4-FFF2-40B4-BE49-F238E27FC236}">
                  <a16:creationId xmlns:a16="http://schemas.microsoft.com/office/drawing/2014/main" id="{8BE9BEFB-F024-4317-80F6-48B039CB488B}"/>
                </a:ext>
              </a:extLst>
            </p:cNvPr>
            <p:cNvSpPr txBox="1"/>
            <p:nvPr/>
          </p:nvSpPr>
          <p:spPr>
            <a:xfrm>
              <a:off x="8728750" y="260689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r</a:t>
              </a:r>
              <a:r>
                <a:rPr lang="pt-BR" sz="1400" baseline="-25000" dirty="0">
                  <a:latin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211" name="Agrupar 210">
            <a:extLst>
              <a:ext uri="{FF2B5EF4-FFF2-40B4-BE49-F238E27FC236}">
                <a16:creationId xmlns:a16="http://schemas.microsoft.com/office/drawing/2014/main" id="{58DA3363-E0BD-4736-8485-F2B75C9CF009}"/>
              </a:ext>
            </a:extLst>
          </p:cNvPr>
          <p:cNvGrpSpPr/>
          <p:nvPr/>
        </p:nvGrpSpPr>
        <p:grpSpPr>
          <a:xfrm>
            <a:off x="9653254" y="2556019"/>
            <a:ext cx="1508674" cy="2734843"/>
            <a:chOff x="8125462" y="2981304"/>
            <a:chExt cx="1508674" cy="2198303"/>
          </a:xfrm>
        </p:grpSpPr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id="{2A989323-39C0-48E9-8E4B-48A2540B4FB7}"/>
                </a:ext>
              </a:extLst>
            </p:cNvPr>
            <p:cNvGrpSpPr/>
            <p:nvPr/>
          </p:nvGrpSpPr>
          <p:grpSpPr>
            <a:xfrm>
              <a:off x="8196478" y="3691130"/>
              <a:ext cx="1371728" cy="782618"/>
              <a:chOff x="7783540" y="3607466"/>
              <a:chExt cx="1371728" cy="782618"/>
            </a:xfrm>
          </p:grpSpPr>
          <p:sp>
            <p:nvSpPr>
              <p:cNvPr id="251" name="Retângulo 135">
                <a:extLst>
                  <a:ext uri="{FF2B5EF4-FFF2-40B4-BE49-F238E27FC236}">
                    <a16:creationId xmlns:a16="http://schemas.microsoft.com/office/drawing/2014/main" id="{CF712968-3E0B-40A1-B155-36A02B6BF455}"/>
                  </a:ext>
                </a:extLst>
              </p:cNvPr>
              <p:cNvSpPr/>
              <p:nvPr/>
            </p:nvSpPr>
            <p:spPr>
              <a:xfrm>
                <a:off x="8466044" y="3818721"/>
                <a:ext cx="528551" cy="571363"/>
              </a:xfrm>
              <a:custGeom>
                <a:avLst/>
                <a:gdLst>
                  <a:gd name="connsiteX0" fmla="*/ 0 w 379221"/>
                  <a:gd name="connsiteY0" fmla="*/ 0 h 1755704"/>
                  <a:gd name="connsiteX1" fmla="*/ 379221 w 379221"/>
                  <a:gd name="connsiteY1" fmla="*/ 0 h 1755704"/>
                  <a:gd name="connsiteX2" fmla="*/ 379221 w 379221"/>
                  <a:gd name="connsiteY2" fmla="*/ 1755704 h 1755704"/>
                  <a:gd name="connsiteX3" fmla="*/ 0 w 379221"/>
                  <a:gd name="connsiteY3" fmla="*/ 1755704 h 1755704"/>
                  <a:gd name="connsiteX4" fmla="*/ 0 w 379221"/>
                  <a:gd name="connsiteY4" fmla="*/ 0 h 1755704"/>
                  <a:gd name="connsiteX0" fmla="*/ 0 w 526859"/>
                  <a:gd name="connsiteY0" fmla="*/ 91678 h 1755704"/>
                  <a:gd name="connsiteX1" fmla="*/ 526859 w 526859"/>
                  <a:gd name="connsiteY1" fmla="*/ 0 h 1755704"/>
                  <a:gd name="connsiteX2" fmla="*/ 526859 w 526859"/>
                  <a:gd name="connsiteY2" fmla="*/ 1755704 h 1755704"/>
                  <a:gd name="connsiteX3" fmla="*/ 147638 w 526859"/>
                  <a:gd name="connsiteY3" fmla="*/ 1755704 h 1755704"/>
                  <a:gd name="connsiteX4" fmla="*/ 0 w 526859"/>
                  <a:gd name="connsiteY4" fmla="*/ 91678 h 1755704"/>
                  <a:gd name="connsiteX0" fmla="*/ 0 w 526859"/>
                  <a:gd name="connsiteY0" fmla="*/ 161925 h 1825951"/>
                  <a:gd name="connsiteX1" fmla="*/ 139906 w 526859"/>
                  <a:gd name="connsiteY1" fmla="*/ 0 h 1825951"/>
                  <a:gd name="connsiteX2" fmla="*/ 526859 w 526859"/>
                  <a:gd name="connsiteY2" fmla="*/ 1825951 h 1825951"/>
                  <a:gd name="connsiteX3" fmla="*/ 147638 w 526859"/>
                  <a:gd name="connsiteY3" fmla="*/ 1825951 h 1825951"/>
                  <a:gd name="connsiteX4" fmla="*/ 0 w 526859"/>
                  <a:gd name="connsiteY4" fmla="*/ 161925 h 1825951"/>
                  <a:gd name="connsiteX0" fmla="*/ 0 w 314928"/>
                  <a:gd name="connsiteY0" fmla="*/ 161925 h 1825951"/>
                  <a:gd name="connsiteX1" fmla="*/ 139906 w 314928"/>
                  <a:gd name="connsiteY1" fmla="*/ 0 h 1825951"/>
                  <a:gd name="connsiteX2" fmla="*/ 314928 w 314928"/>
                  <a:gd name="connsiteY2" fmla="*/ 1477097 h 1825951"/>
                  <a:gd name="connsiteX3" fmla="*/ 147638 w 314928"/>
                  <a:gd name="connsiteY3" fmla="*/ 1825951 h 1825951"/>
                  <a:gd name="connsiteX4" fmla="*/ 0 w 314928"/>
                  <a:gd name="connsiteY4" fmla="*/ 161925 h 1825951"/>
                  <a:gd name="connsiteX0" fmla="*/ 0 w 486957"/>
                  <a:gd name="connsiteY0" fmla="*/ 293154 h 1825951"/>
                  <a:gd name="connsiteX1" fmla="*/ 311935 w 486957"/>
                  <a:gd name="connsiteY1" fmla="*/ 0 h 1825951"/>
                  <a:gd name="connsiteX2" fmla="*/ 486957 w 486957"/>
                  <a:gd name="connsiteY2" fmla="*/ 1477097 h 1825951"/>
                  <a:gd name="connsiteX3" fmla="*/ 319667 w 486957"/>
                  <a:gd name="connsiteY3" fmla="*/ 1825951 h 1825951"/>
                  <a:gd name="connsiteX4" fmla="*/ 0 w 486957"/>
                  <a:gd name="connsiteY4" fmla="*/ 293154 h 1825951"/>
                  <a:gd name="connsiteX0" fmla="*/ 0 w 490581"/>
                  <a:gd name="connsiteY0" fmla="*/ 389049 h 1921846"/>
                  <a:gd name="connsiteX1" fmla="*/ 490581 w 490581"/>
                  <a:gd name="connsiteY1" fmla="*/ 0 h 1921846"/>
                  <a:gd name="connsiteX2" fmla="*/ 486957 w 490581"/>
                  <a:gd name="connsiteY2" fmla="*/ 1572992 h 1921846"/>
                  <a:gd name="connsiteX3" fmla="*/ 319667 w 490581"/>
                  <a:gd name="connsiteY3" fmla="*/ 1921846 h 1921846"/>
                  <a:gd name="connsiteX4" fmla="*/ 0 w 490581"/>
                  <a:gd name="connsiteY4" fmla="*/ 389049 h 1921846"/>
                  <a:gd name="connsiteX0" fmla="*/ 0 w 527979"/>
                  <a:gd name="connsiteY0" fmla="*/ 389049 h 1921846"/>
                  <a:gd name="connsiteX1" fmla="*/ 490581 w 527979"/>
                  <a:gd name="connsiteY1" fmla="*/ 0 h 1921846"/>
                  <a:gd name="connsiteX2" fmla="*/ 527979 w 527979"/>
                  <a:gd name="connsiteY2" fmla="*/ 1678981 h 1921846"/>
                  <a:gd name="connsiteX3" fmla="*/ 319667 w 527979"/>
                  <a:gd name="connsiteY3" fmla="*/ 1921846 h 1921846"/>
                  <a:gd name="connsiteX4" fmla="*/ 0 w 527979"/>
                  <a:gd name="connsiteY4" fmla="*/ 389049 h 1921846"/>
                  <a:gd name="connsiteX0" fmla="*/ 572 w 528551"/>
                  <a:gd name="connsiteY0" fmla="*/ 389049 h 2179254"/>
                  <a:gd name="connsiteX1" fmla="*/ 491153 w 528551"/>
                  <a:gd name="connsiteY1" fmla="*/ 0 h 2179254"/>
                  <a:gd name="connsiteX2" fmla="*/ 528551 w 528551"/>
                  <a:gd name="connsiteY2" fmla="*/ 1678981 h 2179254"/>
                  <a:gd name="connsiteX3" fmla="*/ 0 w 528551"/>
                  <a:gd name="connsiteY3" fmla="*/ 2179254 h 2179254"/>
                  <a:gd name="connsiteX4" fmla="*/ 572 w 528551"/>
                  <a:gd name="connsiteY4" fmla="*/ 389049 h 2179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551" h="2179254">
                    <a:moveTo>
                      <a:pt x="572" y="389049"/>
                    </a:moveTo>
                    <a:lnTo>
                      <a:pt x="491153" y="0"/>
                    </a:lnTo>
                    <a:lnTo>
                      <a:pt x="528551" y="1678981"/>
                    </a:lnTo>
                    <a:lnTo>
                      <a:pt x="0" y="2179254"/>
                    </a:lnTo>
                    <a:cubicBezTo>
                      <a:pt x="191" y="1582519"/>
                      <a:pt x="381" y="985784"/>
                      <a:pt x="572" y="389049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2" name="Retângulo 135">
                <a:extLst>
                  <a:ext uri="{FF2B5EF4-FFF2-40B4-BE49-F238E27FC236}">
                    <a16:creationId xmlns:a16="http://schemas.microsoft.com/office/drawing/2014/main" id="{ED1C224D-022B-4C6F-8554-E43BDD635062}"/>
                  </a:ext>
                </a:extLst>
              </p:cNvPr>
              <p:cNvSpPr/>
              <p:nvPr/>
            </p:nvSpPr>
            <p:spPr>
              <a:xfrm>
                <a:off x="7952033" y="3813838"/>
                <a:ext cx="517343" cy="573746"/>
              </a:xfrm>
              <a:custGeom>
                <a:avLst/>
                <a:gdLst>
                  <a:gd name="connsiteX0" fmla="*/ 0 w 379221"/>
                  <a:gd name="connsiteY0" fmla="*/ 0 h 1755704"/>
                  <a:gd name="connsiteX1" fmla="*/ 379221 w 379221"/>
                  <a:gd name="connsiteY1" fmla="*/ 0 h 1755704"/>
                  <a:gd name="connsiteX2" fmla="*/ 379221 w 379221"/>
                  <a:gd name="connsiteY2" fmla="*/ 1755704 h 1755704"/>
                  <a:gd name="connsiteX3" fmla="*/ 0 w 379221"/>
                  <a:gd name="connsiteY3" fmla="*/ 1755704 h 1755704"/>
                  <a:gd name="connsiteX4" fmla="*/ 0 w 379221"/>
                  <a:gd name="connsiteY4" fmla="*/ 0 h 1755704"/>
                  <a:gd name="connsiteX0" fmla="*/ 0 w 526859"/>
                  <a:gd name="connsiteY0" fmla="*/ 91678 h 1755704"/>
                  <a:gd name="connsiteX1" fmla="*/ 526859 w 526859"/>
                  <a:gd name="connsiteY1" fmla="*/ 0 h 1755704"/>
                  <a:gd name="connsiteX2" fmla="*/ 526859 w 526859"/>
                  <a:gd name="connsiteY2" fmla="*/ 1755704 h 1755704"/>
                  <a:gd name="connsiteX3" fmla="*/ 147638 w 526859"/>
                  <a:gd name="connsiteY3" fmla="*/ 1755704 h 1755704"/>
                  <a:gd name="connsiteX4" fmla="*/ 0 w 526859"/>
                  <a:gd name="connsiteY4" fmla="*/ 91678 h 1755704"/>
                  <a:gd name="connsiteX0" fmla="*/ 0 w 526859"/>
                  <a:gd name="connsiteY0" fmla="*/ 161925 h 1825951"/>
                  <a:gd name="connsiteX1" fmla="*/ 139906 w 526859"/>
                  <a:gd name="connsiteY1" fmla="*/ 0 h 1825951"/>
                  <a:gd name="connsiteX2" fmla="*/ 526859 w 526859"/>
                  <a:gd name="connsiteY2" fmla="*/ 1825951 h 1825951"/>
                  <a:gd name="connsiteX3" fmla="*/ 147638 w 526859"/>
                  <a:gd name="connsiteY3" fmla="*/ 1825951 h 1825951"/>
                  <a:gd name="connsiteX4" fmla="*/ 0 w 526859"/>
                  <a:gd name="connsiteY4" fmla="*/ 161925 h 1825951"/>
                  <a:gd name="connsiteX0" fmla="*/ 0 w 314928"/>
                  <a:gd name="connsiteY0" fmla="*/ 161925 h 1825951"/>
                  <a:gd name="connsiteX1" fmla="*/ 139906 w 314928"/>
                  <a:gd name="connsiteY1" fmla="*/ 0 h 1825951"/>
                  <a:gd name="connsiteX2" fmla="*/ 314928 w 314928"/>
                  <a:gd name="connsiteY2" fmla="*/ 1477097 h 1825951"/>
                  <a:gd name="connsiteX3" fmla="*/ 147638 w 314928"/>
                  <a:gd name="connsiteY3" fmla="*/ 1825951 h 1825951"/>
                  <a:gd name="connsiteX4" fmla="*/ 0 w 314928"/>
                  <a:gd name="connsiteY4" fmla="*/ 161925 h 1825951"/>
                  <a:gd name="connsiteX0" fmla="*/ 0 w 486957"/>
                  <a:gd name="connsiteY0" fmla="*/ 293154 h 1825951"/>
                  <a:gd name="connsiteX1" fmla="*/ 311935 w 486957"/>
                  <a:gd name="connsiteY1" fmla="*/ 0 h 1825951"/>
                  <a:gd name="connsiteX2" fmla="*/ 486957 w 486957"/>
                  <a:gd name="connsiteY2" fmla="*/ 1477097 h 1825951"/>
                  <a:gd name="connsiteX3" fmla="*/ 319667 w 486957"/>
                  <a:gd name="connsiteY3" fmla="*/ 1825951 h 1825951"/>
                  <a:gd name="connsiteX4" fmla="*/ 0 w 486957"/>
                  <a:gd name="connsiteY4" fmla="*/ 293154 h 1825951"/>
                  <a:gd name="connsiteX0" fmla="*/ 0 w 490581"/>
                  <a:gd name="connsiteY0" fmla="*/ 389049 h 1921846"/>
                  <a:gd name="connsiteX1" fmla="*/ 490581 w 490581"/>
                  <a:gd name="connsiteY1" fmla="*/ 0 h 1921846"/>
                  <a:gd name="connsiteX2" fmla="*/ 486957 w 490581"/>
                  <a:gd name="connsiteY2" fmla="*/ 1572992 h 1921846"/>
                  <a:gd name="connsiteX3" fmla="*/ 319667 w 490581"/>
                  <a:gd name="connsiteY3" fmla="*/ 1921846 h 1921846"/>
                  <a:gd name="connsiteX4" fmla="*/ 0 w 490581"/>
                  <a:gd name="connsiteY4" fmla="*/ 389049 h 1921846"/>
                  <a:gd name="connsiteX0" fmla="*/ 0 w 527979"/>
                  <a:gd name="connsiteY0" fmla="*/ 389049 h 1921846"/>
                  <a:gd name="connsiteX1" fmla="*/ 490581 w 527979"/>
                  <a:gd name="connsiteY1" fmla="*/ 0 h 1921846"/>
                  <a:gd name="connsiteX2" fmla="*/ 527979 w 527979"/>
                  <a:gd name="connsiteY2" fmla="*/ 1678981 h 1921846"/>
                  <a:gd name="connsiteX3" fmla="*/ 319667 w 527979"/>
                  <a:gd name="connsiteY3" fmla="*/ 1921846 h 1921846"/>
                  <a:gd name="connsiteX4" fmla="*/ 0 w 527979"/>
                  <a:gd name="connsiteY4" fmla="*/ 389049 h 1921846"/>
                  <a:gd name="connsiteX0" fmla="*/ 572 w 528551"/>
                  <a:gd name="connsiteY0" fmla="*/ 389049 h 2179254"/>
                  <a:gd name="connsiteX1" fmla="*/ 491153 w 528551"/>
                  <a:gd name="connsiteY1" fmla="*/ 0 h 2179254"/>
                  <a:gd name="connsiteX2" fmla="*/ 528551 w 528551"/>
                  <a:gd name="connsiteY2" fmla="*/ 1678981 h 2179254"/>
                  <a:gd name="connsiteX3" fmla="*/ 0 w 528551"/>
                  <a:gd name="connsiteY3" fmla="*/ 2179254 h 2179254"/>
                  <a:gd name="connsiteX4" fmla="*/ 572 w 528551"/>
                  <a:gd name="connsiteY4" fmla="*/ 389049 h 2179254"/>
                  <a:gd name="connsiteX0" fmla="*/ 572 w 537469"/>
                  <a:gd name="connsiteY0" fmla="*/ 434475 h 2224680"/>
                  <a:gd name="connsiteX1" fmla="*/ 537469 w 537469"/>
                  <a:gd name="connsiteY1" fmla="*/ 0 h 2224680"/>
                  <a:gd name="connsiteX2" fmla="*/ 528551 w 537469"/>
                  <a:gd name="connsiteY2" fmla="*/ 1724407 h 2224680"/>
                  <a:gd name="connsiteX3" fmla="*/ 0 w 537469"/>
                  <a:gd name="connsiteY3" fmla="*/ 2224680 h 2224680"/>
                  <a:gd name="connsiteX4" fmla="*/ 572 w 537469"/>
                  <a:gd name="connsiteY4" fmla="*/ 434475 h 2224680"/>
                  <a:gd name="connsiteX0" fmla="*/ 572 w 539839"/>
                  <a:gd name="connsiteY0" fmla="*/ 434475 h 2224680"/>
                  <a:gd name="connsiteX1" fmla="*/ 537469 w 539839"/>
                  <a:gd name="connsiteY1" fmla="*/ 0 h 2224680"/>
                  <a:gd name="connsiteX2" fmla="*/ 539137 w 539839"/>
                  <a:gd name="connsiteY2" fmla="*/ 1800118 h 2224680"/>
                  <a:gd name="connsiteX3" fmla="*/ 0 w 539839"/>
                  <a:gd name="connsiteY3" fmla="*/ 2224680 h 2224680"/>
                  <a:gd name="connsiteX4" fmla="*/ 572 w 539839"/>
                  <a:gd name="connsiteY4" fmla="*/ 434475 h 2224680"/>
                  <a:gd name="connsiteX0" fmla="*/ 54827 w 539839"/>
                  <a:gd name="connsiteY0" fmla="*/ 0 h 2612905"/>
                  <a:gd name="connsiteX1" fmla="*/ 537469 w 539839"/>
                  <a:gd name="connsiteY1" fmla="*/ 388225 h 2612905"/>
                  <a:gd name="connsiteX2" fmla="*/ 539137 w 539839"/>
                  <a:gd name="connsiteY2" fmla="*/ 2188343 h 2612905"/>
                  <a:gd name="connsiteX3" fmla="*/ 0 w 539839"/>
                  <a:gd name="connsiteY3" fmla="*/ 2612905 h 2612905"/>
                  <a:gd name="connsiteX4" fmla="*/ 54827 w 539839"/>
                  <a:gd name="connsiteY4" fmla="*/ 0 h 2612905"/>
                  <a:gd name="connsiteX0" fmla="*/ 32331 w 517343"/>
                  <a:gd name="connsiteY0" fmla="*/ 0 h 2188343"/>
                  <a:gd name="connsiteX1" fmla="*/ 514973 w 517343"/>
                  <a:gd name="connsiteY1" fmla="*/ 388225 h 2188343"/>
                  <a:gd name="connsiteX2" fmla="*/ 516641 w 517343"/>
                  <a:gd name="connsiteY2" fmla="*/ 2188343 h 2188343"/>
                  <a:gd name="connsiteX3" fmla="*/ 0 w 517343"/>
                  <a:gd name="connsiteY3" fmla="*/ 1694306 h 2188343"/>
                  <a:gd name="connsiteX4" fmla="*/ 32331 w 517343"/>
                  <a:gd name="connsiteY4" fmla="*/ 0 h 218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343" h="2188343">
                    <a:moveTo>
                      <a:pt x="32331" y="0"/>
                    </a:moveTo>
                    <a:lnTo>
                      <a:pt x="514973" y="388225"/>
                    </a:lnTo>
                    <a:cubicBezTo>
                      <a:pt x="512000" y="963027"/>
                      <a:pt x="519614" y="1613541"/>
                      <a:pt x="516641" y="2188343"/>
                    </a:cubicBezTo>
                    <a:lnTo>
                      <a:pt x="0" y="1694306"/>
                    </a:lnTo>
                    <a:cubicBezTo>
                      <a:pt x="191" y="1097571"/>
                      <a:pt x="32140" y="596735"/>
                      <a:pt x="32331" y="0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Retângulo 135">
                <a:extLst>
                  <a:ext uri="{FF2B5EF4-FFF2-40B4-BE49-F238E27FC236}">
                    <a16:creationId xmlns:a16="http://schemas.microsoft.com/office/drawing/2014/main" id="{84A00323-9F8A-4D9B-A46A-E6C4F223E475}"/>
                  </a:ext>
                </a:extLst>
              </p:cNvPr>
              <p:cNvSpPr/>
              <p:nvPr/>
            </p:nvSpPr>
            <p:spPr>
              <a:xfrm>
                <a:off x="7783540" y="3607466"/>
                <a:ext cx="198705" cy="646527"/>
              </a:xfrm>
              <a:custGeom>
                <a:avLst/>
                <a:gdLst>
                  <a:gd name="connsiteX0" fmla="*/ 0 w 379221"/>
                  <a:gd name="connsiteY0" fmla="*/ 0 h 1755704"/>
                  <a:gd name="connsiteX1" fmla="*/ 379221 w 379221"/>
                  <a:gd name="connsiteY1" fmla="*/ 0 h 1755704"/>
                  <a:gd name="connsiteX2" fmla="*/ 379221 w 379221"/>
                  <a:gd name="connsiteY2" fmla="*/ 1755704 h 1755704"/>
                  <a:gd name="connsiteX3" fmla="*/ 0 w 379221"/>
                  <a:gd name="connsiteY3" fmla="*/ 1755704 h 1755704"/>
                  <a:gd name="connsiteX4" fmla="*/ 0 w 379221"/>
                  <a:gd name="connsiteY4" fmla="*/ 0 h 1755704"/>
                  <a:gd name="connsiteX0" fmla="*/ 0 w 526859"/>
                  <a:gd name="connsiteY0" fmla="*/ 91678 h 1755704"/>
                  <a:gd name="connsiteX1" fmla="*/ 526859 w 526859"/>
                  <a:gd name="connsiteY1" fmla="*/ 0 h 1755704"/>
                  <a:gd name="connsiteX2" fmla="*/ 526859 w 526859"/>
                  <a:gd name="connsiteY2" fmla="*/ 1755704 h 1755704"/>
                  <a:gd name="connsiteX3" fmla="*/ 147638 w 526859"/>
                  <a:gd name="connsiteY3" fmla="*/ 1755704 h 1755704"/>
                  <a:gd name="connsiteX4" fmla="*/ 0 w 526859"/>
                  <a:gd name="connsiteY4" fmla="*/ 91678 h 1755704"/>
                  <a:gd name="connsiteX0" fmla="*/ 0 w 526859"/>
                  <a:gd name="connsiteY0" fmla="*/ 161925 h 1825951"/>
                  <a:gd name="connsiteX1" fmla="*/ 139906 w 526859"/>
                  <a:gd name="connsiteY1" fmla="*/ 0 h 1825951"/>
                  <a:gd name="connsiteX2" fmla="*/ 526859 w 526859"/>
                  <a:gd name="connsiteY2" fmla="*/ 1825951 h 1825951"/>
                  <a:gd name="connsiteX3" fmla="*/ 147638 w 526859"/>
                  <a:gd name="connsiteY3" fmla="*/ 1825951 h 1825951"/>
                  <a:gd name="connsiteX4" fmla="*/ 0 w 526859"/>
                  <a:gd name="connsiteY4" fmla="*/ 161925 h 1825951"/>
                  <a:gd name="connsiteX0" fmla="*/ 0 w 314928"/>
                  <a:gd name="connsiteY0" fmla="*/ 161925 h 1825951"/>
                  <a:gd name="connsiteX1" fmla="*/ 139906 w 314928"/>
                  <a:gd name="connsiteY1" fmla="*/ 0 h 1825951"/>
                  <a:gd name="connsiteX2" fmla="*/ 314928 w 314928"/>
                  <a:gd name="connsiteY2" fmla="*/ 1477097 h 1825951"/>
                  <a:gd name="connsiteX3" fmla="*/ 147638 w 314928"/>
                  <a:gd name="connsiteY3" fmla="*/ 1825951 h 1825951"/>
                  <a:gd name="connsiteX4" fmla="*/ 0 w 314928"/>
                  <a:gd name="connsiteY4" fmla="*/ 161925 h 1825951"/>
                  <a:gd name="connsiteX0" fmla="*/ 0 w 486957"/>
                  <a:gd name="connsiteY0" fmla="*/ 293154 h 1825951"/>
                  <a:gd name="connsiteX1" fmla="*/ 311935 w 486957"/>
                  <a:gd name="connsiteY1" fmla="*/ 0 h 1825951"/>
                  <a:gd name="connsiteX2" fmla="*/ 486957 w 486957"/>
                  <a:gd name="connsiteY2" fmla="*/ 1477097 h 1825951"/>
                  <a:gd name="connsiteX3" fmla="*/ 319667 w 486957"/>
                  <a:gd name="connsiteY3" fmla="*/ 1825951 h 1825951"/>
                  <a:gd name="connsiteX4" fmla="*/ 0 w 486957"/>
                  <a:gd name="connsiteY4" fmla="*/ 293154 h 1825951"/>
                  <a:gd name="connsiteX0" fmla="*/ 0 w 490581"/>
                  <a:gd name="connsiteY0" fmla="*/ 389049 h 1921846"/>
                  <a:gd name="connsiteX1" fmla="*/ 490581 w 490581"/>
                  <a:gd name="connsiteY1" fmla="*/ 0 h 1921846"/>
                  <a:gd name="connsiteX2" fmla="*/ 486957 w 490581"/>
                  <a:gd name="connsiteY2" fmla="*/ 1572992 h 1921846"/>
                  <a:gd name="connsiteX3" fmla="*/ 319667 w 490581"/>
                  <a:gd name="connsiteY3" fmla="*/ 1921846 h 1921846"/>
                  <a:gd name="connsiteX4" fmla="*/ 0 w 490581"/>
                  <a:gd name="connsiteY4" fmla="*/ 389049 h 1921846"/>
                  <a:gd name="connsiteX0" fmla="*/ 0 w 527979"/>
                  <a:gd name="connsiteY0" fmla="*/ 389049 h 1921846"/>
                  <a:gd name="connsiteX1" fmla="*/ 490581 w 527979"/>
                  <a:gd name="connsiteY1" fmla="*/ 0 h 1921846"/>
                  <a:gd name="connsiteX2" fmla="*/ 527979 w 527979"/>
                  <a:gd name="connsiteY2" fmla="*/ 1678981 h 1921846"/>
                  <a:gd name="connsiteX3" fmla="*/ 319667 w 527979"/>
                  <a:gd name="connsiteY3" fmla="*/ 1921846 h 1921846"/>
                  <a:gd name="connsiteX4" fmla="*/ 0 w 527979"/>
                  <a:gd name="connsiteY4" fmla="*/ 389049 h 1921846"/>
                  <a:gd name="connsiteX0" fmla="*/ 572 w 528551"/>
                  <a:gd name="connsiteY0" fmla="*/ 389049 h 2179254"/>
                  <a:gd name="connsiteX1" fmla="*/ 491153 w 528551"/>
                  <a:gd name="connsiteY1" fmla="*/ 0 h 2179254"/>
                  <a:gd name="connsiteX2" fmla="*/ 528551 w 528551"/>
                  <a:gd name="connsiteY2" fmla="*/ 1678981 h 2179254"/>
                  <a:gd name="connsiteX3" fmla="*/ 0 w 528551"/>
                  <a:gd name="connsiteY3" fmla="*/ 2179254 h 2179254"/>
                  <a:gd name="connsiteX4" fmla="*/ 572 w 528551"/>
                  <a:gd name="connsiteY4" fmla="*/ 389049 h 2179254"/>
                  <a:gd name="connsiteX0" fmla="*/ 572 w 537469"/>
                  <a:gd name="connsiteY0" fmla="*/ 434475 h 2224680"/>
                  <a:gd name="connsiteX1" fmla="*/ 537469 w 537469"/>
                  <a:gd name="connsiteY1" fmla="*/ 0 h 2224680"/>
                  <a:gd name="connsiteX2" fmla="*/ 528551 w 537469"/>
                  <a:gd name="connsiteY2" fmla="*/ 1724407 h 2224680"/>
                  <a:gd name="connsiteX3" fmla="*/ 0 w 537469"/>
                  <a:gd name="connsiteY3" fmla="*/ 2224680 h 2224680"/>
                  <a:gd name="connsiteX4" fmla="*/ 572 w 537469"/>
                  <a:gd name="connsiteY4" fmla="*/ 434475 h 2224680"/>
                  <a:gd name="connsiteX0" fmla="*/ 572 w 539839"/>
                  <a:gd name="connsiteY0" fmla="*/ 434475 h 2224680"/>
                  <a:gd name="connsiteX1" fmla="*/ 537469 w 539839"/>
                  <a:gd name="connsiteY1" fmla="*/ 0 h 2224680"/>
                  <a:gd name="connsiteX2" fmla="*/ 539137 w 539839"/>
                  <a:gd name="connsiteY2" fmla="*/ 1800118 h 2224680"/>
                  <a:gd name="connsiteX3" fmla="*/ 0 w 539839"/>
                  <a:gd name="connsiteY3" fmla="*/ 2224680 h 2224680"/>
                  <a:gd name="connsiteX4" fmla="*/ 572 w 539839"/>
                  <a:gd name="connsiteY4" fmla="*/ 434475 h 2224680"/>
                  <a:gd name="connsiteX0" fmla="*/ 54827 w 539839"/>
                  <a:gd name="connsiteY0" fmla="*/ 0 h 2612905"/>
                  <a:gd name="connsiteX1" fmla="*/ 537469 w 539839"/>
                  <a:gd name="connsiteY1" fmla="*/ 388225 h 2612905"/>
                  <a:gd name="connsiteX2" fmla="*/ 539137 w 539839"/>
                  <a:gd name="connsiteY2" fmla="*/ 2188343 h 2612905"/>
                  <a:gd name="connsiteX3" fmla="*/ 0 w 539839"/>
                  <a:gd name="connsiteY3" fmla="*/ 2612905 h 2612905"/>
                  <a:gd name="connsiteX4" fmla="*/ 54827 w 539839"/>
                  <a:gd name="connsiteY4" fmla="*/ 0 h 2612905"/>
                  <a:gd name="connsiteX0" fmla="*/ 32331 w 517343"/>
                  <a:gd name="connsiteY0" fmla="*/ 0 h 2188343"/>
                  <a:gd name="connsiteX1" fmla="*/ 514973 w 517343"/>
                  <a:gd name="connsiteY1" fmla="*/ 388225 h 2188343"/>
                  <a:gd name="connsiteX2" fmla="*/ 516641 w 517343"/>
                  <a:gd name="connsiteY2" fmla="*/ 2188343 h 2188343"/>
                  <a:gd name="connsiteX3" fmla="*/ 0 w 517343"/>
                  <a:gd name="connsiteY3" fmla="*/ 1694306 h 2188343"/>
                  <a:gd name="connsiteX4" fmla="*/ 32331 w 517343"/>
                  <a:gd name="connsiteY4" fmla="*/ 0 h 2188343"/>
                  <a:gd name="connsiteX0" fmla="*/ 32331 w 553349"/>
                  <a:gd name="connsiteY0" fmla="*/ 0 h 2188343"/>
                  <a:gd name="connsiteX1" fmla="*/ 553349 w 553349"/>
                  <a:gd name="connsiteY1" fmla="*/ 494220 h 2188343"/>
                  <a:gd name="connsiteX2" fmla="*/ 516641 w 553349"/>
                  <a:gd name="connsiteY2" fmla="*/ 2188343 h 2188343"/>
                  <a:gd name="connsiteX3" fmla="*/ 0 w 553349"/>
                  <a:gd name="connsiteY3" fmla="*/ 1694306 h 2188343"/>
                  <a:gd name="connsiteX4" fmla="*/ 32331 w 553349"/>
                  <a:gd name="connsiteY4" fmla="*/ 0 h 2188343"/>
                  <a:gd name="connsiteX0" fmla="*/ 404178 w 553349"/>
                  <a:gd name="connsiteY0" fmla="*/ 0 h 2465939"/>
                  <a:gd name="connsiteX1" fmla="*/ 553349 w 553349"/>
                  <a:gd name="connsiteY1" fmla="*/ 771816 h 2465939"/>
                  <a:gd name="connsiteX2" fmla="*/ 516641 w 553349"/>
                  <a:gd name="connsiteY2" fmla="*/ 2465939 h 2465939"/>
                  <a:gd name="connsiteX3" fmla="*/ 0 w 553349"/>
                  <a:gd name="connsiteY3" fmla="*/ 1971902 h 2465939"/>
                  <a:gd name="connsiteX4" fmla="*/ 404178 w 553349"/>
                  <a:gd name="connsiteY4" fmla="*/ 0 h 2465939"/>
                  <a:gd name="connsiteX0" fmla="*/ 49534 w 198705"/>
                  <a:gd name="connsiteY0" fmla="*/ 0 h 2465939"/>
                  <a:gd name="connsiteX1" fmla="*/ 198705 w 198705"/>
                  <a:gd name="connsiteY1" fmla="*/ 771816 h 2465939"/>
                  <a:gd name="connsiteX2" fmla="*/ 161997 w 198705"/>
                  <a:gd name="connsiteY2" fmla="*/ 2465939 h 2465939"/>
                  <a:gd name="connsiteX3" fmla="*/ 0 w 198705"/>
                  <a:gd name="connsiteY3" fmla="*/ 1512604 h 2465939"/>
                  <a:gd name="connsiteX4" fmla="*/ 49534 w 198705"/>
                  <a:gd name="connsiteY4" fmla="*/ 0 h 2465939"/>
                  <a:gd name="connsiteX0" fmla="*/ 49534 w 198705"/>
                  <a:gd name="connsiteY0" fmla="*/ 0 h 2465939"/>
                  <a:gd name="connsiteX1" fmla="*/ 198705 w 198705"/>
                  <a:gd name="connsiteY1" fmla="*/ 771816 h 2465939"/>
                  <a:gd name="connsiteX2" fmla="*/ 161997 w 198705"/>
                  <a:gd name="connsiteY2" fmla="*/ 2465939 h 2465939"/>
                  <a:gd name="connsiteX3" fmla="*/ 0 w 198705"/>
                  <a:gd name="connsiteY3" fmla="*/ 1512604 h 2465939"/>
                  <a:gd name="connsiteX4" fmla="*/ 49534 w 198705"/>
                  <a:gd name="connsiteY4" fmla="*/ 0 h 2465939"/>
                  <a:gd name="connsiteX0" fmla="*/ 49534 w 198705"/>
                  <a:gd name="connsiteY0" fmla="*/ 0 h 2465939"/>
                  <a:gd name="connsiteX1" fmla="*/ 198705 w 198705"/>
                  <a:gd name="connsiteY1" fmla="*/ 771816 h 2465939"/>
                  <a:gd name="connsiteX2" fmla="*/ 161997 w 198705"/>
                  <a:gd name="connsiteY2" fmla="*/ 2465939 h 2465939"/>
                  <a:gd name="connsiteX3" fmla="*/ 0 w 198705"/>
                  <a:gd name="connsiteY3" fmla="*/ 1512604 h 2465939"/>
                  <a:gd name="connsiteX4" fmla="*/ 49534 w 198705"/>
                  <a:gd name="connsiteY4" fmla="*/ 0 h 2465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705" h="2465939">
                    <a:moveTo>
                      <a:pt x="49534" y="0"/>
                    </a:moveTo>
                    <a:lnTo>
                      <a:pt x="198705" y="771816"/>
                    </a:lnTo>
                    <a:cubicBezTo>
                      <a:pt x="195732" y="1346618"/>
                      <a:pt x="164970" y="1891137"/>
                      <a:pt x="161997" y="2465939"/>
                    </a:cubicBezTo>
                    <a:lnTo>
                      <a:pt x="0" y="1512604"/>
                    </a:lnTo>
                    <a:cubicBezTo>
                      <a:pt x="13424" y="890634"/>
                      <a:pt x="30817" y="611878"/>
                      <a:pt x="49534" y="0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 135">
                <a:extLst>
                  <a:ext uri="{FF2B5EF4-FFF2-40B4-BE49-F238E27FC236}">
                    <a16:creationId xmlns:a16="http://schemas.microsoft.com/office/drawing/2014/main" id="{7EBE7ADE-3FD8-4B8B-9EAA-601453C7E6ED}"/>
                  </a:ext>
                </a:extLst>
              </p:cNvPr>
              <p:cNvSpPr/>
              <p:nvPr/>
            </p:nvSpPr>
            <p:spPr>
              <a:xfrm>
                <a:off x="8952821" y="3612526"/>
                <a:ext cx="202447" cy="649437"/>
              </a:xfrm>
              <a:custGeom>
                <a:avLst/>
                <a:gdLst>
                  <a:gd name="connsiteX0" fmla="*/ 0 w 379221"/>
                  <a:gd name="connsiteY0" fmla="*/ 0 h 1755704"/>
                  <a:gd name="connsiteX1" fmla="*/ 379221 w 379221"/>
                  <a:gd name="connsiteY1" fmla="*/ 0 h 1755704"/>
                  <a:gd name="connsiteX2" fmla="*/ 379221 w 379221"/>
                  <a:gd name="connsiteY2" fmla="*/ 1755704 h 1755704"/>
                  <a:gd name="connsiteX3" fmla="*/ 0 w 379221"/>
                  <a:gd name="connsiteY3" fmla="*/ 1755704 h 1755704"/>
                  <a:gd name="connsiteX4" fmla="*/ 0 w 379221"/>
                  <a:gd name="connsiteY4" fmla="*/ 0 h 1755704"/>
                  <a:gd name="connsiteX0" fmla="*/ 0 w 526859"/>
                  <a:gd name="connsiteY0" fmla="*/ 91678 h 1755704"/>
                  <a:gd name="connsiteX1" fmla="*/ 526859 w 526859"/>
                  <a:gd name="connsiteY1" fmla="*/ 0 h 1755704"/>
                  <a:gd name="connsiteX2" fmla="*/ 526859 w 526859"/>
                  <a:gd name="connsiteY2" fmla="*/ 1755704 h 1755704"/>
                  <a:gd name="connsiteX3" fmla="*/ 147638 w 526859"/>
                  <a:gd name="connsiteY3" fmla="*/ 1755704 h 1755704"/>
                  <a:gd name="connsiteX4" fmla="*/ 0 w 526859"/>
                  <a:gd name="connsiteY4" fmla="*/ 91678 h 1755704"/>
                  <a:gd name="connsiteX0" fmla="*/ 0 w 526859"/>
                  <a:gd name="connsiteY0" fmla="*/ 161925 h 1825951"/>
                  <a:gd name="connsiteX1" fmla="*/ 139906 w 526859"/>
                  <a:gd name="connsiteY1" fmla="*/ 0 h 1825951"/>
                  <a:gd name="connsiteX2" fmla="*/ 526859 w 526859"/>
                  <a:gd name="connsiteY2" fmla="*/ 1825951 h 1825951"/>
                  <a:gd name="connsiteX3" fmla="*/ 147638 w 526859"/>
                  <a:gd name="connsiteY3" fmla="*/ 1825951 h 1825951"/>
                  <a:gd name="connsiteX4" fmla="*/ 0 w 526859"/>
                  <a:gd name="connsiteY4" fmla="*/ 161925 h 1825951"/>
                  <a:gd name="connsiteX0" fmla="*/ 0 w 314928"/>
                  <a:gd name="connsiteY0" fmla="*/ 161925 h 1825951"/>
                  <a:gd name="connsiteX1" fmla="*/ 139906 w 314928"/>
                  <a:gd name="connsiteY1" fmla="*/ 0 h 1825951"/>
                  <a:gd name="connsiteX2" fmla="*/ 314928 w 314928"/>
                  <a:gd name="connsiteY2" fmla="*/ 1477097 h 1825951"/>
                  <a:gd name="connsiteX3" fmla="*/ 147638 w 314928"/>
                  <a:gd name="connsiteY3" fmla="*/ 1825951 h 1825951"/>
                  <a:gd name="connsiteX4" fmla="*/ 0 w 314928"/>
                  <a:gd name="connsiteY4" fmla="*/ 161925 h 1825951"/>
                  <a:gd name="connsiteX0" fmla="*/ 0 w 486957"/>
                  <a:gd name="connsiteY0" fmla="*/ 293154 h 1825951"/>
                  <a:gd name="connsiteX1" fmla="*/ 311935 w 486957"/>
                  <a:gd name="connsiteY1" fmla="*/ 0 h 1825951"/>
                  <a:gd name="connsiteX2" fmla="*/ 486957 w 486957"/>
                  <a:gd name="connsiteY2" fmla="*/ 1477097 h 1825951"/>
                  <a:gd name="connsiteX3" fmla="*/ 319667 w 486957"/>
                  <a:gd name="connsiteY3" fmla="*/ 1825951 h 1825951"/>
                  <a:gd name="connsiteX4" fmla="*/ 0 w 486957"/>
                  <a:gd name="connsiteY4" fmla="*/ 293154 h 1825951"/>
                  <a:gd name="connsiteX0" fmla="*/ 0 w 490581"/>
                  <a:gd name="connsiteY0" fmla="*/ 389049 h 1921846"/>
                  <a:gd name="connsiteX1" fmla="*/ 490581 w 490581"/>
                  <a:gd name="connsiteY1" fmla="*/ 0 h 1921846"/>
                  <a:gd name="connsiteX2" fmla="*/ 486957 w 490581"/>
                  <a:gd name="connsiteY2" fmla="*/ 1572992 h 1921846"/>
                  <a:gd name="connsiteX3" fmla="*/ 319667 w 490581"/>
                  <a:gd name="connsiteY3" fmla="*/ 1921846 h 1921846"/>
                  <a:gd name="connsiteX4" fmla="*/ 0 w 490581"/>
                  <a:gd name="connsiteY4" fmla="*/ 389049 h 1921846"/>
                  <a:gd name="connsiteX0" fmla="*/ 0 w 527979"/>
                  <a:gd name="connsiteY0" fmla="*/ 389049 h 1921846"/>
                  <a:gd name="connsiteX1" fmla="*/ 490581 w 527979"/>
                  <a:gd name="connsiteY1" fmla="*/ 0 h 1921846"/>
                  <a:gd name="connsiteX2" fmla="*/ 527979 w 527979"/>
                  <a:gd name="connsiteY2" fmla="*/ 1678981 h 1921846"/>
                  <a:gd name="connsiteX3" fmla="*/ 319667 w 527979"/>
                  <a:gd name="connsiteY3" fmla="*/ 1921846 h 1921846"/>
                  <a:gd name="connsiteX4" fmla="*/ 0 w 527979"/>
                  <a:gd name="connsiteY4" fmla="*/ 389049 h 1921846"/>
                  <a:gd name="connsiteX0" fmla="*/ 572 w 528551"/>
                  <a:gd name="connsiteY0" fmla="*/ 389049 h 2179254"/>
                  <a:gd name="connsiteX1" fmla="*/ 491153 w 528551"/>
                  <a:gd name="connsiteY1" fmla="*/ 0 h 2179254"/>
                  <a:gd name="connsiteX2" fmla="*/ 528551 w 528551"/>
                  <a:gd name="connsiteY2" fmla="*/ 1678981 h 2179254"/>
                  <a:gd name="connsiteX3" fmla="*/ 0 w 528551"/>
                  <a:gd name="connsiteY3" fmla="*/ 2179254 h 2179254"/>
                  <a:gd name="connsiteX4" fmla="*/ 572 w 528551"/>
                  <a:gd name="connsiteY4" fmla="*/ 389049 h 2179254"/>
                  <a:gd name="connsiteX0" fmla="*/ 0 w 570324"/>
                  <a:gd name="connsiteY0" fmla="*/ 479898 h 2179254"/>
                  <a:gd name="connsiteX1" fmla="*/ 532926 w 570324"/>
                  <a:gd name="connsiteY1" fmla="*/ 0 h 2179254"/>
                  <a:gd name="connsiteX2" fmla="*/ 570324 w 570324"/>
                  <a:gd name="connsiteY2" fmla="*/ 1678981 h 2179254"/>
                  <a:gd name="connsiteX3" fmla="*/ 41773 w 570324"/>
                  <a:gd name="connsiteY3" fmla="*/ 2179254 h 2179254"/>
                  <a:gd name="connsiteX4" fmla="*/ 0 w 570324"/>
                  <a:gd name="connsiteY4" fmla="*/ 479898 h 2179254"/>
                  <a:gd name="connsiteX0" fmla="*/ 0 w 570324"/>
                  <a:gd name="connsiteY0" fmla="*/ 479898 h 2179254"/>
                  <a:gd name="connsiteX1" fmla="*/ 532926 w 570324"/>
                  <a:gd name="connsiteY1" fmla="*/ 0 h 2179254"/>
                  <a:gd name="connsiteX2" fmla="*/ 570324 w 570324"/>
                  <a:gd name="connsiteY2" fmla="*/ 1678981 h 2179254"/>
                  <a:gd name="connsiteX3" fmla="*/ 41773 w 570324"/>
                  <a:gd name="connsiteY3" fmla="*/ 2179254 h 2179254"/>
                  <a:gd name="connsiteX4" fmla="*/ 0 w 570324"/>
                  <a:gd name="connsiteY4" fmla="*/ 479898 h 2179254"/>
                  <a:gd name="connsiteX0" fmla="*/ 0 w 570324"/>
                  <a:gd name="connsiteY0" fmla="*/ 479898 h 2179254"/>
                  <a:gd name="connsiteX1" fmla="*/ 532926 w 570324"/>
                  <a:gd name="connsiteY1" fmla="*/ 0 h 2179254"/>
                  <a:gd name="connsiteX2" fmla="*/ 570324 w 570324"/>
                  <a:gd name="connsiteY2" fmla="*/ 1678981 h 2179254"/>
                  <a:gd name="connsiteX3" fmla="*/ 41773 w 570324"/>
                  <a:gd name="connsiteY3" fmla="*/ 2179254 h 2179254"/>
                  <a:gd name="connsiteX4" fmla="*/ 0 w 570324"/>
                  <a:gd name="connsiteY4" fmla="*/ 479898 h 2179254"/>
                  <a:gd name="connsiteX0" fmla="*/ 0 w 570324"/>
                  <a:gd name="connsiteY0" fmla="*/ 777683 h 2477039"/>
                  <a:gd name="connsiteX1" fmla="*/ 154463 w 570324"/>
                  <a:gd name="connsiteY1" fmla="*/ 0 h 2477039"/>
                  <a:gd name="connsiteX2" fmla="*/ 570324 w 570324"/>
                  <a:gd name="connsiteY2" fmla="*/ 1976766 h 2477039"/>
                  <a:gd name="connsiteX3" fmla="*/ 41773 w 570324"/>
                  <a:gd name="connsiteY3" fmla="*/ 2477039 h 2477039"/>
                  <a:gd name="connsiteX4" fmla="*/ 0 w 570324"/>
                  <a:gd name="connsiteY4" fmla="*/ 777683 h 2477039"/>
                  <a:gd name="connsiteX0" fmla="*/ 0 w 202447"/>
                  <a:gd name="connsiteY0" fmla="*/ 777683 h 2477039"/>
                  <a:gd name="connsiteX1" fmla="*/ 154463 w 202447"/>
                  <a:gd name="connsiteY1" fmla="*/ 0 h 2477039"/>
                  <a:gd name="connsiteX2" fmla="*/ 202447 w 202447"/>
                  <a:gd name="connsiteY2" fmla="*/ 1487184 h 2477039"/>
                  <a:gd name="connsiteX3" fmla="*/ 41773 w 202447"/>
                  <a:gd name="connsiteY3" fmla="*/ 2477039 h 2477039"/>
                  <a:gd name="connsiteX4" fmla="*/ 0 w 202447"/>
                  <a:gd name="connsiteY4" fmla="*/ 777683 h 2477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47" h="2477039">
                    <a:moveTo>
                      <a:pt x="0" y="777683"/>
                    </a:moveTo>
                    <a:lnTo>
                      <a:pt x="154463" y="0"/>
                    </a:lnTo>
                    <a:lnTo>
                      <a:pt x="202447" y="1487184"/>
                    </a:lnTo>
                    <a:lnTo>
                      <a:pt x="41773" y="2477039"/>
                    </a:lnTo>
                    <a:cubicBezTo>
                      <a:pt x="28731" y="1880303"/>
                      <a:pt x="11718" y="1364323"/>
                      <a:pt x="0" y="777683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id="{B3289E93-3DF1-4B53-B8C1-8947AA1C1135}"/>
                </a:ext>
              </a:extLst>
            </p:cNvPr>
            <p:cNvGrpSpPr/>
            <p:nvPr/>
          </p:nvGrpSpPr>
          <p:grpSpPr>
            <a:xfrm>
              <a:off x="8125462" y="2981304"/>
              <a:ext cx="1508674" cy="2198303"/>
              <a:chOff x="6874177" y="2765339"/>
              <a:chExt cx="1508674" cy="2198303"/>
            </a:xfrm>
          </p:grpSpPr>
          <p:cxnSp>
            <p:nvCxnSpPr>
              <p:cNvPr id="218" name="Conector reto 217">
                <a:extLst>
                  <a:ext uri="{FF2B5EF4-FFF2-40B4-BE49-F238E27FC236}">
                    <a16:creationId xmlns:a16="http://schemas.microsoft.com/office/drawing/2014/main" id="{DC981DA4-9574-4491-A17D-491BCE3FDC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6000" y="2821528"/>
                <a:ext cx="819818" cy="304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to 218">
                <a:extLst>
                  <a:ext uri="{FF2B5EF4-FFF2-40B4-BE49-F238E27FC236}">
                    <a16:creationId xmlns:a16="http://schemas.microsoft.com/office/drawing/2014/main" id="{F98EA6CE-ED69-4C26-9B6D-AFF6ADBDD0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0896" y="2821528"/>
                <a:ext cx="820928" cy="304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to 219">
                <a:extLst>
                  <a:ext uri="{FF2B5EF4-FFF2-40B4-BE49-F238E27FC236}">
                    <a16:creationId xmlns:a16="http://schemas.microsoft.com/office/drawing/2014/main" id="{A2B4F757-B6D5-43E9-92A1-247439524D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8078" y="2961158"/>
                <a:ext cx="1145980" cy="340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to 220">
                <a:extLst>
                  <a:ext uri="{FF2B5EF4-FFF2-40B4-BE49-F238E27FC236}">
                    <a16:creationId xmlns:a16="http://schemas.microsoft.com/office/drawing/2014/main" id="{9D917A23-294F-4821-B534-8FF47592EB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5108" y="2765339"/>
                <a:ext cx="2230" cy="44102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to 221">
                <a:extLst>
                  <a:ext uri="{FF2B5EF4-FFF2-40B4-BE49-F238E27FC236}">
                    <a16:creationId xmlns:a16="http://schemas.microsoft.com/office/drawing/2014/main" id="{D8A5CF66-6316-4626-B512-330C49108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6811" y="3206360"/>
                <a:ext cx="0" cy="175387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to 222">
                <a:extLst>
                  <a:ext uri="{FF2B5EF4-FFF2-40B4-BE49-F238E27FC236}">
                    <a16:creationId xmlns:a16="http://schemas.microsoft.com/office/drawing/2014/main" id="{E5AEB0C2-8D0C-4530-9AF5-6971AE0F9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8539" y="3125748"/>
                <a:ext cx="145736" cy="166761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to 223">
                <a:extLst>
                  <a:ext uri="{FF2B5EF4-FFF2-40B4-BE49-F238E27FC236}">
                    <a16:creationId xmlns:a16="http://schemas.microsoft.com/office/drawing/2014/main" id="{4680C529-93B7-49D1-8F50-C64B2C5CB0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8078" y="3129733"/>
                <a:ext cx="134521" cy="165852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to 224">
                <a:extLst>
                  <a:ext uri="{FF2B5EF4-FFF2-40B4-BE49-F238E27FC236}">
                    <a16:creationId xmlns:a16="http://schemas.microsoft.com/office/drawing/2014/main" id="{1B131136-25FC-44E9-89AC-3791AD014D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74177" y="2960527"/>
                <a:ext cx="184197" cy="147525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to 225">
                <a:extLst>
                  <a:ext uri="{FF2B5EF4-FFF2-40B4-BE49-F238E27FC236}">
                    <a16:creationId xmlns:a16="http://schemas.microsoft.com/office/drawing/2014/main" id="{776E8B58-A1AB-4902-9949-19226FD991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6194" y="2958824"/>
                <a:ext cx="176657" cy="148546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to 226">
                <a:extLst>
                  <a:ext uri="{FF2B5EF4-FFF2-40B4-BE49-F238E27FC236}">
                    <a16:creationId xmlns:a16="http://schemas.microsoft.com/office/drawing/2014/main" id="{2D90CB60-CF08-409F-9D07-1968221606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2970" y="4792813"/>
                <a:ext cx="572138" cy="16742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to 227">
                <a:extLst>
                  <a:ext uri="{FF2B5EF4-FFF2-40B4-BE49-F238E27FC236}">
                    <a16:creationId xmlns:a16="http://schemas.microsoft.com/office/drawing/2014/main" id="{CF01E191-2F57-4743-A5F6-79F8D3C673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3406" y="4795066"/>
                <a:ext cx="589166" cy="16857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to 228">
                <a:extLst>
                  <a:ext uri="{FF2B5EF4-FFF2-40B4-BE49-F238E27FC236}">
                    <a16:creationId xmlns:a16="http://schemas.microsoft.com/office/drawing/2014/main" id="{A2E33E0A-CD73-40CB-A853-0F2003520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5879" y="4435562"/>
                <a:ext cx="177091" cy="36120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to 229">
                <a:extLst>
                  <a:ext uri="{FF2B5EF4-FFF2-40B4-BE49-F238E27FC236}">
                    <a16:creationId xmlns:a16="http://schemas.microsoft.com/office/drawing/2014/main" id="{F423D0DD-3346-4165-B8F7-212C022AED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2572" y="4444292"/>
                <a:ext cx="170279" cy="35077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to 230">
                <a:extLst>
                  <a:ext uri="{FF2B5EF4-FFF2-40B4-BE49-F238E27FC236}">
                    <a16:creationId xmlns:a16="http://schemas.microsoft.com/office/drawing/2014/main" id="{212754FD-CFF6-442D-BCF9-FBAE903D3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7699" y="3125748"/>
                <a:ext cx="439112" cy="8061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to 231">
                <a:extLst>
                  <a:ext uri="{FF2B5EF4-FFF2-40B4-BE49-F238E27FC236}">
                    <a16:creationId xmlns:a16="http://schemas.microsoft.com/office/drawing/2014/main" id="{DBD85370-F5C6-4E2B-8E65-5BFD0BC07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2970" y="2962860"/>
                <a:ext cx="139629" cy="1651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to 232">
                <a:extLst>
                  <a:ext uri="{FF2B5EF4-FFF2-40B4-BE49-F238E27FC236}">
                    <a16:creationId xmlns:a16="http://schemas.microsoft.com/office/drawing/2014/main" id="{9D24EDC9-A74D-43BD-88F8-ADD85AC662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4429" y="2960527"/>
                <a:ext cx="144004" cy="17091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to 233">
                <a:extLst>
                  <a:ext uri="{FF2B5EF4-FFF2-40B4-BE49-F238E27FC236}">
                    <a16:creationId xmlns:a16="http://schemas.microsoft.com/office/drawing/2014/main" id="{C66D6770-F982-4082-944C-E77E3839B6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5108" y="3129734"/>
                <a:ext cx="441024" cy="7662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to 234">
                <a:extLst>
                  <a:ext uri="{FF2B5EF4-FFF2-40B4-BE49-F238E27FC236}">
                    <a16:creationId xmlns:a16="http://schemas.microsoft.com/office/drawing/2014/main" id="{E253F156-3FE1-4981-8B8F-1F3057FCA1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06447" y="2819214"/>
                <a:ext cx="199314" cy="14375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to 235">
                <a:extLst>
                  <a:ext uri="{FF2B5EF4-FFF2-40B4-BE49-F238E27FC236}">
                    <a16:creationId xmlns:a16="http://schemas.microsoft.com/office/drawing/2014/main" id="{DB7EB9F4-C3FF-4AD4-88A3-E576C1711E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20331" y="2765339"/>
                <a:ext cx="386330" cy="5459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to 236">
                <a:extLst>
                  <a:ext uri="{FF2B5EF4-FFF2-40B4-BE49-F238E27FC236}">
                    <a16:creationId xmlns:a16="http://schemas.microsoft.com/office/drawing/2014/main" id="{6FD8E88C-8454-40DF-8677-397E66EA50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35747" y="2765339"/>
                <a:ext cx="391591" cy="5387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to 237">
                <a:extLst>
                  <a:ext uri="{FF2B5EF4-FFF2-40B4-BE49-F238E27FC236}">
                    <a16:creationId xmlns:a16="http://schemas.microsoft.com/office/drawing/2014/main" id="{579B8AD2-0A88-496F-A14B-D0BC339886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6375" y="2814717"/>
                <a:ext cx="185606" cy="15154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to 238">
                <a:extLst>
                  <a:ext uri="{FF2B5EF4-FFF2-40B4-BE49-F238E27FC236}">
                    <a16:creationId xmlns:a16="http://schemas.microsoft.com/office/drawing/2014/main" id="{C67CAEF2-0E65-4FB0-9EF6-2089F9133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8109" y="3681439"/>
                <a:ext cx="482222" cy="10232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to 239">
                <a:extLst>
                  <a:ext uri="{FF2B5EF4-FFF2-40B4-BE49-F238E27FC236}">
                    <a16:creationId xmlns:a16="http://schemas.microsoft.com/office/drawing/2014/main" id="{05108955-9A53-4B38-9FAF-F6917EF18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3667" y="3475403"/>
                <a:ext cx="152956" cy="20773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to 240">
                <a:extLst>
                  <a:ext uri="{FF2B5EF4-FFF2-40B4-BE49-F238E27FC236}">
                    <a16:creationId xmlns:a16="http://schemas.microsoft.com/office/drawing/2014/main" id="{BE801597-FF94-42F3-9EFC-CE60F72755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13250" y="3477136"/>
                <a:ext cx="154290" cy="20701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to 241">
                <a:extLst>
                  <a:ext uri="{FF2B5EF4-FFF2-40B4-BE49-F238E27FC236}">
                    <a16:creationId xmlns:a16="http://schemas.microsoft.com/office/drawing/2014/main" id="{A852EA1D-296C-4B59-B881-C6BD3A74C0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9107" y="3684150"/>
                <a:ext cx="494143" cy="10305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to 242">
                <a:extLst>
                  <a:ext uri="{FF2B5EF4-FFF2-40B4-BE49-F238E27FC236}">
                    <a16:creationId xmlns:a16="http://schemas.microsoft.com/office/drawing/2014/main" id="{5C45895C-5E72-4ABA-8517-184322574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0143" y="4127414"/>
                <a:ext cx="505080" cy="12802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to 243">
                <a:extLst>
                  <a:ext uri="{FF2B5EF4-FFF2-40B4-BE49-F238E27FC236}">
                    <a16:creationId xmlns:a16="http://schemas.microsoft.com/office/drawing/2014/main" id="{398F6A3F-84F8-4C22-ADA9-84EA2857B6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9395" y="3873645"/>
                <a:ext cx="163901" cy="25818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to 244">
                <a:extLst>
                  <a:ext uri="{FF2B5EF4-FFF2-40B4-BE49-F238E27FC236}">
                    <a16:creationId xmlns:a16="http://schemas.microsoft.com/office/drawing/2014/main" id="{365FA173-C2C7-4C9C-9730-D428887920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51272" y="3865649"/>
                <a:ext cx="166873" cy="26958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to 245">
                <a:extLst>
                  <a:ext uri="{FF2B5EF4-FFF2-40B4-BE49-F238E27FC236}">
                    <a16:creationId xmlns:a16="http://schemas.microsoft.com/office/drawing/2014/main" id="{9E603B27-FFA9-4C55-B202-CBDB3CA870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5223" y="4131972"/>
                <a:ext cx="544728" cy="1268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to 246">
                <a:extLst>
                  <a:ext uri="{FF2B5EF4-FFF2-40B4-BE49-F238E27FC236}">
                    <a16:creationId xmlns:a16="http://schemas.microsoft.com/office/drawing/2014/main" id="{F15DAD68-C683-4727-A43D-94CF4947E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6478" y="4495661"/>
                <a:ext cx="546928" cy="14274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to 247">
                <a:extLst>
                  <a:ext uri="{FF2B5EF4-FFF2-40B4-BE49-F238E27FC236}">
                    <a16:creationId xmlns:a16="http://schemas.microsoft.com/office/drawing/2014/main" id="{4E2EF1BB-4ED1-4C30-BBBF-67DED9A0CD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4111" y="4190295"/>
                <a:ext cx="172367" cy="30536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to 248">
                <a:extLst>
                  <a:ext uri="{FF2B5EF4-FFF2-40B4-BE49-F238E27FC236}">
                    <a16:creationId xmlns:a16="http://schemas.microsoft.com/office/drawing/2014/main" id="{E04BC472-5010-4D2E-9E9D-798502E86E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89064" y="4190295"/>
                <a:ext cx="166976" cy="30167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to 249">
                <a:extLst>
                  <a:ext uri="{FF2B5EF4-FFF2-40B4-BE49-F238E27FC236}">
                    <a16:creationId xmlns:a16="http://schemas.microsoft.com/office/drawing/2014/main" id="{41C22856-92BA-4954-9DAC-E73AAF07C7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3406" y="4491969"/>
                <a:ext cx="565658" cy="14984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79B02E-95A5-4AF1-98A6-60E79004AB35}"/>
              </a:ext>
            </a:extLst>
          </p:cNvPr>
          <p:cNvSpPr txBox="1"/>
          <p:nvPr/>
        </p:nvSpPr>
        <p:spPr>
          <a:xfrm>
            <a:off x="8770740" y="483467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255" name="CaixaDeTexto 254">
            <a:extLst>
              <a:ext uri="{FF2B5EF4-FFF2-40B4-BE49-F238E27FC236}">
                <a16:creationId xmlns:a16="http://schemas.microsoft.com/office/drawing/2014/main" id="{1E4D16B0-4DD3-4DEE-BB93-D5A9D96621D5}"/>
              </a:ext>
            </a:extLst>
          </p:cNvPr>
          <p:cNvSpPr txBox="1"/>
          <p:nvPr/>
        </p:nvSpPr>
        <p:spPr>
          <a:xfrm>
            <a:off x="8770740" y="259533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30</a:t>
            </a:r>
          </a:p>
        </p:txBody>
      </p:sp>
      <p:sp>
        <p:nvSpPr>
          <p:cNvPr id="256" name="CaixaDeTexto 255">
            <a:extLst>
              <a:ext uri="{FF2B5EF4-FFF2-40B4-BE49-F238E27FC236}">
                <a16:creationId xmlns:a16="http://schemas.microsoft.com/office/drawing/2014/main" id="{60BC82DE-5B90-42CA-9A3C-99C9CC554E92}"/>
              </a:ext>
            </a:extLst>
          </p:cNvPr>
          <p:cNvSpPr txBox="1"/>
          <p:nvPr/>
        </p:nvSpPr>
        <p:spPr>
          <a:xfrm>
            <a:off x="8770740" y="3103800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35</a:t>
            </a:r>
          </a:p>
        </p:txBody>
      </p:sp>
      <p:sp>
        <p:nvSpPr>
          <p:cNvPr id="257" name="CaixaDeTexto 256">
            <a:extLst>
              <a:ext uri="{FF2B5EF4-FFF2-40B4-BE49-F238E27FC236}">
                <a16:creationId xmlns:a16="http://schemas.microsoft.com/office/drawing/2014/main" id="{7223DB4A-EDC4-4A16-9985-75C580CE672D}"/>
              </a:ext>
            </a:extLst>
          </p:cNvPr>
          <p:cNvSpPr txBox="1"/>
          <p:nvPr/>
        </p:nvSpPr>
        <p:spPr>
          <a:xfrm>
            <a:off x="8770740" y="3614643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F41EEDE1-7B03-4C42-B67B-5E96763C32C1}"/>
              </a:ext>
            </a:extLst>
          </p:cNvPr>
          <p:cNvSpPr txBox="1"/>
          <p:nvPr/>
        </p:nvSpPr>
        <p:spPr>
          <a:xfrm>
            <a:off x="8770740" y="4247024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5082616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20338</TotalTime>
  <Words>1947</Words>
  <Application>Microsoft Office PowerPoint</Application>
  <PresentationFormat>Widescreen</PresentationFormat>
  <Paragraphs>388</Paragraphs>
  <Slides>23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Consolas</vt:lpstr>
      <vt:lpstr>Trilha de Vapor</vt:lpstr>
      <vt:lpstr>Geometrias 3D</vt:lpstr>
      <vt:lpstr>Introdução</vt:lpstr>
      <vt:lpstr>Introdução</vt:lpstr>
      <vt:lpstr>Geometrias 3d</vt:lpstr>
      <vt:lpstr>cilindro</vt:lpstr>
      <vt:lpstr>cilindro</vt:lpstr>
      <vt:lpstr>Cilindro - Lateral</vt:lpstr>
      <vt:lpstr>Cilindro - Lateral</vt:lpstr>
      <vt:lpstr>Cilindro - Lateral</vt:lpstr>
      <vt:lpstr>Cilindro - Lateral</vt:lpstr>
      <vt:lpstr>Cilindro - Lateral</vt:lpstr>
      <vt:lpstr>Cilindro - Lateral</vt:lpstr>
      <vt:lpstr>Cilindro - Lateral</vt:lpstr>
      <vt:lpstr>Cilindro - Tampas</vt:lpstr>
      <vt:lpstr>Esfera</vt:lpstr>
      <vt:lpstr>Esfera</vt:lpstr>
      <vt:lpstr>Globo</vt:lpstr>
      <vt:lpstr>Globo</vt:lpstr>
      <vt:lpstr>Globo</vt:lpstr>
      <vt:lpstr>Plano</vt:lpstr>
      <vt:lpstr>Plano</vt:lpstr>
      <vt:lpstr>Plano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38</cp:revision>
  <dcterms:created xsi:type="dcterms:W3CDTF">2019-12-22T00:56:25Z</dcterms:created>
  <dcterms:modified xsi:type="dcterms:W3CDTF">2021-10-18T02:22:40Z</dcterms:modified>
</cp:coreProperties>
</file>