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7"/>
  </p:notesMasterIdLst>
  <p:sldIdLst>
    <p:sldId id="368" r:id="rId2"/>
    <p:sldId id="335" r:id="rId3"/>
    <p:sldId id="378" r:id="rId4"/>
    <p:sldId id="373" r:id="rId5"/>
    <p:sldId id="337" r:id="rId6"/>
    <p:sldId id="338" r:id="rId7"/>
    <p:sldId id="328" r:id="rId8"/>
    <p:sldId id="333" r:id="rId9"/>
    <p:sldId id="334" r:id="rId10"/>
    <p:sldId id="374" r:id="rId11"/>
    <p:sldId id="370" r:id="rId12"/>
    <p:sldId id="375" r:id="rId13"/>
    <p:sldId id="352" r:id="rId14"/>
    <p:sldId id="343" r:id="rId15"/>
    <p:sldId id="344" r:id="rId16"/>
    <p:sldId id="345" r:id="rId17"/>
    <p:sldId id="346" r:id="rId18"/>
    <p:sldId id="347" r:id="rId19"/>
    <p:sldId id="350" r:id="rId20"/>
    <p:sldId id="341" r:id="rId21"/>
    <p:sldId id="342" r:id="rId22"/>
    <p:sldId id="377" r:id="rId23"/>
    <p:sldId id="351" r:id="rId24"/>
    <p:sldId id="325" r:id="rId25"/>
    <p:sldId id="3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14E6-4442-E74D-A8B8-078CDB698255}" v="1" dt="2021-08-02T01:19:09.570"/>
    <p1510:client id="{9A01F439-0366-4ACC-92A2-5F4FB11B3F26}" v="11" dt="2021-08-02T05:32:4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93200" autoAdjust="0"/>
  </p:normalViewPr>
  <p:slideViewPr>
    <p:cSldViewPr snapToGrid="0">
      <p:cViewPr varScale="1">
        <p:scale>
          <a:sx n="158" d="100"/>
          <a:sy n="158" d="100"/>
        </p:scale>
        <p:origin x="704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529D55-8E09-46BA-A542-99D6FF470D36}"/>
    <pc:docChg chg="undo custSel addSld delSld modSld sldOrd">
      <pc:chgData name="Judson Santiago" userId="ebb108da2f256286" providerId="LiveId" clId="{48529D55-8E09-46BA-A542-99D6FF470D36}" dt="2020-01-29T06:29:32.113" v="707" actId="207"/>
      <pc:docMkLst>
        <pc:docMk/>
      </pc:docMkLst>
      <pc:sldChg chg="modSp">
        <pc:chgData name="Judson Santiago" userId="ebb108da2f256286" providerId="LiveId" clId="{48529D55-8E09-46BA-A542-99D6FF470D36}" dt="2020-01-29T06:29:32.113" v="707" actId="207"/>
        <pc:sldMkLst>
          <pc:docMk/>
          <pc:sldMk cId="4087299910" sldId="337"/>
        </pc:sldMkLst>
        <pc:spChg chg="mod">
          <ac:chgData name="Judson Santiago" userId="ebb108da2f256286" providerId="LiveId" clId="{48529D55-8E09-46BA-A542-99D6FF470D36}" dt="2020-01-29T06:29:32.113" v="707" actId="207"/>
          <ac:spMkLst>
            <pc:docMk/>
            <pc:sldMk cId="4087299910" sldId="337"/>
            <ac:spMk id="9" creationId="{4B6C5185-D88D-468C-B7D8-2C8A0E4D2DFC}"/>
          </ac:spMkLst>
        </pc:spChg>
      </pc:sldChg>
      <pc:sldChg chg="modSp del">
        <pc:chgData name="Judson Santiago" userId="ebb108da2f256286" providerId="LiveId" clId="{48529D55-8E09-46BA-A542-99D6FF470D36}" dt="2020-01-15T21:46:21.370" v="273" actId="47"/>
        <pc:sldMkLst>
          <pc:docMk/>
          <pc:sldMk cId="3432559690" sldId="340"/>
        </pc:sldMkLst>
        <pc:spChg chg="mod">
          <ac:chgData name="Judson Santiago" userId="ebb108da2f256286" providerId="LiveId" clId="{48529D55-8E09-46BA-A542-99D6FF470D36}" dt="2020-01-15T21:27:36.998" v="51" actId="20577"/>
          <ac:spMkLst>
            <pc:docMk/>
            <pc:sldMk cId="3432559690" sldId="340"/>
            <ac:spMk id="3" creationId="{00000000-0000-0000-0000-000000000000}"/>
          </ac:spMkLst>
        </pc:spChg>
      </pc:sldChg>
      <pc:sldChg chg="del">
        <pc:chgData name="Judson Santiago" userId="ebb108da2f256286" providerId="LiveId" clId="{48529D55-8E09-46BA-A542-99D6FF470D36}" dt="2020-01-15T21:47:14.047" v="275" actId="47"/>
        <pc:sldMkLst>
          <pc:docMk/>
          <pc:sldMk cId="3710727554" sldId="348"/>
        </pc:sldMkLst>
      </pc:sldChg>
      <pc:sldChg chg="delSp modSp">
        <pc:chgData name="Judson Santiago" userId="ebb108da2f256286" providerId="LiveId" clId="{48529D55-8E09-46BA-A542-99D6FF470D36}" dt="2020-01-15T21:50:06.771" v="489"/>
        <pc:sldMkLst>
          <pc:docMk/>
          <pc:sldMk cId="557946209" sldId="349"/>
        </pc:sldMkLst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3" creationId="{00000000-0000-0000-0000-000000000000}"/>
          </ac:spMkLst>
        </pc:spChg>
        <pc:grpChg chg="del mod">
          <ac:chgData name="Judson Santiago" userId="ebb108da2f256286" providerId="LiveId" clId="{48529D55-8E09-46BA-A542-99D6FF470D36}" dt="2020-01-15T21:50:06.771" v="489"/>
          <ac:grpSpMkLst>
            <pc:docMk/>
            <pc:sldMk cId="557946209" sldId="349"/>
            <ac:grpSpMk id="4" creationId="{554005F1-7516-4B52-9FA5-CCAC0E06C42E}"/>
          </ac:grpSpMkLst>
        </pc:grpChg>
      </pc:sldChg>
      <pc:sldChg chg="modSp">
        <pc:chgData name="Judson Santiago" userId="ebb108da2f256286" providerId="LiveId" clId="{48529D55-8E09-46BA-A542-99D6FF470D36}" dt="2020-01-15T21:20:26.250" v="21" actId="207"/>
        <pc:sldMkLst>
          <pc:docMk/>
          <pc:sldMk cId="833684812" sldId="370"/>
        </pc:sldMkLst>
        <pc:spChg chg="mod">
          <ac:chgData name="Judson Santiago" userId="ebb108da2f256286" providerId="LiveId" clId="{48529D55-8E09-46BA-A542-99D6FF470D36}" dt="2020-01-15T21:20:26.250" v="21" actId="207"/>
          <ac:spMkLst>
            <pc:docMk/>
            <pc:sldMk cId="833684812" sldId="370"/>
            <ac:spMk id="4" creationId="{00000000-0000-0000-0000-000000000000}"/>
          </ac:spMkLst>
        </pc:spChg>
      </pc:sldChg>
      <pc:sldChg chg="ord">
        <pc:chgData name="Judson Santiago" userId="ebb108da2f256286" providerId="LiveId" clId="{48529D55-8E09-46BA-A542-99D6FF470D36}" dt="2020-01-15T21:21:06.527" v="23"/>
        <pc:sldMkLst>
          <pc:docMk/>
          <pc:sldMk cId="1517508423" sldId="371"/>
        </pc:sldMkLst>
      </pc:sldChg>
      <pc:sldChg chg="modSp">
        <pc:chgData name="Judson Santiago" userId="ebb108da2f256286" providerId="LiveId" clId="{48529D55-8E09-46BA-A542-99D6FF470D36}" dt="2020-01-15T21:18:58.962" v="10" actId="207"/>
        <pc:sldMkLst>
          <pc:docMk/>
          <pc:sldMk cId="2485191779" sldId="374"/>
        </pc:sldMkLst>
        <pc:spChg chg="mod">
          <ac:chgData name="Judson Santiago" userId="ebb108da2f256286" providerId="LiveId" clId="{48529D55-8E09-46BA-A542-99D6FF470D36}" dt="2020-01-15T21:17:52.926" v="0" actId="207"/>
          <ac:spMkLst>
            <pc:docMk/>
            <pc:sldMk cId="2485191779" sldId="374"/>
            <ac:spMk id="4" creationId="{CE6E7373-391A-424C-ABBD-959A1832B049}"/>
          </ac:spMkLst>
        </pc:spChg>
        <pc:spChg chg="mod">
          <ac:chgData name="Judson Santiago" userId="ebb108da2f256286" providerId="LiveId" clId="{48529D55-8E09-46BA-A542-99D6FF470D36}" dt="2020-01-15T21:18:58.962" v="10" actId="207"/>
          <ac:spMkLst>
            <pc:docMk/>
            <pc:sldMk cId="2485191779" sldId="374"/>
            <ac:spMk id="5" creationId="{214007D2-6EC9-4B17-9C51-F6D008EB0473}"/>
          </ac:spMkLst>
        </pc:spChg>
      </pc:sldChg>
      <pc:sldChg chg="addSp delSp modSp add">
        <pc:chgData name="Judson Santiago" userId="ebb108da2f256286" providerId="LiveId" clId="{48529D55-8E09-46BA-A542-99D6FF470D36}" dt="2020-01-15T22:00:20.997" v="703" actId="408"/>
        <pc:sldMkLst>
          <pc:docMk/>
          <pc:sldMk cId="3815613831" sldId="375"/>
        </pc:sldMkLst>
        <pc:spChg chg="mod">
          <ac:chgData name="Judson Santiago" userId="ebb108da2f256286" providerId="LiveId" clId="{48529D55-8E09-46BA-A542-99D6FF470D36}" dt="2020-01-15T21:54:36.914" v="595" actId="20577"/>
          <ac:spMkLst>
            <pc:docMk/>
            <pc:sldMk cId="3815613831" sldId="375"/>
            <ac:spMk id="2" creationId="{51AD62F0-D4DA-4E45-915C-8BDE017A850C}"/>
          </ac:spMkLst>
        </pc:spChg>
        <pc:spChg chg="mod">
          <ac:chgData name="Judson Santiago" userId="ebb108da2f256286" providerId="LiveId" clId="{48529D55-8E09-46BA-A542-99D6FF470D36}" dt="2020-01-15T21:55:27.758" v="603" actId="207"/>
          <ac:spMkLst>
            <pc:docMk/>
            <pc:sldMk cId="3815613831" sldId="375"/>
            <ac:spMk id="3" creationId="{54DD25C3-1021-47B3-B640-FBA011AB3B0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7" creationId="{94265C4D-EEFA-49B7-9008-C352E74B99C8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1" creationId="{9FA7BD58-C68D-4748-8645-F930106E51E3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2" creationId="{E1B5CCDA-3D5E-44AA-B0FD-B6C6730832F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6" creationId="{965DE21C-8AFD-47A1-ADA0-EDC6139C09B4}"/>
          </ac:spMkLst>
        </pc:spChg>
        <pc:spChg chg="mod topLvl">
          <ac:chgData name="Judson Santiago" userId="ebb108da2f256286" providerId="LiveId" clId="{48529D55-8E09-46BA-A542-99D6FF470D36}" dt="2020-01-15T21:57:59.508" v="695" actId="1076"/>
          <ac:spMkLst>
            <pc:docMk/>
            <pc:sldMk cId="3815613831" sldId="375"/>
            <ac:spMk id="20" creationId="{8E72DB22-B7A4-4C99-B7C2-BF1851367E8E}"/>
          </ac:spMkLst>
        </pc:spChg>
        <pc:spChg chg="mod topLvl">
          <ac:chgData name="Judson Santiago" userId="ebb108da2f256286" providerId="LiveId" clId="{48529D55-8E09-46BA-A542-99D6FF470D36}" dt="2020-01-15T21:57:29.787" v="686" actId="1076"/>
          <ac:spMkLst>
            <pc:docMk/>
            <pc:sldMk cId="3815613831" sldId="375"/>
            <ac:spMk id="21" creationId="{E255DAFB-7DBA-4BCA-ADCE-11F424A4668A}"/>
          </ac:spMkLst>
        </pc:spChg>
        <pc:spChg chg="mod topLvl">
          <ac:chgData name="Judson Santiago" userId="ebb108da2f256286" providerId="LiveId" clId="{48529D55-8E09-46BA-A542-99D6FF470D36}" dt="2020-01-15T21:57:14.254" v="682" actId="1076"/>
          <ac:spMkLst>
            <pc:docMk/>
            <pc:sldMk cId="3815613831" sldId="375"/>
            <ac:spMk id="22" creationId="{D62B819A-5E6D-4AFB-9225-E3AD4E7281C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5" creationId="{10A59574-3B65-417D-9259-2D6604ACFE84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9" creationId="{B196B340-D300-4663-933B-AE200D5C4D4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0" creationId="{354B41CA-F986-4C18-BE73-1C805A6CD170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4" creationId="{3E1ACC75-A42B-4BFE-A217-BDD4C2EADA36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8" creationId="{93BC7DE8-8203-4E08-ADA1-E97685BAB202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9" creationId="{07E36149-9E3E-4D9F-9A73-BF96536EA4B9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40" creationId="{22B7BBB2-7D27-4878-9201-3F8F055F0592}"/>
          </ac:spMkLst>
        </pc:spChg>
        <pc:grpChg chg="add del mod">
          <ac:chgData name="Judson Santiago" userId="ebb108da2f256286" providerId="LiveId" clId="{48529D55-8E09-46BA-A542-99D6FF470D36}" dt="2020-01-15T21:55:38.144" v="604" actId="165"/>
          <ac:grpSpMkLst>
            <pc:docMk/>
            <pc:sldMk cId="3815613831" sldId="375"/>
            <ac:grpSpMk id="4" creationId="{179BB60E-8EBA-4964-A8EF-F9528EE54016}"/>
          </ac:grpSpMkLst>
        </pc:grp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5" creationId="{2793E4BC-651D-49A5-A7CB-5CDFA4FB849E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6" creationId="{C010E04E-21D3-40BB-BA0C-F8021826E3A6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13" creationId="{3A9A2244-451F-4123-AA3E-865CA1ED174B}"/>
          </ac:picMkLst>
        </pc:picChg>
        <pc:picChg chg="mod ord topLvl">
          <ac:chgData name="Judson Santiago" userId="ebb108da2f256286" providerId="LiveId" clId="{48529D55-8E09-46BA-A542-99D6FF470D36}" dt="2020-01-15T21:58:26.109" v="697" actId="167"/>
          <ac:picMkLst>
            <pc:docMk/>
            <pc:sldMk cId="3815613831" sldId="375"/>
            <ac:picMk id="17" creationId="{4397E7D6-516D-433C-A9EE-496B8DC43F7B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3" creationId="{CF22092D-F610-4BA5-851C-4696BEEC7308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4" creationId="{AEE4613E-56CA-4DB5-9C84-4D97119826B5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31" creationId="{3AAE9BEB-C181-489A-A2E0-0C0B99E6043D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35" creationId="{8E2FB746-63D2-45B3-BB91-D6CEF833C67F}"/>
          </ac:picMkLst>
        </pc:pic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8" creationId="{09BE9D3C-A5AC-4DEB-806B-89B13AD8582A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9" creationId="{7224734E-38E3-4C36-9648-8F7E85ECD21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0" creationId="{3BDE5A21-04EE-424D-8468-03095DF1C658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14" creationId="{8BEEC4DF-54D4-4953-9713-64277F25CD4B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5" creationId="{80BA39FB-5379-4B69-880E-3A2DF73E2B98}"/>
          </ac:cxnSpMkLst>
        </pc:cxnChg>
        <pc:cxnChg chg="mod topLvl">
          <ac:chgData name="Judson Santiago" userId="ebb108da2f256286" providerId="LiveId" clId="{48529D55-8E09-46BA-A542-99D6FF470D36}" dt="2020-01-15T21:58:51.251" v="699" actId="1582"/>
          <ac:cxnSpMkLst>
            <pc:docMk/>
            <pc:sldMk cId="3815613831" sldId="375"/>
            <ac:cxnSpMk id="18" creationId="{2B8D1B9E-0179-4D0F-B734-E644CD09D26B}"/>
          </ac:cxnSpMkLst>
        </pc:cxnChg>
        <pc:cxnChg chg="mod ord topLvl">
          <ac:chgData name="Judson Santiago" userId="ebb108da2f256286" providerId="LiveId" clId="{48529D55-8E09-46BA-A542-99D6FF470D36}" dt="2020-01-15T21:58:38.844" v="698" actId="208"/>
          <ac:cxnSpMkLst>
            <pc:docMk/>
            <pc:sldMk cId="3815613831" sldId="375"/>
            <ac:cxnSpMk id="19" creationId="{E3DE2763-94FC-4786-8FDD-F691A6D7B2FE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26" creationId="{2D174ADC-0EEA-4D9E-9626-D875B0BA8E4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7" creationId="{4A0A1FC3-4407-425E-A6A2-1D40B36DF152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8" creationId="{62045F1B-8FAD-4DF0-8D43-FF23137771AB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2" creationId="{B9AB8842-C5EC-4201-B1F6-4BEA4BC9F2C8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3" creationId="{CDE2247F-0AB4-4753-96E3-2E468DC9EE06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6" creationId="{44F98FC5-A2F4-4015-B384-4405C42D3E19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7" creationId="{34AE9E62-DE2F-4E3E-BD4C-53006560D0ED}"/>
          </ac:cxnSpMkLst>
        </pc:cxnChg>
      </pc:sldChg>
    </pc:docChg>
  </pc:docChgLst>
  <pc:docChgLst>
    <pc:chgData name="Judson Santiago" userId="ebb108da2f256286" providerId="LiveId" clId="{5EDA6479-7037-4315-B163-5B148C650572}"/>
    <pc:docChg chg="undo custSel addSld delSld modSld">
      <pc:chgData name="Judson Santiago" userId="ebb108da2f256286" providerId="LiveId" clId="{5EDA6479-7037-4315-B163-5B148C650572}" dt="2020-01-16T19:31:22.763" v="1904" actId="207"/>
      <pc:docMkLst>
        <pc:docMk/>
      </pc:docMkLst>
      <pc:sldChg chg="modSp">
        <pc:chgData name="Judson Santiago" userId="ebb108da2f256286" providerId="LiveId" clId="{5EDA6479-7037-4315-B163-5B148C650572}" dt="2020-01-16T19:20:07.614" v="1558" actId="20577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6T19:20:07.614" v="1558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delSp modSp modNotesTx">
        <pc:chgData name="Judson Santiago" userId="ebb108da2f256286" providerId="LiveId" clId="{5EDA6479-7037-4315-B163-5B148C650572}" dt="2020-01-16T18:51:52.912" v="768" actId="20577"/>
        <pc:sldMkLst>
          <pc:docMk/>
          <pc:sldMk cId="1022008173" sldId="341"/>
        </pc:sldMkLst>
        <pc:spChg chg="mod">
          <ac:chgData name="Judson Santiago" userId="ebb108da2f256286" providerId="LiveId" clId="{5EDA6479-7037-4315-B163-5B148C650572}" dt="2020-01-16T18:50:42.728" v="758" actId="207"/>
          <ac:spMkLst>
            <pc:docMk/>
            <pc:sldMk cId="1022008173" sldId="341"/>
            <ac:spMk id="2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4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5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9:03:33.366" v="835" actId="20577"/>
        <pc:sldMkLst>
          <pc:docMk/>
          <pc:sldMk cId="2716371756" sldId="342"/>
        </pc:sldMkLst>
        <pc:spChg chg="mod">
          <ac:chgData name="Judson Santiago" userId="ebb108da2f256286" providerId="LiveId" clId="{5EDA6479-7037-4315-B163-5B148C650572}" dt="2020-01-16T19:03:04.429" v="834" actId="20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3.366" v="835" actId="20577"/>
          <ac:spMkLst>
            <pc:docMk/>
            <pc:sldMk cId="2716371756" sldId="342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53.780" v="828" actId="1076"/>
          <ac:spMkLst>
            <pc:docMk/>
            <pc:sldMk cId="2716371756" sldId="342"/>
            <ac:spMk id="17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9:02:02.233" v="830" actId="1076"/>
          <ac:grpSpMkLst>
            <pc:docMk/>
            <pc:sldMk cId="2716371756" sldId="342"/>
            <ac:grpSpMk id="7" creationId="{27C13A5E-4564-42F5-BB71-F2061FF5946B}"/>
          </ac:grpSpMkLst>
        </pc:grp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addSp modSp">
        <pc:chgData name="Judson Santiago" userId="ebb108da2f256286" providerId="LiveId" clId="{5EDA6479-7037-4315-B163-5B148C650572}" dt="2020-01-16T18:14:59.483" v="273" actId="1076"/>
        <pc:sldMkLst>
          <pc:docMk/>
          <pc:sldMk cId="3028919146" sldId="343"/>
        </pc:sldMkLst>
        <pc:spChg chg="mod">
          <ac:chgData name="Judson Santiago" userId="ebb108da2f256286" providerId="LiveId" clId="{5EDA6479-7037-4315-B163-5B148C650572}" dt="2020-01-16T18:05:46.475" v="71" actId="207"/>
          <ac:spMkLst>
            <pc:docMk/>
            <pc:sldMk cId="3028919146" sldId="343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3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4:59.483" v="273" actId="1076"/>
          <ac:grpSpMkLst>
            <pc:docMk/>
            <pc:sldMk cId="3028919146" sldId="343"/>
            <ac:grpSpMk id="4" creationId="{79620C53-F801-43E5-B60A-93B2ED9341E9}"/>
          </ac:grpSpMkLst>
        </pc:grp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1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3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21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18:05.540" v="298" actId="1076"/>
        <pc:sldMkLst>
          <pc:docMk/>
          <pc:sldMk cId="1953005069" sldId="344"/>
        </pc:sldMkLst>
        <pc:spChg chg="mod">
          <ac:chgData name="Judson Santiago" userId="ebb108da2f256286" providerId="LiveId" clId="{5EDA6479-7037-4315-B163-5B148C650572}" dt="2020-01-16T18:17:45.178" v="297" actId="20577"/>
          <ac:spMkLst>
            <pc:docMk/>
            <pc:sldMk cId="1953005069" sldId="344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30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12:47.609" v="233" actId="478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8.751" v="270" actId="404"/>
          <ac:spMkLst>
            <pc:docMk/>
            <pc:sldMk cId="1953005069" sldId="344"/>
            <ac:spMk id="45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8:05.540" v="298" actId="1076"/>
          <ac:grpSpMkLst>
            <pc:docMk/>
            <pc:sldMk cId="1953005069" sldId="344"/>
            <ac:grpSpMk id="10" creationId="{4A1C706E-E10C-423F-8D4C-6319FD091A66}"/>
          </ac:grpSpMkLst>
        </pc:grp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1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24:19.986" v="329" actId="207"/>
        <pc:sldMkLst>
          <pc:docMk/>
          <pc:sldMk cId="3868761080" sldId="345"/>
        </pc:sldMkLst>
        <pc:spChg chg="mod">
          <ac:chgData name="Judson Santiago" userId="ebb108da2f256286" providerId="LiveId" clId="{5EDA6479-7037-4315-B163-5B148C650572}" dt="2020-01-16T18:24:19.986" v="329" actId="20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20:21.992" v="311" actId="207"/>
          <ac:spMkLst>
            <pc:docMk/>
            <pc:sldMk cId="3868761080" sldId="345"/>
            <ac:spMk id="4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1:02.117" v="312" actId="165"/>
          <ac:spMkLst>
            <pc:docMk/>
            <pc:sldMk cId="3868761080" sldId="345"/>
            <ac:spMk id="17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0" creationId="{F96FD0CF-F82E-462F-AE05-4C0113F86FD8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3" creationId="{81F25EA9-0A80-481A-8B2E-54F9538915C5}"/>
          </ac:spMkLst>
        </pc:spChg>
        <pc:spChg chg="mod topLvl">
          <ac:chgData name="Judson Santiago" userId="ebb108da2f256286" providerId="LiveId" clId="{5EDA6479-7037-4315-B163-5B148C650572}" dt="2020-01-16T18:23:23.083" v="327" actId="208"/>
          <ac:spMkLst>
            <pc:docMk/>
            <pc:sldMk cId="3868761080" sldId="345"/>
            <ac:spMk id="26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8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9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30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1" creationId="{79871E29-7F28-49BC-9DCE-E86E84E07CEF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2" creationId="{F09CC286-8C5A-4CB9-951F-7CED5291E1F7}"/>
          </ac:spMkLst>
        </pc:spChg>
        <pc:grpChg chg="add mod">
          <ac:chgData name="Judson Santiago" userId="ebb108da2f256286" providerId="LiveId" clId="{5EDA6479-7037-4315-B163-5B148C650572}" dt="2020-01-16T18:22:05.197" v="320" actId="1076"/>
          <ac:grpSpMkLst>
            <pc:docMk/>
            <pc:sldMk cId="3868761080" sldId="345"/>
            <ac:grpSpMk id="5" creationId="{A2F27D54-47DA-4E6A-8021-2019EF147185}"/>
          </ac:grpSpMkLst>
        </pc:grpChg>
        <pc:grpChg chg="del">
          <ac:chgData name="Judson Santiago" userId="ebb108da2f256286" providerId="LiveId" clId="{5EDA6479-7037-4315-B163-5B148C650572}" dt="2020-01-16T18:21:02.117" v="312" actId="165"/>
          <ac:grpSpMkLst>
            <pc:docMk/>
            <pc:sldMk cId="3868761080" sldId="345"/>
            <ac:grpSpMk id="9" creationId="{9FA4ED98-37C2-43AD-AAA6-B4B1F87C1DAC}"/>
          </ac:grpSpMkLst>
        </pc:grpChg>
        <pc:grpChg chg="del mod topLvl">
          <ac:chgData name="Judson Santiago" userId="ebb108da2f256286" providerId="LiveId" clId="{5EDA6479-7037-4315-B163-5B148C650572}" dt="2020-01-16T18:22:01.120" v="319" actId="478"/>
          <ac:grpSpMkLst>
            <pc:docMk/>
            <pc:sldMk cId="3868761080" sldId="345"/>
            <ac:grpSpMk id="18" creationId="{00000000-0000-0000-0000-000000000000}"/>
          </ac:grpSpMkLst>
        </pc:grpChg>
        <pc:cxnChg chg="mod topLvl">
          <ac:chgData name="Judson Santiago" userId="ebb108da2f256286" providerId="LiveId" clId="{5EDA6479-7037-4315-B163-5B148C650572}" dt="2020-01-16T18:21:17.796" v="313" actId="208"/>
          <ac:cxnSpMkLst>
            <pc:docMk/>
            <pc:sldMk cId="3868761080" sldId="345"/>
            <ac:cxnSpMk id="8" creationId="{CBB9DFF1-F4C9-4C1B-BD6D-CCE2A8007997}"/>
          </ac:cxnSpMkLst>
        </pc:cxnChg>
        <pc:cxnChg chg="mod topLvl">
          <ac:chgData name="Judson Santiago" userId="ebb108da2f256286" providerId="LiveId" clId="{5EDA6479-7037-4315-B163-5B148C650572}" dt="2020-01-16T18:22:01.120" v="319" actId="478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22:11.628" v="322" actId="14100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5EDA6479-7037-4315-B163-5B148C650572}" dt="2020-01-16T18:30:37.325" v="353" actId="207"/>
        <pc:sldMkLst>
          <pc:docMk/>
          <pc:sldMk cId="1064927454" sldId="346"/>
        </pc:sldMkLst>
        <pc:spChg chg="mod">
          <ac:chgData name="Judson Santiago" userId="ebb108da2f256286" providerId="LiveId" clId="{5EDA6479-7037-4315-B163-5B148C650572}" dt="2020-01-16T18:30:37.325" v="353" actId="207"/>
          <ac:spMkLst>
            <pc:docMk/>
            <pc:sldMk cId="1064927454" sldId="346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34:59.648" v="442" actId="207"/>
        <pc:sldMkLst>
          <pc:docMk/>
          <pc:sldMk cId="551671186" sldId="347"/>
        </pc:sldMkLst>
        <pc:spChg chg="mod">
          <ac:chgData name="Judson Santiago" userId="ebb108da2f256286" providerId="LiveId" clId="{5EDA6479-7037-4315-B163-5B148C650572}" dt="2020-01-16T18:34:59.648" v="442" actId="207"/>
          <ac:spMkLst>
            <pc:docMk/>
            <pc:sldMk cId="551671186" sldId="347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4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33:03.482" v="438" actId="1076"/>
          <ac:grpSpMkLst>
            <pc:docMk/>
            <pc:sldMk cId="551671186" sldId="347"/>
            <ac:grpSpMk id="20" creationId="{B9A6A900-6807-48D5-8AB5-B01F5B04DBB5}"/>
          </ac:grpSpMkLst>
        </pc:grp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10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del">
        <pc:chgData name="Judson Santiago" userId="ebb108da2f256286" providerId="LiveId" clId="{5EDA6479-7037-4315-B163-5B148C650572}" dt="2020-01-16T18:02:51.869" v="46" actId="47"/>
        <pc:sldMkLst>
          <pc:docMk/>
          <pc:sldMk cId="557946209" sldId="349"/>
        </pc:sldMkLst>
      </pc:sldChg>
      <pc:sldChg chg="addSp delSp modSp">
        <pc:chgData name="Judson Santiago" userId="ebb108da2f256286" providerId="LiveId" clId="{5EDA6479-7037-4315-B163-5B148C650572}" dt="2020-01-16T18:43:02.226" v="599" actId="1035"/>
        <pc:sldMkLst>
          <pc:docMk/>
          <pc:sldMk cId="1616468799" sldId="350"/>
        </pc:sldMkLst>
        <pc:spChg chg="mod">
          <ac:chgData name="Judson Santiago" userId="ebb108da2f256286" providerId="LiveId" clId="{5EDA6479-7037-4315-B163-5B148C650572}" dt="2020-01-16T18:42:19.569" v="575"/>
          <ac:spMkLst>
            <pc:docMk/>
            <pc:sldMk cId="1616468799" sldId="350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9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36:31.592" v="446" actId="478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5" creationId="{00000000-0000-0000-0000-000000000000}"/>
          </ac:spMkLst>
        </pc:spChg>
        <pc:grpChg chg="add del mod">
          <ac:chgData name="Judson Santiago" userId="ebb108da2f256286" providerId="LiveId" clId="{5EDA6479-7037-4315-B163-5B148C650572}" dt="2020-01-16T18:39:23.508" v="482" actId="165"/>
          <ac:grpSpMkLst>
            <pc:docMk/>
            <pc:sldMk cId="1616468799" sldId="350"/>
            <ac:grpSpMk id="21" creationId="{61CF07BE-9C5E-47EB-BB9D-F17064273CC7}"/>
          </ac:grpSpMkLst>
        </pc:grpChg>
        <pc:grpChg chg="add del mod">
          <ac:chgData name="Judson Santiago" userId="ebb108da2f256286" providerId="LiveId" clId="{5EDA6479-7037-4315-B163-5B148C650572}" dt="2020-01-16T18:39:58.300" v="485" actId="165"/>
          <ac:grpSpMkLst>
            <pc:docMk/>
            <pc:sldMk cId="1616468799" sldId="350"/>
            <ac:grpSpMk id="28" creationId="{BFA835F7-D2C1-4BA0-B769-916A01C4A009}"/>
          </ac:grpSpMkLst>
        </pc:grpChg>
        <pc:grpChg chg="add del mod">
          <ac:chgData name="Judson Santiago" userId="ebb108da2f256286" providerId="LiveId" clId="{5EDA6479-7037-4315-B163-5B148C650572}" dt="2020-01-16T18:40:15.086" v="488" actId="165"/>
          <ac:grpSpMkLst>
            <pc:docMk/>
            <pc:sldMk cId="1616468799" sldId="350"/>
            <ac:grpSpMk id="29" creationId="{6C668F59-EF19-4984-BF2A-57B478C7C6B6}"/>
          </ac:grpSpMkLst>
        </pc:grpChg>
        <pc:grpChg chg="add mod">
          <ac:chgData name="Judson Santiago" userId="ebb108da2f256286" providerId="LiveId" clId="{5EDA6479-7037-4315-B163-5B148C650572}" dt="2020-01-16T18:42:45.004" v="577" actId="1076"/>
          <ac:grpSpMkLst>
            <pc:docMk/>
            <pc:sldMk cId="1616468799" sldId="350"/>
            <ac:grpSpMk id="32" creationId="{FC9E3653-AA88-4EE7-8361-AF30FA72C68A}"/>
          </ac:grpSpMkLst>
        </pc:grp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4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5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6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8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3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6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delSp modSp modNotesTx">
        <pc:chgData name="Judson Santiago" userId="ebb108da2f256286" providerId="LiveId" clId="{5EDA6479-7037-4315-B163-5B148C650572}" dt="2020-01-16T19:09:28.880" v="893"/>
        <pc:sldMkLst>
          <pc:docMk/>
          <pc:sldMk cId="985847591" sldId="351"/>
        </pc:sldMkLst>
        <pc:spChg chg="mod">
          <ac:chgData name="Judson Santiago" userId="ebb108da2f256286" providerId="LiveId" clId="{5EDA6479-7037-4315-B163-5B148C650572}" dt="2020-01-16T19:05:11.382" v="840" actId="207"/>
          <ac:spMkLst>
            <pc:docMk/>
            <pc:sldMk cId="985847591" sldId="351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8.796" v="836" actId="20577"/>
          <ac:spMkLst>
            <pc:docMk/>
            <pc:sldMk cId="985847591" sldId="351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8:24.959" v="878" actId="207"/>
          <ac:spMkLst>
            <pc:docMk/>
            <pc:sldMk cId="985847591" sldId="351"/>
            <ac:spMk id="7" creationId="{00000000-0000-0000-0000-000000000000}"/>
          </ac:spMkLst>
        </pc:spChg>
        <pc:grpChg chg="del">
          <ac:chgData name="Judson Santiago" userId="ebb108da2f256286" providerId="LiveId" clId="{5EDA6479-7037-4315-B163-5B148C650572}" dt="2020-01-16T19:09:27.894" v="892" actId="478"/>
          <ac:grpSpMkLst>
            <pc:docMk/>
            <pc:sldMk cId="985847591" sldId="351"/>
            <ac:grpSpMk id="5" creationId="{52F45094-BD0E-4F5E-9B8C-858B73BF79A2}"/>
          </ac:grpSpMkLst>
        </pc:grpChg>
        <pc:grpChg chg="add">
          <ac:chgData name="Judson Santiago" userId="ebb108da2f256286" providerId="LiveId" clId="{5EDA6479-7037-4315-B163-5B148C650572}" dt="2020-01-16T19:09:28.880" v="893"/>
          <ac:grpSpMkLst>
            <pc:docMk/>
            <pc:sldMk cId="985847591" sldId="351"/>
            <ac:grpSpMk id="9" creationId="{3A9D37F4-0CF6-4437-B733-B556E097D676}"/>
          </ac:grpSpMkLst>
        </pc:grpChg>
      </pc:sldChg>
      <pc:sldChg chg="modSp">
        <pc:chgData name="Judson Santiago" userId="ebb108da2f256286" providerId="LiveId" clId="{5EDA6479-7037-4315-B163-5B148C650572}" dt="2020-01-16T18:04:03.309" v="58" actId="27636"/>
        <pc:sldMkLst>
          <pc:docMk/>
          <pc:sldMk cId="416996262" sldId="352"/>
        </pc:sldMkLst>
        <pc:spChg chg="mod">
          <ac:chgData name="Judson Santiago" userId="ebb108da2f256286" providerId="LiveId" clId="{5EDA6479-7037-4315-B163-5B148C650572}" dt="2020-01-16T18:04:03.309" v="58" actId="27636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5EDA6479-7037-4315-B163-5B148C650572}" dt="2020-01-16T18:03:18.088" v="47"/>
          <ac:spMkLst>
            <pc:docMk/>
            <pc:sldMk cId="416996262" sldId="352"/>
            <ac:spMk id="3" creationId="{612686A4-2C31-4BC3-B6C9-9091DA531A59}"/>
          </ac:spMkLst>
        </pc:spChg>
      </pc:sldChg>
      <pc:sldChg chg="del">
        <pc:chgData name="Judson Santiago" userId="ebb108da2f256286" providerId="LiveId" clId="{5EDA6479-7037-4315-B163-5B148C650572}" dt="2020-01-16T19:10:20.815" v="894" actId="47"/>
        <pc:sldMkLst>
          <pc:docMk/>
          <pc:sldMk cId="1517508423" sldId="371"/>
        </pc:sldMkLst>
      </pc:sldChg>
      <pc:sldChg chg="modSp del">
        <pc:chgData name="Judson Santiago" userId="ebb108da2f256286" providerId="LiveId" clId="{5EDA6479-7037-4315-B163-5B148C650572}" dt="2020-01-16T19:23:14.451" v="1684" actId="47"/>
        <pc:sldMkLst>
          <pc:docMk/>
          <pc:sldMk cId="1354393394" sldId="372"/>
        </pc:sldMkLst>
        <pc:spChg chg="mod">
          <ac:chgData name="Judson Santiago" userId="ebb108da2f256286" providerId="LiveId" clId="{5EDA6479-7037-4315-B163-5B148C650572}" dt="2020-01-16T19:20:34.389" v="1564" actId="20577"/>
          <ac:spMkLst>
            <pc:docMk/>
            <pc:sldMk cId="1354393394" sldId="372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01:48.043" v="45" actId="164"/>
        <pc:sldMkLst>
          <pc:docMk/>
          <pc:sldMk cId="3815613831" sldId="375"/>
        </pc:sldMkLst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7" creationId="{94265C4D-EEFA-49B7-9008-C352E74B99C8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1" creationId="{9FA7BD58-C68D-4748-8645-F930106E51E3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2" creationId="{E1B5CCDA-3D5E-44AA-B0FD-B6C6730832FD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6" creationId="{965DE21C-8AFD-47A1-ADA0-EDC6139C09B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0" creationId="{8E72DB22-B7A4-4C99-B7C2-BF1851367E8E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1" creationId="{E255DAFB-7DBA-4BCA-ADCE-11F424A4668A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2" creationId="{D62B819A-5E6D-4AFB-9225-E3AD4E7281C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5" creationId="{10A59574-3B65-417D-9259-2D6604ACFE8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9" creationId="{B196B340-D300-4663-933B-AE200D5C4D4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0" creationId="{354B41CA-F986-4C18-BE73-1C805A6CD170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4" creationId="{3E1ACC75-A42B-4BFE-A217-BDD4C2EADA36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8" creationId="{93BC7DE8-8203-4E08-ADA1-E97685BAB202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9" creationId="{07E36149-9E3E-4D9F-9A73-BF96536EA4B9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40" creationId="{22B7BBB2-7D27-4878-9201-3F8F055F0592}"/>
          </ac:spMkLst>
        </pc:spChg>
        <pc:grpChg chg="add mod">
          <ac:chgData name="Judson Santiago" userId="ebb108da2f256286" providerId="LiveId" clId="{5EDA6479-7037-4315-B163-5B148C650572}" dt="2020-01-16T18:01:48.043" v="45" actId="164"/>
          <ac:grpSpMkLst>
            <pc:docMk/>
            <pc:sldMk cId="3815613831" sldId="375"/>
            <ac:grpSpMk id="44" creationId="{2501A8D4-B603-45A0-B03C-144B000D390B}"/>
          </ac:grpSpMkLst>
        </pc:grp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5" creationId="{2793E4BC-651D-49A5-A7CB-5CDFA4FB849E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6" creationId="{C010E04E-21D3-40BB-BA0C-F8021826E3A6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3" creationId="{3A9A2244-451F-4123-AA3E-865CA1ED174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7" creationId="{4397E7D6-516D-433C-A9EE-496B8DC43F7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3" creationId="{CF22092D-F610-4BA5-851C-4696BEEC7308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4" creationId="{AEE4613E-56CA-4DB5-9C84-4D97119826B5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1" creationId="{3AAE9BEB-C181-489A-A2E0-0C0B99E6043D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5" creationId="{8E2FB746-63D2-45B3-BB91-D6CEF833C67F}"/>
          </ac:picMkLst>
        </pc:pic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8" creationId="{09BE9D3C-A5AC-4DEB-806B-89B13AD8582A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9" creationId="{7224734E-38E3-4C36-9648-8F7E85ECD21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0" creationId="{3BDE5A21-04EE-424D-8468-03095DF1C65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4" creationId="{8BEEC4DF-54D4-4953-9713-64277F25CD4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5" creationId="{80BA39FB-5379-4B69-880E-3A2DF73E2B9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8" creationId="{2B8D1B9E-0179-4D0F-B734-E644CD09D26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9" creationId="{E3DE2763-94FC-4786-8FDD-F691A6D7B2FE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6" creationId="{2D174ADC-0EEA-4D9E-9626-D875B0BA8E4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7" creationId="{4A0A1FC3-4407-425E-A6A2-1D40B36DF152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8" creationId="{62045F1B-8FAD-4DF0-8D43-FF23137771A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2" creationId="{B9AB8842-C5EC-4201-B1F6-4BEA4BC9F2C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3" creationId="{CDE2247F-0AB4-4753-96E3-2E468DC9EE0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6" creationId="{44F98FC5-A2F4-4015-B384-4405C42D3E19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7" creationId="{34AE9E62-DE2F-4E3E-BD4C-53006560D0ED}"/>
          </ac:cxnSpMkLst>
        </pc:cxnChg>
      </pc:sldChg>
      <pc:sldChg chg="modSp add">
        <pc:chgData name="Judson Santiago" userId="ebb108da2f256286" providerId="LiveId" clId="{5EDA6479-7037-4315-B163-5B148C650572}" dt="2020-01-16T19:31:22.763" v="1904" actId="207"/>
        <pc:sldMkLst>
          <pc:docMk/>
          <pc:sldMk cId="2363922116" sldId="376"/>
        </pc:sldMkLst>
        <pc:spChg chg="mod">
          <ac:chgData name="Judson Santiago" userId="ebb108da2f256286" providerId="LiveId" clId="{5EDA6479-7037-4315-B163-5B148C650572}" dt="2020-01-16T19:20:47.461" v="1571" actId="20577"/>
          <ac:spMkLst>
            <pc:docMk/>
            <pc:sldMk cId="2363922116" sldId="376"/>
            <ac:spMk id="2" creationId="{600D9882-E1C9-402E-BA96-E92573F90FDF}"/>
          </ac:spMkLst>
        </pc:spChg>
        <pc:spChg chg="mod">
          <ac:chgData name="Judson Santiago" userId="ebb108da2f256286" providerId="LiveId" clId="{5EDA6479-7037-4315-B163-5B148C650572}" dt="2020-01-16T19:31:22.763" v="1904" actId="207"/>
          <ac:spMkLst>
            <pc:docMk/>
            <pc:sldMk cId="2363922116" sldId="376"/>
            <ac:spMk id="3" creationId="{7DC37E7E-6FB6-4F90-AC16-8463ED18306C}"/>
          </ac:spMkLst>
        </pc:spChg>
      </pc:sldChg>
    </pc:docChg>
  </pc:docChgLst>
  <pc:docChgLst>
    <pc:chgData name="Judson Santiago" userId="ebb108da2f256286" providerId="LiveId" clId="{CBAFD3A2-9A7E-4496-A229-27B5E519508F}"/>
    <pc:docChg chg="modSld">
      <pc:chgData name="Judson Santiago" userId="ebb108da2f256286" providerId="LiveId" clId="{CBAFD3A2-9A7E-4496-A229-27B5E519508F}" dt="2020-01-30T19:57:11.428" v="11" actId="20577"/>
      <pc:docMkLst>
        <pc:docMk/>
      </pc:docMkLst>
      <pc:sldChg chg="modSp">
        <pc:chgData name="Judson Santiago" userId="ebb108da2f256286" providerId="LiveId" clId="{CBAFD3A2-9A7E-4496-A229-27B5E519508F}" dt="2020-01-30T19:57:11.428" v="11" actId="20577"/>
        <pc:sldMkLst>
          <pc:docMk/>
          <pc:sldMk cId="2641470585" sldId="368"/>
        </pc:sldMkLst>
        <pc:spChg chg="mod">
          <ac:chgData name="Judson Santiago" userId="ebb108da2f256286" providerId="LiveId" clId="{CBAFD3A2-9A7E-4496-A229-27B5E519508F}" dt="2020-01-30T19:57:11.428" v="11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  <pc:docChgLst>
    <pc:chgData name="Judson Santiago" userId="ebb108da2f256286" providerId="LiveId" clId="{576C14E6-4442-E74D-A8B8-078CDB698255}"/>
    <pc:docChg chg="undo custSel modSld modMainMaster modNotesMaster">
      <pc:chgData name="Judson Santiago" userId="ebb108da2f256286" providerId="LiveId" clId="{576C14E6-4442-E74D-A8B8-078CDB698255}" dt="2021-07-30T04:16:13.535" v="207"/>
      <pc:docMkLst>
        <pc:docMk/>
      </pc:docMkLst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904695914" sldId="325"/>
        </pc:sldMkLst>
        <pc:spChg chg="mod">
          <ac:chgData name="Judson Santiago" userId="ebb108da2f256286" providerId="LiveId" clId="{576C14E6-4442-E74D-A8B8-078CDB698255}" dt="2021-07-30T03:49:15.364" v="163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616194188" sldId="328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073709500" sldId="333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2344508535" sldId="334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12489390" sldId="335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087299910" sldId="337"/>
        </pc:sldMkLst>
      </pc:sldChg>
      <pc:sldChg chg="modSp mod modTransition modNotesTx">
        <pc:chgData name="Judson Santiago" userId="ebb108da2f256286" providerId="LiveId" clId="{576C14E6-4442-E74D-A8B8-078CDB698255}" dt="2021-07-30T04:16:13.535" v="207"/>
        <pc:sldMkLst>
          <pc:docMk/>
          <pc:sldMk cId="13048297" sldId="338"/>
        </pc:sldMkLst>
        <pc:spChg chg="mod">
          <ac:chgData name="Judson Santiago" userId="ebb108da2f256286" providerId="LiveId" clId="{576C14E6-4442-E74D-A8B8-078CDB698255}" dt="2021-07-30T04:12:07.637" v="196" actId="208"/>
          <ac:spMkLst>
            <pc:docMk/>
            <pc:sldMk cId="13048297" sldId="338"/>
            <ac:spMk id="19" creationId="{1D7EB56F-5709-4676-B1DF-BCC362C41884}"/>
          </ac:spMkLst>
        </pc:spChg>
        <pc:spChg chg="mod">
          <ac:chgData name="Judson Santiago" userId="ebb108da2f256286" providerId="LiveId" clId="{576C14E6-4442-E74D-A8B8-078CDB698255}" dt="2021-07-30T04:12:10.329" v="197" actId="208"/>
          <ac:spMkLst>
            <pc:docMk/>
            <pc:sldMk cId="13048297" sldId="338"/>
            <ac:spMk id="20" creationId="{618B1E85-097F-4F32-95B1-417F96D1DB8C}"/>
          </ac:spMkLst>
        </pc:spChg>
        <pc:spChg chg="mod">
          <ac:chgData name="Judson Santiago" userId="ebb108da2f256286" providerId="LiveId" clId="{576C14E6-4442-E74D-A8B8-078CDB698255}" dt="2021-07-30T04:12:04.884" v="195" actId="208"/>
          <ac:spMkLst>
            <pc:docMk/>
            <pc:sldMk cId="13048297" sldId="338"/>
            <ac:spMk id="27" creationId="{D8C38421-CEC1-48DC-89E1-B3AD8C4AE6F4}"/>
          </ac:spMkLst>
        </pc:spChg>
        <pc:spChg chg="mod">
          <ac:chgData name="Judson Santiago" userId="ebb108da2f256286" providerId="LiveId" clId="{576C14E6-4442-E74D-A8B8-078CDB698255}" dt="2021-07-30T04:11:17.145" v="194" actId="208"/>
          <ac:spMkLst>
            <pc:docMk/>
            <pc:sldMk cId="13048297" sldId="338"/>
            <ac:spMk id="28" creationId="{A322A2A9-8E83-4C3F-9D7B-2D1003905537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022008173" sldId="341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2716371756" sldId="342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028919146" sldId="343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953005069" sldId="344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68761080" sldId="345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064927454" sldId="346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551671186" sldId="347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1616468799" sldId="350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985847591" sldId="351"/>
        </pc:sldMkLst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416996262" sldId="352"/>
        </pc:sldMkLst>
      </pc:sldChg>
      <pc:sldChg chg="addSp delSp modSp mod modNotesTx">
        <pc:chgData name="Judson Santiago" userId="ebb108da2f256286" providerId="LiveId" clId="{576C14E6-4442-E74D-A8B8-078CDB698255}" dt="2021-07-29T23:18:19.510" v="39" actId="403"/>
        <pc:sldMkLst>
          <pc:docMk/>
          <pc:sldMk cId="2641470585" sldId="368"/>
        </pc:sldMkLst>
        <pc:spChg chg="mod">
          <ac:chgData name="Judson Santiago" userId="ebb108da2f256286" providerId="LiveId" clId="{576C14E6-4442-E74D-A8B8-078CDB698255}" dt="2021-07-29T23:17:10.306" v="37" actId="1036"/>
          <ac:spMkLst>
            <pc:docMk/>
            <pc:sldMk cId="2641470585" sldId="368"/>
            <ac:spMk id="2" creationId="{14598312-A0B4-4588-AE22-D5684AD6529C}"/>
          </ac:spMkLst>
        </pc:spChg>
        <pc:spChg chg="add del mod">
          <ac:chgData name="Judson Santiago" userId="ebb108da2f256286" providerId="LiveId" clId="{576C14E6-4442-E74D-A8B8-078CDB698255}" dt="2021-07-29T23:16:18.676" v="11" actId="478"/>
          <ac:spMkLst>
            <pc:docMk/>
            <pc:sldMk cId="2641470585" sldId="368"/>
            <ac:spMk id="3" creationId="{C60C1A16-9710-6844-B121-2486F5264826}"/>
          </ac:spMkLst>
        </pc:spChg>
        <pc:spChg chg="add del mod">
          <ac:chgData name="Judson Santiago" userId="ebb108da2f256286" providerId="LiveId" clId="{576C14E6-4442-E74D-A8B8-078CDB698255}" dt="2021-07-29T23:16:32.624" v="20"/>
          <ac:spMkLst>
            <pc:docMk/>
            <pc:sldMk cId="2641470585" sldId="368"/>
            <ac:spMk id="4" creationId="{FE6B76F9-B489-3741-BDEF-5331034E0879}"/>
          </ac:spMkLst>
        </pc:spChg>
        <pc:spChg chg="add del mod">
          <ac:chgData name="Judson Santiago" userId="ebb108da2f256286" providerId="LiveId" clId="{576C14E6-4442-E74D-A8B8-078CDB698255}" dt="2021-07-29T23:17:03.461" v="26" actId="478"/>
          <ac:spMkLst>
            <pc:docMk/>
            <pc:sldMk cId="2641470585" sldId="368"/>
            <ac:spMk id="5" creationId="{67346009-0DC6-ED45-A61B-D6669846BA23}"/>
          </ac:spMkLst>
        </pc:sp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833684812" sldId="370"/>
        </pc:sldMkLst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826300944" sldId="373"/>
        </pc:sldMkLst>
        <pc:spChg chg="mod">
          <ac:chgData name="Judson Santiago" userId="ebb108da2f256286" providerId="LiveId" clId="{576C14E6-4442-E74D-A8B8-078CDB698255}" dt="2021-07-30T04:07:27.349" v="182" actId="208"/>
          <ac:spMkLst>
            <pc:docMk/>
            <pc:sldMk cId="2826300944" sldId="373"/>
            <ac:spMk id="5" creationId="{74B3DA2F-F42F-423C-8CC7-5C0C07670778}"/>
          </ac:spMkLst>
        </pc:spChg>
        <pc:spChg chg="mod">
          <ac:chgData name="Judson Santiago" userId="ebb108da2f256286" providerId="LiveId" clId="{576C14E6-4442-E74D-A8B8-078CDB698255}" dt="2021-07-30T04:07:35.226" v="183" actId="208"/>
          <ac:spMkLst>
            <pc:docMk/>
            <pc:sldMk cId="2826300944" sldId="373"/>
            <ac:spMk id="21" creationId="{9B91833C-C5C7-4045-A68F-24DBF6C50DA1}"/>
          </ac:spMkLst>
        </pc:spChg>
        <pc:spChg chg="mod">
          <ac:chgData name="Judson Santiago" userId="ebb108da2f256286" providerId="LiveId" clId="{576C14E6-4442-E74D-A8B8-078CDB698255}" dt="2021-07-30T04:07:19.217" v="181" actId="208"/>
          <ac:spMkLst>
            <pc:docMk/>
            <pc:sldMk cId="2826300944" sldId="373"/>
            <ac:spMk id="42" creationId="{1AC05F00-7AD0-4FEE-9E0E-ED2231D72197}"/>
          </ac:spMkLst>
        </pc:spChg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485191779" sldId="374"/>
        </pc:sldMkLst>
        <pc:cxnChg chg="mod">
          <ac:chgData name="Judson Santiago" userId="ebb108da2f256286" providerId="LiveId" clId="{576C14E6-4442-E74D-A8B8-078CDB698255}" dt="2021-07-30T04:12:46.398" v="206" actId="1036"/>
          <ac:cxnSpMkLst>
            <pc:docMk/>
            <pc:sldMk cId="2485191779" sldId="374"/>
            <ac:cxnSpMk id="6" creationId="{EFA4029E-623A-4C28-826E-71712DBDEA03}"/>
          </ac:cxnSpMkLst>
        </pc:cxnChg>
      </pc:sldChg>
      <pc:sldChg chg="modTransition">
        <pc:chgData name="Judson Santiago" userId="ebb108da2f256286" providerId="LiveId" clId="{576C14E6-4442-E74D-A8B8-078CDB698255}" dt="2021-07-30T04:16:13.535" v="207"/>
        <pc:sldMkLst>
          <pc:docMk/>
          <pc:sldMk cId="3815613831" sldId="375"/>
        </pc:sldMkLst>
      </pc:sldChg>
      <pc:sldChg chg="modSp mod modTransition">
        <pc:chgData name="Judson Santiago" userId="ebb108da2f256286" providerId="LiveId" clId="{576C14E6-4442-E74D-A8B8-078CDB698255}" dt="2021-07-30T04:16:13.535" v="207"/>
        <pc:sldMkLst>
          <pc:docMk/>
          <pc:sldMk cId="2363922116" sldId="376"/>
        </pc:sldMkLst>
        <pc:spChg chg="mod">
          <ac:chgData name="Judson Santiago" userId="ebb108da2f256286" providerId="LiveId" clId="{576C14E6-4442-E74D-A8B8-078CDB698255}" dt="2021-07-30T03:50:22.171" v="173" actId="20577"/>
          <ac:spMkLst>
            <pc:docMk/>
            <pc:sldMk cId="2363922116" sldId="376"/>
            <ac:spMk id="3" creationId="{7DC37E7E-6FB6-4F90-AC16-8463ED18306C}"/>
          </ac:spMkLst>
        </pc:spChg>
      </pc:sldChg>
      <pc:sldMasterChg chg="addSp delSp modSp mod modSldLayout">
        <pc:chgData name="Judson Santiago" userId="ebb108da2f256286" providerId="LiveId" clId="{576C14E6-4442-E74D-A8B8-078CDB698255}" dt="2021-07-30T03:51:39.050" v="174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576C14E6-4442-E74D-A8B8-078CDB698255}" dt="2021-07-30T03:51:39.050" v="174" actId="21"/>
          <ac:grpSpMkLst>
            <pc:docMk/>
            <pc:sldMasterMk cId="3191364939" sldId="2147483687"/>
            <ac:grpSpMk id="8" creationId="{9EC2169F-328C-4DAE-B179-28A3796FB229}"/>
          </ac:grpSpMkLst>
        </pc:grpChg>
        <pc:picChg chg="del">
          <ac:chgData name="Judson Santiago" userId="ebb108da2f256286" providerId="LiveId" clId="{576C14E6-4442-E74D-A8B8-078CDB698255}" dt="2021-07-29T23:07:02.760" v="0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add mod">
          <ac:chgData name="Judson Santiago" userId="ebb108da2f256286" providerId="LiveId" clId="{576C14E6-4442-E74D-A8B8-078CDB698255}" dt="2021-07-29T23:07:11.305" v="2" actId="167"/>
          <ac:picMkLst>
            <pc:docMk/>
            <pc:sldMasterMk cId="3191364939" sldId="2147483687"/>
            <ac:picMk id="12" creationId="{09A3C3A1-BDD0-5C48-A39F-972D1993B9B4}"/>
          </ac:picMkLst>
        </pc:picChg>
        <pc:sldLayoutChg chg="addSp delSp modSp mod">
          <pc:chgData name="Judson Santiago" userId="ebb108da2f256286" providerId="LiveId" clId="{576C14E6-4442-E74D-A8B8-078CDB698255}" dt="2021-07-29T23:12:51.745" v="6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576C14E6-4442-E74D-A8B8-078CDB698255}" dt="2021-07-29T23:07:55.384" v="3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576C14E6-4442-E74D-A8B8-078CDB698255}" dt="2021-07-29T23:07:56.521" v="4"/>
            <ac:spMkLst>
              <pc:docMk/>
              <pc:sldMasterMk cId="3191364939" sldId="2147483687"/>
              <pc:sldLayoutMk cId="294128816" sldId="2147483688"/>
              <ac:spMk id="10" creationId="{AB0EB6DD-716F-364A-B52E-60449E108147}"/>
            </ac:spMkLst>
          </pc:spChg>
          <pc:spChg chg="mod">
            <ac:chgData name="Judson Santiago" userId="ebb108da2f256286" providerId="LiveId" clId="{576C14E6-4442-E74D-A8B8-078CDB698255}" dt="2021-07-29T23:12:51.745" v="6" actId="403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picChg chg="del">
            <ac:chgData name="Judson Santiago" userId="ebb108da2f256286" providerId="LiveId" clId="{576C14E6-4442-E74D-A8B8-078CDB698255}" dt="2021-07-29T23:07:55.384" v="3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  <pc:picChg chg="add mod">
            <ac:chgData name="Judson Santiago" userId="ebb108da2f256286" providerId="LiveId" clId="{576C14E6-4442-E74D-A8B8-078CDB698255}" dt="2021-07-29T23:07:56.521" v="4"/>
            <ac:picMkLst>
              <pc:docMk/>
              <pc:sldMasterMk cId="3191364939" sldId="2147483687"/>
              <pc:sldLayoutMk cId="294128816" sldId="2147483688"/>
              <ac:picMk id="9" creationId="{1DC22DBA-C2D7-AB4E-AF15-F667B1A06B83}"/>
            </ac:picMkLst>
          </pc:picChg>
        </pc:sldLayoutChg>
      </pc:sldMasterChg>
    </pc:docChg>
  </pc:docChgLst>
  <pc:docChgLst>
    <pc:chgData name="Judson Santiago" userId="ebb108da2f256286" providerId="LiveId" clId="{24B8274B-045D-4C98-A688-BB7AA3499498}"/>
    <pc:docChg chg="undo redo custSel addSld delSld modSld sldOrd modMainMaster">
      <pc:chgData name="Judson Santiago" userId="ebb108da2f256286" providerId="LiveId" clId="{24B8274B-045D-4C98-A688-BB7AA3499498}" dt="2020-01-15T05:40:13.119" v="3398"/>
      <pc:docMkLst>
        <pc:docMk/>
      </pc:docMkLst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67762010" sldId="266"/>
        </pc:sldMkLst>
      </pc:sldChg>
      <pc:sldChg chg="modSp add ord">
        <pc:chgData name="Judson Santiago" userId="ebb108da2f256286" providerId="LiveId" clId="{24B8274B-045D-4C98-A688-BB7AA3499498}" dt="2020-01-15T03:52:16.946" v="1611"/>
        <pc:sldMkLst>
          <pc:docMk/>
          <pc:sldMk cId="904695914" sldId="325"/>
        </pc:sldMkLst>
        <pc:spChg chg="mod">
          <ac:chgData name="Judson Santiago" userId="ebb108da2f256286" providerId="LiveId" clId="{24B8274B-045D-4C98-A688-BB7AA3499498}" dt="2020-01-15T00:42:40.878" v="38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4:33:40.766" v="2635" actId="20577"/>
        <pc:sldMkLst>
          <pc:docMk/>
          <pc:sldMk cId="3616194188" sldId="328"/>
        </pc:sldMkLst>
        <pc:spChg chg="mod">
          <ac:chgData name="Judson Santiago" userId="ebb108da2f256286" providerId="LiveId" clId="{24B8274B-045D-4C98-A688-BB7AA3499498}" dt="2020-01-15T04:33:40.766" v="2635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04:53.935" v="2084" actId="20577"/>
          <ac:spMkLst>
            <pc:docMk/>
            <pc:sldMk cId="3616194188" sldId="328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6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28:45.361" v="2577" actId="1076"/>
          <ac:spMkLst>
            <pc:docMk/>
            <pc:sldMk cId="3616194188" sldId="328"/>
            <ac:spMk id="20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2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4:19:34.865" v="2456" actId="478"/>
          <ac:spMkLst>
            <pc:docMk/>
            <pc:sldMk cId="3616194188" sldId="328"/>
            <ac:spMk id="2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4" creationId="{00000000-0000-0000-0000-000000000000}"/>
          </ac:spMkLst>
        </pc:spChg>
        <pc:grpChg chg="add mod">
          <ac:chgData name="Judson Santiago" userId="ebb108da2f256286" providerId="LiveId" clId="{24B8274B-045D-4C98-A688-BB7AA3499498}" dt="2020-01-15T04:13:37.947" v="2405" actId="1076"/>
          <ac:grpSpMkLst>
            <pc:docMk/>
            <pc:sldMk cId="3616194188" sldId="328"/>
            <ac:grpSpMk id="6" creationId="{6568BE5B-E030-4792-B9B2-0884F3210FBA}"/>
          </ac:grpSpMkLst>
        </pc:grp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0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1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2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3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6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30" creationId="{00000000-0000-0000-0000-000000000000}"/>
          </ac:cxnSpMkLst>
        </pc:cxnChg>
      </pc:sldChg>
      <pc:sldChg chg="modSp add del">
        <pc:chgData name="Judson Santiago" userId="ebb108da2f256286" providerId="LiveId" clId="{24B8274B-045D-4C98-A688-BB7AA3499498}" dt="2020-01-15T04:34:32.187" v="2636" actId="47"/>
        <pc:sldMkLst>
          <pc:docMk/>
          <pc:sldMk cId="2876971794" sldId="330"/>
        </pc:sldMkLst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4" creationId="{C735B756-FDCD-4352-800B-0BF5B2F93425}"/>
          </ac:spMkLst>
        </pc:spChg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85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5:19.977" v="2639" actId="47"/>
        <pc:sldMkLst>
          <pc:docMk/>
          <pc:sldMk cId="3546579569" sldId="331"/>
        </pc:sldMkLst>
        <pc:spChg chg="mod">
          <ac:chgData name="Judson Santiago" userId="ebb108da2f256286" providerId="LiveId" clId="{24B8274B-045D-4C98-A688-BB7AA3499498}" dt="2020-01-15T04:34:53.384" v="2638" actId="1076"/>
          <ac:spMkLst>
            <pc:docMk/>
            <pc:sldMk cId="3546579569" sldId="331"/>
            <ac:spMk id="7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7:06.984" v="2640" actId="47"/>
        <pc:sldMkLst>
          <pc:docMk/>
          <pc:sldMk cId="4050126968" sldId="332"/>
        </pc:sldMkLst>
        <pc:spChg chg="mod">
          <ac:chgData name="Judson Santiago" userId="ebb108da2f256286" providerId="LiveId" clId="{24B8274B-045D-4C98-A688-BB7AA3499498}" dt="2020-01-15T00:42:58.806" v="40" actId="27636"/>
          <ac:spMkLst>
            <pc:docMk/>
            <pc:sldMk cId="4050126968" sldId="332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5:13:51.838" v="2869" actId="1076"/>
        <pc:sldMkLst>
          <pc:docMk/>
          <pc:sldMk cId="4073709500" sldId="333"/>
        </pc:sldMkLst>
        <pc:spChg chg="mod">
          <ac:chgData name="Judson Santiago" userId="ebb108da2f256286" providerId="LiveId" clId="{24B8274B-045D-4C98-A688-BB7AA3499498}" dt="2020-01-15T04:37:23.689" v="2648" actId="20577"/>
          <ac:spMkLst>
            <pc:docMk/>
            <pc:sldMk cId="4073709500" sldId="333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59:51.268" v="2781" actId="478"/>
          <ac:spMkLst>
            <pc:docMk/>
            <pc:sldMk cId="4073709500" sldId="333"/>
            <ac:spMk id="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22" creationId="{7398E362-4FAB-4524-B41E-B56AEC37E86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3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40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0:08.187" v="2688" actId="478"/>
          <ac:spMkLst>
            <pc:docMk/>
            <pc:sldMk cId="4073709500" sldId="333"/>
            <ac:spMk id="4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7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31.401" v="2866" actId="164"/>
          <ac:spMkLst>
            <pc:docMk/>
            <pc:sldMk cId="4073709500" sldId="333"/>
            <ac:spMk id="52" creationId="{636AF8B2-0AA0-459E-B385-70F0AD6DA2F3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5" creationId="{ACDE8E2D-BFA7-4270-A7C5-DDB3DBB75319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7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8" creationId="{92221208-0FD8-46DA-863E-8AF20861CD4A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3" creationId="{F655361A-234E-4F3D-BF41-35CFFCB24E6B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4" creationId="{713AD8AD-35F3-4199-97C9-AA0CB9F55071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5" creationId="{6FDF420F-EC0F-43A7-92EB-9BF78ABCEEA9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7" creationId="{E8B68E85-A660-45E6-AF22-54073CF049E1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8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9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7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7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7" creationId="{3B7C0F03-0BFE-48AF-97AC-FC9769721CD7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8" creationId="{50808476-AEF1-4A75-96DD-F0F227B9F42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9" creationId="{630E543F-CF5C-4446-B12A-B61F29CE22B6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0" creationId="{A5BA6B99-2D43-4F3D-AE49-57949218E002}"/>
          </ac:spMkLst>
        </pc:spChg>
        <pc:spChg chg="del mod topLvl">
          <ac:chgData name="Judson Santiago" userId="ebb108da2f256286" providerId="LiveId" clId="{24B8274B-045D-4C98-A688-BB7AA3499498}" dt="2020-01-15T04:59:53.031" v="2782" actId="478"/>
          <ac:spMkLst>
            <pc:docMk/>
            <pc:sldMk cId="4073709500" sldId="333"/>
            <ac:spMk id="8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2" creationId="{E1D58E08-21C7-4A32-B297-EC73BA576CCD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4" creationId="{FBFF6BAF-149E-41D3-9383-7DFC98D124FF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6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7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8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1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5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8" creationId="{D3942952-240B-4821-B3DD-8032778E181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9" creationId="{62B743A0-259E-45D3-A6BD-E29AF9A28313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1" creationId="{2AE729BC-69BC-4BD8-A3F9-748EA82D5084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2" creationId="{FC2EBEF4-AA3C-4F95-B543-BE2E9CBAE31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3" creationId="{31D99680-CA28-4234-8E70-1C7652DA78BE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4" creationId="{6190E287-FBDF-4432-83DA-F94677666E9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5" creationId="{58C07F20-93AE-4752-A382-389088BE1CAB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7" creationId="{07324BDC-AC18-46E6-A075-3F0CF1C3F5F1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8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9" creationId="{C7AF53AA-3D5D-4D6B-875E-046E1F55E538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10" creationId="{D3B34C98-9AD5-4F25-B544-21D468D486F9}"/>
          </ac:spMkLst>
        </pc:spChg>
        <pc:spChg chg="add del mod">
          <ac:chgData name="Judson Santiago" userId="ebb108da2f256286" providerId="LiveId" clId="{24B8274B-045D-4C98-A688-BB7AA3499498}" dt="2020-01-15T05:06:17.638" v="2844" actId="478"/>
          <ac:spMkLst>
            <pc:docMk/>
            <pc:sldMk cId="4073709500" sldId="333"/>
            <ac:spMk id="111" creationId="{C54F5EF4-F169-42C1-BE80-312D26D9264A}"/>
          </ac:spMkLst>
        </pc:spChg>
        <pc:grpChg chg="del">
          <ac:chgData name="Judson Santiago" userId="ebb108da2f256286" providerId="LiveId" clId="{24B8274B-045D-4C98-A688-BB7AA3499498}" dt="2020-01-15T04:37:46.211" v="2656" actId="165"/>
          <ac:grpSpMkLst>
            <pc:docMk/>
            <pc:sldMk cId="4073709500" sldId="333"/>
            <ac:grpSpMk id="30" creationId="{E9C20CFD-4B36-4D6F-94B9-9A8E881410C0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5" creationId="{80366DD5-9DE0-4A00-956C-3224A8E186E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6" creationId="{B2BF14FA-1BC1-4E9A-A700-E964547A0B0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7" creationId="{C0902DF5-922C-4A89-BB15-43CEA96B1617}"/>
          </ac:grpSpMkLst>
        </pc:grpChg>
        <pc:grpChg chg="add mod">
          <ac:chgData name="Judson Santiago" userId="ebb108da2f256286" providerId="LiveId" clId="{24B8274B-045D-4C98-A688-BB7AA3499498}" dt="2020-01-15T05:13:31.401" v="2866" actId="164"/>
          <ac:grpSpMkLst>
            <pc:docMk/>
            <pc:sldMk cId="4073709500" sldId="333"/>
            <ac:grpSpMk id="118" creationId="{8D4846F9-9036-4741-B889-088E5AD3C94E}"/>
          </ac:grpSpMkLst>
        </pc:grpChg>
        <pc:grpChg chg="add mod">
          <ac:chgData name="Judson Santiago" userId="ebb108da2f256286" providerId="LiveId" clId="{24B8274B-045D-4C98-A688-BB7AA3499498}" dt="2020-01-15T05:13:51.838" v="2869" actId="1076"/>
          <ac:grpSpMkLst>
            <pc:docMk/>
            <pc:sldMk cId="4073709500" sldId="333"/>
            <ac:grpSpMk id="119" creationId="{87246C2F-6EF4-43C1-A962-6717B8B1589B}"/>
          </ac:grpSpMkLst>
        </pc:grpChg>
        <pc:grpChg chg="add mod">
          <ac:chgData name="Judson Santiago" userId="ebb108da2f256286" providerId="LiveId" clId="{24B8274B-045D-4C98-A688-BB7AA3499498}" dt="2020-01-15T05:13:45.020" v="2868" actId="1076"/>
          <ac:grpSpMkLst>
            <pc:docMk/>
            <pc:sldMk cId="4073709500" sldId="333"/>
            <ac:grpSpMk id="120" creationId="{148EA718-3E2F-459A-8078-222C6DF82D02}"/>
          </ac:grpSpMkLst>
        </pc:grpChg>
        <pc:cxnChg chg="add del mod">
          <ac:chgData name="Judson Santiago" userId="ebb108da2f256286" providerId="LiveId" clId="{24B8274B-045D-4C98-A688-BB7AA3499498}" dt="2020-01-15T05:05:35.939" v="2840" actId="478"/>
          <ac:cxnSpMkLst>
            <pc:docMk/>
            <pc:sldMk cId="4073709500" sldId="333"/>
            <ac:cxnSpMk id="8" creationId="{4E03552C-6FAF-438C-BAB4-7449B70E64DE}"/>
          </ac:cxnSpMkLst>
        </pc:cxnChg>
        <pc:cxnChg chg="mod topLvl">
          <ac:chgData name="Judson Santiago" userId="ebb108da2f256286" providerId="LiveId" clId="{24B8274B-045D-4C98-A688-BB7AA3499498}" dt="2020-01-15T05:13:37.034" v="2867" actId="164"/>
          <ac:cxnSpMkLst>
            <pc:docMk/>
            <pc:sldMk cId="4073709500" sldId="333"/>
            <ac:cxnSpMk id="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3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41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0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0:15.894" v="2711" actId="478"/>
          <ac:cxnSpMkLst>
            <pc:docMk/>
            <pc:sldMk cId="4073709500" sldId="333"/>
            <ac:cxnSpMk id="5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30.413" v="2736" actId="478"/>
          <ac:cxnSpMkLst>
            <pc:docMk/>
            <pc:sldMk cId="4073709500" sldId="333"/>
            <ac:cxnSpMk id="5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9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51:32.579" v="2745" actId="478"/>
          <ac:cxnSpMkLst>
            <pc:docMk/>
            <pc:sldMk cId="4073709500" sldId="333"/>
            <ac:cxnSpMk id="62" creationId="{627D0021-1957-4CDE-A55C-6B5166AFD8E1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66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71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2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3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4" creationId="{205890F5-19C3-4DA8-8A36-9BD7D6D13CE8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5" creationId="{61774BEE-B7CE-4824-9B9D-88E70864C8B9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83" creationId="{A844D505-FA64-43C2-B13A-91890882AE1D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7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100" creationId="{1A9BD9A9-9158-46E4-B51A-88CA603FAD7A}"/>
          </ac:cxnSpMkLst>
        </pc:cxnChg>
      </pc:sldChg>
      <pc:sldChg chg="modSp add">
        <pc:chgData name="Judson Santiago" userId="ebb108da2f256286" providerId="LiveId" clId="{24B8274B-045D-4C98-A688-BB7AA3499498}" dt="2020-01-15T05:21:42.245" v="3074" actId="207"/>
        <pc:sldMkLst>
          <pc:docMk/>
          <pc:sldMk cId="2344508535" sldId="334"/>
        </pc:sldMkLst>
        <pc:spChg chg="mod">
          <ac:chgData name="Judson Santiago" userId="ebb108da2f256286" providerId="LiveId" clId="{24B8274B-045D-4C98-A688-BB7AA3499498}" dt="2020-01-15T05:21:42.245" v="3074" actId="207"/>
          <ac:spMkLst>
            <pc:docMk/>
            <pc:sldMk cId="2344508535" sldId="334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16:26.492" v="2882" actId="20577"/>
          <ac:spMkLst>
            <pc:docMk/>
            <pc:sldMk cId="2344508535" sldId="334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1:03:04.576" v="396" actId="20577"/>
        <pc:sldMkLst>
          <pc:docMk/>
          <pc:sldMk cId="3812489390" sldId="335"/>
        </pc:sldMkLst>
        <pc:spChg chg="mod">
          <ac:chgData name="Judson Santiago" userId="ebb108da2f256286" providerId="LiveId" clId="{24B8274B-045D-4C98-A688-BB7AA3499498}" dt="2020-01-15T01:03:04.576" v="396" actId="20577"/>
          <ac:spMkLst>
            <pc:docMk/>
            <pc:sldMk cId="3812489390" sldId="335"/>
            <ac:spMk id="2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1:01:29.439" v="350" actId="164"/>
          <ac:spMkLst>
            <pc:docMk/>
            <pc:sldMk cId="3812489390" sldId="335"/>
            <ac:spMk id="5" creationId="{13AC3134-BF8A-42A2-8F6E-1C489C9BFA5B}"/>
          </ac:spMkLst>
        </pc:spChg>
        <pc:spChg chg="add mod">
          <ac:chgData name="Judson Santiago" userId="ebb108da2f256286" providerId="LiveId" clId="{24B8274B-045D-4C98-A688-BB7AA3499498}" dt="2020-01-15T01:02:13.796" v="366" actId="14100"/>
          <ac:spMkLst>
            <pc:docMk/>
            <pc:sldMk cId="3812489390" sldId="335"/>
            <ac:spMk id="16" creationId="{2DF18640-9EB0-4AA6-8992-B5F89EE3473A}"/>
          </ac:spMkLst>
        </pc:spChg>
        <pc:spChg chg="add mod">
          <ac:chgData name="Judson Santiago" userId="ebb108da2f256286" providerId="LiveId" clId="{24B8274B-045D-4C98-A688-BB7AA3499498}" dt="2020-01-15T01:01:33.413" v="351" actId="164"/>
          <ac:spMkLst>
            <pc:docMk/>
            <pc:sldMk cId="3812489390" sldId="335"/>
            <ac:spMk id="17" creationId="{FA276640-D49E-457F-8C2A-9648620BF5A5}"/>
          </ac:spMkLst>
        </pc:spChg>
        <pc:spChg chg="add mod">
          <ac:chgData name="Judson Santiago" userId="ebb108da2f256286" providerId="LiveId" clId="{24B8274B-045D-4C98-A688-BB7AA3499498}" dt="2020-01-15T01:02:28.955" v="376" actId="6549"/>
          <ac:spMkLst>
            <pc:docMk/>
            <pc:sldMk cId="3812489390" sldId="335"/>
            <ac:spMk id="18" creationId="{D797183F-0AA7-4594-BAD0-5DDB28E4C504}"/>
          </ac:spMkLst>
        </pc:spChg>
        <pc:grpChg chg="del">
          <ac:chgData name="Judson Santiago" userId="ebb108da2f256286" providerId="LiveId" clId="{24B8274B-045D-4C98-A688-BB7AA3499498}" dt="2020-01-15T00:53:45.519" v="76" actId="478"/>
          <ac:grpSpMkLst>
            <pc:docMk/>
            <pc:sldMk cId="3812489390" sldId="335"/>
            <ac:grpSpMk id="13" creationId="{35D8E007-E977-46F0-B767-2CBCFC51AF32}"/>
          </ac:grpSpMkLst>
        </pc:grpChg>
        <pc:grpChg chg="add mod">
          <ac:chgData name="Judson Santiago" userId="ebb108da2f256286" providerId="LiveId" clId="{24B8274B-045D-4C98-A688-BB7AA3499498}" dt="2020-01-15T01:01:29.439" v="350" actId="164"/>
          <ac:grpSpMkLst>
            <pc:docMk/>
            <pc:sldMk cId="3812489390" sldId="335"/>
            <ac:grpSpMk id="19" creationId="{E482FE94-F63F-46CA-A8B2-0DA9F216F942}"/>
          </ac:grpSpMkLst>
        </pc:grpChg>
        <pc:grpChg chg="add mod">
          <ac:chgData name="Judson Santiago" userId="ebb108da2f256286" providerId="LiveId" clId="{24B8274B-045D-4C98-A688-BB7AA3499498}" dt="2020-01-15T01:01:33.413" v="351" actId="164"/>
          <ac:grpSpMkLst>
            <pc:docMk/>
            <pc:sldMk cId="3812489390" sldId="335"/>
            <ac:grpSpMk id="20" creationId="{AC6DF218-8CCA-44D1-A3B7-FF1008E74091}"/>
          </ac:grpSpMkLst>
        </pc:grpChg>
        <pc:picChg chg="add mod">
          <ac:chgData name="Judson Santiago" userId="ebb108da2f256286" providerId="LiveId" clId="{24B8274B-045D-4C98-A688-BB7AA3499498}" dt="2020-01-15T01:01:29.439" v="350" actId="164"/>
          <ac:picMkLst>
            <pc:docMk/>
            <pc:sldMk cId="3812489390" sldId="335"/>
            <ac:picMk id="14" creationId="{998B6475-4FEF-468F-AB74-6F15CD274DBF}"/>
          </ac:picMkLst>
        </pc:picChg>
        <pc:picChg chg="add mod">
          <ac:chgData name="Judson Santiago" userId="ebb108da2f256286" providerId="LiveId" clId="{24B8274B-045D-4C98-A688-BB7AA3499498}" dt="2020-01-15T01:01:33.413" v="351" actId="164"/>
          <ac:picMkLst>
            <pc:docMk/>
            <pc:sldMk cId="3812489390" sldId="335"/>
            <ac:picMk id="15" creationId="{5F192FF4-C902-4AB9-A175-1B18D57C070C}"/>
          </ac:picMkLst>
        </pc:pic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10" creationId="{00000000-0000-0000-0000-000000000000}"/>
          </ac:cxnSpMkLst>
        </pc:cxnChg>
      </pc:sldChg>
      <pc:sldChg chg="addSp delSp modSp add del">
        <pc:chgData name="Judson Santiago" userId="ebb108da2f256286" providerId="LiveId" clId="{24B8274B-045D-4C98-A688-BB7AA3499498}" dt="2020-01-15T02:11:11.082" v="910" actId="47"/>
        <pc:sldMkLst>
          <pc:docMk/>
          <pc:sldMk cId="174287975" sldId="336"/>
        </pc:sldMkLst>
        <pc:spChg chg="del mod">
          <ac:chgData name="Judson Santiago" userId="ebb108da2f256286" providerId="LiveId" clId="{24B8274B-045D-4C98-A688-BB7AA3499498}" dt="2020-01-15T02:05:15.938" v="865" actId="478"/>
          <ac:spMkLst>
            <pc:docMk/>
            <pc:sldMk cId="174287975" sldId="336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1:13:14.700" v="413" actId="20577"/>
          <ac:spMkLst>
            <pc:docMk/>
            <pc:sldMk cId="174287975" sldId="336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4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9:37.809" v="538" actId="478"/>
          <ac:spMkLst>
            <pc:docMk/>
            <pc:sldMk cId="174287975" sldId="336"/>
            <ac:spMk id="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3:46.729" v="852" actId="1076"/>
          <ac:spMkLst>
            <pc:docMk/>
            <pc:sldMk cId="174287975" sldId="336"/>
            <ac:spMk id="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0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6:04.501" v="449" actId="478"/>
          <ac:spMkLst>
            <pc:docMk/>
            <pc:sldMk cId="174287975" sldId="336"/>
            <ac:spMk id="1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4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5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6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1:38:26.551" v="621" actId="478"/>
          <ac:spMkLst>
            <pc:docMk/>
            <pc:sldMk cId="174287975" sldId="336"/>
            <ac:spMk id="27" creationId="{00000000-0000-0000-0000-000000000000}"/>
          </ac:spMkLst>
        </pc:spChg>
        <pc:spChg chg="add mod or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33" creationId="{1066880E-C1D3-48D8-ACB8-684959227BF0}"/>
          </ac:spMkLst>
        </pc:spChg>
        <pc:spChg chg="add del mod">
          <ac:chgData name="Judson Santiago" userId="ebb108da2f256286" providerId="LiveId" clId="{24B8274B-045D-4C98-A688-BB7AA3499498}" dt="2020-01-15T01:39:02.162" v="627" actId="478"/>
          <ac:spMkLst>
            <pc:docMk/>
            <pc:sldMk cId="174287975" sldId="336"/>
            <ac:spMk id="45" creationId="{E1CA45BC-2431-4284-B60E-4433F1C0A4EA}"/>
          </ac:spMkLst>
        </pc:spChg>
        <pc:spChg chg="add del mod">
          <ac:chgData name="Judson Santiago" userId="ebb108da2f256286" providerId="LiveId" clId="{24B8274B-045D-4C98-A688-BB7AA3499498}" dt="2020-01-15T01:39:18.102" v="630" actId="478"/>
          <ac:spMkLst>
            <pc:docMk/>
            <pc:sldMk cId="174287975" sldId="336"/>
            <ac:spMk id="47" creationId="{6EFE454D-E6C9-4BEB-8CEC-9269E935BFF0}"/>
          </ac:spMkLst>
        </pc:spChg>
        <pc:spChg chg="add del mod">
          <ac:chgData name="Judson Santiago" userId="ebb108da2f256286" providerId="LiveId" clId="{24B8274B-045D-4C98-A688-BB7AA3499498}" dt="2020-01-15T01:39:31.292" v="632" actId="478"/>
          <ac:spMkLst>
            <pc:docMk/>
            <pc:sldMk cId="174287975" sldId="336"/>
            <ac:spMk id="48" creationId="{8E074ED7-0EA3-47A8-9E9F-FEEBE6F859C4}"/>
          </ac:spMkLst>
        </pc:spChg>
        <pc:spChg chg="mod">
          <ac:chgData name="Judson Santiago" userId="ebb108da2f256286" providerId="LiveId" clId="{24B8274B-045D-4C98-A688-BB7AA3499498}" dt="2020-01-15T02:04:19.855" v="856" actId="1076"/>
          <ac:spMkLst>
            <pc:docMk/>
            <pc:sldMk cId="174287975" sldId="336"/>
            <ac:spMk id="49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1:41:40.453" v="654" actId="478"/>
          <ac:spMkLst>
            <pc:docMk/>
            <pc:sldMk cId="174287975" sldId="336"/>
            <ac:spMk id="51" creationId="{032900ED-4217-451A-8D22-211BD02DBE58}"/>
          </ac:spMkLst>
        </pc:spChg>
        <pc:spChg chg="add del mod">
          <ac:chgData name="Judson Santiago" userId="ebb108da2f256286" providerId="LiveId" clId="{24B8274B-045D-4C98-A688-BB7AA3499498}" dt="2020-01-15T01:41:57.497" v="658" actId="478"/>
          <ac:spMkLst>
            <pc:docMk/>
            <pc:sldMk cId="174287975" sldId="336"/>
            <ac:spMk id="61" creationId="{E1676407-0FE6-4DE9-BFB9-B12FB54E7BC3}"/>
          </ac:spMkLst>
        </pc:spChg>
        <pc:spChg chg="add del mod">
          <ac:chgData name="Judson Santiago" userId="ebb108da2f256286" providerId="LiveId" clId="{24B8274B-045D-4C98-A688-BB7AA3499498}" dt="2020-01-15T01:42:32.306" v="663" actId="478"/>
          <ac:spMkLst>
            <pc:docMk/>
            <pc:sldMk cId="174287975" sldId="336"/>
            <ac:spMk id="64" creationId="{9729FE3D-FFA9-4B8B-B607-CF8F51FE58DC}"/>
          </ac:spMkLst>
        </pc:spChg>
        <pc:spChg chg="add del mod">
          <ac:chgData name="Judson Santiago" userId="ebb108da2f256286" providerId="LiveId" clId="{24B8274B-045D-4C98-A688-BB7AA3499498}" dt="2020-01-15T01:42:42.362" v="665" actId="478"/>
          <ac:spMkLst>
            <pc:docMk/>
            <pc:sldMk cId="174287975" sldId="336"/>
            <ac:spMk id="65" creationId="{678E294B-C093-4537-ABF6-757CC3ED487C}"/>
          </ac:spMkLst>
        </pc:spChg>
        <pc:spChg chg="add 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6" creationId="{8312721B-AFB9-49FA-8E12-66B1B534F505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91" creationId="{00000000-0000-0000-0000-000000000000}"/>
          </ac:spMkLst>
        </pc:spChg>
        <pc:grpChg chg="del mod">
          <ac:chgData name="Judson Santiago" userId="ebb108da2f256286" providerId="LiveId" clId="{24B8274B-045D-4C98-A688-BB7AA3499498}" dt="2020-01-15T01:41:19.673" v="650" actId="165"/>
          <ac:grpSpMkLst>
            <pc:docMk/>
            <pc:sldMk cId="174287975" sldId="336"/>
            <ac:grpSpMk id="28" creationId="{00000000-0000-0000-0000-000000000000}"/>
          </ac:grpSpMkLst>
        </pc:grpChg>
        <pc:grpChg chg="add del mod">
          <ac:chgData name="Judson Santiago" userId="ebb108da2f256286" providerId="LiveId" clId="{24B8274B-045D-4C98-A688-BB7AA3499498}" dt="2020-01-15T01:56:29.355" v="770" actId="165"/>
          <ac:grpSpMkLst>
            <pc:docMk/>
            <pc:sldMk cId="174287975" sldId="336"/>
            <ac:grpSpMk id="67" creationId="{44BD970C-B099-4C78-B462-199EB9D7F42B}"/>
          </ac:grpSpMkLst>
        </pc:grp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6:11.028" v="455" actId="478"/>
          <ac:cxnSpMkLst>
            <pc:docMk/>
            <pc:sldMk cId="174287975" sldId="336"/>
            <ac:cxnSpMk id="18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54:09.778" v="756" actId="478"/>
          <ac:cxnSpMkLst>
            <pc:docMk/>
            <pc:sldMk cId="174287975" sldId="336"/>
            <ac:cxnSpMk id="2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4:48.497" v="861" actId="14100"/>
          <ac:cxnSpMkLst>
            <pc:docMk/>
            <pc:sldMk cId="174287975" sldId="336"/>
            <ac:cxnSpMk id="32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8:19.684" v="532" actId="478"/>
          <ac:cxnSpMkLst>
            <pc:docMk/>
            <pc:sldMk cId="174287975" sldId="336"/>
            <ac:cxnSpMk id="37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48:29.819" v="715" actId="478"/>
          <ac:cxnSpMkLst>
            <pc:docMk/>
            <pc:sldMk cId="174287975" sldId="336"/>
            <ac:cxnSpMk id="40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41" creationId="{F1B58E34-CE95-481E-B1EF-B7BC71D0BC56}"/>
          </ac:cxnSpMkLst>
        </pc:cxnChg>
        <pc:cxnChg chg="del mod">
          <ac:chgData name="Judson Santiago" userId="ebb108da2f256286" providerId="LiveId" clId="{24B8274B-045D-4C98-A688-BB7AA3499498}" dt="2020-01-15T02:03:24.010" v="847" actId="478"/>
          <ac:cxnSpMkLst>
            <pc:docMk/>
            <pc:sldMk cId="174287975" sldId="336"/>
            <ac:cxnSpMk id="4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50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7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81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86" creationId="{24EBA132-D61D-4CB3-B8D9-B9A6F2322C7F}"/>
          </ac:cxnSpMkLst>
        </pc:cxnChg>
        <pc:cxnChg chg="add mod">
          <ac:chgData name="Judson Santiago" userId="ebb108da2f256286" providerId="LiveId" clId="{24B8274B-045D-4C98-A688-BB7AA3499498}" dt="2020-01-15T02:03:46.729" v="852" actId="1076"/>
          <ac:cxnSpMkLst>
            <pc:docMk/>
            <pc:sldMk cId="174287975" sldId="336"/>
            <ac:cxnSpMk id="95" creationId="{44FBB681-1303-439B-8C2E-AF644470C400}"/>
          </ac:cxnSpMkLst>
        </pc:cxnChg>
      </pc:sldChg>
      <pc:sldChg chg="addSp delSp modSp add">
        <pc:chgData name="Judson Santiago" userId="ebb108da2f256286" providerId="LiveId" clId="{24B8274B-045D-4C98-A688-BB7AA3499498}" dt="2020-01-15T03:55:45.409" v="1624" actId="1582"/>
        <pc:sldMkLst>
          <pc:docMk/>
          <pc:sldMk cId="4087299910" sldId="337"/>
        </pc:sldMkLst>
        <pc:spChg chg="mod ord">
          <ac:chgData name="Judson Santiago" userId="ebb108da2f256286" providerId="LiveId" clId="{24B8274B-045D-4C98-A688-BB7AA3499498}" dt="2020-01-15T02:51:17.120" v="1314" actId="368"/>
          <ac:spMkLst>
            <pc:docMk/>
            <pc:sldMk cId="4087299910" sldId="337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53:24.151" v="1335" actId="20577"/>
          <ac:spMkLst>
            <pc:docMk/>
            <pc:sldMk cId="4087299910" sldId="337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3:55:45.409" v="1624" actId="1582"/>
          <ac:spMkLst>
            <pc:docMk/>
            <pc:sldMk cId="4087299910" sldId="337"/>
            <ac:spMk id="5" creationId="{D545CFB1-A6CF-402D-9DC1-CFD96B64AAD2}"/>
          </ac:spMkLst>
        </pc:spChg>
        <pc:spChg chg="del mod">
          <ac:chgData name="Judson Santiago" userId="ebb108da2f256286" providerId="LiveId" clId="{24B8274B-045D-4C98-A688-BB7AA3499498}" dt="2020-01-15T02:46:16.658" v="1267" actId="478"/>
          <ac:spMkLst>
            <pc:docMk/>
            <pc:sldMk cId="4087299910" sldId="337"/>
            <ac:spMk id="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52:17.382" v="1319" actId="164"/>
          <ac:spMkLst>
            <pc:docMk/>
            <pc:sldMk cId="4087299910" sldId="337"/>
            <ac:spMk id="7" creationId="{DDFE754F-AF60-4C0C-BCD6-055B1B50C461}"/>
          </ac:spMkLst>
        </pc:spChg>
        <pc:spChg chg="add mod ord">
          <ac:chgData name="Judson Santiago" userId="ebb108da2f256286" providerId="LiveId" clId="{24B8274B-045D-4C98-A688-BB7AA3499498}" dt="2020-01-15T02:50:30.741" v="1308" actId="1076"/>
          <ac:spMkLst>
            <pc:docMk/>
            <pc:sldMk cId="4087299910" sldId="337"/>
            <ac:spMk id="9" creationId="{4B6C5185-D88D-468C-B7D8-2C8A0E4D2DFC}"/>
          </ac:spMkLst>
        </pc:spChg>
        <pc:grpChg chg="add mod">
          <ac:chgData name="Judson Santiago" userId="ebb108da2f256286" providerId="LiveId" clId="{24B8274B-045D-4C98-A688-BB7AA3499498}" dt="2020-01-15T02:52:22.085" v="1320" actId="1076"/>
          <ac:grpSpMkLst>
            <pc:docMk/>
            <pc:sldMk cId="4087299910" sldId="337"/>
            <ac:grpSpMk id="4" creationId="{51564912-EF1D-4F2B-8F3D-5FB28C9EAA6C}"/>
          </ac:grpSpMkLst>
        </pc:grpChg>
        <pc:grpChg chg="del mod">
          <ac:chgData name="Judson Santiago" userId="ebb108da2f256286" providerId="LiveId" clId="{24B8274B-045D-4C98-A688-BB7AA3499498}" dt="2020-01-15T02:48:20.358" v="1300" actId="165"/>
          <ac:grpSpMkLst>
            <pc:docMk/>
            <pc:sldMk cId="4087299910" sldId="337"/>
            <ac:grpSpMk id="8" creationId="{DDE9826A-F1EE-4FE2-9D8A-5000FC66F101}"/>
          </ac:grpSpMkLst>
        </pc:grpChg>
      </pc:sldChg>
      <pc:sldChg chg="addSp delSp modSp add modNotesTx">
        <pc:chgData name="Judson Santiago" userId="ebb108da2f256286" providerId="LiveId" clId="{24B8274B-045D-4C98-A688-BB7AA3499498}" dt="2020-01-15T04:01:15.468" v="2057" actId="6549"/>
        <pc:sldMkLst>
          <pc:docMk/>
          <pc:sldMk cId="13048297" sldId="338"/>
        </pc:sldMkLst>
        <pc:spChg chg="mod">
          <ac:chgData name="Judson Santiago" userId="ebb108da2f256286" providerId="LiveId" clId="{24B8274B-045D-4C98-A688-BB7AA3499498}" dt="2020-01-15T02:53:37.072" v="1336"/>
          <ac:spMkLst>
            <pc:docMk/>
            <pc:sldMk cId="13048297" sldId="338"/>
            <ac:spMk id="3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50:06.581" v="1609" actId="113"/>
          <ac:spMkLst>
            <pc:docMk/>
            <pc:sldMk cId="13048297" sldId="338"/>
            <ac:spMk id="5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6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7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8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9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0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1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2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4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3:42:56.686" v="1570" actId="12788"/>
          <ac:spMkLst>
            <pc:docMk/>
            <pc:sldMk cId="13048297" sldId="338"/>
            <ac:spMk id="19" creationId="{1D7EB56F-5709-4676-B1DF-BCC362C41884}"/>
          </ac:spMkLst>
        </pc:spChg>
        <pc:spChg chg="add mod">
          <ac:chgData name="Judson Santiago" userId="ebb108da2f256286" providerId="LiveId" clId="{24B8274B-045D-4C98-A688-BB7AA3499498}" dt="2020-01-15T03:43:43.254" v="1574" actId="1076"/>
          <ac:spMkLst>
            <pc:docMk/>
            <pc:sldMk cId="13048297" sldId="338"/>
            <ac:spMk id="20" creationId="{618B1E85-097F-4F32-95B1-417F96D1DB8C}"/>
          </ac:spMkLst>
        </pc:spChg>
        <pc:spChg chg="add del mod">
          <ac:chgData name="Judson Santiago" userId="ebb108da2f256286" providerId="LiveId" clId="{24B8274B-045D-4C98-A688-BB7AA3499498}" dt="2020-01-15T02:54:30.680" v="1341" actId="478"/>
          <ac:spMkLst>
            <pc:docMk/>
            <pc:sldMk cId="13048297" sldId="338"/>
            <ac:spMk id="26" creationId="{D2048BCF-4548-4886-BA7B-0CADDF32C2E1}"/>
          </ac:spMkLst>
        </pc:spChg>
        <pc:spChg chg="add mod">
          <ac:chgData name="Judson Santiago" userId="ebb108da2f256286" providerId="LiveId" clId="{24B8274B-045D-4C98-A688-BB7AA3499498}" dt="2020-01-15T03:46:53.805" v="1586" actId="207"/>
          <ac:spMkLst>
            <pc:docMk/>
            <pc:sldMk cId="13048297" sldId="338"/>
            <ac:spMk id="27" creationId="{D8C38421-CEC1-48DC-89E1-B3AD8C4AE6F4}"/>
          </ac:spMkLst>
        </pc:spChg>
        <pc:spChg chg="add mod">
          <ac:chgData name="Judson Santiago" userId="ebb108da2f256286" providerId="LiveId" clId="{24B8274B-045D-4C98-A688-BB7AA3499498}" dt="2020-01-15T03:44:59.186" v="1582" actId="14100"/>
          <ac:spMkLst>
            <pc:docMk/>
            <pc:sldMk cId="13048297" sldId="338"/>
            <ac:spMk id="28" creationId="{A322A2A9-8E83-4C3F-9D7B-2D1003905537}"/>
          </ac:spMkLst>
        </pc:spChg>
        <pc:grpChg chg="del">
          <ac:chgData name="Judson Santiago" userId="ebb108da2f256286" providerId="LiveId" clId="{24B8274B-045D-4C98-A688-BB7AA3499498}" dt="2020-01-15T03:56:17.876" v="1625" actId="478"/>
          <ac:grpSpMkLst>
            <pc:docMk/>
            <pc:sldMk cId="13048297" sldId="338"/>
            <ac:grpSpMk id="21" creationId="{81230F99-B658-45D9-BFBA-6427E2970481}"/>
          </ac:grpSpMkLst>
        </pc:grpChg>
        <pc:cxnChg chg="mod">
          <ac:chgData name="Judson Santiago" userId="ebb108da2f256286" providerId="LiveId" clId="{24B8274B-045D-4C98-A688-BB7AA3499498}" dt="2020-01-15T03:25:24.192" v="1565" actId="692"/>
          <ac:cxnSpMkLst>
            <pc:docMk/>
            <pc:sldMk cId="13048297" sldId="338"/>
            <ac:cxnSpMk id="1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45.919" v="1580" actId="14100"/>
          <ac:cxnSpMkLst>
            <pc:docMk/>
            <pc:sldMk cId="13048297" sldId="338"/>
            <ac:cxnSpMk id="22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3:53.182" v="1577" actId="14100"/>
          <ac:cxnSpMkLst>
            <pc:docMk/>
            <pc:sldMk cId="13048297" sldId="338"/>
            <ac:cxnSpMk id="2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59.186" v="1582" actId="14100"/>
          <ac:cxnSpMkLst>
            <pc:docMk/>
            <pc:sldMk cId="13048297" sldId="338"/>
            <ac:cxnSpMk id="40" creationId="{00000000-0000-0000-0000-000000000000}"/>
          </ac:cxnSpMkLst>
        </pc:cxnChg>
      </pc:sldChg>
      <pc:sldChg chg="add del">
        <pc:chgData name="Judson Santiago" userId="ebb108da2f256286" providerId="LiveId" clId="{24B8274B-045D-4C98-A688-BB7AA3499498}" dt="2020-01-15T01:06:18.187" v="397" actId="47"/>
        <pc:sldMkLst>
          <pc:docMk/>
          <pc:sldMk cId="2536481793" sldId="33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432559690" sldId="340"/>
        </pc:sldMkLst>
      </pc:sldChg>
      <pc:sldChg chg="modSp add">
        <pc:chgData name="Judson Santiago" userId="ebb108da2f256286" providerId="LiveId" clId="{24B8274B-045D-4C98-A688-BB7AA3499498}" dt="2020-01-15T00:43:27.520" v="45" actId="27636"/>
        <pc:sldMkLst>
          <pc:docMk/>
          <pc:sldMk cId="1022008173" sldId="341"/>
        </pc:sldMkLst>
        <pc:spChg chg="mod">
          <ac:chgData name="Judson Santiago" userId="ebb108da2f256286" providerId="LiveId" clId="{24B8274B-045D-4C98-A688-BB7AA3499498}" dt="2020-01-15T00:43:27.520" v="45" actId="27636"/>
          <ac:spMkLst>
            <pc:docMk/>
            <pc:sldMk cId="1022008173" sldId="341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2716371756" sldId="342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028919146" sldId="34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160053854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953005069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868761080" sldId="345"/>
        </pc:sldMkLst>
      </pc:sldChg>
      <pc:sldChg chg="modSp add">
        <pc:chgData name="Judson Santiago" userId="ebb108da2f256286" providerId="LiveId" clId="{24B8274B-045D-4C98-A688-BB7AA3499498}" dt="2020-01-15T00:43:27.493" v="44" actId="27636"/>
        <pc:sldMkLst>
          <pc:docMk/>
          <pc:sldMk cId="1064927454" sldId="346"/>
        </pc:sldMkLst>
        <pc:spChg chg="mod">
          <ac:chgData name="Judson Santiago" userId="ebb108da2f256286" providerId="LiveId" clId="{24B8274B-045D-4C98-A688-BB7AA3499498}" dt="2020-01-15T00:43:27.493" v="44" actId="27636"/>
          <ac:spMkLst>
            <pc:docMk/>
            <pc:sldMk cId="1064927454" sldId="346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1671186" sldId="347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710727554" sldId="348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7946209" sldId="34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616468799" sldId="350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985847591" sldId="351"/>
        </pc:sldMkLst>
      </pc:sldChg>
      <pc:sldChg chg="modSp add">
        <pc:chgData name="Judson Santiago" userId="ebb108da2f256286" providerId="LiveId" clId="{24B8274B-045D-4C98-A688-BB7AA3499498}" dt="2020-01-15T00:43:27.473" v="43" actId="27636"/>
        <pc:sldMkLst>
          <pc:docMk/>
          <pc:sldMk cId="416996262" sldId="352"/>
        </pc:sldMkLst>
        <pc:spChg chg="mod">
          <ac:chgData name="Judson Santiago" userId="ebb108da2f256286" providerId="LiveId" clId="{24B8274B-045D-4C98-A688-BB7AA3499498}" dt="2020-01-15T00:43:27.473" v="43" actId="27636"/>
          <ac:spMkLst>
            <pc:docMk/>
            <pc:sldMk cId="416996262" sldId="352"/>
            <ac:spMk id="2" creationId="{47AAFE23-5206-426C-8C2F-0D0FABE8C202}"/>
          </ac:spMkLst>
        </pc:spChg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68894299" sldId="35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995125218" sldId="35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656713400" sldId="35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47451567" sldId="357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268953104" sldId="358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52425901" sldId="359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509363892" sldId="360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162941427" sldId="361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671042360" sldId="36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984821044" sldId="36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96104655" sldId="36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42387290" sldId="36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233877263" sldId="366"/>
        </pc:sldMkLst>
      </pc:sldChg>
      <pc:sldChg chg="modSp del">
        <pc:chgData name="Judson Santiago" userId="ebb108da2f256286" providerId="LiveId" clId="{24B8274B-045D-4C98-A688-BB7AA3499498}" dt="2020-01-15T00:38:56.522" v="35" actId="47"/>
        <pc:sldMkLst>
          <pc:docMk/>
          <pc:sldMk cId="433032458" sldId="367"/>
        </pc:sldMkLst>
        <pc:spChg chg="mod">
          <ac:chgData name="Judson Santiago" userId="ebb108da2f256286" providerId="LiveId" clId="{24B8274B-045D-4C98-A688-BB7AA3499498}" dt="2020-01-15T00:31:44.067" v="14" actId="20577"/>
          <ac:spMkLst>
            <pc:docMk/>
            <pc:sldMk cId="433032458" sldId="367"/>
            <ac:spMk id="2" creationId="{B7D62EEC-0779-4E0B-8ADE-D553464E5925}"/>
          </ac:spMkLst>
        </pc:spChg>
      </pc:sldChg>
      <pc:sldChg chg="modSp add">
        <pc:chgData name="Judson Santiago" userId="ebb108da2f256286" providerId="LiveId" clId="{24B8274B-045D-4C98-A688-BB7AA3499498}" dt="2020-01-15T04:28:26.408" v="2569" actId="20577"/>
        <pc:sldMkLst>
          <pc:docMk/>
          <pc:sldMk cId="2641470585" sldId="368"/>
        </pc:sldMkLst>
        <pc:spChg chg="mod">
          <ac:chgData name="Judson Santiago" userId="ebb108da2f256286" providerId="LiveId" clId="{24B8274B-045D-4C98-A688-BB7AA3499498}" dt="2020-01-15T04:28:26.408" v="2569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add del">
        <pc:chgData name="Judson Santiago" userId="ebb108da2f256286" providerId="LiveId" clId="{24B8274B-045D-4C98-A688-BB7AA3499498}" dt="2020-01-15T05:24:03.635" v="3114" actId="47"/>
        <pc:sldMkLst>
          <pc:docMk/>
          <pc:sldMk cId="730565743" sldId="369"/>
        </pc:sldMkLst>
        <pc:spChg chg="mod">
          <ac:chgData name="Judson Santiago" userId="ebb108da2f256286" providerId="LiveId" clId="{24B8274B-045D-4C98-A688-BB7AA3499498}" dt="2020-01-15T05:22:28.678" v="3084" actId="6549"/>
          <ac:spMkLst>
            <pc:docMk/>
            <pc:sldMk cId="730565743" sldId="369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5.350" v="3087" actId="207"/>
          <ac:spMkLst>
            <pc:docMk/>
            <pc:sldMk cId="730565743" sldId="369"/>
            <ac:spMk id="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1.313" v="3086" actId="207"/>
          <ac:spMkLst>
            <pc:docMk/>
            <pc:sldMk cId="730565743" sldId="369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35.258" v="3085" actId="207"/>
          <ac:spMkLst>
            <pc:docMk/>
            <pc:sldMk cId="730565743" sldId="369"/>
            <ac:spMk id="7" creationId="{00000000-0000-0000-0000-000000000000}"/>
          </ac:spMkLst>
        </pc:spChg>
      </pc:sldChg>
      <pc:sldChg chg="addSp delSp modSp add modNotesTx">
        <pc:chgData name="Judson Santiago" userId="ebb108da2f256286" providerId="LiveId" clId="{24B8274B-045D-4C98-A688-BB7AA3499498}" dt="2020-01-15T05:40:06.191" v="3397" actId="20577"/>
        <pc:sldMkLst>
          <pc:docMk/>
          <pc:sldMk cId="833684812" sldId="370"/>
        </pc:sldMkLst>
        <pc:spChg chg="mod">
          <ac:chgData name="Judson Santiago" userId="ebb108da2f256286" providerId="LiveId" clId="{24B8274B-045D-4C98-A688-BB7AA3499498}" dt="2020-01-15T05:30:54.281" v="3245" actId="20577"/>
          <ac:spMkLst>
            <pc:docMk/>
            <pc:sldMk cId="833684812" sldId="370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40:06.191" v="3397" actId="20577"/>
          <ac:spMkLst>
            <pc:docMk/>
            <pc:sldMk cId="833684812" sldId="370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39:05.106" v="3388" actId="207"/>
          <ac:spMkLst>
            <pc:docMk/>
            <pc:sldMk cId="833684812" sldId="370"/>
            <ac:spMk id="4" creationId="{00000000-0000-0000-0000-000000000000}"/>
          </ac:spMkLst>
        </pc:spChg>
        <pc:grpChg chg="del">
          <ac:chgData name="Judson Santiago" userId="ebb108da2f256286" providerId="LiveId" clId="{24B8274B-045D-4C98-A688-BB7AA3499498}" dt="2020-01-15T05:31:44.644" v="3256" actId="478"/>
          <ac:grpSpMkLst>
            <pc:docMk/>
            <pc:sldMk cId="833684812" sldId="370"/>
            <ac:grpSpMk id="5" creationId="{7962CE3D-86F5-462C-A2DD-B81D6D23FA1E}"/>
          </ac:grpSpMkLst>
        </pc:grpChg>
        <pc:grpChg chg="add">
          <ac:chgData name="Judson Santiago" userId="ebb108da2f256286" providerId="LiveId" clId="{24B8274B-045D-4C98-A688-BB7AA3499498}" dt="2020-01-15T05:31:45.007" v="3257"/>
          <ac:grpSpMkLst>
            <pc:docMk/>
            <pc:sldMk cId="833684812" sldId="370"/>
            <ac:grpSpMk id="8" creationId="{B9A96DDC-D766-4271-9561-7BE91BFEA9BE}"/>
          </ac:grpSpMkLst>
        </pc:grpChg>
      </pc:sldChg>
      <pc:sldChg chg="add">
        <pc:chgData name="Judson Santiago" userId="ebb108da2f256286" providerId="LiveId" clId="{24B8274B-045D-4C98-A688-BB7AA3499498}" dt="2020-01-15T00:42:58.721" v="39"/>
        <pc:sldMkLst>
          <pc:docMk/>
          <pc:sldMk cId="1517508423" sldId="371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354393394" sldId="372"/>
        </pc:sldMkLst>
      </pc:sldChg>
      <pc:sldChg chg="addSp delSp modSp add modNotesTx">
        <pc:chgData name="Judson Santiago" userId="ebb108da2f256286" providerId="LiveId" clId="{24B8274B-045D-4C98-A688-BB7AA3499498}" dt="2020-01-15T04:25:36.757" v="2564" actId="1076"/>
        <pc:sldMkLst>
          <pc:docMk/>
          <pc:sldMk cId="2826300944" sldId="373"/>
        </pc:sldMkLst>
        <pc:spChg chg="mod">
          <ac:chgData name="Judson Santiago" userId="ebb108da2f256286" providerId="LiveId" clId="{24B8274B-045D-4C98-A688-BB7AA3499498}" dt="2020-01-15T04:25:03.918" v="2551" actId="20577"/>
          <ac:spMkLst>
            <pc:docMk/>
            <pc:sldMk cId="2826300944" sldId="373"/>
            <ac:spMk id="2" creationId="{A0B38ECB-4DB7-40BB-B27A-7EA86898A34C}"/>
          </ac:spMkLst>
        </pc:spChg>
        <pc:spChg chg="del mod">
          <ac:chgData name="Judson Santiago" userId="ebb108da2f256286" providerId="LiveId" clId="{24B8274B-045D-4C98-A688-BB7AA3499498}" dt="2020-01-15T02:35:04.564" v="1189" actId="478"/>
          <ac:spMkLst>
            <pc:docMk/>
            <pc:sldMk cId="2826300944" sldId="373"/>
            <ac:spMk id="3" creationId="{FD97A31B-7615-4EA7-8EE5-ACF591E89BEF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" creationId="{70BC0907-11F2-40C7-AECA-D3B15BF20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5" creationId="{74B3DA2F-F42F-423C-8CC7-5C0C07670778}"/>
          </ac:spMkLst>
        </pc:spChg>
        <pc:spChg chg="add del mod">
          <ac:chgData name="Judson Santiago" userId="ebb108da2f256286" providerId="LiveId" clId="{24B8274B-045D-4C98-A688-BB7AA3499498}" dt="2020-01-15T02:31:56.107" v="1166"/>
          <ac:spMkLst>
            <pc:docMk/>
            <pc:sldMk cId="2826300944" sldId="373"/>
            <ac:spMk id="6" creationId="{DB57E911-08AD-444B-A825-F57B87271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7" creationId="{FAD9DA75-10E8-442B-808B-841FBFDF9AC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8" creationId="{48D58ACF-6E92-4DDA-85CA-F3850727FB75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9" creationId="{D0A0EE08-C9C9-4102-A6C7-313713F7DAC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0" creationId="{792B46C4-BD68-4409-ADE5-C4A4ADEC9BB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1" creationId="{EC74EDE1-9CC3-4361-A949-533E68969E6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2" creationId="{CDCE10DB-B0A5-4C10-8A9C-1902FE9C1DA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6" creationId="{1CF028E5-5EBC-4E7B-82F0-1933B7CE27E9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7" creationId="{D6BFC2C8-37C4-4FAC-B4C8-534BF1EDA4C8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8" creationId="{7079E3DB-8B8D-41B9-878E-FC44C60C839C}"/>
          </ac:spMkLst>
        </pc:spChg>
        <pc:spChg chg="add del mod">
          <ac:chgData name="Judson Santiago" userId="ebb108da2f256286" providerId="LiveId" clId="{24B8274B-045D-4C98-A688-BB7AA3499498}" dt="2020-01-15T02:31:46.418" v="1159"/>
          <ac:spMkLst>
            <pc:docMk/>
            <pc:sldMk cId="2826300944" sldId="373"/>
            <ac:spMk id="19" creationId="{989CCC33-481D-48AA-B2D0-26B1C1B35209}"/>
          </ac:spMkLst>
        </pc:spChg>
        <pc:spChg chg="add mod">
          <ac:chgData name="Judson Santiago" userId="ebb108da2f256286" providerId="LiveId" clId="{24B8274B-045D-4C98-A688-BB7AA3499498}" dt="2020-01-15T02:37:07.081" v="1203" actId="1036"/>
          <ac:spMkLst>
            <pc:docMk/>
            <pc:sldMk cId="2826300944" sldId="373"/>
            <ac:spMk id="21" creationId="{9B91833C-C5C7-4045-A68F-24DBF6C50DA1}"/>
          </ac:spMkLst>
        </pc:spChg>
        <pc:spChg chg="add mod">
          <ac:chgData name="Judson Santiago" userId="ebb108da2f256286" providerId="LiveId" clId="{24B8274B-045D-4C98-A688-BB7AA3499498}" dt="2020-01-15T02:29:37.199" v="1148" actId="164"/>
          <ac:spMkLst>
            <pc:docMk/>
            <pc:sldMk cId="2826300944" sldId="373"/>
            <ac:spMk id="22" creationId="{B7DFEF3B-9883-48D7-BD71-0DB95D3B894C}"/>
          </ac:spMkLst>
        </pc:spChg>
        <pc:spChg chg="add mod">
          <ac:chgData name="Judson Santiago" userId="ebb108da2f256286" providerId="LiveId" clId="{24B8274B-045D-4C98-A688-BB7AA3499498}" dt="2020-01-15T03:53:45.852" v="1619" actId="14100"/>
          <ac:spMkLst>
            <pc:docMk/>
            <pc:sldMk cId="2826300944" sldId="373"/>
            <ac:spMk id="23" creationId="{C61651A6-17E7-4DCB-8339-D6C7278B88CA}"/>
          </ac:spMkLst>
        </pc:spChg>
        <pc:spChg chg="add mod">
          <ac:chgData name="Judson Santiago" userId="ebb108da2f256286" providerId="LiveId" clId="{24B8274B-045D-4C98-A688-BB7AA3499498}" dt="2020-01-15T03:55:12.135" v="1623" actId="208"/>
          <ac:spMkLst>
            <pc:docMk/>
            <pc:sldMk cId="2826300944" sldId="373"/>
            <ac:spMk id="24" creationId="{3990A39B-EB09-4B45-8AD2-3FF024F4222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2" creationId="{1AC05F00-7AD0-4FEE-9E0E-ED2231D7219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3" creationId="{AB6050CC-4539-4241-894A-3540D433615C}"/>
          </ac:spMkLst>
        </pc:spChg>
        <pc:spChg chg="add mod topLvl">
          <ac:chgData name="Judson Santiago" userId="ebb108da2f256286" providerId="LiveId" clId="{24B8274B-045D-4C98-A688-BB7AA3499498}" dt="2020-01-15T04:25:36.757" v="2564" actId="1076"/>
          <ac:spMkLst>
            <pc:docMk/>
            <pc:sldMk cId="2826300944" sldId="373"/>
            <ac:spMk id="46" creationId="{523AD527-9518-4351-830A-D21612413256}"/>
          </ac:spMkLst>
        </pc:spChg>
        <pc:spChg chg="add del mod">
          <ac:chgData name="Judson Santiago" userId="ebb108da2f256286" providerId="LiveId" clId="{24B8274B-045D-4C98-A688-BB7AA3499498}" dt="2020-01-15T02:35:08.636" v="1190" actId="478"/>
          <ac:spMkLst>
            <pc:docMk/>
            <pc:sldMk cId="2826300944" sldId="373"/>
            <ac:spMk id="49" creationId="{B85A1DBD-D744-42AC-BAC8-772B1780087A}"/>
          </ac:spMkLst>
        </pc:spChg>
        <pc:grpChg chg="add mod topLvl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37" creationId="{6FAD55B1-67F7-43CE-8FEA-3651A0B682C4}"/>
          </ac:grpSpMkLst>
        </pc:grpChg>
        <pc:grpChg chg="add del mod">
          <ac:chgData name="Judson Santiago" userId="ebb108da2f256286" providerId="LiveId" clId="{24B8274B-045D-4C98-A688-BB7AA3499498}" dt="2020-01-15T02:34:44.308" v="1186" actId="165"/>
          <ac:grpSpMkLst>
            <pc:docMk/>
            <pc:sldMk cId="2826300944" sldId="373"/>
            <ac:grpSpMk id="44" creationId="{8C87E9FA-270B-44E4-A509-B9D9EBE45CDE}"/>
          </ac:grpSpMkLst>
        </pc:grpChg>
        <pc:grpChg chg="add del mod">
          <ac:chgData name="Judson Santiago" userId="ebb108da2f256286" providerId="LiveId" clId="{24B8274B-045D-4C98-A688-BB7AA3499498}" dt="2020-01-15T02:37:12.792" v="1204" actId="165"/>
          <ac:grpSpMkLst>
            <pc:docMk/>
            <pc:sldMk cId="2826300944" sldId="373"/>
            <ac:grpSpMk id="47" creationId="{8F3C60F7-5002-417A-8143-6EBAA5B02130}"/>
          </ac:grpSpMkLst>
        </pc:grpChg>
        <pc:grpChg chg="add mod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61" creationId="{72F71DCD-FDF2-467A-A477-E46F7734C23A}"/>
          </ac:grpSpMkLst>
        </pc:grp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3" creationId="{352DD3B4-D8BA-4B79-8E91-7970D70EA34B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4" creationId="{2B4137EE-4D8E-40C3-8171-6768DFBB5941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5" creationId="{C7C17D9F-B768-4B89-9A31-75E5CA8ED30F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0" creationId="{FC2AC76E-12BA-4F65-A6B6-E3F38E0E9792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5" creationId="{9D58E9AD-8812-4FF1-8E4D-70AE6771222A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6" creationId="{DBB31090-99C3-4A97-849F-398FF04C892F}"/>
          </ac:cxnSpMkLst>
        </pc:cxnChg>
      </pc:sldChg>
      <pc:sldChg chg="addSp modSp add">
        <pc:chgData name="Judson Santiago" userId="ebb108da2f256286" providerId="LiveId" clId="{24B8274B-045D-4C98-A688-BB7AA3499498}" dt="2020-01-15T05:40:13.119" v="3398"/>
        <pc:sldMkLst>
          <pc:docMk/>
          <pc:sldMk cId="2485191779" sldId="374"/>
        </pc:sldMkLst>
        <pc:spChg chg="mod">
          <ac:chgData name="Judson Santiago" userId="ebb108da2f256286" providerId="LiveId" clId="{24B8274B-045D-4C98-A688-BB7AA3499498}" dt="2020-01-15T05:40:13.119" v="3398"/>
          <ac:spMkLst>
            <pc:docMk/>
            <pc:sldMk cId="2485191779" sldId="374"/>
            <ac:spMk id="2" creationId="{AF94B782-44C1-46C6-96BC-9B641997B772}"/>
          </ac:spMkLst>
        </pc:spChg>
        <pc:spChg chg="mod">
          <ac:chgData name="Judson Santiago" userId="ebb108da2f256286" providerId="LiveId" clId="{24B8274B-045D-4C98-A688-BB7AA3499498}" dt="2020-01-15T05:23:38.197" v="3113" actId="20577"/>
          <ac:spMkLst>
            <pc:docMk/>
            <pc:sldMk cId="2485191779" sldId="374"/>
            <ac:spMk id="3" creationId="{65D5ED6A-9666-43F7-BC6C-3282C111B1EC}"/>
          </ac:spMkLst>
        </pc:spChg>
        <pc:spChg chg="add mod">
          <ac:chgData name="Judson Santiago" userId="ebb108da2f256286" providerId="LiveId" clId="{24B8274B-045D-4C98-A688-BB7AA3499498}" dt="2020-01-15T05:37:28.095" v="3374" actId="207"/>
          <ac:spMkLst>
            <pc:docMk/>
            <pc:sldMk cId="2485191779" sldId="374"/>
            <ac:spMk id="4" creationId="{CE6E7373-391A-424C-ABBD-959A1832B049}"/>
          </ac:spMkLst>
        </pc:spChg>
        <pc:spChg chg="add mod">
          <ac:chgData name="Judson Santiago" userId="ebb108da2f256286" providerId="LiveId" clId="{24B8274B-045D-4C98-A688-BB7AA3499498}" dt="2020-01-15T05:38:25.110" v="3381" actId="207"/>
          <ac:spMkLst>
            <pc:docMk/>
            <pc:sldMk cId="2485191779" sldId="374"/>
            <ac:spMk id="5" creationId="{214007D2-6EC9-4B17-9C51-F6D008EB0473}"/>
          </ac:spMkLst>
        </pc:spChg>
        <pc:cxnChg chg="add mod">
          <ac:chgData name="Judson Santiago" userId="ebb108da2f256286" providerId="LiveId" clId="{24B8274B-045D-4C98-A688-BB7AA3499498}" dt="2020-01-15T05:28:37.157" v="3215" actId="1038"/>
          <ac:cxnSpMkLst>
            <pc:docMk/>
            <pc:sldMk cId="2485191779" sldId="374"/>
            <ac:cxnSpMk id="6" creationId="{EFA4029E-623A-4C28-826E-71712DBDEA03}"/>
          </ac:cxnSpMkLst>
        </pc:cxnChg>
      </pc:sldChg>
      <pc:sldMasterChg chg="modSldLayout">
        <pc:chgData name="Judson Santiago" userId="ebb108da2f256286" providerId="LiveId" clId="{24B8274B-045D-4C98-A688-BB7AA3499498}" dt="2020-01-15T00:38:42.153" v="16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24B8274B-045D-4C98-A688-BB7AA3499498}" dt="2020-01-15T00:38:42.153" v="16"/>
          <pc:sldLayoutMkLst>
            <pc:docMk/>
            <pc:sldMasterMk cId="3191364939" sldId="2147483687"/>
            <pc:sldLayoutMk cId="294128816" sldId="2147483688"/>
          </pc:sldLayoutMkLst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9" creationId="{FA73CE15-E223-4C88-A419-1ABA9AA984A3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10" creationId="{4B0D77E5-D11A-417B-9A2A-FEA8E6B447A1}"/>
            </ac:spMkLst>
          </pc:spChg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</pc:sldLayoutChg>
      </pc:sldMasterChg>
    </pc:docChg>
  </pc:docChgLst>
  <pc:docChgLst>
    <pc:chgData name="Judson Santiago" userId="ebb108da2f256286" providerId="LiveId" clId="{E00825A8-B24E-4E57-8C4B-9F681358CAB6}"/>
    <pc:docChg chg="undo custSel modSld">
      <pc:chgData name="Judson Santiago" userId="ebb108da2f256286" providerId="LiveId" clId="{E00825A8-B24E-4E57-8C4B-9F681358CAB6}" dt="2020-11-20T04:30:27.657" v="890" actId="6549"/>
      <pc:docMkLst>
        <pc:docMk/>
      </pc:docMkLst>
      <pc:sldChg chg="modSp mod">
        <pc:chgData name="Judson Santiago" userId="ebb108da2f256286" providerId="LiveId" clId="{E00825A8-B24E-4E57-8C4B-9F681358CAB6}" dt="2020-11-19T06:35:21.547" v="886" actId="20577"/>
        <pc:sldMkLst>
          <pc:docMk/>
          <pc:sldMk cId="904695914" sldId="325"/>
        </pc:sldMkLst>
        <pc:spChg chg="mod">
          <ac:chgData name="Judson Santiago" userId="ebb108da2f256286" providerId="LiveId" clId="{E00825A8-B24E-4E57-8C4B-9F681358CAB6}" dt="2020-11-19T06:35:21.547" v="886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E00825A8-B24E-4E57-8C4B-9F681358CAB6}" dt="2020-11-18T03:50:02.348" v="587" actId="6549"/>
        <pc:sldMkLst>
          <pc:docMk/>
          <pc:sldMk cId="3812489390" sldId="335"/>
        </pc:sldMkLst>
        <pc:spChg chg="mod">
          <ac:chgData name="Judson Santiago" userId="ebb108da2f256286" providerId="LiveId" clId="{E00825A8-B24E-4E57-8C4B-9F681358CAB6}" dt="2020-11-18T03:50:02.348" v="587" actId="6549"/>
          <ac:spMkLst>
            <pc:docMk/>
            <pc:sldMk cId="3812489390" sldId="33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04:21.477" v="590" actId="207"/>
        <pc:sldMkLst>
          <pc:docMk/>
          <pc:sldMk cId="13048297" sldId="338"/>
        </pc:sldMkLst>
        <pc:spChg chg="mod">
          <ac:chgData name="Judson Santiago" userId="ebb108da2f256286" providerId="LiveId" clId="{E00825A8-B24E-4E57-8C4B-9F681358CAB6}" dt="2020-11-18T04:04:21.477" v="590" actId="207"/>
          <ac:spMkLst>
            <pc:docMk/>
            <pc:sldMk cId="13048297" sldId="33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55:55.768" v="652" actId="20577"/>
        <pc:sldMkLst>
          <pc:docMk/>
          <pc:sldMk cId="1022008173" sldId="341"/>
        </pc:sldMkLst>
        <pc:spChg chg="mod">
          <ac:chgData name="Judson Santiago" userId="ebb108da2f256286" providerId="LiveId" clId="{E00825A8-B24E-4E57-8C4B-9F681358CAB6}" dt="2020-11-18T04:55:55.768" v="652" actId="20577"/>
          <ac:spMkLst>
            <pc:docMk/>
            <pc:sldMk cId="1022008173" sldId="341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18T04:56:33.606" v="670" actId="20577"/>
        <pc:sldMkLst>
          <pc:docMk/>
          <pc:sldMk cId="2716371756" sldId="342"/>
        </pc:sldMkLst>
        <pc:spChg chg="mod">
          <ac:chgData name="Judson Santiago" userId="ebb108da2f256286" providerId="LiveId" clId="{E00825A8-B24E-4E57-8C4B-9F681358CAB6}" dt="2020-11-18T04:56:33.606" v="670" actId="20577"/>
          <ac:spMkLst>
            <pc:docMk/>
            <pc:sldMk cId="2716371756" sldId="34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E00825A8-B24E-4E57-8C4B-9F681358CAB6}" dt="2020-11-20T04:30:27.657" v="890" actId="6549"/>
        <pc:sldMkLst>
          <pc:docMk/>
          <pc:sldMk cId="416996262" sldId="352"/>
        </pc:sldMkLst>
        <pc:spChg chg="mod">
          <ac:chgData name="Judson Santiago" userId="ebb108da2f256286" providerId="LiveId" clId="{E00825A8-B24E-4E57-8C4B-9F681358CAB6}" dt="2020-11-20T04:30:27.657" v="890" actId="6549"/>
          <ac:spMkLst>
            <pc:docMk/>
            <pc:sldMk cId="416996262" sldId="352"/>
            <ac:spMk id="2" creationId="{47AAFE23-5206-426C-8C2F-0D0FABE8C202}"/>
          </ac:spMkLst>
        </pc:spChg>
      </pc:sldChg>
      <pc:sldChg chg="modNotesTx">
        <pc:chgData name="Judson Santiago" userId="ebb108da2f256286" providerId="LiveId" clId="{E00825A8-B24E-4E57-8C4B-9F681358CAB6}" dt="2020-11-18T03:48:23.508" v="569" actId="20577"/>
        <pc:sldMkLst>
          <pc:docMk/>
          <pc:sldMk cId="2641470585" sldId="368"/>
        </pc:sldMkLst>
      </pc:sldChg>
      <pc:sldChg chg="modSp mod">
        <pc:chgData name="Judson Santiago" userId="ebb108da2f256286" providerId="LiveId" clId="{E00825A8-B24E-4E57-8C4B-9F681358CAB6}" dt="2020-11-16T20:20:46.806" v="0" actId="14100"/>
        <pc:sldMkLst>
          <pc:docMk/>
          <pc:sldMk cId="2826300944" sldId="373"/>
        </pc:sldMkLst>
        <pc:spChg chg="mod">
          <ac:chgData name="Judson Santiago" userId="ebb108da2f256286" providerId="LiveId" clId="{E00825A8-B24E-4E57-8C4B-9F681358CAB6}" dt="2020-11-16T20:20:46.806" v="0" actId="14100"/>
          <ac:spMkLst>
            <pc:docMk/>
            <pc:sldMk cId="2826300944" sldId="373"/>
            <ac:spMk id="5" creationId="{74B3DA2F-F42F-423C-8CC7-5C0C07670778}"/>
          </ac:spMkLst>
        </pc:spChg>
      </pc:sldChg>
      <pc:sldChg chg="modNotesTx">
        <pc:chgData name="Judson Santiago" userId="ebb108da2f256286" providerId="LiveId" clId="{E00825A8-B24E-4E57-8C4B-9F681358CAB6}" dt="2020-11-18T05:07:30.194" v="874" actId="20577"/>
        <pc:sldMkLst>
          <pc:docMk/>
          <pc:sldMk cId="2363922116" sldId="376"/>
        </pc:sldMkLst>
      </pc:sldChg>
    </pc:docChg>
  </pc:docChgLst>
  <pc:docChgLst>
    <pc:chgData name="Judson Santiago" userId="ebb108da2f256286" providerId="LiveId" clId="{5820BFB5-E798-478B-80E5-3C0D7E101AE5}"/>
    <pc:docChg chg="modSld">
      <pc:chgData name="Judson Santiago" userId="ebb108da2f256286" providerId="LiveId" clId="{5820BFB5-E798-478B-80E5-3C0D7E101AE5}" dt="2020-03-04T00:39:57.622" v="8" actId="20577"/>
      <pc:docMkLst>
        <pc:docMk/>
      </pc:docMkLst>
      <pc:sldChg chg="modSp">
        <pc:chgData name="Judson Santiago" userId="ebb108da2f256286" providerId="LiveId" clId="{5820BFB5-E798-478B-80E5-3C0D7E101AE5}" dt="2020-03-04T00:39:57.622" v="8" actId="20577"/>
        <pc:sldMkLst>
          <pc:docMk/>
          <pc:sldMk cId="2641470585" sldId="368"/>
        </pc:sldMkLst>
        <pc:spChg chg="mod">
          <ac:chgData name="Judson Santiago" userId="ebb108da2f256286" providerId="LiveId" clId="{5820BFB5-E798-478B-80E5-3C0D7E101AE5}" dt="2020-03-04T00:39:57.622" v="8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  <pc:docChgLst>
    <pc:chgData name="Judson Santiago" userId="ebb108da2f256286" providerId="LiveId" clId="{9A01F439-0366-4ACC-92A2-5F4FB11B3F26}"/>
    <pc:docChg chg="undo custSel addSld delSld modSld modMainMaster">
      <pc:chgData name="Judson Santiago" userId="ebb108da2f256286" providerId="LiveId" clId="{9A01F439-0366-4ACC-92A2-5F4FB11B3F26}" dt="2021-08-02T07:39:37.479" v="2479" actId="20577"/>
      <pc:docMkLst>
        <pc:docMk/>
      </pc:docMkLst>
      <pc:sldChg chg="modSp mod">
        <pc:chgData name="Judson Santiago" userId="ebb108da2f256286" providerId="LiveId" clId="{9A01F439-0366-4ACC-92A2-5F4FB11B3F26}" dt="2021-08-02T07:38:57.372" v="2476" actId="207"/>
        <pc:sldMkLst>
          <pc:docMk/>
          <pc:sldMk cId="904695914" sldId="325"/>
        </pc:sldMkLst>
        <pc:spChg chg="mod">
          <ac:chgData name="Judson Santiago" userId="ebb108da2f256286" providerId="LiveId" clId="{9A01F439-0366-4ACC-92A2-5F4FB11B3F26}" dt="2021-08-02T07:38:57.372" v="2476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9A01F439-0366-4ACC-92A2-5F4FB11B3F26}" dt="2021-08-02T05:15:07.665" v="1994" actId="1038"/>
        <pc:sldMkLst>
          <pc:docMk/>
          <pc:sldMk cId="3616194188" sldId="328"/>
        </pc:sldMkLst>
        <pc:spChg chg="mod">
          <ac:chgData name="Judson Santiago" userId="ebb108da2f256286" providerId="LiveId" clId="{9A01F439-0366-4ACC-92A2-5F4FB11B3F26}" dt="2021-08-02T05:12:01.557" v="1905" actId="6549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7:16.940" v="189" actId="20577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7:19.933" v="195" actId="20577"/>
          <ac:spMkLst>
            <pc:docMk/>
            <pc:sldMk cId="3616194188" sldId="328"/>
            <ac:spMk id="16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04:26:37.265" v="170" actId="20577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5:15:07.665" v="1994" actId="1038"/>
          <ac:spMkLst>
            <pc:docMk/>
            <pc:sldMk cId="3616194188" sldId="328"/>
            <ac:spMk id="18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04:26:10.371" v="167" actId="1036"/>
          <ac:grpSpMkLst>
            <pc:docMk/>
            <pc:sldMk cId="3616194188" sldId="328"/>
            <ac:grpSpMk id="6" creationId="{6568BE5B-E030-4792-B9B2-0884F3210FBA}"/>
          </ac:grpSpMkLst>
        </pc:grpChg>
      </pc:sldChg>
      <pc:sldChg chg="modSp mod">
        <pc:chgData name="Judson Santiago" userId="ebb108da2f256286" providerId="LiveId" clId="{9A01F439-0366-4ACC-92A2-5F4FB11B3F26}" dt="2021-08-02T05:26:23.112" v="2182" actId="20577"/>
        <pc:sldMkLst>
          <pc:docMk/>
          <pc:sldMk cId="2344508535" sldId="334"/>
        </pc:sldMkLst>
        <pc:spChg chg="mod">
          <ac:chgData name="Judson Santiago" userId="ebb108da2f256286" providerId="LiveId" clId="{9A01F439-0366-4ACC-92A2-5F4FB11B3F26}" dt="2021-08-02T05:26:23.112" v="2182" actId="20577"/>
          <ac:spMkLst>
            <pc:docMk/>
            <pc:sldMk cId="2344508535" sldId="334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A01F439-0366-4ACC-92A2-5F4FB11B3F26}" dt="2021-08-02T04:04:48.555" v="947" actId="113"/>
        <pc:sldMkLst>
          <pc:docMk/>
          <pc:sldMk cId="3812489390" sldId="335"/>
        </pc:sldMkLst>
        <pc:spChg chg="mod">
          <ac:chgData name="Judson Santiago" userId="ebb108da2f256286" providerId="LiveId" clId="{9A01F439-0366-4ACC-92A2-5F4FB11B3F26}" dt="2021-08-02T04:04:48.555" v="947" actId="113"/>
          <ac:spMkLst>
            <pc:docMk/>
            <pc:sldMk cId="3812489390" sldId="335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9A01F439-0366-4ACC-92A2-5F4FB11B3F26}" dt="2021-08-02T04:55:22.875" v="1482" actId="20577"/>
        <pc:sldMkLst>
          <pc:docMk/>
          <pc:sldMk cId="4087299910" sldId="337"/>
        </pc:sldMkLst>
      </pc:sldChg>
      <pc:sldChg chg="modSp mod modNotesTx">
        <pc:chgData name="Judson Santiago" userId="ebb108da2f256286" providerId="LiveId" clId="{9A01F439-0366-4ACC-92A2-5F4FB11B3F26}" dt="2021-08-02T05:06:16.974" v="1690" actId="113"/>
        <pc:sldMkLst>
          <pc:docMk/>
          <pc:sldMk cId="13048297" sldId="338"/>
        </pc:sldMkLst>
        <pc:spChg chg="mod">
          <ac:chgData name="Judson Santiago" userId="ebb108da2f256286" providerId="LiveId" clId="{9A01F439-0366-4ACC-92A2-5F4FB11B3F26}" dt="2021-08-02T05:06:12.474" v="1688" actId="113"/>
          <ac:spMkLst>
            <pc:docMk/>
            <pc:sldMk cId="13048297" sldId="338"/>
            <ac:spMk id="19" creationId="{1D7EB56F-5709-4676-B1DF-BCC362C41884}"/>
          </ac:spMkLst>
        </pc:spChg>
        <pc:spChg chg="mod">
          <ac:chgData name="Judson Santiago" userId="ebb108da2f256286" providerId="LiveId" clId="{9A01F439-0366-4ACC-92A2-5F4FB11B3F26}" dt="2021-08-02T05:06:16.974" v="1690" actId="113"/>
          <ac:spMkLst>
            <pc:docMk/>
            <pc:sldMk cId="13048297" sldId="338"/>
            <ac:spMk id="28" creationId="{A322A2A9-8E83-4C3F-9D7B-2D1003905537}"/>
          </ac:spMkLst>
        </pc:spChg>
        <pc:cxnChg chg="mod">
          <ac:chgData name="Judson Santiago" userId="ebb108da2f256286" providerId="LiveId" clId="{9A01F439-0366-4ACC-92A2-5F4FB11B3F26}" dt="2021-08-02T05:00:59.840" v="1609" actId="14100"/>
          <ac:cxnSpMkLst>
            <pc:docMk/>
            <pc:sldMk cId="13048297" sldId="338"/>
            <ac:cxnSpMk id="22" creationId="{00000000-0000-0000-0000-000000000000}"/>
          </ac:cxnSpMkLst>
        </pc:cxnChg>
      </pc:sldChg>
      <pc:sldChg chg="addSp delSp modSp mod modNotesTx">
        <pc:chgData name="Judson Santiago" userId="ebb108da2f256286" providerId="LiveId" clId="{9A01F439-0366-4ACC-92A2-5F4FB11B3F26}" dt="2021-07-31T18:04:56.999" v="733" actId="1582"/>
        <pc:sldMkLst>
          <pc:docMk/>
          <pc:sldMk cId="2716371756" sldId="342"/>
        </pc:sldMkLst>
        <pc:spChg chg="mod">
          <ac:chgData name="Judson Santiago" userId="ebb108da2f256286" providerId="LiveId" clId="{9A01F439-0366-4ACC-92A2-5F4FB11B3F26}" dt="2021-07-31T17:31:56.333" v="434" actId="20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48:04.580" v="719" actId="20577"/>
          <ac:spMkLst>
            <pc:docMk/>
            <pc:sldMk cId="2716371756" sldId="342"/>
            <ac:spMk id="15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48:00.174" v="710" actId="1076"/>
          <ac:spMkLst>
            <pc:docMk/>
            <pc:sldMk cId="2716371756" sldId="342"/>
            <ac:spMk id="16" creationId="{F1575AEB-335E-40FC-B70B-F642A2B24F3B}"/>
          </ac:spMkLst>
        </pc:spChg>
        <pc:spChg chg="del">
          <ac:chgData name="Judson Santiago" userId="ebb108da2f256286" providerId="LiveId" clId="{9A01F439-0366-4ACC-92A2-5F4FB11B3F26}" dt="2021-07-31T17:27:24.414" v="315" actId="478"/>
          <ac:spMkLst>
            <pc:docMk/>
            <pc:sldMk cId="2716371756" sldId="342"/>
            <ac:spMk id="17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17:28:27.601" v="350" actId="1076"/>
          <ac:grpSpMkLst>
            <pc:docMk/>
            <pc:sldMk cId="2716371756" sldId="342"/>
            <ac:grpSpMk id="7" creationId="{27C13A5E-4564-42F5-BB71-F2061FF5946B}"/>
          </ac:grpSpMkLst>
        </pc:grpChg>
        <pc:cxnChg chg="mod">
          <ac:chgData name="Judson Santiago" userId="ebb108da2f256286" providerId="LiveId" clId="{9A01F439-0366-4ACC-92A2-5F4FB11B3F26}" dt="2021-07-31T18:04:56.999" v="733" actId="1582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8:04:56.999" v="733" actId="1582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modSp mod">
        <pc:chgData name="Judson Santiago" userId="ebb108da2f256286" providerId="LiveId" clId="{9A01F439-0366-4ACC-92A2-5F4FB11B3F26}" dt="2021-08-02T07:01:15.932" v="2281" actId="20577"/>
        <pc:sldMkLst>
          <pc:docMk/>
          <pc:sldMk cId="3028919146" sldId="343"/>
        </pc:sldMkLst>
        <pc:spChg chg="mod">
          <ac:chgData name="Judson Santiago" userId="ebb108da2f256286" providerId="LiveId" clId="{9A01F439-0366-4ACC-92A2-5F4FB11B3F26}" dt="2021-08-02T07:00:57.813" v="2253" actId="20577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01.153" v="2257" actId="20577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03.583" v="2261" actId="20577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06.153" v="2265" actId="20577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08.552" v="2269" actId="20577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10.713" v="2273" actId="20577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13.103" v="2277" actId="20577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1:15.932" v="2281" actId="20577"/>
          <ac:spMkLst>
            <pc:docMk/>
            <pc:sldMk cId="3028919146" sldId="343"/>
            <ac:spMk id="42" creationId="{00000000-0000-0000-0000-000000000000}"/>
          </ac:spMkLst>
        </pc:spChg>
      </pc:sldChg>
      <pc:sldChg chg="modSp mod">
        <pc:chgData name="Judson Santiago" userId="ebb108da2f256286" providerId="LiveId" clId="{9A01F439-0366-4ACC-92A2-5F4FB11B3F26}" dt="2021-08-02T06:59:09.595" v="2217" actId="1037"/>
        <pc:sldMkLst>
          <pc:docMk/>
          <pc:sldMk cId="1953005069" sldId="344"/>
        </pc:sldMkLst>
        <pc:spChg chg="mod">
          <ac:chgData name="Judson Santiago" userId="ebb108da2f256286" providerId="LiveId" clId="{9A01F439-0366-4ACC-92A2-5F4FB11B3F26}" dt="2021-08-02T06:58:56.165" v="2206" actId="1037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6:59:02.915" v="2212" actId="1037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6:59:09.595" v="2217" actId="1037"/>
          <ac:spMkLst>
            <pc:docMk/>
            <pc:sldMk cId="1953005069" sldId="344"/>
            <ac:spMk id="23" creationId="{00000000-0000-0000-0000-000000000000}"/>
          </ac:spMkLst>
        </pc:spChg>
      </pc:sldChg>
      <pc:sldChg chg="addSp delSp modSp mod">
        <pc:chgData name="Judson Santiago" userId="ebb108da2f256286" providerId="LiveId" clId="{9A01F439-0366-4ACC-92A2-5F4FB11B3F26}" dt="2021-07-31T17:23:25.734" v="313" actId="164"/>
        <pc:sldMkLst>
          <pc:docMk/>
          <pc:sldMk cId="3868761080" sldId="345"/>
        </pc:sldMkLst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6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9A01F439-0366-4ACC-92A2-5F4FB11B3F26}" dt="2021-07-31T17:23:25.734" v="313" actId="164"/>
          <ac:spMkLst>
            <pc:docMk/>
            <pc:sldMk cId="3868761080" sldId="345"/>
            <ac:spMk id="30" creationId="{00000000-0000-0000-0000-000000000000}"/>
          </ac:spMkLst>
        </pc:spChg>
        <pc:grpChg chg="mod">
          <ac:chgData name="Judson Santiago" userId="ebb108da2f256286" providerId="LiveId" clId="{9A01F439-0366-4ACC-92A2-5F4FB11B3F26}" dt="2021-07-31T17:23:25.734" v="313" actId="164"/>
          <ac:grpSpMkLst>
            <pc:docMk/>
            <pc:sldMk cId="3868761080" sldId="345"/>
            <ac:grpSpMk id="5" creationId="{A2F27D54-47DA-4E6A-8021-2019EF147185}"/>
          </ac:grpSpMkLst>
        </pc:grpChg>
        <pc:grpChg chg="add mod">
          <ac:chgData name="Judson Santiago" userId="ebb108da2f256286" providerId="LiveId" clId="{9A01F439-0366-4ACC-92A2-5F4FB11B3F26}" dt="2021-07-31T17:23:25.734" v="313" actId="164"/>
          <ac:grpSpMkLst>
            <pc:docMk/>
            <pc:sldMk cId="3868761080" sldId="345"/>
            <ac:grpSpMk id="15" creationId="{C18516A4-C0FC-4859-8CE7-9D2014629708}"/>
          </ac:grpSpMkLst>
        </pc:grpChg>
        <pc:cxnChg chg="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8" creationId="{CBB9DFF1-F4C9-4C1B-BD6D-CCE2A8007997}"/>
          </ac:cxnSpMkLst>
        </pc:cxnChg>
        <pc:cxnChg chg="add 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19" creationId="{30ABDDEF-7569-4F04-B795-5431416C04D5}"/>
          </ac:cxnSpMkLst>
        </pc:cxnChg>
        <pc:cxnChg chg="del mod">
          <ac:chgData name="Judson Santiago" userId="ebb108da2f256286" providerId="LiveId" clId="{9A01F439-0366-4ACC-92A2-5F4FB11B3F26}" dt="2021-07-31T17:22:33.620" v="221" actId="478"/>
          <ac:cxnSpMkLst>
            <pc:docMk/>
            <pc:sldMk cId="3868761080" sldId="345"/>
            <ac:cxnSpMk id="2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27" creationId="{00000000-0000-0000-0000-000000000000}"/>
          </ac:cxnSpMkLst>
        </pc:cxnChg>
        <pc:cxnChg chg="add mod">
          <ac:chgData name="Judson Santiago" userId="ebb108da2f256286" providerId="LiveId" clId="{9A01F439-0366-4ACC-92A2-5F4FB11B3F26}" dt="2021-07-31T17:23:25.734" v="313" actId="164"/>
          <ac:cxnSpMkLst>
            <pc:docMk/>
            <pc:sldMk cId="3868761080" sldId="345"/>
            <ac:cxnSpMk id="33" creationId="{B60EF53E-855F-4A34-BF4A-DEE135C03643}"/>
          </ac:cxnSpMkLst>
        </pc:cxnChg>
      </pc:sldChg>
      <pc:sldChg chg="modSp mod modNotesTx">
        <pc:chgData name="Judson Santiago" userId="ebb108da2f256286" providerId="LiveId" clId="{9A01F439-0366-4ACC-92A2-5F4FB11B3F26}" dt="2021-08-02T07:13:54.602" v="2450" actId="20577"/>
        <pc:sldMkLst>
          <pc:docMk/>
          <pc:sldMk cId="551671186" sldId="347"/>
        </pc:sldMkLst>
        <pc:spChg chg="mod">
          <ac:chgData name="Judson Santiago" userId="ebb108da2f256286" providerId="LiveId" clId="{9A01F439-0366-4ACC-92A2-5F4FB11B3F26}" dt="2021-08-02T07:08:45.269" v="2286" actId="20577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9:19.940" v="2298" actId="2057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8:37.253" v="2283" actId="20577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9:15.629" v="2297" actId="20577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9:09.621" v="2293" actId="20577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8:48.854" v="2287" actId="20577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9:06.677" v="2292" actId="20577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8:54.037" v="2290" actId="20577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8:33.389" v="2282" actId="20577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09:23.013" v="2299" actId="20577"/>
          <ac:spMkLst>
            <pc:docMk/>
            <pc:sldMk cId="551671186" sldId="347"/>
            <ac:spMk id="54" creationId="{00000000-0000-0000-0000-000000000000}"/>
          </ac:spMkLst>
        </pc:spChg>
      </pc:sldChg>
      <pc:sldChg chg="modSp mod">
        <pc:chgData name="Judson Santiago" userId="ebb108da2f256286" providerId="LiveId" clId="{9A01F439-0366-4ACC-92A2-5F4FB11B3F26}" dt="2021-08-02T07:15:47.226" v="2470" actId="20577"/>
        <pc:sldMkLst>
          <pc:docMk/>
          <pc:sldMk cId="1616468799" sldId="350"/>
        </pc:sldMkLst>
        <pc:spChg chg="mod">
          <ac:chgData name="Judson Santiago" userId="ebb108da2f256286" providerId="LiveId" clId="{9A01F439-0366-4ACC-92A2-5F4FB11B3F26}" dt="2021-08-02T07:15:34.570" v="2458" actId="20577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15:38.945" v="2462" actId="20577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15:42.986" v="2466" actId="20577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15:47.226" v="2470" actId="20577"/>
          <ac:spMkLst>
            <pc:docMk/>
            <pc:sldMk cId="1616468799" sldId="350"/>
            <ac:spMk id="19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15:25.114" v="2452" actId="6549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9A01F439-0366-4ACC-92A2-5F4FB11B3F26}" dt="2021-08-02T07:15:30.002" v="2454" actId="6549"/>
          <ac:spMkLst>
            <pc:docMk/>
            <pc:sldMk cId="1616468799" sldId="350"/>
            <ac:spMk id="35" creationId="{00000000-0000-0000-0000-000000000000}"/>
          </ac:spMkLst>
        </pc:spChg>
      </pc:sldChg>
      <pc:sldChg chg="addSp modSp mod">
        <pc:chgData name="Judson Santiago" userId="ebb108da2f256286" providerId="LiveId" clId="{9A01F439-0366-4ACC-92A2-5F4FB11B3F26}" dt="2021-07-31T17:55:55.745" v="732" actId="1076"/>
        <pc:sldMkLst>
          <pc:docMk/>
          <pc:sldMk cId="985847591" sldId="351"/>
        </pc:sldMkLst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5" creationId="{A3702DBE-5DF1-428A-A6AF-053F01BD9D13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6" creationId="{E63432A0-511B-4E6F-83B1-241A0E510EF1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7" creationId="{9C3F19CD-0FCC-41AE-9B04-F7F16F538479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8" creationId="{2C64C7B8-AD72-46FD-97BE-B1E90CD18DB3}"/>
          </ac:spMkLst>
        </pc:spChg>
        <pc:spChg chg="mod">
          <ac:chgData name="Judson Santiago" userId="ebb108da2f256286" providerId="LiveId" clId="{9A01F439-0366-4ACC-92A2-5F4FB11B3F26}" dt="2021-07-31T17:55:51.089" v="731" actId="404"/>
          <ac:spMkLst>
            <pc:docMk/>
            <pc:sldMk cId="985847591" sldId="351"/>
            <ac:spMk id="19" creationId="{7C683F0C-C498-486A-AF13-7AF0BAF4E3F8}"/>
          </ac:spMkLst>
        </pc:spChg>
        <pc:grpChg chg="add mod">
          <ac:chgData name="Judson Santiago" userId="ebb108da2f256286" providerId="LiveId" clId="{9A01F439-0366-4ACC-92A2-5F4FB11B3F26}" dt="2021-07-31T17:55:55.745" v="732" actId="1076"/>
          <ac:grpSpMkLst>
            <pc:docMk/>
            <pc:sldMk cId="985847591" sldId="351"/>
            <ac:grpSpMk id="8" creationId="{27BD0E0C-4344-4314-92E2-F448A24F428A}"/>
          </ac:grpSpMkLst>
        </pc:grp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2" creationId="{9731BCCD-F2CD-4618-850C-67E8ED324BCC}"/>
          </ac:cxnSpMkLst>
        </pc:cxn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3" creationId="{1F10C026-E938-4F67-ACE9-FC1115B4CFDF}"/>
          </ac:cxnSpMkLst>
        </pc:cxnChg>
        <pc:cxnChg chg="mod">
          <ac:chgData name="Judson Santiago" userId="ebb108da2f256286" providerId="LiveId" clId="{9A01F439-0366-4ACC-92A2-5F4FB11B3F26}" dt="2021-07-31T17:55:27.054" v="728"/>
          <ac:cxnSpMkLst>
            <pc:docMk/>
            <pc:sldMk cId="985847591" sldId="351"/>
            <ac:cxnSpMk id="14" creationId="{C9B9B1D6-922D-4456-92AF-A3A94B64E08C}"/>
          </ac:cxnSpMkLst>
        </pc:cxnChg>
      </pc:sldChg>
      <pc:sldChg chg="modNotesTx">
        <pc:chgData name="Judson Santiago" userId="ebb108da2f256286" providerId="LiveId" clId="{9A01F439-0366-4ACC-92A2-5F4FB11B3F26}" dt="2021-07-31T18:06:01.105" v="815" actId="6549"/>
        <pc:sldMkLst>
          <pc:docMk/>
          <pc:sldMk cId="2641470585" sldId="368"/>
        </pc:sldMkLst>
      </pc:sldChg>
      <pc:sldChg chg="modSp mod">
        <pc:chgData name="Judson Santiago" userId="ebb108da2f256286" providerId="LiveId" clId="{9A01F439-0366-4ACC-92A2-5F4FB11B3F26}" dt="2021-08-02T05:32:33.656" v="2189" actId="20577"/>
        <pc:sldMkLst>
          <pc:docMk/>
          <pc:sldMk cId="833684812" sldId="370"/>
        </pc:sldMkLst>
        <pc:spChg chg="mod">
          <ac:chgData name="Judson Santiago" userId="ebb108da2f256286" providerId="LiveId" clId="{9A01F439-0366-4ACC-92A2-5F4FB11B3F26}" dt="2021-08-02T05:32:33.656" v="2189" actId="20577"/>
          <ac:spMkLst>
            <pc:docMk/>
            <pc:sldMk cId="833684812" sldId="370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9A01F439-0366-4ACC-92A2-5F4FB11B3F26}" dt="2021-08-02T05:04:08.686" v="1685" actId="14100"/>
        <pc:sldMkLst>
          <pc:docMk/>
          <pc:sldMk cId="2826300944" sldId="373"/>
        </pc:sldMkLst>
        <pc:spChg chg="mod topLvl">
          <ac:chgData name="Judson Santiago" userId="ebb108da2f256286" providerId="LiveId" clId="{9A01F439-0366-4ACC-92A2-5F4FB11B3F26}" dt="2021-07-31T04:18:58.240" v="80" actId="1076"/>
          <ac:spMkLst>
            <pc:docMk/>
            <pc:sldMk cId="2826300944" sldId="373"/>
            <ac:spMk id="4" creationId="{70BC0907-11F2-40C7-AECA-D3B15BF2049E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5" creationId="{74B3DA2F-F42F-423C-8CC7-5C0C07670778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7" creationId="{FAD9DA75-10E8-442B-808B-841FBFDF9AC7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8" creationId="{48D58ACF-6E92-4DDA-85CA-F3850727FB75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9" creationId="{D0A0EE08-C9C9-4102-A6C7-313713F7DACC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10" creationId="{792B46C4-BD68-4409-ADE5-C4A4ADEC9BBE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11" creationId="{EC74EDE1-9CC3-4361-A949-533E68969E6C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12" creationId="{CDCE10DB-B0A5-4C10-8A9C-1902FE9C1DAE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16" creationId="{1CF028E5-5EBC-4E7B-82F0-1933B7CE27E9}"/>
          </ac:spMkLst>
        </pc:spChg>
        <pc:spChg chg="mod topLvl">
          <ac:chgData name="Judson Santiago" userId="ebb108da2f256286" providerId="LiveId" clId="{9A01F439-0366-4ACC-92A2-5F4FB11B3F26}" dt="2021-08-02T05:03:59.626" v="1683" actId="1035"/>
          <ac:spMkLst>
            <pc:docMk/>
            <pc:sldMk cId="2826300944" sldId="373"/>
            <ac:spMk id="17" creationId="{D6BFC2C8-37C4-4FAC-B4C8-534BF1EDA4C8}"/>
          </ac:spMkLst>
        </pc:spChg>
        <pc:spChg chg="mod topLvl">
          <ac:chgData name="Judson Santiago" userId="ebb108da2f256286" providerId="LiveId" clId="{9A01F439-0366-4ACC-92A2-5F4FB11B3F26}" dt="2021-08-02T05:03:51.307" v="1669" actId="1036"/>
          <ac:spMkLst>
            <pc:docMk/>
            <pc:sldMk cId="2826300944" sldId="373"/>
            <ac:spMk id="18" creationId="{7079E3DB-8B8D-41B9-878E-FC44C60C839C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1" creationId="{9B91833C-C5C7-4045-A68F-24DBF6C50DA1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2" creationId="{B7DFEF3B-9883-48D7-BD71-0DB95D3B894C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3" creationId="{C61651A6-17E7-4DCB-8339-D6C7278B88CA}"/>
          </ac:spMkLst>
        </pc:spChg>
        <pc:spChg chg="mod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24" creationId="{3990A39B-EB09-4B45-8AD2-3FF024F4222C}"/>
          </ac:spMkLst>
        </pc:spChg>
        <pc:spChg chg="add del mod">
          <ac:chgData name="Judson Santiago" userId="ebb108da2f256286" providerId="LiveId" clId="{9A01F439-0366-4ACC-92A2-5F4FB11B3F26}" dt="2021-07-31T04:19:06.218" v="81" actId="478"/>
          <ac:spMkLst>
            <pc:docMk/>
            <pc:sldMk cId="2826300944" sldId="373"/>
            <ac:spMk id="33" creationId="{9D1F69BE-7966-4AFE-A9F3-1AC5AEC3CCFA}"/>
          </ac:spMkLst>
        </pc:spChg>
        <pc:spChg chg="mod topLvl">
          <ac:chgData name="Judson Santiago" userId="ebb108da2f256286" providerId="LiveId" clId="{9A01F439-0366-4ACC-92A2-5F4FB11B3F26}" dt="2021-07-31T04:18:22.673" v="78" actId="1036"/>
          <ac:spMkLst>
            <pc:docMk/>
            <pc:sldMk cId="2826300944" sldId="373"/>
            <ac:spMk id="42" creationId="{1AC05F00-7AD0-4FEE-9E0E-ED2231D72197}"/>
          </ac:spMkLst>
        </pc:spChg>
        <pc:spChg chg="mod topLvl">
          <ac:chgData name="Judson Santiago" userId="ebb108da2f256286" providerId="LiveId" clId="{9A01F439-0366-4ACC-92A2-5F4FB11B3F26}" dt="2021-08-02T05:03:59.626" v="1683" actId="1035"/>
          <ac:spMkLst>
            <pc:docMk/>
            <pc:sldMk cId="2826300944" sldId="373"/>
            <ac:spMk id="43" creationId="{AB6050CC-4539-4241-894A-3540D433615C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4" creationId="{43250E3D-AD94-494F-9C00-6A45E501855B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5" creationId="{3EEDE97F-723A-4A59-9B70-60FA369576E6}"/>
          </ac:spMkLst>
        </pc:spChg>
        <pc:spChg chg="mod topLvl">
          <ac:chgData name="Judson Santiago" userId="ebb108da2f256286" providerId="LiveId" clId="{9A01F439-0366-4ACC-92A2-5F4FB11B3F26}" dt="2021-07-31T04:15:14.740" v="19" actId="165"/>
          <ac:spMkLst>
            <pc:docMk/>
            <pc:sldMk cId="2826300944" sldId="373"/>
            <ac:spMk id="46" creationId="{523AD527-9518-4351-830A-D21612413256}"/>
          </ac:spMkLst>
        </pc:spChg>
        <pc:spChg chg="add del mod">
          <ac:chgData name="Judson Santiago" userId="ebb108da2f256286" providerId="LiveId" clId="{9A01F439-0366-4ACC-92A2-5F4FB11B3F26}" dt="2021-07-31T04:20:12.168" v="88"/>
          <ac:spMkLst>
            <pc:docMk/>
            <pc:sldMk cId="2826300944" sldId="373"/>
            <ac:spMk id="47" creationId="{6DB0C0C0-E965-41C6-93E0-DC7366D3C1EF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48" creationId="{9B0F07FB-C65F-4786-8518-37850D24EE28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49" creationId="{958809F9-E8E7-4405-881D-50CBE79138EE}"/>
          </ac:spMkLst>
        </pc:spChg>
        <pc:spChg chg="add del mod">
          <ac:chgData name="Judson Santiago" userId="ebb108da2f256286" providerId="LiveId" clId="{9A01F439-0366-4ACC-92A2-5F4FB11B3F26}" dt="2021-07-31T04:20:17.491" v="92"/>
          <ac:spMkLst>
            <pc:docMk/>
            <pc:sldMk cId="2826300944" sldId="373"/>
            <ac:spMk id="50" creationId="{8A62F3DF-3261-481E-80ED-7E23BF434181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1" creationId="{FF037150-E99F-477E-B617-489FEB58C62F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2" creationId="{F4053F70-5AD1-4175-B72E-C7E3B7F9B22F}"/>
          </ac:spMkLst>
        </pc:spChg>
        <pc:spChg chg="add del mod">
          <ac:chgData name="Judson Santiago" userId="ebb108da2f256286" providerId="LiveId" clId="{9A01F439-0366-4ACC-92A2-5F4FB11B3F26}" dt="2021-07-31T04:21:45.097" v="96" actId="478"/>
          <ac:spMkLst>
            <pc:docMk/>
            <pc:sldMk cId="2826300944" sldId="373"/>
            <ac:spMk id="53" creationId="{B81D6122-4ADD-42A4-92F7-281D9A82099C}"/>
          </ac:spMkLst>
        </pc:spChg>
        <pc:grpChg chg="mod topLvl">
          <ac:chgData name="Judson Santiago" userId="ebb108da2f256286" providerId="LiveId" clId="{9A01F439-0366-4ACC-92A2-5F4FB11B3F26}" dt="2021-08-02T05:03:59.626" v="1683" actId="1035"/>
          <ac:grpSpMkLst>
            <pc:docMk/>
            <pc:sldMk cId="2826300944" sldId="373"/>
            <ac:grpSpMk id="37" creationId="{6FAD55B1-67F7-43CE-8FEA-3651A0B682C4}"/>
          </ac:grpSpMkLst>
        </pc:grpChg>
        <pc:grpChg chg="del">
          <ac:chgData name="Judson Santiago" userId="ebb108da2f256286" providerId="LiveId" clId="{9A01F439-0366-4ACC-92A2-5F4FB11B3F26}" dt="2021-07-31T04:15:14.740" v="19" actId="165"/>
          <ac:grpSpMkLst>
            <pc:docMk/>
            <pc:sldMk cId="2826300944" sldId="373"/>
            <ac:grpSpMk id="61" creationId="{72F71DCD-FDF2-467A-A477-E46F7734C23A}"/>
          </ac:grpSpMkLst>
        </pc:grpChg>
        <pc:cxnChg chg="mod topLvl">
          <ac:chgData name="Judson Santiago" userId="ebb108da2f256286" providerId="LiveId" clId="{9A01F439-0366-4ACC-92A2-5F4FB11B3F26}" dt="2021-08-02T05:03:51.307" v="1669" actId="1036"/>
          <ac:cxnSpMkLst>
            <pc:docMk/>
            <pc:sldMk cId="2826300944" sldId="373"/>
            <ac:cxnSpMk id="13" creationId="{352DD3B4-D8BA-4B79-8E91-7970D70EA34B}"/>
          </ac:cxnSpMkLst>
        </pc:cxnChg>
        <pc:cxnChg chg="mod topLvl">
          <ac:chgData name="Judson Santiago" userId="ebb108da2f256286" providerId="LiveId" clId="{9A01F439-0366-4ACC-92A2-5F4FB11B3F26}" dt="2021-08-02T05:03:51.307" v="1669" actId="1036"/>
          <ac:cxnSpMkLst>
            <pc:docMk/>
            <pc:sldMk cId="2826300944" sldId="373"/>
            <ac:cxnSpMk id="14" creationId="{2B4137EE-4D8E-40C3-8171-6768DFBB5941}"/>
          </ac:cxnSpMkLst>
        </pc:cxnChg>
        <pc:cxnChg chg="mod topLvl">
          <ac:chgData name="Judson Santiago" userId="ebb108da2f256286" providerId="LiveId" clId="{9A01F439-0366-4ACC-92A2-5F4FB11B3F26}" dt="2021-08-02T05:04:08.686" v="1685" actId="14100"/>
          <ac:cxnSpMkLst>
            <pc:docMk/>
            <pc:sldMk cId="2826300944" sldId="373"/>
            <ac:cxnSpMk id="15" creationId="{C7C17D9F-B768-4B89-9A31-75E5CA8ED30F}"/>
          </ac:cxnSpMkLst>
        </pc:cxnChg>
        <pc:cxnChg chg="mod topLvl">
          <ac:chgData name="Judson Santiago" userId="ebb108da2f256286" providerId="LiveId" clId="{9A01F439-0366-4ACC-92A2-5F4FB11B3F26}" dt="2021-08-02T05:03:59.626" v="1683" actId="1035"/>
          <ac:cxnSpMkLst>
            <pc:docMk/>
            <pc:sldMk cId="2826300944" sldId="373"/>
            <ac:cxnSpMk id="20" creationId="{FC2AC76E-12BA-4F65-A6B6-E3F38E0E9792}"/>
          </ac:cxnSpMkLst>
        </pc:cxnChg>
        <pc:cxnChg chg="mod topLvl">
          <ac:chgData name="Judson Santiago" userId="ebb108da2f256286" providerId="LiveId" clId="{9A01F439-0366-4ACC-92A2-5F4FB11B3F26}" dt="2021-08-02T05:03:59.626" v="1683" actId="1035"/>
          <ac:cxnSpMkLst>
            <pc:docMk/>
            <pc:sldMk cId="2826300944" sldId="373"/>
            <ac:cxnSpMk id="25" creationId="{9D58E9AD-8812-4FF1-8E4D-70AE6771222A}"/>
          </ac:cxnSpMkLst>
        </pc:cxnChg>
        <pc:cxnChg chg="mod topLvl">
          <ac:chgData name="Judson Santiago" userId="ebb108da2f256286" providerId="LiveId" clId="{9A01F439-0366-4ACC-92A2-5F4FB11B3F26}" dt="2021-08-02T05:03:51.307" v="1669" actId="1036"/>
          <ac:cxnSpMkLst>
            <pc:docMk/>
            <pc:sldMk cId="2826300944" sldId="373"/>
            <ac:cxnSpMk id="26" creationId="{DBB31090-99C3-4A97-849F-398FF04C892F}"/>
          </ac:cxnSpMkLst>
        </pc:cxnChg>
        <pc:cxnChg chg="add mod">
          <ac:chgData name="Judson Santiago" userId="ebb108da2f256286" providerId="LiveId" clId="{9A01F439-0366-4ACC-92A2-5F4FB11B3F26}" dt="2021-07-31T04:19:06.218" v="81" actId="478"/>
          <ac:cxnSpMkLst>
            <pc:docMk/>
            <pc:sldMk cId="2826300944" sldId="373"/>
            <ac:cxnSpMk id="34" creationId="{8F4B8E01-BE28-4611-ADD8-8BE371AB4C10}"/>
          </ac:cxnSpMkLst>
        </pc:cxnChg>
      </pc:sldChg>
      <pc:sldChg chg="modSp mod">
        <pc:chgData name="Judson Santiago" userId="ebb108da2f256286" providerId="LiveId" clId="{9A01F439-0366-4ACC-92A2-5F4FB11B3F26}" dt="2021-08-02T07:00:30.113" v="2249" actId="20577"/>
        <pc:sldMkLst>
          <pc:docMk/>
          <pc:sldMk cId="3815613831" sldId="375"/>
        </pc:sldMkLst>
        <pc:spChg chg="mod">
          <ac:chgData name="Judson Santiago" userId="ebb108da2f256286" providerId="LiveId" clId="{9A01F439-0366-4ACC-92A2-5F4FB11B3F26}" dt="2021-08-02T07:00:21.863" v="2237" actId="20577"/>
          <ac:spMkLst>
            <pc:docMk/>
            <pc:sldMk cId="3815613831" sldId="375"/>
            <ac:spMk id="11" creationId="{9FA7BD58-C68D-4748-8645-F930106E51E3}"/>
          </ac:spMkLst>
        </pc:spChg>
        <pc:spChg chg="mod">
          <ac:chgData name="Judson Santiago" userId="ebb108da2f256286" providerId="LiveId" clId="{9A01F439-0366-4ACC-92A2-5F4FB11B3F26}" dt="2021-08-02T07:00:25.043" v="2241" actId="20577"/>
          <ac:spMkLst>
            <pc:docMk/>
            <pc:sldMk cId="3815613831" sldId="375"/>
            <ac:spMk id="12" creationId="{E1B5CCDA-3D5E-44AA-B0FD-B6C6730832FD}"/>
          </ac:spMkLst>
        </pc:spChg>
        <pc:spChg chg="mod">
          <ac:chgData name="Judson Santiago" userId="ebb108da2f256286" providerId="LiveId" clId="{9A01F439-0366-4ACC-92A2-5F4FB11B3F26}" dt="2021-08-02T07:00:27.603" v="2245" actId="20577"/>
          <ac:spMkLst>
            <pc:docMk/>
            <pc:sldMk cId="3815613831" sldId="375"/>
            <ac:spMk id="16" creationId="{965DE21C-8AFD-47A1-ADA0-EDC6139C09B4}"/>
          </ac:spMkLst>
        </pc:spChg>
        <pc:spChg chg="mod">
          <ac:chgData name="Judson Santiago" userId="ebb108da2f256286" providerId="LiveId" clId="{9A01F439-0366-4ACC-92A2-5F4FB11B3F26}" dt="2021-08-02T07:00:30.113" v="2249" actId="20577"/>
          <ac:spMkLst>
            <pc:docMk/>
            <pc:sldMk cId="3815613831" sldId="375"/>
            <ac:spMk id="20" creationId="{8E72DB22-B7A4-4C99-B7C2-BF1851367E8E}"/>
          </ac:spMkLst>
        </pc:spChg>
        <pc:spChg chg="mod">
          <ac:chgData name="Judson Santiago" userId="ebb108da2f256286" providerId="LiveId" clId="{9A01F439-0366-4ACC-92A2-5F4FB11B3F26}" dt="2021-08-02T06:59:49.644" v="2225" actId="20577"/>
          <ac:spMkLst>
            <pc:docMk/>
            <pc:sldMk cId="3815613831" sldId="375"/>
            <ac:spMk id="29" creationId="{B196B340-D300-4663-933B-AE200D5C4D45}"/>
          </ac:spMkLst>
        </pc:spChg>
        <pc:spChg chg="mod">
          <ac:chgData name="Judson Santiago" userId="ebb108da2f256286" providerId="LiveId" clId="{9A01F439-0366-4ACC-92A2-5F4FB11B3F26}" dt="2021-08-02T06:59:52.944" v="2229" actId="20577"/>
          <ac:spMkLst>
            <pc:docMk/>
            <pc:sldMk cId="3815613831" sldId="375"/>
            <ac:spMk id="30" creationId="{354B41CA-F986-4C18-BE73-1C805A6CD170}"/>
          </ac:spMkLst>
        </pc:spChg>
        <pc:spChg chg="mod">
          <ac:chgData name="Judson Santiago" userId="ebb108da2f256286" providerId="LiveId" clId="{9A01F439-0366-4ACC-92A2-5F4FB11B3F26}" dt="2021-08-02T07:00:18.853" v="2233" actId="20577"/>
          <ac:spMkLst>
            <pc:docMk/>
            <pc:sldMk cId="3815613831" sldId="375"/>
            <ac:spMk id="34" creationId="{3E1ACC75-A42B-4BFE-A217-BDD4C2EADA36}"/>
          </ac:spMkLst>
        </pc:spChg>
        <pc:spChg chg="mod">
          <ac:chgData name="Judson Santiago" userId="ebb108da2f256286" providerId="LiveId" clId="{9A01F439-0366-4ACC-92A2-5F4FB11B3F26}" dt="2021-08-02T06:59:45.664" v="2221" actId="20577"/>
          <ac:spMkLst>
            <pc:docMk/>
            <pc:sldMk cId="3815613831" sldId="375"/>
            <ac:spMk id="38" creationId="{93BC7DE8-8203-4E08-ADA1-E97685BAB202}"/>
          </ac:spMkLst>
        </pc:spChg>
      </pc:sldChg>
      <pc:sldChg chg="modSp mod">
        <pc:chgData name="Judson Santiago" userId="ebb108da2f256286" providerId="LiveId" clId="{9A01F439-0366-4ACC-92A2-5F4FB11B3F26}" dt="2021-08-02T07:39:37.479" v="2479" actId="20577"/>
        <pc:sldMkLst>
          <pc:docMk/>
          <pc:sldMk cId="2363922116" sldId="376"/>
        </pc:sldMkLst>
        <pc:spChg chg="mod">
          <ac:chgData name="Judson Santiago" userId="ebb108da2f256286" providerId="LiveId" clId="{9A01F439-0366-4ACC-92A2-5F4FB11B3F26}" dt="2021-08-02T07:39:37.479" v="2479" actId="20577"/>
          <ac:spMkLst>
            <pc:docMk/>
            <pc:sldMk cId="2363922116" sldId="376"/>
            <ac:spMk id="3" creationId="{7DC37E7E-6FB6-4F90-AC16-8463ED18306C}"/>
          </ac:spMkLst>
        </pc:spChg>
      </pc:sldChg>
      <pc:sldChg chg="addSp delSp modSp add mod modNotesTx">
        <pc:chgData name="Judson Santiago" userId="ebb108da2f256286" providerId="LiveId" clId="{9A01F439-0366-4ACC-92A2-5F4FB11B3F26}" dt="2021-07-31T18:05:11.312" v="734" actId="1582"/>
        <pc:sldMkLst>
          <pc:docMk/>
          <pc:sldMk cId="1646837282" sldId="377"/>
        </pc:sldMkLst>
        <pc:spChg chg="mod">
          <ac:chgData name="Judson Santiago" userId="ebb108da2f256286" providerId="LiveId" clId="{9A01F439-0366-4ACC-92A2-5F4FB11B3F26}" dt="2021-07-31T17:53:55.382" v="726" actId="6549"/>
          <ac:spMkLst>
            <pc:docMk/>
            <pc:sldMk cId="1646837282" sldId="377"/>
            <ac:spMk id="2" creationId="{00000000-0000-0000-0000-000000000000}"/>
          </ac:spMkLst>
        </pc:spChg>
        <pc:spChg chg="add del mod">
          <ac:chgData name="Judson Santiago" userId="ebb108da2f256286" providerId="LiveId" clId="{9A01F439-0366-4ACC-92A2-5F4FB11B3F26}" dt="2021-07-31T17:41:18.662" v="637" actId="478"/>
          <ac:spMkLst>
            <pc:docMk/>
            <pc:sldMk cId="1646837282" sldId="377"/>
            <ac:spMk id="11" creationId="{CE10ECE6-9D13-4D71-AC2D-D48B5A3C6C7C}"/>
          </ac:spMkLst>
        </pc:spChg>
        <pc:spChg chg="mod">
          <ac:chgData name="Judson Santiago" userId="ebb108da2f256286" providerId="LiveId" clId="{9A01F439-0366-4ACC-92A2-5F4FB11B3F26}" dt="2021-07-31T17:44:39.294" v="679" actId="20577"/>
          <ac:spMkLst>
            <pc:docMk/>
            <pc:sldMk cId="1646837282" sldId="377"/>
            <ac:spMk id="15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6" creationId="{303189E2-075E-4EF9-AABC-9B7B7820B672}"/>
          </ac:spMkLst>
        </pc:spChg>
        <pc:spChg chg="del">
          <ac:chgData name="Judson Santiago" userId="ebb108da2f256286" providerId="LiveId" clId="{9A01F439-0366-4ACC-92A2-5F4FB11B3F26}" dt="2021-07-31T17:32:39.837" v="437" actId="478"/>
          <ac:spMkLst>
            <pc:docMk/>
            <pc:sldMk cId="1646837282" sldId="377"/>
            <ac:spMk id="17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8" creationId="{0004EC20-C1DD-4755-9B0D-4634534D1FD5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19" creationId="{76D8BEDB-7365-47F0-A434-EEE9D7013C15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1" creationId="{20E206AD-F22B-4B0E-80A2-7603B8BC45C1}"/>
          </ac:spMkLst>
        </pc:spChg>
        <pc:spChg chg="add del mod">
          <ac:chgData name="Judson Santiago" userId="ebb108da2f256286" providerId="LiveId" clId="{9A01F439-0366-4ACC-92A2-5F4FB11B3F26}" dt="2021-07-31T17:41:41.959" v="640" actId="478"/>
          <ac:spMkLst>
            <pc:docMk/>
            <pc:sldMk cId="1646837282" sldId="377"/>
            <ac:spMk id="22" creationId="{AAA60418-3CF5-4596-BB98-FC9EC9F65F68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3" creationId="{CBD78162-D489-4612-89DC-AB558D9A3260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5" creationId="{0974624F-D8DD-45C5-9FC0-2B56179B31A3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7" creationId="{ED81C18C-5CB9-46C5-8B42-8677CB6E6BAF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29" creationId="{DFE2A990-0EC3-455D-A180-F054AA03BD57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0" creationId="{02A0192E-CEF8-4437-8BE8-22629205F748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1" creationId="{B958AFEE-B153-4FF8-8CE4-726C6B14869C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4" creationId="{0D1598DB-BA61-4D06-AD19-7C8323AFB89E}"/>
          </ac:spMkLst>
        </pc:spChg>
        <pc:spChg chg="add mod">
          <ac:chgData name="Judson Santiago" userId="ebb108da2f256286" providerId="LiveId" clId="{9A01F439-0366-4ACC-92A2-5F4FB11B3F26}" dt="2021-07-31T17:52:09.413" v="720" actId="2711"/>
          <ac:spMkLst>
            <pc:docMk/>
            <pc:sldMk cId="1646837282" sldId="377"/>
            <ac:spMk id="35" creationId="{8F953DAE-89CF-43BB-997C-6D8F500C79C9}"/>
          </ac:spMkLst>
        </pc:spChg>
        <pc:spChg chg="add mod">
          <ac:chgData name="Judson Santiago" userId="ebb108da2f256286" providerId="LiveId" clId="{9A01F439-0366-4ACC-92A2-5F4FB11B3F26}" dt="2021-07-31T17:47:48.627" v="708" actId="1076"/>
          <ac:spMkLst>
            <pc:docMk/>
            <pc:sldMk cId="1646837282" sldId="377"/>
            <ac:spMk id="46" creationId="{9DA176AE-DE7E-4F14-860F-F302276B356F}"/>
          </ac:spMkLst>
        </pc:spChg>
        <pc:grpChg chg="mod">
          <ac:chgData name="Judson Santiago" userId="ebb108da2f256286" providerId="LiveId" clId="{9A01F439-0366-4ACC-92A2-5F4FB11B3F26}" dt="2021-07-31T17:44:56.075" v="684" actId="1076"/>
          <ac:grpSpMkLst>
            <pc:docMk/>
            <pc:sldMk cId="1646837282" sldId="377"/>
            <ac:grpSpMk id="7" creationId="{27C13A5E-4564-42F5-BB71-F2061FF5946B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2" creationId="{B89DAEE8-51BA-43F9-860E-CF01B0A6DF65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3" creationId="{C1B74851-9ADB-4062-AAC2-8D0A5F1FFD5A}"/>
          </ac:grpSpMkLst>
        </pc:grpChg>
        <pc:grpChg chg="add mod">
          <ac:chgData name="Judson Santiago" userId="ebb108da2f256286" providerId="LiveId" clId="{9A01F439-0366-4ACC-92A2-5F4FB11B3F26}" dt="2021-07-31T17:46:46.514" v="702" actId="164"/>
          <ac:grpSpMkLst>
            <pc:docMk/>
            <pc:sldMk cId="1646837282" sldId="377"/>
            <ac:grpSpMk id="36" creationId="{FB3F0D7A-C24D-4AC7-98F7-2AE4051F5A1C}"/>
          </ac:grpSpMkLst>
        </pc:grpChg>
        <pc:grpChg chg="add mod">
          <ac:chgData name="Judson Santiago" userId="ebb108da2f256286" providerId="LiveId" clId="{9A01F439-0366-4ACC-92A2-5F4FB11B3F26}" dt="2021-07-31T17:52:14.741" v="721" actId="1076"/>
          <ac:grpSpMkLst>
            <pc:docMk/>
            <pc:sldMk cId="1646837282" sldId="377"/>
            <ac:grpSpMk id="45" creationId="{2AE87015-4142-45FC-921A-BD63ABD4DCF4}"/>
          </ac:grpSpMkLst>
        </pc:grpChg>
        <pc:cxnChg chg="mod">
          <ac:chgData name="Judson Santiago" userId="ebb108da2f256286" providerId="LiveId" clId="{9A01F439-0366-4ACC-92A2-5F4FB11B3F26}" dt="2021-07-31T18:05:11.312" v="734" actId="1582"/>
          <ac:cxnSpMkLst>
            <pc:docMk/>
            <pc:sldMk cId="1646837282" sldId="377"/>
            <ac:cxnSpMk id="5" creationId="{00000000-0000-0000-0000-000000000000}"/>
          </ac:cxnSpMkLst>
        </pc:cxnChg>
        <pc:cxnChg chg="mod">
          <ac:chgData name="Judson Santiago" userId="ebb108da2f256286" providerId="LiveId" clId="{9A01F439-0366-4ACC-92A2-5F4FB11B3F26}" dt="2021-07-31T18:05:11.312" v="734" actId="1582"/>
          <ac:cxnSpMkLst>
            <pc:docMk/>
            <pc:sldMk cId="1646837282" sldId="377"/>
            <ac:cxnSpMk id="6" creationId="{00000000-0000-0000-0000-000000000000}"/>
          </ac:cxnSpMkLst>
        </pc:cxnChg>
        <pc:cxnChg chg="add mod">
          <ac:chgData name="Judson Santiago" userId="ebb108da2f256286" providerId="LiveId" clId="{9A01F439-0366-4ACC-92A2-5F4FB11B3F26}" dt="2021-07-31T17:45:25.155" v="688" actId="164"/>
          <ac:cxnSpMkLst>
            <pc:docMk/>
            <pc:sldMk cId="1646837282" sldId="377"/>
            <ac:cxnSpMk id="10" creationId="{6170516E-52EA-48C7-8D32-41BD669BF436}"/>
          </ac:cxnSpMkLst>
        </pc:cxnChg>
        <pc:cxnChg chg="add mod">
          <ac:chgData name="Judson Santiago" userId="ebb108da2f256286" providerId="LiveId" clId="{9A01F439-0366-4ACC-92A2-5F4FB11B3F26}" dt="2021-07-31T17:42:41.110" v="648" actId="164"/>
          <ac:cxnSpMkLst>
            <pc:docMk/>
            <pc:sldMk cId="1646837282" sldId="377"/>
            <ac:cxnSpMk id="20" creationId="{2136EAE8-2199-488E-B52C-466E5D63672F}"/>
          </ac:cxnSpMkLst>
        </pc:cxnChg>
        <pc:cxnChg chg="add mod">
          <ac:chgData name="Judson Santiago" userId="ebb108da2f256286" providerId="LiveId" clId="{9A01F439-0366-4ACC-92A2-5F4FB11B3F26}" dt="2021-07-31T17:42:29.023" v="646" actId="164"/>
          <ac:cxnSpMkLst>
            <pc:docMk/>
            <pc:sldMk cId="1646837282" sldId="377"/>
            <ac:cxnSpMk id="24" creationId="{81AA0E9D-77EF-48BC-8FD3-B1DC51FE3519}"/>
          </ac:cxnSpMkLst>
        </pc:cxnChg>
        <pc:cxnChg chg="add mod">
          <ac:chgData name="Judson Santiago" userId="ebb108da2f256286" providerId="LiveId" clId="{9A01F439-0366-4ACC-92A2-5F4FB11B3F26}" dt="2021-07-31T17:42:29.023" v="646" actId="164"/>
          <ac:cxnSpMkLst>
            <pc:docMk/>
            <pc:sldMk cId="1646837282" sldId="377"/>
            <ac:cxnSpMk id="28" creationId="{66C0E72C-DB75-4FFC-B2FE-B875EBA6454D}"/>
          </ac:cxnSpMkLst>
        </pc:cxnChg>
        <pc:cxnChg chg="add mod">
          <ac:chgData name="Judson Santiago" userId="ebb108da2f256286" providerId="LiveId" clId="{9A01F439-0366-4ACC-92A2-5F4FB11B3F26}" dt="2021-07-31T17:46:46.514" v="702" actId="164"/>
          <ac:cxnSpMkLst>
            <pc:docMk/>
            <pc:sldMk cId="1646837282" sldId="377"/>
            <ac:cxnSpMk id="38" creationId="{C2BA8C57-6C8A-430E-956C-ED11AF310A0F}"/>
          </ac:cxnSpMkLst>
        </pc:cxnChg>
        <pc:cxnChg chg="add del mod">
          <ac:chgData name="Judson Santiago" userId="ebb108da2f256286" providerId="LiveId" clId="{9A01F439-0366-4ACC-92A2-5F4FB11B3F26}" dt="2021-07-31T17:46:23.733" v="698" actId="478"/>
          <ac:cxnSpMkLst>
            <pc:docMk/>
            <pc:sldMk cId="1646837282" sldId="377"/>
            <ac:cxnSpMk id="39" creationId="{1087151C-EBAF-4B44-A0E1-91AEEFFFEC9B}"/>
          </ac:cxnSpMkLst>
        </pc:cxnChg>
        <pc:cxnChg chg="add mod">
          <ac:chgData name="Judson Santiago" userId="ebb108da2f256286" providerId="LiveId" clId="{9A01F439-0366-4ACC-92A2-5F4FB11B3F26}" dt="2021-07-31T17:46:46.514" v="702" actId="164"/>
          <ac:cxnSpMkLst>
            <pc:docMk/>
            <pc:sldMk cId="1646837282" sldId="377"/>
            <ac:cxnSpMk id="44" creationId="{C8EEBAA5-945C-48FF-8F2B-81BDF50CF5FC}"/>
          </ac:cxnSpMkLst>
        </pc:cxnChg>
      </pc:sldChg>
      <pc:sldChg chg="new del">
        <pc:chgData name="Judson Santiago" userId="ebb108da2f256286" providerId="LiveId" clId="{9A01F439-0366-4ACC-92A2-5F4FB11B3F26}" dt="2021-08-02T04:02:29.051" v="817" actId="680"/>
        <pc:sldMkLst>
          <pc:docMk/>
          <pc:sldMk cId="1915853733" sldId="378"/>
        </pc:sldMkLst>
      </pc:sldChg>
      <pc:sldChg chg="addSp delSp modSp add mod modAnim">
        <pc:chgData name="Judson Santiago" userId="ebb108da2f256286" providerId="LiveId" clId="{9A01F439-0366-4ACC-92A2-5F4FB11B3F26}" dt="2021-08-02T04:37:15.066" v="1474" actId="20577"/>
        <pc:sldMkLst>
          <pc:docMk/>
          <pc:sldMk cId="2454946794" sldId="378"/>
        </pc:sldMkLst>
        <pc:spChg chg="mod">
          <ac:chgData name="Judson Santiago" userId="ebb108da2f256286" providerId="LiveId" clId="{9A01F439-0366-4ACC-92A2-5F4FB11B3F26}" dt="2021-08-02T04:37:15.066" v="1474" actId="20577"/>
          <ac:spMkLst>
            <pc:docMk/>
            <pc:sldMk cId="2454946794" sldId="378"/>
            <ac:spMk id="2" creationId="{00000000-0000-0000-0000-000000000000}"/>
          </ac:spMkLst>
        </pc:spChg>
        <pc:spChg chg="add mod">
          <ac:chgData name="Judson Santiago" userId="ebb108da2f256286" providerId="LiveId" clId="{9A01F439-0366-4ACC-92A2-5F4FB11B3F26}" dt="2021-08-02T04:28:44.533" v="1453" actId="1076"/>
          <ac:spMkLst>
            <pc:docMk/>
            <pc:sldMk cId="2454946794" sldId="378"/>
            <ac:spMk id="6" creationId="{423EFE73-4405-43CF-9C3B-D123D0D5D140}"/>
          </ac:spMkLst>
        </pc:spChg>
        <pc:grpChg chg="del">
          <ac:chgData name="Judson Santiago" userId="ebb108da2f256286" providerId="LiveId" clId="{9A01F439-0366-4ACC-92A2-5F4FB11B3F26}" dt="2021-08-02T04:03:08.716" v="868" actId="478"/>
          <ac:grpSpMkLst>
            <pc:docMk/>
            <pc:sldMk cId="2454946794" sldId="378"/>
            <ac:grpSpMk id="19" creationId="{E482FE94-F63F-46CA-A8B2-0DA9F216F942}"/>
          </ac:grpSpMkLst>
        </pc:grpChg>
        <pc:grpChg chg="del">
          <ac:chgData name="Judson Santiago" userId="ebb108da2f256286" providerId="LiveId" clId="{9A01F439-0366-4ACC-92A2-5F4FB11B3F26}" dt="2021-08-02T04:03:08.716" v="868" actId="478"/>
          <ac:grpSpMkLst>
            <pc:docMk/>
            <pc:sldMk cId="2454946794" sldId="378"/>
            <ac:grpSpMk id="20" creationId="{AC6DF218-8CCA-44D1-A3B7-FF1008E74091}"/>
          </ac:grpSpMkLst>
        </pc:grpChg>
        <pc:picChg chg="add mod modCrop">
          <ac:chgData name="Judson Santiago" userId="ebb108da2f256286" providerId="LiveId" clId="{9A01F439-0366-4ACC-92A2-5F4FB11B3F26}" dt="2021-08-02T04:28:21.411" v="1441" actId="1076"/>
          <ac:picMkLst>
            <pc:docMk/>
            <pc:sldMk cId="2454946794" sldId="378"/>
            <ac:picMk id="4" creationId="{9065903C-0BB9-4894-A480-0C6ABAEDA6E1}"/>
          </ac:picMkLst>
        </pc:picChg>
      </pc:sldChg>
      <pc:sldMasterChg chg="addSp modSp">
        <pc:chgData name="Judson Santiago" userId="ebb108da2f256286" providerId="LiveId" clId="{9A01F439-0366-4ACC-92A2-5F4FB11B3F26}" dt="2021-07-26T00:51:27.610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9A01F439-0366-4ACC-92A2-5F4FB11B3F26}" dt="2021-07-26T00:51:27.610" v="0"/>
          <ac:spMkLst>
            <pc:docMk/>
            <pc:sldMasterMk cId="3191364939" sldId="2147483687"/>
            <ac:spMk id="11" creationId="{CBE38D1C-6F65-4EF8-8EE3-C8C5380E24AD}"/>
          </ac:spMkLst>
        </pc:spChg>
        <pc:grpChg chg="add mod">
          <ac:chgData name="Judson Santiago" userId="ebb108da2f256286" providerId="LiveId" clId="{9A01F439-0366-4ACC-92A2-5F4FB11B3F26}" dt="2021-07-26T00:51:27.610" v="0"/>
          <ac:grpSpMkLst>
            <pc:docMk/>
            <pc:sldMasterMk cId="3191364939" sldId="2147483687"/>
            <ac:grpSpMk id="8" creationId="{9EC2169F-328C-4DAE-B179-28A3796FB229}"/>
          </ac:grpSpMkLst>
        </pc:grpChg>
        <pc:picChg chg="mod">
          <ac:chgData name="Judson Santiago" userId="ebb108da2f256286" providerId="LiveId" clId="{9A01F439-0366-4ACC-92A2-5F4FB11B3F26}" dt="2021-07-26T00:51:27.610" v="0"/>
          <ac:picMkLst>
            <pc:docMk/>
            <pc:sldMasterMk cId="3191364939" sldId="2147483687"/>
            <ac:picMk id="10" creationId="{97EC9A70-EEF9-4E9E-AA13-FEC93636614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Arquitetura de uma aplicação gráfica. Organizando um motor gráfico para simplificar a construção de aplicações. Taxas de atualização de uma aplicação: atualização constante e variável. Ampliação do framework DXUT com as classes Timer, App e Engine.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6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Velocidade = Espaço / Tempo, então atualiza-se a posição dos objetos multiplicando suas velocidades pelo tempo transcorrido.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vincular a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TimerDXUT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próxima aula vamos estudar a infraestrutura do DirectX. Vamos começar a ver como integrar o DirectX na nossa aplicação, o que vai nos permitir utilizar a GPU e trabalhar com objetos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5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3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código de desenho da cena nem sempre é necessário. Se a cena não sofreu alterações não é preciso redesenhar.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6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6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PeekMessage</a:t>
            </a:r>
            <a:r>
              <a:rPr lang="pt-BR" b="0" dirty="0"/>
              <a:t> retorna falso se a fila não possui mensagens. A aplicação conterá também um app-&gt;Display( ) para permitir a exibição controlada de desenhos. A função app-&gt;Draw( ) é chamada automaticamente a cada ciclo do laço. App-&gt;Display( ) é chamada uma vez na criação da janela e depois deve ser chamada manualmente, dentro de app-&gt;Update( ), sempre que for preciso redesenhar 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motor gráfico vai servir não só para abstrair o laço principal, mas também a criação e configuração da janela e de vários outros sistemas.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3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baseada em composição</a:t>
            </a:r>
            <a:r>
              <a:rPr lang="pt-BR" baseline="0" dirty="0"/>
              <a:t> e herança.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LoopDXUT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6D70D2-59AB-4C9D-98F6-589EED66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5CD167-55B1-44F5-8223-B362919E1DB3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1DC22DBA-C2D7-AB4E-AF15-F667B1A06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0EB6DD-716F-364A-B52E-60449E108147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09A3C3A1-BDD0-5C48-A39F-972D1993B9B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8312-A0B4-4588-AE22-D5684AD6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01328"/>
            <a:ext cx="9448800" cy="1825096"/>
          </a:xfrm>
        </p:spPr>
        <p:txBody>
          <a:bodyPr>
            <a:normAutofit/>
          </a:bodyPr>
          <a:lstStyle/>
          <a:p>
            <a:r>
              <a:rPr lang="pt-BR" sz="6600" dirty="0"/>
              <a:t>Aplicação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264147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B782-44C1-46C6-96BC-9B64199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ED6A-9666-43F7-BC6C-3282C111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da aplicação: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6E7373-391A-424C-ABBD-959A1832B049}"/>
              </a:ext>
            </a:extLst>
          </p:cNvPr>
          <p:cNvSpPr/>
          <p:nvPr/>
        </p:nvSpPr>
        <p:spPr>
          <a:xfrm>
            <a:off x="1223571" y="2825459"/>
            <a:ext cx="4253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: 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App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x, y;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Init();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Update();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Display();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Finalize();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4007D2-6EC9-4B17-9C51-F6D008EB0473}"/>
              </a:ext>
            </a:extLst>
          </p:cNvPr>
          <p:cNvSpPr/>
          <p:nvPr/>
        </p:nvSpPr>
        <p:spPr>
          <a:xfrm>
            <a:off x="6624171" y="2333592"/>
            <a:ext cx="4824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::Init()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  x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y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::Update()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::Display()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"Windows Application"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x, y,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::Finalize()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FA4029E-623A-4C28-826E-71712DBDEA03}"/>
              </a:ext>
            </a:extLst>
          </p:cNvPr>
          <p:cNvCxnSpPr>
            <a:cxnSpLocks/>
          </p:cNvCxnSpPr>
          <p:nvPr/>
        </p:nvCxnSpPr>
        <p:spPr>
          <a:xfrm>
            <a:off x="5544051" y="2448527"/>
            <a:ext cx="0" cy="3672408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91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01905" y="2833143"/>
            <a:ext cx="9577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-&gt;Color(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122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204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 Windows"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-&gt;Start(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9A96DDC-D766-4271-9561-7BE91BFEA9B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21E05F5-4354-48B1-86AD-F0AE8000EDE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8728C19-5C9F-4E07-9F1C-D136AE50F06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84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62F0-D4DA-4E45-915C-8BDE017A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D25C3-1021-47B3-B640-FBA011AB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suporte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animações</a:t>
            </a:r>
            <a:r>
              <a:rPr lang="pt-BR" dirty="0"/>
              <a:t> será feito através do método Draw</a:t>
            </a:r>
          </a:p>
          <a:p>
            <a:pPr lvl="1"/>
            <a:r>
              <a:rPr lang="pt-BR" dirty="0"/>
              <a:t>Ele é chamado a cada ciclo do laço principal</a:t>
            </a:r>
          </a:p>
          <a:p>
            <a:r>
              <a:rPr lang="pt-BR" dirty="0"/>
              <a:t>Uma animação precisa controlar a </a:t>
            </a:r>
            <a:r>
              <a:rPr lang="pt-BR" dirty="0">
                <a:solidFill>
                  <a:schemeClr val="accent3"/>
                </a:solidFill>
              </a:rPr>
              <a:t>frequência de atualização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tela</a:t>
            </a:r>
          </a:p>
          <a:p>
            <a:pPr lvl="1"/>
            <a:r>
              <a:rPr lang="pt-BR" dirty="0"/>
              <a:t>Senão, quanto mais rápido o computador, mais rápida será a animação</a:t>
            </a:r>
          </a:p>
          <a:p>
            <a:pPr lvl="1"/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501A8D4-B603-45A0-B03C-144B000D390B}"/>
              </a:ext>
            </a:extLst>
          </p:cNvPr>
          <p:cNvGrpSpPr/>
          <p:nvPr/>
        </p:nvGrpSpPr>
        <p:grpSpPr>
          <a:xfrm>
            <a:off x="1481219" y="4446946"/>
            <a:ext cx="7567523" cy="1615631"/>
            <a:chOff x="1481219" y="4446946"/>
            <a:chExt cx="7567523" cy="1615631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3DE2763-94FC-4786-8FDD-F691A6D7B2FE}"/>
                </a:ext>
              </a:extLst>
            </p:cNvPr>
            <p:cNvCxnSpPr/>
            <p:nvPr/>
          </p:nvCxnSpPr>
          <p:spPr>
            <a:xfrm flipH="1">
              <a:off x="8832655" y="545209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265C4D-EEFA-49B7-9008-C352E74B99C8}"/>
                </a:ext>
              </a:extLst>
            </p:cNvPr>
            <p:cNvSpPr txBox="1"/>
            <p:nvPr/>
          </p:nvSpPr>
          <p:spPr>
            <a:xfrm>
              <a:off x="4158968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8" name="Conector de seta reta 39">
              <a:extLst>
                <a:ext uri="{FF2B5EF4-FFF2-40B4-BE49-F238E27FC236}">
                  <a16:creationId xmlns:a16="http://schemas.microsoft.com/office/drawing/2014/main" id="{09BE9D3C-A5AC-4DEB-806B-89B13AD8582A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>
              <a:off x="3656254" y="5484633"/>
              <a:ext cx="1444990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224734E-38E3-4C36-9648-8F7E85ECD216}"/>
                </a:ext>
              </a:extLst>
            </p:cNvPr>
            <p:cNvCxnSpPr/>
            <p:nvPr/>
          </p:nvCxnSpPr>
          <p:spPr>
            <a:xfrm flipH="1">
              <a:off x="3446677" y="5458618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BDE5A21-04EE-424D-8468-03095DF1C658}"/>
                </a:ext>
              </a:extLst>
            </p:cNvPr>
            <p:cNvCxnSpPr/>
            <p:nvPr/>
          </p:nvCxnSpPr>
          <p:spPr>
            <a:xfrm flipH="1">
              <a:off x="5259893" y="5479578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A7BD58-C68D-4748-8645-F930106E51E3}"/>
                </a:ext>
              </a:extLst>
            </p:cNvPr>
            <p:cNvSpPr txBox="1"/>
            <p:nvPr/>
          </p:nvSpPr>
          <p:spPr>
            <a:xfrm rot="3194236">
              <a:off x="3262013" y="5640866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1B5CCDA-3D5E-44AA-B0FD-B6C6730832FD}"/>
                </a:ext>
              </a:extLst>
            </p:cNvPr>
            <p:cNvSpPr txBox="1"/>
            <p:nvPr/>
          </p:nvSpPr>
          <p:spPr>
            <a:xfrm rot="3194236">
              <a:off x="5075229" y="5661826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cxnSp>
          <p:nvCxnSpPr>
            <p:cNvPr id="14" name="Conector de seta reta 51">
              <a:extLst>
                <a:ext uri="{FF2B5EF4-FFF2-40B4-BE49-F238E27FC236}">
                  <a16:creationId xmlns:a16="http://schemas.microsoft.com/office/drawing/2014/main" id="{8BEEC4DF-54D4-4953-9713-64277F25CD4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5444074" y="5484632"/>
              <a:ext cx="1444990" cy="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0BA39FB-5379-4B69-880E-3A2DF73E2B98}"/>
                </a:ext>
              </a:extLst>
            </p:cNvPr>
            <p:cNvCxnSpPr/>
            <p:nvPr/>
          </p:nvCxnSpPr>
          <p:spPr>
            <a:xfrm flipH="1">
              <a:off x="7012585" y="5479575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5DE21C-8AFD-47A1-ADA0-EDC6139C09B4}"/>
                </a:ext>
              </a:extLst>
            </p:cNvPr>
            <p:cNvSpPr txBox="1"/>
            <p:nvPr/>
          </p:nvSpPr>
          <p:spPr>
            <a:xfrm rot="3194236">
              <a:off x="6827921" y="5661824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cxnSp>
          <p:nvCxnSpPr>
            <p:cNvPr id="18" name="Conector de seta reta 55">
              <a:extLst>
                <a:ext uri="{FF2B5EF4-FFF2-40B4-BE49-F238E27FC236}">
                  <a16:creationId xmlns:a16="http://schemas.microsoft.com/office/drawing/2014/main" id="{2B8D1B9E-0179-4D0F-B734-E644CD09D26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>
              <a:off x="7231894" y="5484632"/>
              <a:ext cx="1444988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E72DB22-B7A4-4C99-B7C2-BF1851367E8E}"/>
                </a:ext>
              </a:extLst>
            </p:cNvPr>
            <p:cNvSpPr txBox="1"/>
            <p:nvPr/>
          </p:nvSpPr>
          <p:spPr>
            <a:xfrm rot="3194236">
              <a:off x="8647991" y="5634341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255DAFB-7DBA-4BCA-ADCE-11F424A4668A}"/>
                </a:ext>
              </a:extLst>
            </p:cNvPr>
            <p:cNvSpPr txBox="1"/>
            <p:nvPr/>
          </p:nvSpPr>
          <p:spPr>
            <a:xfrm>
              <a:off x="5948205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62B819A-5E6D-4AFB-9225-E3AD4E7281C5}"/>
                </a:ext>
              </a:extLst>
            </p:cNvPr>
            <p:cNvSpPr txBox="1"/>
            <p:nvPr/>
          </p:nvSpPr>
          <p:spPr>
            <a:xfrm>
              <a:off x="7729331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0A59574-3B65-417D-9259-2D6604ACFE84}"/>
                </a:ext>
              </a:extLst>
            </p:cNvPr>
            <p:cNvSpPr txBox="1"/>
            <p:nvPr/>
          </p:nvSpPr>
          <p:spPr>
            <a:xfrm>
              <a:off x="4158968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26" name="Conector de seta reta 68">
              <a:extLst>
                <a:ext uri="{FF2B5EF4-FFF2-40B4-BE49-F238E27FC236}">
                  <a16:creationId xmlns:a16="http://schemas.microsoft.com/office/drawing/2014/main" id="{2D174ADC-0EEA-4D9E-9626-D875B0BA8E46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3653231" y="4592545"/>
              <a:ext cx="1437860" cy="5057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A0A1FC3-4407-425E-A6A2-1D40B36DF152}"/>
                </a:ext>
              </a:extLst>
            </p:cNvPr>
            <p:cNvCxnSpPr/>
            <p:nvPr/>
          </p:nvCxnSpPr>
          <p:spPr>
            <a:xfrm flipH="1">
              <a:off x="3430981" y="4587042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2045F1B-8FAD-4DF0-8D43-FF23137771AB}"/>
                </a:ext>
              </a:extLst>
            </p:cNvPr>
            <p:cNvCxnSpPr/>
            <p:nvPr/>
          </p:nvCxnSpPr>
          <p:spPr>
            <a:xfrm flipH="1">
              <a:off x="5208137" y="458841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196B340-D300-4663-933B-AE200D5C4D45}"/>
                </a:ext>
              </a:extLst>
            </p:cNvPr>
            <p:cNvSpPr txBox="1"/>
            <p:nvPr/>
          </p:nvSpPr>
          <p:spPr>
            <a:xfrm rot="3194236">
              <a:off x="3246317" y="4769291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54B41CA-F986-4C18-BE73-1C805A6CD170}"/>
                </a:ext>
              </a:extLst>
            </p:cNvPr>
            <p:cNvSpPr txBox="1"/>
            <p:nvPr/>
          </p:nvSpPr>
          <p:spPr>
            <a:xfrm rot="3194236">
              <a:off x="5023473" y="4770661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cxnSp>
          <p:nvCxnSpPr>
            <p:cNvPr id="32" name="Conector de seta reta 32">
              <a:extLst>
                <a:ext uri="{FF2B5EF4-FFF2-40B4-BE49-F238E27FC236}">
                  <a16:creationId xmlns:a16="http://schemas.microsoft.com/office/drawing/2014/main" id="{B9AB8842-C5EC-4201-B1F6-4BEA4BC9F2C8}"/>
                </a:ext>
              </a:extLst>
            </p:cNvPr>
            <p:cNvCxnSpPr>
              <a:cxnSpLocks/>
              <a:stCxn id="31" idx="0"/>
              <a:endCxn id="6" idx="2"/>
            </p:cNvCxnSpPr>
            <p:nvPr/>
          </p:nvCxnSpPr>
          <p:spPr>
            <a:xfrm>
              <a:off x="1868434" y="5479575"/>
              <a:ext cx="1444990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DE2247F-0AB4-4753-96E3-2E468DC9EE06}"/>
                </a:ext>
              </a:extLst>
            </p:cNvPr>
            <p:cNvCxnSpPr/>
            <p:nvPr/>
          </p:nvCxnSpPr>
          <p:spPr>
            <a:xfrm flipH="1">
              <a:off x="1697304" y="5426060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E1ACC75-A42B-4BFE-A217-BDD4C2EADA36}"/>
                </a:ext>
              </a:extLst>
            </p:cNvPr>
            <p:cNvSpPr txBox="1"/>
            <p:nvPr/>
          </p:nvSpPr>
          <p:spPr>
            <a:xfrm rot="3194236">
              <a:off x="1512638" y="5608307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cxnSp>
          <p:nvCxnSpPr>
            <p:cNvPr id="36" name="Conector de seta reta 42">
              <a:extLst>
                <a:ext uri="{FF2B5EF4-FFF2-40B4-BE49-F238E27FC236}">
                  <a16:creationId xmlns:a16="http://schemas.microsoft.com/office/drawing/2014/main" id="{44F98FC5-A2F4-4015-B384-4405C42D3E19}"/>
                </a:ext>
              </a:extLst>
            </p:cNvPr>
            <p:cNvCxnSpPr>
              <a:cxnSpLocks/>
              <a:stCxn id="35" idx="0"/>
              <a:endCxn id="24" idx="2"/>
            </p:cNvCxnSpPr>
            <p:nvPr/>
          </p:nvCxnSpPr>
          <p:spPr>
            <a:xfrm>
              <a:off x="1872540" y="4592544"/>
              <a:ext cx="1437861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4AE9E62-DE2F-4E3E-BD4C-53006560D0ED}"/>
                </a:ext>
              </a:extLst>
            </p:cNvPr>
            <p:cNvCxnSpPr/>
            <p:nvPr/>
          </p:nvCxnSpPr>
          <p:spPr>
            <a:xfrm flipH="1">
              <a:off x="1701410" y="4539029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3BC7DE8-8203-4E08-ADA1-E97685BAB202}"/>
                </a:ext>
              </a:extLst>
            </p:cNvPr>
            <p:cNvSpPr txBox="1"/>
            <p:nvPr/>
          </p:nvSpPr>
          <p:spPr>
            <a:xfrm rot="3194236">
              <a:off x="1516745" y="4721278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E36149-9E3E-4D9F-9A73-BF96536EA4B9}"/>
                </a:ext>
              </a:extLst>
            </p:cNvPr>
            <p:cNvSpPr txBox="1"/>
            <p:nvPr/>
          </p:nvSpPr>
          <p:spPr>
            <a:xfrm>
              <a:off x="2267369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2B7BBB2-7D27-4878-9201-3F8F055F0592}"/>
                </a:ext>
              </a:extLst>
            </p:cNvPr>
            <p:cNvSpPr txBox="1"/>
            <p:nvPr/>
          </p:nvSpPr>
          <p:spPr>
            <a:xfrm>
              <a:off x="2285890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397E7D6-516D-433C-A9EE-496B8DC4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02700" y="5313216"/>
              <a:ext cx="291193" cy="34283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793E4BC-651D-49A5-A7CB-5CDFA4FB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27062" y="5313217"/>
              <a:ext cx="291193" cy="34283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010E04E-21D3-40BB-BA0C-F8021826E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9242" y="5313217"/>
              <a:ext cx="291193" cy="34283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A9A2244-451F-4123-AA3E-865CA1ED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14882" y="5313216"/>
              <a:ext cx="291193" cy="34283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AAE9BEB-C181-489A-A2E0-0C0B99E6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1422" y="5308159"/>
              <a:ext cx="291193" cy="34283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F22092D-F610-4BA5-851C-4696BEEC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16909" y="4421129"/>
              <a:ext cx="291193" cy="34283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AEE4613E-56CA-4DB5-9C84-4D971198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6219" y="4426186"/>
              <a:ext cx="291193" cy="34283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8E2FB746-63D2-45B3-BB91-D6CEF833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5528" y="4421128"/>
              <a:ext cx="291193" cy="342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1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movimentar objetos em uma </a:t>
            </a:r>
            <a:r>
              <a:rPr lang="pt-BR" dirty="0">
                <a:solidFill>
                  <a:schemeClr val="accent3"/>
                </a:solidFill>
              </a:rPr>
              <a:t>velocidade</a:t>
            </a:r>
            <a:r>
              <a:rPr lang="pt-BR" dirty="0"/>
              <a:t> que seja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independente da máquina</a:t>
            </a:r>
            <a:r>
              <a:rPr lang="pt-BR" dirty="0"/>
              <a:t>, existem duas soluções: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do último quadro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uma </a:t>
            </a:r>
            <a:r>
              <a:rPr lang="pt-BR" dirty="0">
                <a:solidFill>
                  <a:schemeClr val="accent3"/>
                </a:solidFill>
              </a:rPr>
              <a:t>taxa constante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atualização da tela</a:t>
            </a:r>
            <a:r>
              <a:rPr lang="pt-BR" dirty="0"/>
              <a:t> independente da máquina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9620C53-F801-43E5-B60A-93B2ED9341E9}"/>
              </a:ext>
            </a:extLst>
          </p:cNvPr>
          <p:cNvGrpSpPr/>
          <p:nvPr/>
        </p:nvGrpSpPr>
        <p:grpSpPr>
          <a:xfrm>
            <a:off x="2111397" y="3544761"/>
            <a:ext cx="7969206" cy="2381025"/>
            <a:chOff x="2063552" y="3278061"/>
            <a:chExt cx="7969206" cy="2381025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063552" y="4066198"/>
              <a:ext cx="6984776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495600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35969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223792" y="395399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087888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951984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816080" y="3963519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8017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44272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 rot="3194236">
              <a:off x="2456230" y="3214619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27" name="Chave direita 26"/>
            <p:cNvSpPr/>
            <p:nvPr/>
          </p:nvSpPr>
          <p:spPr>
            <a:xfrm rot="5400000">
              <a:off x="4523232" y="3982786"/>
              <a:ext cx="265217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59225" y="4642262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 do quadro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 rot="3194236">
              <a:off x="3328392" y="3224145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24897" y="5074311"/>
              <a:ext cx="1138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16.666 </a:t>
              </a:r>
              <a:r>
                <a:rPr lang="pt-BR" sz="1600" dirty="0" err="1"/>
                <a:t>ms</a:t>
              </a:r>
              <a:endParaRPr lang="pt-BR" sz="1600" dirty="0"/>
            </a:p>
            <a:p>
              <a:pPr algn="ctr"/>
              <a:r>
                <a:rPr lang="pt-BR" sz="1600" dirty="0"/>
                <a:t>(60 FPS)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3194236">
              <a:off x="4183787" y="3218980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 rot="3194236">
              <a:off x="5055949" y="3228506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3194236">
              <a:off x="5904548" y="3218979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3194236">
              <a:off x="6776710" y="3228505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 rot="3194236">
              <a:off x="7632740" y="3209453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 rot="3194236">
              <a:off x="8504902" y="3218979"/>
              <a:ext cx="461665" cy="5988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094681" y="3868068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</a:t>
            </a:r>
            <a:r>
              <a:rPr lang="pt-BR" dirty="0">
                <a:solidFill>
                  <a:schemeClr val="accent3"/>
                </a:solidFill>
              </a:rPr>
              <a:t>esperar</a:t>
            </a:r>
            <a:r>
              <a:rPr lang="pt-BR" dirty="0"/>
              <a:t> até </a:t>
            </a:r>
            <a:r>
              <a:rPr lang="pt-BR" dirty="0">
                <a:solidFill>
                  <a:schemeClr val="accent1"/>
                </a:solidFill>
              </a:rPr>
              <a:t>atingir o tempo alvo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A1C706E-E10C-423F-8D4C-6319FD091A66}"/>
              </a:ext>
            </a:extLst>
          </p:cNvPr>
          <p:cNvGrpSpPr/>
          <p:nvPr/>
        </p:nvGrpSpPr>
        <p:grpSpPr>
          <a:xfrm>
            <a:off x="2132708" y="2935337"/>
            <a:ext cx="7926583" cy="3016648"/>
            <a:chOff x="2495600" y="2708348"/>
            <a:chExt cx="7926583" cy="3016648"/>
          </a:xfrm>
        </p:grpSpPr>
        <p:cxnSp>
          <p:nvCxnSpPr>
            <p:cNvPr id="32" name="Conector reto 31"/>
            <p:cNvCxnSpPr>
              <a:cxnSpLocks/>
              <a:endCxn id="29" idx="2"/>
            </p:cNvCxnSpPr>
            <p:nvPr/>
          </p:nvCxnSpPr>
          <p:spPr>
            <a:xfrm>
              <a:off x="2927648" y="3236562"/>
              <a:ext cx="0" cy="167412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cxnSpLocks/>
              <a:endCxn id="29" idx="0"/>
            </p:cNvCxnSpPr>
            <p:nvPr/>
          </p:nvCxnSpPr>
          <p:spPr>
            <a:xfrm flipH="1">
              <a:off x="5519936" y="3249426"/>
              <a:ext cx="7918" cy="16612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  <a:endCxn id="25" idx="2"/>
            </p:cNvCxnSpPr>
            <p:nvPr/>
          </p:nvCxnSpPr>
          <p:spPr>
            <a:xfrm>
              <a:off x="3805858" y="3188937"/>
              <a:ext cx="0" cy="94644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495600" y="3198462"/>
              <a:ext cx="69847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112224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5400000">
              <a:off x="2715494" y="2653205"/>
              <a:ext cx="430887" cy="54117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>
              <a:off x="3247464" y="3035589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rot="5400000">
              <a:off x="5304355" y="2668716"/>
              <a:ext cx="430887" cy="54117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5400000">
              <a:off x="7899421" y="2654748"/>
              <a:ext cx="430887" cy="54117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Draw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rot="5400000">
              <a:off x="4530287" y="3410950"/>
              <a:ext cx="265220" cy="17140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24929" y="4407518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de</a:t>
              </a:r>
              <a:br>
                <a:rPr lang="pt-BR" sz="1400" dirty="0"/>
              </a:br>
              <a:r>
                <a:rPr lang="pt-BR" sz="1400" dirty="0"/>
                <a:t>Espera</a:t>
              </a:r>
            </a:p>
          </p:txBody>
        </p:sp>
        <p:sp>
          <p:nvSpPr>
            <p:cNvPr id="29" name="Chave direita 28"/>
            <p:cNvSpPr/>
            <p:nvPr/>
          </p:nvSpPr>
          <p:spPr>
            <a:xfrm rot="5400000">
              <a:off x="4091184" y="3747147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66753" y="520177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do quadro</a:t>
              </a:r>
            </a:p>
            <a:p>
              <a:pPr algn="ctr"/>
              <a:r>
                <a:rPr lang="pt-BR" sz="1400" dirty="0"/>
                <a:t>16.666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22492" y="3766404"/>
              <a:ext cx="2773406" cy="193307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/>
                <a:t>Tempo de espera varia de acordo com a complexidade da cena e velocidade </a:t>
              </a:r>
            </a:p>
            <a:p>
              <a:pPr algn="ctr"/>
              <a:r>
                <a:rPr lang="pt-BR" dirty="0"/>
                <a:t>do computador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569064" y="2979465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tempo</a:t>
              </a:r>
              <a:endParaRPr lang="pt-BR" sz="11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77915" y="3566657"/>
              <a:ext cx="157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Processamento </a:t>
              </a:r>
            </a:p>
            <a:p>
              <a:pPr algn="ctr"/>
              <a:r>
                <a:rPr lang="pt-BR" sz="1400" dirty="0"/>
                <a:t>do quadro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espera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/>
                </a:solidFill>
              </a:rPr>
              <a:t>implementada por um laço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Que não faz nada: uso máximo da CPU</a:t>
            </a:r>
          </a:p>
          <a:p>
            <a:pPr lvl="1"/>
            <a:r>
              <a:rPr lang="pt-BR" dirty="0"/>
              <a:t>Que dorme por um pequeno intervalo de tempo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0585" y="3887203"/>
            <a:ext cx="75284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((frameTime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frameTime) &gt;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0.002f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pt-BR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18516A4-C0FC-4859-8CE7-9D2014629708}"/>
              </a:ext>
            </a:extLst>
          </p:cNvPr>
          <p:cNvGrpSpPr/>
          <p:nvPr/>
        </p:nvGrpSpPr>
        <p:grpSpPr>
          <a:xfrm>
            <a:off x="8361662" y="2798311"/>
            <a:ext cx="2250661" cy="2833278"/>
            <a:chOff x="8361662" y="2798311"/>
            <a:chExt cx="2250661" cy="2833278"/>
          </a:xfrm>
        </p:grpSpPr>
        <p:sp>
          <p:nvSpPr>
            <p:cNvPr id="17" name="Retângulo 16"/>
            <p:cNvSpPr/>
            <p:nvPr/>
          </p:nvSpPr>
          <p:spPr>
            <a:xfrm>
              <a:off x="8361662" y="3429428"/>
              <a:ext cx="1512168" cy="1656184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" name="Conector angulado 26"/>
            <p:cNvCxnSpPr>
              <a:cxnSpLocks/>
              <a:stCxn id="20" idx="1"/>
              <a:endCxn id="29" idx="0"/>
            </p:cNvCxnSpPr>
            <p:nvPr/>
          </p:nvCxnSpPr>
          <p:spPr>
            <a:xfrm rot="10800000" flipV="1">
              <a:off x="9119001" y="3008818"/>
              <a:ext cx="597744" cy="5982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9452689" y="5304593"/>
              <a:ext cx="1159634" cy="326996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frameTime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515574" y="3607048"/>
              <a:ext cx="1206854" cy="3401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Eventos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515574" y="4620757"/>
              <a:ext cx="1206854" cy="332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Desenho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B9DFF1-F4C9-4C1B-BD6D-CCE2A8007997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9119001" y="3947225"/>
              <a:ext cx="0" cy="673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8515574" y="4091241"/>
              <a:ext cx="1206854" cy="3943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Atualização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2F27D54-47DA-4E6A-8021-2019EF147185}"/>
                </a:ext>
              </a:extLst>
            </p:cNvPr>
            <p:cNvGrpSpPr/>
            <p:nvPr/>
          </p:nvGrpSpPr>
          <p:grpSpPr>
            <a:xfrm>
              <a:off x="9716745" y="2798311"/>
              <a:ext cx="631523" cy="421015"/>
              <a:chOff x="5641781" y="5056144"/>
              <a:chExt cx="1142543" cy="761695"/>
            </a:xfrm>
          </p:grpSpPr>
          <p:sp>
            <p:nvSpPr>
              <p:cNvPr id="20" name="Retângulo de cantos arredondados 23">
                <a:extLst>
                  <a:ext uri="{FF2B5EF4-FFF2-40B4-BE49-F238E27FC236}">
                    <a16:creationId xmlns:a16="http://schemas.microsoft.com/office/drawing/2014/main" id="{F96FD0CF-F82E-462F-AE05-4C0113F86FD8}"/>
                  </a:ext>
                </a:extLst>
              </p:cNvPr>
              <p:cNvSpPr/>
              <p:nvPr/>
            </p:nvSpPr>
            <p:spPr>
              <a:xfrm>
                <a:off x="5641781" y="5056144"/>
                <a:ext cx="1142543" cy="761695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81F25EA9-0A80-481A-8B2E-54F9538915C5}"/>
                  </a:ext>
                </a:extLst>
              </p:cNvPr>
              <p:cNvSpPr/>
              <p:nvPr/>
            </p:nvSpPr>
            <p:spPr>
              <a:xfrm>
                <a:off x="5882119" y="5406971"/>
                <a:ext cx="193066" cy="166781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9871E29-7F28-49BC-9DCE-E86E84E07CEF}"/>
                  </a:ext>
                </a:extLst>
              </p:cNvPr>
              <p:cNvSpPr/>
              <p:nvPr/>
            </p:nvSpPr>
            <p:spPr>
              <a:xfrm>
                <a:off x="6124375" y="5181599"/>
                <a:ext cx="171650" cy="180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F09CC286-8C5A-4CB9-951F-7CED5291E1F7}"/>
                  </a:ext>
                </a:extLst>
              </p:cNvPr>
              <p:cNvSpPr/>
              <p:nvPr/>
            </p:nvSpPr>
            <p:spPr>
              <a:xfrm rot="10800000">
                <a:off x="6347432" y="5425048"/>
                <a:ext cx="252917" cy="206092"/>
              </a:xfrm>
              <a:custGeom>
                <a:avLst/>
                <a:gdLst>
                  <a:gd name="connsiteX0" fmla="*/ 106139 w 425430"/>
                  <a:gd name="connsiteY0" fmla="*/ 259398 h 430848"/>
                  <a:gd name="connsiteX1" fmla="*/ 229964 w 425430"/>
                  <a:gd name="connsiteY1" fmla="*/ 135573 h 430848"/>
                  <a:gd name="connsiteX2" fmla="*/ 229964 w 425430"/>
                  <a:gd name="connsiteY2" fmla="*/ 411798 h 430848"/>
                  <a:gd name="connsiteX3" fmla="*/ 20414 w 425430"/>
                  <a:gd name="connsiteY3" fmla="*/ 316548 h 430848"/>
                  <a:gd name="connsiteX4" fmla="*/ 48989 w 425430"/>
                  <a:gd name="connsiteY4" fmla="*/ 59373 h 430848"/>
                  <a:gd name="connsiteX5" fmla="*/ 382364 w 425430"/>
                  <a:gd name="connsiteY5" fmla="*/ 30798 h 430848"/>
                  <a:gd name="connsiteX6" fmla="*/ 410939 w 425430"/>
                  <a:gd name="connsiteY6" fmla="*/ 430848 h 430848"/>
                  <a:gd name="connsiteX0" fmla="*/ 229964 w 425430"/>
                  <a:gd name="connsiteY0" fmla="*/ 135573 h 430848"/>
                  <a:gd name="connsiteX1" fmla="*/ 229964 w 425430"/>
                  <a:gd name="connsiteY1" fmla="*/ 411798 h 430848"/>
                  <a:gd name="connsiteX2" fmla="*/ 20414 w 425430"/>
                  <a:gd name="connsiteY2" fmla="*/ 316548 h 430848"/>
                  <a:gd name="connsiteX3" fmla="*/ 48989 w 425430"/>
                  <a:gd name="connsiteY3" fmla="*/ 59373 h 430848"/>
                  <a:gd name="connsiteX4" fmla="*/ 382364 w 425430"/>
                  <a:gd name="connsiteY4" fmla="*/ 30798 h 430848"/>
                  <a:gd name="connsiteX5" fmla="*/ 410939 w 425430"/>
                  <a:gd name="connsiteY5" fmla="*/ 430848 h 430848"/>
                  <a:gd name="connsiteX0" fmla="*/ 229964 w 425430"/>
                  <a:gd name="connsiteY0" fmla="*/ 411798 h 430848"/>
                  <a:gd name="connsiteX1" fmla="*/ 20414 w 425430"/>
                  <a:gd name="connsiteY1" fmla="*/ 316548 h 430848"/>
                  <a:gd name="connsiteX2" fmla="*/ 48989 w 425430"/>
                  <a:gd name="connsiteY2" fmla="*/ 59373 h 430848"/>
                  <a:gd name="connsiteX3" fmla="*/ 382364 w 425430"/>
                  <a:gd name="connsiteY3" fmla="*/ 30798 h 430848"/>
                  <a:gd name="connsiteX4" fmla="*/ 410939 w 425430"/>
                  <a:gd name="connsiteY4" fmla="*/ 430848 h 4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430" h="430848">
                    <a:moveTo>
                      <a:pt x="229964" y="411798"/>
                    </a:moveTo>
                    <a:cubicBezTo>
                      <a:pt x="195039" y="441961"/>
                      <a:pt x="50577" y="375286"/>
                      <a:pt x="20414" y="316548"/>
                    </a:cubicBezTo>
                    <a:cubicBezTo>
                      <a:pt x="-9749" y="257810"/>
                      <a:pt x="-11336" y="106998"/>
                      <a:pt x="48989" y="59373"/>
                    </a:cubicBezTo>
                    <a:cubicBezTo>
                      <a:pt x="109314" y="11748"/>
                      <a:pt x="322039" y="-31115"/>
                      <a:pt x="382364" y="30798"/>
                    </a:cubicBezTo>
                    <a:cubicBezTo>
                      <a:pt x="442689" y="92710"/>
                      <a:pt x="426814" y="261779"/>
                      <a:pt x="410939" y="430848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angulado 26">
              <a:extLst>
                <a:ext uri="{FF2B5EF4-FFF2-40B4-BE49-F238E27FC236}">
                  <a16:creationId xmlns:a16="http://schemas.microsoft.com/office/drawing/2014/main" id="{30ABDDEF-7569-4F04-B795-5431416C04D5}"/>
                </a:ext>
              </a:extLst>
            </p:cNvPr>
            <p:cNvCxnSpPr>
              <a:cxnSpLocks/>
              <a:stCxn id="26" idx="3"/>
              <a:endCxn id="20" idx="3"/>
            </p:cNvCxnSpPr>
            <p:nvPr/>
          </p:nvCxnSpPr>
          <p:spPr>
            <a:xfrm flipH="1" flipV="1">
              <a:off x="10348268" y="3008819"/>
              <a:ext cx="264055" cy="2459272"/>
            </a:xfrm>
            <a:prstGeom prst="bentConnector3">
              <a:avLst>
                <a:gd name="adj1" fmla="val -865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do 26">
              <a:extLst>
                <a:ext uri="{FF2B5EF4-FFF2-40B4-BE49-F238E27FC236}">
                  <a16:creationId xmlns:a16="http://schemas.microsoft.com/office/drawing/2014/main" id="{B60EF53E-855F-4A34-BF4A-DEE135C03643}"/>
                </a:ext>
              </a:extLst>
            </p:cNvPr>
            <p:cNvCxnSpPr>
              <a:cxnSpLocks/>
              <a:stCxn id="17" idx="2"/>
              <a:endCxn id="26" idx="1"/>
            </p:cNvCxnSpPr>
            <p:nvPr/>
          </p:nvCxnSpPr>
          <p:spPr>
            <a:xfrm rot="16200000" flipH="1">
              <a:off x="9093978" y="5109379"/>
              <a:ext cx="382479" cy="33494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o </a:t>
            </a:r>
            <a:r>
              <a:rPr lang="pt-BR" dirty="0">
                <a:solidFill>
                  <a:schemeClr val="accent3"/>
                </a:solidFill>
              </a:rPr>
              <a:t>controle manual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da </a:t>
            </a:r>
            <a:r>
              <a:rPr lang="pt-BR" dirty="0">
                <a:solidFill>
                  <a:schemeClr val="accent1"/>
                </a:solidFill>
              </a:rPr>
              <a:t>taxa de atualização</a:t>
            </a:r>
            <a:r>
              <a:rPr lang="pt-BR" dirty="0"/>
              <a:t> é problemático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/>
                </a:solidFill>
              </a:rPr>
              <a:t>sensível a oscilações </a:t>
            </a:r>
            <a:r>
              <a:rPr lang="pt-BR" dirty="0"/>
              <a:t>do sistema operacional</a:t>
            </a:r>
          </a:p>
          <a:p>
            <a:pPr lvl="2"/>
            <a:r>
              <a:rPr lang="pt-BR" dirty="0"/>
              <a:t>Sistema Operacional é multitarefa</a:t>
            </a:r>
          </a:p>
          <a:p>
            <a:pPr lvl="2"/>
            <a:r>
              <a:rPr lang="pt-BR" dirty="0"/>
              <a:t>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</a:p>
          <a:p>
            <a:r>
              <a:rPr lang="pt-BR" dirty="0">
                <a:solidFill>
                  <a:schemeClr val="accent2"/>
                </a:solidFill>
              </a:rPr>
              <a:t>Soluções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9A6A900-6807-48D5-8AB5-B01F5B04DBB5}"/>
              </a:ext>
            </a:extLst>
          </p:cNvPr>
          <p:cNvGrpSpPr/>
          <p:nvPr/>
        </p:nvGrpSpPr>
        <p:grpSpPr>
          <a:xfrm>
            <a:off x="1467816" y="3549994"/>
            <a:ext cx="9256367" cy="2543633"/>
            <a:chOff x="1481012" y="3439859"/>
            <a:chExt cx="9256367" cy="2543633"/>
          </a:xfrm>
        </p:grpSpPr>
        <p:cxnSp>
          <p:nvCxnSpPr>
            <p:cNvPr id="29" name="Conector reto 28"/>
            <p:cNvCxnSpPr>
              <a:cxnSpLocks/>
              <a:endCxn id="30" idx="0"/>
            </p:cNvCxnSpPr>
            <p:nvPr/>
          </p:nvCxnSpPr>
          <p:spPr>
            <a:xfrm>
              <a:off x="5398944" y="4380847"/>
              <a:ext cx="1" cy="98245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>
              <a:cxnSpLocks/>
              <a:endCxn id="53" idx="0"/>
            </p:cNvCxnSpPr>
            <p:nvPr/>
          </p:nvCxnSpPr>
          <p:spPr>
            <a:xfrm flipH="1">
              <a:off x="3166695" y="4428247"/>
              <a:ext cx="2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>
              <a:cxnSpLocks/>
              <a:endCxn id="30" idx="2"/>
            </p:cNvCxnSpPr>
            <p:nvPr/>
          </p:nvCxnSpPr>
          <p:spPr>
            <a:xfrm>
              <a:off x="4081534" y="4408481"/>
              <a:ext cx="16211" cy="95482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1481012" y="4514396"/>
              <a:ext cx="8238412" cy="209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166696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398944" y="440962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8351272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 rot="3194236">
              <a:off x="1957498" y="3613575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3480249" y="4430985"/>
              <a:ext cx="265219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5730044" y="2897282"/>
              <a:ext cx="430887" cy="16119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Update(14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203127" y="5026583"/>
              <a:ext cx="81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10.6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4081532" y="4419925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 rot="3194236">
              <a:off x="4494027" y="2862137"/>
              <a:ext cx="430887" cy="158633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10.6ms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 rot="5400000">
              <a:off x="4615733" y="4845312"/>
              <a:ext cx="265223" cy="1301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38616" y="5675715"/>
              <a:ext cx="81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14.0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6" name="Conector reto 35"/>
            <p:cNvCxnSpPr>
              <a:cxnSpLocks/>
              <a:endCxn id="42" idx="2"/>
            </p:cNvCxnSpPr>
            <p:nvPr/>
          </p:nvCxnSpPr>
          <p:spPr>
            <a:xfrm flipH="1">
              <a:off x="6396425" y="4402453"/>
              <a:ext cx="10632" cy="95755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ave direita 36"/>
            <p:cNvSpPr/>
            <p:nvPr/>
          </p:nvSpPr>
          <p:spPr>
            <a:xfrm rot="5400000">
              <a:off x="5780389" y="4362949"/>
              <a:ext cx="259190" cy="9941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500257" y="5026583"/>
              <a:ext cx="81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10.8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6407054" y="441389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 rot="3194236">
              <a:off x="6769449" y="2904077"/>
              <a:ext cx="430887" cy="158633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10.8ms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cxnSp>
          <p:nvCxnSpPr>
            <p:cNvPr id="41" name="Conector reto 40"/>
            <p:cNvCxnSpPr>
              <a:cxnSpLocks/>
              <a:endCxn id="42" idx="0"/>
            </p:cNvCxnSpPr>
            <p:nvPr/>
          </p:nvCxnSpPr>
          <p:spPr>
            <a:xfrm flipH="1">
              <a:off x="8351273" y="4531773"/>
              <a:ext cx="1718" cy="82823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have direita 41"/>
            <p:cNvSpPr/>
            <p:nvPr/>
          </p:nvSpPr>
          <p:spPr>
            <a:xfrm rot="5400000">
              <a:off x="7241238" y="4515197"/>
              <a:ext cx="265221" cy="19548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974307" y="5675715"/>
              <a:ext cx="81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12.0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 rot="3194236">
              <a:off x="8669406" y="2895387"/>
              <a:ext cx="430887" cy="158633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12.0ms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799302" y="4282025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400" dirty="0"/>
            </a:p>
          </p:txBody>
        </p:sp>
        <p:cxnSp>
          <p:nvCxnSpPr>
            <p:cNvPr id="32" name="Conector reto 31"/>
            <p:cNvCxnSpPr>
              <a:cxnSpLocks/>
            </p:cNvCxnSpPr>
            <p:nvPr/>
          </p:nvCxnSpPr>
          <p:spPr>
            <a:xfrm flipH="1">
              <a:off x="2083392" y="4428247"/>
              <a:ext cx="5973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083394" y="44048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 rot="3194236">
              <a:off x="3501005" y="2893170"/>
              <a:ext cx="430887" cy="158633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10.8ms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53" name="Chave direita 52"/>
            <p:cNvSpPr/>
            <p:nvPr/>
          </p:nvSpPr>
          <p:spPr>
            <a:xfrm rot="5400000">
              <a:off x="2463800" y="4923948"/>
              <a:ext cx="322487" cy="10833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215516" y="5673130"/>
              <a:ext cx="81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10.8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9E3653-AA88-4EE7-8361-AF30FA72C68A}"/>
              </a:ext>
            </a:extLst>
          </p:cNvPr>
          <p:cNvGrpSpPr/>
          <p:nvPr/>
        </p:nvGrpSpPr>
        <p:grpSpPr>
          <a:xfrm>
            <a:off x="2202015" y="3350293"/>
            <a:ext cx="7787969" cy="2613617"/>
            <a:chOff x="2253259" y="3159793"/>
            <a:chExt cx="7787969" cy="2613617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2804775" y="4957182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 rot="3194236">
              <a:off x="2582035" y="5075301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Update(1.0)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 rot="3194236">
              <a:off x="4215185" y="5075302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Update(1.0)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4399852" y="4957180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3194236">
              <a:off x="5810262" y="5075300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Update(1.0)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6003423" y="4957179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766702" y="4841500"/>
              <a:ext cx="10893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4399851" y="4841500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5994928" y="4841499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7598499" y="4841498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3194236">
              <a:off x="7413833" y="5075299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Update(1.0)</a:t>
              </a: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2813269" y="3474530"/>
              <a:ext cx="4785231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cxnSpLocks/>
            </p:cNvCxnSpPr>
            <p:nvPr/>
          </p:nvCxnSpPr>
          <p:spPr>
            <a:xfrm flipH="1">
              <a:off x="2775196" y="3358850"/>
              <a:ext cx="10893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H="1">
              <a:off x="7606993" y="3386495"/>
              <a:ext cx="2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8495611" y="3177084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Lento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495612" y="4669886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Rápido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 rot="3194236">
              <a:off x="2692842" y="3519835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Update(4.0)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7493387" y="3579737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Update(4.0)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93608" y="4602578"/>
              <a:ext cx="629477" cy="70921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1373" y="4602577"/>
              <a:ext cx="629477" cy="709211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88685" y="4602576"/>
              <a:ext cx="629477" cy="70921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6" y="4602575"/>
              <a:ext cx="629477" cy="70921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5" y="3136780"/>
              <a:ext cx="629477" cy="70921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9867" y="3119926"/>
              <a:ext cx="629477" cy="70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Algumas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aplicações gráficas</a:t>
            </a:r>
            <a:r>
              <a:rPr lang="pt-BR" dirty="0"/>
              <a:t> possuem exigências de </a:t>
            </a:r>
            <a:r>
              <a:rPr lang="pt-BR" dirty="0">
                <a:solidFill>
                  <a:schemeClr val="accent1"/>
                </a:solidFill>
              </a:rPr>
              <a:t>tempo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482FE94-F63F-46CA-A8B2-0DA9F216F942}"/>
              </a:ext>
            </a:extLst>
          </p:cNvPr>
          <p:cNvGrpSpPr/>
          <p:nvPr/>
        </p:nvGrpSpPr>
        <p:grpSpPr>
          <a:xfrm>
            <a:off x="1857076" y="2982117"/>
            <a:ext cx="3549720" cy="2834511"/>
            <a:chOff x="1857076" y="2982117"/>
            <a:chExt cx="3549720" cy="283451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98B6475-4FEF-468F-AB74-6F15CD27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141" y="3136111"/>
              <a:ext cx="3173655" cy="1785181"/>
            </a:xfrm>
            <a:prstGeom prst="rect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3AC3134-BF8A-42A2-8F6E-1C489C9BFA5B}"/>
                </a:ext>
              </a:extLst>
            </p:cNvPr>
            <p:cNvSpPr txBox="1"/>
            <p:nvPr/>
          </p:nvSpPr>
          <p:spPr>
            <a:xfrm>
              <a:off x="1857076" y="2982117"/>
              <a:ext cx="7521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Jogo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DF18640-9EB0-4AA6-8992-B5F89EE3473A}"/>
                </a:ext>
              </a:extLst>
            </p:cNvPr>
            <p:cNvSpPr txBox="1"/>
            <p:nvPr/>
          </p:nvSpPr>
          <p:spPr>
            <a:xfrm>
              <a:off x="2233141" y="5170297"/>
              <a:ext cx="3173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pelo menos 30 vezes por segundo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6DF218-8CCA-44D1-A3B7-FF1008E74091}"/>
              </a:ext>
            </a:extLst>
          </p:cNvPr>
          <p:cNvGrpSpPr/>
          <p:nvPr/>
        </p:nvGrpSpPr>
        <p:grpSpPr>
          <a:xfrm>
            <a:off x="6272023" y="2982117"/>
            <a:ext cx="3843557" cy="3111510"/>
            <a:chOff x="6272023" y="2982117"/>
            <a:chExt cx="3843557" cy="311151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5F192FF4-C902-4AB9-A175-1B18D57C0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/>
            <a:stretch/>
          </p:blipFill>
          <p:spPr bwMode="auto">
            <a:xfrm>
              <a:off x="6629653" y="3136440"/>
              <a:ext cx="3173655" cy="17848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276640-D49E-457F-8C2A-9648620BF5A5}"/>
                </a:ext>
              </a:extLst>
            </p:cNvPr>
            <p:cNvSpPr txBox="1"/>
            <p:nvPr/>
          </p:nvSpPr>
          <p:spPr>
            <a:xfrm>
              <a:off x="6272023" y="2982117"/>
              <a:ext cx="7152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CAD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797183F-0AA7-4594-BAD0-5DDB28E4C504}"/>
                </a:ext>
              </a:extLst>
            </p:cNvPr>
            <p:cNvSpPr txBox="1"/>
            <p:nvPr/>
          </p:nvSpPr>
          <p:spPr>
            <a:xfrm>
              <a:off x="6317379" y="5170297"/>
              <a:ext cx="3798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apenas quando o usuário interage e altera o desenho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489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controlar a frequência de atualização </a:t>
            </a:r>
            <a:r>
              <a:rPr lang="pt-BR" dirty="0"/>
              <a:t>é preciso utilizar um </a:t>
            </a:r>
            <a:r>
              <a:rPr lang="pt-BR" dirty="0">
                <a:solidFill>
                  <a:schemeClr val="accent1"/>
                </a:solidFill>
              </a:rPr>
              <a:t>timer</a:t>
            </a:r>
          </a:p>
          <a:p>
            <a:pPr lvl="1"/>
            <a:r>
              <a:rPr lang="pt-BR" dirty="0"/>
              <a:t>O C++ possui duas opções: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Clock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Baixa precisão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ctime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Chrono</a:t>
            </a:r>
            <a:r>
              <a:rPr lang="pt-BR" dirty="0"/>
              <a:t> – Várias opções de precisão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Windows possui três funções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windows.h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GetTickCount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 - Baixa precisão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timeGetTime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Precisão média (</a:t>
            </a:r>
            <a:r>
              <a:rPr lang="pt-BR" dirty="0" err="1"/>
              <a:t>winmm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QueryPerformanceCounter()</a:t>
            </a:r>
            <a:r>
              <a:rPr lang="pt-BR" dirty="0"/>
              <a:t> - Alta precisão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quadro de uma aplicação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processado em microssegundos</a:t>
            </a:r>
          </a:p>
          <a:p>
            <a:pPr lvl="1"/>
            <a:r>
              <a:rPr lang="pt-BR" dirty="0"/>
              <a:t>Uma forma de obter esta precisão é utilizando o timer de </a:t>
            </a:r>
            <a:br>
              <a:rPr lang="pt-BR" dirty="0"/>
            </a:br>
            <a:r>
              <a:rPr lang="pt-BR" dirty="0"/>
              <a:t>alta precisão do Windows através da função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QueryPerformanceCounter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C13A5E-4564-42F5-BB71-F2061FF5946B}"/>
              </a:ext>
            </a:extLst>
          </p:cNvPr>
          <p:cNvGrpSpPr/>
          <p:nvPr/>
        </p:nvGrpSpPr>
        <p:grpSpPr>
          <a:xfrm>
            <a:off x="1563079" y="4386081"/>
            <a:ext cx="4919968" cy="1437659"/>
            <a:chOff x="1631504" y="4534361"/>
            <a:chExt cx="4919968" cy="143765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13395" y="493326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2621" y="4423113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552692" y="4568192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80980" y="56334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timeElapsed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575AEB-335E-40FC-B70B-F642A2B24F3B}"/>
              </a:ext>
            </a:extLst>
          </p:cNvPr>
          <p:cNvSpPr txBox="1"/>
          <p:nvPr/>
        </p:nvSpPr>
        <p:spPr>
          <a:xfrm>
            <a:off x="7473635" y="4462087"/>
            <a:ext cx="2869873" cy="101512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/>
              <a:t>O tempo transcorrido é dado em ciclos</a:t>
            </a:r>
          </a:p>
        </p:txBody>
      </p: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QueryPerformanceFrequency</a:t>
            </a:r>
            <a:r>
              <a:rPr lang="pt-BR" dirty="0"/>
              <a:t> retorna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1"/>
                </a:solidFill>
              </a:rPr>
              <a:t>frequência do timer</a:t>
            </a:r>
            <a:r>
              <a:rPr lang="pt-BR" dirty="0"/>
              <a:t> em ciclos/segundo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C13A5E-4564-42F5-BB71-F2061FF5946B}"/>
              </a:ext>
            </a:extLst>
          </p:cNvPr>
          <p:cNvGrpSpPr/>
          <p:nvPr/>
        </p:nvGrpSpPr>
        <p:grpSpPr>
          <a:xfrm>
            <a:off x="1186847" y="3344056"/>
            <a:ext cx="4919968" cy="1437659"/>
            <a:chOff x="1631504" y="4534361"/>
            <a:chExt cx="4919968" cy="143765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13395" y="493326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2621" y="4423113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552692" y="4568192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80980" y="56334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timeElapsed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AE87015-4142-45FC-921A-BD63ABD4DCF4}"/>
              </a:ext>
            </a:extLst>
          </p:cNvPr>
          <p:cNvGrpSpPr/>
          <p:nvPr/>
        </p:nvGrpSpPr>
        <p:grpSpPr>
          <a:xfrm>
            <a:off x="1186847" y="5188438"/>
            <a:ext cx="6872891" cy="727096"/>
            <a:chOff x="4738212" y="4933416"/>
            <a:chExt cx="6872891" cy="727096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B3F0D7A-C24D-4AC7-98F7-2AE4051F5A1C}"/>
                </a:ext>
              </a:extLst>
            </p:cNvPr>
            <p:cNvGrpSpPr/>
            <p:nvPr/>
          </p:nvGrpSpPr>
          <p:grpSpPr>
            <a:xfrm>
              <a:off x="4738212" y="4936204"/>
              <a:ext cx="1403983" cy="724308"/>
              <a:chOff x="4435874" y="4895975"/>
              <a:chExt cx="1403983" cy="724308"/>
            </a:xfrm>
          </p:grpSpPr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03189E2-075E-4EF9-AABC-9B7B7820B672}"/>
                  </a:ext>
                </a:extLst>
              </p:cNvPr>
              <p:cNvSpPr txBox="1"/>
              <p:nvPr/>
            </p:nvSpPr>
            <p:spPr>
              <a:xfrm>
                <a:off x="4435874" y="4895975"/>
                <a:ext cx="1250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timeElapsed</a:t>
                </a:r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170516E-52EA-48C7-8D32-41BD669BF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045" y="5244287"/>
                <a:ext cx="14018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004EC20-C1DD-4755-9B0D-4634534D1FD5}"/>
                  </a:ext>
                </a:extLst>
              </p:cNvPr>
              <p:cNvSpPr txBox="1"/>
              <p:nvPr/>
            </p:nvSpPr>
            <p:spPr>
              <a:xfrm>
                <a:off x="4580144" y="5281729"/>
                <a:ext cx="1042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timerFreq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1B74851-9ADB-4062-AAC2-8D0A5F1FFD5A}"/>
                </a:ext>
              </a:extLst>
            </p:cNvPr>
            <p:cNvGrpSpPr/>
            <p:nvPr/>
          </p:nvGrpSpPr>
          <p:grpSpPr>
            <a:xfrm>
              <a:off x="6499608" y="4933416"/>
              <a:ext cx="1401812" cy="724308"/>
              <a:chOff x="8593735" y="3090446"/>
              <a:chExt cx="1401812" cy="724308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6D8BEDB-7365-47F0-A434-EEE9D7013C15}"/>
                  </a:ext>
                </a:extLst>
              </p:cNvPr>
              <p:cNvSpPr txBox="1"/>
              <p:nvPr/>
            </p:nvSpPr>
            <p:spPr>
              <a:xfrm>
                <a:off x="8844839" y="3090446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2136EAE8-2199-488E-B52C-466E5D636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35" y="3438758"/>
                <a:ext cx="14018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0E206AD-F22B-4B0E-80A2-7603B8BC45C1}"/>
                  </a:ext>
                </a:extLst>
              </p:cNvPr>
              <p:cNvSpPr txBox="1"/>
              <p:nvPr/>
            </p:nvSpPr>
            <p:spPr>
              <a:xfrm>
                <a:off x="8596373" y="3476200"/>
                <a:ext cx="1217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(ciclos/seg.)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74624F-D8DD-45C5-9FC0-2B56179B31A3}"/>
                </a:ext>
              </a:extLst>
            </p:cNvPr>
            <p:cNvSpPr txBox="1"/>
            <p:nvPr/>
          </p:nvSpPr>
          <p:spPr>
            <a:xfrm>
              <a:off x="10588066" y="5098990"/>
              <a:ext cx="1023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ndara" panose="020E0502030303020204" pitchFamily="34" charset="0"/>
                </a:rPr>
                <a:t>segundos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B89DAEE8-51BA-43F9-860E-CF01B0A6DF65}"/>
                </a:ext>
              </a:extLst>
            </p:cNvPr>
            <p:cNvGrpSpPr/>
            <p:nvPr/>
          </p:nvGrpSpPr>
          <p:grpSpPr>
            <a:xfrm>
              <a:off x="8175401" y="4933416"/>
              <a:ext cx="2033586" cy="686867"/>
              <a:chOff x="8594932" y="4033532"/>
              <a:chExt cx="2033586" cy="686867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BD78162-D489-4612-89DC-AB558D9A3260}"/>
                  </a:ext>
                </a:extLst>
              </p:cNvPr>
              <p:cNvSpPr txBox="1"/>
              <p:nvPr/>
            </p:nvSpPr>
            <p:spPr>
              <a:xfrm>
                <a:off x="8594932" y="4036757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1AA0E9D-77EF-48BC-8FD3-B1DC51FE3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4705" y="4380363"/>
                <a:ext cx="767294" cy="9758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D81C18C-5CB9-46C5-8B42-8677CB6E6BAF}"/>
                  </a:ext>
                </a:extLst>
              </p:cNvPr>
              <p:cNvSpPr txBox="1"/>
              <p:nvPr/>
            </p:nvSpPr>
            <p:spPr>
              <a:xfrm>
                <a:off x="9873616" y="4033532"/>
                <a:ext cx="6832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(seg.)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66C0E72C-DB75-4FFC-B2FE-B875EBA64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1224" y="4372087"/>
                <a:ext cx="767294" cy="9758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FE2A990-0EC3-455D-A180-F054AA03BD57}"/>
                  </a:ext>
                </a:extLst>
              </p:cNvPr>
              <p:cNvSpPr txBox="1"/>
              <p:nvPr/>
            </p:nvSpPr>
            <p:spPr>
              <a:xfrm>
                <a:off x="9795069" y="4381845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(ciclos)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A0192E-CEF8-4437-8BE8-22629205F748}"/>
                  </a:ext>
                </a:extLst>
              </p:cNvPr>
              <p:cNvSpPr txBox="1"/>
              <p:nvPr/>
            </p:nvSpPr>
            <p:spPr>
              <a:xfrm>
                <a:off x="9496507" y="41874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ndara" panose="020E0502030303020204" pitchFamily="34" charset="0"/>
                  </a:rPr>
                  <a:t>x</a:t>
                </a:r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58AFEE-B153-4FF8-8CE4-726C6B14869C}"/>
                </a:ext>
              </a:extLst>
            </p:cNvPr>
            <p:cNvSpPr txBox="1"/>
            <p:nvPr/>
          </p:nvSpPr>
          <p:spPr>
            <a:xfrm>
              <a:off x="6165727" y="5081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D1598DB-BA61-4D06-AD19-7C8323AFB89E}"/>
                </a:ext>
              </a:extLst>
            </p:cNvPr>
            <p:cNvSpPr txBox="1"/>
            <p:nvPr/>
          </p:nvSpPr>
          <p:spPr>
            <a:xfrm>
              <a:off x="7921723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F953DAE-89CF-43BB-997C-6D8F500C79C9}"/>
                </a:ext>
              </a:extLst>
            </p:cNvPr>
            <p:cNvSpPr txBox="1"/>
            <p:nvPr/>
          </p:nvSpPr>
          <p:spPr>
            <a:xfrm>
              <a:off x="10291254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=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2BA8C57-6C8A-430E-956C-ED11AF31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792" y="4994960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8EEBAA5-945C-48FF-8F2B-81BDF50CF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916" y="5342459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DA176AE-DE7E-4F14-860F-F302276B356F}"/>
              </a:ext>
            </a:extLst>
          </p:cNvPr>
          <p:cNvSpPr txBox="1"/>
          <p:nvPr/>
        </p:nvSpPr>
        <p:spPr>
          <a:xfrm>
            <a:off x="7077527" y="3301118"/>
            <a:ext cx="3158958" cy="132158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/>
              <a:t>O tempo transcorrido precisa ser dividido pela frequência do timer</a:t>
            </a:r>
          </a:p>
        </p:txBody>
      </p:sp>
    </p:spTree>
    <p:extLst>
      <p:ext uri="{BB962C8B-B14F-4D97-AF65-F5344CB8AC3E}">
        <p14:creationId xmlns:p14="http://schemas.microsoft.com/office/powerpoint/2010/main" val="16468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 abaixo ilustra a </a:t>
            </a:r>
            <a:r>
              <a:rPr lang="pt-BR" dirty="0">
                <a:solidFill>
                  <a:schemeClr val="accent1"/>
                </a:solidFill>
              </a:rPr>
              <a:t>utilização das funções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55465" y="2708085"/>
            <a:ext cx="654551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QueryPerformanceFrequency(&amp;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9D37F4-0CF6-4437-B733-B556E097D67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AA6DFF5D-C5C5-476B-BABF-F86CAFF36D2A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8874DC6-0D19-43AD-966B-ED132C707CAD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7BD0E0C-4344-4314-92E2-F448A24F428A}"/>
              </a:ext>
            </a:extLst>
          </p:cNvPr>
          <p:cNvGrpSpPr/>
          <p:nvPr/>
        </p:nvGrpSpPr>
        <p:grpSpPr>
          <a:xfrm>
            <a:off x="6009822" y="2996391"/>
            <a:ext cx="4241972" cy="1259885"/>
            <a:chOff x="1631504" y="4514742"/>
            <a:chExt cx="4984303" cy="1480361"/>
          </a:xfrm>
        </p:grpSpPr>
        <p:cxnSp>
          <p:nvCxnSpPr>
            <p:cNvPr id="12" name="Conector de seta reta 3">
              <a:extLst>
                <a:ext uri="{FF2B5EF4-FFF2-40B4-BE49-F238E27FC236}">
                  <a16:creationId xmlns:a16="http://schemas.microsoft.com/office/drawing/2014/main" id="{9731BCCD-F2CD-4618-850C-67E8ED324BCC}"/>
                </a:ext>
              </a:extLst>
            </p:cNvPr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F10C026-E938-4F67-ACE9-FC1115B4CFDF}"/>
                </a:ext>
              </a:extLst>
            </p:cNvPr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9B9B1D6-922D-4456-92AF-A3A94B64E08C}"/>
                </a:ext>
              </a:extLst>
            </p:cNvPr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have direita 7">
              <a:extLst>
                <a:ext uri="{FF2B5EF4-FFF2-40B4-BE49-F238E27FC236}">
                  <a16:creationId xmlns:a16="http://schemas.microsoft.com/office/drawing/2014/main" id="{A3702DBE-5DF1-428A-A6AF-053F01BD9D13}"/>
                </a:ext>
              </a:extLst>
            </p:cNvPr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63432A0-511B-4E6F-83B1-241A0E510EF1}"/>
                </a:ext>
              </a:extLst>
            </p:cNvPr>
            <p:cNvSpPr txBox="1"/>
            <p:nvPr/>
          </p:nvSpPr>
          <p:spPr>
            <a:xfrm>
              <a:off x="5613395" y="4933262"/>
              <a:ext cx="1002412" cy="39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tempo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C3F19CD-0FCC-41AE-9B04-F7F16F538479}"/>
                </a:ext>
              </a:extLst>
            </p:cNvPr>
            <p:cNvSpPr txBox="1"/>
            <p:nvPr/>
          </p:nvSpPr>
          <p:spPr>
            <a:xfrm rot="3194236">
              <a:off x="2033000" y="4403614"/>
              <a:ext cx="470128" cy="6923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C64C7B8-AD72-46FD-97BE-B1E90CD18DB3}"/>
                </a:ext>
              </a:extLst>
            </p:cNvPr>
            <p:cNvSpPr txBox="1"/>
            <p:nvPr/>
          </p:nvSpPr>
          <p:spPr>
            <a:xfrm rot="3194236">
              <a:off x="4533071" y="4553261"/>
              <a:ext cx="470128" cy="45882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C683F0C-C498-486A-AF13-7AF0BAF4E3F8}"/>
                </a:ext>
              </a:extLst>
            </p:cNvPr>
            <p:cNvSpPr txBox="1"/>
            <p:nvPr/>
          </p:nvSpPr>
          <p:spPr>
            <a:xfrm>
              <a:off x="2648353" y="5633466"/>
              <a:ext cx="1471408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timeElapsed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uso de um </a:t>
            </a:r>
            <a:r>
              <a:rPr lang="pt-BR" dirty="0">
                <a:solidFill>
                  <a:schemeClr val="accent3"/>
                </a:solidFill>
              </a:rPr>
              <a:t>motor gráfico </a:t>
            </a:r>
            <a:r>
              <a:rPr lang="pt-BR" dirty="0"/>
              <a:t>permite </a:t>
            </a:r>
            <a:r>
              <a:rPr lang="pt-BR" dirty="0">
                <a:solidFill>
                  <a:schemeClr val="accent1"/>
                </a:solidFill>
              </a:rPr>
              <a:t>organizar e simplificar</a:t>
            </a:r>
            <a:r>
              <a:rPr lang="pt-BR" dirty="0"/>
              <a:t> o código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 aplicação gráfica deve ser criada dentro das funções: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Init</a:t>
            </a:r>
            <a:r>
              <a:rPr lang="pt-BR" dirty="0"/>
              <a:t>: alocação de memória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Update</a:t>
            </a:r>
            <a:r>
              <a:rPr lang="pt-BR" dirty="0"/>
              <a:t>: atualização dos objetos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Draw</a:t>
            </a:r>
            <a:r>
              <a:rPr lang="pt-BR" dirty="0"/>
              <a:t>: desenho de animações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Display</a:t>
            </a:r>
            <a:r>
              <a:rPr lang="pt-BR" dirty="0"/>
              <a:t>: desenho de objetos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Finalize</a:t>
            </a:r>
            <a:r>
              <a:rPr lang="pt-BR" dirty="0"/>
              <a:t>: liberação de memória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D9882-E1C9-402E-BA96-E92573F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37E7E-6FB6-4F90-AC16-8463ED1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velocidade das animações</a:t>
            </a:r>
            <a:r>
              <a:rPr lang="pt-BR" dirty="0"/>
              <a:t> não deve </a:t>
            </a:r>
            <a:r>
              <a:rPr lang="pt-BR" dirty="0">
                <a:solidFill>
                  <a:schemeClr val="accent1"/>
                </a:solidFill>
              </a:rPr>
              <a:t>depender da máquina</a:t>
            </a:r>
          </a:p>
          <a:p>
            <a:pPr lvl="1"/>
            <a:r>
              <a:rPr lang="pt-BR" dirty="0"/>
              <a:t>O controle pode ser feito usando: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constante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Tela é atualizada em intervalos constantes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	33.333ms (30FPS)</a:t>
            </a:r>
            <a:br>
              <a:rPr lang="pt-BR" dirty="0"/>
            </a:br>
            <a:r>
              <a:rPr lang="pt-BR" dirty="0"/>
              <a:t>	16.666ms (60FPS)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variável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O tempo do quadro é passado para o Update da aplicação, que deve 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movimentar os objetos em quantidades proporcionais ao tempo do quadro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pt-BR" dirty="0"/>
              <a:t>Update(10.8)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22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Todas</a:t>
            </a:r>
            <a:r>
              <a:rPr lang="pt-BR" dirty="0"/>
              <a:t> as </a:t>
            </a:r>
            <a:r>
              <a:rPr lang="pt-BR" dirty="0">
                <a:solidFill>
                  <a:schemeClr val="accent3"/>
                </a:solidFill>
              </a:rPr>
              <a:t>aplicações gráficas </a:t>
            </a:r>
            <a:r>
              <a:rPr lang="pt-BR" dirty="0">
                <a:solidFill>
                  <a:schemeClr val="accent1"/>
                </a:solidFill>
              </a:rPr>
              <a:t>precisam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Carregar arquivos e alocar memória</a:t>
            </a:r>
          </a:p>
          <a:p>
            <a:pPr lvl="2"/>
            <a:r>
              <a:rPr lang="pt-BR" dirty="0"/>
              <a:t>Modelos 3D</a:t>
            </a:r>
          </a:p>
          <a:p>
            <a:pPr lvl="2"/>
            <a:r>
              <a:rPr lang="pt-BR" dirty="0"/>
              <a:t>Texturas</a:t>
            </a:r>
          </a:p>
          <a:p>
            <a:pPr lvl="1"/>
            <a:r>
              <a:rPr lang="pt-BR" dirty="0"/>
              <a:t>Ler os dispositivos de entrada</a:t>
            </a:r>
          </a:p>
          <a:p>
            <a:pPr lvl="1"/>
            <a:r>
              <a:rPr lang="pt-BR" dirty="0"/>
              <a:t>Atualizar os objetos na cena</a:t>
            </a:r>
          </a:p>
          <a:p>
            <a:pPr lvl="1"/>
            <a:r>
              <a:rPr lang="pt-BR" dirty="0"/>
              <a:t>Produzir uma imagem</a:t>
            </a:r>
          </a:p>
          <a:p>
            <a:pPr lvl="1"/>
            <a:r>
              <a:rPr lang="pt-BR" dirty="0"/>
              <a:t>Exibir o resultado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spreadsheet-editor-293">
            <a:hlinkClick r:id="" action="ppaction://media"/>
            <a:extLst>
              <a:ext uri="{FF2B5EF4-FFF2-40B4-BE49-F238E27FC236}">
                <a16:creationId xmlns:a16="http://schemas.microsoft.com/office/drawing/2014/main" id="{9065903C-0BB9-4894-A480-0C6ABAEDA6E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4667"/>
                </p14:media>
              </p:ext>
            </p:extLst>
          </p:nvPr>
        </p:nvPicPr>
        <p:blipFill rotWithShape="1">
          <a:blip r:embed="rId5"/>
          <a:srcRect l="21631" t="230" r="16728" b="-1"/>
          <a:stretch>
            <a:fillRect/>
          </a:stretch>
        </p:blipFill>
        <p:spPr>
          <a:xfrm>
            <a:off x="6505533" y="3233222"/>
            <a:ext cx="4547830" cy="20895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3EFE73-4405-43CF-9C3B-D123D0D5D140}"/>
              </a:ext>
            </a:extLst>
          </p:cNvPr>
          <p:cNvSpPr txBox="1"/>
          <p:nvPr/>
        </p:nvSpPr>
        <p:spPr>
          <a:xfrm>
            <a:off x="10209862" y="538124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Blender</a:t>
            </a:r>
          </a:p>
        </p:txBody>
      </p:sp>
    </p:spTree>
    <p:extLst>
      <p:ext uri="{BB962C8B-B14F-4D97-AF65-F5344CB8AC3E}">
        <p14:creationId xmlns:p14="http://schemas.microsoft.com/office/powerpoint/2010/main" val="2454946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8ECB-4DB7-40BB-B27A-7EA86898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Gráfica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BC0907-11F2-40C7-AECA-D3B15BF2049E}"/>
              </a:ext>
            </a:extLst>
          </p:cNvPr>
          <p:cNvSpPr/>
          <p:nvPr/>
        </p:nvSpPr>
        <p:spPr>
          <a:xfrm>
            <a:off x="9272039" y="3825100"/>
            <a:ext cx="136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Frequência pode ser fixa ou variável</a:t>
            </a:r>
          </a:p>
        </p:txBody>
      </p:sp>
      <p:sp>
        <p:nvSpPr>
          <p:cNvPr id="5" name="Seta: para Baixo 32">
            <a:extLst>
              <a:ext uri="{FF2B5EF4-FFF2-40B4-BE49-F238E27FC236}">
                <a16:creationId xmlns:a16="http://schemas.microsoft.com/office/drawing/2014/main" id="{74B3DA2F-F42F-423C-8CC7-5C0C07670778}"/>
              </a:ext>
            </a:extLst>
          </p:cNvPr>
          <p:cNvSpPr/>
          <p:nvPr/>
        </p:nvSpPr>
        <p:spPr>
          <a:xfrm>
            <a:off x="4145822" y="2308861"/>
            <a:ext cx="4150212" cy="3508977"/>
          </a:xfrm>
          <a:custGeom>
            <a:avLst/>
            <a:gdLst>
              <a:gd name="connsiteX0" fmla="*/ 0 w 3663945"/>
              <a:gd name="connsiteY0" fmla="*/ 2526705 h 4358677"/>
              <a:gd name="connsiteX1" fmla="*/ 915986 w 3663945"/>
              <a:gd name="connsiteY1" fmla="*/ 2526705 h 4358677"/>
              <a:gd name="connsiteX2" fmla="*/ 915986 w 3663945"/>
              <a:gd name="connsiteY2" fmla="*/ 0 h 4358677"/>
              <a:gd name="connsiteX3" fmla="*/ 2747959 w 3663945"/>
              <a:gd name="connsiteY3" fmla="*/ 0 h 4358677"/>
              <a:gd name="connsiteX4" fmla="*/ 2747959 w 3663945"/>
              <a:gd name="connsiteY4" fmla="*/ 2526705 h 4358677"/>
              <a:gd name="connsiteX5" fmla="*/ 3663945 w 3663945"/>
              <a:gd name="connsiteY5" fmla="*/ 2526705 h 4358677"/>
              <a:gd name="connsiteX6" fmla="*/ 1831973 w 3663945"/>
              <a:gd name="connsiteY6" fmla="*/ 4358677 h 4358677"/>
              <a:gd name="connsiteX7" fmla="*/ 0 w 3663945"/>
              <a:gd name="connsiteY7" fmla="*/ 2526705 h 4358677"/>
              <a:gd name="connsiteX0" fmla="*/ 0 w 3663945"/>
              <a:gd name="connsiteY0" fmla="*/ 2526705 h 3349027"/>
              <a:gd name="connsiteX1" fmla="*/ 915986 w 3663945"/>
              <a:gd name="connsiteY1" fmla="*/ 2526705 h 3349027"/>
              <a:gd name="connsiteX2" fmla="*/ 915986 w 3663945"/>
              <a:gd name="connsiteY2" fmla="*/ 0 h 3349027"/>
              <a:gd name="connsiteX3" fmla="*/ 2747959 w 3663945"/>
              <a:gd name="connsiteY3" fmla="*/ 0 h 3349027"/>
              <a:gd name="connsiteX4" fmla="*/ 2747959 w 3663945"/>
              <a:gd name="connsiteY4" fmla="*/ 2526705 h 3349027"/>
              <a:gd name="connsiteX5" fmla="*/ 3663945 w 3663945"/>
              <a:gd name="connsiteY5" fmla="*/ 2526705 h 3349027"/>
              <a:gd name="connsiteX6" fmla="*/ 1793873 w 3663945"/>
              <a:gd name="connsiteY6" fmla="*/ 3349027 h 3349027"/>
              <a:gd name="connsiteX7" fmla="*/ 0 w 3663945"/>
              <a:gd name="connsiteY7" fmla="*/ 2526705 h 3349027"/>
              <a:gd name="connsiteX0" fmla="*/ 0 w 3663945"/>
              <a:gd name="connsiteY0" fmla="*/ 2526705 h 3585447"/>
              <a:gd name="connsiteX1" fmla="*/ 915986 w 3663945"/>
              <a:gd name="connsiteY1" fmla="*/ 2526705 h 3585447"/>
              <a:gd name="connsiteX2" fmla="*/ 915986 w 3663945"/>
              <a:gd name="connsiteY2" fmla="*/ 0 h 3585447"/>
              <a:gd name="connsiteX3" fmla="*/ 2747959 w 3663945"/>
              <a:gd name="connsiteY3" fmla="*/ 0 h 3585447"/>
              <a:gd name="connsiteX4" fmla="*/ 2747959 w 3663945"/>
              <a:gd name="connsiteY4" fmla="*/ 2526705 h 3585447"/>
              <a:gd name="connsiteX5" fmla="*/ 3663945 w 3663945"/>
              <a:gd name="connsiteY5" fmla="*/ 2526705 h 3585447"/>
              <a:gd name="connsiteX6" fmla="*/ 1802282 w 3663945"/>
              <a:gd name="connsiteY6" fmla="*/ 3585447 h 3585447"/>
              <a:gd name="connsiteX7" fmla="*/ 0 w 3663945"/>
              <a:gd name="connsiteY7" fmla="*/ 2526705 h 35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3945" h="3585447">
                <a:moveTo>
                  <a:pt x="0" y="2526705"/>
                </a:moveTo>
                <a:lnTo>
                  <a:pt x="915986" y="2526705"/>
                </a:lnTo>
                <a:lnTo>
                  <a:pt x="915986" y="0"/>
                </a:lnTo>
                <a:lnTo>
                  <a:pt x="2747959" y="0"/>
                </a:lnTo>
                <a:lnTo>
                  <a:pt x="2747959" y="2526705"/>
                </a:lnTo>
                <a:lnTo>
                  <a:pt x="3663945" y="2526705"/>
                </a:lnTo>
                <a:lnTo>
                  <a:pt x="1802282" y="3585447"/>
                </a:lnTo>
                <a:lnTo>
                  <a:pt x="0" y="2526705"/>
                </a:lnTo>
                <a:close/>
              </a:path>
            </a:pathLst>
          </a:custGeom>
          <a:solidFill>
            <a:schemeClr val="tx2">
              <a:lumMod val="10000"/>
              <a:alpha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D9DA75-10E8-442B-808B-841FBFDF9AC7}"/>
              </a:ext>
            </a:extLst>
          </p:cNvPr>
          <p:cNvSpPr/>
          <p:nvPr/>
        </p:nvSpPr>
        <p:spPr>
          <a:xfrm>
            <a:off x="5364008" y="3494970"/>
            <a:ext cx="1713424" cy="359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Entrada do usuário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D58ACF-6E92-4DDA-85CA-F3850727FB75}"/>
              </a:ext>
            </a:extLst>
          </p:cNvPr>
          <p:cNvSpPr/>
          <p:nvPr/>
        </p:nvSpPr>
        <p:spPr>
          <a:xfrm>
            <a:off x="5365328" y="3959927"/>
            <a:ext cx="1710128" cy="3593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Atualização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A0EE08-C9C9-4102-A6C7-313713F7DACC}"/>
              </a:ext>
            </a:extLst>
          </p:cNvPr>
          <p:cNvSpPr/>
          <p:nvPr/>
        </p:nvSpPr>
        <p:spPr>
          <a:xfrm>
            <a:off x="5364009" y="3023947"/>
            <a:ext cx="1722134" cy="362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Eventos do Windows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2B46C4-BD68-4409-ADE5-C4A4ADEC9BBE}"/>
              </a:ext>
            </a:extLst>
          </p:cNvPr>
          <p:cNvSpPr/>
          <p:nvPr/>
        </p:nvSpPr>
        <p:spPr>
          <a:xfrm>
            <a:off x="1841078" y="3698011"/>
            <a:ext cx="2385539" cy="8832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Liberação de memória Fechamento de arquivos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74EDE1-9CC3-4361-A949-533E68969E6C}"/>
              </a:ext>
            </a:extLst>
          </p:cNvPr>
          <p:cNvSpPr/>
          <p:nvPr/>
        </p:nvSpPr>
        <p:spPr>
          <a:xfrm>
            <a:off x="8096954" y="3324283"/>
            <a:ext cx="843834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Teclado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CE10DB-B0A5-4C10-8A9C-1902FE9C1DAE}"/>
              </a:ext>
            </a:extLst>
          </p:cNvPr>
          <p:cNvSpPr/>
          <p:nvPr/>
        </p:nvSpPr>
        <p:spPr>
          <a:xfrm>
            <a:off x="8092336" y="3711614"/>
            <a:ext cx="853070" cy="3269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Mouse</a:t>
            </a:r>
          </a:p>
        </p:txBody>
      </p:sp>
      <p:cxnSp>
        <p:nvCxnSpPr>
          <p:cNvPr id="13" name="Conector angulado 13">
            <a:extLst>
              <a:ext uri="{FF2B5EF4-FFF2-40B4-BE49-F238E27FC236}">
                <a16:creationId xmlns:a16="http://schemas.microsoft.com/office/drawing/2014/main" id="{352DD3B4-D8BA-4B79-8E91-7970D70EA34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077432" y="3487780"/>
            <a:ext cx="1019522" cy="186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5">
            <a:extLst>
              <a:ext uri="{FF2B5EF4-FFF2-40B4-BE49-F238E27FC236}">
                <a16:creationId xmlns:a16="http://schemas.microsoft.com/office/drawing/2014/main" id="{2B4137EE-4D8E-40C3-8171-6768DFBB5941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7077432" y="3674656"/>
            <a:ext cx="1014904" cy="2004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31">
            <a:extLst>
              <a:ext uri="{FF2B5EF4-FFF2-40B4-BE49-F238E27FC236}">
                <a16:creationId xmlns:a16="http://schemas.microsoft.com/office/drawing/2014/main" id="{C7C17D9F-B768-4B89-9A31-75E5CA8ED30F}"/>
              </a:ext>
            </a:extLst>
          </p:cNvPr>
          <p:cNvCxnSpPr>
            <a:cxnSpLocks/>
            <a:stCxn id="42" idx="3"/>
            <a:endCxn id="21" idx="3"/>
          </p:cNvCxnSpPr>
          <p:nvPr/>
        </p:nvCxnSpPr>
        <p:spPr>
          <a:xfrm flipH="1" flipV="1">
            <a:off x="9090143" y="2631074"/>
            <a:ext cx="718059" cy="3297525"/>
          </a:xfrm>
          <a:prstGeom prst="bentConnector3">
            <a:avLst>
              <a:gd name="adj1" fmla="val -1210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F028E5-5EBC-4E7B-82F0-1933B7CE27E9}"/>
              </a:ext>
            </a:extLst>
          </p:cNvPr>
          <p:cNvSpPr txBox="1"/>
          <p:nvPr/>
        </p:nvSpPr>
        <p:spPr>
          <a:xfrm>
            <a:off x="4323899" y="38345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Sair?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FC2C8-37C4-4FAC-B4C8-534BF1EDA4C8}"/>
              </a:ext>
            </a:extLst>
          </p:cNvPr>
          <p:cNvSpPr txBox="1"/>
          <p:nvPr/>
        </p:nvSpPr>
        <p:spPr>
          <a:xfrm>
            <a:off x="5174828" y="2447957"/>
            <a:ext cx="20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Laço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079E3DB-8B8D-41B9-878E-FC44C60C839C}"/>
              </a:ext>
            </a:extLst>
          </p:cNvPr>
          <p:cNvSpPr/>
          <p:nvPr/>
        </p:nvSpPr>
        <p:spPr>
          <a:xfrm>
            <a:off x="5364008" y="4424885"/>
            <a:ext cx="1722135" cy="3593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Desenho</a:t>
            </a:r>
          </a:p>
        </p:txBody>
      </p:sp>
      <p:cxnSp>
        <p:nvCxnSpPr>
          <p:cNvPr id="20" name="Conector de seta reta 39">
            <a:extLst>
              <a:ext uri="{FF2B5EF4-FFF2-40B4-BE49-F238E27FC236}">
                <a16:creationId xmlns:a16="http://schemas.microsoft.com/office/drawing/2014/main" id="{FC2AC76E-12BA-4F65-A6B6-E3F38E0E9792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7265956" y="2631074"/>
            <a:ext cx="681644" cy="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FAD55B1-67F7-43CE-8FEA-3651A0B682C4}"/>
              </a:ext>
            </a:extLst>
          </p:cNvPr>
          <p:cNvGrpSpPr/>
          <p:nvPr/>
        </p:nvGrpSpPr>
        <p:grpSpPr>
          <a:xfrm>
            <a:off x="7947600" y="2250226"/>
            <a:ext cx="1142543" cy="761695"/>
            <a:chOff x="5347254" y="5456990"/>
            <a:chExt cx="1512168" cy="1008112"/>
          </a:xfrm>
        </p:grpSpPr>
        <p:sp>
          <p:nvSpPr>
            <p:cNvPr id="21" name="Retângulo de cantos arredondados 23">
              <a:extLst>
                <a:ext uri="{FF2B5EF4-FFF2-40B4-BE49-F238E27FC236}">
                  <a16:creationId xmlns:a16="http://schemas.microsoft.com/office/drawing/2014/main" id="{9B91833C-C5C7-4045-A68F-24DBF6C50DA1}"/>
                </a:ext>
              </a:extLst>
            </p:cNvPr>
            <p:cNvSpPr/>
            <p:nvPr/>
          </p:nvSpPr>
          <p:spPr>
            <a:xfrm>
              <a:off x="5347254" y="5456990"/>
              <a:ext cx="1512168" cy="100811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B7DFEF3B-9883-48D7-BD71-0DB95D3B894C}"/>
                </a:ext>
              </a:extLst>
            </p:cNvPr>
            <p:cNvSpPr/>
            <p:nvPr/>
          </p:nvSpPr>
          <p:spPr>
            <a:xfrm>
              <a:off x="5665344" y="5921314"/>
              <a:ext cx="255525" cy="220736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61651A6-17E7-4DCB-8339-D6C7278B88CA}"/>
                </a:ext>
              </a:extLst>
            </p:cNvPr>
            <p:cNvSpPr/>
            <p:nvPr/>
          </p:nvSpPr>
          <p:spPr>
            <a:xfrm>
              <a:off x="5985972" y="5623031"/>
              <a:ext cx="227181" cy="2392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990A39B-EB09-4B45-8AD2-3FF024F4222C}"/>
                </a:ext>
              </a:extLst>
            </p:cNvPr>
            <p:cNvSpPr/>
            <p:nvPr/>
          </p:nvSpPr>
          <p:spPr>
            <a:xfrm rot="10800000">
              <a:off x="6281191" y="5945239"/>
              <a:ext cx="334738" cy="272765"/>
            </a:xfrm>
            <a:custGeom>
              <a:avLst/>
              <a:gdLst>
                <a:gd name="connsiteX0" fmla="*/ 106139 w 425430"/>
                <a:gd name="connsiteY0" fmla="*/ 259398 h 430848"/>
                <a:gd name="connsiteX1" fmla="*/ 229964 w 425430"/>
                <a:gd name="connsiteY1" fmla="*/ 135573 h 430848"/>
                <a:gd name="connsiteX2" fmla="*/ 229964 w 425430"/>
                <a:gd name="connsiteY2" fmla="*/ 411798 h 430848"/>
                <a:gd name="connsiteX3" fmla="*/ 20414 w 425430"/>
                <a:gd name="connsiteY3" fmla="*/ 316548 h 430848"/>
                <a:gd name="connsiteX4" fmla="*/ 48989 w 425430"/>
                <a:gd name="connsiteY4" fmla="*/ 59373 h 430848"/>
                <a:gd name="connsiteX5" fmla="*/ 382364 w 425430"/>
                <a:gd name="connsiteY5" fmla="*/ 30798 h 430848"/>
                <a:gd name="connsiteX6" fmla="*/ 410939 w 425430"/>
                <a:gd name="connsiteY6" fmla="*/ 430848 h 430848"/>
                <a:gd name="connsiteX0" fmla="*/ 229964 w 425430"/>
                <a:gd name="connsiteY0" fmla="*/ 135573 h 430848"/>
                <a:gd name="connsiteX1" fmla="*/ 229964 w 425430"/>
                <a:gd name="connsiteY1" fmla="*/ 411798 h 430848"/>
                <a:gd name="connsiteX2" fmla="*/ 20414 w 425430"/>
                <a:gd name="connsiteY2" fmla="*/ 316548 h 430848"/>
                <a:gd name="connsiteX3" fmla="*/ 48989 w 425430"/>
                <a:gd name="connsiteY3" fmla="*/ 59373 h 430848"/>
                <a:gd name="connsiteX4" fmla="*/ 382364 w 425430"/>
                <a:gd name="connsiteY4" fmla="*/ 30798 h 430848"/>
                <a:gd name="connsiteX5" fmla="*/ 410939 w 425430"/>
                <a:gd name="connsiteY5" fmla="*/ 430848 h 430848"/>
                <a:gd name="connsiteX0" fmla="*/ 229964 w 425430"/>
                <a:gd name="connsiteY0" fmla="*/ 411798 h 430848"/>
                <a:gd name="connsiteX1" fmla="*/ 20414 w 425430"/>
                <a:gd name="connsiteY1" fmla="*/ 316548 h 430848"/>
                <a:gd name="connsiteX2" fmla="*/ 48989 w 425430"/>
                <a:gd name="connsiteY2" fmla="*/ 59373 h 430848"/>
                <a:gd name="connsiteX3" fmla="*/ 382364 w 425430"/>
                <a:gd name="connsiteY3" fmla="*/ 30798 h 430848"/>
                <a:gd name="connsiteX4" fmla="*/ 410939 w 425430"/>
                <a:gd name="connsiteY4" fmla="*/ 430848 h 4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0" h="430848">
                  <a:moveTo>
                    <a:pt x="229964" y="411798"/>
                  </a:moveTo>
                  <a:cubicBezTo>
                    <a:pt x="195039" y="441961"/>
                    <a:pt x="50577" y="375286"/>
                    <a:pt x="20414" y="316548"/>
                  </a:cubicBezTo>
                  <a:cubicBezTo>
                    <a:pt x="-9749" y="257810"/>
                    <a:pt x="-11336" y="106998"/>
                    <a:pt x="48989" y="59373"/>
                  </a:cubicBezTo>
                  <a:cubicBezTo>
                    <a:pt x="109314" y="11748"/>
                    <a:pt x="322039" y="-31115"/>
                    <a:pt x="382364" y="30798"/>
                  </a:cubicBezTo>
                  <a:cubicBezTo>
                    <a:pt x="442689" y="92710"/>
                    <a:pt x="426814" y="261779"/>
                    <a:pt x="410939" y="430848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5" name="Conector de seta reta 39">
            <a:extLst>
              <a:ext uri="{FF2B5EF4-FFF2-40B4-BE49-F238E27FC236}">
                <a16:creationId xmlns:a16="http://schemas.microsoft.com/office/drawing/2014/main" id="{9D58E9AD-8812-4FF1-8E4D-70AE6771222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26617" y="2632623"/>
            <a:ext cx="94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39">
            <a:extLst>
              <a:ext uri="{FF2B5EF4-FFF2-40B4-BE49-F238E27FC236}">
                <a16:creationId xmlns:a16="http://schemas.microsoft.com/office/drawing/2014/main" id="{DBB31090-99C3-4A97-849F-398FF04C892F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226617" y="4139613"/>
            <a:ext cx="1138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1AC05F00-7AD0-4FEE-9E0E-ED2231D72197}"/>
              </a:ext>
            </a:extLst>
          </p:cNvPr>
          <p:cNvSpPr/>
          <p:nvPr/>
        </p:nvSpPr>
        <p:spPr>
          <a:xfrm>
            <a:off x="8296034" y="5577247"/>
            <a:ext cx="1512168" cy="70270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Controle da Frequência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B6050CC-4539-4241-894A-3540D433615C}"/>
              </a:ext>
            </a:extLst>
          </p:cNvPr>
          <p:cNvSpPr/>
          <p:nvPr/>
        </p:nvSpPr>
        <p:spPr>
          <a:xfrm>
            <a:off x="1842220" y="2357196"/>
            <a:ext cx="2385539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23AD527-9518-4351-830A-D21612413256}"/>
              </a:ext>
            </a:extLst>
          </p:cNvPr>
          <p:cNvSpPr/>
          <p:nvPr/>
        </p:nvSpPr>
        <p:spPr>
          <a:xfrm>
            <a:off x="1528473" y="5017384"/>
            <a:ext cx="3010747" cy="102155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aplicação gráfica </a:t>
            </a:r>
            <a:r>
              <a:rPr lang="pt-BR" dirty="0"/>
              <a:t>é um </a:t>
            </a:r>
            <a:r>
              <a:rPr lang="pt-BR" dirty="0">
                <a:solidFill>
                  <a:schemeClr val="accent1"/>
                </a:solidFill>
              </a:rPr>
              <a:t>laço</a:t>
            </a:r>
            <a:r>
              <a:rPr lang="pt-BR" dirty="0"/>
              <a:t> rodando continuamente</a:t>
            </a:r>
          </a:p>
        </p:txBody>
      </p:sp>
      <p:cxnSp>
        <p:nvCxnSpPr>
          <p:cNvPr id="34" name="Conector angulado 31">
            <a:extLst>
              <a:ext uri="{FF2B5EF4-FFF2-40B4-BE49-F238E27FC236}">
                <a16:creationId xmlns:a16="http://schemas.microsoft.com/office/drawing/2014/main" id="{8F4B8E01-BE28-4611-ADD8-8BE371AB4C10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7187012" y="4819576"/>
            <a:ext cx="110761" cy="2107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0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</a:rPr>
              <a:t>GetMessage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é</a:t>
            </a:r>
            <a:r>
              <a:rPr lang="pt-BR" dirty="0">
                <a:solidFill>
                  <a:schemeClr val="accent1"/>
                </a:solidFill>
              </a:rPr>
              <a:t> bloqueante</a:t>
            </a:r>
          </a:p>
          <a:p>
            <a:pPr lvl="1"/>
            <a:r>
              <a:rPr lang="pt-BR" dirty="0"/>
              <a:t>Só retorna quando tem uma mensagem na fila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6C5185-D88D-468C-B7D8-2C8A0E4D2DFC}"/>
              </a:ext>
            </a:extLst>
          </p:cNvPr>
          <p:cNvSpPr/>
          <p:nvPr/>
        </p:nvSpPr>
        <p:spPr>
          <a:xfrm>
            <a:off x="1400176" y="3308856"/>
            <a:ext cx="95050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- Defina e registre uma Window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Window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564912-EF1D-4F2B-8F3D-5FB28C9EAA6C}"/>
              </a:ext>
            </a:extLst>
          </p:cNvPr>
          <p:cNvGrpSpPr/>
          <p:nvPr/>
        </p:nvGrpSpPr>
        <p:grpSpPr>
          <a:xfrm>
            <a:off x="7496175" y="4505325"/>
            <a:ext cx="3067050" cy="1323975"/>
            <a:chOff x="7400925" y="4143375"/>
            <a:chExt cx="3067050" cy="132397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545CFB1-A6CF-402D-9DC1-CFD96B64AAD2}"/>
                </a:ext>
              </a:extLst>
            </p:cNvPr>
            <p:cNvSpPr/>
            <p:nvPr/>
          </p:nvSpPr>
          <p:spPr>
            <a:xfrm>
              <a:off x="7400925" y="4143375"/>
              <a:ext cx="3067050" cy="1323975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FE754F-AF60-4C0C-BCD6-055B1B50C461}"/>
                </a:ext>
              </a:extLst>
            </p:cNvPr>
            <p:cNvSpPr/>
            <p:nvPr/>
          </p:nvSpPr>
          <p:spPr>
            <a:xfrm>
              <a:off x="7505700" y="4280153"/>
              <a:ext cx="28289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É necessário usar a função </a:t>
              </a:r>
              <a:r>
                <a:rPr lang="pt-BR" sz="1600" b="1" dirty="0">
                  <a:solidFill>
                    <a:schemeClr val="accent1"/>
                  </a:solidFill>
                </a:rPr>
                <a:t>PeekMessage</a:t>
              </a:r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que verifica se há mensagens na fila e retorna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29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/>
          <p:cNvSpPr/>
          <p:nvPr/>
        </p:nvSpPr>
        <p:spPr>
          <a:xfrm>
            <a:off x="1468124" y="2499814"/>
            <a:ext cx="1304875" cy="276726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2387587" y="4234019"/>
            <a:ext cx="1446226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2387587" y="4456249"/>
            <a:ext cx="1231912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/>
          <p:cNvSpPr/>
          <p:nvPr/>
        </p:nvSpPr>
        <p:spPr>
          <a:xfrm>
            <a:off x="1485494" y="5288017"/>
            <a:ext cx="1720517" cy="276727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47428" y="2057401"/>
            <a:ext cx="102971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Loop()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app-&gt;Init();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PeekMessage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PM_REMOVE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app-&gt;Update();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app-&gt;Draw();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WM_QUIT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app-&gt;Finalize();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>
            <a:off x="2772999" y="2638177"/>
            <a:ext cx="5007523" cy="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cxnSpLocks/>
            <a:stCxn id="11" idx="3"/>
          </p:cNvCxnSpPr>
          <p:nvPr/>
        </p:nvCxnSpPr>
        <p:spPr>
          <a:xfrm flipV="1">
            <a:off x="3833813" y="3766894"/>
            <a:ext cx="4290435" cy="580076"/>
          </a:xfrm>
          <a:prstGeom prst="bentConnector3">
            <a:avLst>
              <a:gd name="adj1" fmla="val 85481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stCxn id="14" idx="3"/>
          </p:cNvCxnSpPr>
          <p:nvPr/>
        </p:nvCxnSpPr>
        <p:spPr>
          <a:xfrm>
            <a:off x="3206011" y="5426381"/>
            <a:ext cx="4574511" cy="276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cxnSpLocks/>
            <a:endCxn id="28" idx="1"/>
          </p:cNvCxnSpPr>
          <p:nvPr/>
        </p:nvCxnSpPr>
        <p:spPr>
          <a:xfrm>
            <a:off x="3619499" y="4570022"/>
            <a:ext cx="4504749" cy="1322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1D7EB56F-5709-4676-B1DF-BCC362C41884}"/>
              </a:ext>
            </a:extLst>
          </p:cNvPr>
          <p:cNvSpPr/>
          <p:nvPr/>
        </p:nvSpPr>
        <p:spPr>
          <a:xfrm>
            <a:off x="8124248" y="3587207"/>
            <a:ext cx="1710128" cy="35937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Atualização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618B1E85-097F-4F32-95B1-417F96D1DB8C}"/>
              </a:ext>
            </a:extLst>
          </p:cNvPr>
          <p:cNvSpPr/>
          <p:nvPr/>
        </p:nvSpPr>
        <p:spPr>
          <a:xfrm>
            <a:off x="7780522" y="4987539"/>
            <a:ext cx="2385539" cy="883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Liberação de memória Fechamento de arquivos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D8C38421-CEC1-48DC-89E1-B3AD8C4AE6F4}"/>
              </a:ext>
            </a:extLst>
          </p:cNvPr>
          <p:cNvSpPr/>
          <p:nvPr/>
        </p:nvSpPr>
        <p:spPr>
          <a:xfrm>
            <a:off x="7786543" y="2205410"/>
            <a:ext cx="2385539" cy="8640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322A2A9-8E83-4C3F-9D7B-2D1003905537}"/>
              </a:ext>
            </a:extLst>
          </p:cNvPr>
          <p:cNvSpPr/>
          <p:nvPr/>
        </p:nvSpPr>
        <p:spPr>
          <a:xfrm>
            <a:off x="8124248" y="4390340"/>
            <a:ext cx="1710128" cy="36200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Desenho</a:t>
            </a:r>
          </a:p>
        </p:txBody>
      </p:sp>
    </p:spTree>
    <p:extLst>
      <p:ext uri="{BB962C8B-B14F-4D97-AF65-F5344CB8AC3E}">
        <p14:creationId xmlns:p14="http://schemas.microsoft.com/office/powerpoint/2010/main" val="13048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Podemos </a:t>
            </a:r>
            <a:r>
              <a:rPr lang="pt-BR" dirty="0">
                <a:solidFill>
                  <a:schemeClr val="accent3"/>
                </a:solidFill>
              </a:rPr>
              <a:t>abstrair o laço principal </a:t>
            </a:r>
            <a:r>
              <a:rPr lang="pt-BR" dirty="0"/>
              <a:t>usando um </a:t>
            </a:r>
            <a:r>
              <a:rPr lang="pt-BR" dirty="0">
                <a:solidFill>
                  <a:schemeClr val="accent1"/>
                </a:solidFill>
              </a:rPr>
              <a:t>motor gráfico</a:t>
            </a:r>
          </a:p>
          <a:p>
            <a:pPr lvl="1"/>
            <a:r>
              <a:rPr lang="pt-BR" dirty="0"/>
              <a:t>Uma janela precisa </a:t>
            </a:r>
            <a:br>
              <a:rPr lang="pt-BR" dirty="0"/>
            </a:br>
            <a:r>
              <a:rPr lang="pt-BR" dirty="0"/>
              <a:t>ser configurada e criada </a:t>
            </a:r>
          </a:p>
          <a:p>
            <a:pPr lvl="1"/>
            <a:r>
              <a:rPr lang="pt-BR" dirty="0"/>
              <a:t>Vários sistemas precisam </a:t>
            </a:r>
            <a:br>
              <a:rPr lang="pt-BR" dirty="0"/>
            </a:br>
            <a:r>
              <a:rPr lang="pt-BR" dirty="0"/>
              <a:t>ser inicializados e um laço</a:t>
            </a:r>
            <a:br>
              <a:rPr lang="pt-BR" dirty="0"/>
            </a:br>
            <a:r>
              <a:rPr lang="pt-BR" dirty="0"/>
              <a:t>deve ser operado</a:t>
            </a:r>
          </a:p>
          <a:p>
            <a:pPr lvl="1"/>
            <a:r>
              <a:rPr lang="pt-BR" dirty="0"/>
              <a:t>O motor facilita a </a:t>
            </a:r>
            <a:br>
              <a:rPr lang="pt-BR" dirty="0"/>
            </a:br>
            <a:r>
              <a:rPr lang="pt-BR" dirty="0"/>
              <a:t>programação da </a:t>
            </a:r>
            <a:br>
              <a:rPr lang="pt-BR" dirty="0"/>
            </a:br>
            <a:r>
              <a:rPr lang="pt-BR" dirty="0"/>
              <a:t>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568BE5B-E030-4792-B9B2-0884F3210FBA}"/>
              </a:ext>
            </a:extLst>
          </p:cNvPr>
          <p:cNvGrpSpPr/>
          <p:nvPr/>
        </p:nvGrpSpPr>
        <p:grpSpPr>
          <a:xfrm>
            <a:off x="5663952" y="3070126"/>
            <a:ext cx="5040560" cy="2808312"/>
            <a:chOff x="5287255" y="3588883"/>
            <a:chExt cx="5040560" cy="2808312"/>
          </a:xfrm>
        </p:grpSpPr>
        <p:sp>
          <p:nvSpPr>
            <p:cNvPr id="19" name="Retângulo 18"/>
            <p:cNvSpPr/>
            <p:nvPr/>
          </p:nvSpPr>
          <p:spPr>
            <a:xfrm>
              <a:off x="5287255" y="4092939"/>
              <a:ext cx="504056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50265" y="4596995"/>
              <a:ext cx="431751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52175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7388006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25210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9109848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554358" y="4685307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Timer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588186" y="4685307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Input</a:t>
              </a:r>
              <a:endParaRPr lang="pt-BR" sz="12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70430" y="4685307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Window</a:t>
              </a:r>
              <a:endParaRPr lang="pt-BR" sz="12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410917" y="4685307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App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43430" y="4685307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Graphics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103654" y="4191078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Motor Gráfico</a:t>
              </a:r>
              <a:endParaRPr lang="pt-BR" sz="12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867300" y="5965147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867301" y="5389083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DirectX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67302" y="3588883"/>
              <a:ext cx="1880467" cy="360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Aplicação</a:t>
              </a:r>
            </a:p>
          </p:txBody>
        </p:sp>
        <p:cxnSp>
          <p:nvCxnSpPr>
            <p:cNvPr id="26" name="Conector reto 25"/>
            <p:cNvCxnSpPr>
              <a:stCxn id="24" idx="2"/>
              <a:endCxn id="19" idx="0"/>
            </p:cNvCxnSpPr>
            <p:nvPr/>
          </p:nvCxnSpPr>
          <p:spPr>
            <a:xfrm>
              <a:off x="7807535" y="394892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9" idx="2"/>
              <a:endCxn id="22" idx="0"/>
            </p:cNvCxnSpPr>
            <p:nvPr/>
          </p:nvCxnSpPr>
          <p:spPr>
            <a:xfrm flipH="1">
              <a:off x="7807535" y="5245067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2" idx="2"/>
              <a:endCxn id="21" idx="0"/>
            </p:cNvCxnSpPr>
            <p:nvPr/>
          </p:nvCxnSpPr>
          <p:spPr>
            <a:xfrm flipH="1">
              <a:off x="7807534" y="5821131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7246C2F-6EF4-43C1-A962-6717B8B1589B}"/>
              </a:ext>
            </a:extLst>
          </p:cNvPr>
          <p:cNvGrpSpPr/>
          <p:nvPr/>
        </p:nvGrpSpPr>
        <p:grpSpPr>
          <a:xfrm>
            <a:off x="1162837" y="2406519"/>
            <a:ext cx="3937091" cy="2692719"/>
            <a:chOff x="959661" y="2266390"/>
            <a:chExt cx="3937091" cy="2692719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36AF8B2-0AA0-459E-B385-70F0AD6DA2F3}"/>
                </a:ext>
              </a:extLst>
            </p:cNvPr>
            <p:cNvSpPr/>
            <p:nvPr/>
          </p:nvSpPr>
          <p:spPr>
            <a:xfrm>
              <a:off x="959661" y="2593197"/>
              <a:ext cx="1224136" cy="8665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Engine</a:t>
              </a:r>
            </a:p>
          </p:txBody>
        </p: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8D4846F9-9036-4741-B889-088E5AD3C94E}"/>
                </a:ext>
              </a:extLst>
            </p:cNvPr>
            <p:cNvGrpSpPr/>
            <p:nvPr/>
          </p:nvGrpSpPr>
          <p:grpSpPr>
            <a:xfrm>
              <a:off x="2180781" y="2266390"/>
              <a:ext cx="2715971" cy="2692719"/>
              <a:chOff x="2180781" y="2266390"/>
              <a:chExt cx="2715971" cy="2692719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6FDF420F-EC0F-43A7-92EB-9BF78ABCEEA9}"/>
                  </a:ext>
                </a:extLst>
              </p:cNvPr>
              <p:cNvSpPr/>
              <p:nvPr/>
            </p:nvSpPr>
            <p:spPr>
              <a:xfrm>
                <a:off x="3672615" y="2962778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8B68E85-A660-45E6-AF22-54073CF049E1}"/>
                  </a:ext>
                </a:extLst>
              </p:cNvPr>
              <p:cNvSpPr/>
              <p:nvPr/>
            </p:nvSpPr>
            <p:spPr>
              <a:xfrm>
                <a:off x="3672616" y="365916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</a:p>
            </p:txBody>
          </p:sp>
          <p:cxnSp>
            <p:nvCxnSpPr>
              <p:cNvPr id="74" name="Conector angulado 47">
                <a:extLst>
                  <a:ext uri="{FF2B5EF4-FFF2-40B4-BE49-F238E27FC236}">
                    <a16:creationId xmlns:a16="http://schemas.microsoft.com/office/drawing/2014/main" id="{205890F5-19C3-4DA8-8A36-9BD7D6D13CE8}"/>
                  </a:ext>
                </a:extLst>
              </p:cNvPr>
              <p:cNvCxnSpPr>
                <a:cxnSpLocks/>
                <a:stCxn id="65" idx="1"/>
                <a:endCxn id="103" idx="3"/>
              </p:cNvCxnSpPr>
              <p:nvPr/>
            </p:nvCxnSpPr>
            <p:spPr>
              <a:xfrm rot="10800000">
                <a:off x="2285259" y="2932068"/>
                <a:ext cx="1387356" cy="33255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angulado 48">
                <a:extLst>
                  <a:ext uri="{FF2B5EF4-FFF2-40B4-BE49-F238E27FC236}">
                    <a16:creationId xmlns:a16="http://schemas.microsoft.com/office/drawing/2014/main" id="{61774BEE-B7CE-4824-9B9D-88E70864C8B9}"/>
                  </a:ext>
                </a:extLst>
              </p:cNvPr>
              <p:cNvCxnSpPr>
                <a:cxnSpLocks/>
                <a:stCxn id="67" idx="1"/>
                <a:endCxn id="104" idx="3"/>
              </p:cNvCxnSpPr>
              <p:nvPr/>
            </p:nvCxnSpPr>
            <p:spPr>
              <a:xfrm rot="10800000">
                <a:off x="2289758" y="3148846"/>
                <a:ext cx="1382858" cy="812162"/>
              </a:xfrm>
              <a:prstGeom prst="bentConnector3">
                <a:avLst>
                  <a:gd name="adj1" fmla="val 5964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3B7C0F03-0BFE-48AF-97AC-FC9769721CD7}"/>
                  </a:ext>
                </a:extLst>
              </p:cNvPr>
              <p:cNvSpPr txBox="1"/>
              <p:nvPr/>
            </p:nvSpPr>
            <p:spPr>
              <a:xfrm>
                <a:off x="2226783" y="272131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50808476-AEF1-4A75-96DD-F0F227B9F420}"/>
                  </a:ext>
                </a:extLst>
              </p:cNvPr>
              <p:cNvSpPr txBox="1"/>
              <p:nvPr/>
            </p:nvSpPr>
            <p:spPr>
              <a:xfrm>
                <a:off x="2226673" y="317295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30E543F-CF5C-4446-B12A-B61F29CE22B6}"/>
                  </a:ext>
                </a:extLst>
              </p:cNvPr>
              <p:cNvSpPr txBox="1"/>
              <p:nvPr/>
            </p:nvSpPr>
            <p:spPr>
              <a:xfrm>
                <a:off x="3429324" y="4002824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A5BA6B99-2D43-4F3D-AE49-57949218E002}"/>
                  </a:ext>
                </a:extLst>
              </p:cNvPr>
              <p:cNvSpPr txBox="1"/>
              <p:nvPr/>
            </p:nvSpPr>
            <p:spPr>
              <a:xfrm>
                <a:off x="3431288" y="305762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E1D58E08-21C7-4A32-B297-EC73BA576CCD}"/>
                  </a:ext>
                </a:extLst>
              </p:cNvPr>
              <p:cNvSpPr/>
              <p:nvPr/>
            </p:nvSpPr>
            <p:spPr>
              <a:xfrm>
                <a:off x="3672615" y="2266390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</a:p>
            </p:txBody>
          </p:sp>
          <p:cxnSp>
            <p:nvCxnSpPr>
              <p:cNvPr id="83" name="Conector angulado 70">
                <a:extLst>
                  <a:ext uri="{FF2B5EF4-FFF2-40B4-BE49-F238E27FC236}">
                    <a16:creationId xmlns:a16="http://schemas.microsoft.com/office/drawing/2014/main" id="{A844D505-FA64-43C2-B13A-91890882AE1D}"/>
                  </a:ext>
                </a:extLst>
              </p:cNvPr>
              <p:cNvCxnSpPr>
                <a:cxnSpLocks/>
                <a:stCxn id="82" idx="1"/>
                <a:endCxn id="22" idx="3"/>
              </p:cNvCxnSpPr>
              <p:nvPr/>
            </p:nvCxnSpPr>
            <p:spPr>
              <a:xfrm rot="10800000" flipV="1">
                <a:off x="2285259" y="2568232"/>
                <a:ext cx="1387356" cy="1470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FBFF6BAF-149E-41D3-9383-7DFC98D124FF}"/>
                  </a:ext>
                </a:extLst>
              </p:cNvPr>
              <p:cNvSpPr txBox="1"/>
              <p:nvPr/>
            </p:nvSpPr>
            <p:spPr>
              <a:xfrm>
                <a:off x="2226673" y="253092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D3942952-240B-4821-B3DD-8032778E1810}"/>
                  </a:ext>
                </a:extLst>
              </p:cNvPr>
              <p:cNvSpPr txBox="1"/>
              <p:nvPr/>
            </p:nvSpPr>
            <p:spPr>
              <a:xfrm>
                <a:off x="3423937" y="238155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62B743A0-259E-45D3-A6BD-E29AF9A28313}"/>
                  </a:ext>
                </a:extLst>
              </p:cNvPr>
              <p:cNvSpPr/>
              <p:nvPr/>
            </p:nvSpPr>
            <p:spPr>
              <a:xfrm>
                <a:off x="3672615" y="4355425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cxnSp>
            <p:nvCxnSpPr>
              <p:cNvPr id="100" name="Conector angulado 48">
                <a:extLst>
                  <a:ext uri="{FF2B5EF4-FFF2-40B4-BE49-F238E27FC236}">
                    <a16:creationId xmlns:a16="http://schemas.microsoft.com/office/drawing/2014/main" id="{1A9BD9A9-9158-46E4-B51A-88CA603FAD7A}"/>
                  </a:ext>
                </a:extLst>
              </p:cNvPr>
              <p:cNvCxnSpPr>
                <a:cxnSpLocks/>
                <a:stCxn id="99" idx="1"/>
                <a:endCxn id="105" idx="3"/>
              </p:cNvCxnSpPr>
              <p:nvPr/>
            </p:nvCxnSpPr>
            <p:spPr>
              <a:xfrm rot="10800000">
                <a:off x="2295437" y="3365623"/>
                <a:ext cx="1377179" cy="1291644"/>
              </a:xfrm>
              <a:prstGeom prst="bentConnector3">
                <a:avLst>
                  <a:gd name="adj1" fmla="val 7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AE729BC-69BC-4BD8-A3F9-748EA82D5084}"/>
                  </a:ext>
                </a:extLst>
              </p:cNvPr>
              <p:cNvSpPr txBox="1"/>
              <p:nvPr/>
            </p:nvSpPr>
            <p:spPr>
              <a:xfrm>
                <a:off x="2226673" y="295807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C2EBEF4-AA3C-4F95-B543-BE2E9CBAE312}"/>
                  </a:ext>
                </a:extLst>
              </p:cNvPr>
              <p:cNvSpPr txBox="1"/>
              <p:nvPr/>
            </p:nvSpPr>
            <p:spPr>
              <a:xfrm>
                <a:off x="3423829" y="4684671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22" name="Losango 21">
                <a:extLst>
                  <a:ext uri="{FF2B5EF4-FFF2-40B4-BE49-F238E27FC236}">
                    <a16:creationId xmlns:a16="http://schemas.microsoft.com/office/drawing/2014/main" id="{7398E362-4FAB-4524-B41E-B56AEC37E860}"/>
                  </a:ext>
                </a:extLst>
              </p:cNvPr>
              <p:cNvSpPr/>
              <p:nvPr/>
            </p:nvSpPr>
            <p:spPr>
              <a:xfrm>
                <a:off x="2180781" y="2675669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Losango 102">
                <a:extLst>
                  <a:ext uri="{FF2B5EF4-FFF2-40B4-BE49-F238E27FC236}">
                    <a16:creationId xmlns:a16="http://schemas.microsoft.com/office/drawing/2014/main" id="{31D99680-CA28-4234-8E70-1C7652DA78BE}"/>
                  </a:ext>
                </a:extLst>
              </p:cNvPr>
              <p:cNvSpPr/>
              <p:nvPr/>
            </p:nvSpPr>
            <p:spPr>
              <a:xfrm>
                <a:off x="2180781" y="2892447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Losango 103">
                <a:extLst>
                  <a:ext uri="{FF2B5EF4-FFF2-40B4-BE49-F238E27FC236}">
                    <a16:creationId xmlns:a16="http://schemas.microsoft.com/office/drawing/2014/main" id="{6190E287-FBDF-4432-83DA-F94677666E92}"/>
                  </a:ext>
                </a:extLst>
              </p:cNvPr>
              <p:cNvSpPr/>
              <p:nvPr/>
            </p:nvSpPr>
            <p:spPr>
              <a:xfrm>
                <a:off x="2185280" y="3109225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Losango 104">
                <a:extLst>
                  <a:ext uri="{FF2B5EF4-FFF2-40B4-BE49-F238E27FC236}">
                    <a16:creationId xmlns:a16="http://schemas.microsoft.com/office/drawing/2014/main" id="{58C07F20-93AE-4752-A382-389088BE1CAB}"/>
                  </a:ext>
                </a:extLst>
              </p:cNvPr>
              <p:cNvSpPr/>
              <p:nvPr/>
            </p:nvSpPr>
            <p:spPr>
              <a:xfrm>
                <a:off x="2190958" y="3326002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148EA718-3E2F-459A-8078-222C6DF82D02}"/>
              </a:ext>
            </a:extLst>
          </p:cNvPr>
          <p:cNvGrpSpPr/>
          <p:nvPr/>
        </p:nvGrpSpPr>
        <p:grpSpPr>
          <a:xfrm>
            <a:off x="6273931" y="2266390"/>
            <a:ext cx="4010824" cy="3300289"/>
            <a:chOff x="5651247" y="2130956"/>
            <a:chExt cx="4010824" cy="3300289"/>
          </a:xfrm>
        </p:grpSpPr>
        <p:cxnSp>
          <p:nvCxnSpPr>
            <p:cNvPr id="9" name="Conector reto 8"/>
            <p:cNvCxnSpPr>
              <a:cxnSpLocks/>
              <a:stCxn id="4" idx="2"/>
            </p:cNvCxnSpPr>
            <p:nvPr/>
          </p:nvCxnSpPr>
          <p:spPr>
            <a:xfrm>
              <a:off x="6273931" y="3672291"/>
              <a:ext cx="0" cy="378064"/>
            </a:xfrm>
            <a:prstGeom prst="line">
              <a:avLst/>
            </a:prstGeom>
            <a:ln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80366DD5-9DE0-4A00-956C-3224A8E186E8}"/>
                </a:ext>
              </a:extLst>
            </p:cNvPr>
            <p:cNvGrpSpPr/>
            <p:nvPr/>
          </p:nvGrpSpPr>
          <p:grpSpPr>
            <a:xfrm>
              <a:off x="5661863" y="2271085"/>
              <a:ext cx="1224136" cy="1401206"/>
              <a:chOff x="5661863" y="2271085"/>
              <a:chExt cx="1224136" cy="140120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5661863" y="2271085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764567" y="2734640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B2BF14FA-1BC1-4E9A-A700-E964547A0B08}"/>
                </a:ext>
              </a:extLst>
            </p:cNvPr>
            <p:cNvGrpSpPr/>
            <p:nvPr/>
          </p:nvGrpSpPr>
          <p:grpSpPr>
            <a:xfrm>
              <a:off x="5651247" y="4030039"/>
              <a:ext cx="1224136" cy="1401206"/>
              <a:chOff x="5651247" y="4030039"/>
              <a:chExt cx="1224136" cy="14012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655361A-234E-4F3D-BF41-35CFFCB24E6B}"/>
                  </a:ext>
                </a:extLst>
              </p:cNvPr>
              <p:cNvSpPr/>
              <p:nvPr/>
            </p:nvSpPr>
            <p:spPr>
              <a:xfrm>
                <a:off x="5651247" y="4030039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MyApp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13AD8AD-35F3-4199-97C9-AA0CB9F55071}"/>
                  </a:ext>
                </a:extLst>
              </p:cNvPr>
              <p:cNvSpPr/>
              <p:nvPr/>
            </p:nvSpPr>
            <p:spPr>
              <a:xfrm>
                <a:off x="5753951" y="4493594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C0902DF5-922C-4A89-BB15-43CEA96B1617}"/>
                </a:ext>
              </a:extLst>
            </p:cNvPr>
            <p:cNvGrpSpPr/>
            <p:nvPr/>
          </p:nvGrpSpPr>
          <p:grpSpPr>
            <a:xfrm>
              <a:off x="6907982" y="2130956"/>
              <a:ext cx="2754089" cy="1996460"/>
              <a:chOff x="6907982" y="2130956"/>
              <a:chExt cx="2754089" cy="1996460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8437934" y="2827344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8437935" y="3523732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</a:p>
            </p:txBody>
          </p:sp>
          <p:cxnSp>
            <p:nvCxnSpPr>
              <p:cNvPr id="48" name="Conector angulado 47"/>
              <p:cNvCxnSpPr>
                <a:cxnSpLocks/>
                <a:stCxn id="39" idx="1"/>
                <a:endCxn id="109" idx="3"/>
              </p:cNvCxnSpPr>
              <p:nvPr/>
            </p:nvCxnSpPr>
            <p:spPr>
              <a:xfrm rot="10800000">
                <a:off x="7012460" y="2824114"/>
                <a:ext cx="1425474" cy="30507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angulado 48"/>
              <p:cNvCxnSpPr>
                <a:cxnSpLocks/>
                <a:stCxn id="43" idx="1"/>
                <a:endCxn id="110" idx="3"/>
              </p:cNvCxnSpPr>
              <p:nvPr/>
            </p:nvCxnSpPr>
            <p:spPr>
              <a:xfrm rot="10800000">
                <a:off x="7016959" y="3040892"/>
                <a:ext cx="1420976" cy="784683"/>
              </a:xfrm>
              <a:prstGeom prst="bentConnector3">
                <a:avLst>
                  <a:gd name="adj1" fmla="val 623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/>
              <p:cNvSpPr txBox="1"/>
              <p:nvPr/>
            </p:nvSpPr>
            <p:spPr>
              <a:xfrm>
                <a:off x="6955484" y="2844872"/>
                <a:ext cx="237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6949608" y="262914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>
                <a:off x="8194643" y="38673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8196607" y="2922192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8437934" y="213095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</a:p>
            </p:txBody>
          </p:sp>
          <p:cxnSp>
            <p:nvCxnSpPr>
              <p:cNvPr id="71" name="Conector angulado 70"/>
              <p:cNvCxnSpPr>
                <a:cxnSpLocks/>
                <a:stCxn id="47" idx="1"/>
                <a:endCxn id="107" idx="3"/>
              </p:cNvCxnSpPr>
              <p:nvPr/>
            </p:nvCxnSpPr>
            <p:spPr>
              <a:xfrm rot="10800000" flipV="1">
                <a:off x="7012460" y="2432797"/>
                <a:ext cx="1425474" cy="17453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CaixaDeTexto 105"/>
              <p:cNvSpPr txBox="1"/>
              <p:nvPr/>
            </p:nvSpPr>
            <p:spPr>
              <a:xfrm>
                <a:off x="6949608" y="23918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8189256" y="224611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7" name="Losango 106">
                <a:extLst>
                  <a:ext uri="{FF2B5EF4-FFF2-40B4-BE49-F238E27FC236}">
                    <a16:creationId xmlns:a16="http://schemas.microsoft.com/office/drawing/2014/main" id="{07324BDC-AC18-46E6-A075-3F0CF1C3F5F1}"/>
                  </a:ext>
                </a:extLst>
              </p:cNvPr>
              <p:cNvSpPr/>
              <p:nvPr/>
            </p:nvSpPr>
            <p:spPr>
              <a:xfrm>
                <a:off x="6907982" y="2567714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osango 108">
                <a:extLst>
                  <a:ext uri="{FF2B5EF4-FFF2-40B4-BE49-F238E27FC236}">
                    <a16:creationId xmlns:a16="http://schemas.microsoft.com/office/drawing/2014/main" id="{C7AF53AA-3D5D-4D6B-875E-046E1F55E538}"/>
                  </a:ext>
                </a:extLst>
              </p:cNvPr>
              <p:cNvSpPr/>
              <p:nvPr/>
            </p:nvSpPr>
            <p:spPr>
              <a:xfrm>
                <a:off x="6907982" y="2784492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osango 109">
                <a:extLst>
                  <a:ext uri="{FF2B5EF4-FFF2-40B4-BE49-F238E27FC236}">
                    <a16:creationId xmlns:a16="http://schemas.microsoft.com/office/drawing/2014/main" id="{D3B34C98-9AD5-4F25-B544-21D468D486F9}"/>
                  </a:ext>
                </a:extLst>
              </p:cNvPr>
              <p:cNvSpPr/>
              <p:nvPr/>
            </p:nvSpPr>
            <p:spPr>
              <a:xfrm>
                <a:off x="6912481" y="3001270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70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/>
              <a:t>baseada em </a:t>
            </a:r>
            <a:r>
              <a:rPr lang="pt-BR" dirty="0">
                <a:solidFill>
                  <a:schemeClr val="accent1"/>
                </a:solidFill>
              </a:rPr>
              <a:t>composição e herança </a:t>
            </a:r>
          </a:p>
          <a:p>
            <a:pPr lvl="1"/>
            <a:r>
              <a:rPr lang="pt-BR" dirty="0"/>
              <a:t>Uma aplicação é uma classe derivada (subclasse de App)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Deve sobrescrever</a:t>
            </a:r>
            <a:r>
              <a:rPr lang="pt-BR" dirty="0"/>
              <a:t> os métodos </a:t>
            </a:r>
            <a:r>
              <a:rPr lang="pt-BR" b="1" dirty="0"/>
              <a:t>Init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Finalize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Pode sobrescrever </a:t>
            </a:r>
            <a:r>
              <a:rPr lang="pt-BR" dirty="0"/>
              <a:t>os métodos </a:t>
            </a:r>
            <a:r>
              <a:rPr lang="pt-BR" b="1" dirty="0"/>
              <a:t>Draw</a:t>
            </a:r>
            <a:r>
              <a:rPr lang="pt-BR" dirty="0"/>
              <a:t> ou </a:t>
            </a:r>
            <a:r>
              <a:rPr lang="pt-BR" b="1" dirty="0"/>
              <a:t>Display</a:t>
            </a:r>
          </a:p>
          <a:p>
            <a:pPr lvl="1"/>
            <a:r>
              <a:rPr lang="pt-BR" dirty="0"/>
              <a:t>A função WinMain:</a:t>
            </a:r>
          </a:p>
          <a:p>
            <a:pPr lvl="2"/>
            <a:r>
              <a:rPr lang="pt-BR" dirty="0"/>
              <a:t>Cria uma instância do motor e da aplicação</a:t>
            </a:r>
            <a:endParaRPr lang="pt-BR" b="1" dirty="0"/>
          </a:p>
          <a:p>
            <a:pPr lvl="2"/>
            <a:r>
              <a:rPr lang="pt-BR" dirty="0"/>
              <a:t>Chama os métodos de configuração da aplicação</a:t>
            </a:r>
          </a:p>
          <a:p>
            <a:pPr lvl="2"/>
            <a:r>
              <a:rPr lang="pt-BR" dirty="0"/>
              <a:t>Dá a partida no motor (para rodar a aplicação)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</p:spTree>
    <p:extLst>
      <p:ext uri="{BB962C8B-B14F-4D97-AF65-F5344CB8AC3E}">
        <p14:creationId xmlns:p14="http://schemas.microsoft.com/office/powerpoint/2010/main" val="234450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4764</TotalTime>
  <Words>1776</Words>
  <Application>Microsoft Office PowerPoint</Application>
  <PresentationFormat>Widescreen</PresentationFormat>
  <Paragraphs>373</Paragraphs>
  <Slides>25</Slides>
  <Notes>15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Century Gothic</vt:lpstr>
      <vt:lpstr>Consolas</vt:lpstr>
      <vt:lpstr>Verdana</vt:lpstr>
      <vt:lpstr>Trilha de Vapor</vt:lpstr>
      <vt:lpstr>Aplicação Gráfica</vt:lpstr>
      <vt:lpstr>Introdução</vt:lpstr>
      <vt:lpstr>Introdução</vt:lpstr>
      <vt:lpstr>Aplicação Gráfica</vt:lpstr>
      <vt:lpstr>Laço Principal</vt:lpstr>
      <vt:lpstr>Laço Principal</vt:lpstr>
      <vt:lpstr>Motor Gráfico</vt:lpstr>
      <vt:lpstr>Motor Gráfico</vt:lpstr>
      <vt:lpstr>Motor Gráfico</vt:lpstr>
      <vt:lpstr>Usando o Motor</vt:lpstr>
      <vt:lpstr>Usando o Motor</vt:lpstr>
      <vt:lpstr>Animações</vt:lpstr>
      <vt:lpstr>Animações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</vt:lpstr>
      <vt:lpstr>Timer</vt:lpstr>
      <vt:lpstr>Timer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26</cp:revision>
  <dcterms:created xsi:type="dcterms:W3CDTF">2019-12-22T00:56:25Z</dcterms:created>
  <dcterms:modified xsi:type="dcterms:W3CDTF">2021-08-02T07:40:02Z</dcterms:modified>
</cp:coreProperties>
</file>