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46"/>
  </p:notesMasterIdLst>
  <p:sldIdLst>
    <p:sldId id="349" r:id="rId2"/>
    <p:sldId id="348" r:id="rId3"/>
    <p:sldId id="266" r:id="rId4"/>
    <p:sldId id="346" r:id="rId5"/>
    <p:sldId id="270" r:id="rId6"/>
    <p:sldId id="269" r:id="rId7"/>
    <p:sldId id="277" r:id="rId8"/>
    <p:sldId id="326" r:id="rId9"/>
    <p:sldId id="331" r:id="rId10"/>
    <p:sldId id="327" r:id="rId11"/>
    <p:sldId id="332" r:id="rId12"/>
    <p:sldId id="320" r:id="rId13"/>
    <p:sldId id="322" r:id="rId14"/>
    <p:sldId id="321" r:id="rId15"/>
    <p:sldId id="323" r:id="rId16"/>
    <p:sldId id="324" r:id="rId17"/>
    <p:sldId id="347" r:id="rId18"/>
    <p:sldId id="328" r:id="rId19"/>
    <p:sldId id="329" r:id="rId20"/>
    <p:sldId id="278" r:id="rId21"/>
    <p:sldId id="279" r:id="rId22"/>
    <p:sldId id="280" r:id="rId23"/>
    <p:sldId id="281" r:id="rId24"/>
    <p:sldId id="282" r:id="rId25"/>
    <p:sldId id="289" r:id="rId26"/>
    <p:sldId id="306" r:id="rId27"/>
    <p:sldId id="333" r:id="rId28"/>
    <p:sldId id="292" r:id="rId29"/>
    <p:sldId id="307" r:id="rId30"/>
    <p:sldId id="308" r:id="rId31"/>
    <p:sldId id="309" r:id="rId32"/>
    <p:sldId id="310" r:id="rId33"/>
    <p:sldId id="312" r:id="rId34"/>
    <p:sldId id="293" r:id="rId35"/>
    <p:sldId id="313" r:id="rId36"/>
    <p:sldId id="294" r:id="rId37"/>
    <p:sldId id="295" r:id="rId38"/>
    <p:sldId id="296" r:id="rId39"/>
    <p:sldId id="341" r:id="rId40"/>
    <p:sldId id="342" r:id="rId41"/>
    <p:sldId id="343" r:id="rId42"/>
    <p:sldId id="344" r:id="rId43"/>
    <p:sldId id="334" r:id="rId44"/>
    <p:sldId id="325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9459C6-7053-4F98-BCD9-70A926FA316E}" v="5" dt="2021-07-24T21:59:49.8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1280" autoAdjust="0"/>
  </p:normalViewPr>
  <p:slideViewPr>
    <p:cSldViewPr snapToGrid="0">
      <p:cViewPr>
        <p:scale>
          <a:sx n="150" d="100"/>
          <a:sy n="150" d="100"/>
        </p:scale>
        <p:origin x="708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8DC4EC11-0B15-4A6F-9A7E-080F18461CBE}"/>
    <pc:docChg chg="undo custSel modSld">
      <pc:chgData name="Judson Santiago" userId="ebb108da2f256286" providerId="LiveId" clId="{8DC4EC11-0B15-4A6F-9A7E-080F18461CBE}" dt="2020-01-06T02:30:40.229" v="131" actId="20577"/>
      <pc:docMkLst>
        <pc:docMk/>
      </pc:docMkLst>
      <pc:sldChg chg="addSp modSp">
        <pc:chgData name="Judson Santiago" userId="ebb108da2f256286" providerId="LiveId" clId="{8DC4EC11-0B15-4A6F-9A7E-080F18461CBE}" dt="2020-01-06T02:25:41.573" v="15" actId="164"/>
        <pc:sldMkLst>
          <pc:docMk/>
          <pc:sldMk cId="3125221653" sldId="278"/>
        </pc:sldMkLst>
        <pc:spChg chg="mod">
          <ac:chgData name="Judson Santiago" userId="ebb108da2f256286" providerId="LiveId" clId="{8DC4EC11-0B15-4A6F-9A7E-080F18461CBE}" dt="2020-01-06T02:25:41.573" v="15" actId="164"/>
          <ac:spMkLst>
            <pc:docMk/>
            <pc:sldMk cId="3125221653" sldId="278"/>
            <ac:spMk id="4" creationId="{00000000-0000-0000-0000-000000000000}"/>
          </ac:spMkLst>
        </pc:spChg>
        <pc:spChg chg="add mod ord">
          <ac:chgData name="Judson Santiago" userId="ebb108da2f256286" providerId="LiveId" clId="{8DC4EC11-0B15-4A6F-9A7E-080F18461CBE}" dt="2020-01-06T02:25:41.573" v="15" actId="164"/>
          <ac:spMkLst>
            <pc:docMk/>
            <pc:sldMk cId="3125221653" sldId="278"/>
            <ac:spMk id="11" creationId="{FD7BA01A-D7C5-4F31-93B1-C643A2E4112A}"/>
          </ac:spMkLst>
        </pc:spChg>
        <pc:grpChg chg="add mod">
          <ac:chgData name="Judson Santiago" userId="ebb108da2f256286" providerId="LiveId" clId="{8DC4EC11-0B15-4A6F-9A7E-080F18461CBE}" dt="2020-01-06T02:25:41.573" v="15" actId="164"/>
          <ac:grpSpMkLst>
            <pc:docMk/>
            <pc:sldMk cId="3125221653" sldId="278"/>
            <ac:grpSpMk id="5" creationId="{D4CE2488-858A-4BDD-B903-3D3524310F4E}"/>
          </ac:grpSpMkLst>
        </pc:grpChg>
      </pc:sldChg>
      <pc:sldChg chg="modNotesTx">
        <pc:chgData name="Judson Santiago" userId="ebb108da2f256286" providerId="LiveId" clId="{8DC4EC11-0B15-4A6F-9A7E-080F18461CBE}" dt="2020-01-06T02:26:41.612" v="17" actId="20577"/>
        <pc:sldMkLst>
          <pc:docMk/>
          <pc:sldMk cId="2296200739" sldId="280"/>
        </pc:sldMkLst>
      </pc:sldChg>
      <pc:sldChg chg="modSp">
        <pc:chgData name="Judson Santiago" userId="ebb108da2f256286" providerId="LiveId" clId="{8DC4EC11-0B15-4A6F-9A7E-080F18461CBE}" dt="2020-01-06T02:23:56.195" v="1" actId="167"/>
        <pc:sldMkLst>
          <pc:docMk/>
          <pc:sldMk cId="2473980374" sldId="312"/>
        </pc:sldMkLst>
        <pc:spChg chg="ord">
          <ac:chgData name="Judson Santiago" userId="ebb108da2f256286" providerId="LiveId" clId="{8DC4EC11-0B15-4A6F-9A7E-080F18461CBE}" dt="2020-01-06T02:23:56.195" v="1" actId="167"/>
          <ac:spMkLst>
            <pc:docMk/>
            <pc:sldMk cId="2473980374" sldId="312"/>
            <ac:spMk id="4" creationId="{00000000-0000-0000-0000-000000000000}"/>
          </ac:spMkLst>
        </pc:spChg>
      </pc:sldChg>
      <pc:sldChg chg="modSp">
        <pc:chgData name="Judson Santiago" userId="ebb108da2f256286" providerId="LiveId" clId="{8DC4EC11-0B15-4A6F-9A7E-080F18461CBE}" dt="2020-01-06T02:30:40.229" v="131" actId="20577"/>
        <pc:sldMkLst>
          <pc:docMk/>
          <pc:sldMk cId="2517474828" sldId="333"/>
        </pc:sldMkLst>
        <pc:spChg chg="mod">
          <ac:chgData name="Judson Santiago" userId="ebb108da2f256286" providerId="LiveId" clId="{8DC4EC11-0B15-4A6F-9A7E-080F18461CBE}" dt="2020-01-06T02:30:40.229" v="131" actId="20577"/>
          <ac:spMkLst>
            <pc:docMk/>
            <pc:sldMk cId="2517474828" sldId="333"/>
            <ac:spMk id="3" creationId="{00000000-0000-0000-0000-000000000000}"/>
          </ac:spMkLst>
        </pc:spChg>
      </pc:sldChg>
    </pc:docChg>
  </pc:docChgLst>
  <pc:docChgLst>
    <pc:chgData name="Judson Santiago" userId="ebb108da2f256286" providerId="LiveId" clId="{EAE9D28A-FCDB-49C0-9EDF-47BDDE578E39}"/>
    <pc:docChg chg="undo custSel modSld">
      <pc:chgData name="Judson Santiago" userId="ebb108da2f256286" providerId="LiveId" clId="{EAE9D28A-FCDB-49C0-9EDF-47BDDE578E39}" dt="2020-10-31T10:45:55.617" v="748" actId="6549"/>
      <pc:docMkLst>
        <pc:docMk/>
      </pc:docMkLst>
      <pc:sldChg chg="addSp modSp mod">
        <pc:chgData name="Judson Santiago" userId="ebb108da2f256286" providerId="LiveId" clId="{EAE9D28A-FCDB-49C0-9EDF-47BDDE578E39}" dt="2020-10-30T04:28:58.624" v="746" actId="1076"/>
        <pc:sldMkLst>
          <pc:docMk/>
          <pc:sldMk cId="1744335074" sldId="343"/>
        </pc:sldMkLst>
        <pc:spChg chg="mod">
          <ac:chgData name="Judson Santiago" userId="ebb108da2f256286" providerId="LiveId" clId="{EAE9D28A-FCDB-49C0-9EDF-47BDDE578E39}" dt="2020-10-30T04:14:09.003" v="582" actId="6549"/>
          <ac:spMkLst>
            <pc:docMk/>
            <pc:sldMk cId="1744335074" sldId="343"/>
            <ac:spMk id="4" creationId="{00000000-0000-0000-0000-000000000000}"/>
          </ac:spMkLst>
        </pc:spChg>
        <pc:spChg chg="add mod">
          <ac:chgData name="Judson Santiago" userId="ebb108da2f256286" providerId="LiveId" clId="{EAE9D28A-FCDB-49C0-9EDF-47BDDE578E39}" dt="2020-10-30T04:28:26.370" v="741" actId="11530"/>
          <ac:spMkLst>
            <pc:docMk/>
            <pc:sldMk cId="1744335074" sldId="343"/>
            <ac:spMk id="5" creationId="{99182C68-E0E9-4BEE-AAE8-15382AD83AE0}"/>
          </ac:spMkLst>
        </pc:spChg>
        <pc:spChg chg="add mod ord">
          <ac:chgData name="Judson Santiago" userId="ebb108da2f256286" providerId="LiveId" clId="{EAE9D28A-FCDB-49C0-9EDF-47BDDE578E39}" dt="2020-10-30T04:28:26.370" v="741" actId="11530"/>
          <ac:spMkLst>
            <pc:docMk/>
            <pc:sldMk cId="1744335074" sldId="343"/>
            <ac:spMk id="8" creationId="{6BEE24A7-731B-4ED1-A604-67A1FB3196A9}"/>
          </ac:spMkLst>
        </pc:spChg>
        <pc:spChg chg="add mod ord">
          <ac:chgData name="Judson Santiago" userId="ebb108da2f256286" providerId="LiveId" clId="{EAE9D28A-FCDB-49C0-9EDF-47BDDE578E39}" dt="2020-10-30T04:28:58.624" v="746" actId="1076"/>
          <ac:spMkLst>
            <pc:docMk/>
            <pc:sldMk cId="1744335074" sldId="343"/>
            <ac:spMk id="9" creationId="{62BF0A23-CFCC-4AB3-89ED-6C7FC4CBDF2C}"/>
          </ac:spMkLst>
        </pc:spChg>
        <pc:grpChg chg="add mod">
          <ac:chgData name="Judson Santiago" userId="ebb108da2f256286" providerId="LiveId" clId="{EAE9D28A-FCDB-49C0-9EDF-47BDDE578E39}" dt="2020-10-30T04:28:49.298" v="745" actId="1076"/>
          <ac:grpSpMkLst>
            <pc:docMk/>
            <pc:sldMk cId="1744335074" sldId="343"/>
            <ac:grpSpMk id="31" creationId="{1DCE2E43-FCC6-408E-BA96-DBF1304B7656}"/>
          </ac:grpSpMkLst>
        </pc:grpChg>
        <pc:picChg chg="add mod ord">
          <ac:chgData name="Judson Santiago" userId="ebb108da2f256286" providerId="LiveId" clId="{EAE9D28A-FCDB-49C0-9EDF-47BDDE578E39}" dt="2020-10-30T04:28:26.370" v="741" actId="11530"/>
          <ac:picMkLst>
            <pc:docMk/>
            <pc:sldMk cId="1744335074" sldId="343"/>
            <ac:picMk id="7" creationId="{7CAC6F31-4031-4EAF-BBEE-508DFE967D3E}"/>
          </ac:picMkLst>
        </pc:picChg>
        <pc:cxnChg chg="add mod">
          <ac:chgData name="Judson Santiago" userId="ebb108da2f256286" providerId="LiveId" clId="{EAE9D28A-FCDB-49C0-9EDF-47BDDE578E39}" dt="2020-10-30T04:28:26.370" v="741" actId="11530"/>
          <ac:cxnSpMkLst>
            <pc:docMk/>
            <pc:sldMk cId="1744335074" sldId="343"/>
            <ac:cxnSpMk id="11" creationId="{29A73344-0434-4F9E-B2FB-DEA71C80FA4D}"/>
          </ac:cxnSpMkLst>
        </pc:cxnChg>
        <pc:cxnChg chg="add mod">
          <ac:chgData name="Judson Santiago" userId="ebb108da2f256286" providerId="LiveId" clId="{EAE9D28A-FCDB-49C0-9EDF-47BDDE578E39}" dt="2020-10-30T04:28:26.370" v="741" actId="11530"/>
          <ac:cxnSpMkLst>
            <pc:docMk/>
            <pc:sldMk cId="1744335074" sldId="343"/>
            <ac:cxnSpMk id="13" creationId="{6A96BE07-ED43-4EDB-A0C4-78853EA914D0}"/>
          </ac:cxnSpMkLst>
        </pc:cxnChg>
        <pc:cxnChg chg="add mod ord">
          <ac:chgData name="Judson Santiago" userId="ebb108da2f256286" providerId="LiveId" clId="{EAE9D28A-FCDB-49C0-9EDF-47BDDE578E39}" dt="2020-10-30T04:28:26.370" v="741" actId="11530"/>
          <ac:cxnSpMkLst>
            <pc:docMk/>
            <pc:sldMk cId="1744335074" sldId="343"/>
            <ac:cxnSpMk id="23" creationId="{FF0DD951-3299-497F-8C59-5B1F3794F25C}"/>
          </ac:cxnSpMkLst>
        </pc:cxnChg>
        <pc:cxnChg chg="add mod">
          <ac:chgData name="Judson Santiago" userId="ebb108da2f256286" providerId="LiveId" clId="{EAE9D28A-FCDB-49C0-9EDF-47BDDE578E39}" dt="2020-10-30T04:28:26.370" v="741" actId="11530"/>
          <ac:cxnSpMkLst>
            <pc:docMk/>
            <pc:sldMk cId="1744335074" sldId="343"/>
            <ac:cxnSpMk id="25" creationId="{54F46924-934F-47D2-99C1-3D0605E21447}"/>
          </ac:cxnSpMkLst>
        </pc:cxnChg>
        <pc:cxnChg chg="add mod">
          <ac:chgData name="Judson Santiago" userId="ebb108da2f256286" providerId="LiveId" clId="{EAE9D28A-FCDB-49C0-9EDF-47BDDE578E39}" dt="2020-10-30T04:28:26.370" v="741" actId="11530"/>
          <ac:cxnSpMkLst>
            <pc:docMk/>
            <pc:sldMk cId="1744335074" sldId="343"/>
            <ac:cxnSpMk id="26" creationId="{4E925583-C0CD-4112-BD02-CE478E9EA5D4}"/>
          </ac:cxnSpMkLst>
        </pc:cxnChg>
        <pc:cxnChg chg="add mod">
          <ac:chgData name="Judson Santiago" userId="ebb108da2f256286" providerId="LiveId" clId="{EAE9D28A-FCDB-49C0-9EDF-47BDDE578E39}" dt="2020-10-30T04:28:26.370" v="741" actId="11530"/>
          <ac:cxnSpMkLst>
            <pc:docMk/>
            <pc:sldMk cId="1744335074" sldId="343"/>
            <ac:cxnSpMk id="30" creationId="{D3A1B7BC-2B75-439E-9BA4-07DE7697AC1E}"/>
          </ac:cxnSpMkLst>
        </pc:cxnChg>
      </pc:sldChg>
      <pc:sldChg chg="modNotesTx">
        <pc:chgData name="Judson Santiago" userId="ebb108da2f256286" providerId="LiveId" clId="{EAE9D28A-FCDB-49C0-9EDF-47BDDE578E39}" dt="2020-10-31T10:45:55.617" v="748" actId="6549"/>
        <pc:sldMkLst>
          <pc:docMk/>
          <pc:sldMk cId="415992065" sldId="349"/>
        </pc:sldMkLst>
      </pc:sldChg>
    </pc:docChg>
  </pc:docChgLst>
  <pc:docChgLst>
    <pc:chgData name="Judson Santiago" userId="ebb108da2f256286" providerId="LiveId" clId="{47F864FE-8DEA-45AA-B2F6-FCD9D3C932B5}"/>
    <pc:docChg chg="modSld">
      <pc:chgData name="Judson Santiago" userId="ebb108da2f256286" providerId="LiveId" clId="{47F864FE-8DEA-45AA-B2F6-FCD9D3C932B5}" dt="2020-03-16T19:44:34.602" v="0" actId="113"/>
      <pc:docMkLst>
        <pc:docMk/>
      </pc:docMkLst>
      <pc:sldChg chg="modSp">
        <pc:chgData name="Judson Santiago" userId="ebb108da2f256286" providerId="LiveId" clId="{47F864FE-8DEA-45AA-B2F6-FCD9D3C932B5}" dt="2020-03-16T19:44:34.602" v="0" actId="113"/>
        <pc:sldMkLst>
          <pc:docMk/>
          <pc:sldMk cId="2767762010" sldId="348"/>
        </pc:sldMkLst>
        <pc:spChg chg="mod">
          <ac:chgData name="Judson Santiago" userId="ebb108da2f256286" providerId="LiveId" clId="{47F864FE-8DEA-45AA-B2F6-FCD9D3C932B5}" dt="2020-03-16T19:44:34.602" v="0" actId="113"/>
          <ac:spMkLst>
            <pc:docMk/>
            <pc:sldMk cId="2767762010" sldId="348"/>
            <ac:spMk id="2" creationId="{71C62CDE-D940-40B6-BB96-DB9CB0B7E85A}"/>
          </ac:spMkLst>
        </pc:spChg>
      </pc:sldChg>
    </pc:docChg>
  </pc:docChgLst>
  <pc:docChgLst>
    <pc:chgData name="Judson Santiago" userId="ebb108da2f256286" providerId="LiveId" clId="{663A31CE-097E-F14E-8253-195CBB77C090}"/>
    <pc:docChg chg="modMainMaster">
      <pc:chgData name="Judson Santiago" userId="ebb108da2f256286" providerId="LiveId" clId="{663A31CE-097E-F14E-8253-195CBB77C090}" dt="2021-07-12T22:56:39.321" v="0"/>
      <pc:docMkLst>
        <pc:docMk/>
      </pc:docMkLst>
      <pc:sldMasterChg chg="addSp modSp">
        <pc:chgData name="Judson Santiago" userId="ebb108da2f256286" providerId="LiveId" clId="{663A31CE-097E-F14E-8253-195CBB77C090}" dt="2021-07-12T22:56:39.321" v="0"/>
        <pc:sldMasterMkLst>
          <pc:docMk/>
          <pc:sldMasterMk cId="3191364939" sldId="2147483687"/>
        </pc:sldMasterMkLst>
        <pc:spChg chg="mod">
          <ac:chgData name="Judson Santiago" userId="ebb108da2f256286" providerId="LiveId" clId="{663A31CE-097E-F14E-8253-195CBB77C090}" dt="2021-07-12T22:56:39.321" v="0"/>
          <ac:spMkLst>
            <pc:docMk/>
            <pc:sldMasterMk cId="3191364939" sldId="2147483687"/>
            <ac:spMk id="11" creationId="{42C7A2B7-38D1-3B46-AB1A-073B964643A9}"/>
          </ac:spMkLst>
        </pc:spChg>
        <pc:grpChg chg="add mod">
          <ac:chgData name="Judson Santiago" userId="ebb108da2f256286" providerId="LiveId" clId="{663A31CE-097E-F14E-8253-195CBB77C090}" dt="2021-07-12T22:56:39.321" v="0"/>
          <ac:grpSpMkLst>
            <pc:docMk/>
            <pc:sldMasterMk cId="3191364939" sldId="2147483687"/>
            <ac:grpSpMk id="8" creationId="{1FA74183-A547-534D-A484-B020DA52E102}"/>
          </ac:grpSpMkLst>
        </pc:grpChg>
        <pc:picChg chg="mod">
          <ac:chgData name="Judson Santiago" userId="ebb108da2f256286" providerId="LiveId" clId="{663A31CE-097E-F14E-8253-195CBB77C090}" dt="2021-07-12T22:56:39.321" v="0"/>
          <ac:picMkLst>
            <pc:docMk/>
            <pc:sldMasterMk cId="3191364939" sldId="2147483687"/>
            <ac:picMk id="10" creationId="{819385B8-DCE7-5345-AE83-81AE263C8038}"/>
          </ac:picMkLst>
        </pc:picChg>
      </pc:sldMasterChg>
    </pc:docChg>
  </pc:docChgLst>
  <pc:docChgLst>
    <pc:chgData name="Judson Santiago" userId="ebb108da2f256286" providerId="LiveId" clId="{879BD00F-CCBE-4AD9-A62A-797E22F4831C}"/>
    <pc:docChg chg="undo custSel addSld delSld modSld modMainMaster">
      <pc:chgData name="Judson Santiago" userId="ebb108da2f256286" providerId="LiveId" clId="{879BD00F-CCBE-4AD9-A62A-797E22F4831C}" dt="2020-01-15T00:33:26.712" v="2278" actId="1035"/>
      <pc:docMkLst>
        <pc:docMk/>
      </pc:docMkLst>
      <pc:sldChg chg="modNotesTx">
        <pc:chgData name="Judson Santiago" userId="ebb108da2f256286" providerId="LiveId" clId="{879BD00F-CCBE-4AD9-A62A-797E22F4831C}" dt="2020-01-04T23:00:20.253" v="692" actId="6549"/>
        <pc:sldMkLst>
          <pc:docMk/>
          <pc:sldMk cId="3125221653" sldId="278"/>
        </pc:sldMkLst>
      </pc:sldChg>
      <pc:sldChg chg="modSp">
        <pc:chgData name="Judson Santiago" userId="ebb108da2f256286" providerId="LiveId" clId="{879BD00F-CCBE-4AD9-A62A-797E22F4831C}" dt="2020-01-04T19:54:16.465" v="5" actId="20577"/>
        <pc:sldMkLst>
          <pc:docMk/>
          <pc:sldMk cId="2296200739" sldId="280"/>
        </pc:sldMkLst>
        <pc:spChg chg="mod">
          <ac:chgData name="Judson Santiago" userId="ebb108da2f256286" providerId="LiveId" clId="{879BD00F-CCBE-4AD9-A62A-797E22F4831C}" dt="2020-01-04T19:54:16.465" v="5" actId="20577"/>
          <ac:spMkLst>
            <pc:docMk/>
            <pc:sldMk cId="2296200739" sldId="280"/>
            <ac:spMk id="3" creationId="{00000000-0000-0000-0000-000000000000}"/>
          </ac:spMkLst>
        </pc:spChg>
      </pc:sldChg>
      <pc:sldChg chg="addSp delSp modSp modNotesTx">
        <pc:chgData name="Judson Santiago" userId="ebb108da2f256286" providerId="LiveId" clId="{879BD00F-CCBE-4AD9-A62A-797E22F4831C}" dt="2020-01-04T22:21:55.299" v="602" actId="6549"/>
        <pc:sldMkLst>
          <pc:docMk/>
          <pc:sldMk cId="1297749608" sldId="282"/>
        </pc:sldMkLst>
        <pc:spChg chg="mod">
          <ac:chgData name="Judson Santiago" userId="ebb108da2f256286" providerId="LiveId" clId="{879BD00F-CCBE-4AD9-A62A-797E22F4831C}" dt="2020-01-04T19:58:47.813" v="45" actId="6549"/>
          <ac:spMkLst>
            <pc:docMk/>
            <pc:sldMk cId="1297749608" sldId="282"/>
            <ac:spMk id="3" creationId="{00000000-0000-0000-0000-000000000000}"/>
          </ac:spMkLst>
        </pc:spChg>
        <pc:spChg chg="del mod">
          <ac:chgData name="Judson Santiago" userId="ebb108da2f256286" providerId="LiveId" clId="{879BD00F-CCBE-4AD9-A62A-797E22F4831C}" dt="2020-01-04T19:56:59.737" v="9" actId="478"/>
          <ac:spMkLst>
            <pc:docMk/>
            <pc:sldMk cId="1297749608" sldId="282"/>
            <ac:spMk id="4" creationId="{00000000-0000-0000-0000-000000000000}"/>
          </ac:spMkLst>
        </pc:spChg>
        <pc:spChg chg="add mod">
          <ac:chgData name="Judson Santiago" userId="ebb108da2f256286" providerId="LiveId" clId="{879BD00F-CCBE-4AD9-A62A-797E22F4831C}" dt="2020-01-04T19:57:34.388" v="12" actId="1076"/>
          <ac:spMkLst>
            <pc:docMk/>
            <pc:sldMk cId="1297749608" sldId="282"/>
            <ac:spMk id="5" creationId="{F574DBEA-2762-4AF5-BEA0-31B21E9E6300}"/>
          </ac:spMkLst>
        </pc:spChg>
        <pc:grpChg chg="del">
          <ac:chgData name="Judson Santiago" userId="ebb108da2f256286" providerId="LiveId" clId="{879BD00F-CCBE-4AD9-A62A-797E22F4831C}" dt="2020-01-04T22:21:26.840" v="599" actId="478"/>
          <ac:grpSpMkLst>
            <pc:docMk/>
            <pc:sldMk cId="1297749608" sldId="282"/>
            <ac:grpSpMk id="9" creationId="{C9CCA1B6-67FD-45CB-A773-9E37A018D492}"/>
          </ac:grpSpMkLst>
        </pc:grpChg>
        <pc:grpChg chg="add del">
          <ac:chgData name="Judson Santiago" userId="ebb108da2f256286" providerId="LiveId" clId="{879BD00F-CCBE-4AD9-A62A-797E22F4831C}" dt="2020-01-04T22:21:51.470" v="601" actId="478"/>
          <ac:grpSpMkLst>
            <pc:docMk/>
            <pc:sldMk cId="1297749608" sldId="282"/>
            <ac:grpSpMk id="10" creationId="{2A427AC0-7997-4635-9333-AB708B306976}"/>
          </ac:grpSpMkLst>
        </pc:grpChg>
      </pc:sldChg>
      <pc:sldChg chg="modSp">
        <pc:chgData name="Judson Santiago" userId="ebb108da2f256286" providerId="LiveId" clId="{879BD00F-CCBE-4AD9-A62A-797E22F4831C}" dt="2020-01-04T20:02:19.063" v="77" actId="207"/>
        <pc:sldMkLst>
          <pc:docMk/>
          <pc:sldMk cId="3239716200" sldId="289"/>
        </pc:sldMkLst>
        <pc:spChg chg="mod">
          <ac:chgData name="Judson Santiago" userId="ebb108da2f256286" providerId="LiveId" clId="{879BD00F-CCBE-4AD9-A62A-797E22F4831C}" dt="2020-01-04T20:02:19.063" v="77" actId="207"/>
          <ac:spMkLst>
            <pc:docMk/>
            <pc:sldMk cId="3239716200" sldId="289"/>
            <ac:spMk id="3" creationId="{00000000-0000-0000-0000-000000000000}"/>
          </ac:spMkLst>
        </pc:spChg>
      </pc:sldChg>
      <pc:sldChg chg="modSp">
        <pc:chgData name="Judson Santiago" userId="ebb108da2f256286" providerId="LiveId" clId="{879BD00F-CCBE-4AD9-A62A-797E22F4831C}" dt="2020-01-04T22:00:39.440" v="430" actId="20577"/>
        <pc:sldMkLst>
          <pc:docMk/>
          <pc:sldMk cId="3819405866" sldId="292"/>
        </pc:sldMkLst>
        <pc:spChg chg="mod">
          <ac:chgData name="Judson Santiago" userId="ebb108da2f256286" providerId="LiveId" clId="{879BD00F-CCBE-4AD9-A62A-797E22F4831C}" dt="2020-01-04T21:22:53.115" v="163" actId="207"/>
          <ac:spMkLst>
            <pc:docMk/>
            <pc:sldMk cId="3819405866" sldId="292"/>
            <ac:spMk id="3" creationId="{00000000-0000-0000-0000-000000000000}"/>
          </ac:spMkLst>
        </pc:spChg>
        <pc:spChg chg="mod">
          <ac:chgData name="Judson Santiago" userId="ebb108da2f256286" providerId="LiveId" clId="{879BD00F-CCBE-4AD9-A62A-797E22F4831C}" dt="2020-01-04T22:00:39.440" v="430" actId="20577"/>
          <ac:spMkLst>
            <pc:docMk/>
            <pc:sldMk cId="3819405866" sldId="292"/>
            <ac:spMk id="4" creationId="{00000000-0000-0000-0000-000000000000}"/>
          </ac:spMkLst>
        </pc:spChg>
      </pc:sldChg>
      <pc:sldChg chg="modSp">
        <pc:chgData name="Judson Santiago" userId="ebb108da2f256286" providerId="LiveId" clId="{879BD00F-CCBE-4AD9-A62A-797E22F4831C}" dt="2020-01-10T16:54:05.072" v="2182" actId="20577"/>
        <pc:sldMkLst>
          <pc:docMk/>
          <pc:sldMk cId="3054160552" sldId="293"/>
        </pc:sldMkLst>
        <pc:spChg chg="mod">
          <ac:chgData name="Judson Santiago" userId="ebb108da2f256286" providerId="LiveId" clId="{879BD00F-CCBE-4AD9-A62A-797E22F4831C}" dt="2020-01-04T23:02:18.246" v="719" actId="368"/>
          <ac:spMkLst>
            <pc:docMk/>
            <pc:sldMk cId="3054160552" sldId="293"/>
            <ac:spMk id="3" creationId="{00000000-0000-0000-0000-000000000000}"/>
          </ac:spMkLst>
        </pc:spChg>
        <pc:spChg chg="mod">
          <ac:chgData name="Judson Santiago" userId="ebb108da2f256286" providerId="LiveId" clId="{879BD00F-CCBE-4AD9-A62A-797E22F4831C}" dt="2020-01-10T16:54:05.072" v="2182" actId="20577"/>
          <ac:spMkLst>
            <pc:docMk/>
            <pc:sldMk cId="3054160552" sldId="293"/>
            <ac:spMk id="4" creationId="{00000000-0000-0000-0000-000000000000}"/>
          </ac:spMkLst>
        </pc:spChg>
      </pc:sldChg>
      <pc:sldChg chg="addSp modSp">
        <pc:chgData name="Judson Santiago" userId="ebb108da2f256286" providerId="LiveId" clId="{879BD00F-CCBE-4AD9-A62A-797E22F4831C}" dt="2020-01-04T22:07:51.194" v="493" actId="948"/>
        <pc:sldMkLst>
          <pc:docMk/>
          <pc:sldMk cId="2326228413" sldId="294"/>
        </pc:sldMkLst>
        <pc:spChg chg="mod">
          <ac:chgData name="Judson Santiago" userId="ebb108da2f256286" providerId="LiveId" clId="{879BD00F-CCBE-4AD9-A62A-797E22F4831C}" dt="2020-01-04T22:07:51.194" v="493" actId="948"/>
          <ac:spMkLst>
            <pc:docMk/>
            <pc:sldMk cId="2326228413" sldId="294"/>
            <ac:spMk id="3" creationId="{00000000-0000-0000-0000-000000000000}"/>
          </ac:spMkLst>
        </pc:spChg>
        <pc:spChg chg="mod">
          <ac:chgData name="Judson Santiago" userId="ebb108da2f256286" providerId="LiveId" clId="{879BD00F-CCBE-4AD9-A62A-797E22F4831C}" dt="2020-01-04T22:06:53.252" v="486" actId="164"/>
          <ac:spMkLst>
            <pc:docMk/>
            <pc:sldMk cId="2326228413" sldId="294"/>
            <ac:spMk id="5" creationId="{00000000-0000-0000-0000-000000000000}"/>
          </ac:spMkLst>
        </pc:spChg>
        <pc:spChg chg="mod">
          <ac:chgData name="Judson Santiago" userId="ebb108da2f256286" providerId="LiveId" clId="{879BD00F-CCBE-4AD9-A62A-797E22F4831C}" dt="2020-01-04T22:06:53.252" v="486" actId="164"/>
          <ac:spMkLst>
            <pc:docMk/>
            <pc:sldMk cId="2326228413" sldId="294"/>
            <ac:spMk id="6" creationId="{00000000-0000-0000-0000-000000000000}"/>
          </ac:spMkLst>
        </pc:spChg>
        <pc:spChg chg="mod">
          <ac:chgData name="Judson Santiago" userId="ebb108da2f256286" providerId="LiveId" clId="{879BD00F-CCBE-4AD9-A62A-797E22F4831C}" dt="2020-01-04T22:06:53.252" v="486" actId="164"/>
          <ac:spMkLst>
            <pc:docMk/>
            <pc:sldMk cId="2326228413" sldId="294"/>
            <ac:spMk id="7" creationId="{00000000-0000-0000-0000-000000000000}"/>
          </ac:spMkLst>
        </pc:spChg>
        <pc:grpChg chg="add mod">
          <ac:chgData name="Judson Santiago" userId="ebb108da2f256286" providerId="LiveId" clId="{879BD00F-CCBE-4AD9-A62A-797E22F4831C}" dt="2020-01-04T22:06:59.933" v="487" actId="1076"/>
          <ac:grpSpMkLst>
            <pc:docMk/>
            <pc:sldMk cId="2326228413" sldId="294"/>
            <ac:grpSpMk id="4" creationId="{42782EC8-4AAA-48E0-8DC1-CD71BF6A3E70}"/>
          </ac:grpSpMkLst>
        </pc:grpChg>
        <pc:picChg chg="mod">
          <ac:chgData name="Judson Santiago" userId="ebb108da2f256286" providerId="LiveId" clId="{879BD00F-CCBE-4AD9-A62A-797E22F4831C}" dt="2020-01-04T22:06:53.252" v="486" actId="164"/>
          <ac:picMkLst>
            <pc:docMk/>
            <pc:sldMk cId="2326228413" sldId="294"/>
            <ac:picMk id="8" creationId="{C217F47C-5105-4F8B-A5A0-A538CA0E1014}"/>
          </ac:picMkLst>
        </pc:picChg>
        <pc:cxnChg chg="mod">
          <ac:chgData name="Judson Santiago" userId="ebb108da2f256286" providerId="LiveId" clId="{879BD00F-CCBE-4AD9-A62A-797E22F4831C}" dt="2020-01-04T22:06:53.252" v="486" actId="164"/>
          <ac:cxnSpMkLst>
            <pc:docMk/>
            <pc:sldMk cId="2326228413" sldId="294"/>
            <ac:cxnSpMk id="9" creationId="{00000000-0000-0000-0000-000000000000}"/>
          </ac:cxnSpMkLst>
        </pc:cxnChg>
        <pc:cxnChg chg="mod">
          <ac:chgData name="Judson Santiago" userId="ebb108da2f256286" providerId="LiveId" clId="{879BD00F-CCBE-4AD9-A62A-797E22F4831C}" dt="2020-01-04T22:06:53.252" v="486" actId="164"/>
          <ac:cxnSpMkLst>
            <pc:docMk/>
            <pc:sldMk cId="2326228413" sldId="294"/>
            <ac:cxnSpMk id="21" creationId="{00000000-0000-0000-0000-000000000000}"/>
          </ac:cxnSpMkLst>
        </pc:cxnChg>
        <pc:cxnChg chg="mod">
          <ac:chgData name="Judson Santiago" userId="ebb108da2f256286" providerId="LiveId" clId="{879BD00F-CCBE-4AD9-A62A-797E22F4831C}" dt="2020-01-04T22:06:53.252" v="486" actId="164"/>
          <ac:cxnSpMkLst>
            <pc:docMk/>
            <pc:sldMk cId="2326228413" sldId="294"/>
            <ac:cxnSpMk id="24" creationId="{00000000-0000-0000-0000-000000000000}"/>
          </ac:cxnSpMkLst>
        </pc:cxnChg>
        <pc:cxnChg chg="mod">
          <ac:chgData name="Judson Santiago" userId="ebb108da2f256286" providerId="LiveId" clId="{879BD00F-CCBE-4AD9-A62A-797E22F4831C}" dt="2020-01-04T22:06:53.252" v="486" actId="164"/>
          <ac:cxnSpMkLst>
            <pc:docMk/>
            <pc:sldMk cId="2326228413" sldId="294"/>
            <ac:cxnSpMk id="27" creationId="{00000000-0000-0000-0000-000000000000}"/>
          </ac:cxnSpMkLst>
        </pc:cxnChg>
      </pc:sldChg>
      <pc:sldChg chg="modSp">
        <pc:chgData name="Judson Santiago" userId="ebb108da2f256286" providerId="LiveId" clId="{879BD00F-CCBE-4AD9-A62A-797E22F4831C}" dt="2020-01-10T16:57:23.569" v="2195" actId="207"/>
        <pc:sldMkLst>
          <pc:docMk/>
          <pc:sldMk cId="1681242643" sldId="295"/>
        </pc:sldMkLst>
        <pc:spChg chg="mod">
          <ac:chgData name="Judson Santiago" userId="ebb108da2f256286" providerId="LiveId" clId="{879BD00F-CCBE-4AD9-A62A-797E22F4831C}" dt="2020-01-04T22:13:23.771" v="574" actId="207"/>
          <ac:spMkLst>
            <pc:docMk/>
            <pc:sldMk cId="1681242643" sldId="295"/>
            <ac:spMk id="3" creationId="{00000000-0000-0000-0000-000000000000}"/>
          </ac:spMkLst>
        </pc:spChg>
        <pc:spChg chg="mod">
          <ac:chgData name="Judson Santiago" userId="ebb108da2f256286" providerId="LiveId" clId="{879BD00F-CCBE-4AD9-A62A-797E22F4831C}" dt="2020-01-10T16:57:23.569" v="2195" actId="207"/>
          <ac:spMkLst>
            <pc:docMk/>
            <pc:sldMk cId="1681242643" sldId="295"/>
            <ac:spMk id="4" creationId="{00000000-0000-0000-0000-000000000000}"/>
          </ac:spMkLst>
        </pc:spChg>
      </pc:sldChg>
      <pc:sldChg chg="addSp delSp modSp modNotesTx">
        <pc:chgData name="Judson Santiago" userId="ebb108da2f256286" providerId="LiveId" clId="{879BD00F-CCBE-4AD9-A62A-797E22F4831C}" dt="2020-01-04T22:50:00.368" v="640" actId="20577"/>
        <pc:sldMkLst>
          <pc:docMk/>
          <pc:sldMk cId="2965633247" sldId="296"/>
        </pc:sldMkLst>
        <pc:spChg chg="mod">
          <ac:chgData name="Judson Santiago" userId="ebb108da2f256286" providerId="LiveId" clId="{879BD00F-CCBE-4AD9-A62A-797E22F4831C}" dt="2020-01-04T22:18:59.842" v="591" actId="207"/>
          <ac:spMkLst>
            <pc:docMk/>
            <pc:sldMk cId="2965633247" sldId="296"/>
            <ac:spMk id="3" creationId="{00000000-0000-0000-0000-000000000000}"/>
          </ac:spMkLst>
        </pc:spChg>
        <pc:grpChg chg="del">
          <ac:chgData name="Judson Santiago" userId="ebb108da2f256286" providerId="LiveId" clId="{879BD00F-CCBE-4AD9-A62A-797E22F4831C}" dt="2020-01-04T22:23:25.916" v="603" actId="478"/>
          <ac:grpSpMkLst>
            <pc:docMk/>
            <pc:sldMk cId="2965633247" sldId="296"/>
            <ac:grpSpMk id="6" creationId="{955917BC-D5C4-48DB-A215-CAE0D9A0B1FC}"/>
          </ac:grpSpMkLst>
        </pc:grpChg>
        <pc:grpChg chg="add">
          <ac:chgData name="Judson Santiago" userId="ebb108da2f256286" providerId="LiveId" clId="{879BD00F-CCBE-4AD9-A62A-797E22F4831C}" dt="2020-01-04T22:23:27.410" v="604"/>
          <ac:grpSpMkLst>
            <pc:docMk/>
            <pc:sldMk cId="2965633247" sldId="296"/>
            <ac:grpSpMk id="9" creationId="{BEE84A92-ED3D-4431-8D37-B668F180DF8F}"/>
          </ac:grpSpMkLst>
        </pc:grpChg>
        <pc:graphicFrameChg chg="mod modGraphic">
          <ac:chgData name="Judson Santiago" userId="ebb108da2f256286" providerId="LiveId" clId="{879BD00F-CCBE-4AD9-A62A-797E22F4831C}" dt="2020-01-04T22:17:02.121" v="585" actId="404"/>
          <ac:graphicFrameMkLst>
            <pc:docMk/>
            <pc:sldMk cId="2965633247" sldId="296"/>
            <ac:graphicFrameMk id="5" creationId="{00000000-0000-0000-0000-000000000000}"/>
          </ac:graphicFrameMkLst>
        </pc:graphicFrameChg>
      </pc:sldChg>
      <pc:sldChg chg="delSp modSp del modNotesTx">
        <pc:chgData name="Judson Santiago" userId="ebb108da2f256286" providerId="LiveId" clId="{879BD00F-CCBE-4AD9-A62A-797E22F4831C}" dt="2020-01-04T22:30:21.274" v="615" actId="47"/>
        <pc:sldMkLst>
          <pc:docMk/>
          <pc:sldMk cId="1330220736" sldId="297"/>
        </pc:sldMkLst>
        <pc:spChg chg="mod">
          <ac:chgData name="Judson Santiago" userId="ebb108da2f256286" providerId="LiveId" clId="{879BD00F-CCBE-4AD9-A62A-797E22F4831C}" dt="2020-01-04T22:27:08.360" v="610" actId="207"/>
          <ac:spMkLst>
            <pc:docMk/>
            <pc:sldMk cId="1330220736" sldId="297"/>
            <ac:spMk id="3" creationId="{00000000-0000-0000-0000-000000000000}"/>
          </ac:spMkLst>
        </pc:spChg>
        <pc:spChg chg="mod">
          <ac:chgData name="Judson Santiago" userId="ebb108da2f256286" providerId="LiveId" clId="{879BD00F-CCBE-4AD9-A62A-797E22F4831C}" dt="2020-01-04T22:27:28.782" v="614" actId="1076"/>
          <ac:spMkLst>
            <pc:docMk/>
            <pc:sldMk cId="1330220736" sldId="297"/>
            <ac:spMk id="4" creationId="{2B239C39-BFD7-423A-8A47-B42D904D171B}"/>
          </ac:spMkLst>
        </pc:spChg>
        <pc:grpChg chg="del">
          <ac:chgData name="Judson Santiago" userId="ebb108da2f256286" providerId="LiveId" clId="{879BD00F-CCBE-4AD9-A62A-797E22F4831C}" dt="2020-01-04T22:26:36.554" v="607" actId="478"/>
          <ac:grpSpMkLst>
            <pc:docMk/>
            <pc:sldMk cId="1330220736" sldId="297"/>
            <ac:grpSpMk id="5" creationId="{6D83EF05-92E6-48BB-90F6-DDE84470D2BB}"/>
          </ac:grpSpMkLst>
        </pc:grpChg>
        <pc:picChg chg="mod">
          <ac:chgData name="Judson Santiago" userId="ebb108da2f256286" providerId="LiveId" clId="{879BD00F-CCBE-4AD9-A62A-797E22F4831C}" dt="2020-01-04T22:27:28.782" v="614" actId="1076"/>
          <ac:picMkLst>
            <pc:docMk/>
            <pc:sldMk cId="1330220736" sldId="297"/>
            <ac:picMk id="1026" creationId="{00000000-0000-0000-0000-000000000000}"/>
          </ac:picMkLst>
        </pc:picChg>
      </pc:sldChg>
      <pc:sldChg chg="del">
        <pc:chgData name="Judson Santiago" userId="ebb108da2f256286" providerId="LiveId" clId="{879BD00F-CCBE-4AD9-A62A-797E22F4831C}" dt="2020-01-04T22:15:22.933" v="576" actId="47"/>
        <pc:sldMkLst>
          <pc:docMk/>
          <pc:sldMk cId="1478868772" sldId="298"/>
        </pc:sldMkLst>
      </pc:sldChg>
      <pc:sldChg chg="modSp">
        <pc:chgData name="Judson Santiago" userId="ebb108da2f256286" providerId="LiveId" clId="{879BD00F-CCBE-4AD9-A62A-797E22F4831C}" dt="2020-01-04T20:10:59.231" v="115" actId="1076"/>
        <pc:sldMkLst>
          <pc:docMk/>
          <pc:sldMk cId="220714113" sldId="306"/>
        </pc:sldMkLst>
        <pc:spChg chg="mod">
          <ac:chgData name="Judson Santiago" userId="ebb108da2f256286" providerId="LiveId" clId="{879BD00F-CCBE-4AD9-A62A-797E22F4831C}" dt="2020-01-04T20:08:37.697" v="100" actId="14100"/>
          <ac:spMkLst>
            <pc:docMk/>
            <pc:sldMk cId="220714113" sldId="306"/>
            <ac:spMk id="2" creationId="{00000000-0000-0000-0000-000000000000}"/>
          </ac:spMkLst>
        </pc:spChg>
        <pc:spChg chg="mod">
          <ac:chgData name="Judson Santiago" userId="ebb108da2f256286" providerId="LiveId" clId="{879BD00F-CCBE-4AD9-A62A-797E22F4831C}" dt="2020-01-04T20:08:12.883" v="97" actId="1076"/>
          <ac:spMkLst>
            <pc:docMk/>
            <pc:sldMk cId="220714113" sldId="306"/>
            <ac:spMk id="3" creationId="{00000000-0000-0000-0000-000000000000}"/>
          </ac:spMkLst>
        </pc:spChg>
        <pc:spChg chg="mod">
          <ac:chgData name="Judson Santiago" userId="ebb108da2f256286" providerId="LiveId" clId="{879BD00F-CCBE-4AD9-A62A-797E22F4831C}" dt="2020-01-04T20:10:36.074" v="113" actId="255"/>
          <ac:spMkLst>
            <pc:docMk/>
            <pc:sldMk cId="220714113" sldId="306"/>
            <ac:spMk id="4" creationId="{00000000-0000-0000-0000-000000000000}"/>
          </ac:spMkLst>
        </pc:spChg>
        <pc:spChg chg="mod">
          <ac:chgData name="Judson Santiago" userId="ebb108da2f256286" providerId="LiveId" clId="{879BD00F-CCBE-4AD9-A62A-797E22F4831C}" dt="2020-01-04T20:10:36.074" v="113" actId="255"/>
          <ac:spMkLst>
            <pc:docMk/>
            <pc:sldMk cId="220714113" sldId="306"/>
            <ac:spMk id="5" creationId="{00000000-0000-0000-0000-000000000000}"/>
          </ac:spMkLst>
        </pc:spChg>
        <pc:spChg chg="mod">
          <ac:chgData name="Judson Santiago" userId="ebb108da2f256286" providerId="LiveId" clId="{879BD00F-CCBE-4AD9-A62A-797E22F4831C}" dt="2020-01-04T20:10:36.074" v="113" actId="255"/>
          <ac:spMkLst>
            <pc:docMk/>
            <pc:sldMk cId="220714113" sldId="306"/>
            <ac:spMk id="6" creationId="{00000000-0000-0000-0000-000000000000}"/>
          </ac:spMkLst>
        </pc:spChg>
        <pc:spChg chg="mod">
          <ac:chgData name="Judson Santiago" userId="ebb108da2f256286" providerId="LiveId" clId="{879BD00F-CCBE-4AD9-A62A-797E22F4831C}" dt="2020-01-04T20:10:36.074" v="113" actId="255"/>
          <ac:spMkLst>
            <pc:docMk/>
            <pc:sldMk cId="220714113" sldId="306"/>
            <ac:spMk id="8" creationId="{00000000-0000-0000-0000-000000000000}"/>
          </ac:spMkLst>
        </pc:spChg>
        <pc:spChg chg="mod">
          <ac:chgData name="Judson Santiago" userId="ebb108da2f256286" providerId="LiveId" clId="{879BD00F-CCBE-4AD9-A62A-797E22F4831C}" dt="2020-01-04T20:10:36.074" v="113" actId="255"/>
          <ac:spMkLst>
            <pc:docMk/>
            <pc:sldMk cId="220714113" sldId="306"/>
            <ac:spMk id="9" creationId="{00000000-0000-0000-0000-000000000000}"/>
          </ac:spMkLst>
        </pc:spChg>
        <pc:spChg chg="mod">
          <ac:chgData name="Judson Santiago" userId="ebb108da2f256286" providerId="LiveId" clId="{879BD00F-CCBE-4AD9-A62A-797E22F4831C}" dt="2020-01-04T20:08:50.095" v="102" actId="1076"/>
          <ac:spMkLst>
            <pc:docMk/>
            <pc:sldMk cId="220714113" sldId="306"/>
            <ac:spMk id="10" creationId="{00000000-0000-0000-0000-000000000000}"/>
          </ac:spMkLst>
        </pc:spChg>
        <pc:spChg chg="mod">
          <ac:chgData name="Judson Santiago" userId="ebb108da2f256286" providerId="LiveId" clId="{879BD00F-CCBE-4AD9-A62A-797E22F4831C}" dt="2020-01-04T20:09:04.542" v="105" actId="14100"/>
          <ac:spMkLst>
            <pc:docMk/>
            <pc:sldMk cId="220714113" sldId="306"/>
            <ac:spMk id="14" creationId="{00000000-0000-0000-0000-000000000000}"/>
          </ac:spMkLst>
        </pc:spChg>
        <pc:spChg chg="mod">
          <ac:chgData name="Judson Santiago" userId="ebb108da2f256286" providerId="LiveId" clId="{879BD00F-CCBE-4AD9-A62A-797E22F4831C}" dt="2020-01-04T20:09:38.442" v="108"/>
          <ac:spMkLst>
            <pc:docMk/>
            <pc:sldMk cId="220714113" sldId="306"/>
            <ac:spMk id="22" creationId="{00000000-0000-0000-0000-000000000000}"/>
          </ac:spMkLst>
        </pc:spChg>
        <pc:spChg chg="mod">
          <ac:chgData name="Judson Santiago" userId="ebb108da2f256286" providerId="LiveId" clId="{879BD00F-CCBE-4AD9-A62A-797E22F4831C}" dt="2020-01-04T20:09:57.949" v="110" actId="14100"/>
          <ac:spMkLst>
            <pc:docMk/>
            <pc:sldMk cId="220714113" sldId="306"/>
            <ac:spMk id="23" creationId="{00000000-0000-0000-0000-000000000000}"/>
          </ac:spMkLst>
        </pc:spChg>
        <pc:spChg chg="mod">
          <ac:chgData name="Judson Santiago" userId="ebb108da2f256286" providerId="LiveId" clId="{879BD00F-CCBE-4AD9-A62A-797E22F4831C}" dt="2020-01-04T20:10:59.231" v="115" actId="1076"/>
          <ac:spMkLst>
            <pc:docMk/>
            <pc:sldMk cId="220714113" sldId="306"/>
            <ac:spMk id="27" creationId="{5C33AF02-4187-4BDF-AC0F-3DB6B9926C98}"/>
          </ac:spMkLst>
        </pc:spChg>
        <pc:spChg chg="mod">
          <ac:chgData name="Judson Santiago" userId="ebb108da2f256286" providerId="LiveId" clId="{879BD00F-CCBE-4AD9-A62A-797E22F4831C}" dt="2020-01-04T20:09:07.650" v="106" actId="14100"/>
          <ac:spMkLst>
            <pc:docMk/>
            <pc:sldMk cId="220714113" sldId="306"/>
            <ac:spMk id="28" creationId="{00000000-0000-0000-0000-000000000000}"/>
          </ac:spMkLst>
        </pc:spChg>
        <pc:spChg chg="mod">
          <ac:chgData name="Judson Santiago" userId="ebb108da2f256286" providerId="LiveId" clId="{879BD00F-CCBE-4AD9-A62A-797E22F4831C}" dt="2020-01-04T20:09:19.983" v="107"/>
          <ac:spMkLst>
            <pc:docMk/>
            <pc:sldMk cId="220714113" sldId="306"/>
            <ac:spMk id="29" creationId="{00000000-0000-0000-0000-000000000000}"/>
          </ac:spMkLst>
        </pc:spChg>
        <pc:spChg chg="mod">
          <ac:chgData name="Judson Santiago" userId="ebb108da2f256286" providerId="LiveId" clId="{879BD00F-CCBE-4AD9-A62A-797E22F4831C}" dt="2020-01-04T20:10:05.849" v="112" actId="14100"/>
          <ac:spMkLst>
            <pc:docMk/>
            <pc:sldMk cId="220714113" sldId="306"/>
            <ac:spMk id="30" creationId="{00000000-0000-0000-0000-000000000000}"/>
          </ac:spMkLst>
        </pc:spChg>
        <pc:spChg chg="mod">
          <ac:chgData name="Judson Santiago" userId="ebb108da2f256286" providerId="LiveId" clId="{879BD00F-CCBE-4AD9-A62A-797E22F4831C}" dt="2020-01-04T20:10:56.412" v="114" actId="1076"/>
          <ac:spMkLst>
            <pc:docMk/>
            <pc:sldMk cId="220714113" sldId="306"/>
            <ac:spMk id="40" creationId="{B74603A4-9D89-4103-89C6-F54D35BC2114}"/>
          </ac:spMkLst>
        </pc:spChg>
        <pc:grpChg chg="mod">
          <ac:chgData name="Judson Santiago" userId="ebb108da2f256286" providerId="LiveId" clId="{879BD00F-CCBE-4AD9-A62A-797E22F4831C}" dt="2020-01-04T20:04:00.729" v="79" actId="207"/>
          <ac:grpSpMkLst>
            <pc:docMk/>
            <pc:sldMk cId="220714113" sldId="306"/>
            <ac:grpSpMk id="39" creationId="{057CCD8A-CE39-4509-B1B5-904DB7D679B2}"/>
          </ac:grpSpMkLst>
        </pc:grpChg>
        <pc:grpChg chg="mod">
          <ac:chgData name="Judson Santiago" userId="ebb108da2f256286" providerId="LiveId" clId="{879BD00F-CCBE-4AD9-A62A-797E22F4831C}" dt="2020-01-04T20:04:08.975" v="82" actId="207"/>
          <ac:grpSpMkLst>
            <pc:docMk/>
            <pc:sldMk cId="220714113" sldId="306"/>
            <ac:grpSpMk id="41" creationId="{69BD8357-A0A8-421C-B0B2-78B71DB20151}"/>
          </ac:grpSpMkLst>
        </pc:grpChg>
        <pc:grpChg chg="mod">
          <ac:chgData name="Judson Santiago" userId="ebb108da2f256286" providerId="LiveId" clId="{879BD00F-CCBE-4AD9-A62A-797E22F4831C}" dt="2020-01-04T20:08:44.549" v="101" actId="1076"/>
          <ac:grpSpMkLst>
            <pc:docMk/>
            <pc:sldMk cId="220714113" sldId="306"/>
            <ac:grpSpMk id="42" creationId="{9559FBCE-47D9-4C6A-854A-76446E628D37}"/>
          </ac:grpSpMkLst>
        </pc:grpChg>
        <pc:cxnChg chg="mod">
          <ac:chgData name="Judson Santiago" userId="ebb108da2f256286" providerId="LiveId" clId="{879BD00F-CCBE-4AD9-A62A-797E22F4831C}" dt="2020-01-04T20:09:07.650" v="106" actId="14100"/>
          <ac:cxnSpMkLst>
            <pc:docMk/>
            <pc:sldMk cId="220714113" sldId="306"/>
            <ac:cxnSpMk id="15" creationId="{00000000-0000-0000-0000-000000000000}"/>
          </ac:cxnSpMkLst>
        </pc:cxnChg>
        <pc:cxnChg chg="mod">
          <ac:chgData name="Judson Santiago" userId="ebb108da2f256286" providerId="LiveId" clId="{879BD00F-CCBE-4AD9-A62A-797E22F4831C}" dt="2020-01-04T20:09:04.542" v="105" actId="14100"/>
          <ac:cxnSpMkLst>
            <pc:docMk/>
            <pc:sldMk cId="220714113" sldId="306"/>
            <ac:cxnSpMk id="16" creationId="{00000000-0000-0000-0000-000000000000}"/>
          </ac:cxnSpMkLst>
        </pc:cxnChg>
        <pc:cxnChg chg="mod">
          <ac:chgData name="Judson Santiago" userId="ebb108da2f256286" providerId="LiveId" clId="{879BD00F-CCBE-4AD9-A62A-797E22F4831C}" dt="2020-01-04T20:05:07.124" v="84" actId="208"/>
          <ac:cxnSpMkLst>
            <pc:docMk/>
            <pc:sldMk cId="220714113" sldId="306"/>
            <ac:cxnSpMk id="19" creationId="{00000000-0000-0000-0000-000000000000}"/>
          </ac:cxnSpMkLst>
        </pc:cxnChg>
        <pc:cxnChg chg="mod">
          <ac:chgData name="Judson Santiago" userId="ebb108da2f256286" providerId="LiveId" clId="{879BD00F-CCBE-4AD9-A62A-797E22F4831C}" dt="2020-01-04T20:09:04.542" v="105" actId="14100"/>
          <ac:cxnSpMkLst>
            <pc:docMk/>
            <pc:sldMk cId="220714113" sldId="306"/>
            <ac:cxnSpMk id="25" creationId="{00000000-0000-0000-0000-000000000000}"/>
          </ac:cxnSpMkLst>
        </pc:cxnChg>
        <pc:cxnChg chg="mod">
          <ac:chgData name="Judson Santiago" userId="ebb108da2f256286" providerId="LiveId" clId="{879BD00F-CCBE-4AD9-A62A-797E22F4831C}" dt="2020-01-04T20:09:07.650" v="106" actId="14100"/>
          <ac:cxnSpMkLst>
            <pc:docMk/>
            <pc:sldMk cId="220714113" sldId="306"/>
            <ac:cxnSpMk id="31" creationId="{00000000-0000-0000-0000-000000000000}"/>
          </ac:cxnSpMkLst>
        </pc:cxnChg>
        <pc:cxnChg chg="mod">
          <ac:chgData name="Judson Santiago" userId="ebb108da2f256286" providerId="LiveId" clId="{879BD00F-CCBE-4AD9-A62A-797E22F4831C}" dt="2020-01-04T20:05:22.617" v="86" actId="208"/>
          <ac:cxnSpMkLst>
            <pc:docMk/>
            <pc:sldMk cId="220714113" sldId="306"/>
            <ac:cxnSpMk id="32" creationId="{00000000-0000-0000-0000-000000000000}"/>
          </ac:cxnSpMkLst>
        </pc:cxnChg>
        <pc:cxnChg chg="mod">
          <ac:chgData name="Judson Santiago" userId="ebb108da2f256286" providerId="LiveId" clId="{879BD00F-CCBE-4AD9-A62A-797E22F4831C}" dt="2020-01-04T20:05:22.617" v="86" actId="208"/>
          <ac:cxnSpMkLst>
            <pc:docMk/>
            <pc:sldMk cId="220714113" sldId="306"/>
            <ac:cxnSpMk id="33" creationId="{00000000-0000-0000-0000-000000000000}"/>
          </ac:cxnSpMkLst>
        </pc:cxnChg>
        <pc:cxnChg chg="mod">
          <ac:chgData name="Judson Santiago" userId="ebb108da2f256286" providerId="LiveId" clId="{879BD00F-CCBE-4AD9-A62A-797E22F4831C}" dt="2020-01-04T20:05:07.124" v="84" actId="208"/>
          <ac:cxnSpMkLst>
            <pc:docMk/>
            <pc:sldMk cId="220714113" sldId="306"/>
            <ac:cxnSpMk id="38" creationId="{00000000-0000-0000-0000-000000000000}"/>
          </ac:cxnSpMkLst>
        </pc:cxnChg>
        <pc:cxnChg chg="mod">
          <ac:chgData name="Judson Santiago" userId="ebb108da2f256286" providerId="LiveId" clId="{879BD00F-CCBE-4AD9-A62A-797E22F4831C}" dt="2020-01-04T20:05:31.524" v="88" actId="208"/>
          <ac:cxnSpMkLst>
            <pc:docMk/>
            <pc:sldMk cId="220714113" sldId="306"/>
            <ac:cxnSpMk id="45" creationId="{00000000-0000-0000-0000-000000000000}"/>
          </ac:cxnSpMkLst>
        </pc:cxnChg>
        <pc:cxnChg chg="mod">
          <ac:chgData name="Judson Santiago" userId="ebb108da2f256286" providerId="LiveId" clId="{879BD00F-CCBE-4AD9-A62A-797E22F4831C}" dt="2020-01-04T20:05:31.524" v="88" actId="208"/>
          <ac:cxnSpMkLst>
            <pc:docMk/>
            <pc:sldMk cId="220714113" sldId="306"/>
            <ac:cxnSpMk id="46" creationId="{00000000-0000-0000-0000-000000000000}"/>
          </ac:cxnSpMkLst>
        </pc:cxnChg>
      </pc:sldChg>
      <pc:sldChg chg="addSp delSp modSp">
        <pc:chgData name="Judson Santiago" userId="ebb108da2f256286" providerId="LiveId" clId="{879BD00F-CCBE-4AD9-A62A-797E22F4831C}" dt="2020-01-04T21:45:28.657" v="282" actId="1076"/>
        <pc:sldMkLst>
          <pc:docMk/>
          <pc:sldMk cId="293691231" sldId="307"/>
        </pc:sldMkLst>
        <pc:spChg chg="mod">
          <ac:chgData name="Judson Santiago" userId="ebb108da2f256286" providerId="LiveId" clId="{879BD00F-CCBE-4AD9-A62A-797E22F4831C}" dt="2020-01-04T21:29:17.993" v="216" actId="207"/>
          <ac:spMkLst>
            <pc:docMk/>
            <pc:sldMk cId="293691231" sldId="307"/>
            <ac:spMk id="2" creationId="{00000000-0000-0000-0000-000000000000}"/>
          </ac:spMkLst>
        </pc:spChg>
        <pc:spChg chg="add mod">
          <ac:chgData name="Judson Santiago" userId="ebb108da2f256286" providerId="LiveId" clId="{879BD00F-CCBE-4AD9-A62A-797E22F4831C}" dt="2020-01-04T21:45:28.657" v="282" actId="1076"/>
          <ac:spMkLst>
            <pc:docMk/>
            <pc:sldMk cId="293691231" sldId="307"/>
            <ac:spMk id="5" creationId="{56C93F17-1236-4563-B888-D48B1001F438}"/>
          </ac:spMkLst>
        </pc:spChg>
        <pc:spChg chg="del mod">
          <ac:chgData name="Judson Santiago" userId="ebb108da2f256286" providerId="LiveId" clId="{879BD00F-CCBE-4AD9-A62A-797E22F4831C}" dt="2020-01-04T21:28:49.590" v="209" actId="478"/>
          <ac:spMkLst>
            <pc:docMk/>
            <pc:sldMk cId="293691231" sldId="307"/>
            <ac:spMk id="6" creationId="{00000000-0000-0000-0000-000000000000}"/>
          </ac:spMkLst>
        </pc:spChg>
        <pc:graphicFrameChg chg="mod">
          <ac:chgData name="Judson Santiago" userId="ebb108da2f256286" providerId="LiveId" clId="{879BD00F-CCBE-4AD9-A62A-797E22F4831C}" dt="2020-01-04T21:45:16.704" v="279" actId="1076"/>
          <ac:graphicFrameMkLst>
            <pc:docMk/>
            <pc:sldMk cId="293691231" sldId="307"/>
            <ac:graphicFrameMk id="4" creationId="{00000000-0000-0000-0000-000000000000}"/>
          </ac:graphicFrameMkLst>
        </pc:graphicFrameChg>
      </pc:sldChg>
      <pc:sldChg chg="addSp delSp modSp">
        <pc:chgData name="Judson Santiago" userId="ebb108da2f256286" providerId="LiveId" clId="{879BD00F-CCBE-4AD9-A62A-797E22F4831C}" dt="2020-01-04T21:45:06.593" v="278" actId="14100"/>
        <pc:sldMkLst>
          <pc:docMk/>
          <pc:sldMk cId="4071884125" sldId="308"/>
        </pc:sldMkLst>
        <pc:spChg chg="mod">
          <ac:chgData name="Judson Santiago" userId="ebb108da2f256286" providerId="LiveId" clId="{879BD00F-CCBE-4AD9-A62A-797E22F4831C}" dt="2020-01-04T21:31:28.275" v="240" actId="207"/>
          <ac:spMkLst>
            <pc:docMk/>
            <pc:sldMk cId="4071884125" sldId="308"/>
            <ac:spMk id="2" creationId="{00000000-0000-0000-0000-000000000000}"/>
          </ac:spMkLst>
        </pc:spChg>
        <pc:spChg chg="add mod">
          <ac:chgData name="Judson Santiago" userId="ebb108da2f256286" providerId="LiveId" clId="{879BD00F-CCBE-4AD9-A62A-797E22F4831C}" dt="2020-01-04T21:45:06.593" v="278" actId="14100"/>
          <ac:spMkLst>
            <pc:docMk/>
            <pc:sldMk cId="4071884125" sldId="308"/>
            <ac:spMk id="4" creationId="{B71322FF-1FC5-4812-BD2E-7A0EB4E5147C}"/>
          </ac:spMkLst>
        </pc:spChg>
        <pc:spChg chg="del mod">
          <ac:chgData name="Judson Santiago" userId="ebb108da2f256286" providerId="LiveId" clId="{879BD00F-CCBE-4AD9-A62A-797E22F4831C}" dt="2020-01-04T21:31:07.427" v="228" actId="478"/>
          <ac:spMkLst>
            <pc:docMk/>
            <pc:sldMk cId="4071884125" sldId="308"/>
            <ac:spMk id="6" creationId="{00000000-0000-0000-0000-000000000000}"/>
          </ac:spMkLst>
        </pc:spChg>
        <pc:graphicFrameChg chg="mod">
          <ac:chgData name="Judson Santiago" userId="ebb108da2f256286" providerId="LiveId" clId="{879BD00F-CCBE-4AD9-A62A-797E22F4831C}" dt="2020-01-04T21:44:41.342" v="273" actId="1076"/>
          <ac:graphicFrameMkLst>
            <pc:docMk/>
            <pc:sldMk cId="4071884125" sldId="308"/>
            <ac:graphicFrameMk id="5" creationId="{00000000-0000-0000-0000-000000000000}"/>
          </ac:graphicFrameMkLst>
        </pc:graphicFrameChg>
      </pc:sldChg>
      <pc:sldChg chg="addSp delSp modSp">
        <pc:chgData name="Judson Santiago" userId="ebb108da2f256286" providerId="LiveId" clId="{879BD00F-CCBE-4AD9-A62A-797E22F4831C}" dt="2020-01-04T21:44:57.531" v="276" actId="14100"/>
        <pc:sldMkLst>
          <pc:docMk/>
          <pc:sldMk cId="884259098" sldId="309"/>
        </pc:sldMkLst>
        <pc:spChg chg="mod">
          <ac:chgData name="Judson Santiago" userId="ebb108da2f256286" providerId="LiveId" clId="{879BD00F-CCBE-4AD9-A62A-797E22F4831C}" dt="2020-01-04T21:42:54.517" v="259" actId="207"/>
          <ac:spMkLst>
            <pc:docMk/>
            <pc:sldMk cId="884259098" sldId="309"/>
            <ac:spMk id="2" creationId="{00000000-0000-0000-0000-000000000000}"/>
          </ac:spMkLst>
        </pc:spChg>
        <pc:spChg chg="add mod">
          <ac:chgData name="Judson Santiago" userId="ebb108da2f256286" providerId="LiveId" clId="{879BD00F-CCBE-4AD9-A62A-797E22F4831C}" dt="2020-01-04T21:44:57.531" v="276" actId="14100"/>
          <ac:spMkLst>
            <pc:docMk/>
            <pc:sldMk cId="884259098" sldId="309"/>
            <ac:spMk id="4" creationId="{142B6DE2-4614-4E76-B61B-715B9981D4C1}"/>
          </ac:spMkLst>
        </pc:spChg>
        <pc:spChg chg="del mod">
          <ac:chgData name="Judson Santiago" userId="ebb108da2f256286" providerId="LiveId" clId="{879BD00F-CCBE-4AD9-A62A-797E22F4831C}" dt="2020-01-04T21:42:23.760" v="250" actId="478"/>
          <ac:spMkLst>
            <pc:docMk/>
            <pc:sldMk cId="884259098" sldId="309"/>
            <ac:spMk id="6" creationId="{00000000-0000-0000-0000-000000000000}"/>
          </ac:spMkLst>
        </pc:spChg>
        <pc:graphicFrameChg chg="mod">
          <ac:chgData name="Judson Santiago" userId="ebb108da2f256286" providerId="LiveId" clId="{879BD00F-CCBE-4AD9-A62A-797E22F4831C}" dt="2020-01-04T21:44:35.982" v="272" actId="1076"/>
          <ac:graphicFrameMkLst>
            <pc:docMk/>
            <pc:sldMk cId="884259098" sldId="309"/>
            <ac:graphicFrameMk id="5" creationId="{00000000-0000-0000-0000-000000000000}"/>
          </ac:graphicFrameMkLst>
        </pc:graphicFrameChg>
      </pc:sldChg>
      <pc:sldChg chg="addSp delSp modSp">
        <pc:chgData name="Judson Santiago" userId="ebb108da2f256286" providerId="LiveId" clId="{879BD00F-CCBE-4AD9-A62A-797E22F4831C}" dt="2020-01-04T21:43:59.498" v="271" actId="207"/>
        <pc:sldMkLst>
          <pc:docMk/>
          <pc:sldMk cId="561024684" sldId="310"/>
        </pc:sldMkLst>
        <pc:spChg chg="mod">
          <ac:chgData name="Judson Santiago" userId="ebb108da2f256286" providerId="LiveId" clId="{879BD00F-CCBE-4AD9-A62A-797E22F4831C}" dt="2020-01-04T21:43:59.498" v="271" actId="207"/>
          <ac:spMkLst>
            <pc:docMk/>
            <pc:sldMk cId="561024684" sldId="310"/>
            <ac:spMk id="2" creationId="{00000000-0000-0000-0000-000000000000}"/>
          </ac:spMkLst>
        </pc:spChg>
        <pc:spChg chg="add mod">
          <ac:chgData name="Judson Santiago" userId="ebb108da2f256286" providerId="LiveId" clId="{879BD00F-CCBE-4AD9-A62A-797E22F4831C}" dt="2020-01-04T21:43:41.114" v="268" actId="1076"/>
          <ac:spMkLst>
            <pc:docMk/>
            <pc:sldMk cId="561024684" sldId="310"/>
            <ac:spMk id="4" creationId="{24C6F466-321F-42D4-9FFE-FD82E9BB572F}"/>
          </ac:spMkLst>
        </pc:spChg>
        <pc:spChg chg="del">
          <ac:chgData name="Judson Santiago" userId="ebb108da2f256286" providerId="LiveId" clId="{879BD00F-CCBE-4AD9-A62A-797E22F4831C}" dt="2020-01-04T21:43:31.776" v="266" actId="478"/>
          <ac:spMkLst>
            <pc:docMk/>
            <pc:sldMk cId="561024684" sldId="310"/>
            <ac:spMk id="6" creationId="{00000000-0000-0000-0000-000000000000}"/>
          </ac:spMkLst>
        </pc:spChg>
        <pc:graphicFrameChg chg="mod">
          <ac:chgData name="Judson Santiago" userId="ebb108da2f256286" providerId="LiveId" clId="{879BD00F-CCBE-4AD9-A62A-797E22F4831C}" dt="2020-01-04T21:43:44.661" v="269" actId="12385"/>
          <ac:graphicFrameMkLst>
            <pc:docMk/>
            <pc:sldMk cId="561024684" sldId="310"/>
            <ac:graphicFrameMk id="5" creationId="{00000000-0000-0000-0000-000000000000}"/>
          </ac:graphicFrameMkLst>
        </pc:graphicFrameChg>
      </pc:sldChg>
      <pc:sldChg chg="modSp">
        <pc:chgData name="Judson Santiago" userId="ebb108da2f256286" providerId="LiveId" clId="{879BD00F-CCBE-4AD9-A62A-797E22F4831C}" dt="2020-01-04T22:01:08.052" v="436" actId="20577"/>
        <pc:sldMkLst>
          <pc:docMk/>
          <pc:sldMk cId="2473980374" sldId="312"/>
        </pc:sldMkLst>
        <pc:spChg chg="mod">
          <ac:chgData name="Judson Santiago" userId="ebb108da2f256286" providerId="LiveId" clId="{879BD00F-CCBE-4AD9-A62A-797E22F4831C}" dt="2020-01-04T21:46:22.283" v="288" actId="207"/>
          <ac:spMkLst>
            <pc:docMk/>
            <pc:sldMk cId="2473980374" sldId="312"/>
            <ac:spMk id="3" creationId="{00000000-0000-0000-0000-000000000000}"/>
          </ac:spMkLst>
        </pc:spChg>
        <pc:spChg chg="mod">
          <ac:chgData name="Judson Santiago" userId="ebb108da2f256286" providerId="LiveId" clId="{879BD00F-CCBE-4AD9-A62A-797E22F4831C}" dt="2020-01-04T22:01:08.052" v="436" actId="20577"/>
          <ac:spMkLst>
            <pc:docMk/>
            <pc:sldMk cId="2473980374" sldId="312"/>
            <ac:spMk id="4" creationId="{00000000-0000-0000-0000-000000000000}"/>
          </ac:spMkLst>
        </pc:spChg>
        <pc:spChg chg="mod ord">
          <ac:chgData name="Judson Santiago" userId="ebb108da2f256286" providerId="LiveId" clId="{879BD00F-CCBE-4AD9-A62A-797E22F4831C}" dt="2020-01-04T22:01:00.503" v="431" actId="167"/>
          <ac:spMkLst>
            <pc:docMk/>
            <pc:sldMk cId="2473980374" sldId="312"/>
            <ac:spMk id="5" creationId="{00000000-0000-0000-0000-000000000000}"/>
          </ac:spMkLst>
        </pc:spChg>
      </pc:sldChg>
      <pc:sldChg chg="modSp">
        <pc:chgData name="Judson Santiago" userId="ebb108da2f256286" providerId="LiveId" clId="{879BD00F-CCBE-4AD9-A62A-797E22F4831C}" dt="2020-01-04T22:17:31.207" v="590" actId="404"/>
        <pc:sldMkLst>
          <pc:docMk/>
          <pc:sldMk cId="40710744" sldId="313"/>
        </pc:sldMkLst>
        <pc:spChg chg="mod">
          <ac:chgData name="Judson Santiago" userId="ebb108da2f256286" providerId="LiveId" clId="{879BD00F-CCBE-4AD9-A62A-797E22F4831C}" dt="2020-01-04T22:04:28.764" v="475" actId="207"/>
          <ac:spMkLst>
            <pc:docMk/>
            <pc:sldMk cId="40710744" sldId="313"/>
            <ac:spMk id="2" creationId="{00000000-0000-0000-0000-000000000000}"/>
          </ac:spMkLst>
        </pc:spChg>
        <pc:graphicFrameChg chg="mod modGraphic">
          <ac:chgData name="Judson Santiago" userId="ebb108da2f256286" providerId="LiveId" clId="{879BD00F-CCBE-4AD9-A62A-797E22F4831C}" dt="2020-01-04T22:17:31.207" v="590" actId="404"/>
          <ac:graphicFrameMkLst>
            <pc:docMk/>
            <pc:sldMk cId="40710744" sldId="313"/>
            <ac:graphicFrameMk id="5" creationId="{00000000-0000-0000-0000-000000000000}"/>
          </ac:graphicFrameMkLst>
        </pc:graphicFrameChg>
      </pc:sldChg>
      <pc:sldChg chg="del">
        <pc:chgData name="Judson Santiago" userId="ebb108da2f256286" providerId="LiveId" clId="{879BD00F-CCBE-4AD9-A62A-797E22F4831C}" dt="2020-01-04T22:15:13.785" v="575" actId="47"/>
        <pc:sldMkLst>
          <pc:docMk/>
          <pc:sldMk cId="4290361747" sldId="314"/>
        </pc:sldMkLst>
      </pc:sldChg>
      <pc:sldChg chg="modSp add del">
        <pc:chgData name="Judson Santiago" userId="ebb108da2f256286" providerId="LiveId" clId="{879BD00F-CCBE-4AD9-A62A-797E22F4831C}" dt="2020-01-05T00:16:33.775" v="1964" actId="113"/>
        <pc:sldMkLst>
          <pc:docMk/>
          <pc:sldMk cId="904695914" sldId="325"/>
        </pc:sldMkLst>
        <pc:spChg chg="mod">
          <ac:chgData name="Judson Santiago" userId="ebb108da2f256286" providerId="LiveId" clId="{879BD00F-CCBE-4AD9-A62A-797E22F4831C}" dt="2020-01-05T00:16:33.775" v="1964" actId="113"/>
          <ac:spMkLst>
            <pc:docMk/>
            <pc:sldMk cId="904695914" sldId="325"/>
            <ac:spMk id="2" creationId="{00000000-0000-0000-0000-000000000000}"/>
          </ac:spMkLst>
        </pc:spChg>
      </pc:sldChg>
      <pc:sldChg chg="del">
        <pc:chgData name="Judson Santiago" userId="ebb108da2f256286" providerId="LiveId" clId="{879BD00F-CCBE-4AD9-A62A-797E22F4831C}" dt="2020-01-04T22:32:05.029" v="621" actId="47"/>
        <pc:sldMkLst>
          <pc:docMk/>
          <pc:sldMk cId="1996522921" sldId="330"/>
        </pc:sldMkLst>
      </pc:sldChg>
      <pc:sldChg chg="modSp">
        <pc:chgData name="Judson Santiago" userId="ebb108da2f256286" providerId="LiveId" clId="{879BD00F-CCBE-4AD9-A62A-797E22F4831C}" dt="2020-01-04T21:20:42.387" v="156" actId="207"/>
        <pc:sldMkLst>
          <pc:docMk/>
          <pc:sldMk cId="2517474828" sldId="333"/>
        </pc:sldMkLst>
        <pc:spChg chg="mod">
          <ac:chgData name="Judson Santiago" userId="ebb108da2f256286" providerId="LiveId" clId="{879BD00F-CCBE-4AD9-A62A-797E22F4831C}" dt="2020-01-04T21:20:42.387" v="156" actId="207"/>
          <ac:spMkLst>
            <pc:docMk/>
            <pc:sldMk cId="2517474828" sldId="333"/>
            <ac:spMk id="3" creationId="{00000000-0000-0000-0000-000000000000}"/>
          </ac:spMkLst>
        </pc:spChg>
        <pc:spChg chg="mod">
          <ac:chgData name="Judson Santiago" userId="ebb108da2f256286" providerId="LiveId" clId="{879BD00F-CCBE-4AD9-A62A-797E22F4831C}" dt="2020-01-04T21:20:14.605" v="152" actId="1076"/>
          <ac:spMkLst>
            <pc:docMk/>
            <pc:sldMk cId="2517474828" sldId="333"/>
            <ac:spMk id="4" creationId="{00000000-0000-0000-0000-000000000000}"/>
          </ac:spMkLst>
        </pc:spChg>
      </pc:sldChg>
      <pc:sldChg chg="addSp delSp modSp modNotesTx">
        <pc:chgData name="Judson Santiago" userId="ebb108da2f256286" providerId="LiveId" clId="{879BD00F-CCBE-4AD9-A62A-797E22F4831C}" dt="2020-01-05T00:10:26.052" v="1678" actId="1076"/>
        <pc:sldMkLst>
          <pc:docMk/>
          <pc:sldMk cId="1544407006" sldId="334"/>
        </pc:sldMkLst>
        <pc:spChg chg="mod">
          <ac:chgData name="Judson Santiago" userId="ebb108da2f256286" providerId="LiveId" clId="{879BD00F-CCBE-4AD9-A62A-797E22F4831C}" dt="2020-01-04T23:54:15.712" v="1200" actId="20577"/>
          <ac:spMkLst>
            <pc:docMk/>
            <pc:sldMk cId="1544407006" sldId="334"/>
            <ac:spMk id="2" creationId="{00000000-0000-0000-0000-000000000000}"/>
          </ac:spMkLst>
        </pc:spChg>
        <pc:spChg chg="mod">
          <ac:chgData name="Judson Santiago" userId="ebb108da2f256286" providerId="LiveId" clId="{879BD00F-CCBE-4AD9-A62A-797E22F4831C}" dt="2020-01-05T00:10:26.052" v="1678" actId="1076"/>
          <ac:spMkLst>
            <pc:docMk/>
            <pc:sldMk cId="1544407006" sldId="334"/>
            <ac:spMk id="4" creationId="{D41A324F-902D-4520-B5DA-64FB674385B6}"/>
          </ac:spMkLst>
        </pc:spChg>
        <pc:spChg chg="mod">
          <ac:chgData name="Judson Santiago" userId="ebb108da2f256286" providerId="LiveId" clId="{879BD00F-CCBE-4AD9-A62A-797E22F4831C}" dt="2020-01-04T23:51:57.950" v="1190" actId="1076"/>
          <ac:spMkLst>
            <pc:docMk/>
            <pc:sldMk cId="1544407006" sldId="334"/>
            <ac:spMk id="10" creationId="{00000000-0000-0000-0000-000000000000}"/>
          </ac:spMkLst>
        </pc:spChg>
        <pc:spChg chg="mod">
          <ac:chgData name="Judson Santiago" userId="ebb108da2f256286" providerId="LiveId" clId="{879BD00F-CCBE-4AD9-A62A-797E22F4831C}" dt="2020-01-05T00:10:07.966" v="1677" actId="20577"/>
          <ac:spMkLst>
            <pc:docMk/>
            <pc:sldMk cId="1544407006" sldId="334"/>
            <ac:spMk id="11" creationId="{00000000-0000-0000-0000-000000000000}"/>
          </ac:spMkLst>
        </pc:spChg>
        <pc:spChg chg="mod">
          <ac:chgData name="Judson Santiago" userId="ebb108da2f256286" providerId="LiveId" clId="{879BD00F-CCBE-4AD9-A62A-797E22F4831C}" dt="2020-01-04T23:55:10.517" v="1219" actId="164"/>
          <ac:spMkLst>
            <pc:docMk/>
            <pc:sldMk cId="1544407006" sldId="334"/>
            <ac:spMk id="47" creationId="{00000000-0000-0000-0000-000000000000}"/>
          </ac:spMkLst>
        </pc:spChg>
        <pc:spChg chg="add del mod">
          <ac:chgData name="Judson Santiago" userId="ebb108da2f256286" providerId="LiveId" clId="{879BD00F-CCBE-4AD9-A62A-797E22F4831C}" dt="2020-01-04T23:55:10.517" v="1219" actId="164"/>
          <ac:spMkLst>
            <pc:docMk/>
            <pc:sldMk cId="1544407006" sldId="334"/>
            <ac:spMk id="52" creationId="{00000000-0000-0000-0000-000000000000}"/>
          </ac:spMkLst>
        </pc:spChg>
        <pc:spChg chg="mod">
          <ac:chgData name="Judson Santiago" userId="ebb108da2f256286" providerId="LiveId" clId="{879BD00F-CCBE-4AD9-A62A-797E22F4831C}" dt="2020-01-04T23:55:10.517" v="1219" actId="164"/>
          <ac:spMkLst>
            <pc:docMk/>
            <pc:sldMk cId="1544407006" sldId="334"/>
            <ac:spMk id="61" creationId="{00000000-0000-0000-0000-000000000000}"/>
          </ac:spMkLst>
        </pc:spChg>
        <pc:spChg chg="mod">
          <ac:chgData name="Judson Santiago" userId="ebb108da2f256286" providerId="LiveId" clId="{879BD00F-CCBE-4AD9-A62A-797E22F4831C}" dt="2020-01-04T23:55:10.517" v="1219" actId="164"/>
          <ac:spMkLst>
            <pc:docMk/>
            <pc:sldMk cId="1544407006" sldId="334"/>
            <ac:spMk id="62" creationId="{00000000-0000-0000-0000-000000000000}"/>
          </ac:spMkLst>
        </pc:spChg>
        <pc:spChg chg="add del mod">
          <ac:chgData name="Judson Santiago" userId="ebb108da2f256286" providerId="LiveId" clId="{879BD00F-CCBE-4AD9-A62A-797E22F4831C}" dt="2020-01-04T23:55:10.517" v="1219" actId="164"/>
          <ac:spMkLst>
            <pc:docMk/>
            <pc:sldMk cId="1544407006" sldId="334"/>
            <ac:spMk id="1026" creationId="{00000000-0000-0000-0000-000000000000}"/>
          </ac:spMkLst>
        </pc:spChg>
        <pc:spChg chg="mod">
          <ac:chgData name="Judson Santiago" userId="ebb108da2f256286" providerId="LiveId" clId="{879BD00F-CCBE-4AD9-A62A-797E22F4831C}" dt="2020-01-04T23:55:10.517" v="1219" actId="164"/>
          <ac:spMkLst>
            <pc:docMk/>
            <pc:sldMk cId="1544407006" sldId="334"/>
            <ac:spMk id="1050" creationId="{00000000-0000-0000-0000-000000000000}"/>
          </ac:spMkLst>
        </pc:spChg>
        <pc:grpChg chg="add mod">
          <ac:chgData name="Judson Santiago" userId="ebb108da2f256286" providerId="LiveId" clId="{879BD00F-CCBE-4AD9-A62A-797E22F4831C}" dt="2020-01-05T00:10:26.052" v="1678" actId="1076"/>
          <ac:grpSpMkLst>
            <pc:docMk/>
            <pc:sldMk cId="1544407006" sldId="334"/>
            <ac:grpSpMk id="5" creationId="{0451B0B5-F52C-44FD-B04F-28A81FCED377}"/>
          </ac:grpSpMkLst>
        </pc:grpChg>
        <pc:grpChg chg="del">
          <ac:chgData name="Judson Santiago" userId="ebb108da2f256286" providerId="LiveId" clId="{879BD00F-CCBE-4AD9-A62A-797E22F4831C}" dt="2020-01-04T23:44:16.446" v="1094" actId="478"/>
          <ac:grpSpMkLst>
            <pc:docMk/>
            <pc:sldMk cId="1544407006" sldId="334"/>
            <ac:grpSpMk id="12" creationId="{7AEE8C10-0967-4D4B-92B2-BBE3ED5CD4CC}"/>
          </ac:grpSpMkLst>
        </pc:grpChg>
        <pc:grpChg chg="add">
          <ac:chgData name="Judson Santiago" userId="ebb108da2f256286" providerId="LiveId" clId="{879BD00F-CCBE-4AD9-A62A-797E22F4831C}" dt="2020-01-04T23:44:35.856" v="1095"/>
          <ac:grpSpMkLst>
            <pc:docMk/>
            <pc:sldMk cId="1544407006" sldId="334"/>
            <ac:grpSpMk id="16" creationId="{5EBA2E94-EDDD-48B2-BB24-734038E8F572}"/>
          </ac:grpSpMkLst>
        </pc:grpChg>
      </pc:sldChg>
      <pc:sldChg chg="del">
        <pc:chgData name="Judson Santiago" userId="ebb108da2f256286" providerId="LiveId" clId="{879BD00F-CCBE-4AD9-A62A-797E22F4831C}" dt="2020-01-04T22:31:39.856" v="620" actId="47"/>
        <pc:sldMkLst>
          <pc:docMk/>
          <pc:sldMk cId="2907715668" sldId="335"/>
        </pc:sldMkLst>
      </pc:sldChg>
      <pc:sldChg chg="del">
        <pc:chgData name="Judson Santiago" userId="ebb108da2f256286" providerId="LiveId" clId="{879BD00F-CCBE-4AD9-A62A-797E22F4831C}" dt="2020-01-04T22:30:31.983" v="616" actId="47"/>
        <pc:sldMkLst>
          <pc:docMk/>
          <pc:sldMk cId="747625602" sldId="337"/>
        </pc:sldMkLst>
      </pc:sldChg>
      <pc:sldChg chg="del">
        <pc:chgData name="Judson Santiago" userId="ebb108da2f256286" providerId="LiveId" clId="{879BD00F-CCBE-4AD9-A62A-797E22F4831C}" dt="2020-01-04T22:30:37.887" v="617" actId="47"/>
        <pc:sldMkLst>
          <pc:docMk/>
          <pc:sldMk cId="3616194188" sldId="338"/>
        </pc:sldMkLst>
      </pc:sldChg>
      <pc:sldChg chg="del">
        <pc:chgData name="Judson Santiago" userId="ebb108da2f256286" providerId="LiveId" clId="{879BD00F-CCBE-4AD9-A62A-797E22F4831C}" dt="2020-01-04T22:30:42.678" v="618" actId="47"/>
        <pc:sldMkLst>
          <pc:docMk/>
          <pc:sldMk cId="102180636" sldId="339"/>
        </pc:sldMkLst>
      </pc:sldChg>
      <pc:sldChg chg="del">
        <pc:chgData name="Judson Santiago" userId="ebb108da2f256286" providerId="LiveId" clId="{879BD00F-CCBE-4AD9-A62A-797E22F4831C}" dt="2020-01-04T22:31:25.720" v="619" actId="47"/>
        <pc:sldMkLst>
          <pc:docMk/>
          <pc:sldMk cId="1273814455" sldId="340"/>
        </pc:sldMkLst>
      </pc:sldChg>
      <pc:sldChg chg="modSp">
        <pc:chgData name="Judson Santiago" userId="ebb108da2f256286" providerId="LiveId" clId="{879BD00F-CCBE-4AD9-A62A-797E22F4831C}" dt="2020-01-04T23:23:42.686" v="959" actId="14100"/>
        <pc:sldMkLst>
          <pc:docMk/>
          <pc:sldMk cId="1085080679" sldId="341"/>
        </pc:sldMkLst>
        <pc:spChg chg="mod">
          <ac:chgData name="Judson Santiago" userId="ebb108da2f256286" providerId="LiveId" clId="{879BD00F-CCBE-4AD9-A62A-797E22F4831C}" dt="2020-01-04T23:23:42.686" v="959" actId="14100"/>
          <ac:spMkLst>
            <pc:docMk/>
            <pc:sldMk cId="1085080679" sldId="341"/>
            <ac:spMk id="2" creationId="{00000000-0000-0000-0000-000000000000}"/>
          </ac:spMkLst>
        </pc:spChg>
        <pc:spChg chg="mod">
          <ac:chgData name="Judson Santiago" userId="ebb108da2f256286" providerId="LiveId" clId="{879BD00F-CCBE-4AD9-A62A-797E22F4831C}" dt="2020-01-04T23:11:15.579" v="750" actId="207"/>
          <ac:spMkLst>
            <pc:docMk/>
            <pc:sldMk cId="1085080679" sldId="341"/>
            <ac:spMk id="25" creationId="{00000000-0000-0000-0000-000000000000}"/>
          </ac:spMkLst>
        </pc:spChg>
        <pc:spChg chg="mod">
          <ac:chgData name="Judson Santiago" userId="ebb108da2f256286" providerId="LiveId" clId="{879BD00F-CCBE-4AD9-A62A-797E22F4831C}" dt="2020-01-04T23:10:14.942" v="740" actId="1076"/>
          <ac:spMkLst>
            <pc:docMk/>
            <pc:sldMk cId="1085080679" sldId="341"/>
            <ac:spMk id="39" creationId="{00000000-0000-0000-0000-000000000000}"/>
          </ac:spMkLst>
        </pc:spChg>
        <pc:spChg chg="mod">
          <ac:chgData name="Judson Santiago" userId="ebb108da2f256286" providerId="LiveId" clId="{879BD00F-CCBE-4AD9-A62A-797E22F4831C}" dt="2020-01-04T23:10:06.303" v="735" actId="20577"/>
          <ac:spMkLst>
            <pc:docMk/>
            <pc:sldMk cId="1085080679" sldId="341"/>
            <ac:spMk id="40" creationId="{00000000-0000-0000-0000-000000000000}"/>
          </ac:spMkLst>
        </pc:spChg>
        <pc:grpChg chg="mod">
          <ac:chgData name="Judson Santiago" userId="ebb108da2f256286" providerId="LiveId" clId="{879BD00F-CCBE-4AD9-A62A-797E22F4831C}" dt="2020-01-04T22:33:07.068" v="622" actId="1076"/>
          <ac:grpSpMkLst>
            <pc:docMk/>
            <pc:sldMk cId="1085080679" sldId="341"/>
            <ac:grpSpMk id="10" creationId="{2AB16BF0-194F-4B4E-BA60-E1FA4F063550}"/>
          </ac:grpSpMkLst>
        </pc:grpChg>
        <pc:cxnChg chg="mod">
          <ac:chgData name="Judson Santiago" userId="ebb108da2f256286" providerId="LiveId" clId="{879BD00F-CCBE-4AD9-A62A-797E22F4831C}" dt="2020-01-04T23:07:02.296" v="727" actId="208"/>
          <ac:cxnSpMkLst>
            <pc:docMk/>
            <pc:sldMk cId="1085080679" sldId="341"/>
            <ac:cxnSpMk id="9" creationId="{00000000-0000-0000-0000-000000000000}"/>
          </ac:cxnSpMkLst>
        </pc:cxnChg>
        <pc:cxnChg chg="mod">
          <ac:chgData name="Judson Santiago" userId="ebb108da2f256286" providerId="LiveId" clId="{879BD00F-CCBE-4AD9-A62A-797E22F4831C}" dt="2020-01-04T23:06:59.662" v="726" actId="208"/>
          <ac:cxnSpMkLst>
            <pc:docMk/>
            <pc:sldMk cId="1085080679" sldId="341"/>
            <ac:cxnSpMk id="12" creationId="{00000000-0000-0000-0000-000000000000}"/>
          </ac:cxnSpMkLst>
        </pc:cxnChg>
      </pc:sldChg>
      <pc:sldChg chg="modSp">
        <pc:chgData name="Judson Santiago" userId="ebb108da2f256286" providerId="LiveId" clId="{879BD00F-CCBE-4AD9-A62A-797E22F4831C}" dt="2020-01-04T23:23:19.242" v="957" actId="1035"/>
        <pc:sldMkLst>
          <pc:docMk/>
          <pc:sldMk cId="2653339053" sldId="342"/>
        </pc:sldMkLst>
        <pc:spChg chg="mod">
          <ac:chgData name="Judson Santiago" userId="ebb108da2f256286" providerId="LiveId" clId="{879BD00F-CCBE-4AD9-A62A-797E22F4831C}" dt="2020-01-04T23:23:19.242" v="957" actId="1035"/>
          <ac:spMkLst>
            <pc:docMk/>
            <pc:sldMk cId="2653339053" sldId="342"/>
            <ac:spMk id="2" creationId="{00000000-0000-0000-0000-000000000000}"/>
          </ac:spMkLst>
        </pc:spChg>
        <pc:spChg chg="mod">
          <ac:chgData name="Judson Santiago" userId="ebb108da2f256286" providerId="LiveId" clId="{879BD00F-CCBE-4AD9-A62A-797E22F4831C}" dt="2020-01-04T23:16:31.999" v="906" actId="6549"/>
          <ac:spMkLst>
            <pc:docMk/>
            <pc:sldMk cId="2653339053" sldId="342"/>
            <ac:spMk id="4" creationId="{00000000-0000-0000-0000-000000000000}"/>
          </ac:spMkLst>
        </pc:spChg>
      </pc:sldChg>
      <pc:sldChg chg="delSp modSp modNotesTx">
        <pc:chgData name="Judson Santiago" userId="ebb108da2f256286" providerId="LiveId" clId="{879BD00F-CCBE-4AD9-A62A-797E22F4831C}" dt="2020-01-04T23:23:10.634" v="954" actId="14100"/>
        <pc:sldMkLst>
          <pc:docMk/>
          <pc:sldMk cId="1744335074" sldId="343"/>
        </pc:sldMkLst>
        <pc:spChg chg="mod">
          <ac:chgData name="Judson Santiago" userId="ebb108da2f256286" providerId="LiveId" clId="{879BD00F-CCBE-4AD9-A62A-797E22F4831C}" dt="2020-01-04T23:23:10.634" v="954" actId="14100"/>
          <ac:spMkLst>
            <pc:docMk/>
            <pc:sldMk cId="1744335074" sldId="343"/>
            <ac:spMk id="2" creationId="{00000000-0000-0000-0000-000000000000}"/>
          </ac:spMkLst>
        </pc:spChg>
        <pc:spChg chg="mod">
          <ac:chgData name="Judson Santiago" userId="ebb108da2f256286" providerId="LiveId" clId="{879BD00F-CCBE-4AD9-A62A-797E22F4831C}" dt="2020-01-04T23:23:00.004" v="953" actId="1076"/>
          <ac:spMkLst>
            <pc:docMk/>
            <pc:sldMk cId="1744335074" sldId="343"/>
            <ac:spMk id="4" creationId="{00000000-0000-0000-0000-000000000000}"/>
          </ac:spMkLst>
        </pc:spChg>
        <pc:grpChg chg="del">
          <ac:chgData name="Judson Santiago" userId="ebb108da2f256286" providerId="LiveId" clId="{879BD00F-CCBE-4AD9-A62A-797E22F4831C}" dt="2020-01-04T23:19:26.763" v="943" actId="478"/>
          <ac:grpSpMkLst>
            <pc:docMk/>
            <pc:sldMk cId="1744335074" sldId="343"/>
            <ac:grpSpMk id="5" creationId="{95B6D724-9FDD-45F4-9E68-6ED4B00B9AE1}"/>
          </ac:grpSpMkLst>
        </pc:grpChg>
      </pc:sldChg>
      <pc:sldChg chg="addSp delSp modSp">
        <pc:chgData name="Judson Santiago" userId="ebb108da2f256286" providerId="LiveId" clId="{879BD00F-CCBE-4AD9-A62A-797E22F4831C}" dt="2020-01-10T17:01:55.043" v="2217" actId="164"/>
        <pc:sldMkLst>
          <pc:docMk/>
          <pc:sldMk cId="3322776748" sldId="344"/>
        </pc:sldMkLst>
        <pc:spChg chg="mod">
          <ac:chgData name="Judson Santiago" userId="ebb108da2f256286" providerId="LiveId" clId="{879BD00F-CCBE-4AD9-A62A-797E22F4831C}" dt="2020-01-04T23:26:07.281" v="973" actId="207"/>
          <ac:spMkLst>
            <pc:docMk/>
            <pc:sldMk cId="3322776748" sldId="344"/>
            <ac:spMk id="2" creationId="{00000000-0000-0000-0000-000000000000}"/>
          </ac:spMkLst>
        </pc:spChg>
        <pc:spChg chg="add del mod">
          <ac:chgData name="Judson Santiago" userId="ebb108da2f256286" providerId="LiveId" clId="{879BD00F-CCBE-4AD9-A62A-797E22F4831C}" dt="2020-01-04T23:38:05.274" v="1064" actId="478"/>
          <ac:spMkLst>
            <pc:docMk/>
            <pc:sldMk cId="3322776748" sldId="344"/>
            <ac:spMk id="9" creationId="{141DAECD-EB05-40B7-BE5A-B37546D80D22}"/>
          </ac:spMkLst>
        </pc:spChg>
        <pc:spChg chg="add mod">
          <ac:chgData name="Judson Santiago" userId="ebb108da2f256286" providerId="LiveId" clId="{879BD00F-CCBE-4AD9-A62A-797E22F4831C}" dt="2020-01-04T23:38:43.772" v="1073" actId="164"/>
          <ac:spMkLst>
            <pc:docMk/>
            <pc:sldMk cId="3322776748" sldId="344"/>
            <ac:spMk id="11" creationId="{E244621B-8126-4535-B6D6-1C8E60961482}"/>
          </ac:spMkLst>
        </pc:spChg>
        <pc:spChg chg="add del mod">
          <ac:chgData name="Judson Santiago" userId="ebb108da2f256286" providerId="LiveId" clId="{879BD00F-CCBE-4AD9-A62A-797E22F4831C}" dt="2020-01-04T23:40:37.050" v="1090" actId="478"/>
          <ac:spMkLst>
            <pc:docMk/>
            <pc:sldMk cId="3322776748" sldId="344"/>
            <ac:spMk id="14" creationId="{AEABE2B7-D7B5-4C1D-AAD6-2D62641F0E29}"/>
          </ac:spMkLst>
        </pc:spChg>
        <pc:spChg chg="add mod topLvl">
          <ac:chgData name="Judson Santiago" userId="ebb108da2f256286" providerId="LiveId" clId="{879BD00F-CCBE-4AD9-A62A-797E22F4831C}" dt="2020-01-10T17:00:50.620" v="2207" actId="164"/>
          <ac:spMkLst>
            <pc:docMk/>
            <pc:sldMk cId="3322776748" sldId="344"/>
            <ac:spMk id="24" creationId="{372D60AF-36B7-415A-A88E-E16618B0F30E}"/>
          </ac:spMkLst>
        </pc:spChg>
        <pc:spChg chg="mod">
          <ac:chgData name="Judson Santiago" userId="ebb108da2f256286" providerId="LiveId" clId="{879BD00F-CCBE-4AD9-A62A-797E22F4831C}" dt="2020-01-04T23:40:06.134" v="1085" actId="1076"/>
          <ac:spMkLst>
            <pc:docMk/>
            <pc:sldMk cId="3322776748" sldId="344"/>
            <ac:spMk id="27" creationId="{00000000-0000-0000-0000-000000000000}"/>
          </ac:spMkLst>
        </pc:spChg>
        <pc:spChg chg="mod topLvl">
          <ac:chgData name="Judson Santiago" userId="ebb108da2f256286" providerId="LiveId" clId="{879BD00F-CCBE-4AD9-A62A-797E22F4831C}" dt="2020-01-10T17:00:50.620" v="2207" actId="164"/>
          <ac:spMkLst>
            <pc:docMk/>
            <pc:sldMk cId="3322776748" sldId="344"/>
            <ac:spMk id="28" creationId="{00000000-0000-0000-0000-000000000000}"/>
          </ac:spMkLst>
        </pc:spChg>
        <pc:spChg chg="mod">
          <ac:chgData name="Judson Santiago" userId="ebb108da2f256286" providerId="LiveId" clId="{879BD00F-CCBE-4AD9-A62A-797E22F4831C}" dt="2020-01-10T17:01:55.043" v="2217" actId="164"/>
          <ac:spMkLst>
            <pc:docMk/>
            <pc:sldMk cId="3322776748" sldId="344"/>
            <ac:spMk id="31" creationId="{00000000-0000-0000-0000-000000000000}"/>
          </ac:spMkLst>
        </pc:spChg>
        <pc:grpChg chg="add del mod">
          <ac:chgData name="Judson Santiago" userId="ebb108da2f256286" providerId="LiveId" clId="{879BD00F-CCBE-4AD9-A62A-797E22F4831C}" dt="2020-01-10T17:01:49.677" v="2216" actId="165"/>
          <ac:grpSpMkLst>
            <pc:docMk/>
            <pc:sldMk cId="3322776748" sldId="344"/>
            <ac:grpSpMk id="6" creationId="{96B099BB-C732-476A-BDB7-9AFCDA07D04E}"/>
          </ac:grpSpMkLst>
        </pc:grpChg>
        <pc:grpChg chg="add mod">
          <ac:chgData name="Judson Santiago" userId="ebb108da2f256286" providerId="LiveId" clId="{879BD00F-CCBE-4AD9-A62A-797E22F4831C}" dt="2020-01-10T17:00:50.620" v="2207" actId="164"/>
          <ac:grpSpMkLst>
            <pc:docMk/>
            <pc:sldMk cId="3322776748" sldId="344"/>
            <ac:grpSpMk id="9" creationId="{B48C4DAD-51C5-44D4-84BA-A93071BDD20F}"/>
          </ac:grpSpMkLst>
        </pc:grpChg>
        <pc:grpChg chg="add mod">
          <ac:chgData name="Judson Santiago" userId="ebb108da2f256286" providerId="LiveId" clId="{879BD00F-CCBE-4AD9-A62A-797E22F4831C}" dt="2020-01-10T17:01:01.569" v="2209" actId="164"/>
          <ac:grpSpMkLst>
            <pc:docMk/>
            <pc:sldMk cId="3322776748" sldId="344"/>
            <ac:grpSpMk id="10" creationId="{543F577B-F37F-403D-8196-6AFAF92DD6BB}"/>
          </ac:grpSpMkLst>
        </pc:grpChg>
        <pc:grpChg chg="add mod">
          <ac:chgData name="Judson Santiago" userId="ebb108da2f256286" providerId="LiveId" clId="{879BD00F-CCBE-4AD9-A62A-797E22F4831C}" dt="2020-01-10T17:01:01.569" v="2209" actId="164"/>
          <ac:grpSpMkLst>
            <pc:docMk/>
            <pc:sldMk cId="3322776748" sldId="344"/>
            <ac:grpSpMk id="12" creationId="{D712ECBC-D96E-44DB-ADF1-7C4B56FF4D63}"/>
          </ac:grpSpMkLst>
        </pc:grpChg>
        <pc:grpChg chg="add del mod">
          <ac:chgData name="Judson Santiago" userId="ebb108da2f256286" providerId="LiveId" clId="{879BD00F-CCBE-4AD9-A62A-797E22F4831C}" dt="2020-01-10T17:00:32.400" v="2205" actId="165"/>
          <ac:grpSpMkLst>
            <pc:docMk/>
            <pc:sldMk cId="3322776748" sldId="344"/>
            <ac:grpSpMk id="13" creationId="{504D971A-A9F6-4BFD-9274-5AC2D0D6D97B}"/>
          </ac:grpSpMkLst>
        </pc:grpChg>
        <pc:grpChg chg="add mod">
          <ac:chgData name="Judson Santiago" userId="ebb108da2f256286" providerId="LiveId" clId="{879BD00F-CCBE-4AD9-A62A-797E22F4831C}" dt="2020-01-10T17:01:55.043" v="2217" actId="164"/>
          <ac:grpSpMkLst>
            <pc:docMk/>
            <pc:sldMk cId="3322776748" sldId="344"/>
            <ac:grpSpMk id="14" creationId="{2F8B804C-ABA1-4F97-A5D1-0E28010067DF}"/>
          </ac:grpSpMkLst>
        </pc:grpChg>
        <pc:picChg chg="add mod ord modCrop">
          <ac:chgData name="Judson Santiago" userId="ebb108da2f256286" providerId="LiveId" clId="{879BD00F-CCBE-4AD9-A62A-797E22F4831C}" dt="2020-01-10T17:00:50.620" v="2207" actId="164"/>
          <ac:picMkLst>
            <pc:docMk/>
            <pc:sldMk cId="3322776748" sldId="344"/>
            <ac:picMk id="4" creationId="{80FC5523-AF71-416C-8DBB-0E5F9AAF8298}"/>
          </ac:picMkLst>
        </pc:picChg>
        <pc:picChg chg="del mod">
          <ac:chgData name="Judson Santiago" userId="ebb108da2f256286" providerId="LiveId" clId="{879BD00F-CCBE-4AD9-A62A-797E22F4831C}" dt="2020-01-04T23:27:57.715" v="986" actId="478"/>
          <ac:picMkLst>
            <pc:docMk/>
            <pc:sldMk cId="3322776748" sldId="344"/>
            <ac:picMk id="4" creationId="{ADE54230-5B9D-44B5-B694-46EDD6C12113}"/>
          </ac:picMkLst>
        </pc:picChg>
        <pc:picChg chg="add del mod ord topLvl modCrop">
          <ac:chgData name="Judson Santiago" userId="ebb108da2f256286" providerId="LiveId" clId="{879BD00F-CCBE-4AD9-A62A-797E22F4831C}" dt="2020-01-10T17:00:34.461" v="2206" actId="478"/>
          <ac:picMkLst>
            <pc:docMk/>
            <pc:sldMk cId="3322776748" sldId="344"/>
            <ac:picMk id="5" creationId="{8B54AC1E-4614-4AEF-AE21-7E0A130EE7DD}"/>
          </ac:picMkLst>
        </pc:picChg>
        <pc:picChg chg="add mod modCrop">
          <ac:chgData name="Judson Santiago" userId="ebb108da2f256286" providerId="LiveId" clId="{879BD00F-CCBE-4AD9-A62A-797E22F4831C}" dt="2020-01-04T23:38:43.772" v="1073" actId="164"/>
          <ac:picMkLst>
            <pc:docMk/>
            <pc:sldMk cId="3322776748" sldId="344"/>
            <ac:picMk id="7" creationId="{BCCDC1D4-80E7-496A-8386-59AD0FE6E3EC}"/>
          </ac:picMkLst>
        </pc:picChg>
        <pc:picChg chg="add mod modCrop">
          <ac:chgData name="Judson Santiago" userId="ebb108da2f256286" providerId="LiveId" clId="{879BD00F-CCBE-4AD9-A62A-797E22F4831C}" dt="2020-01-04T23:38:43.772" v="1073" actId="164"/>
          <ac:picMkLst>
            <pc:docMk/>
            <pc:sldMk cId="3322776748" sldId="344"/>
            <ac:picMk id="8" creationId="{25C12D24-A543-4B3F-A75F-B0821ED247DC}"/>
          </ac:picMkLst>
        </pc:picChg>
        <pc:picChg chg="del mod">
          <ac:chgData name="Judson Santiago" userId="ebb108da2f256286" providerId="LiveId" clId="{879BD00F-CCBE-4AD9-A62A-797E22F4831C}" dt="2020-01-04T23:33:12.294" v="1038" actId="478"/>
          <ac:picMkLst>
            <pc:docMk/>
            <pc:sldMk cId="3322776748" sldId="344"/>
            <ac:picMk id="10" creationId="{00000000-0000-0000-0000-000000000000}"/>
          </ac:picMkLst>
        </pc:picChg>
        <pc:picChg chg="mod topLvl">
          <ac:chgData name="Judson Santiago" userId="ebb108da2f256286" providerId="LiveId" clId="{879BD00F-CCBE-4AD9-A62A-797E22F4831C}" dt="2020-01-10T17:00:50.620" v="2207" actId="164"/>
          <ac:picMkLst>
            <pc:docMk/>
            <pc:sldMk cId="3322776748" sldId="344"/>
            <ac:picMk id="17" creationId="{8CE33C44-0245-4C9D-A6E0-1E1DE31A8D38}"/>
          </ac:picMkLst>
        </pc:picChg>
        <pc:picChg chg="add del mod ord modCrop">
          <ac:chgData name="Judson Santiago" userId="ebb108da2f256286" providerId="LiveId" clId="{879BD00F-CCBE-4AD9-A62A-797E22F4831C}" dt="2020-01-04T23:29:40.666" v="1013" actId="478"/>
          <ac:picMkLst>
            <pc:docMk/>
            <pc:sldMk cId="3322776748" sldId="344"/>
            <ac:picMk id="18" creationId="{FEF8A922-D7D2-4C16-BC5E-F2D959007629}"/>
          </ac:picMkLst>
        </pc:picChg>
        <pc:picChg chg="add del mod topLvl">
          <ac:chgData name="Judson Santiago" userId="ebb108da2f256286" providerId="LiveId" clId="{879BD00F-CCBE-4AD9-A62A-797E22F4831C}" dt="2020-01-10T17:01:55.043" v="2217" actId="164"/>
          <ac:picMkLst>
            <pc:docMk/>
            <pc:sldMk cId="3322776748" sldId="344"/>
            <ac:picMk id="19" creationId="{8844F25D-84D5-4A83-86C3-1DBA48EEECD4}"/>
          </ac:picMkLst>
        </pc:picChg>
        <pc:picChg chg="del mod">
          <ac:chgData name="Judson Santiago" userId="ebb108da2f256286" providerId="LiveId" clId="{879BD00F-CCBE-4AD9-A62A-797E22F4831C}" dt="2020-01-04T23:31:04.015" v="1024" actId="478"/>
          <ac:picMkLst>
            <pc:docMk/>
            <pc:sldMk cId="3322776748" sldId="344"/>
            <ac:picMk id="1029" creationId="{00000000-0000-0000-0000-000000000000}"/>
          </ac:picMkLst>
        </pc:picChg>
        <pc:picChg chg="mod topLvl">
          <ac:chgData name="Judson Santiago" userId="ebb108da2f256286" providerId="LiveId" clId="{879BD00F-CCBE-4AD9-A62A-797E22F4831C}" dt="2020-01-10T17:01:55.043" v="2217" actId="164"/>
          <ac:picMkLst>
            <pc:docMk/>
            <pc:sldMk cId="3322776748" sldId="344"/>
            <ac:picMk id="1030" creationId="{00000000-0000-0000-0000-000000000000}"/>
          </ac:picMkLst>
        </pc:picChg>
        <pc:cxnChg chg="del mod">
          <ac:chgData name="Judson Santiago" userId="ebb108da2f256286" providerId="LiveId" clId="{879BD00F-CCBE-4AD9-A62A-797E22F4831C}" dt="2020-01-04T23:26:24.547" v="975" actId="478"/>
          <ac:cxnSpMkLst>
            <pc:docMk/>
            <pc:sldMk cId="3322776748" sldId="344"/>
            <ac:cxnSpMk id="16" creationId="{00000000-0000-0000-0000-000000000000}"/>
          </ac:cxnSpMkLst>
        </pc:cxnChg>
        <pc:cxnChg chg="del mod">
          <ac:chgData name="Judson Santiago" userId="ebb108da2f256286" providerId="LiveId" clId="{879BD00F-CCBE-4AD9-A62A-797E22F4831C}" dt="2020-01-04T23:26:27.416" v="976" actId="478"/>
          <ac:cxnSpMkLst>
            <pc:docMk/>
            <pc:sldMk cId="3322776748" sldId="344"/>
            <ac:cxnSpMk id="23" creationId="{00000000-0000-0000-0000-000000000000}"/>
          </ac:cxnSpMkLst>
        </pc:cxnChg>
      </pc:sldChg>
      <pc:sldChg chg="del">
        <pc:chgData name="Judson Santiago" userId="ebb108da2f256286" providerId="LiveId" clId="{879BD00F-CCBE-4AD9-A62A-797E22F4831C}" dt="2020-01-11T14:34:41.588" v="2247" actId="47"/>
        <pc:sldMkLst>
          <pc:docMk/>
          <pc:sldMk cId="709672706" sldId="345"/>
        </pc:sldMkLst>
      </pc:sldChg>
      <pc:sldChg chg="modSp add del">
        <pc:chgData name="Judson Santiago" userId="ebb108da2f256286" providerId="LiveId" clId="{879BD00F-CCBE-4AD9-A62A-797E22F4831C}" dt="2020-01-04T23:25:27.522" v="968" actId="47"/>
        <pc:sldMkLst>
          <pc:docMk/>
          <pc:sldMk cId="1752792654" sldId="348"/>
        </pc:sldMkLst>
        <pc:spChg chg="mod">
          <ac:chgData name="Judson Santiago" userId="ebb108da2f256286" providerId="LiveId" clId="{879BD00F-CCBE-4AD9-A62A-797E22F4831C}" dt="2020-01-04T23:25:10.563" v="966"/>
          <ac:spMkLst>
            <pc:docMk/>
            <pc:sldMk cId="1752792654" sldId="348"/>
            <ac:spMk id="2" creationId="{DFC07A15-8F10-4C20-BB82-243B38C2672B}"/>
          </ac:spMkLst>
        </pc:spChg>
        <pc:spChg chg="mod">
          <ac:chgData name="Judson Santiago" userId="ebb108da2f256286" providerId="LiveId" clId="{879BD00F-CCBE-4AD9-A62A-797E22F4831C}" dt="2020-01-04T23:25:16.760" v="967"/>
          <ac:spMkLst>
            <pc:docMk/>
            <pc:sldMk cId="1752792654" sldId="348"/>
            <ac:spMk id="3" creationId="{90CDC1B5-13D2-418F-9DC1-E797E6415361}"/>
          </ac:spMkLst>
        </pc:spChg>
      </pc:sldChg>
      <pc:sldChg chg="modSp add modNotesTx">
        <pc:chgData name="Judson Santiago" userId="ebb108da2f256286" providerId="LiveId" clId="{879BD00F-CCBE-4AD9-A62A-797E22F4831C}" dt="2020-01-08T03:16:18.952" v="2087" actId="207"/>
        <pc:sldMkLst>
          <pc:docMk/>
          <pc:sldMk cId="2767762010" sldId="348"/>
        </pc:sldMkLst>
        <pc:spChg chg="mod">
          <ac:chgData name="Judson Santiago" userId="ebb108da2f256286" providerId="LiveId" clId="{879BD00F-CCBE-4AD9-A62A-797E22F4831C}" dt="2020-01-08T03:16:18.952" v="2087" actId="207"/>
          <ac:spMkLst>
            <pc:docMk/>
            <pc:sldMk cId="2767762010" sldId="348"/>
            <ac:spMk id="2" creationId="{71C62CDE-D940-40B6-BB96-DB9CB0B7E85A}"/>
          </ac:spMkLst>
        </pc:spChg>
        <pc:spChg chg="mod">
          <ac:chgData name="Judson Santiago" userId="ebb108da2f256286" providerId="LiveId" clId="{879BD00F-CCBE-4AD9-A62A-797E22F4831C}" dt="2020-01-08T03:07:26.129" v="1984" actId="20577"/>
          <ac:spMkLst>
            <pc:docMk/>
            <pc:sldMk cId="2767762010" sldId="348"/>
            <ac:spMk id="6" creationId="{87BA515B-F837-4BBC-A4DF-067E03C2BC71}"/>
          </ac:spMkLst>
        </pc:spChg>
      </pc:sldChg>
      <pc:sldChg chg="modSp add del">
        <pc:chgData name="Judson Santiago" userId="ebb108da2f256286" providerId="LiveId" clId="{879BD00F-CCBE-4AD9-A62A-797E22F4831C}" dt="2020-01-05T00:07:13.850" v="1533" actId="47"/>
        <pc:sldMkLst>
          <pc:docMk/>
          <pc:sldMk cId="3625514928" sldId="348"/>
        </pc:sldMkLst>
        <pc:spChg chg="mod">
          <ac:chgData name="Judson Santiago" userId="ebb108da2f256286" providerId="LiveId" clId="{879BD00F-CCBE-4AD9-A62A-797E22F4831C}" dt="2020-01-04T23:58:31.255" v="1241" actId="20577"/>
          <ac:spMkLst>
            <pc:docMk/>
            <pc:sldMk cId="3625514928" sldId="348"/>
            <ac:spMk id="2" creationId="{58A9DE5F-5AEE-4F10-A577-0FB0312FDFDF}"/>
          </ac:spMkLst>
        </pc:spChg>
        <pc:spChg chg="mod">
          <ac:chgData name="Judson Santiago" userId="ebb108da2f256286" providerId="LiveId" clId="{879BD00F-CCBE-4AD9-A62A-797E22F4831C}" dt="2020-01-04T23:58:37.732" v="1246" actId="20577"/>
          <ac:spMkLst>
            <pc:docMk/>
            <pc:sldMk cId="3625514928" sldId="348"/>
            <ac:spMk id="3" creationId="{FA0F796F-8951-4DD6-9CE5-03B8D2B8A5EB}"/>
          </ac:spMkLst>
        </pc:spChg>
      </pc:sldChg>
      <pc:sldChg chg="modSp add">
        <pc:chgData name="Judson Santiago" userId="ebb108da2f256286" providerId="LiveId" clId="{879BD00F-CCBE-4AD9-A62A-797E22F4831C}" dt="2020-01-11T14:34:37.846" v="2246" actId="20577"/>
        <pc:sldMkLst>
          <pc:docMk/>
          <pc:sldMk cId="415992065" sldId="349"/>
        </pc:sldMkLst>
        <pc:spChg chg="mod">
          <ac:chgData name="Judson Santiago" userId="ebb108da2f256286" providerId="LiveId" clId="{879BD00F-CCBE-4AD9-A62A-797E22F4831C}" dt="2020-01-11T14:34:37.846" v="2246" actId="20577"/>
          <ac:spMkLst>
            <pc:docMk/>
            <pc:sldMk cId="415992065" sldId="349"/>
            <ac:spMk id="2" creationId="{D17F0A06-C86C-4DB6-A1A7-42918B0E3E94}"/>
          </ac:spMkLst>
        </pc:spChg>
      </pc:sldChg>
      <pc:sldMasterChg chg="modSldLayout">
        <pc:chgData name="Judson Santiago" userId="ebb108da2f256286" providerId="LiveId" clId="{879BD00F-CCBE-4AD9-A62A-797E22F4831C}" dt="2020-01-15T00:33:26.712" v="2278" actId="1035"/>
        <pc:sldMasterMkLst>
          <pc:docMk/>
          <pc:sldMasterMk cId="3191364939" sldId="2147483687"/>
        </pc:sldMasterMkLst>
        <pc:sldLayoutChg chg="addSp delSp modSp">
          <pc:chgData name="Judson Santiago" userId="ebb108da2f256286" providerId="LiveId" clId="{879BD00F-CCBE-4AD9-A62A-797E22F4831C}" dt="2020-01-15T00:33:26.712" v="2278" actId="1035"/>
          <pc:sldLayoutMkLst>
            <pc:docMk/>
            <pc:sldMasterMk cId="3191364939" sldId="2147483687"/>
            <pc:sldLayoutMk cId="294128816" sldId="2147483688"/>
          </pc:sldLayoutMkLst>
          <pc:spChg chg="del">
            <ac:chgData name="Judson Santiago" userId="ebb108da2f256286" providerId="LiveId" clId="{879BD00F-CCBE-4AD9-A62A-797E22F4831C}" dt="2020-01-11T14:34:22.794" v="2220" actId="478"/>
            <ac:spMkLst>
              <pc:docMk/>
              <pc:sldMasterMk cId="3191364939" sldId="2147483687"/>
              <pc:sldLayoutMk cId="294128816" sldId="2147483688"/>
              <ac:spMk id="2" creationId="{00000000-0000-0000-0000-000000000000}"/>
            </ac:spMkLst>
          </pc:spChg>
          <pc:spChg chg="add">
            <ac:chgData name="Judson Santiago" userId="ebb108da2f256286" providerId="LiveId" clId="{879BD00F-CCBE-4AD9-A62A-797E22F4831C}" dt="2020-01-11T14:29:51.473" v="2219"/>
            <ac:spMkLst>
              <pc:docMk/>
              <pc:sldMasterMk cId="3191364939" sldId="2147483687"/>
              <pc:sldLayoutMk cId="294128816" sldId="2147483688"/>
              <ac:spMk id="6" creationId="{E68F966E-04FB-4A22-B1F4-2148B604D7EA}"/>
            </ac:spMkLst>
          </pc:spChg>
          <pc:spChg chg="add del">
            <ac:chgData name="Judson Santiago" userId="ebb108da2f256286" providerId="LiveId" clId="{879BD00F-CCBE-4AD9-A62A-797E22F4831C}" dt="2020-01-11T14:34:22.794" v="2220" actId="478"/>
            <ac:spMkLst>
              <pc:docMk/>
              <pc:sldMasterMk cId="3191364939" sldId="2147483687"/>
              <pc:sldLayoutMk cId="294128816" sldId="2147483688"/>
              <ac:spMk id="7" creationId="{1D496BCA-8347-464A-AFC3-EEFF4C7DBDA0}"/>
            </ac:spMkLst>
          </pc:spChg>
          <pc:spChg chg="add mod">
            <ac:chgData name="Judson Santiago" userId="ebb108da2f256286" providerId="LiveId" clId="{879BD00F-CCBE-4AD9-A62A-797E22F4831C}" dt="2020-01-15T00:33:26.712" v="2278" actId="1035"/>
            <ac:spMkLst>
              <pc:docMk/>
              <pc:sldMasterMk cId="3191364939" sldId="2147483687"/>
              <pc:sldLayoutMk cId="294128816" sldId="2147483688"/>
              <ac:spMk id="9" creationId="{299628A3-5994-4C14-9CD8-967BAA73BB98}"/>
            </ac:spMkLst>
          </pc:spChg>
          <pc:spChg chg="add mod">
            <ac:chgData name="Judson Santiago" userId="ebb108da2f256286" providerId="LiveId" clId="{879BD00F-CCBE-4AD9-A62A-797E22F4831C}" dt="2020-01-15T00:33:26.712" v="2278" actId="1035"/>
            <ac:spMkLst>
              <pc:docMk/>
              <pc:sldMasterMk cId="3191364939" sldId="2147483687"/>
              <pc:sldLayoutMk cId="294128816" sldId="2147483688"/>
              <ac:spMk id="10" creationId="{DBFBC7D8-D688-4085-8956-9646AB3A8BC6}"/>
            </ac:spMkLst>
          </pc:spChg>
          <pc:spChg chg="del">
            <ac:chgData name="Judson Santiago" userId="ebb108da2f256286" providerId="LiveId" clId="{879BD00F-CCBE-4AD9-A62A-797E22F4831C}" dt="2020-01-11T14:29:50.884" v="2218" actId="478"/>
            <ac:spMkLst>
              <pc:docMk/>
              <pc:sldMasterMk cId="3191364939" sldId="2147483687"/>
              <pc:sldLayoutMk cId="294128816" sldId="2147483688"/>
              <ac:spMk id="13" creationId="{6364F10B-F4BA-471D-B5D8-C238EE9DF9C8}"/>
            </ac:spMkLst>
          </pc:spChg>
          <pc:spChg chg="del">
            <ac:chgData name="Judson Santiago" userId="ebb108da2f256286" providerId="LiveId" clId="{879BD00F-CCBE-4AD9-A62A-797E22F4831C}" dt="2020-01-11T14:29:50.884" v="2218" actId="478"/>
            <ac:spMkLst>
              <pc:docMk/>
              <pc:sldMasterMk cId="3191364939" sldId="2147483687"/>
              <pc:sldLayoutMk cId="294128816" sldId="2147483688"/>
              <ac:spMk id="14" creationId="{DC9171F1-4F4F-4894-9D69-F0B80274F528}"/>
            </ac:spMkLst>
          </pc:spChg>
        </pc:sldLayoutChg>
      </pc:sldMasterChg>
    </pc:docChg>
  </pc:docChgLst>
  <pc:docChgLst>
    <pc:chgData name="Judson Santiago" userId="ebb108da2f256286" providerId="LiveId" clId="{169459C6-7053-4F98-BCD9-70A926FA316E}"/>
    <pc:docChg chg="custSel modSld modMainMaster">
      <pc:chgData name="Judson Santiago" userId="ebb108da2f256286" providerId="LiveId" clId="{169459C6-7053-4F98-BCD9-70A926FA316E}" dt="2021-07-24T22:03:32.557" v="130" actId="1037"/>
      <pc:docMkLst>
        <pc:docMk/>
      </pc:docMkLst>
      <pc:sldChg chg="addSp delSp modSp mod">
        <pc:chgData name="Judson Santiago" userId="ebb108da2f256286" providerId="LiveId" clId="{169459C6-7053-4F98-BCD9-70A926FA316E}" dt="2021-07-24T20:30:11.666" v="23" actId="478"/>
        <pc:sldMkLst>
          <pc:docMk/>
          <pc:sldMk cId="1297749608" sldId="282"/>
        </pc:sldMkLst>
        <pc:picChg chg="add mod">
          <ac:chgData name="Judson Santiago" userId="ebb108da2f256286" providerId="LiveId" clId="{169459C6-7053-4F98-BCD9-70A926FA316E}" dt="2021-07-24T20:30:08.499" v="22" actId="1076"/>
          <ac:picMkLst>
            <pc:docMk/>
            <pc:sldMk cId="1297749608" sldId="282"/>
            <ac:picMk id="6" creationId="{5ABFEDE4-A1A3-4653-8D0A-7F6E115E7A39}"/>
          </ac:picMkLst>
        </pc:picChg>
        <pc:picChg chg="del">
          <ac:chgData name="Judson Santiago" userId="ebb108da2f256286" providerId="LiveId" clId="{169459C6-7053-4F98-BCD9-70A926FA316E}" dt="2021-07-24T20:30:11.666" v="23" actId="478"/>
          <ac:picMkLst>
            <pc:docMk/>
            <pc:sldMk cId="1297749608" sldId="282"/>
            <ac:picMk id="11" creationId="{9085AECF-1C44-4714-BC21-D9E946CF6DBF}"/>
          </ac:picMkLst>
        </pc:picChg>
      </pc:sldChg>
      <pc:sldChg chg="modSp mod">
        <pc:chgData name="Judson Santiago" userId="ebb108da2f256286" providerId="LiveId" clId="{169459C6-7053-4F98-BCD9-70A926FA316E}" dt="2021-07-24T20:32:55.546" v="25" actId="207"/>
        <pc:sldMkLst>
          <pc:docMk/>
          <pc:sldMk cId="220714113" sldId="306"/>
        </pc:sldMkLst>
        <pc:spChg chg="mod">
          <ac:chgData name="Judson Santiago" userId="ebb108da2f256286" providerId="LiveId" clId="{169459C6-7053-4F98-BCD9-70A926FA316E}" dt="2021-07-24T20:32:55.546" v="25" actId="207"/>
          <ac:spMkLst>
            <pc:docMk/>
            <pc:sldMk cId="220714113" sldId="306"/>
            <ac:spMk id="2" creationId="{00000000-0000-0000-0000-000000000000}"/>
          </ac:spMkLst>
        </pc:spChg>
      </pc:sldChg>
      <pc:sldChg chg="modSp mod">
        <pc:chgData name="Judson Santiago" userId="ebb108da2f256286" providerId="LiveId" clId="{169459C6-7053-4F98-BCD9-70A926FA316E}" dt="2021-07-24T21:57:07.458" v="82" actId="14100"/>
        <pc:sldMkLst>
          <pc:docMk/>
          <pc:sldMk cId="1085080679" sldId="341"/>
        </pc:sldMkLst>
        <pc:spChg chg="mod">
          <ac:chgData name="Judson Santiago" userId="ebb108da2f256286" providerId="LiveId" clId="{169459C6-7053-4F98-BCD9-70A926FA316E}" dt="2021-07-24T21:57:07.458" v="82" actId="14100"/>
          <ac:spMkLst>
            <pc:docMk/>
            <pc:sldMk cId="1085080679" sldId="341"/>
            <ac:spMk id="25" creationId="{00000000-0000-0000-0000-000000000000}"/>
          </ac:spMkLst>
        </pc:spChg>
      </pc:sldChg>
      <pc:sldChg chg="addSp modSp mod">
        <pc:chgData name="Judson Santiago" userId="ebb108da2f256286" providerId="LiveId" clId="{169459C6-7053-4F98-BCD9-70A926FA316E}" dt="2021-07-24T22:03:32.557" v="130" actId="1037"/>
        <pc:sldMkLst>
          <pc:docMk/>
          <pc:sldMk cId="2653339053" sldId="342"/>
        </pc:sldMkLst>
        <pc:spChg chg="mod">
          <ac:chgData name="Judson Santiago" userId="ebb108da2f256286" providerId="LiveId" clId="{169459C6-7053-4F98-BCD9-70A926FA316E}" dt="2021-07-24T22:02:23.008" v="124" actId="20577"/>
          <ac:spMkLst>
            <pc:docMk/>
            <pc:sldMk cId="2653339053" sldId="342"/>
            <ac:spMk id="4" creationId="{00000000-0000-0000-0000-000000000000}"/>
          </ac:spMkLst>
        </pc:spChg>
        <pc:spChg chg="mod">
          <ac:chgData name="Judson Santiago" userId="ebb108da2f256286" providerId="LiveId" clId="{169459C6-7053-4F98-BCD9-70A926FA316E}" dt="2021-07-24T22:01:05.603" v="99" actId="1076"/>
          <ac:spMkLst>
            <pc:docMk/>
            <pc:sldMk cId="2653339053" sldId="342"/>
            <ac:spMk id="10" creationId="{992222A4-94A6-4903-ADDB-C1C1A3D94937}"/>
          </ac:spMkLst>
        </pc:spChg>
        <pc:spChg chg="mod">
          <ac:chgData name="Judson Santiago" userId="ebb108da2f256286" providerId="LiveId" clId="{169459C6-7053-4F98-BCD9-70A926FA316E}" dt="2021-07-24T22:01:20.888" v="110" actId="20577"/>
          <ac:spMkLst>
            <pc:docMk/>
            <pc:sldMk cId="2653339053" sldId="342"/>
            <ac:spMk id="11" creationId="{5A08C234-C9B5-48F1-9989-3A5357E1CA92}"/>
          </ac:spMkLst>
        </pc:spChg>
        <pc:spChg chg="mod">
          <ac:chgData name="Judson Santiago" userId="ebb108da2f256286" providerId="LiveId" clId="{169459C6-7053-4F98-BCD9-70A926FA316E}" dt="2021-07-24T22:01:30.382" v="117" actId="20577"/>
          <ac:spMkLst>
            <pc:docMk/>
            <pc:sldMk cId="2653339053" sldId="342"/>
            <ac:spMk id="12" creationId="{769C6A1B-8477-4B48-BA92-6DF1A214C893}"/>
          </ac:spMkLst>
        </pc:spChg>
        <pc:spChg chg="mod">
          <ac:chgData name="Judson Santiago" userId="ebb108da2f256286" providerId="LiveId" clId="{169459C6-7053-4F98-BCD9-70A926FA316E}" dt="2021-07-24T22:03:12.396" v="128" actId="1076"/>
          <ac:spMkLst>
            <pc:docMk/>
            <pc:sldMk cId="2653339053" sldId="342"/>
            <ac:spMk id="13" creationId="{6A64B92F-9807-4068-AF9F-F193EBC51129}"/>
          </ac:spMkLst>
        </pc:spChg>
        <pc:spChg chg="mod">
          <ac:chgData name="Judson Santiago" userId="ebb108da2f256286" providerId="LiveId" clId="{169459C6-7053-4F98-BCD9-70A926FA316E}" dt="2021-07-24T22:03:16.845" v="129" actId="1076"/>
          <ac:spMkLst>
            <pc:docMk/>
            <pc:sldMk cId="2653339053" sldId="342"/>
            <ac:spMk id="14" creationId="{1265A834-16C9-407B-BDE0-0E5F44AC4EC4}"/>
          </ac:spMkLst>
        </pc:spChg>
        <pc:spChg chg="mod">
          <ac:chgData name="Judson Santiago" userId="ebb108da2f256286" providerId="LiveId" clId="{169459C6-7053-4F98-BCD9-70A926FA316E}" dt="2021-07-24T22:00:16.324" v="86" actId="207"/>
          <ac:spMkLst>
            <pc:docMk/>
            <pc:sldMk cId="2653339053" sldId="342"/>
            <ac:spMk id="15" creationId="{9F482AB8-DB03-429B-A9DA-6AC5700FC3CC}"/>
          </ac:spMkLst>
        </pc:spChg>
        <pc:spChg chg="mod">
          <ac:chgData name="Judson Santiago" userId="ebb108da2f256286" providerId="LiveId" clId="{169459C6-7053-4F98-BCD9-70A926FA316E}" dt="2021-07-24T22:01:15.448" v="106" actId="20577"/>
          <ac:spMkLst>
            <pc:docMk/>
            <pc:sldMk cId="2653339053" sldId="342"/>
            <ac:spMk id="16" creationId="{E6ED351B-F842-4DD1-B6F1-67DCD69CC77B}"/>
          </ac:spMkLst>
        </pc:spChg>
        <pc:grpChg chg="add mod">
          <ac:chgData name="Judson Santiago" userId="ebb108da2f256286" providerId="LiveId" clId="{169459C6-7053-4F98-BCD9-70A926FA316E}" dt="2021-07-24T22:02:33.857" v="125" actId="1076"/>
          <ac:grpSpMkLst>
            <pc:docMk/>
            <pc:sldMk cId="2653339053" sldId="342"/>
            <ac:grpSpMk id="5" creationId="{2444434F-69CB-4E09-9D32-A70CCD87BE33}"/>
          </ac:grpSpMkLst>
        </pc:grpChg>
        <pc:cxnChg chg="mod">
          <ac:chgData name="Judson Santiago" userId="ebb108da2f256286" providerId="LiveId" clId="{169459C6-7053-4F98-BCD9-70A926FA316E}" dt="2021-07-24T21:59:49.825" v="83"/>
          <ac:cxnSpMkLst>
            <pc:docMk/>
            <pc:sldMk cId="2653339053" sldId="342"/>
            <ac:cxnSpMk id="6" creationId="{2F0D95FD-7385-4AFF-A838-DF93342EC2FA}"/>
          </ac:cxnSpMkLst>
        </pc:cxnChg>
        <pc:cxnChg chg="mod">
          <ac:chgData name="Judson Santiago" userId="ebb108da2f256286" providerId="LiveId" clId="{169459C6-7053-4F98-BCD9-70A926FA316E}" dt="2021-07-24T22:03:32.557" v="130" actId="1037"/>
          <ac:cxnSpMkLst>
            <pc:docMk/>
            <pc:sldMk cId="2653339053" sldId="342"/>
            <ac:cxnSpMk id="7" creationId="{1B6A7680-10A2-4D91-B837-53F35B30F4EC}"/>
          </ac:cxnSpMkLst>
        </pc:cxnChg>
        <pc:cxnChg chg="mod">
          <ac:chgData name="Judson Santiago" userId="ebb108da2f256286" providerId="LiveId" clId="{169459C6-7053-4F98-BCD9-70A926FA316E}" dt="2021-07-24T22:03:08.065" v="127" actId="14100"/>
          <ac:cxnSpMkLst>
            <pc:docMk/>
            <pc:sldMk cId="2653339053" sldId="342"/>
            <ac:cxnSpMk id="8" creationId="{D066751B-BAE3-4317-94FC-32C761334C1F}"/>
          </ac:cxnSpMkLst>
        </pc:cxnChg>
        <pc:cxnChg chg="mod">
          <ac:chgData name="Judson Santiago" userId="ebb108da2f256286" providerId="LiveId" clId="{169459C6-7053-4F98-BCD9-70A926FA316E}" dt="2021-07-24T22:03:02.660" v="126" actId="14100"/>
          <ac:cxnSpMkLst>
            <pc:docMk/>
            <pc:sldMk cId="2653339053" sldId="342"/>
            <ac:cxnSpMk id="9" creationId="{45C75DA7-746C-444C-841F-CEEB1A6660C2}"/>
          </ac:cxnSpMkLst>
        </pc:cxnChg>
      </pc:sldChg>
      <pc:sldChg chg="modSp mod">
        <pc:chgData name="Judson Santiago" userId="ebb108da2f256286" providerId="LiveId" clId="{169459C6-7053-4F98-BCD9-70A926FA316E}" dt="2021-07-24T21:17:59.619" v="81" actId="1076"/>
        <pc:sldMkLst>
          <pc:docMk/>
          <pc:sldMk cId="1744335074" sldId="343"/>
        </pc:sldMkLst>
        <pc:spChg chg="mod">
          <ac:chgData name="Judson Santiago" userId="ebb108da2f256286" providerId="LiveId" clId="{169459C6-7053-4F98-BCD9-70A926FA316E}" dt="2021-07-24T21:14:50.976" v="56" actId="20577"/>
          <ac:spMkLst>
            <pc:docMk/>
            <pc:sldMk cId="1744335074" sldId="343"/>
            <ac:spMk id="4" creationId="{00000000-0000-0000-0000-000000000000}"/>
          </ac:spMkLst>
        </pc:spChg>
        <pc:spChg chg="mod">
          <ac:chgData name="Judson Santiago" userId="ebb108da2f256286" providerId="LiveId" clId="{169459C6-7053-4F98-BCD9-70A926FA316E}" dt="2021-07-24T21:15:48.968" v="74" actId="208"/>
          <ac:spMkLst>
            <pc:docMk/>
            <pc:sldMk cId="1744335074" sldId="343"/>
            <ac:spMk id="5" creationId="{99182C68-E0E9-4BEE-AAE8-15382AD83AE0}"/>
          </ac:spMkLst>
        </pc:spChg>
        <pc:spChg chg="mod">
          <ac:chgData name="Judson Santiago" userId="ebb108da2f256286" providerId="LiveId" clId="{169459C6-7053-4F98-BCD9-70A926FA316E}" dt="2021-07-24T21:17:59.619" v="81" actId="1076"/>
          <ac:spMkLst>
            <pc:docMk/>
            <pc:sldMk cId="1744335074" sldId="343"/>
            <ac:spMk id="9" creationId="{62BF0A23-CFCC-4AB3-89ED-6C7FC4CBDF2C}"/>
          </ac:spMkLst>
        </pc:spChg>
        <pc:cxnChg chg="mod">
          <ac:chgData name="Judson Santiago" userId="ebb108da2f256286" providerId="LiveId" clId="{169459C6-7053-4F98-BCD9-70A926FA316E}" dt="2021-07-24T21:17:03.260" v="78" actId="693"/>
          <ac:cxnSpMkLst>
            <pc:docMk/>
            <pc:sldMk cId="1744335074" sldId="343"/>
            <ac:cxnSpMk id="11" creationId="{29A73344-0434-4F9E-B2FB-DEA71C80FA4D}"/>
          </ac:cxnSpMkLst>
        </pc:cxnChg>
        <pc:cxnChg chg="mod">
          <ac:chgData name="Judson Santiago" userId="ebb108da2f256286" providerId="LiveId" clId="{169459C6-7053-4F98-BCD9-70A926FA316E}" dt="2021-07-24T21:17:03.260" v="78" actId="693"/>
          <ac:cxnSpMkLst>
            <pc:docMk/>
            <pc:sldMk cId="1744335074" sldId="343"/>
            <ac:cxnSpMk id="13" creationId="{6A96BE07-ED43-4EDB-A0C4-78853EA914D0}"/>
          </ac:cxnSpMkLst>
        </pc:cxnChg>
        <pc:cxnChg chg="mod">
          <ac:chgData name="Judson Santiago" userId="ebb108da2f256286" providerId="LiveId" clId="{169459C6-7053-4F98-BCD9-70A926FA316E}" dt="2021-07-24T21:16:39.682" v="76" actId="693"/>
          <ac:cxnSpMkLst>
            <pc:docMk/>
            <pc:sldMk cId="1744335074" sldId="343"/>
            <ac:cxnSpMk id="23" creationId="{FF0DD951-3299-497F-8C59-5B1F3794F25C}"/>
          </ac:cxnSpMkLst>
        </pc:cxnChg>
        <pc:cxnChg chg="mod">
          <ac:chgData name="Judson Santiago" userId="ebb108da2f256286" providerId="LiveId" clId="{169459C6-7053-4F98-BCD9-70A926FA316E}" dt="2021-07-24T21:16:39.682" v="76" actId="693"/>
          <ac:cxnSpMkLst>
            <pc:docMk/>
            <pc:sldMk cId="1744335074" sldId="343"/>
            <ac:cxnSpMk id="25" creationId="{54F46924-934F-47D2-99C1-3D0605E21447}"/>
          </ac:cxnSpMkLst>
        </pc:cxnChg>
        <pc:cxnChg chg="mod">
          <ac:chgData name="Judson Santiago" userId="ebb108da2f256286" providerId="LiveId" clId="{169459C6-7053-4F98-BCD9-70A926FA316E}" dt="2021-07-24T21:16:39.682" v="76" actId="693"/>
          <ac:cxnSpMkLst>
            <pc:docMk/>
            <pc:sldMk cId="1744335074" sldId="343"/>
            <ac:cxnSpMk id="26" creationId="{4E925583-C0CD-4112-BD02-CE478E9EA5D4}"/>
          </ac:cxnSpMkLst>
        </pc:cxnChg>
        <pc:cxnChg chg="mod">
          <ac:chgData name="Judson Santiago" userId="ebb108da2f256286" providerId="LiveId" clId="{169459C6-7053-4F98-BCD9-70A926FA316E}" dt="2021-07-24T21:16:39.682" v="76" actId="693"/>
          <ac:cxnSpMkLst>
            <pc:docMk/>
            <pc:sldMk cId="1744335074" sldId="343"/>
            <ac:cxnSpMk id="30" creationId="{D3A1B7BC-2B75-439E-9BA4-07DE7697AC1E}"/>
          </ac:cxnSpMkLst>
        </pc:cxnChg>
      </pc:sldChg>
      <pc:sldChg chg="modSp mod modNotesTx">
        <pc:chgData name="Judson Santiago" userId="ebb108da2f256286" providerId="LiveId" clId="{169459C6-7053-4F98-BCD9-70A926FA316E}" dt="2021-07-24T21:11:51.657" v="27"/>
        <pc:sldMkLst>
          <pc:docMk/>
          <pc:sldMk cId="415992065" sldId="349"/>
        </pc:sldMkLst>
        <pc:spChg chg="mod">
          <ac:chgData name="Judson Santiago" userId="ebb108da2f256286" providerId="LiveId" clId="{169459C6-7053-4F98-BCD9-70A926FA316E}" dt="2021-07-24T20:10:53.367" v="18" actId="20577"/>
          <ac:spMkLst>
            <pc:docMk/>
            <pc:sldMk cId="415992065" sldId="349"/>
            <ac:spMk id="2" creationId="{D17F0A06-C86C-4DB6-A1A7-42918B0E3E94}"/>
          </ac:spMkLst>
        </pc:spChg>
      </pc:sldChg>
      <pc:sldMasterChg chg="addSp delSp modSp mod modSldLayout">
        <pc:chgData name="Judson Santiago" userId="ebb108da2f256286" providerId="LiveId" clId="{169459C6-7053-4F98-BCD9-70A926FA316E}" dt="2021-07-24T21:10:56.308" v="26" actId="21"/>
        <pc:sldMasterMkLst>
          <pc:docMk/>
          <pc:sldMasterMk cId="3191364939" sldId="2147483687"/>
        </pc:sldMasterMkLst>
        <pc:grpChg chg="del">
          <ac:chgData name="Judson Santiago" userId="ebb108da2f256286" providerId="LiveId" clId="{169459C6-7053-4F98-BCD9-70A926FA316E}" dt="2021-07-24T21:10:56.308" v="26" actId="21"/>
          <ac:grpSpMkLst>
            <pc:docMk/>
            <pc:sldMasterMk cId="3191364939" sldId="2147483687"/>
            <ac:grpSpMk id="8" creationId="{1FA74183-A547-534D-A484-B020DA52E102}"/>
          </ac:grpSpMkLst>
        </pc:grpChg>
        <pc:picChg chg="del">
          <ac:chgData name="Judson Santiago" userId="ebb108da2f256286" providerId="LiveId" clId="{169459C6-7053-4F98-BCD9-70A926FA316E}" dt="2021-07-24T20:10:09.703" v="14" actId="478"/>
          <ac:picMkLst>
            <pc:docMk/>
            <pc:sldMasterMk cId="3191364939" sldId="2147483687"/>
            <ac:picMk id="9" creationId="{D490CE8B-CDEE-4FD0-BB4F-02DA29DE4D5C}"/>
          </ac:picMkLst>
        </pc:picChg>
        <pc:picChg chg="add mod ord">
          <ac:chgData name="Judson Santiago" userId="ebb108da2f256286" providerId="LiveId" clId="{169459C6-7053-4F98-BCD9-70A926FA316E}" dt="2021-07-24T20:10:15.814" v="16" actId="167"/>
          <ac:picMkLst>
            <pc:docMk/>
            <pc:sldMasterMk cId="3191364939" sldId="2147483687"/>
            <ac:picMk id="12" creationId="{600B23BF-52BF-44DE-8D18-0CA34C283AFD}"/>
          </ac:picMkLst>
        </pc:picChg>
        <pc:sldLayoutChg chg="addSp delSp modSp mod">
          <pc:chgData name="Judson Santiago" userId="ebb108da2f256286" providerId="LiveId" clId="{169459C6-7053-4F98-BCD9-70A926FA316E}" dt="2021-07-24T20:08:45.604" v="4" actId="403"/>
          <pc:sldLayoutMkLst>
            <pc:docMk/>
            <pc:sldMasterMk cId="3191364939" sldId="2147483687"/>
            <pc:sldLayoutMk cId="294128816" sldId="2147483688"/>
          </pc:sldLayoutMkLst>
          <pc:spChg chg="del">
            <ac:chgData name="Judson Santiago" userId="ebb108da2f256286" providerId="LiveId" clId="{169459C6-7053-4F98-BCD9-70A926FA316E}" dt="2021-07-24T20:07:48.840" v="1" actId="478"/>
            <ac:spMkLst>
              <pc:docMk/>
              <pc:sldMasterMk cId="3191364939" sldId="2147483687"/>
              <pc:sldLayoutMk cId="294128816" sldId="2147483688"/>
              <ac:spMk id="6" creationId="{E68F966E-04FB-4A22-B1F4-2148B604D7EA}"/>
            </ac:spMkLst>
          </pc:spChg>
          <pc:spChg chg="mod">
            <ac:chgData name="Judson Santiago" userId="ebb108da2f256286" providerId="LiveId" clId="{169459C6-7053-4F98-BCD9-70A926FA316E}" dt="2021-07-24T20:08:45.604" v="4" actId="403"/>
            <ac:spMkLst>
              <pc:docMk/>
              <pc:sldMasterMk cId="3191364939" sldId="2147483687"/>
              <pc:sldLayoutMk cId="294128816" sldId="2147483688"/>
              <ac:spMk id="10" creationId="{DBFBC7D8-D688-4085-8956-9646AB3A8BC6}"/>
            </ac:spMkLst>
          </pc:spChg>
          <pc:spChg chg="add mod">
            <ac:chgData name="Judson Santiago" userId="ebb108da2f256286" providerId="LiveId" clId="{169459C6-7053-4F98-BCD9-70A926FA316E}" dt="2021-07-24T20:07:50.295" v="2"/>
            <ac:spMkLst>
              <pc:docMk/>
              <pc:sldMasterMk cId="3191364939" sldId="2147483687"/>
              <pc:sldLayoutMk cId="294128816" sldId="2147483688"/>
              <ac:spMk id="11" creationId="{96F3D870-2D15-4DB3-A8EE-784E55FFFF1C}"/>
            </ac:spMkLst>
          </pc:spChg>
          <pc:picChg chg="add mod">
            <ac:chgData name="Judson Santiago" userId="ebb108da2f256286" providerId="LiveId" clId="{169459C6-7053-4F98-BCD9-70A926FA316E}" dt="2021-07-24T20:07:50.295" v="2"/>
            <ac:picMkLst>
              <pc:docMk/>
              <pc:sldMasterMk cId="3191364939" sldId="2147483687"/>
              <pc:sldLayoutMk cId="294128816" sldId="2147483688"/>
              <ac:picMk id="7" creationId="{5096A146-F275-4A4D-9C19-7489507EE0F7}"/>
            </ac:picMkLst>
          </pc:picChg>
          <pc:picChg chg="del">
            <ac:chgData name="Judson Santiago" userId="ebb108da2f256286" providerId="LiveId" clId="{169459C6-7053-4F98-BCD9-70A926FA316E}" dt="2021-07-24T20:07:47.048" v="0" actId="478"/>
            <ac:picMkLst>
              <pc:docMk/>
              <pc:sldMasterMk cId="3191364939" sldId="2147483687"/>
              <pc:sldLayoutMk cId="294128816" sldId="2147483688"/>
              <ac:picMk id="8" creationId="{BEF47DFF-3CB1-4321-94ED-FC3D04CCEE5C}"/>
            </ac:picMkLst>
          </pc:pic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8B5566-A3A4-4813-A258-5CA4941EB4D2}" type="doc">
      <dgm:prSet loTypeId="urn:microsoft.com/office/officeart/2005/8/layout/radial4" loCatId="relationship" qsTypeId="urn:microsoft.com/office/officeart/2005/8/quickstyle/3d7" qsCatId="3D" csTypeId="urn:microsoft.com/office/officeart/2005/8/colors/accent3_2" csCatId="accent3" phldr="1"/>
      <dgm:spPr/>
      <dgm:t>
        <a:bodyPr/>
        <a:lstStyle/>
        <a:p>
          <a:endParaRPr lang="pt-BR"/>
        </a:p>
      </dgm:t>
    </dgm:pt>
    <dgm:pt modelId="{9C252C75-E6A6-46DE-AD8C-37549E9BCFC1}">
      <dgm:prSet phldrT="[Text]"/>
      <dgm:spPr>
        <a:solidFill>
          <a:schemeClr val="accent1">
            <a:lumMod val="75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pt-BR" dirty="0">
              <a:solidFill>
                <a:schemeClr val="tx1"/>
              </a:solidFill>
            </a:rPr>
            <a:t>CPU</a:t>
          </a:r>
        </a:p>
      </dgm:t>
    </dgm:pt>
    <dgm:pt modelId="{7220480A-999C-4A6B-9C5D-506818FC9B6C}" type="parTrans" cxnId="{3CFA0A05-F0E8-473E-A01A-88EA2EFE5608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FA5D5161-3DFA-432C-B66D-933AF3B2558B}" type="sibTrans" cxnId="{3CFA0A05-F0E8-473E-A01A-88EA2EFE5608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6092ACF6-E9EE-4B75-9DF4-E96EC0E6477B}">
      <dgm:prSet phldrT="[Text]"/>
      <dgm:spPr>
        <a:solidFill>
          <a:schemeClr val="accent1">
            <a:lumMod val="75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pt-BR" dirty="0">
              <a:solidFill>
                <a:schemeClr val="tx1"/>
              </a:solidFill>
            </a:rPr>
            <a:t>Jogo</a:t>
          </a:r>
        </a:p>
      </dgm:t>
    </dgm:pt>
    <dgm:pt modelId="{5869748B-7424-4E3C-9CC9-AA192FB4D903}" type="parTrans" cxnId="{D3BEA303-0509-4677-B2BF-AC51AB992156}">
      <dgm:prSet/>
      <dgm:spPr>
        <a:solidFill>
          <a:schemeClr val="accent1">
            <a:lumMod val="75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0561E11D-13E5-4D59-A699-035FF6850A39}" type="sibTrans" cxnId="{D3BEA303-0509-4677-B2BF-AC51AB992156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CC2FD413-863B-45CE-B0C8-1DD9675E76B1}">
      <dgm:prSet phldrT="[Text]"/>
      <dgm:spPr>
        <a:solidFill>
          <a:schemeClr val="accent1">
            <a:lumMod val="75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pt-BR" dirty="0">
              <a:solidFill>
                <a:schemeClr val="tx1"/>
              </a:solidFill>
            </a:rPr>
            <a:t>Editor de Texto</a:t>
          </a:r>
        </a:p>
      </dgm:t>
    </dgm:pt>
    <dgm:pt modelId="{CBD63804-47F2-43AD-AE02-A11B00C859EA}" type="parTrans" cxnId="{9F9C6FCF-B53D-4BF9-AEE0-D31C7B5BEE53}">
      <dgm:prSet/>
      <dgm:spPr>
        <a:solidFill>
          <a:schemeClr val="accent1">
            <a:lumMod val="75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909828A7-04E2-4955-9596-99A0303013AD}" type="sibTrans" cxnId="{9F9C6FCF-B53D-4BF9-AEE0-D31C7B5BEE53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B1D4DAAD-9846-42F3-AC0E-BBF4D9B5BB1B}">
      <dgm:prSet phldrT="[Text]"/>
      <dgm:spPr>
        <a:solidFill>
          <a:schemeClr val="accent1">
            <a:lumMod val="75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pt-BR" dirty="0">
              <a:solidFill>
                <a:schemeClr val="tx1"/>
              </a:solidFill>
            </a:rPr>
            <a:t>Planilha</a:t>
          </a:r>
        </a:p>
      </dgm:t>
    </dgm:pt>
    <dgm:pt modelId="{C8593C43-867C-4483-8822-D21668737E45}" type="parTrans" cxnId="{8D85264F-010A-4387-81B6-53062F3D99E1}">
      <dgm:prSet/>
      <dgm:spPr>
        <a:solidFill>
          <a:schemeClr val="accent1">
            <a:lumMod val="75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FD082F78-5D95-4C8C-9E98-F4202E05873D}" type="sibTrans" cxnId="{8D85264F-010A-4387-81B6-53062F3D99E1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4F219B22-D9F3-4850-9CD8-EEBB6FCF059A}">
      <dgm:prSet phldrT="[Text]"/>
      <dgm:spPr>
        <a:solidFill>
          <a:schemeClr val="accent1">
            <a:lumMod val="75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pt-BR" dirty="0">
              <a:solidFill>
                <a:schemeClr val="tx1"/>
              </a:solidFill>
            </a:rPr>
            <a:t>Navegador</a:t>
          </a:r>
        </a:p>
      </dgm:t>
    </dgm:pt>
    <dgm:pt modelId="{D066A7B5-01A1-4E29-AFB0-AF7869C92E9A}" type="parTrans" cxnId="{A0782862-F378-4827-9B00-040A68C1817B}">
      <dgm:prSet/>
      <dgm:spPr>
        <a:solidFill>
          <a:schemeClr val="accent1">
            <a:lumMod val="75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095DE73F-39C9-45F2-80D4-49F4F4277C79}" type="sibTrans" cxnId="{A0782862-F378-4827-9B00-040A68C1817B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883D874E-0392-4C22-8478-8E4FE6A2AEEC}" type="pres">
      <dgm:prSet presAssocID="{148B5566-A3A4-4813-A258-5CA4941EB4D2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830A83D-4B30-4FB8-97A1-88BB90839D71}" type="pres">
      <dgm:prSet presAssocID="{9C252C75-E6A6-46DE-AD8C-37549E9BCFC1}" presName="centerShape" presStyleLbl="node0" presStyleIdx="0" presStyleCnt="1"/>
      <dgm:spPr/>
    </dgm:pt>
    <dgm:pt modelId="{2890971A-024E-4BC0-B740-3D5AC2853D86}" type="pres">
      <dgm:prSet presAssocID="{5869748B-7424-4E3C-9CC9-AA192FB4D903}" presName="parTrans" presStyleLbl="bgSibTrans2D1" presStyleIdx="0" presStyleCnt="4"/>
      <dgm:spPr/>
    </dgm:pt>
    <dgm:pt modelId="{A2C50F77-9ACB-49AF-8166-1C8D56BC59E3}" type="pres">
      <dgm:prSet presAssocID="{6092ACF6-E9EE-4B75-9DF4-E96EC0E6477B}" presName="node" presStyleLbl="node1" presStyleIdx="0" presStyleCnt="4">
        <dgm:presLayoutVars>
          <dgm:bulletEnabled val="1"/>
        </dgm:presLayoutVars>
      </dgm:prSet>
      <dgm:spPr/>
    </dgm:pt>
    <dgm:pt modelId="{9B2E51F4-67C0-4FE3-AF26-72D502ABE36E}" type="pres">
      <dgm:prSet presAssocID="{CBD63804-47F2-43AD-AE02-A11B00C859EA}" presName="parTrans" presStyleLbl="bgSibTrans2D1" presStyleIdx="1" presStyleCnt="4"/>
      <dgm:spPr/>
    </dgm:pt>
    <dgm:pt modelId="{07751CDE-E3BD-41DA-ADDD-C20DB5F0C086}" type="pres">
      <dgm:prSet presAssocID="{CC2FD413-863B-45CE-B0C8-1DD9675E76B1}" presName="node" presStyleLbl="node1" presStyleIdx="1" presStyleCnt="4">
        <dgm:presLayoutVars>
          <dgm:bulletEnabled val="1"/>
        </dgm:presLayoutVars>
      </dgm:prSet>
      <dgm:spPr/>
    </dgm:pt>
    <dgm:pt modelId="{F8659810-0617-47BA-A955-D3FAE09AC7FF}" type="pres">
      <dgm:prSet presAssocID="{C8593C43-867C-4483-8822-D21668737E45}" presName="parTrans" presStyleLbl="bgSibTrans2D1" presStyleIdx="2" presStyleCnt="4"/>
      <dgm:spPr/>
    </dgm:pt>
    <dgm:pt modelId="{0DCF1865-AF83-43C7-96EA-3E5467AF34C3}" type="pres">
      <dgm:prSet presAssocID="{B1D4DAAD-9846-42F3-AC0E-BBF4D9B5BB1B}" presName="node" presStyleLbl="node1" presStyleIdx="2" presStyleCnt="4">
        <dgm:presLayoutVars>
          <dgm:bulletEnabled val="1"/>
        </dgm:presLayoutVars>
      </dgm:prSet>
      <dgm:spPr/>
    </dgm:pt>
    <dgm:pt modelId="{BC6488BD-E071-4C07-B8C8-7287D2DC5494}" type="pres">
      <dgm:prSet presAssocID="{D066A7B5-01A1-4E29-AFB0-AF7869C92E9A}" presName="parTrans" presStyleLbl="bgSibTrans2D1" presStyleIdx="3" presStyleCnt="4"/>
      <dgm:spPr/>
    </dgm:pt>
    <dgm:pt modelId="{5586A118-3860-49AD-A2EC-42B783964CCA}" type="pres">
      <dgm:prSet presAssocID="{4F219B22-D9F3-4850-9CD8-EEBB6FCF059A}" presName="node" presStyleLbl="node1" presStyleIdx="3" presStyleCnt="4">
        <dgm:presLayoutVars>
          <dgm:bulletEnabled val="1"/>
        </dgm:presLayoutVars>
      </dgm:prSet>
      <dgm:spPr/>
    </dgm:pt>
  </dgm:ptLst>
  <dgm:cxnLst>
    <dgm:cxn modelId="{D3BEA303-0509-4677-B2BF-AC51AB992156}" srcId="{9C252C75-E6A6-46DE-AD8C-37549E9BCFC1}" destId="{6092ACF6-E9EE-4B75-9DF4-E96EC0E6477B}" srcOrd="0" destOrd="0" parTransId="{5869748B-7424-4E3C-9CC9-AA192FB4D903}" sibTransId="{0561E11D-13E5-4D59-A699-035FF6850A39}"/>
    <dgm:cxn modelId="{3CFA0A05-F0E8-473E-A01A-88EA2EFE5608}" srcId="{148B5566-A3A4-4813-A258-5CA4941EB4D2}" destId="{9C252C75-E6A6-46DE-AD8C-37549E9BCFC1}" srcOrd="0" destOrd="0" parTransId="{7220480A-999C-4A6B-9C5D-506818FC9B6C}" sibTransId="{FA5D5161-3DFA-432C-B66D-933AF3B2558B}"/>
    <dgm:cxn modelId="{DC63EA16-A85A-46F5-81D6-C1D5A3157C36}" type="presOf" srcId="{CC2FD413-863B-45CE-B0C8-1DD9675E76B1}" destId="{07751CDE-E3BD-41DA-ADDD-C20DB5F0C086}" srcOrd="0" destOrd="0" presId="urn:microsoft.com/office/officeart/2005/8/layout/radial4"/>
    <dgm:cxn modelId="{A581F91B-364C-4E0C-A444-DC81C385C2CB}" type="presOf" srcId="{C8593C43-867C-4483-8822-D21668737E45}" destId="{F8659810-0617-47BA-A955-D3FAE09AC7FF}" srcOrd="0" destOrd="0" presId="urn:microsoft.com/office/officeart/2005/8/layout/radial4"/>
    <dgm:cxn modelId="{9330A11C-5DA6-487F-B177-C3B6357F626E}" type="presOf" srcId="{6092ACF6-E9EE-4B75-9DF4-E96EC0E6477B}" destId="{A2C50F77-9ACB-49AF-8166-1C8D56BC59E3}" srcOrd="0" destOrd="0" presId="urn:microsoft.com/office/officeart/2005/8/layout/radial4"/>
    <dgm:cxn modelId="{FB1C0E3B-9194-4209-9DED-459548E6C7F3}" type="presOf" srcId="{CBD63804-47F2-43AD-AE02-A11B00C859EA}" destId="{9B2E51F4-67C0-4FE3-AF26-72D502ABE36E}" srcOrd="0" destOrd="0" presId="urn:microsoft.com/office/officeart/2005/8/layout/radial4"/>
    <dgm:cxn modelId="{C557DE3B-4673-415E-A87C-05DCB2595D36}" type="presOf" srcId="{9C252C75-E6A6-46DE-AD8C-37549E9BCFC1}" destId="{B830A83D-4B30-4FB8-97A1-88BB90839D71}" srcOrd="0" destOrd="0" presId="urn:microsoft.com/office/officeart/2005/8/layout/radial4"/>
    <dgm:cxn modelId="{A0782862-F378-4827-9B00-040A68C1817B}" srcId="{9C252C75-E6A6-46DE-AD8C-37549E9BCFC1}" destId="{4F219B22-D9F3-4850-9CD8-EEBB6FCF059A}" srcOrd="3" destOrd="0" parTransId="{D066A7B5-01A1-4E29-AFB0-AF7869C92E9A}" sibTransId="{095DE73F-39C9-45F2-80D4-49F4F4277C79}"/>
    <dgm:cxn modelId="{8D85264F-010A-4387-81B6-53062F3D99E1}" srcId="{9C252C75-E6A6-46DE-AD8C-37549E9BCFC1}" destId="{B1D4DAAD-9846-42F3-AC0E-BBF4D9B5BB1B}" srcOrd="2" destOrd="0" parTransId="{C8593C43-867C-4483-8822-D21668737E45}" sibTransId="{FD082F78-5D95-4C8C-9E98-F4202E05873D}"/>
    <dgm:cxn modelId="{F5338A71-C772-4CD4-924F-C0D391210CAA}" type="presOf" srcId="{B1D4DAAD-9846-42F3-AC0E-BBF4D9B5BB1B}" destId="{0DCF1865-AF83-43C7-96EA-3E5467AF34C3}" srcOrd="0" destOrd="0" presId="urn:microsoft.com/office/officeart/2005/8/layout/radial4"/>
    <dgm:cxn modelId="{B2FE4375-47B1-4C23-8F14-28DD6289514E}" type="presOf" srcId="{4F219B22-D9F3-4850-9CD8-EEBB6FCF059A}" destId="{5586A118-3860-49AD-A2EC-42B783964CCA}" srcOrd="0" destOrd="0" presId="urn:microsoft.com/office/officeart/2005/8/layout/radial4"/>
    <dgm:cxn modelId="{FED10F7C-3306-4403-ACA0-8F9DD9F32414}" type="presOf" srcId="{D066A7B5-01A1-4E29-AFB0-AF7869C92E9A}" destId="{BC6488BD-E071-4C07-B8C8-7287D2DC5494}" srcOrd="0" destOrd="0" presId="urn:microsoft.com/office/officeart/2005/8/layout/radial4"/>
    <dgm:cxn modelId="{C3B9CF85-5C40-455B-A832-9618D82F7850}" type="presOf" srcId="{5869748B-7424-4E3C-9CC9-AA192FB4D903}" destId="{2890971A-024E-4BC0-B740-3D5AC2853D86}" srcOrd="0" destOrd="0" presId="urn:microsoft.com/office/officeart/2005/8/layout/radial4"/>
    <dgm:cxn modelId="{07951CB3-05E8-4FD4-9355-C04A3FBE1261}" type="presOf" srcId="{148B5566-A3A4-4813-A258-5CA4941EB4D2}" destId="{883D874E-0392-4C22-8478-8E4FE6A2AEEC}" srcOrd="0" destOrd="0" presId="urn:microsoft.com/office/officeart/2005/8/layout/radial4"/>
    <dgm:cxn modelId="{9F9C6FCF-B53D-4BF9-AEE0-D31C7B5BEE53}" srcId="{9C252C75-E6A6-46DE-AD8C-37549E9BCFC1}" destId="{CC2FD413-863B-45CE-B0C8-1DD9675E76B1}" srcOrd="1" destOrd="0" parTransId="{CBD63804-47F2-43AD-AE02-A11B00C859EA}" sibTransId="{909828A7-04E2-4955-9596-99A0303013AD}"/>
    <dgm:cxn modelId="{DF206DE4-13C0-4662-8F46-C1D40DB24019}" type="presParOf" srcId="{883D874E-0392-4C22-8478-8E4FE6A2AEEC}" destId="{B830A83D-4B30-4FB8-97A1-88BB90839D71}" srcOrd="0" destOrd="0" presId="urn:microsoft.com/office/officeart/2005/8/layout/radial4"/>
    <dgm:cxn modelId="{A7DAF93D-A761-4E2E-89FC-B388B5CDEB2A}" type="presParOf" srcId="{883D874E-0392-4C22-8478-8E4FE6A2AEEC}" destId="{2890971A-024E-4BC0-B740-3D5AC2853D86}" srcOrd="1" destOrd="0" presId="urn:microsoft.com/office/officeart/2005/8/layout/radial4"/>
    <dgm:cxn modelId="{2F8CDC46-8DF6-406D-900D-C374AFCA8FA8}" type="presParOf" srcId="{883D874E-0392-4C22-8478-8E4FE6A2AEEC}" destId="{A2C50F77-9ACB-49AF-8166-1C8D56BC59E3}" srcOrd="2" destOrd="0" presId="urn:microsoft.com/office/officeart/2005/8/layout/radial4"/>
    <dgm:cxn modelId="{146F6503-FDBF-48B3-A005-4BD11F584943}" type="presParOf" srcId="{883D874E-0392-4C22-8478-8E4FE6A2AEEC}" destId="{9B2E51F4-67C0-4FE3-AF26-72D502ABE36E}" srcOrd="3" destOrd="0" presId="urn:microsoft.com/office/officeart/2005/8/layout/radial4"/>
    <dgm:cxn modelId="{E66235AD-E745-4A18-AFC6-3363E0AB75B3}" type="presParOf" srcId="{883D874E-0392-4C22-8478-8E4FE6A2AEEC}" destId="{07751CDE-E3BD-41DA-ADDD-C20DB5F0C086}" srcOrd="4" destOrd="0" presId="urn:microsoft.com/office/officeart/2005/8/layout/radial4"/>
    <dgm:cxn modelId="{1473F14A-0931-4947-8C2F-F2A27CF94EAF}" type="presParOf" srcId="{883D874E-0392-4C22-8478-8E4FE6A2AEEC}" destId="{F8659810-0617-47BA-A955-D3FAE09AC7FF}" srcOrd="5" destOrd="0" presId="urn:microsoft.com/office/officeart/2005/8/layout/radial4"/>
    <dgm:cxn modelId="{729A4FD6-B3BC-46EE-8E98-99D611883C3A}" type="presParOf" srcId="{883D874E-0392-4C22-8478-8E4FE6A2AEEC}" destId="{0DCF1865-AF83-43C7-96EA-3E5467AF34C3}" srcOrd="6" destOrd="0" presId="urn:microsoft.com/office/officeart/2005/8/layout/radial4"/>
    <dgm:cxn modelId="{265DBBDF-92E1-4083-9D2D-F4DCBC335F18}" type="presParOf" srcId="{883D874E-0392-4C22-8478-8E4FE6A2AEEC}" destId="{BC6488BD-E071-4C07-B8C8-7287D2DC5494}" srcOrd="7" destOrd="0" presId="urn:microsoft.com/office/officeart/2005/8/layout/radial4"/>
    <dgm:cxn modelId="{7FAF0ADA-E524-40BD-A64B-F637B5E7610E}" type="presParOf" srcId="{883D874E-0392-4C22-8478-8E4FE6A2AEEC}" destId="{5586A118-3860-49AD-A2EC-42B783964CCA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8B5566-A3A4-4813-A258-5CA4941EB4D2}" type="doc">
      <dgm:prSet loTypeId="urn:microsoft.com/office/officeart/2005/8/layout/chart3" loCatId="relationship" qsTypeId="urn:microsoft.com/office/officeart/2005/8/quickstyle/3d7" qsCatId="3D" csTypeId="urn:microsoft.com/office/officeart/2005/8/colors/accent3_2" csCatId="accent3" phldr="1"/>
      <dgm:spPr/>
      <dgm:t>
        <a:bodyPr/>
        <a:lstStyle/>
        <a:p>
          <a:endParaRPr lang="pt-BR"/>
        </a:p>
      </dgm:t>
    </dgm:pt>
    <dgm:pt modelId="{6092ACF6-E9EE-4B75-9DF4-E96EC0E6477B}">
      <dgm:prSet phldrT="[Text]"/>
      <dgm:spPr>
        <a:solidFill>
          <a:schemeClr val="accent1">
            <a:lumMod val="75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pt-BR" dirty="0">
              <a:solidFill>
                <a:schemeClr val="tx1"/>
              </a:solidFill>
            </a:rPr>
            <a:t>Aplicativo</a:t>
          </a:r>
        </a:p>
      </dgm:t>
    </dgm:pt>
    <dgm:pt modelId="{5869748B-7424-4E3C-9CC9-AA192FB4D903}" type="parTrans" cxnId="{D3BEA303-0509-4677-B2BF-AC51AB992156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0561E11D-13E5-4D59-A699-035FF6850A39}" type="sibTrans" cxnId="{D3BEA303-0509-4677-B2BF-AC51AB992156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CC2FD413-863B-45CE-B0C8-1DD9675E76B1}">
      <dgm:prSet phldrT="[Text]"/>
      <dgm:spPr>
        <a:solidFill>
          <a:schemeClr val="accent1">
            <a:lumMod val="75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pt-BR" dirty="0">
              <a:solidFill>
                <a:schemeClr val="tx1"/>
              </a:solidFill>
            </a:rPr>
            <a:t>Editor de Texto</a:t>
          </a:r>
        </a:p>
      </dgm:t>
    </dgm:pt>
    <dgm:pt modelId="{CBD63804-47F2-43AD-AE02-A11B00C859EA}" type="parTrans" cxnId="{9F9C6FCF-B53D-4BF9-AEE0-D31C7B5BEE53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909828A7-04E2-4955-9596-99A0303013AD}" type="sibTrans" cxnId="{9F9C6FCF-B53D-4BF9-AEE0-D31C7B5BEE53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B1D4DAAD-9846-42F3-AC0E-BBF4D9B5BB1B}">
      <dgm:prSet phldrT="[Text]"/>
      <dgm:spPr>
        <a:solidFill>
          <a:schemeClr val="accent1">
            <a:lumMod val="75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pt-BR" dirty="0">
              <a:solidFill>
                <a:schemeClr val="tx1"/>
              </a:solidFill>
            </a:rPr>
            <a:t>Planilha</a:t>
          </a:r>
        </a:p>
      </dgm:t>
    </dgm:pt>
    <dgm:pt modelId="{C8593C43-867C-4483-8822-D21668737E45}" type="parTrans" cxnId="{8D85264F-010A-4387-81B6-53062F3D99E1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FD082F78-5D95-4C8C-9E98-F4202E05873D}" type="sibTrans" cxnId="{8D85264F-010A-4387-81B6-53062F3D99E1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4F219B22-D9F3-4850-9CD8-EEBB6FCF059A}">
      <dgm:prSet phldrT="[Text]"/>
      <dgm:spPr>
        <a:solidFill>
          <a:schemeClr val="accent1">
            <a:lumMod val="75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pt-BR" dirty="0">
              <a:solidFill>
                <a:schemeClr val="tx1"/>
              </a:solidFill>
            </a:rPr>
            <a:t>Navegador</a:t>
          </a:r>
        </a:p>
      </dgm:t>
    </dgm:pt>
    <dgm:pt modelId="{D066A7B5-01A1-4E29-AFB0-AF7869C92E9A}" type="parTrans" cxnId="{A0782862-F378-4827-9B00-040A68C1817B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095DE73F-39C9-45F2-80D4-49F4F4277C79}" type="sibTrans" cxnId="{A0782862-F378-4827-9B00-040A68C1817B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66425524-488D-401F-AC73-7A72796BC993}">
      <dgm:prSet phldrT="[Text]"/>
      <dgm:spPr>
        <a:solidFill>
          <a:schemeClr val="accent1">
            <a:lumMod val="75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pt-BR" dirty="0">
              <a:solidFill>
                <a:schemeClr val="tx1"/>
              </a:solidFill>
            </a:rPr>
            <a:t>Antivírus</a:t>
          </a:r>
        </a:p>
      </dgm:t>
    </dgm:pt>
    <dgm:pt modelId="{6430F1BD-2AB6-4964-957A-D0DCB9250F08}" type="parTrans" cxnId="{1D631A58-93B2-4338-B177-1E5568ED0D21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0919A5AD-85ED-46AF-8CEC-641E0089E678}" type="sibTrans" cxnId="{1D631A58-93B2-4338-B177-1E5568ED0D21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85A32255-42F9-4403-8705-E7D819DBA513}" type="pres">
      <dgm:prSet presAssocID="{148B5566-A3A4-4813-A258-5CA4941EB4D2}" presName="compositeShape" presStyleCnt="0">
        <dgm:presLayoutVars>
          <dgm:chMax val="7"/>
          <dgm:dir/>
          <dgm:resizeHandles val="exact"/>
        </dgm:presLayoutVars>
      </dgm:prSet>
      <dgm:spPr/>
    </dgm:pt>
    <dgm:pt modelId="{B74E7689-A676-4F63-8153-8DE83473BB01}" type="pres">
      <dgm:prSet presAssocID="{148B5566-A3A4-4813-A258-5CA4941EB4D2}" presName="wedge1" presStyleLbl="node1" presStyleIdx="0" presStyleCnt="5"/>
      <dgm:spPr/>
    </dgm:pt>
    <dgm:pt modelId="{7D4C754E-D691-4F9A-A5C9-47CCFF22C669}" type="pres">
      <dgm:prSet presAssocID="{148B5566-A3A4-4813-A258-5CA4941EB4D2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887060C3-2270-4C56-9A23-B7514813BC76}" type="pres">
      <dgm:prSet presAssocID="{148B5566-A3A4-4813-A258-5CA4941EB4D2}" presName="wedge2" presStyleLbl="node1" presStyleIdx="1" presStyleCnt="5"/>
      <dgm:spPr/>
    </dgm:pt>
    <dgm:pt modelId="{4840BDE6-D954-4CD2-9C11-89F531FC273B}" type="pres">
      <dgm:prSet presAssocID="{148B5566-A3A4-4813-A258-5CA4941EB4D2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090C1A72-2CA2-4184-88E2-C8F951059D92}" type="pres">
      <dgm:prSet presAssocID="{148B5566-A3A4-4813-A258-5CA4941EB4D2}" presName="wedge3" presStyleLbl="node1" presStyleIdx="2" presStyleCnt="5"/>
      <dgm:spPr/>
    </dgm:pt>
    <dgm:pt modelId="{A1D9CDBD-0B61-4A45-83E1-FDEAA0F3D0D0}" type="pres">
      <dgm:prSet presAssocID="{148B5566-A3A4-4813-A258-5CA4941EB4D2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4C2AF07B-3965-49FF-9241-F9E29466A6D9}" type="pres">
      <dgm:prSet presAssocID="{148B5566-A3A4-4813-A258-5CA4941EB4D2}" presName="wedge4" presStyleLbl="node1" presStyleIdx="3" presStyleCnt="5"/>
      <dgm:spPr/>
    </dgm:pt>
    <dgm:pt modelId="{B49CC177-BD30-41A3-B856-6F1BA136BC02}" type="pres">
      <dgm:prSet presAssocID="{148B5566-A3A4-4813-A258-5CA4941EB4D2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E6FE410-2FAB-4BE4-A9E1-FF85876D7850}" type="pres">
      <dgm:prSet presAssocID="{148B5566-A3A4-4813-A258-5CA4941EB4D2}" presName="wedge5" presStyleLbl="node1" presStyleIdx="4" presStyleCnt="5"/>
      <dgm:spPr/>
    </dgm:pt>
    <dgm:pt modelId="{86E0238F-6594-4CB2-A69C-F9F3CC789154}" type="pres">
      <dgm:prSet presAssocID="{148B5566-A3A4-4813-A258-5CA4941EB4D2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754E9302-716A-4F4D-8D42-1E9C8E88340B}" type="presOf" srcId="{6092ACF6-E9EE-4B75-9DF4-E96EC0E6477B}" destId="{7D4C754E-D691-4F9A-A5C9-47CCFF22C669}" srcOrd="1" destOrd="0" presId="urn:microsoft.com/office/officeart/2005/8/layout/chart3"/>
    <dgm:cxn modelId="{D3BEA303-0509-4677-B2BF-AC51AB992156}" srcId="{148B5566-A3A4-4813-A258-5CA4941EB4D2}" destId="{6092ACF6-E9EE-4B75-9DF4-E96EC0E6477B}" srcOrd="0" destOrd="0" parTransId="{5869748B-7424-4E3C-9CC9-AA192FB4D903}" sibTransId="{0561E11D-13E5-4D59-A699-035FF6850A39}"/>
    <dgm:cxn modelId="{2FF5D909-27CA-47D5-913C-9FD2E52CA3A4}" type="presOf" srcId="{66425524-488D-401F-AC73-7A72796BC993}" destId="{7E6FE410-2FAB-4BE4-A9E1-FF85876D7850}" srcOrd="0" destOrd="0" presId="urn:microsoft.com/office/officeart/2005/8/layout/chart3"/>
    <dgm:cxn modelId="{57E9DD0C-1BA4-4101-80CF-4494AE2DABEB}" type="presOf" srcId="{B1D4DAAD-9846-42F3-AC0E-BBF4D9B5BB1B}" destId="{090C1A72-2CA2-4184-88E2-C8F951059D92}" srcOrd="0" destOrd="0" presId="urn:microsoft.com/office/officeart/2005/8/layout/chart3"/>
    <dgm:cxn modelId="{769B401C-749D-4DD4-9D6D-E11BEC63179C}" type="presOf" srcId="{66425524-488D-401F-AC73-7A72796BC993}" destId="{86E0238F-6594-4CB2-A69C-F9F3CC789154}" srcOrd="1" destOrd="0" presId="urn:microsoft.com/office/officeart/2005/8/layout/chart3"/>
    <dgm:cxn modelId="{A0782862-F378-4827-9B00-040A68C1817B}" srcId="{148B5566-A3A4-4813-A258-5CA4941EB4D2}" destId="{4F219B22-D9F3-4850-9CD8-EEBB6FCF059A}" srcOrd="3" destOrd="0" parTransId="{D066A7B5-01A1-4E29-AFB0-AF7869C92E9A}" sibTransId="{095DE73F-39C9-45F2-80D4-49F4F4277C79}"/>
    <dgm:cxn modelId="{657A4643-62E0-4650-8424-0FC733329355}" type="presOf" srcId="{4F219B22-D9F3-4850-9CD8-EEBB6FCF059A}" destId="{B49CC177-BD30-41A3-B856-6F1BA136BC02}" srcOrd="1" destOrd="0" presId="urn:microsoft.com/office/officeart/2005/8/layout/chart3"/>
    <dgm:cxn modelId="{CC91A46C-3379-47ED-82E9-4A799C4ED5A9}" type="presOf" srcId="{148B5566-A3A4-4813-A258-5CA4941EB4D2}" destId="{85A32255-42F9-4403-8705-E7D819DBA513}" srcOrd="0" destOrd="0" presId="urn:microsoft.com/office/officeart/2005/8/layout/chart3"/>
    <dgm:cxn modelId="{8D85264F-010A-4387-81B6-53062F3D99E1}" srcId="{148B5566-A3A4-4813-A258-5CA4941EB4D2}" destId="{B1D4DAAD-9846-42F3-AC0E-BBF4D9B5BB1B}" srcOrd="2" destOrd="0" parTransId="{C8593C43-867C-4483-8822-D21668737E45}" sibTransId="{FD082F78-5D95-4C8C-9E98-F4202E05873D}"/>
    <dgm:cxn modelId="{DC485574-C4F3-4734-8850-FB72C8009B28}" type="presOf" srcId="{6092ACF6-E9EE-4B75-9DF4-E96EC0E6477B}" destId="{B74E7689-A676-4F63-8153-8DE83473BB01}" srcOrd="0" destOrd="0" presId="urn:microsoft.com/office/officeart/2005/8/layout/chart3"/>
    <dgm:cxn modelId="{1D631A58-93B2-4338-B177-1E5568ED0D21}" srcId="{148B5566-A3A4-4813-A258-5CA4941EB4D2}" destId="{66425524-488D-401F-AC73-7A72796BC993}" srcOrd="4" destOrd="0" parTransId="{6430F1BD-2AB6-4964-957A-D0DCB9250F08}" sibTransId="{0919A5AD-85ED-46AF-8CEC-641E0089E678}"/>
    <dgm:cxn modelId="{18DD778B-9591-4C17-82A4-658052FA47BB}" type="presOf" srcId="{CC2FD413-863B-45CE-B0C8-1DD9675E76B1}" destId="{4840BDE6-D954-4CD2-9C11-89F531FC273B}" srcOrd="1" destOrd="0" presId="urn:microsoft.com/office/officeart/2005/8/layout/chart3"/>
    <dgm:cxn modelId="{C57839B3-F67D-4C08-A39F-8B9C6A4FBAF3}" type="presOf" srcId="{CC2FD413-863B-45CE-B0C8-1DD9675E76B1}" destId="{887060C3-2270-4C56-9A23-B7514813BC76}" srcOrd="0" destOrd="0" presId="urn:microsoft.com/office/officeart/2005/8/layout/chart3"/>
    <dgm:cxn modelId="{9F9C6FCF-B53D-4BF9-AEE0-D31C7B5BEE53}" srcId="{148B5566-A3A4-4813-A258-5CA4941EB4D2}" destId="{CC2FD413-863B-45CE-B0C8-1DD9675E76B1}" srcOrd="1" destOrd="0" parTransId="{CBD63804-47F2-43AD-AE02-A11B00C859EA}" sibTransId="{909828A7-04E2-4955-9596-99A0303013AD}"/>
    <dgm:cxn modelId="{D6E5C7DB-DDB3-4F93-8F77-5048F4360E70}" type="presOf" srcId="{4F219B22-D9F3-4850-9CD8-EEBB6FCF059A}" destId="{4C2AF07B-3965-49FF-9241-F9E29466A6D9}" srcOrd="0" destOrd="0" presId="urn:microsoft.com/office/officeart/2005/8/layout/chart3"/>
    <dgm:cxn modelId="{DB996FFB-4650-44A1-8096-DE0BF0E014F9}" type="presOf" srcId="{B1D4DAAD-9846-42F3-AC0E-BBF4D9B5BB1B}" destId="{A1D9CDBD-0B61-4A45-83E1-FDEAA0F3D0D0}" srcOrd="1" destOrd="0" presId="urn:microsoft.com/office/officeart/2005/8/layout/chart3"/>
    <dgm:cxn modelId="{B2F04CCA-E8E9-4DA5-88A0-CA8C89B2195B}" type="presParOf" srcId="{85A32255-42F9-4403-8705-E7D819DBA513}" destId="{B74E7689-A676-4F63-8153-8DE83473BB01}" srcOrd="0" destOrd="0" presId="urn:microsoft.com/office/officeart/2005/8/layout/chart3"/>
    <dgm:cxn modelId="{66A4BF53-C3D2-49C4-A933-C2FAE44A8678}" type="presParOf" srcId="{85A32255-42F9-4403-8705-E7D819DBA513}" destId="{7D4C754E-D691-4F9A-A5C9-47CCFF22C669}" srcOrd="1" destOrd="0" presId="urn:microsoft.com/office/officeart/2005/8/layout/chart3"/>
    <dgm:cxn modelId="{5AD741F5-D38C-43F3-A6C7-5359AF333BD5}" type="presParOf" srcId="{85A32255-42F9-4403-8705-E7D819DBA513}" destId="{887060C3-2270-4C56-9A23-B7514813BC76}" srcOrd="2" destOrd="0" presId="urn:microsoft.com/office/officeart/2005/8/layout/chart3"/>
    <dgm:cxn modelId="{9B2F6C82-D82B-475A-8F31-FBA37220CD6F}" type="presParOf" srcId="{85A32255-42F9-4403-8705-E7D819DBA513}" destId="{4840BDE6-D954-4CD2-9C11-89F531FC273B}" srcOrd="3" destOrd="0" presId="urn:microsoft.com/office/officeart/2005/8/layout/chart3"/>
    <dgm:cxn modelId="{692DAD3C-DAE9-439C-B165-4A516180249B}" type="presParOf" srcId="{85A32255-42F9-4403-8705-E7D819DBA513}" destId="{090C1A72-2CA2-4184-88E2-C8F951059D92}" srcOrd="4" destOrd="0" presId="urn:microsoft.com/office/officeart/2005/8/layout/chart3"/>
    <dgm:cxn modelId="{4156AEE8-686A-488B-BFE6-511528CB0E86}" type="presParOf" srcId="{85A32255-42F9-4403-8705-E7D819DBA513}" destId="{A1D9CDBD-0B61-4A45-83E1-FDEAA0F3D0D0}" srcOrd="5" destOrd="0" presId="urn:microsoft.com/office/officeart/2005/8/layout/chart3"/>
    <dgm:cxn modelId="{C8486726-6D6B-4979-A950-78FBE6C10B2B}" type="presParOf" srcId="{85A32255-42F9-4403-8705-E7D819DBA513}" destId="{4C2AF07B-3965-49FF-9241-F9E29466A6D9}" srcOrd="6" destOrd="0" presId="urn:microsoft.com/office/officeart/2005/8/layout/chart3"/>
    <dgm:cxn modelId="{47460C46-C52D-4021-9A94-185C38DEEF7E}" type="presParOf" srcId="{85A32255-42F9-4403-8705-E7D819DBA513}" destId="{B49CC177-BD30-41A3-B856-6F1BA136BC02}" srcOrd="7" destOrd="0" presId="urn:microsoft.com/office/officeart/2005/8/layout/chart3"/>
    <dgm:cxn modelId="{37084D3C-74CF-4675-96C7-0B2BC79C540E}" type="presParOf" srcId="{85A32255-42F9-4403-8705-E7D819DBA513}" destId="{7E6FE410-2FAB-4BE4-A9E1-FF85876D7850}" srcOrd="8" destOrd="0" presId="urn:microsoft.com/office/officeart/2005/8/layout/chart3"/>
    <dgm:cxn modelId="{2F24E1B3-B248-46AC-818A-5F278E678FD7}" type="presParOf" srcId="{85A32255-42F9-4403-8705-E7D819DBA513}" destId="{86E0238F-6594-4CB2-A69C-F9F3CC789154}" srcOrd="9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0A83D-4B30-4FB8-97A1-88BB90839D71}">
      <dsp:nvSpPr>
        <dsp:cNvPr id="0" name=""/>
        <dsp:cNvSpPr/>
      </dsp:nvSpPr>
      <dsp:spPr>
        <a:xfrm>
          <a:off x="1534421" y="1818479"/>
          <a:ext cx="1135051" cy="1135051"/>
        </a:xfrm>
        <a:prstGeom prst="ellipse">
          <a:avLst/>
        </a:prstGeom>
        <a:solidFill>
          <a:schemeClr val="accent1">
            <a:lumMod val="75000"/>
          </a:schemeClr>
        </a:solidFill>
        <a:ln>
          <a:solidFill>
            <a:schemeClr val="accent1">
              <a:lumMod val="75000"/>
            </a:schemeClr>
          </a:solidFill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>
              <a:solidFill>
                <a:schemeClr val="tx1"/>
              </a:solidFill>
            </a:rPr>
            <a:t>CPU</a:t>
          </a:r>
        </a:p>
      </dsp:txBody>
      <dsp:txXfrm>
        <a:off x="1700645" y="1984703"/>
        <a:ext cx="802603" cy="802603"/>
      </dsp:txXfrm>
    </dsp:sp>
    <dsp:sp modelId="{2890971A-024E-4BC0-B740-3D5AC2853D86}">
      <dsp:nvSpPr>
        <dsp:cNvPr id="0" name=""/>
        <dsp:cNvSpPr/>
      </dsp:nvSpPr>
      <dsp:spPr>
        <a:xfrm rot="11700000">
          <a:off x="522955" y="1934065"/>
          <a:ext cx="991938" cy="32348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lumMod val="75000"/>
          </a:schemeClr>
        </a:solidFill>
        <a:ln>
          <a:solidFill>
            <a:schemeClr val="accent1">
              <a:lumMod val="75000"/>
            </a:schemeClr>
          </a:solidFill>
        </a:ln>
        <a:effectLst/>
        <a:scene3d>
          <a:camera prst="orthographicFront">
            <a:rot lat="0" lon="0" rev="0"/>
          </a:camera>
          <a:lightRig rig="threePt" dir="t"/>
        </a:scene3d>
        <a:sp3d z="-2118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2C50F77-9ACB-49AF-8166-1C8D56BC59E3}">
      <dsp:nvSpPr>
        <dsp:cNvPr id="0" name=""/>
        <dsp:cNvSpPr/>
      </dsp:nvSpPr>
      <dsp:spPr>
        <a:xfrm>
          <a:off x="706" y="1536124"/>
          <a:ext cx="1078298" cy="862639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>
          <a:solidFill>
            <a:schemeClr val="accent1">
              <a:lumMod val="75000"/>
            </a:schemeClr>
          </a:solidFill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solidFill>
                <a:schemeClr val="tx1"/>
              </a:solidFill>
            </a:rPr>
            <a:t>Jogo</a:t>
          </a:r>
        </a:p>
      </dsp:txBody>
      <dsp:txXfrm>
        <a:off x="25972" y="1561390"/>
        <a:ext cx="1027766" cy="812107"/>
      </dsp:txXfrm>
    </dsp:sp>
    <dsp:sp modelId="{9B2E51F4-67C0-4FE3-AF26-72D502ABE36E}">
      <dsp:nvSpPr>
        <dsp:cNvPr id="0" name=""/>
        <dsp:cNvSpPr/>
      </dsp:nvSpPr>
      <dsp:spPr>
        <a:xfrm rot="14700000">
          <a:off x="1132126" y="1208083"/>
          <a:ext cx="991938" cy="32348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lumMod val="75000"/>
          </a:schemeClr>
        </a:solidFill>
        <a:ln>
          <a:solidFill>
            <a:schemeClr val="accent1">
              <a:lumMod val="75000"/>
            </a:schemeClr>
          </a:solidFill>
        </a:ln>
        <a:effectLst/>
        <a:scene3d>
          <a:camera prst="orthographicFront">
            <a:rot lat="0" lon="0" rev="0"/>
          </a:camera>
          <a:lightRig rig="threePt" dir="t"/>
        </a:scene3d>
        <a:sp3d z="-2118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7751CDE-E3BD-41DA-ADDD-C20DB5F0C086}">
      <dsp:nvSpPr>
        <dsp:cNvPr id="0" name=""/>
        <dsp:cNvSpPr/>
      </dsp:nvSpPr>
      <dsp:spPr>
        <a:xfrm>
          <a:off x="879340" y="489008"/>
          <a:ext cx="1078298" cy="862639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>
          <a:solidFill>
            <a:schemeClr val="accent1">
              <a:lumMod val="75000"/>
            </a:schemeClr>
          </a:solidFill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solidFill>
                <a:schemeClr val="tx1"/>
              </a:solidFill>
            </a:rPr>
            <a:t>Editor de Texto</a:t>
          </a:r>
        </a:p>
      </dsp:txBody>
      <dsp:txXfrm>
        <a:off x="904606" y="514274"/>
        <a:ext cx="1027766" cy="812107"/>
      </dsp:txXfrm>
    </dsp:sp>
    <dsp:sp modelId="{F8659810-0617-47BA-A955-D3FAE09AC7FF}">
      <dsp:nvSpPr>
        <dsp:cNvPr id="0" name=""/>
        <dsp:cNvSpPr/>
      </dsp:nvSpPr>
      <dsp:spPr>
        <a:xfrm rot="17700000">
          <a:off x="2079828" y="1208083"/>
          <a:ext cx="991938" cy="32348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lumMod val="75000"/>
          </a:schemeClr>
        </a:solidFill>
        <a:ln>
          <a:solidFill>
            <a:schemeClr val="accent1">
              <a:lumMod val="75000"/>
            </a:schemeClr>
          </a:solidFill>
        </a:ln>
        <a:effectLst/>
        <a:scene3d>
          <a:camera prst="orthographicFront">
            <a:rot lat="0" lon="0" rev="0"/>
          </a:camera>
          <a:lightRig rig="threePt" dir="t"/>
        </a:scene3d>
        <a:sp3d z="-2118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DCF1865-AF83-43C7-96EA-3E5467AF34C3}">
      <dsp:nvSpPr>
        <dsp:cNvPr id="0" name=""/>
        <dsp:cNvSpPr/>
      </dsp:nvSpPr>
      <dsp:spPr>
        <a:xfrm>
          <a:off x="2246254" y="489008"/>
          <a:ext cx="1078298" cy="862639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>
          <a:solidFill>
            <a:schemeClr val="accent1">
              <a:lumMod val="75000"/>
            </a:schemeClr>
          </a:solidFill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solidFill>
                <a:schemeClr val="tx1"/>
              </a:solidFill>
            </a:rPr>
            <a:t>Planilha</a:t>
          </a:r>
        </a:p>
      </dsp:txBody>
      <dsp:txXfrm>
        <a:off x="2271520" y="514274"/>
        <a:ext cx="1027766" cy="812107"/>
      </dsp:txXfrm>
    </dsp:sp>
    <dsp:sp modelId="{BC6488BD-E071-4C07-B8C8-7287D2DC5494}">
      <dsp:nvSpPr>
        <dsp:cNvPr id="0" name=""/>
        <dsp:cNvSpPr/>
      </dsp:nvSpPr>
      <dsp:spPr>
        <a:xfrm rot="20700000">
          <a:off x="2688999" y="1934065"/>
          <a:ext cx="991938" cy="32348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lumMod val="75000"/>
          </a:schemeClr>
        </a:solidFill>
        <a:ln>
          <a:solidFill>
            <a:schemeClr val="accent1">
              <a:lumMod val="75000"/>
            </a:schemeClr>
          </a:solidFill>
        </a:ln>
        <a:effectLst/>
        <a:scene3d>
          <a:camera prst="orthographicFront">
            <a:rot lat="0" lon="0" rev="0"/>
          </a:camera>
          <a:lightRig rig="threePt" dir="t"/>
        </a:scene3d>
        <a:sp3d z="-2118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586A118-3860-49AD-A2EC-42B783964CCA}">
      <dsp:nvSpPr>
        <dsp:cNvPr id="0" name=""/>
        <dsp:cNvSpPr/>
      </dsp:nvSpPr>
      <dsp:spPr>
        <a:xfrm>
          <a:off x="3124889" y="1536124"/>
          <a:ext cx="1078298" cy="862639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>
          <a:solidFill>
            <a:schemeClr val="accent1">
              <a:lumMod val="75000"/>
            </a:schemeClr>
          </a:solidFill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solidFill>
                <a:schemeClr val="tx1"/>
              </a:solidFill>
            </a:rPr>
            <a:t>Navegador</a:t>
          </a:r>
        </a:p>
      </dsp:txBody>
      <dsp:txXfrm>
        <a:off x="3150155" y="1561390"/>
        <a:ext cx="1027766" cy="8121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4E7689-A676-4F63-8153-8DE83473BB01}">
      <dsp:nvSpPr>
        <dsp:cNvPr id="0" name=""/>
        <dsp:cNvSpPr/>
      </dsp:nvSpPr>
      <dsp:spPr>
        <a:xfrm>
          <a:off x="330897" y="203922"/>
          <a:ext cx="2866864" cy="2866864"/>
        </a:xfrm>
        <a:prstGeom prst="pie">
          <a:avLst>
            <a:gd name="adj1" fmla="val 16200000"/>
            <a:gd name="adj2" fmla="val 20520000"/>
          </a:avLst>
        </a:prstGeom>
        <a:solidFill>
          <a:schemeClr val="accent1">
            <a:lumMod val="75000"/>
          </a:schemeClr>
        </a:solidFill>
        <a:ln>
          <a:solidFill>
            <a:schemeClr val="accent1">
              <a:lumMod val="50000"/>
            </a:schemeClr>
          </a:solidFill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>
              <a:solidFill>
                <a:schemeClr val="tx1"/>
              </a:solidFill>
            </a:rPr>
            <a:t>Aplicativo</a:t>
          </a:r>
        </a:p>
      </dsp:txBody>
      <dsp:txXfrm>
        <a:off x="1800506" y="632246"/>
        <a:ext cx="972686" cy="665522"/>
      </dsp:txXfrm>
    </dsp:sp>
    <dsp:sp modelId="{887060C3-2270-4C56-9A23-B7514813BC76}">
      <dsp:nvSpPr>
        <dsp:cNvPr id="0" name=""/>
        <dsp:cNvSpPr/>
      </dsp:nvSpPr>
      <dsp:spPr>
        <a:xfrm>
          <a:off x="230557" y="342146"/>
          <a:ext cx="2866864" cy="2866864"/>
        </a:xfrm>
        <a:prstGeom prst="pie">
          <a:avLst>
            <a:gd name="adj1" fmla="val 20520000"/>
            <a:gd name="adj2" fmla="val 3240000"/>
          </a:avLst>
        </a:prstGeom>
        <a:solidFill>
          <a:schemeClr val="accent1">
            <a:lumMod val="75000"/>
          </a:schemeClr>
        </a:solidFill>
        <a:ln>
          <a:solidFill>
            <a:schemeClr val="accent1">
              <a:lumMod val="75000"/>
            </a:schemeClr>
          </a:solidFill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>
              <a:solidFill>
                <a:schemeClr val="tx1"/>
              </a:solidFill>
            </a:rPr>
            <a:t>Editor de Texto</a:t>
          </a:r>
        </a:p>
      </dsp:txBody>
      <dsp:txXfrm>
        <a:off x="2104257" y="1639061"/>
        <a:ext cx="853233" cy="720129"/>
      </dsp:txXfrm>
    </dsp:sp>
    <dsp:sp modelId="{090C1A72-2CA2-4184-88E2-C8F951059D92}">
      <dsp:nvSpPr>
        <dsp:cNvPr id="0" name=""/>
        <dsp:cNvSpPr/>
      </dsp:nvSpPr>
      <dsp:spPr>
        <a:xfrm>
          <a:off x="230557" y="342146"/>
          <a:ext cx="2866864" cy="2866864"/>
        </a:xfrm>
        <a:prstGeom prst="pie">
          <a:avLst>
            <a:gd name="adj1" fmla="val 3240000"/>
            <a:gd name="adj2" fmla="val 7560000"/>
          </a:avLst>
        </a:prstGeom>
        <a:solidFill>
          <a:schemeClr val="accent1">
            <a:lumMod val="75000"/>
          </a:schemeClr>
        </a:solidFill>
        <a:ln>
          <a:solidFill>
            <a:schemeClr val="accent1">
              <a:lumMod val="75000"/>
            </a:schemeClr>
          </a:solidFill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>
              <a:solidFill>
                <a:schemeClr val="tx1"/>
              </a:solidFill>
            </a:rPr>
            <a:t>Planilha</a:t>
          </a:r>
        </a:p>
      </dsp:txBody>
      <dsp:txXfrm>
        <a:off x="1152049" y="2492295"/>
        <a:ext cx="1023880" cy="614328"/>
      </dsp:txXfrm>
    </dsp:sp>
    <dsp:sp modelId="{4C2AF07B-3965-49FF-9241-F9E29466A6D9}">
      <dsp:nvSpPr>
        <dsp:cNvPr id="0" name=""/>
        <dsp:cNvSpPr/>
      </dsp:nvSpPr>
      <dsp:spPr>
        <a:xfrm>
          <a:off x="230557" y="342146"/>
          <a:ext cx="2866864" cy="2866864"/>
        </a:xfrm>
        <a:prstGeom prst="pie">
          <a:avLst>
            <a:gd name="adj1" fmla="val 7560000"/>
            <a:gd name="adj2" fmla="val 11880000"/>
          </a:avLst>
        </a:prstGeom>
        <a:solidFill>
          <a:schemeClr val="accent1">
            <a:lumMod val="75000"/>
          </a:schemeClr>
        </a:solidFill>
        <a:ln>
          <a:solidFill>
            <a:schemeClr val="accent1">
              <a:lumMod val="75000"/>
            </a:schemeClr>
          </a:solidFill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>
              <a:solidFill>
                <a:schemeClr val="tx1"/>
              </a:solidFill>
            </a:rPr>
            <a:t>Navegador</a:t>
          </a:r>
        </a:p>
      </dsp:txBody>
      <dsp:txXfrm>
        <a:off x="367074" y="1639061"/>
        <a:ext cx="853233" cy="720129"/>
      </dsp:txXfrm>
    </dsp:sp>
    <dsp:sp modelId="{7E6FE410-2FAB-4BE4-A9E1-FF85876D7850}">
      <dsp:nvSpPr>
        <dsp:cNvPr id="0" name=""/>
        <dsp:cNvSpPr/>
      </dsp:nvSpPr>
      <dsp:spPr>
        <a:xfrm>
          <a:off x="230557" y="342146"/>
          <a:ext cx="2866864" cy="2866864"/>
        </a:xfrm>
        <a:prstGeom prst="pie">
          <a:avLst>
            <a:gd name="adj1" fmla="val 11880000"/>
            <a:gd name="adj2" fmla="val 16200000"/>
          </a:avLst>
        </a:prstGeom>
        <a:solidFill>
          <a:schemeClr val="accent1">
            <a:lumMod val="75000"/>
          </a:schemeClr>
        </a:solidFill>
        <a:ln>
          <a:solidFill>
            <a:schemeClr val="accent1">
              <a:lumMod val="75000"/>
            </a:schemeClr>
          </a:solidFill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>
              <a:solidFill>
                <a:schemeClr val="tx1"/>
              </a:solidFill>
            </a:rPr>
            <a:t>Antivírus</a:t>
          </a:r>
        </a:p>
      </dsp:txBody>
      <dsp:txXfrm>
        <a:off x="648641" y="779002"/>
        <a:ext cx="972686" cy="6655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D232B-A0D8-4A8D-9E79-3B9997589889}" type="datetimeFigureOut">
              <a:rPr lang="pt-BR" smtClean="0"/>
              <a:t>24/07/2021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A670B-A0C8-46B4-A2C3-0F9D7276AE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9483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Principais características do sistema operacional Windows e o seu modelo de programação. Criação de caixas de mensagens e janelas. Adaptação das janelas para a criação de aplicações gráficas. Personalização do ícone e cursor da aplicação. Definição de uma classe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Window</a:t>
            </a: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para abstrair o processo de configuração e criação de janelas.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405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As principais ferramentas e aplicativos já estão usando plataformas de 64-bits. PIX só funciona com aplicativos de 64-bits.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7208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Alterando para “Não Definido” estamos usando o conjunto padrão, que é o ASCII.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514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Copiar e colar o programa do arquivo </a:t>
            </a:r>
            <a:r>
              <a:rPr lang="pt-BR" sz="1200" b="1" dirty="0">
                <a:solidFill>
                  <a:schemeClr val="bg1"/>
                </a:solidFill>
              </a:rPr>
              <a:t>HelloMsg.txt </a:t>
            </a:r>
            <a:r>
              <a:rPr lang="pt-BR" dirty="0"/>
              <a:t>ou abrir o projeto pronto </a:t>
            </a:r>
            <a:r>
              <a:rPr lang="pt-BR" b="1" dirty="0" err="1"/>
              <a:t>HelloWindows</a:t>
            </a:r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620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32CAE-24FB-40B5-80FE-C0DD30A05A09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7214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APIENTRY é definido como WINAPI, que é definido como __</a:t>
            </a:r>
            <a:r>
              <a:rPr lang="pt-BR" dirty="0" err="1"/>
              <a:t>stdcall</a:t>
            </a:r>
            <a:r>
              <a:rPr lang="pt-BR" dirty="0"/>
              <a:t>, </a:t>
            </a:r>
            <a:r>
              <a:rPr lang="pt-BR" baseline="0" dirty="0"/>
              <a:t>um modificador que define como deve ser usada a pilha na passagem de argumentos e no retorno de valores em uma chamada de função.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designações _In_ e _In_opt_ fazem parte da “Microsoft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source-code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annotation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language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(SAL) e são usadas pela ferramenta de Análise de Código do Visual Studio.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32CAE-24FB-40B5-80FE-C0DD30A05A09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9765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Em versões antigas do windows, ao abrir várias</a:t>
            </a:r>
            <a:r>
              <a:rPr lang="pt-BR" baseline="0" dirty="0"/>
              <a:t> cópias simultâneas do mesmo programa, </a:t>
            </a:r>
            <a:r>
              <a:rPr lang="pt-BR" dirty="0"/>
              <a:t>hPrevInstance guardava a identificação da última</a:t>
            </a:r>
            <a:r>
              <a:rPr lang="pt-BR" baseline="0" dirty="0"/>
              <a:t> instância aberta. Isso permitia que a nova cópia obtivesse dados da outra instância e se configurasse mais rapidamente.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32CAE-24FB-40B5-80FE-C0DD30A05A09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56887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32CAE-24FB-40B5-80FE-C0DD30A05A09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7882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Mensagens são registros contendo informações sobre um evento. Qualquer interação</a:t>
            </a:r>
            <a:r>
              <a:rPr lang="pt-BR" baseline="0" dirty="0"/>
              <a:t> do usuário com a janela gera um evento.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0242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TranslateMessage</a:t>
            </a:r>
            <a:r>
              <a:rPr lang="pt-BR" baseline="0" dirty="0"/>
              <a:t> – traduz os códigos de teclas de “Virtual Key Codes” para o formato WM_CHAR (caractere). </a:t>
            </a:r>
          </a:p>
          <a:p>
            <a:r>
              <a:rPr lang="pt-BR" baseline="0" dirty="0" err="1"/>
              <a:t>DispatchMessage</a:t>
            </a:r>
            <a:r>
              <a:rPr lang="pt-BR" baseline="0" dirty="0"/>
              <a:t> – despacha as mensagens já traduzidas para a Window Procedure.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5079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o projeto </a:t>
            </a:r>
            <a:r>
              <a:rPr lang="pt-BR" sz="1200" b="1">
                <a:solidFill>
                  <a:schemeClr val="bg1"/>
                </a:solidFill>
              </a:rPr>
              <a:t>ProgWindows</a:t>
            </a:r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7369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Nos sistemas atuais, a exibição de imagens na tela se dá através de </a:t>
            </a:r>
            <a:r>
              <a:rPr lang="pt-BR"/>
              <a:t>uma janela.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9266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35114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34426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o projeto </a:t>
            </a:r>
            <a:r>
              <a:rPr lang="pt-BR" sz="1200" b="1" dirty="0" err="1">
                <a:solidFill>
                  <a:schemeClr val="bg1"/>
                </a:solidFill>
              </a:rPr>
              <a:t>WinDXUT</a:t>
            </a: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3380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Eles acessam uma API que expõe</a:t>
            </a:r>
            <a:r>
              <a:rPr lang="pt-BR" baseline="0" dirty="0"/>
              <a:t> funcionalidades do sistema operacional e do hardware para a sua aplicação.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411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int </a:t>
            </a:r>
            <a:r>
              <a:rPr lang="pt-BR" dirty="0" err="1"/>
              <a:t>main</a:t>
            </a:r>
            <a:r>
              <a:rPr lang="pt-BR" dirty="0"/>
              <a:t> (int</a:t>
            </a:r>
            <a:r>
              <a:rPr lang="pt-BR" baseline="0" dirty="0"/>
              <a:t> </a:t>
            </a:r>
            <a:r>
              <a:rPr lang="pt-BR" baseline="0" dirty="0" err="1"/>
              <a:t>argc</a:t>
            </a:r>
            <a:r>
              <a:rPr lang="pt-BR" baseline="0" dirty="0"/>
              <a:t>, char ** </a:t>
            </a:r>
            <a:r>
              <a:rPr lang="pt-BR" baseline="0" dirty="0" err="1"/>
              <a:t>argv</a:t>
            </a:r>
            <a:r>
              <a:rPr lang="pt-BR" baseline="0" dirty="0"/>
              <a:t>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32CAE-24FB-40B5-80FE-C0DD30A05A0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100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Se fechou a tela de boas vindas, pode sempre acessar a opção via menu.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6461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Esse assistente cria um projeto que utiliza a biblioteca Win32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7690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guia de criação</a:t>
            </a:r>
            <a:r>
              <a:rPr lang="pt-BR" baseline="0" dirty="0"/>
              <a:t> de projetos para Desktop será mostrada.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747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programas serão escritos dentro de arquivos com a extensão .</a:t>
            </a:r>
            <a:r>
              <a:rPr lang="pt-BR" dirty="0" err="1"/>
              <a:t>cpp</a:t>
            </a:r>
            <a:r>
              <a:rPr lang="pt-BR" dirty="0"/>
              <a:t> e devem ser adicionados em Arquivos de Origem (</a:t>
            </a:r>
            <a:r>
              <a:rPr lang="pt-BR" dirty="0" err="1"/>
              <a:t>Source</a:t>
            </a:r>
            <a:r>
              <a:rPr lang="pt-BR" baseline="0" dirty="0"/>
              <a:t> Files).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561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Diferentes</a:t>
            </a:r>
            <a:r>
              <a:rPr lang="pt-BR" baseline="0" dirty="0"/>
              <a:t> tipos de arquivos podem ser inseridos em um projeto. Para inserir o código fonte de um programa escolha Código &gt; Arquivo C++ (.</a:t>
            </a:r>
            <a:r>
              <a:rPr lang="pt-BR" baseline="0" dirty="0" err="1"/>
              <a:t>cpp</a:t>
            </a:r>
            <a:r>
              <a:rPr lang="pt-BR" baseline="0" dirty="0"/>
              <a:t>).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8735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99628A3-5994-4C14-9CD8-967BAA73B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168" y="2504098"/>
            <a:ext cx="9448800" cy="1825096"/>
          </a:xfrm>
        </p:spPr>
        <p:txBody>
          <a:bodyPr anchor="t" anchorCtr="0">
            <a:normAutofit/>
          </a:bodyPr>
          <a:lstStyle>
            <a:lvl1pPr algn="l">
              <a:defRPr sz="60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BFBC7D8-D688-4085-8956-9646AB3A8BC6}"/>
              </a:ext>
            </a:extLst>
          </p:cNvPr>
          <p:cNvSpPr/>
          <p:nvPr userDrawn="1"/>
        </p:nvSpPr>
        <p:spPr>
          <a:xfrm>
            <a:off x="1185168" y="1835375"/>
            <a:ext cx="5003293" cy="64633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3600" b="1" i="0" dirty="0">
                <a:solidFill>
                  <a:schemeClr val="tx2"/>
                </a:solidFill>
              </a:rPr>
              <a:t>Computação Gráfica</a:t>
            </a:r>
            <a:endParaRPr lang="en-US" sz="3600" b="1" i="0" dirty="0">
              <a:solidFill>
                <a:schemeClr val="tx2"/>
              </a:solidFill>
            </a:endParaRPr>
          </a:p>
        </p:txBody>
      </p:sp>
      <p:pic>
        <p:nvPicPr>
          <p:cNvPr id="7" name="Picture 7" descr="C3-HD-BTM.png">
            <a:extLst>
              <a:ext uri="{FF2B5EF4-FFF2-40B4-BE49-F238E27FC236}">
                <a16:creationId xmlns:a16="http://schemas.microsoft.com/office/drawing/2014/main" id="{5096A146-F275-4A4D-9C19-7489507EE0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90"/>
          <a:stretch/>
        </p:blipFill>
        <p:spPr>
          <a:xfrm flipH="1">
            <a:off x="0" y="5137145"/>
            <a:ext cx="12192000" cy="172085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6F3D870-2D15-4DB3-A8EE-784E55FFFF1C}"/>
              </a:ext>
            </a:extLst>
          </p:cNvPr>
          <p:cNvSpPr txBox="1"/>
          <p:nvPr userDrawn="1"/>
        </p:nvSpPr>
        <p:spPr>
          <a:xfrm rot="20929160">
            <a:off x="2275494" y="6359145"/>
            <a:ext cx="231541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r>
              <a:rPr lang="pt-BR" sz="1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Judson Santos Santiago</a:t>
            </a:r>
            <a:endParaRPr lang="pt-BR" sz="1200" b="1" i="0" baseline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12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878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C3-HD-BTM.png">
            <a:extLst>
              <a:ext uri="{FF2B5EF4-FFF2-40B4-BE49-F238E27FC236}">
                <a16:creationId xmlns:a16="http://schemas.microsoft.com/office/drawing/2014/main" id="{93ED02A9-F140-4E80-90B1-FC2B9F2D82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373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7" descr="C3-HD-TOP.png">
            <a:extLst>
              <a:ext uri="{FF2B5EF4-FFF2-40B4-BE49-F238E27FC236}">
                <a16:creationId xmlns:a16="http://schemas.microsoft.com/office/drawing/2014/main" id="{894045BF-DB54-4EE7-89F8-4D34B42AB8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35511"/>
            <a:ext cx="12192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8" y="1685690"/>
            <a:ext cx="9872134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4297713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4892019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1313157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1312098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1313157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227905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835220" y="348795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6852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>
            <a:extLst>
              <a:ext uri="{FF2B5EF4-FFF2-40B4-BE49-F238E27FC236}">
                <a16:creationId xmlns:a16="http://schemas.microsoft.com/office/drawing/2014/main" id="{24AFF349-5C5E-4617-A3E2-89D055D461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105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0" y="486790"/>
            <a:ext cx="10820400" cy="1303867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26871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629356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1926124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628858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1917657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629356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95360" y="6081141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080636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000" y="105791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740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0" y="477913"/>
            <a:ext cx="10820399" cy="1295400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3906913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078113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589677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3906913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078113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589676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3906913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078113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589674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95360" y="6072263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071758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000" y="96913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823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0283"/>
            <a:ext cx="10820400" cy="129302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91046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5360" y="6072260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071755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123544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303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C3-HD-BTM.png">
            <a:extLst>
              <a:ext uri="{FF2B5EF4-FFF2-40B4-BE49-F238E27FC236}">
                <a16:creationId xmlns:a16="http://schemas.microsoft.com/office/drawing/2014/main" id="{6F6D4C95-94A7-4F2D-B194-3878667243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98334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98335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00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60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>
            <a:extLst>
              <a:ext uri="{FF2B5EF4-FFF2-40B4-BE49-F238E27FC236}">
                <a16:creationId xmlns:a16="http://schemas.microsoft.com/office/drawing/2014/main" id="{A4F184CB-19D0-4AF4-A4A9-A8B4963E29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25622"/>
            <a:ext cx="10820399" cy="2390653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5999" y="331975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51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61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3648"/>
            <a:ext cx="10820400" cy="1293028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83834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83834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95360" y="6045625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6045120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63000" y="43641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56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0148"/>
            <a:ext cx="10820400" cy="1295400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1881950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30814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881950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830814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595360" y="6054498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5800" y="6053993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96904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14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1399"/>
            <a:ext cx="10820400" cy="129302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95360" y="6063376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062871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000" y="11466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23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093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81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18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7" descr="C3-HD-TOP.png">
            <a:extLst>
              <a:ext uri="{FF2B5EF4-FFF2-40B4-BE49-F238E27FC236}">
                <a16:creationId xmlns:a16="http://schemas.microsoft.com/office/drawing/2014/main" id="{600B23BF-52BF-44DE-8D18-0CA34C283AFD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3649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F0A06-C86C-4DB6-A1A7-42918B0E3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3635" y="2588764"/>
            <a:ext cx="9972152" cy="2752677"/>
          </a:xfrm>
        </p:spPr>
        <p:txBody>
          <a:bodyPr>
            <a:normAutofit/>
          </a:bodyPr>
          <a:lstStyle/>
          <a:p>
            <a:r>
              <a:rPr lang="pt-BR" sz="7200" dirty="0"/>
              <a:t>Programação </a:t>
            </a:r>
            <a:br>
              <a:rPr lang="pt-BR" sz="7200" dirty="0"/>
            </a:br>
            <a:r>
              <a:rPr lang="pt-BR" sz="7200" dirty="0"/>
              <a:t>de janelas</a:t>
            </a:r>
          </a:p>
        </p:txBody>
      </p:sp>
    </p:spTree>
    <p:extLst>
      <p:ext uri="{BB962C8B-B14F-4D97-AF65-F5344CB8AC3E}">
        <p14:creationId xmlns:p14="http://schemas.microsoft.com/office/powerpoint/2010/main" val="415992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9691" y="1902992"/>
            <a:ext cx="9615462" cy="80557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800" dirty="0"/>
              <a:t>Criar um projeto no Visual Studio: </a:t>
            </a:r>
          </a:p>
          <a:p>
            <a:pPr>
              <a:buNone/>
            </a:pPr>
            <a:r>
              <a:rPr lang="pt-BR" sz="1800" dirty="0">
                <a:solidFill>
                  <a:schemeClr val="accent1"/>
                </a:solidFill>
              </a:rPr>
              <a:t>Arquivo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1800" dirty="0"/>
              <a:t>&gt; </a:t>
            </a:r>
            <a:r>
              <a:rPr lang="pt-BR" sz="1800" dirty="0">
                <a:solidFill>
                  <a:schemeClr val="accent1"/>
                </a:solidFill>
              </a:rPr>
              <a:t>Novo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1800" dirty="0"/>
              <a:t>&gt;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1800" dirty="0">
                <a:solidFill>
                  <a:schemeClr val="accent1"/>
                </a:solidFill>
              </a:rPr>
              <a:t>Projeto...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AF5DC8E8-AD57-4595-8E7F-9F3ED938FEBF}"/>
              </a:ext>
            </a:extLst>
          </p:cNvPr>
          <p:cNvGrpSpPr/>
          <p:nvPr/>
        </p:nvGrpSpPr>
        <p:grpSpPr>
          <a:xfrm>
            <a:off x="2056647" y="2868192"/>
            <a:ext cx="8078705" cy="3324006"/>
            <a:chOff x="1684131" y="2425445"/>
            <a:chExt cx="8982075" cy="3695700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280E0737-864E-4CF3-BB33-2424CA876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84131" y="2425445"/>
              <a:ext cx="8982075" cy="3695700"/>
            </a:xfrm>
            <a:prstGeom prst="rect">
              <a:avLst/>
            </a:prstGeom>
          </p:spPr>
        </p:pic>
        <p:sp>
          <p:nvSpPr>
            <p:cNvPr id="9" name="Retângulo 8"/>
            <p:cNvSpPr/>
            <p:nvPr/>
          </p:nvSpPr>
          <p:spPr>
            <a:xfrm>
              <a:off x="2130841" y="2780397"/>
              <a:ext cx="4165184" cy="277127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1002">
              <a:schemeClr val="lt2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6372225" y="2815074"/>
              <a:ext cx="4181475" cy="290075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1002">
              <a:schemeClr val="lt2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650626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2A7B3331-C05E-4E73-8821-6666AC432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5841" y="2057400"/>
            <a:ext cx="5812134" cy="4032168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47492FF7-7E69-4FB6-A574-77D7D9BBB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Projeto</a:t>
            </a:r>
          </a:p>
        </p:txBody>
      </p:sp>
      <p:pic>
        <p:nvPicPr>
          <p:cNvPr id="5" name="Espaço Reservado para Conteúdo 3">
            <a:extLst>
              <a:ext uri="{FF2B5EF4-FFF2-40B4-BE49-F238E27FC236}">
                <a16:creationId xmlns:a16="http://schemas.microsoft.com/office/drawing/2014/main" id="{53B5B869-C0E9-4F25-89A6-20656AB76E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50" t="38184" r="7073" b="49088"/>
          <a:stretch/>
        </p:blipFill>
        <p:spPr>
          <a:xfrm>
            <a:off x="839416" y="4248665"/>
            <a:ext cx="6183688" cy="1052543"/>
          </a:xfrm>
          <a:prstGeom prst="rect">
            <a:avLst/>
          </a:prstGeom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275F606-E559-40C3-BB07-2BB0C7D8F16A}"/>
              </a:ext>
            </a:extLst>
          </p:cNvPr>
          <p:cNvSpPr txBox="1"/>
          <p:nvPr/>
        </p:nvSpPr>
        <p:spPr>
          <a:xfrm>
            <a:off x="808212" y="2609335"/>
            <a:ext cx="3528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Na tela de seleção do projeto, escolher </a:t>
            </a:r>
            <a:r>
              <a:rPr lang="pt-BR" b="1" dirty="0"/>
              <a:t>Assistente do Windows Desktop</a:t>
            </a:r>
          </a:p>
        </p:txBody>
      </p:sp>
    </p:spTree>
    <p:extLst>
      <p:ext uri="{BB962C8B-B14F-4D97-AF65-F5344CB8AC3E}">
        <p14:creationId xmlns:p14="http://schemas.microsoft.com/office/powerpoint/2010/main" val="3216889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2475" y="1876936"/>
            <a:ext cx="9615462" cy="81295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800" dirty="0"/>
              <a:t>Criar um projeto usando o Assistente: </a:t>
            </a:r>
          </a:p>
          <a:p>
            <a:pPr>
              <a:buNone/>
            </a:pPr>
            <a:r>
              <a:rPr lang="pt-BR" sz="1800" dirty="0">
                <a:solidFill>
                  <a:schemeClr val="accent1"/>
                </a:solidFill>
              </a:rPr>
              <a:t>HelloWindows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32D5030-A066-4984-82B0-AAD879A666E5}"/>
              </a:ext>
            </a:extLst>
          </p:cNvPr>
          <p:cNvGrpSpPr/>
          <p:nvPr/>
        </p:nvGrpSpPr>
        <p:grpSpPr>
          <a:xfrm>
            <a:off x="2746291" y="2690795"/>
            <a:ext cx="6699417" cy="3684891"/>
            <a:chOff x="2353391" y="2397664"/>
            <a:chExt cx="7174951" cy="3946450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F145CE14-FE79-4744-A4F3-45FED74608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005" r="27419" b="38450"/>
            <a:stretch/>
          </p:blipFill>
          <p:spPr>
            <a:xfrm>
              <a:off x="2353391" y="2397664"/>
              <a:ext cx="7174951" cy="3946450"/>
            </a:xfrm>
            <a:prstGeom prst="rect">
              <a:avLst/>
            </a:prstGeom>
          </p:spPr>
        </p:pic>
        <p:sp>
          <p:nvSpPr>
            <p:cNvPr id="7" name="Retângulo 6"/>
            <p:cNvSpPr/>
            <p:nvPr/>
          </p:nvSpPr>
          <p:spPr>
            <a:xfrm>
              <a:off x="2828925" y="4675066"/>
              <a:ext cx="5324475" cy="314272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2828925" y="3876411"/>
              <a:ext cx="5324475" cy="314272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2828924" y="5473721"/>
              <a:ext cx="5324475" cy="314272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898252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2474" y="1898325"/>
            <a:ext cx="96154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800" dirty="0"/>
              <a:t>Criar um Projeto do Windows Desktop: </a:t>
            </a:r>
          </a:p>
          <a:p>
            <a:pPr>
              <a:buNone/>
            </a:pPr>
            <a:r>
              <a:rPr lang="pt-BR" sz="1800" dirty="0">
                <a:solidFill>
                  <a:schemeClr val="accent1"/>
                </a:solidFill>
              </a:rPr>
              <a:t>Aplicativo da Área de Trabalho (.</a:t>
            </a:r>
            <a:r>
              <a:rPr lang="pt-BR" sz="1800" dirty="0" err="1">
                <a:solidFill>
                  <a:schemeClr val="accent1"/>
                </a:solidFill>
              </a:rPr>
              <a:t>exe</a:t>
            </a:r>
            <a:r>
              <a:rPr lang="pt-BR" sz="1800" dirty="0">
                <a:solidFill>
                  <a:schemeClr val="accent1"/>
                </a:solidFill>
              </a:rPr>
              <a:t>)</a:t>
            </a:r>
            <a:r>
              <a:rPr lang="pt-BR" sz="1800" dirty="0"/>
              <a:t> &gt; </a:t>
            </a:r>
            <a:r>
              <a:rPr lang="pt-BR" sz="1800" dirty="0">
                <a:solidFill>
                  <a:schemeClr val="accent1"/>
                </a:solidFill>
              </a:rPr>
              <a:t>Projeto Vazio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C284211-5D8C-408E-A6C3-842E68ECAAD2}"/>
              </a:ext>
            </a:extLst>
          </p:cNvPr>
          <p:cNvGrpSpPr/>
          <p:nvPr/>
        </p:nvGrpSpPr>
        <p:grpSpPr>
          <a:xfrm>
            <a:off x="1120552" y="2861247"/>
            <a:ext cx="9950896" cy="3232380"/>
            <a:chOff x="1041648" y="2708920"/>
            <a:chExt cx="9950896" cy="3232380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1A8772B1-EBA4-4D86-8C93-B6BDC11DB7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9850" b="17792"/>
            <a:stretch/>
          </p:blipFill>
          <p:spPr>
            <a:xfrm>
              <a:off x="5039419" y="2708920"/>
              <a:ext cx="5953125" cy="3232380"/>
            </a:xfrm>
            <a:prstGeom prst="rect">
              <a:avLst/>
            </a:prstGeom>
          </p:spPr>
        </p:pic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DB3B7D9D-769F-4C7E-AF33-21CBA4B4A37A}"/>
                </a:ext>
              </a:extLst>
            </p:cNvPr>
            <p:cNvSpPr/>
            <p:nvPr/>
          </p:nvSpPr>
          <p:spPr>
            <a:xfrm>
              <a:off x="5303490" y="4575612"/>
              <a:ext cx="1440582" cy="30480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07C8A5C7-3E14-4B6F-8ED6-9B8A484E12A9}"/>
                </a:ext>
              </a:extLst>
            </p:cNvPr>
            <p:cNvGrpSpPr/>
            <p:nvPr/>
          </p:nvGrpSpPr>
          <p:grpSpPr>
            <a:xfrm>
              <a:off x="1041648" y="3317118"/>
              <a:ext cx="3528392" cy="1694751"/>
              <a:chOff x="609600" y="3317118"/>
              <a:chExt cx="3528392" cy="1694751"/>
            </a:xfrm>
          </p:grpSpPr>
          <p:pic>
            <p:nvPicPr>
              <p:cNvPr id="5" name="Imagem 4">
                <a:extLst>
                  <a:ext uri="{FF2B5EF4-FFF2-40B4-BE49-F238E27FC236}">
                    <a16:creationId xmlns:a16="http://schemas.microsoft.com/office/drawing/2014/main" id="{87BC479A-FEB5-4083-AF20-5B4CA03FD0D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5771" t="42119" r="54069" b="37625"/>
              <a:stretch/>
            </p:blipFill>
            <p:spPr>
              <a:xfrm>
                <a:off x="834144" y="3846396"/>
                <a:ext cx="3079304" cy="1165473"/>
              </a:xfrm>
              <a:prstGeom prst="rect">
                <a:avLst/>
              </a:prstGeom>
            </p:spPr>
          </p:pic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3FC9C67E-CEB5-412D-8E89-25D11E9B770E}"/>
                  </a:ext>
                </a:extLst>
              </p:cNvPr>
              <p:cNvSpPr/>
              <p:nvPr/>
            </p:nvSpPr>
            <p:spPr>
              <a:xfrm>
                <a:off x="834144" y="4103578"/>
                <a:ext cx="3079304" cy="306497"/>
              </a:xfrm>
              <a:prstGeom prst="rect">
                <a:avLst/>
              </a:prstGeom>
              <a:noFill/>
              <a:ln w="28575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5EE84904-F93C-4CAD-96D9-0AC839BF3C0C}"/>
                  </a:ext>
                </a:extLst>
              </p:cNvPr>
              <p:cNvSpPr txBox="1"/>
              <p:nvPr/>
            </p:nvSpPr>
            <p:spPr>
              <a:xfrm>
                <a:off x="609600" y="3317118"/>
                <a:ext cx="35283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>
                    <a:solidFill>
                      <a:schemeClr val="accent1"/>
                    </a:solidFill>
                  </a:rPr>
                  <a:t>Tipo de aplicativo:</a:t>
                </a:r>
                <a:endParaRPr lang="pt-BR" b="1" dirty="0">
                  <a:solidFill>
                    <a:schemeClr val="accen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7644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9148" y="1898325"/>
            <a:ext cx="96154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800" dirty="0"/>
              <a:t>Inserir um novo arquivo fonte no projeto</a:t>
            </a:r>
          </a:p>
          <a:p>
            <a:pPr>
              <a:buNone/>
            </a:pPr>
            <a:r>
              <a:rPr lang="pt-BR" sz="1800" dirty="0">
                <a:solidFill>
                  <a:schemeClr val="accent1"/>
                </a:solidFill>
              </a:rPr>
              <a:t>Clicar Botão Direito em Arquivos de Origem </a:t>
            </a:r>
            <a:r>
              <a:rPr lang="pt-BR" sz="1800" dirty="0"/>
              <a:t>&gt;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sz="1800" dirty="0">
                <a:solidFill>
                  <a:schemeClr val="accent1"/>
                </a:solidFill>
              </a:rPr>
              <a:t>Adicionar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1800" dirty="0"/>
              <a:t>&gt;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sz="1800" dirty="0">
                <a:solidFill>
                  <a:schemeClr val="accent1"/>
                </a:solidFill>
              </a:rPr>
              <a:t>Novo Item...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663D8EA1-FD6B-419F-82F8-E3F07875C402}"/>
              </a:ext>
            </a:extLst>
          </p:cNvPr>
          <p:cNvGrpSpPr/>
          <p:nvPr/>
        </p:nvGrpSpPr>
        <p:grpSpPr>
          <a:xfrm>
            <a:off x="1354945" y="2757041"/>
            <a:ext cx="9482110" cy="3529452"/>
            <a:chOff x="952500" y="2428868"/>
            <a:chExt cx="10287000" cy="3829050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6B5776E4-E6F8-4294-AAAB-006CDE0C7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2500" y="2428868"/>
              <a:ext cx="10287000" cy="3829050"/>
            </a:xfrm>
            <a:prstGeom prst="rect">
              <a:avLst/>
            </a:prstGeom>
          </p:spPr>
        </p:pic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3995846D-EEE2-486C-B7D8-AD5C7451033E}"/>
                </a:ext>
              </a:extLst>
            </p:cNvPr>
            <p:cNvSpPr/>
            <p:nvPr/>
          </p:nvSpPr>
          <p:spPr>
            <a:xfrm>
              <a:off x="8353425" y="5429264"/>
              <a:ext cx="2847975" cy="285736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2E34083F-B863-486F-9004-0EE92BA9996B}"/>
                </a:ext>
              </a:extLst>
            </p:cNvPr>
            <p:cNvSpPr/>
            <p:nvPr/>
          </p:nvSpPr>
          <p:spPr>
            <a:xfrm>
              <a:off x="3086100" y="5400675"/>
              <a:ext cx="5200650" cy="276225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256074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9148" y="1898325"/>
            <a:ext cx="96154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800" dirty="0"/>
              <a:t>Inserir um novo arquivo fonte no projeto</a:t>
            </a:r>
          </a:p>
          <a:p>
            <a:pPr>
              <a:buNone/>
            </a:pPr>
            <a:r>
              <a:rPr lang="pt-BR" sz="1800" dirty="0">
                <a:solidFill>
                  <a:schemeClr val="accent1"/>
                </a:solidFill>
              </a:rPr>
              <a:t>Visual C++ </a:t>
            </a:r>
            <a:r>
              <a:rPr lang="pt-BR" sz="1800" dirty="0"/>
              <a:t>&gt;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sz="1800" dirty="0">
                <a:solidFill>
                  <a:schemeClr val="accent1"/>
                </a:solidFill>
              </a:rPr>
              <a:t>Arquivo do C++ (.</a:t>
            </a:r>
            <a:r>
              <a:rPr lang="pt-BR" sz="1800" dirty="0" err="1">
                <a:solidFill>
                  <a:schemeClr val="accent1"/>
                </a:solidFill>
              </a:rPr>
              <a:t>cpp</a:t>
            </a:r>
            <a:r>
              <a:rPr lang="pt-BR" sz="1800" dirty="0">
                <a:solidFill>
                  <a:schemeClr val="accent1"/>
                </a:solidFill>
              </a:rPr>
              <a:t>) </a:t>
            </a:r>
            <a:r>
              <a:rPr lang="pt-BR" sz="1800" dirty="0"/>
              <a:t>&gt;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sz="1800" dirty="0" err="1">
                <a:solidFill>
                  <a:schemeClr val="accent1"/>
                </a:solidFill>
              </a:rPr>
              <a:t>HelloMsg</a:t>
            </a:r>
            <a:endParaRPr lang="pt-BR" sz="1800" dirty="0">
              <a:solidFill>
                <a:schemeClr val="accent1"/>
              </a:solidFill>
            </a:endParaRP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1C671AEF-AA6C-4003-ABBC-AA08B97021DB}"/>
              </a:ext>
            </a:extLst>
          </p:cNvPr>
          <p:cNvGrpSpPr/>
          <p:nvPr/>
        </p:nvGrpSpPr>
        <p:grpSpPr>
          <a:xfrm>
            <a:off x="1310427" y="2898456"/>
            <a:ext cx="9571145" cy="3289200"/>
            <a:chOff x="1310427" y="2898456"/>
            <a:chExt cx="9571145" cy="3289200"/>
          </a:xfrm>
        </p:grpSpPr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894CC00B-161E-452A-A165-1B54615002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310427" y="5208881"/>
              <a:ext cx="9571145" cy="978775"/>
            </a:xfrm>
            <a:prstGeom prst="rect">
              <a:avLst/>
            </a:prstGeom>
          </p:spPr>
        </p:pic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1BFAF649-F65F-400E-B593-384FE84065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2"/>
            <a:stretch/>
          </p:blipFill>
          <p:spPr>
            <a:xfrm>
              <a:off x="1310427" y="2898456"/>
              <a:ext cx="9571145" cy="2310425"/>
            </a:xfrm>
            <a:prstGeom prst="rect">
              <a:avLst/>
            </a:prstGeom>
          </p:spPr>
        </p:pic>
        <p:sp>
          <p:nvSpPr>
            <p:cNvPr id="6" name="Retângulo 5"/>
            <p:cNvSpPr/>
            <p:nvPr/>
          </p:nvSpPr>
          <p:spPr>
            <a:xfrm>
              <a:off x="1594328" y="3578133"/>
              <a:ext cx="641451" cy="192431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3800406" y="3556436"/>
              <a:ext cx="4518596" cy="383067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2624779" y="5332707"/>
              <a:ext cx="575720" cy="201876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44930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9148" y="1898325"/>
            <a:ext cx="96154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800" dirty="0"/>
              <a:t>HelloMsg.cpp está pronto para edição</a:t>
            </a:r>
          </a:p>
          <a:p>
            <a:pPr>
              <a:buNone/>
            </a:pPr>
            <a:r>
              <a:rPr lang="pt-BR" sz="1800" dirty="0">
                <a:solidFill>
                  <a:schemeClr val="accent1"/>
                </a:solidFill>
              </a:rPr>
              <a:t>Um projeto pode conter vários arquivos fonte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04F064C-8D66-45ED-8017-6AB358531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481" y="2898457"/>
            <a:ext cx="7539038" cy="333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927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9148" y="1898325"/>
            <a:ext cx="96154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800" dirty="0"/>
              <a:t>Alterar a plataforma de 32-bits para 64-bits</a:t>
            </a:r>
          </a:p>
          <a:p>
            <a:pPr>
              <a:buNone/>
            </a:pPr>
            <a:r>
              <a:rPr lang="pt-BR" sz="1800" dirty="0">
                <a:solidFill>
                  <a:schemeClr val="accent1"/>
                </a:solidFill>
              </a:rPr>
              <a:t>Clique em x86 na barra abaixo do menu e altere para x64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F6B90CA4-C8AF-400F-B711-2A900920DC30}"/>
              </a:ext>
            </a:extLst>
          </p:cNvPr>
          <p:cNvGrpSpPr/>
          <p:nvPr/>
        </p:nvGrpSpPr>
        <p:grpSpPr>
          <a:xfrm>
            <a:off x="2326481" y="2898152"/>
            <a:ext cx="7539037" cy="3337416"/>
            <a:chOff x="2326481" y="2898152"/>
            <a:chExt cx="7539037" cy="3337416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710AACDA-6E57-4993-B6B8-699F5ECE0E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326481" y="2898152"/>
              <a:ext cx="7539037" cy="3337416"/>
            </a:xfrm>
            <a:prstGeom prst="rect">
              <a:avLst/>
            </a:prstGeom>
          </p:spPr>
        </p:pic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AB800743-143B-4BAA-8AEE-A7615DED8112}"/>
                </a:ext>
              </a:extLst>
            </p:cNvPr>
            <p:cNvSpPr/>
            <p:nvPr/>
          </p:nvSpPr>
          <p:spPr>
            <a:xfrm>
              <a:off x="6191251" y="3276600"/>
              <a:ext cx="1219200" cy="255514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077347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9148" y="1885300"/>
            <a:ext cx="96154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800" dirty="0"/>
              <a:t>Modificar a tabela de caracteres usada no projeto</a:t>
            </a:r>
          </a:p>
          <a:p>
            <a:pPr>
              <a:buNone/>
            </a:pPr>
            <a:r>
              <a:rPr lang="pt-BR" sz="1800" dirty="0">
                <a:solidFill>
                  <a:schemeClr val="accent1"/>
                </a:solidFill>
              </a:rPr>
              <a:t>Projeto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1800" dirty="0"/>
              <a:t>&gt; </a:t>
            </a:r>
            <a:r>
              <a:rPr lang="pt-BR" sz="1800" dirty="0">
                <a:solidFill>
                  <a:schemeClr val="accent1"/>
                </a:solidFill>
              </a:rPr>
              <a:t>Propriedades de HellowWindows...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C2BE716E-D085-4F02-9892-CA0F928DBA17}"/>
              </a:ext>
            </a:extLst>
          </p:cNvPr>
          <p:cNvGrpSpPr/>
          <p:nvPr/>
        </p:nvGrpSpPr>
        <p:grpSpPr>
          <a:xfrm>
            <a:off x="2259655" y="2885432"/>
            <a:ext cx="6734448" cy="3507856"/>
            <a:chOff x="2171155" y="2424711"/>
            <a:chExt cx="7849691" cy="4088767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7FA40615-27D8-44A8-92AB-D2DFC42077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" b="883"/>
            <a:stretch/>
          </p:blipFill>
          <p:spPr>
            <a:xfrm>
              <a:off x="2171155" y="2424711"/>
              <a:ext cx="7849691" cy="4088767"/>
            </a:xfrm>
            <a:prstGeom prst="rect">
              <a:avLst/>
            </a:prstGeom>
          </p:spPr>
        </p:pic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BB0B97D7-5668-49A0-A8C0-CEFC14F19BAA}"/>
                </a:ext>
              </a:extLst>
            </p:cNvPr>
            <p:cNvSpPr/>
            <p:nvPr/>
          </p:nvSpPr>
          <p:spPr>
            <a:xfrm>
              <a:off x="4439816" y="6229350"/>
              <a:ext cx="4680520" cy="277778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08327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FA62081D-CD16-4BD5-808D-713A8708FC8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52675" y="3112863"/>
            <a:ext cx="7486650" cy="276765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9148" y="1909113"/>
            <a:ext cx="9806880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800" dirty="0"/>
              <a:t>Modificar o conjunto de caracteres usado no projeto</a:t>
            </a:r>
          </a:p>
          <a:p>
            <a:pPr>
              <a:buNone/>
            </a:pPr>
            <a:r>
              <a:rPr lang="pt-BR" sz="1800" dirty="0">
                <a:solidFill>
                  <a:schemeClr val="accent1"/>
                </a:solidFill>
              </a:rPr>
              <a:t>Propriedades de Configuração </a:t>
            </a:r>
            <a:r>
              <a:rPr lang="pt-BR" sz="1800" dirty="0"/>
              <a:t>&gt;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sz="1800" dirty="0">
                <a:solidFill>
                  <a:schemeClr val="accent1"/>
                </a:solidFill>
              </a:rPr>
              <a:t>Avançado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sz="1800" dirty="0"/>
              <a:t>&gt;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sz="1800" dirty="0">
                <a:solidFill>
                  <a:schemeClr val="accent1"/>
                </a:solidFill>
              </a:rPr>
              <a:t>Conjunto de Caracteres</a:t>
            </a:r>
          </a:p>
        </p:txBody>
      </p:sp>
      <p:sp>
        <p:nvSpPr>
          <p:cNvPr id="5" name="Retângulo 4"/>
          <p:cNvSpPr/>
          <p:nvPr/>
        </p:nvSpPr>
        <p:spPr>
          <a:xfrm>
            <a:off x="6581775" y="5299251"/>
            <a:ext cx="771525" cy="177624"/>
          </a:xfrm>
          <a:prstGeom prst="rect">
            <a:avLst/>
          </a:prstGeom>
          <a:noFill/>
          <a:ln w="285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780028" y="4192812"/>
            <a:ext cx="725171" cy="198213"/>
          </a:xfrm>
          <a:prstGeom prst="rect">
            <a:avLst/>
          </a:prstGeom>
          <a:noFill/>
          <a:ln w="285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44D36DF-1BB7-4C78-BBA7-B2A392EDDDE0}"/>
              </a:ext>
            </a:extLst>
          </p:cNvPr>
          <p:cNvSpPr/>
          <p:nvPr/>
        </p:nvSpPr>
        <p:spPr>
          <a:xfrm>
            <a:off x="5923278" y="3514725"/>
            <a:ext cx="277497" cy="238125"/>
          </a:xfrm>
          <a:prstGeom prst="rect">
            <a:avLst/>
          </a:prstGeom>
          <a:noFill/>
          <a:ln w="285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682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C62CDE-D940-40B6-BB96-DB9CB0B7E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468" y="1777461"/>
            <a:ext cx="9872134" cy="2604495"/>
          </a:xfrm>
        </p:spPr>
        <p:txBody>
          <a:bodyPr>
            <a:normAutofit/>
          </a:bodyPr>
          <a:lstStyle/>
          <a:p>
            <a:pPr algn="ctr"/>
            <a:r>
              <a:rPr lang="pt-BR" sz="3600" b="1" cap="small" dirty="0"/>
              <a:t>Computação gráfica </a:t>
            </a:r>
            <a:r>
              <a:rPr lang="pt-BR" sz="3600" cap="small" dirty="0"/>
              <a:t>é a ciência e arte da comunicação visual através de </a:t>
            </a:r>
            <a:r>
              <a:rPr lang="pt-BR" sz="3600" cap="small" dirty="0">
                <a:solidFill>
                  <a:schemeClr val="accent3"/>
                </a:solidFill>
              </a:rPr>
              <a:t>uma tela </a:t>
            </a:r>
            <a:r>
              <a:rPr lang="pt-BR" sz="3600" cap="small" dirty="0">
                <a:solidFill>
                  <a:schemeClr val="accent1"/>
                </a:solidFill>
              </a:rPr>
              <a:t>de</a:t>
            </a:r>
            <a:r>
              <a:rPr lang="pt-BR" sz="3600" cap="small" dirty="0"/>
              <a:t> </a:t>
            </a:r>
            <a:r>
              <a:rPr lang="pt-BR" sz="3600" cap="small" dirty="0">
                <a:solidFill>
                  <a:schemeClr val="accent1"/>
                </a:solidFill>
              </a:rPr>
              <a:t>computador</a:t>
            </a:r>
            <a:r>
              <a:rPr lang="pt-BR" sz="3600" cap="small" dirty="0"/>
              <a:t> e seus dispositivos de interação. </a:t>
            </a:r>
            <a:endParaRPr lang="pt-BR" sz="360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D7933B-2DA2-4C64-91B3-21E2AE0C716A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1155698" y="4808128"/>
            <a:ext cx="9872134" cy="594306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James </a:t>
            </a:r>
            <a:r>
              <a:rPr lang="pt-BR" dirty="0" err="1"/>
              <a:t>Foley</a:t>
            </a:r>
            <a:r>
              <a:rPr lang="pt-BR" dirty="0"/>
              <a:t>, </a:t>
            </a:r>
            <a:r>
              <a:rPr lang="pt-BR" dirty="0" err="1"/>
              <a:t>Andries</a:t>
            </a:r>
            <a:r>
              <a:rPr lang="pt-BR" dirty="0"/>
              <a:t> van </a:t>
            </a:r>
            <a:r>
              <a:rPr lang="pt-BR" dirty="0" err="1"/>
              <a:t>Dam</a:t>
            </a:r>
            <a:r>
              <a:rPr lang="pt-BR" dirty="0"/>
              <a:t>, Steven </a:t>
            </a:r>
            <a:r>
              <a:rPr lang="pt-BR" dirty="0" err="1"/>
              <a:t>Feiner</a:t>
            </a:r>
            <a:r>
              <a:rPr lang="pt-BR" dirty="0"/>
              <a:t>, John F. Hughes,</a:t>
            </a:r>
            <a:br>
              <a:rPr lang="pt-BR" dirty="0"/>
            </a:br>
            <a:r>
              <a:rPr lang="pt-BR" dirty="0"/>
              <a:t>Morgan </a:t>
            </a:r>
            <a:r>
              <a:rPr lang="pt-BR" dirty="0" err="1"/>
              <a:t>McGuire</a:t>
            </a:r>
            <a:r>
              <a:rPr lang="pt-BR" dirty="0"/>
              <a:t>, David </a:t>
            </a:r>
            <a:r>
              <a:rPr lang="pt-BR" dirty="0" err="1"/>
              <a:t>Sklar</a:t>
            </a:r>
            <a:r>
              <a:rPr lang="pt-BR" dirty="0"/>
              <a:t>, e Kurt </a:t>
            </a:r>
            <a:r>
              <a:rPr lang="pt-BR" dirty="0" err="1"/>
              <a:t>Akeley</a:t>
            </a:r>
            <a:endParaRPr lang="pt-BR" dirty="0"/>
          </a:p>
          <a:p>
            <a:pPr algn="ctr"/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2629390-6754-4AD1-8B4C-D62D2002F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0234" y="4120729"/>
            <a:ext cx="10151532" cy="679871"/>
          </a:xfrm>
        </p:spPr>
        <p:txBody>
          <a:bodyPr/>
          <a:lstStyle/>
          <a:p>
            <a:pPr algn="ctr"/>
            <a:r>
              <a:rPr lang="pt-BR" dirty="0"/>
              <a:t>- Computer </a:t>
            </a:r>
            <a:r>
              <a:rPr lang="pt-BR" dirty="0" err="1"/>
              <a:t>Graphics</a:t>
            </a:r>
            <a:r>
              <a:rPr lang="pt-BR" dirty="0"/>
              <a:t>: </a:t>
            </a:r>
            <a:r>
              <a:rPr lang="pt-BR" dirty="0" err="1"/>
              <a:t>Principles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Practice</a:t>
            </a:r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87BA515B-F837-4BBC-A4DF-067E03C2BC71}"/>
              </a:ext>
            </a:extLst>
          </p:cNvPr>
          <p:cNvSpPr txBox="1">
            <a:spLocks/>
          </p:cNvSpPr>
          <p:nvPr/>
        </p:nvSpPr>
        <p:spPr>
          <a:xfrm>
            <a:off x="685800" y="764373"/>
            <a:ext cx="108204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/>
              <a:t>Motivação</a:t>
            </a:r>
          </a:p>
        </p:txBody>
      </p:sp>
    </p:spTree>
    <p:extLst>
      <p:ext uri="{BB962C8B-B14F-4D97-AF65-F5344CB8AC3E}">
        <p14:creationId xmlns:p14="http://schemas.microsoft.com/office/powerpoint/2010/main" val="2767762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Programa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accent3"/>
                </a:solidFill>
              </a:rPr>
              <a:t>Insira</a:t>
            </a:r>
            <a:r>
              <a:rPr lang="pt-BR" dirty="0"/>
              <a:t> e </a:t>
            </a:r>
            <a:r>
              <a:rPr lang="pt-BR" dirty="0">
                <a:solidFill>
                  <a:schemeClr val="accent1"/>
                </a:solidFill>
              </a:rPr>
              <a:t>execute</a:t>
            </a:r>
            <a:r>
              <a:rPr lang="pt-BR" dirty="0"/>
              <a:t> 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393192" lvl="1" indent="0">
              <a:buNone/>
            </a:pPr>
            <a:endParaRPr lang="pt-BR" dirty="0"/>
          </a:p>
          <a:p>
            <a:pPr marL="393192" lvl="1" indent="0">
              <a:buNone/>
            </a:pPr>
            <a:endParaRPr lang="pt-BR" dirty="0"/>
          </a:p>
          <a:p>
            <a:pPr marL="393192" lvl="1" indent="0">
              <a:buNone/>
            </a:pPr>
            <a:r>
              <a:rPr lang="pt-BR" dirty="0"/>
              <a:t>C++ diferencia letras </a:t>
            </a:r>
            <a:r>
              <a:rPr lang="pt-BR" dirty="0">
                <a:solidFill>
                  <a:schemeClr val="accent3"/>
                </a:solidFill>
              </a:rPr>
              <a:t>maiúsculas e minúsculas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109728" indent="0">
              <a:buNone/>
            </a:pPr>
            <a:endParaRPr lang="pt-BR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D4CE2488-858A-4BDD-B903-3D3524310F4E}"/>
              </a:ext>
            </a:extLst>
          </p:cNvPr>
          <p:cNvGrpSpPr/>
          <p:nvPr/>
        </p:nvGrpSpPr>
        <p:grpSpPr>
          <a:xfrm>
            <a:off x="894735" y="2831690"/>
            <a:ext cx="8896965" cy="2517058"/>
            <a:chOff x="894735" y="2831690"/>
            <a:chExt cx="8896965" cy="2517058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FD7BA01A-D7C5-4F31-93B1-C643A2E4112A}"/>
                </a:ext>
              </a:extLst>
            </p:cNvPr>
            <p:cNvSpPr/>
            <p:nvPr/>
          </p:nvSpPr>
          <p:spPr>
            <a:xfrm>
              <a:off x="894735" y="2831690"/>
              <a:ext cx="8347588" cy="2517058"/>
            </a:xfrm>
            <a:prstGeom prst="roundRect">
              <a:avLst/>
            </a:prstGeom>
            <a:solidFill>
              <a:schemeClr val="bg1">
                <a:lumMod val="65000"/>
                <a:lumOff val="35000"/>
                <a:alpha val="30000"/>
              </a:schemeClr>
            </a:solidFill>
            <a:ln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CaixaDeTexto 35"/>
            <p:cNvSpPr txBox="1"/>
            <p:nvPr/>
          </p:nvSpPr>
          <p:spPr>
            <a:xfrm>
              <a:off x="1048207" y="2942481"/>
              <a:ext cx="874349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#include </a:t>
              </a:r>
              <a:r>
                <a:rPr lang="pt-BR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&lt;</a:t>
              </a:r>
              <a:r>
                <a:rPr lang="pt-BR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windows.h</a:t>
              </a:r>
              <a:r>
                <a:rPr lang="pt-BR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&gt;</a:t>
              </a:r>
              <a:br>
                <a:rPr lang="pt-BR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</a:br>
              <a:endPara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pt-BR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dirty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APIENTRY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dirty="0" err="1">
                  <a:latin typeface="Consolas" pitchFamily="49" charset="0"/>
                  <a:cs typeface="Consolas" pitchFamily="49" charset="0"/>
                </a:rPr>
                <a:t>WinMain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( </a:t>
              </a:r>
              <a:r>
                <a:rPr lang="pt-BR" dirty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_In_ </a:t>
              </a:r>
              <a:r>
                <a:rPr lang="pt-BR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HINSTANCE</a:t>
              </a:r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hInstance, </a:t>
              </a:r>
            </a:p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                      </a:t>
              </a:r>
              <a:r>
                <a:rPr lang="pt-BR" dirty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_In_opt_ </a:t>
              </a:r>
              <a:r>
                <a:rPr lang="pt-BR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HINSTANCE</a:t>
              </a:r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hPrevInstance, </a:t>
              </a:r>
              <a:b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</a:br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                      </a:t>
              </a:r>
              <a:r>
                <a:rPr lang="pt-BR" dirty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_In_ </a:t>
              </a:r>
              <a:r>
                <a:rPr lang="pt-BR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LPSTR</a:t>
              </a:r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lpCmdLine,</a:t>
              </a:r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dirty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_In_ </a:t>
              </a:r>
              <a:r>
                <a:rPr lang="pt-BR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nCmdShow )</a:t>
              </a:r>
            </a:p>
            <a:p>
              <a:r>
                <a:rPr lang="pt-BR" dirty="0"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     </a:t>
              </a:r>
              <a:r>
                <a:rPr lang="pt-BR" dirty="0" err="1">
                  <a:latin typeface="Consolas" pitchFamily="49" charset="0"/>
                  <a:cs typeface="Consolas" pitchFamily="49" charset="0"/>
                </a:rPr>
                <a:t>MessageBox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pt-BR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NULL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,</a:t>
              </a:r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"Oi Windows!"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,</a:t>
              </a:r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"Mensagem"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,</a:t>
              </a:r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0);</a:t>
              </a:r>
            </a:p>
            <a:p>
              <a:r>
                <a:rPr lang="pt-BR" dirty="0"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23107CA-50B2-467F-A863-878999123D06}"/>
              </a:ext>
            </a:extLst>
          </p:cNvPr>
          <p:cNvGrpSpPr/>
          <p:nvPr/>
        </p:nvGrpSpPr>
        <p:grpSpPr>
          <a:xfrm>
            <a:off x="11695465" y="6386070"/>
            <a:ext cx="496535" cy="471930"/>
            <a:chOff x="11691257" y="6381328"/>
            <a:chExt cx="496535" cy="471930"/>
          </a:xfrm>
        </p:grpSpPr>
        <p:sp>
          <p:nvSpPr>
            <p:cNvPr id="9" name="Triângulo isósceles 6">
              <a:extLst>
                <a:ext uri="{FF2B5EF4-FFF2-40B4-BE49-F238E27FC236}">
                  <a16:creationId xmlns:a16="http://schemas.microsoft.com/office/drawing/2014/main" id="{AA37546C-8397-4984-ACC7-7E6A107DD81F}"/>
                </a:ext>
              </a:extLst>
            </p:cNvPr>
            <p:cNvSpPr/>
            <p:nvPr/>
          </p:nvSpPr>
          <p:spPr>
            <a:xfrm>
              <a:off x="11691257" y="6381328"/>
              <a:ext cx="496534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CA956E9F-C01C-4609-80F0-D9EF5AF1BB86}"/>
                </a:ext>
              </a:extLst>
            </p:cNvPr>
            <p:cNvSpPr/>
            <p:nvPr/>
          </p:nvSpPr>
          <p:spPr>
            <a:xfrm>
              <a:off x="11877676" y="6545481"/>
              <a:ext cx="310116" cy="30777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marL="68580" indent="0" algn="ctr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5221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Os Cabeçalhos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/>
                </a:solidFill>
              </a:rPr>
              <a:t>diretiva de pré-processamento</a:t>
            </a:r>
            <a:r>
              <a:rPr lang="pt-BR" dirty="0"/>
              <a:t> sinaliza o uso da </a:t>
            </a:r>
            <a:r>
              <a:rPr lang="pt-BR" dirty="0">
                <a:solidFill>
                  <a:schemeClr val="accent1"/>
                </a:solidFill>
              </a:rPr>
              <a:t>biblioteca Win32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 err="1">
                <a:latin typeface="Consolas" pitchFamily="49" charset="0"/>
                <a:cs typeface="Consolas" pitchFamily="49" charset="0"/>
              </a:rPr>
              <a:t>windows.h</a:t>
            </a:r>
            <a:r>
              <a:rPr lang="pt-BR" dirty="0"/>
              <a:t> é um </a:t>
            </a:r>
            <a:r>
              <a:rPr lang="pt-BR" dirty="0">
                <a:solidFill>
                  <a:schemeClr val="accent3"/>
                </a:solidFill>
              </a:rPr>
              <a:t>arquivo de cabeçalho </a:t>
            </a:r>
            <a:r>
              <a:rPr lang="pt-BR" dirty="0">
                <a:solidFill>
                  <a:schemeClr val="accent1"/>
                </a:solidFill>
              </a:rPr>
              <a:t>mestre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que inclui vários outros:</a:t>
            </a:r>
          </a:p>
          <a:p>
            <a:pPr lvl="1"/>
            <a:r>
              <a:rPr lang="pt-BR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windef.h</a:t>
            </a:r>
            <a:r>
              <a:rPr lang="pt-BR" dirty="0"/>
              <a:t> 	- definições de tipos básicos</a:t>
            </a:r>
          </a:p>
          <a:p>
            <a:pPr lvl="1"/>
            <a:r>
              <a:rPr lang="pt-BR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winbase.h</a:t>
            </a:r>
            <a:r>
              <a:rPr lang="pt-BR" dirty="0"/>
              <a:t> 	- funções do kernel</a:t>
            </a:r>
          </a:p>
          <a:p>
            <a:pPr lvl="1"/>
            <a:r>
              <a:rPr lang="pt-BR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winuser.h</a:t>
            </a:r>
            <a:r>
              <a:rPr lang="pt-BR" dirty="0"/>
              <a:t> 	- funções de interface com o usuário</a:t>
            </a:r>
          </a:p>
          <a:p>
            <a:pPr lvl="1"/>
            <a:r>
              <a:rPr lang="pt-BR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wingdi.h</a:t>
            </a:r>
            <a:r>
              <a:rPr lang="pt-BR" dirty="0"/>
              <a:t> 	- interface com o dispositivo gráfico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0666" y="2746112"/>
            <a:ext cx="4136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&lt;windows.h&gt;</a:t>
            </a:r>
          </a:p>
        </p:txBody>
      </p:sp>
    </p:spTree>
    <p:extLst>
      <p:ext uri="{BB962C8B-B14F-4D97-AF65-F5344CB8AC3E}">
        <p14:creationId xmlns:p14="http://schemas.microsoft.com/office/powerpoint/2010/main" val="151049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Função WinMain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função </a:t>
            </a:r>
            <a:r>
              <a:rPr lang="pt-BR" dirty="0" err="1">
                <a:solidFill>
                  <a:schemeClr val="accent3"/>
                </a:solidFill>
                <a:latin typeface="+mj-lt"/>
              </a:rPr>
              <a:t>WinMain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é o </a:t>
            </a:r>
            <a:r>
              <a:rPr lang="pt-BR" dirty="0">
                <a:solidFill>
                  <a:schemeClr val="accent1"/>
                </a:solidFill>
              </a:rPr>
              <a:t>ponto de entrada</a:t>
            </a:r>
            <a:r>
              <a:rPr lang="pt-BR" dirty="0"/>
              <a:t> de todo programa Windows</a:t>
            </a:r>
            <a:endParaRPr lang="pt-BR" dirty="0">
              <a:solidFill>
                <a:schemeClr val="accent1"/>
              </a:solidFill>
            </a:endParaRPr>
          </a:p>
          <a:p>
            <a:endParaRPr lang="pt-BR" dirty="0"/>
          </a:p>
          <a:p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2">
              <a:lnSpc>
                <a:spcPct val="120000"/>
              </a:lnSpc>
            </a:pPr>
            <a:r>
              <a:rPr lang="pt-BR" dirty="0"/>
              <a:t>O prefixo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APIENTRY</a:t>
            </a:r>
            <a:r>
              <a:rPr lang="pt-BR" dirty="0"/>
              <a:t> define como deve ser usada a pilha na passagem de argumentos e no retorno de valores da função </a:t>
            </a:r>
            <a:r>
              <a:rPr lang="pt-BR" b="1" dirty="0" err="1"/>
              <a:t>WinMain</a:t>
            </a:r>
            <a:endParaRPr lang="pt-BR" b="1" dirty="0"/>
          </a:p>
          <a:p>
            <a:pPr lvl="2">
              <a:lnSpc>
                <a:spcPct val="120000"/>
              </a:lnSpc>
            </a:pPr>
            <a:r>
              <a:rPr lang="pt-BR" dirty="0"/>
              <a:t>As designações </a:t>
            </a:r>
            <a:r>
              <a:rPr lang="pt-BR" dirty="0">
                <a:solidFill>
                  <a:schemeClr val="accent1"/>
                </a:solidFill>
              </a:rPr>
              <a:t>_In_ </a:t>
            </a:r>
            <a:r>
              <a:rPr lang="pt-BR" dirty="0"/>
              <a:t>e </a:t>
            </a:r>
            <a:r>
              <a:rPr lang="pt-BR" dirty="0">
                <a:solidFill>
                  <a:schemeClr val="accent1"/>
                </a:solidFill>
              </a:rPr>
              <a:t>_In_opt </a:t>
            </a:r>
            <a:r>
              <a:rPr lang="pt-BR" dirty="0"/>
              <a:t>fazem parte da </a:t>
            </a:r>
            <a:r>
              <a:rPr lang="pt-BR" dirty="0">
                <a:solidFill>
                  <a:schemeClr val="accent3"/>
                </a:solidFill>
              </a:rPr>
              <a:t>linguagem de anotação</a:t>
            </a:r>
            <a:r>
              <a:rPr lang="pt-BR" dirty="0"/>
              <a:t> de </a:t>
            </a:r>
            <a:br>
              <a:rPr lang="pt-BR" dirty="0"/>
            </a:br>
            <a:r>
              <a:rPr lang="pt-BR" dirty="0"/>
              <a:t>código-fonte da Microsoft</a:t>
            </a:r>
          </a:p>
        </p:txBody>
      </p:sp>
      <p:sp>
        <p:nvSpPr>
          <p:cNvPr id="5" name="CaixaDeTexto 35">
            <a:extLst>
              <a:ext uri="{FF2B5EF4-FFF2-40B4-BE49-F238E27FC236}">
                <a16:creationId xmlns:a16="http://schemas.microsoft.com/office/drawing/2014/main" id="{324FFA66-A6C5-4B17-88F8-ABFD15CDD931}"/>
              </a:ext>
            </a:extLst>
          </p:cNvPr>
          <p:cNvSpPr txBox="1"/>
          <p:nvPr/>
        </p:nvSpPr>
        <p:spPr>
          <a:xfrm>
            <a:off x="1079823" y="3006293"/>
            <a:ext cx="87434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APIENTRY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WinMain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_In_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hInstance, 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_In_opt_ </a:t>
            </a:r>
            <a:r>
              <a:rPr lang="pt-BR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hPrevInstance, </a:t>
            </a:r>
            <a:b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_In_ </a:t>
            </a:r>
            <a:r>
              <a:rPr lang="pt-BR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LPSTR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lpCmdLine,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_In_ </a:t>
            </a:r>
            <a:r>
              <a:rPr lang="pt-BR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nCmdShow )</a:t>
            </a:r>
          </a:p>
          <a:p>
            <a:endParaRPr lang="pt-BR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200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Os Parâmetros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pPr marL="457200" lvl="1" indent="0">
              <a:buNone/>
            </a:pP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BR" dirty="0" err="1">
                <a:solidFill>
                  <a:schemeClr val="accent3"/>
                </a:solidFill>
              </a:rPr>
              <a:t>hInstance</a:t>
            </a:r>
            <a:r>
              <a:rPr lang="pt-BR" dirty="0"/>
              <a:t> – um identificador numérico para a aplicação</a:t>
            </a:r>
          </a:p>
          <a:p>
            <a:pPr lvl="1"/>
            <a:r>
              <a:rPr lang="pt-BR" dirty="0">
                <a:solidFill>
                  <a:schemeClr val="accent3"/>
                </a:solidFill>
              </a:rPr>
              <a:t>hPrevInstance</a:t>
            </a:r>
            <a:r>
              <a:rPr lang="pt-BR" dirty="0"/>
              <a:t> – sempre nulo (era usado em Win</a:t>
            </a:r>
            <a:r>
              <a:rPr lang="pt-BR" dirty="0">
                <a:latin typeface="+mj-lt"/>
              </a:rPr>
              <a:t>16</a:t>
            </a:r>
            <a:r>
              <a:rPr lang="pt-BR" dirty="0"/>
              <a:t> – Windows </a:t>
            </a:r>
            <a:r>
              <a:rPr lang="pt-BR" dirty="0">
                <a:latin typeface="+mj-lt"/>
              </a:rPr>
              <a:t>3.1</a:t>
            </a:r>
            <a:r>
              <a:rPr lang="pt-BR" dirty="0"/>
              <a:t>)</a:t>
            </a:r>
          </a:p>
          <a:p>
            <a:pPr lvl="1"/>
            <a:r>
              <a:rPr lang="pt-BR" dirty="0">
                <a:solidFill>
                  <a:schemeClr val="accent3"/>
                </a:solidFill>
              </a:rPr>
              <a:t>lpCmdLine</a:t>
            </a:r>
            <a:r>
              <a:rPr lang="pt-BR" dirty="0"/>
              <a:t> – linha de comando passada na chamada do programa</a:t>
            </a:r>
          </a:p>
          <a:p>
            <a:pPr lvl="1">
              <a:lnSpc>
                <a:spcPct val="120000"/>
              </a:lnSpc>
            </a:pPr>
            <a:r>
              <a:rPr lang="pt-BR" dirty="0">
                <a:solidFill>
                  <a:schemeClr val="accent3"/>
                </a:solidFill>
              </a:rPr>
              <a:t>nCmdShow</a:t>
            </a:r>
            <a:r>
              <a:rPr lang="pt-BR" dirty="0"/>
              <a:t> – define o modo de inicialização do programa:</a:t>
            </a:r>
          </a:p>
          <a:p>
            <a:pPr lvl="2"/>
            <a:r>
              <a:rPr lang="pt-BR" dirty="0"/>
              <a:t>Maximizado</a:t>
            </a:r>
          </a:p>
          <a:p>
            <a:pPr lvl="2"/>
            <a:r>
              <a:rPr lang="pt-BR" dirty="0"/>
              <a:t>Minimizado</a:t>
            </a:r>
          </a:p>
          <a:p>
            <a:pPr lvl="2"/>
            <a:r>
              <a:rPr lang="pt-BR" dirty="0"/>
              <a:t>Tela cheia</a:t>
            </a:r>
          </a:p>
        </p:txBody>
      </p:sp>
      <p:sp>
        <p:nvSpPr>
          <p:cNvPr id="6" name="CaixaDeTexto 35">
            <a:extLst>
              <a:ext uri="{FF2B5EF4-FFF2-40B4-BE49-F238E27FC236}">
                <a16:creationId xmlns:a16="http://schemas.microsoft.com/office/drawing/2014/main" id="{E24CCEB6-05EE-4696-9C56-83A24A0247B1}"/>
              </a:ext>
            </a:extLst>
          </p:cNvPr>
          <p:cNvSpPr txBox="1"/>
          <p:nvPr/>
        </p:nvSpPr>
        <p:spPr>
          <a:xfrm>
            <a:off x="911959" y="2194560"/>
            <a:ext cx="10368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APIENTRY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WinMain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_In_ </a:t>
            </a:r>
            <a:r>
              <a:rPr lang="pt-BR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,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_In_opt_ </a:t>
            </a:r>
            <a:r>
              <a:rPr lang="pt-BR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hPrevInstance, 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_In_ </a:t>
            </a:r>
            <a:r>
              <a:rPr lang="pt-BR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LPSTR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lpCmdLine,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_In_ </a:t>
            </a:r>
            <a:r>
              <a:rPr lang="pt-BR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nCmdShow )</a:t>
            </a:r>
          </a:p>
        </p:txBody>
      </p:sp>
    </p:spTree>
    <p:extLst>
      <p:ext uri="{BB962C8B-B14F-4D97-AF65-F5344CB8AC3E}">
        <p14:creationId xmlns:p14="http://schemas.microsoft.com/office/powerpoint/2010/main" val="20529144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Caixa de Mensagem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/>
                </a:solidFill>
              </a:rPr>
              <a:t>Caixas de mensagens </a:t>
            </a:r>
            <a:r>
              <a:rPr lang="pt-BR" dirty="0"/>
              <a:t>foram projetadas para mostrar </a:t>
            </a:r>
            <a:r>
              <a:rPr lang="pt-BR" dirty="0">
                <a:solidFill>
                  <a:schemeClr val="accent1"/>
                </a:solidFill>
              </a:rPr>
              <a:t>mensagens curtas</a:t>
            </a:r>
          </a:p>
          <a:p>
            <a:endParaRPr lang="pt-BR" dirty="0"/>
          </a:p>
          <a:p>
            <a:pPr marL="109728" indent="0">
              <a:buNone/>
            </a:pP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pt-BR" dirty="0"/>
              <a:t>Parâmetros:</a:t>
            </a:r>
          </a:p>
          <a:p>
            <a:pPr lvl="1"/>
            <a:r>
              <a:rPr lang="pt-BR" dirty="0"/>
              <a:t>Identificador da janela</a:t>
            </a:r>
          </a:p>
          <a:p>
            <a:pPr lvl="1"/>
            <a:r>
              <a:rPr lang="pt-BR" dirty="0"/>
              <a:t>Texto da mensagem </a:t>
            </a:r>
          </a:p>
          <a:p>
            <a:pPr lvl="1"/>
            <a:r>
              <a:rPr lang="pt-BR" dirty="0"/>
              <a:t>Texto da barra de título </a:t>
            </a:r>
          </a:p>
          <a:p>
            <a:pPr lvl="1"/>
            <a:r>
              <a:rPr lang="pt-BR" dirty="0"/>
              <a:t>Define o estilo da caixa</a:t>
            </a:r>
          </a:p>
          <a:p>
            <a:pPr lvl="1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574DBEA-2762-4AF5-BEA0-31B21E9E6300}"/>
              </a:ext>
            </a:extLst>
          </p:cNvPr>
          <p:cNvSpPr/>
          <p:nvPr/>
        </p:nvSpPr>
        <p:spPr>
          <a:xfrm>
            <a:off x="952108" y="2772005"/>
            <a:ext cx="6136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Consolas" pitchFamily="49" charset="0"/>
                <a:cs typeface="Consolas" pitchFamily="49" charset="0"/>
              </a:rPr>
              <a:t>MessageBox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"Oi Windows!"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,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"Mensagem"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,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0);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ABFEDE4-A1A3-4653-8D0A-7F6E115E7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264" y="3730662"/>
            <a:ext cx="17145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7496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caixa de mensagens é uma janela de propósito especial</a:t>
            </a:r>
          </a:p>
          <a:p>
            <a:endParaRPr lang="pt-BR" dirty="0"/>
          </a:p>
          <a:p>
            <a:r>
              <a:rPr lang="pt-BR" dirty="0"/>
              <a:t>Para uma </a:t>
            </a:r>
            <a:r>
              <a:rPr lang="pt-BR" dirty="0">
                <a:solidFill>
                  <a:schemeClr val="accent3"/>
                </a:solidFill>
              </a:rPr>
              <a:t>janela de propósito geral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é preciso chamar </a:t>
            </a:r>
            <a:r>
              <a:rPr lang="pt-BR" b="1" dirty="0"/>
              <a:t>CreateWindow</a:t>
            </a:r>
            <a:r>
              <a:rPr lang="pt-BR" dirty="0"/>
              <a:t> </a:t>
            </a:r>
          </a:p>
          <a:p>
            <a:pPr lvl="1"/>
            <a:r>
              <a:rPr lang="pt-BR" dirty="0"/>
              <a:t>Uma janela é baseada em uma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Window </a:t>
            </a:r>
            <a:r>
              <a:rPr lang="pt-BR" b="1" dirty="0" err="1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pt-BR" dirty="0"/>
              <a:t>Toda janela precisa de uma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Window Procedure</a:t>
            </a:r>
          </a:p>
          <a:p>
            <a:endParaRPr lang="pt-BR" dirty="0"/>
          </a:p>
          <a:p>
            <a:pPr>
              <a:lnSpc>
                <a:spcPct val="120000"/>
              </a:lnSpc>
            </a:pPr>
            <a:r>
              <a:rPr lang="pt-BR" dirty="0"/>
              <a:t>Para entender os argumentos da função </a:t>
            </a:r>
            <a:r>
              <a:rPr lang="pt-BR" b="1" dirty="0"/>
              <a:t>CreateWindow</a:t>
            </a:r>
            <a:r>
              <a:rPr lang="pt-BR" dirty="0"/>
              <a:t> é preciso </a:t>
            </a:r>
            <a:br>
              <a:rPr lang="pt-BR" dirty="0"/>
            </a:br>
            <a:r>
              <a:rPr lang="pt-BR" dirty="0">
                <a:solidFill>
                  <a:schemeClr val="accent3"/>
                </a:solidFill>
              </a:rPr>
              <a:t>conhecer</a:t>
            </a:r>
            <a:r>
              <a:rPr lang="pt-BR" dirty="0"/>
              <a:t> a </a:t>
            </a:r>
            <a:r>
              <a:rPr lang="pt-BR" dirty="0">
                <a:solidFill>
                  <a:schemeClr val="accent1"/>
                </a:solidFill>
              </a:rPr>
              <a:t>arquitetura do Windows</a:t>
            </a:r>
          </a:p>
        </p:txBody>
      </p:sp>
    </p:spTree>
    <p:extLst>
      <p:ext uri="{BB962C8B-B14F-4D97-AF65-F5344CB8AC3E}">
        <p14:creationId xmlns:p14="http://schemas.microsoft.com/office/powerpoint/2010/main" val="3239716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2057400"/>
            <a:ext cx="10972800" cy="3949891"/>
          </a:xfrm>
        </p:spPr>
        <p:txBody>
          <a:bodyPr/>
          <a:lstStyle/>
          <a:p>
            <a:r>
              <a:rPr lang="pt-BR" dirty="0"/>
              <a:t>Arquitetura </a:t>
            </a:r>
            <a:r>
              <a:rPr lang="pt-BR" dirty="0">
                <a:solidFill>
                  <a:schemeClr val="accent3"/>
                </a:solidFill>
              </a:rPr>
              <a:t>guiada</a:t>
            </a:r>
            <a:r>
              <a:rPr lang="pt-BR" dirty="0"/>
              <a:t> </a:t>
            </a:r>
            <a:r>
              <a:rPr lang="pt-BR" dirty="0">
                <a:solidFill>
                  <a:schemeClr val="accent1"/>
                </a:solidFill>
              </a:rPr>
              <a:t>por eventos</a:t>
            </a:r>
            <a:r>
              <a:rPr lang="pt-BR" dirty="0"/>
              <a:t>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r>
              <a:rPr lang="pt-BR" dirty="0"/>
              <a:t>Criação de Janelas</a:t>
            </a:r>
          </a:p>
        </p:txBody>
      </p: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9559FBCE-47D9-4C6A-854A-76446E628D37}"/>
              </a:ext>
            </a:extLst>
          </p:cNvPr>
          <p:cNvGrpSpPr/>
          <p:nvPr/>
        </p:nvGrpSpPr>
        <p:grpSpPr>
          <a:xfrm>
            <a:off x="2322391" y="2650000"/>
            <a:ext cx="7547218" cy="3710095"/>
            <a:chOff x="1758707" y="2066533"/>
            <a:chExt cx="8695376" cy="4274512"/>
          </a:xfrm>
        </p:grpSpPr>
        <p:sp>
          <p:nvSpPr>
            <p:cNvPr id="4" name="Retângulo 3"/>
            <p:cNvSpPr/>
            <p:nvPr/>
          </p:nvSpPr>
          <p:spPr>
            <a:xfrm>
              <a:off x="5419530" y="2626653"/>
              <a:ext cx="1368152" cy="2880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msg 1</a:t>
              </a:r>
            </a:p>
          </p:txBody>
        </p:sp>
        <p:sp>
          <p:nvSpPr>
            <p:cNvPr id="5" name="Retângulo 4"/>
            <p:cNvSpPr/>
            <p:nvPr/>
          </p:nvSpPr>
          <p:spPr>
            <a:xfrm>
              <a:off x="5419530" y="2914685"/>
              <a:ext cx="1368152" cy="2880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msg 2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5419530" y="3202717"/>
              <a:ext cx="1368152" cy="2880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msg 3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5418413" y="3481958"/>
              <a:ext cx="1368152" cy="2880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5419530" y="3769990"/>
              <a:ext cx="1368152" cy="2880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msg n</a:t>
              </a: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5312851" y="2066533"/>
              <a:ext cx="1579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dirty="0"/>
                <a:t>Fila de mensagens</a:t>
              </a:r>
              <a:br>
                <a:rPr lang="pt-BR" sz="1200" dirty="0"/>
              </a:br>
              <a:r>
                <a:rPr lang="pt-BR" sz="1200" dirty="0"/>
                <a:t>do sistema</a:t>
              </a: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6892128" y="4681616"/>
              <a:ext cx="1152060" cy="93610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Fila de mensagens locais</a:t>
              </a:r>
            </a:p>
          </p:txBody>
        </p:sp>
        <p:cxnSp>
          <p:nvCxnSpPr>
            <p:cNvPr id="15" name="Conector em curva 14"/>
            <p:cNvCxnSpPr>
              <a:cxnSpLocks/>
              <a:stCxn id="9" idx="2"/>
              <a:endCxn id="28" idx="0"/>
            </p:cNvCxnSpPr>
            <p:nvPr/>
          </p:nvCxnSpPr>
          <p:spPr>
            <a:xfrm rot="5400000">
              <a:off x="5139835" y="3698857"/>
              <a:ext cx="604607" cy="1322937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em curva 15"/>
            <p:cNvCxnSpPr>
              <a:cxnSpLocks/>
              <a:stCxn id="9" idx="2"/>
              <a:endCxn id="14" idx="0"/>
            </p:cNvCxnSpPr>
            <p:nvPr/>
          </p:nvCxnSpPr>
          <p:spPr>
            <a:xfrm rot="16200000" flipH="1">
              <a:off x="6474086" y="3687542"/>
              <a:ext cx="623594" cy="136455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/>
            <p:cNvCxnSpPr>
              <a:cxnSpLocks/>
              <a:stCxn id="35" idx="3"/>
              <a:endCxn id="6" idx="1"/>
            </p:cNvCxnSpPr>
            <p:nvPr/>
          </p:nvCxnSpPr>
          <p:spPr>
            <a:xfrm>
              <a:off x="4604139" y="3346733"/>
              <a:ext cx="8153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tângulo: Cantos Arredondados 21"/>
            <p:cNvSpPr/>
            <p:nvPr/>
          </p:nvSpPr>
          <p:spPr>
            <a:xfrm>
              <a:off x="8445214" y="5926326"/>
              <a:ext cx="1224136" cy="37922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sz="1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WinProc()</a:t>
              </a:r>
            </a:p>
          </p:txBody>
        </p:sp>
        <p:sp>
          <p:nvSpPr>
            <p:cNvPr id="23" name="Retângulo: Cantos Arredondados 22"/>
            <p:cNvSpPr/>
            <p:nvPr/>
          </p:nvSpPr>
          <p:spPr>
            <a:xfrm>
              <a:off x="8445214" y="4672124"/>
              <a:ext cx="1224136" cy="95509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sz="1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WinMain()</a:t>
              </a:r>
              <a:br>
                <a:rPr lang="pt-BR" sz="1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</a:br>
              <a:r>
                <a:rPr lang="pt-BR" sz="1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{</a:t>
              </a:r>
              <a:br>
                <a:rPr lang="pt-BR" sz="1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</a:br>
              <a:r>
                <a:rPr lang="pt-BR" sz="1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}</a:t>
              </a:r>
            </a:p>
          </p:txBody>
        </p:sp>
        <p:cxnSp>
          <p:nvCxnSpPr>
            <p:cNvPr id="25" name="Conector de seta reta 24"/>
            <p:cNvCxnSpPr>
              <a:cxnSpLocks/>
              <a:stCxn id="14" idx="3"/>
            </p:cNvCxnSpPr>
            <p:nvPr/>
          </p:nvCxnSpPr>
          <p:spPr>
            <a:xfrm>
              <a:off x="8044188" y="5149669"/>
              <a:ext cx="4010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tângulo 27"/>
            <p:cNvSpPr/>
            <p:nvPr/>
          </p:nvSpPr>
          <p:spPr>
            <a:xfrm>
              <a:off x="4168601" y="4662629"/>
              <a:ext cx="1224136" cy="93610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Fila de mensagens locais</a:t>
              </a:r>
            </a:p>
          </p:txBody>
        </p:sp>
        <p:sp>
          <p:nvSpPr>
            <p:cNvPr id="29" name="Retângulo: Cantos Arredondados 28"/>
            <p:cNvSpPr/>
            <p:nvPr/>
          </p:nvSpPr>
          <p:spPr>
            <a:xfrm>
              <a:off x="2512417" y="5961825"/>
              <a:ext cx="1224136" cy="37922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sz="1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WinProc()</a:t>
              </a:r>
            </a:p>
          </p:txBody>
        </p:sp>
        <p:sp>
          <p:nvSpPr>
            <p:cNvPr id="30" name="Retângulo: Cantos Arredondados 29"/>
            <p:cNvSpPr/>
            <p:nvPr/>
          </p:nvSpPr>
          <p:spPr>
            <a:xfrm>
              <a:off x="2509340" y="4653136"/>
              <a:ext cx="1224136" cy="95509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sz="1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WinMain()</a:t>
              </a:r>
              <a:br>
                <a:rPr lang="pt-BR" sz="1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</a:br>
              <a:r>
                <a:rPr lang="pt-BR" sz="1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{</a:t>
              </a:r>
              <a:br>
                <a:rPr lang="pt-BR" sz="1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</a:br>
              <a:r>
                <a:rPr lang="pt-BR" sz="1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}</a:t>
              </a:r>
            </a:p>
          </p:txBody>
        </p:sp>
        <p:cxnSp>
          <p:nvCxnSpPr>
            <p:cNvPr id="31" name="Conector de seta reta 30"/>
            <p:cNvCxnSpPr>
              <a:cxnSpLocks/>
              <a:stCxn id="28" idx="1"/>
            </p:cNvCxnSpPr>
            <p:nvPr/>
          </p:nvCxnSpPr>
          <p:spPr>
            <a:xfrm flipH="1">
              <a:off x="3733476" y="5130682"/>
              <a:ext cx="4351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/>
            <p:nvPr/>
          </p:nvCxnSpPr>
          <p:spPr>
            <a:xfrm flipV="1">
              <a:off x="3520529" y="5608227"/>
              <a:ext cx="0" cy="3535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/>
            <p:nvPr/>
          </p:nvCxnSpPr>
          <p:spPr>
            <a:xfrm>
              <a:off x="2728442" y="5608227"/>
              <a:ext cx="3077" cy="3535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de seta reta 37"/>
            <p:cNvCxnSpPr>
              <a:cxnSpLocks/>
              <a:stCxn id="36" idx="1"/>
              <a:endCxn id="6" idx="3"/>
            </p:cNvCxnSpPr>
            <p:nvPr/>
          </p:nvCxnSpPr>
          <p:spPr>
            <a:xfrm flipH="1" flipV="1">
              <a:off x="6787682" y="3346733"/>
              <a:ext cx="820969" cy="6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de seta reta 44"/>
            <p:cNvCxnSpPr/>
            <p:nvPr/>
          </p:nvCxnSpPr>
          <p:spPr>
            <a:xfrm flipV="1">
              <a:off x="9480376" y="5619802"/>
              <a:ext cx="0" cy="3065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/>
            <p:nvPr/>
          </p:nvCxnSpPr>
          <p:spPr>
            <a:xfrm>
              <a:off x="8688289" y="5619800"/>
              <a:ext cx="3077" cy="3065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Agrupar 38">
              <a:extLst>
                <a:ext uri="{FF2B5EF4-FFF2-40B4-BE49-F238E27FC236}">
                  <a16:creationId xmlns:a16="http://schemas.microsoft.com/office/drawing/2014/main" id="{057CCD8A-CE39-4509-B1B5-904DB7D679B2}"/>
                </a:ext>
              </a:extLst>
            </p:cNvPr>
            <p:cNvGrpSpPr/>
            <p:nvPr/>
          </p:nvGrpSpPr>
          <p:grpSpPr>
            <a:xfrm>
              <a:off x="1758707" y="2333785"/>
              <a:ext cx="2845432" cy="2025895"/>
              <a:chOff x="1758707" y="2333785"/>
              <a:chExt cx="2845432" cy="2025895"/>
            </a:xfrm>
          </p:grpSpPr>
          <p:pic>
            <p:nvPicPr>
              <p:cNvPr id="35" name="Imagem 34">
                <a:extLst>
                  <a:ext uri="{FF2B5EF4-FFF2-40B4-BE49-F238E27FC236}">
                    <a16:creationId xmlns:a16="http://schemas.microsoft.com/office/drawing/2014/main" id="{590B807F-0218-48CD-ADF0-4EACBF8D71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8707" y="2333785"/>
                <a:ext cx="2845432" cy="2025895"/>
              </a:xfrm>
              <a:prstGeom prst="rect">
                <a:avLst/>
              </a:prstGeom>
            </p:spPr>
          </p:pic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5C33AF02-4187-4BDF-AC0F-3DB6B9926C98}"/>
                  </a:ext>
                </a:extLst>
              </p:cNvPr>
              <p:cNvSpPr txBox="1"/>
              <p:nvPr/>
            </p:nvSpPr>
            <p:spPr>
              <a:xfrm>
                <a:off x="2611435" y="3162066"/>
                <a:ext cx="1140056" cy="369333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chemeClr val="bg1"/>
                    </a:solidFill>
                  </a:rPr>
                  <a:t>Janela 1</a:t>
                </a:r>
              </a:p>
            </p:txBody>
          </p:sp>
        </p:grpSp>
        <p:grpSp>
          <p:nvGrpSpPr>
            <p:cNvPr id="41" name="Agrupar 40">
              <a:extLst>
                <a:ext uri="{FF2B5EF4-FFF2-40B4-BE49-F238E27FC236}">
                  <a16:creationId xmlns:a16="http://schemas.microsoft.com/office/drawing/2014/main" id="{69BD8357-A0A8-421C-B0B2-78B71DB20151}"/>
                </a:ext>
              </a:extLst>
            </p:cNvPr>
            <p:cNvGrpSpPr/>
            <p:nvPr/>
          </p:nvGrpSpPr>
          <p:grpSpPr>
            <a:xfrm>
              <a:off x="7608651" y="2334430"/>
              <a:ext cx="2845432" cy="2025895"/>
              <a:chOff x="7608651" y="2334430"/>
              <a:chExt cx="2845432" cy="2025895"/>
            </a:xfrm>
          </p:grpSpPr>
          <p:pic>
            <p:nvPicPr>
              <p:cNvPr id="36" name="Imagem 35">
                <a:extLst>
                  <a:ext uri="{FF2B5EF4-FFF2-40B4-BE49-F238E27FC236}">
                    <a16:creationId xmlns:a16="http://schemas.microsoft.com/office/drawing/2014/main" id="{3EC777D5-84D7-4E59-BE1F-67E92F716E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08651" y="2334430"/>
                <a:ext cx="2845432" cy="2025895"/>
              </a:xfrm>
              <a:prstGeom prst="rect">
                <a:avLst/>
              </a:prstGeom>
            </p:spPr>
          </p:pic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B74603A4-9D89-4103-89C6-F54D35BC2114}"/>
                  </a:ext>
                </a:extLst>
              </p:cNvPr>
              <p:cNvSpPr txBox="1"/>
              <p:nvPr/>
            </p:nvSpPr>
            <p:spPr>
              <a:xfrm>
                <a:off x="8487254" y="3162066"/>
                <a:ext cx="1140056" cy="369333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chemeClr val="bg1"/>
                    </a:solidFill>
                  </a:rPr>
                  <a:t>Janela 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07141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programa precisa </a:t>
            </a:r>
            <a:r>
              <a:rPr lang="pt-BR" dirty="0">
                <a:solidFill>
                  <a:schemeClr val="accent3"/>
                </a:solidFill>
              </a:rPr>
              <a:t>ler e tratar as mensagens</a:t>
            </a:r>
            <a:r>
              <a:rPr lang="pt-BR" dirty="0"/>
              <a:t> </a:t>
            </a:r>
            <a:r>
              <a:rPr lang="pt-BR" dirty="0">
                <a:solidFill>
                  <a:schemeClr val="accent1"/>
                </a:solidFill>
              </a:rPr>
              <a:t>recebidas pela janela</a:t>
            </a:r>
          </a:p>
        </p:txBody>
      </p:sp>
      <p:sp>
        <p:nvSpPr>
          <p:cNvPr id="4" name="Retângulo 3"/>
          <p:cNvSpPr/>
          <p:nvPr/>
        </p:nvSpPr>
        <p:spPr>
          <a:xfrm>
            <a:off x="945332" y="2800418"/>
            <a:ext cx="9505056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APIENTRY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WinMain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_In</a:t>
            </a: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_In_opt_ 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hPrevInstance, 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_In_ 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LPSTR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lpCmdLine,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_In_ 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nCmdShow)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- Defina uma Window </a:t>
            </a:r>
            <a:r>
              <a:rPr lang="pt-BR" sz="16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pt-BR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Name</a:t>
            </a:r>
            <a:endParaRPr lang="pt-BR" sz="1600" dirty="0">
              <a:solidFill>
                <a:schemeClr val="bg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  // - Registre a Window </a:t>
            </a:r>
            <a:r>
              <a:rPr lang="pt-BR" sz="16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pt-BR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Name</a:t>
            </a:r>
            <a:endParaRPr lang="pt-BR" sz="1600" dirty="0">
              <a:solidFill>
                <a:schemeClr val="bg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  // - Crie uma janela baseada na Window </a:t>
            </a:r>
            <a:r>
              <a:rPr lang="pt-BR" sz="16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pt-BR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Name</a:t>
            </a:r>
            <a:endParaRPr lang="pt-BR" sz="1600" dirty="0">
              <a:solidFill>
                <a:schemeClr val="bg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GetMessage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(&amp;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msg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0, 0))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TranslateMessage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(&amp;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msg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DispatchMessage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(&amp;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msg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}</a:t>
            </a:r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7474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Definindo uma </a:t>
            </a:r>
            <a:r>
              <a:rPr lang="pt-BR" dirty="0">
                <a:solidFill>
                  <a:schemeClr val="accent3"/>
                </a:solidFill>
              </a:rPr>
              <a:t>Window</a:t>
            </a:r>
            <a:r>
              <a:rPr lang="pt-BR" dirty="0">
                <a:solidFill>
                  <a:schemeClr val="accent1"/>
                </a:solidFill>
              </a:rPr>
              <a:t> </a:t>
            </a:r>
            <a:r>
              <a:rPr lang="pt-BR" dirty="0" err="1">
                <a:solidFill>
                  <a:schemeClr val="accent3"/>
                </a:solidFill>
              </a:rPr>
              <a:t>Class</a:t>
            </a:r>
            <a:endParaRPr lang="pt-BR" dirty="0">
              <a:solidFill>
                <a:schemeClr val="accent3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045915" y="2683128"/>
            <a:ext cx="72008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.style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        = 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CS_HREDRAW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| 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CS_VREDRAW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.lpfnWndProc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  = WinProc;</a:t>
            </a: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.cbClsExtra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   = 0;		</a:t>
            </a:r>
            <a:r>
              <a:rPr lang="pt-BR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bytes extra </a:t>
            </a: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.cbWndExtra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   = 0;		</a:t>
            </a:r>
            <a:r>
              <a:rPr lang="pt-BR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bytes extra </a:t>
            </a: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.hInstance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    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.hIcon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        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LoadIcon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IDI_APPLICATION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.hCursor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      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LoadCursor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IDC_ARROW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.hbrBackground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(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HBRUSH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GetStockObject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WHITE_BRUSH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.lpszMenuName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 = 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.lpszClassName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"AppWindow"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194058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/>
                </a:solidFill>
              </a:rPr>
              <a:t>Constantes</a:t>
            </a:r>
            <a:r>
              <a:rPr lang="pt-BR" dirty="0"/>
              <a:t> usadas para o </a:t>
            </a:r>
            <a:r>
              <a:rPr lang="pt-BR" dirty="0">
                <a:solidFill>
                  <a:schemeClr val="accent1"/>
                </a:solidFill>
              </a:rPr>
              <a:t>estilo da janela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79617"/>
              </p:ext>
            </p:extLst>
          </p:nvPr>
        </p:nvGraphicFramePr>
        <p:xfrm>
          <a:off x="2567608" y="4029447"/>
          <a:ext cx="70567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Constante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Significado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CS_HREDRAW </a:t>
                      </a:r>
                      <a:endParaRPr lang="pt-BR" sz="16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Redesenha</a:t>
                      </a:r>
                      <a:r>
                        <a:rPr lang="pt-BR" sz="1600" baseline="0" dirty="0"/>
                        <a:t> se alterada a largura</a:t>
                      </a:r>
                      <a:endParaRPr lang="pt-BR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CS_VREDRAW</a:t>
                      </a:r>
                      <a:endParaRPr lang="pt-BR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Redesenha se alterado a altura</a:t>
                      </a:r>
                      <a:endParaRPr lang="pt-BR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tângulo 4">
            <a:extLst>
              <a:ext uri="{FF2B5EF4-FFF2-40B4-BE49-F238E27FC236}">
                <a16:creationId xmlns:a16="http://schemas.microsoft.com/office/drawing/2014/main" id="{56C93F17-1236-4563-B888-D48B1001F438}"/>
              </a:ext>
            </a:extLst>
          </p:cNvPr>
          <p:cNvSpPr/>
          <p:nvPr/>
        </p:nvSpPr>
        <p:spPr>
          <a:xfrm>
            <a:off x="2567608" y="3244334"/>
            <a:ext cx="70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.style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CS_HREDRAW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| </a:t>
            </a:r>
            <a:r>
              <a:rPr lang="pt-BR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CS_VREDRAW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691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no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Windows é um sistema operacional </a:t>
            </a:r>
            <a:r>
              <a:rPr lang="pt-BR" dirty="0">
                <a:solidFill>
                  <a:schemeClr val="accent3"/>
                </a:solidFill>
              </a:rPr>
              <a:t>multitarefa</a:t>
            </a:r>
          </a:p>
          <a:p>
            <a:pPr lvl="1"/>
            <a:r>
              <a:rPr lang="pt-BR" dirty="0"/>
              <a:t>Vários </a:t>
            </a:r>
            <a:r>
              <a:rPr lang="pt-BR" dirty="0">
                <a:solidFill>
                  <a:schemeClr val="accent1"/>
                </a:solidFill>
              </a:rPr>
              <a:t>programas rodam concorrentemente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disputando por recursos:</a:t>
            </a:r>
          </a:p>
          <a:p>
            <a:pPr lvl="2"/>
            <a:r>
              <a:rPr lang="pt-BR" dirty="0"/>
              <a:t>Memória</a:t>
            </a:r>
          </a:p>
          <a:p>
            <a:pPr lvl="2"/>
            <a:r>
              <a:rPr lang="pt-BR" dirty="0"/>
              <a:t>Processador</a:t>
            </a:r>
          </a:p>
          <a:p>
            <a:pPr lvl="2"/>
            <a:r>
              <a:rPr lang="pt-BR" dirty="0"/>
              <a:t>Disco rígido</a:t>
            </a:r>
          </a:p>
          <a:p>
            <a:pPr lvl="2"/>
            <a:r>
              <a:rPr lang="pt-BR" dirty="0"/>
              <a:t>Acesso à periféricos:</a:t>
            </a:r>
          </a:p>
          <a:p>
            <a:pPr lvl="3"/>
            <a:r>
              <a:rPr lang="pt-BR" dirty="0"/>
              <a:t>Vídeo</a:t>
            </a:r>
          </a:p>
          <a:p>
            <a:pPr lvl="3"/>
            <a:r>
              <a:rPr lang="pt-BR" dirty="0"/>
              <a:t>Teclado</a:t>
            </a:r>
          </a:p>
          <a:p>
            <a:pPr lvl="3"/>
            <a:r>
              <a:rPr lang="pt-BR" dirty="0"/>
              <a:t>Mouse</a:t>
            </a:r>
          </a:p>
          <a:p>
            <a:pPr lvl="3"/>
            <a:r>
              <a:rPr lang="pt-BR" dirty="0"/>
              <a:t>Etc.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42232316"/>
              </p:ext>
            </p:extLst>
          </p:nvPr>
        </p:nvGraphicFramePr>
        <p:xfrm>
          <a:off x="5087888" y="3154812"/>
          <a:ext cx="4203894" cy="34425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09920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/>
                </a:solidFill>
              </a:rPr>
              <a:t>Constantes</a:t>
            </a:r>
            <a:r>
              <a:rPr lang="pt-BR" dirty="0"/>
              <a:t> para o </a:t>
            </a:r>
            <a:r>
              <a:rPr lang="pt-BR" dirty="0">
                <a:solidFill>
                  <a:schemeClr val="accent1"/>
                </a:solidFill>
              </a:rPr>
              <a:t>ícone da aplicação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355086"/>
              </p:ext>
            </p:extLst>
          </p:nvPr>
        </p:nvGraphicFramePr>
        <p:xfrm>
          <a:off x="2567608" y="3497747"/>
          <a:ext cx="705678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Constante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Significado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IDI_APPLICATION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Ícone</a:t>
                      </a:r>
                      <a:r>
                        <a:rPr lang="pt-BR" sz="1600" baseline="0" dirty="0"/>
                        <a:t> padrão de aplicação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IDI_ASTERISK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Asterisco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IDI_EXCLAMATION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Ponto de exclamação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IDI_HAND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Ícone</a:t>
                      </a:r>
                      <a:r>
                        <a:rPr lang="pt-BR" sz="1600" baseline="0" dirty="0"/>
                        <a:t> em formato de mão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IDI_QUESTION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Ponto de interrogação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IDI_WINLOGO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Logotipo do Windows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Retângulo 3">
            <a:extLst>
              <a:ext uri="{FF2B5EF4-FFF2-40B4-BE49-F238E27FC236}">
                <a16:creationId xmlns:a16="http://schemas.microsoft.com/office/drawing/2014/main" id="{B71322FF-1FC5-4812-BD2E-7A0EB4E5147C}"/>
              </a:ext>
            </a:extLst>
          </p:cNvPr>
          <p:cNvSpPr/>
          <p:nvPr/>
        </p:nvSpPr>
        <p:spPr>
          <a:xfrm>
            <a:off x="2567607" y="2875170"/>
            <a:ext cx="70567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.hIcon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LoadIcon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IDI_APPLICATION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718841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/>
                </a:solidFill>
              </a:rPr>
              <a:t>Constantes</a:t>
            </a:r>
            <a:r>
              <a:rPr lang="pt-BR" dirty="0"/>
              <a:t> para o </a:t>
            </a:r>
            <a:r>
              <a:rPr lang="pt-BR" dirty="0">
                <a:solidFill>
                  <a:schemeClr val="accent1"/>
                </a:solidFill>
              </a:rPr>
              <a:t>cursor da aplicação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867382"/>
              </p:ext>
            </p:extLst>
          </p:nvPr>
        </p:nvGraphicFramePr>
        <p:xfrm>
          <a:off x="2567608" y="3497747"/>
          <a:ext cx="705678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Constante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Significado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IDC_ARROW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Cursor</a:t>
                      </a:r>
                      <a:r>
                        <a:rPr lang="pt-BR" sz="1600" baseline="0" dirty="0"/>
                        <a:t> padrão de aplicação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IDC_APPSTARTING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Cursor</a:t>
                      </a:r>
                      <a:r>
                        <a:rPr lang="pt-BR" sz="1600" baseline="0" dirty="0"/>
                        <a:t> padrão com pequena ampulheta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IDC_CROSS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aseline="0" dirty="0"/>
                        <a:t>Em forma de cruz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IDC_UPARROW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Seta vertical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IDC_NO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Círculo cortado</a:t>
                      </a:r>
                      <a:r>
                        <a:rPr lang="pt-BR" sz="1600" baseline="0" dirty="0"/>
                        <a:t> com uma barra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IDC_WAIT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Ampulheta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Retângulo 3">
            <a:extLst>
              <a:ext uri="{FF2B5EF4-FFF2-40B4-BE49-F238E27FC236}">
                <a16:creationId xmlns:a16="http://schemas.microsoft.com/office/drawing/2014/main" id="{142B6DE2-4614-4E76-B61B-715B9981D4C1}"/>
              </a:ext>
            </a:extLst>
          </p:cNvPr>
          <p:cNvSpPr/>
          <p:nvPr/>
        </p:nvSpPr>
        <p:spPr>
          <a:xfrm>
            <a:off x="2567608" y="2875170"/>
            <a:ext cx="70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.hCursor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LoadCursor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IDC_ARROW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842590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/>
                </a:solidFill>
              </a:rPr>
              <a:t>Constantes</a:t>
            </a:r>
            <a:r>
              <a:rPr lang="pt-BR" dirty="0"/>
              <a:t> para a </a:t>
            </a:r>
            <a:r>
              <a:rPr lang="pt-BR" dirty="0">
                <a:solidFill>
                  <a:schemeClr val="accent1"/>
                </a:solidFill>
              </a:rPr>
              <a:t>cor do pano de fundo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870520"/>
              </p:ext>
            </p:extLst>
          </p:nvPr>
        </p:nvGraphicFramePr>
        <p:xfrm>
          <a:off x="2567608" y="3805890"/>
          <a:ext cx="705678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Constante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Significado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BLACK_BRUSH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Preto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WHITE_BRUSH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aseline="0" dirty="0"/>
                        <a:t>Branco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GRAY_BRUSH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aseline="0" dirty="0"/>
                        <a:t>Cinza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LTGRAY_BRUSH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Cinza Claro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DKGRAY_BRUSH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Cinza Escuro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tângulo 3">
            <a:extLst>
              <a:ext uri="{FF2B5EF4-FFF2-40B4-BE49-F238E27FC236}">
                <a16:creationId xmlns:a16="http://schemas.microsoft.com/office/drawing/2014/main" id="{24C6F466-321F-42D4-9FFE-FD82E9BB572F}"/>
              </a:ext>
            </a:extLst>
          </p:cNvPr>
          <p:cNvSpPr/>
          <p:nvPr/>
        </p:nvSpPr>
        <p:spPr>
          <a:xfrm>
            <a:off x="2102954" y="3059668"/>
            <a:ext cx="79860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.hbrBackground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= (</a:t>
            </a:r>
            <a:r>
              <a:rPr lang="pt-BR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HBRUSH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GetStockObject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WHITE_BRUSH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610246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64965" y="2718074"/>
            <a:ext cx="5345360" cy="2149201"/>
          </a:xfrm>
          <a:prstGeom prst="rect">
            <a:avLst/>
          </a:prstGeom>
          <a:solidFill>
            <a:schemeClr val="bg1">
              <a:lumMod val="65000"/>
              <a:lumOff val="35000"/>
              <a:alpha val="30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/>
                </a:solidFill>
              </a:rPr>
              <a:t>Registrando</a:t>
            </a:r>
            <a:r>
              <a:rPr lang="pt-BR" dirty="0"/>
              <a:t> uma </a:t>
            </a:r>
            <a:r>
              <a:rPr lang="pt-BR" dirty="0">
                <a:solidFill>
                  <a:schemeClr val="accent1"/>
                </a:solidFill>
              </a:rPr>
              <a:t>Window </a:t>
            </a:r>
            <a:r>
              <a:rPr lang="pt-BR" dirty="0" err="1">
                <a:solidFill>
                  <a:schemeClr val="accent1"/>
                </a:solidFill>
              </a:rPr>
              <a:t>Class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064965" y="2718074"/>
            <a:ext cx="1022513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2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sz="1200" dirty="0" err="1">
                <a:latin typeface="Consolas" pitchFamily="49" charset="0"/>
                <a:cs typeface="Consolas" pitchFamily="49" charset="0"/>
              </a:rPr>
              <a:t>.style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         = </a:t>
            </a:r>
            <a:r>
              <a:rPr lang="pt-BR" sz="12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CS_HREDRAW 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| </a:t>
            </a:r>
            <a:r>
              <a:rPr lang="pt-BR" sz="12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CS_VREDRAW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2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sz="1200" dirty="0" err="1">
                <a:latin typeface="Consolas" pitchFamily="49" charset="0"/>
                <a:cs typeface="Consolas" pitchFamily="49" charset="0"/>
              </a:rPr>
              <a:t>.lpfnWndProc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   = WinProc;</a:t>
            </a:r>
          </a:p>
          <a:p>
            <a:r>
              <a:rPr lang="pt-BR" sz="12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sz="1200" dirty="0" err="1">
                <a:latin typeface="Consolas" pitchFamily="49" charset="0"/>
                <a:cs typeface="Consolas" pitchFamily="49" charset="0"/>
              </a:rPr>
              <a:t>.cbClsExtra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    = 0;		</a:t>
            </a:r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bytes extra </a:t>
            </a:r>
          </a:p>
          <a:p>
            <a:r>
              <a:rPr lang="pt-BR" sz="12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sz="1200" dirty="0" err="1">
                <a:latin typeface="Consolas" pitchFamily="49" charset="0"/>
                <a:cs typeface="Consolas" pitchFamily="49" charset="0"/>
              </a:rPr>
              <a:t>.cbWndExtra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    = 0;		</a:t>
            </a:r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bytes extra </a:t>
            </a:r>
          </a:p>
          <a:p>
            <a:r>
              <a:rPr lang="pt-BR" sz="12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sz="1200" dirty="0" err="1">
                <a:latin typeface="Consolas" pitchFamily="49" charset="0"/>
                <a:cs typeface="Consolas" pitchFamily="49" charset="0"/>
              </a:rPr>
              <a:t>.hInstance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     = </a:t>
            </a:r>
            <a:r>
              <a:rPr lang="pt-BR" sz="1200" dirty="0" err="1"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2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sz="1200" dirty="0" err="1">
                <a:latin typeface="Consolas" pitchFamily="49" charset="0"/>
                <a:cs typeface="Consolas" pitchFamily="49" charset="0"/>
              </a:rPr>
              <a:t>.hIcon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         = </a:t>
            </a:r>
            <a:r>
              <a:rPr lang="pt-BR" sz="1200" dirty="0" err="1">
                <a:latin typeface="Consolas" pitchFamily="49" charset="0"/>
                <a:cs typeface="Consolas" pitchFamily="49" charset="0"/>
              </a:rPr>
              <a:t>LoadIcon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2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2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IDI_APPLICATION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2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sz="1200" dirty="0" err="1">
                <a:latin typeface="Consolas" pitchFamily="49" charset="0"/>
                <a:cs typeface="Consolas" pitchFamily="49" charset="0"/>
              </a:rPr>
              <a:t>.hCursor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       = </a:t>
            </a:r>
            <a:r>
              <a:rPr lang="pt-BR" sz="1200" dirty="0" err="1">
                <a:latin typeface="Consolas" pitchFamily="49" charset="0"/>
                <a:cs typeface="Consolas" pitchFamily="49" charset="0"/>
              </a:rPr>
              <a:t>LoadCursor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2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2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IDC_ARROW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2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sz="1200" dirty="0" err="1">
                <a:latin typeface="Consolas" pitchFamily="49" charset="0"/>
                <a:cs typeface="Consolas" pitchFamily="49" charset="0"/>
              </a:rPr>
              <a:t>.hbrBackground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 = (</a:t>
            </a:r>
            <a:r>
              <a:rPr lang="pt-BR" sz="12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HBRUSH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) </a:t>
            </a:r>
            <a:r>
              <a:rPr lang="pt-BR" sz="1200" dirty="0" err="1">
                <a:latin typeface="Consolas" pitchFamily="49" charset="0"/>
                <a:cs typeface="Consolas" pitchFamily="49" charset="0"/>
              </a:rPr>
              <a:t>GetStockObject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2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WHITE_BRUSH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2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sz="1200" dirty="0" err="1">
                <a:latin typeface="Consolas" pitchFamily="49" charset="0"/>
                <a:cs typeface="Consolas" pitchFamily="49" charset="0"/>
              </a:rPr>
              <a:t>.lpszMenuName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  = </a:t>
            </a:r>
            <a:r>
              <a:rPr lang="pt-BR" sz="12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2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sz="1200" dirty="0" err="1">
                <a:latin typeface="Consolas" pitchFamily="49" charset="0"/>
                <a:cs typeface="Consolas" pitchFamily="49" charset="0"/>
              </a:rPr>
              <a:t>.lpszClassName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"AppWindow"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400" dirty="0">
              <a:latin typeface="Consolas" pitchFamily="49" charset="0"/>
              <a:cs typeface="Consolas" pitchFamily="49" charset="0"/>
            </a:endParaRPr>
          </a:p>
          <a:p>
            <a:r>
              <a:rPr lang="pt-BR" sz="14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(!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RegisterClass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(&amp;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MessageBox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"Erro na criação da janela!"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"Aplicação"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MB_ICONERROR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0 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39803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/>
                </a:solidFill>
              </a:rPr>
              <a:t>Criando uma janela</a:t>
            </a:r>
            <a:r>
              <a:rPr lang="pt-BR" dirty="0"/>
              <a:t> com a função </a:t>
            </a:r>
            <a:r>
              <a:rPr lang="pt-BR" dirty="0">
                <a:solidFill>
                  <a:schemeClr val="accent1"/>
                </a:solidFill>
              </a:rPr>
              <a:t>CreateWindow</a:t>
            </a:r>
          </a:p>
        </p:txBody>
      </p:sp>
      <p:sp>
        <p:nvSpPr>
          <p:cNvPr id="4" name="Retângulo 3"/>
          <p:cNvSpPr/>
          <p:nvPr/>
        </p:nvSpPr>
        <p:spPr>
          <a:xfrm>
            <a:off x="983432" y="2901957"/>
            <a:ext cx="1022513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;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                         	</a:t>
            </a:r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identificador da janela</a:t>
            </a:r>
            <a:endParaRPr lang="pt-BR" sz="1400" dirty="0">
              <a:solidFill>
                <a:schemeClr val="bg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br>
              <a:rPr lang="en-US" sz="1400" dirty="0">
                <a:latin typeface="Consolas" pitchFamily="49" charset="0"/>
                <a:cs typeface="Consolas" pitchFamily="49" charset="0"/>
              </a:rPr>
            </a:br>
            <a:r>
              <a:rPr lang="pt-BR" sz="1400" dirty="0" err="1">
                <a:latin typeface="Consolas" pitchFamily="49" charset="0"/>
                <a:cs typeface="Consolas" pitchFamily="49" charset="0"/>
              </a:rPr>
              <a:t>hwnd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CreateWindow(</a:t>
            </a:r>
          </a:p>
          <a:p>
            <a:r>
              <a:rPr lang="pt-BR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		"AppWindow"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          		</a:t>
            </a:r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nome da classe da janela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Aplicação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 	        	</a:t>
            </a:r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BR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título da janela</a:t>
            </a:r>
          </a:p>
          <a:p>
            <a:r>
              <a:rPr lang="pt-BR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		WS_OVERLAPPEDWINDOW | </a:t>
            </a:r>
            <a:br>
              <a:rPr lang="pt-BR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		WS_VISIBLE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,    			</a:t>
            </a:r>
            <a:r>
              <a:rPr lang="pt-BR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estilo da janela</a:t>
            </a:r>
          </a:p>
          <a:p>
            <a:r>
              <a:rPr lang="pt-BR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		CW_USEDEFAULT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,           	</a:t>
            </a:r>
            <a:r>
              <a:rPr lang="pt-BR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posição x inicial</a:t>
            </a:r>
          </a:p>
          <a:p>
            <a:r>
              <a:rPr lang="pt-BR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		CW_USEDEFAULT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,           	</a:t>
            </a:r>
            <a:r>
              <a:rPr lang="pt-BR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posição y inicial</a:t>
            </a:r>
          </a:p>
          <a:p>
            <a:r>
              <a:rPr lang="pt-BR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		CW_USEDEFAULT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,    	   		</a:t>
            </a:r>
            <a:r>
              <a:rPr lang="pt-BR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largura inicial</a:t>
            </a:r>
          </a:p>
          <a:p>
            <a:r>
              <a:rPr lang="pt-BR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		CW_USEDEFAULT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,           	</a:t>
            </a:r>
            <a:r>
              <a:rPr lang="pt-BR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altura inicial</a:t>
            </a:r>
          </a:p>
          <a:p>
            <a:r>
              <a:rPr lang="pt-BR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		NULL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,          	        	</a:t>
            </a:r>
            <a:r>
              <a:rPr lang="pt-BR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identificador da janela pai</a:t>
            </a:r>
          </a:p>
          <a:p>
            <a:r>
              <a:rPr lang="pt-BR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		NULL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,          	        	</a:t>
            </a:r>
            <a:r>
              <a:rPr lang="pt-BR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identificador do menu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		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,     	        	</a:t>
            </a:r>
            <a:r>
              <a:rPr lang="pt-BR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identificador da aplicação</a:t>
            </a:r>
          </a:p>
          <a:p>
            <a:r>
              <a:rPr lang="pt-BR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		NULL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); 		         		</a:t>
            </a:r>
            <a:r>
              <a:rPr lang="pt-BR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parâmetros de criação</a:t>
            </a:r>
          </a:p>
        </p:txBody>
      </p:sp>
    </p:spTree>
    <p:extLst>
      <p:ext uri="{BB962C8B-B14F-4D97-AF65-F5344CB8AC3E}">
        <p14:creationId xmlns:p14="http://schemas.microsoft.com/office/powerpoint/2010/main" val="30541605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/>
                </a:solidFill>
              </a:rPr>
              <a:t>Constantes</a:t>
            </a:r>
            <a:r>
              <a:rPr lang="pt-BR" dirty="0"/>
              <a:t> para o </a:t>
            </a:r>
            <a:r>
              <a:rPr lang="pt-BR" dirty="0">
                <a:solidFill>
                  <a:schemeClr val="accent1"/>
                </a:solidFill>
              </a:rPr>
              <a:t>estilo da janela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08239"/>
              </p:ext>
            </p:extLst>
          </p:nvPr>
        </p:nvGraphicFramePr>
        <p:xfrm>
          <a:off x="1936651" y="2879397"/>
          <a:ext cx="8318698" cy="3308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8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0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890">
                <a:tc>
                  <a:txBody>
                    <a:bodyPr/>
                    <a:lstStyle/>
                    <a:p>
                      <a:r>
                        <a:rPr lang="pt-BR" sz="1600" dirty="0"/>
                        <a:t>Constante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Significado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921">
                <a:tc>
                  <a:txBody>
                    <a:bodyPr/>
                    <a:lstStyle/>
                    <a:p>
                      <a:r>
                        <a:rPr lang="pt-BR" sz="1400" dirty="0"/>
                        <a:t>WS_POPUP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Janela sem nenhuma</a:t>
                      </a:r>
                      <a:r>
                        <a:rPr lang="pt-BR" sz="1400" baseline="0" dirty="0"/>
                        <a:t> barra ou </a:t>
                      </a:r>
                      <a:r>
                        <a:rPr lang="pt-BR" sz="1400" dirty="0"/>
                        <a:t>borda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921">
                <a:tc>
                  <a:txBody>
                    <a:bodyPr/>
                    <a:lstStyle/>
                    <a:p>
                      <a:r>
                        <a:rPr lang="pt-BR" sz="1400" dirty="0"/>
                        <a:t>WS_OVERLAPPED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Janela com barra</a:t>
                      </a:r>
                      <a:r>
                        <a:rPr lang="pt-BR" sz="1400" baseline="0" dirty="0"/>
                        <a:t> de título e bordas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845">
                <a:tc>
                  <a:txBody>
                    <a:bodyPr/>
                    <a:lstStyle/>
                    <a:p>
                      <a:r>
                        <a:rPr lang="pt-BR" sz="1400" dirty="0"/>
                        <a:t>WS_OVERLAPPEDWINDOW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Janela com os estilos </a:t>
                      </a:r>
                      <a:r>
                        <a:rPr lang="pt-BR" sz="1200" dirty="0"/>
                        <a:t>WS_OVERLAPPED</a:t>
                      </a:r>
                      <a:r>
                        <a:rPr lang="pt-BR" sz="1400" dirty="0"/>
                        <a:t>, </a:t>
                      </a:r>
                      <a:r>
                        <a:rPr lang="pt-BR" sz="1200" dirty="0"/>
                        <a:t>WS_CAPTION</a:t>
                      </a:r>
                      <a:r>
                        <a:rPr lang="pt-BR" sz="1400" dirty="0"/>
                        <a:t>, </a:t>
                      </a:r>
                      <a:r>
                        <a:rPr lang="pt-BR" sz="1200" dirty="0"/>
                        <a:t>WS_SYSMENU</a:t>
                      </a:r>
                      <a:r>
                        <a:rPr lang="pt-BR" sz="1400" dirty="0"/>
                        <a:t>, </a:t>
                      </a:r>
                      <a:r>
                        <a:rPr lang="pt-BR" sz="1200" dirty="0"/>
                        <a:t>WS_THICKFRAME</a:t>
                      </a:r>
                      <a:r>
                        <a:rPr lang="pt-BR" sz="1400" dirty="0"/>
                        <a:t>, </a:t>
                      </a:r>
                      <a:r>
                        <a:rPr lang="pt-BR" sz="1200" dirty="0"/>
                        <a:t>WS_MINIMIZEBOX</a:t>
                      </a:r>
                      <a:r>
                        <a:rPr lang="pt-BR" sz="1400" baseline="0" dirty="0"/>
                        <a:t> e </a:t>
                      </a:r>
                      <a:r>
                        <a:rPr lang="pt-BR" sz="1200" baseline="0" dirty="0"/>
                        <a:t>WS_MAXIMIZE_BOX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921">
                <a:tc>
                  <a:txBody>
                    <a:bodyPr/>
                    <a:lstStyle/>
                    <a:p>
                      <a:r>
                        <a:rPr lang="pt-BR" sz="1400" dirty="0"/>
                        <a:t>WS_VISIBLE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Janela</a:t>
                      </a:r>
                      <a:r>
                        <a:rPr lang="pt-BR" sz="1400" baseline="0" dirty="0"/>
                        <a:t> inicialmente visível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921">
                <a:tc>
                  <a:txBody>
                    <a:bodyPr/>
                    <a:lstStyle/>
                    <a:p>
                      <a:r>
                        <a:rPr lang="pt-BR" sz="1400" dirty="0"/>
                        <a:t>WS_SYSMENU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Janela com menu</a:t>
                      </a:r>
                      <a:r>
                        <a:rPr lang="pt-BR" sz="1400" baseline="0" dirty="0"/>
                        <a:t> na barra de título (inclui </a:t>
                      </a:r>
                      <a:r>
                        <a:rPr lang="pt-BR" sz="1200" baseline="0" dirty="0"/>
                        <a:t>WS_CAPTION</a:t>
                      </a:r>
                      <a:r>
                        <a:rPr lang="pt-BR" sz="1400" baseline="0" dirty="0"/>
                        <a:t>)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921">
                <a:tc>
                  <a:txBody>
                    <a:bodyPr/>
                    <a:lstStyle/>
                    <a:p>
                      <a:r>
                        <a:rPr lang="pt-BR" sz="1400" dirty="0"/>
                        <a:t>WS_BORDER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Janela com uma borda</a:t>
                      </a:r>
                      <a:r>
                        <a:rPr lang="pt-BR" sz="1400" baseline="0" dirty="0"/>
                        <a:t> fina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921">
                <a:tc>
                  <a:txBody>
                    <a:bodyPr/>
                    <a:lstStyle/>
                    <a:p>
                      <a:r>
                        <a:rPr lang="pt-BR" sz="1400" dirty="0"/>
                        <a:t>WS_CAPTION</a:t>
                      </a:r>
                      <a:r>
                        <a:rPr lang="pt-BR" sz="1400" baseline="0" dirty="0"/>
                        <a:t> 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Janela com uma barra de título</a:t>
                      </a:r>
                      <a:r>
                        <a:rPr lang="pt-BR" sz="1400" baseline="0" dirty="0"/>
                        <a:t> (inclui </a:t>
                      </a:r>
                      <a:r>
                        <a:rPr lang="pt-BR" sz="1200" baseline="0" dirty="0"/>
                        <a:t>WS_BORDER</a:t>
                      </a:r>
                      <a:r>
                        <a:rPr lang="pt-BR" sz="1400" baseline="0" dirty="0"/>
                        <a:t>)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6921">
                <a:tc>
                  <a:txBody>
                    <a:bodyPr/>
                    <a:lstStyle/>
                    <a:p>
                      <a:r>
                        <a:rPr lang="pt-BR" sz="1400" dirty="0"/>
                        <a:t>WS_MAXIMAZEBOX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Janela com o botão</a:t>
                      </a:r>
                      <a:r>
                        <a:rPr lang="pt-BR" sz="1400" baseline="0" dirty="0"/>
                        <a:t> de maximizar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69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WS_MINIMIZEBOX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Janela com o botão</a:t>
                      </a:r>
                      <a:r>
                        <a:rPr lang="pt-BR" sz="1400" baseline="0" dirty="0"/>
                        <a:t> de minimizar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107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pt-BR" dirty="0"/>
              <a:t>A função </a:t>
            </a:r>
            <a:r>
              <a:rPr lang="pt-BR" b="1" dirty="0"/>
              <a:t>CreateWindow</a:t>
            </a:r>
            <a:r>
              <a:rPr lang="pt-BR" dirty="0"/>
              <a:t> cria uma janela cuja </a:t>
            </a:r>
            <a:r>
              <a:rPr lang="pt-BR" dirty="0">
                <a:solidFill>
                  <a:schemeClr val="accent3"/>
                </a:solidFill>
              </a:rPr>
              <a:t>interação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pode ser </a:t>
            </a:r>
            <a:r>
              <a:rPr lang="pt-BR" dirty="0">
                <a:solidFill>
                  <a:schemeClr val="accent1"/>
                </a:solidFill>
              </a:rPr>
              <a:t>capturada e tratada </a:t>
            </a:r>
            <a:r>
              <a:rPr lang="pt-BR" dirty="0"/>
              <a:t>em uma </a:t>
            </a:r>
            <a:r>
              <a:rPr lang="pt-BR" b="1" dirty="0"/>
              <a:t>Window Procedure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2782EC8-4AAA-48E0-8DC1-CD71BF6A3E70}"/>
              </a:ext>
            </a:extLst>
          </p:cNvPr>
          <p:cNvGrpSpPr/>
          <p:nvPr/>
        </p:nvGrpSpPr>
        <p:grpSpPr>
          <a:xfrm>
            <a:off x="2360166" y="3275460"/>
            <a:ext cx="7471668" cy="2943225"/>
            <a:chOff x="1545009" y="3412619"/>
            <a:chExt cx="7471668" cy="2943225"/>
          </a:xfrm>
        </p:grpSpPr>
        <p:sp>
          <p:nvSpPr>
            <p:cNvPr id="5" name="Retângulo 4"/>
            <p:cNvSpPr/>
            <p:nvPr/>
          </p:nvSpPr>
          <p:spPr>
            <a:xfrm>
              <a:off x="7972003" y="4590116"/>
              <a:ext cx="1044674" cy="93610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Fila de mensagens locais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6315819" y="5976624"/>
              <a:ext cx="1224136" cy="3792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sz="1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WinProc()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6312742" y="4580623"/>
              <a:ext cx="1224136" cy="9550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sz="1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WinMain()</a:t>
              </a:r>
              <a:br>
                <a:rPr lang="pt-BR" sz="1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</a:br>
              <a:r>
                <a:rPr lang="pt-BR" sz="1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{</a:t>
              </a:r>
              <a:br>
                <a:rPr lang="pt-BR" sz="1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</a:br>
              <a:r>
                <a:rPr lang="pt-BR" sz="1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}</a:t>
              </a:r>
            </a:p>
          </p:txBody>
        </p:sp>
        <p:cxnSp>
          <p:nvCxnSpPr>
            <p:cNvPr id="9" name="Conector de seta reta 8"/>
            <p:cNvCxnSpPr>
              <a:stCxn id="5" idx="1"/>
              <a:endCxn id="7" idx="3"/>
            </p:cNvCxnSpPr>
            <p:nvPr/>
          </p:nvCxnSpPr>
          <p:spPr>
            <a:xfrm flipH="1">
              <a:off x="7536879" y="5058168"/>
              <a:ext cx="4351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angulado 20"/>
            <p:cNvCxnSpPr>
              <a:endCxn id="5" idx="0"/>
            </p:cNvCxnSpPr>
            <p:nvPr/>
          </p:nvCxnSpPr>
          <p:spPr>
            <a:xfrm>
              <a:off x="5595742" y="4145062"/>
              <a:ext cx="2898599" cy="44505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/>
            <p:cNvCxnSpPr/>
            <p:nvPr/>
          </p:nvCxnSpPr>
          <p:spPr>
            <a:xfrm flipV="1">
              <a:off x="7323931" y="5535714"/>
              <a:ext cx="0" cy="4409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/>
            <p:nvPr/>
          </p:nvCxnSpPr>
          <p:spPr>
            <a:xfrm>
              <a:off x="6531844" y="5535714"/>
              <a:ext cx="3077" cy="4409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C217F47C-5105-4F8B-A5A0-A538CA0E1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45009" y="3412619"/>
              <a:ext cx="4133850" cy="2943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62284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/>
                </a:solidFill>
              </a:rPr>
              <a:t>Definindo</a:t>
            </a:r>
            <a:r>
              <a:rPr lang="pt-BR" dirty="0"/>
              <a:t> uma </a:t>
            </a:r>
            <a:r>
              <a:rPr lang="pt-BR" dirty="0">
                <a:solidFill>
                  <a:schemeClr val="accent1"/>
                </a:solidFill>
              </a:rPr>
              <a:t>Window Procedure</a:t>
            </a:r>
          </a:p>
        </p:txBody>
      </p:sp>
      <p:sp>
        <p:nvSpPr>
          <p:cNvPr id="4" name="Retângulo 3"/>
          <p:cNvSpPr/>
          <p:nvPr/>
        </p:nvSpPr>
        <p:spPr>
          <a:xfrm>
            <a:off x="947428" y="2778315"/>
            <a:ext cx="1029714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LRESULT CALLBACK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WinProc (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msg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WPARAM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wParam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LPARAM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lParam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  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msg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 </a:t>
            </a:r>
            <a:br>
              <a:rPr lang="pt-BR" sz="1600" dirty="0">
                <a:latin typeface="Consolas" pitchFamily="49" charset="0"/>
                <a:cs typeface="Consolas" pitchFamily="49" charset="0"/>
              </a:rPr>
            </a:br>
            <a:r>
              <a:rPr lang="pt-BR" sz="1600" dirty="0">
                <a:latin typeface="Consolas" pitchFamily="49" charset="0"/>
                <a:cs typeface="Consolas" pitchFamily="49" charset="0"/>
              </a:rPr>
              <a:t>     {</a:t>
            </a:r>
          </a:p>
          <a:p>
            <a:r>
              <a:rPr lang="pt-BR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janela foi fechada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WM_DESTROY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:</a:t>
            </a:r>
            <a:br>
              <a:rPr lang="pt-BR" sz="1600" dirty="0">
                <a:latin typeface="Consolas" pitchFamily="49" charset="0"/>
                <a:cs typeface="Consolas" pitchFamily="49" charset="0"/>
              </a:rPr>
            </a:br>
            <a:r>
              <a:rPr lang="pt-BR" sz="1600" dirty="0">
                <a:latin typeface="Consolas" pitchFamily="49" charset="0"/>
                <a:cs typeface="Consolas" pitchFamily="49" charset="0"/>
              </a:rPr>
              <a:t>          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envia uma mensagem WM_QUIT para encerrar a aplicação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		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PostQuitMessage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(0);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		  </a:t>
            </a:r>
            <a:r>
              <a:rPr lang="pt-BR" sz="16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0;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}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DefWindowProc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wParam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lParam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12426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/>
                </a:solidFill>
              </a:rPr>
              <a:t>lista resumida </a:t>
            </a:r>
            <a:r>
              <a:rPr lang="pt-BR" dirty="0"/>
              <a:t>de </a:t>
            </a:r>
            <a:r>
              <a:rPr lang="pt-BR" dirty="0">
                <a:solidFill>
                  <a:schemeClr val="accent1"/>
                </a:solidFill>
              </a:rPr>
              <a:t>mensagens</a:t>
            </a:r>
            <a:r>
              <a:rPr lang="pt-BR" dirty="0"/>
              <a:t>:</a:t>
            </a:r>
          </a:p>
        </p:txBody>
      </p:sp>
      <p:graphicFrame>
        <p:nvGraphicFramePr>
          <p:cNvPr id="5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2025947"/>
              </p:ext>
            </p:extLst>
          </p:nvPr>
        </p:nvGraphicFramePr>
        <p:xfrm>
          <a:off x="2459596" y="2804925"/>
          <a:ext cx="7272808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455">
                <a:tc>
                  <a:txBody>
                    <a:bodyPr/>
                    <a:lstStyle/>
                    <a:p>
                      <a:r>
                        <a:rPr lang="pt-BR" sz="1600" dirty="0"/>
                        <a:t>Mensagem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Significado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r>
                        <a:rPr lang="pt-BR" sz="1400" dirty="0"/>
                        <a:t>WM_ACTIVATE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Enviado</a:t>
                      </a:r>
                      <a:r>
                        <a:rPr lang="pt-BR" sz="1400" baseline="0" dirty="0"/>
                        <a:t> quando uma janela recebe o foco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r>
                        <a:rPr lang="pt-BR" sz="1400" dirty="0"/>
                        <a:t>WM_CLOSE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Enviado</a:t>
                      </a:r>
                      <a:r>
                        <a:rPr lang="pt-BR" sz="1400" baseline="0" dirty="0"/>
                        <a:t> quando uma janela é fechada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r>
                        <a:rPr lang="pt-BR" sz="1400" dirty="0"/>
                        <a:t>WM_CREATE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Enviado quando uma janela é criada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r>
                        <a:rPr lang="pt-BR" sz="1400" dirty="0"/>
                        <a:t>WM_DESTROY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Enviado</a:t>
                      </a:r>
                      <a:r>
                        <a:rPr lang="pt-BR" sz="1400" baseline="0" dirty="0"/>
                        <a:t> quando uma janela está para ser destruída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r>
                        <a:rPr lang="pt-BR" sz="1400" dirty="0"/>
                        <a:t>WM_MOVE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Enviado quando uma janela foi movida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r>
                        <a:rPr lang="pt-BR" sz="1400" dirty="0"/>
                        <a:t>WM_MOUSEMOVE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Enviado</a:t>
                      </a:r>
                      <a:r>
                        <a:rPr lang="pt-BR" sz="1400" baseline="0" dirty="0"/>
                        <a:t> quando o mouse é movimentado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r>
                        <a:rPr lang="pt-BR" sz="1400" dirty="0"/>
                        <a:t>WM_KEYUP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Enviado quando uma tecla é solta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r>
                        <a:rPr lang="pt-BR" sz="1400" dirty="0"/>
                        <a:t>WM_KEYDOWN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Enviado quando uma tecla é pressionada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r>
                        <a:rPr lang="pt-BR" sz="1400" dirty="0"/>
                        <a:t>WM_PAINT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Enviado quando a janela precisa ser redesenhada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r>
                        <a:rPr lang="pt-BR" sz="1400" dirty="0"/>
                        <a:t>WM_SIZE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Enviado</a:t>
                      </a:r>
                      <a:r>
                        <a:rPr lang="pt-BR" sz="1400" baseline="0" dirty="0"/>
                        <a:t> quando uma janela mudou de tamanho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9" name="Agrupar 8">
            <a:extLst>
              <a:ext uri="{FF2B5EF4-FFF2-40B4-BE49-F238E27FC236}">
                <a16:creationId xmlns:a16="http://schemas.microsoft.com/office/drawing/2014/main" id="{BEE84A92-ED3D-4431-8D37-B668F180DF8F}"/>
              </a:ext>
            </a:extLst>
          </p:cNvPr>
          <p:cNvGrpSpPr/>
          <p:nvPr/>
        </p:nvGrpSpPr>
        <p:grpSpPr>
          <a:xfrm>
            <a:off x="11695465" y="6386070"/>
            <a:ext cx="496535" cy="471930"/>
            <a:chOff x="11691257" y="6381328"/>
            <a:chExt cx="496535" cy="471930"/>
          </a:xfrm>
        </p:grpSpPr>
        <p:sp>
          <p:nvSpPr>
            <p:cNvPr id="10" name="Triângulo isósceles 6">
              <a:extLst>
                <a:ext uri="{FF2B5EF4-FFF2-40B4-BE49-F238E27FC236}">
                  <a16:creationId xmlns:a16="http://schemas.microsoft.com/office/drawing/2014/main" id="{5D66BEC7-6DAD-4615-AA3D-46934D9CB48B}"/>
                </a:ext>
              </a:extLst>
            </p:cNvPr>
            <p:cNvSpPr/>
            <p:nvPr/>
          </p:nvSpPr>
          <p:spPr>
            <a:xfrm>
              <a:off x="11691257" y="6381328"/>
              <a:ext cx="496534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0CB3082C-5447-49EF-955C-B3032F9278CE}"/>
                </a:ext>
              </a:extLst>
            </p:cNvPr>
            <p:cNvSpPr/>
            <p:nvPr/>
          </p:nvSpPr>
          <p:spPr>
            <a:xfrm>
              <a:off x="11877676" y="6545481"/>
              <a:ext cx="310116" cy="30777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marL="68580" indent="0" algn="ctr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56332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85800" y="2057402"/>
            <a:ext cx="10820400" cy="4161284"/>
          </a:xfrm>
        </p:spPr>
        <p:txBody>
          <a:bodyPr/>
          <a:lstStyle/>
          <a:p>
            <a:r>
              <a:rPr lang="pt-BR" b="1" dirty="0"/>
              <a:t>CreateWindow</a:t>
            </a:r>
            <a:r>
              <a:rPr lang="pt-BR" dirty="0"/>
              <a:t> define o </a:t>
            </a:r>
            <a:r>
              <a:rPr lang="pt-BR" dirty="0">
                <a:solidFill>
                  <a:schemeClr val="accent3"/>
                </a:solidFill>
              </a:rPr>
              <a:t>tamanho da janela</a:t>
            </a:r>
            <a:r>
              <a:rPr lang="pt-BR" dirty="0"/>
              <a:t> e não da </a:t>
            </a:r>
            <a:r>
              <a:rPr lang="pt-BR" dirty="0">
                <a:solidFill>
                  <a:schemeClr val="accent1"/>
                </a:solidFill>
              </a:rPr>
              <a:t>área cliente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da Janela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2AB16BF0-194F-4B4E-BA60-E1FA4F063550}"/>
              </a:ext>
            </a:extLst>
          </p:cNvPr>
          <p:cNvGrpSpPr/>
          <p:nvPr/>
        </p:nvGrpSpPr>
        <p:grpSpPr>
          <a:xfrm>
            <a:off x="2998131" y="2889281"/>
            <a:ext cx="5376589" cy="3329404"/>
            <a:chOff x="3506238" y="2446245"/>
            <a:chExt cx="5376589" cy="3329404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FE8363D9-0AB1-4577-815C-640316619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06238" y="2784799"/>
              <a:ext cx="4953000" cy="2990850"/>
            </a:xfrm>
            <a:prstGeom prst="rect">
              <a:avLst/>
            </a:prstGeom>
          </p:spPr>
        </p:pic>
        <p:cxnSp>
          <p:nvCxnSpPr>
            <p:cNvPr id="9" name="Conector de seta reta 8"/>
            <p:cNvCxnSpPr>
              <a:cxnSpLocks/>
            </p:cNvCxnSpPr>
            <p:nvPr/>
          </p:nvCxnSpPr>
          <p:spPr>
            <a:xfrm>
              <a:off x="8713550" y="2784799"/>
              <a:ext cx="0" cy="299084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/>
            <p:cNvCxnSpPr>
              <a:cxnSpLocks/>
            </p:cNvCxnSpPr>
            <p:nvPr/>
          </p:nvCxnSpPr>
          <p:spPr>
            <a:xfrm>
              <a:off x="3506238" y="2601932"/>
              <a:ext cx="4953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tângulo de cantos arredondados 24"/>
            <p:cNvSpPr/>
            <p:nvPr/>
          </p:nvSpPr>
          <p:spPr>
            <a:xfrm>
              <a:off x="3528398" y="3097724"/>
              <a:ext cx="4904509" cy="2647604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Área Cliente</a:t>
              </a:r>
              <a:br>
                <a:rPr lang="pt-BR" dirty="0">
                  <a:solidFill>
                    <a:schemeClr val="tx1"/>
                  </a:solidFill>
                </a:rPr>
              </a:br>
              <a:br>
                <a:rPr lang="pt-BR" dirty="0">
                  <a:solidFill>
                    <a:schemeClr val="tx1"/>
                  </a:solidFill>
                </a:rPr>
              </a:br>
              <a:r>
                <a:rPr lang="pt-BR" dirty="0">
                  <a:solidFill>
                    <a:schemeClr val="tx1"/>
                  </a:solidFill>
                </a:rPr>
                <a:t>(Tamanho menor que 1024 x 600)</a:t>
              </a:r>
            </a:p>
          </p:txBody>
        </p:sp>
        <p:cxnSp>
          <p:nvCxnSpPr>
            <p:cNvPr id="30" name="Conector reto 29"/>
            <p:cNvCxnSpPr/>
            <p:nvPr/>
          </p:nvCxnSpPr>
          <p:spPr>
            <a:xfrm>
              <a:off x="8538182" y="2789950"/>
              <a:ext cx="28803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/>
            <p:cNvCxnSpPr/>
            <p:nvPr/>
          </p:nvCxnSpPr>
          <p:spPr>
            <a:xfrm>
              <a:off x="8538182" y="5775645"/>
              <a:ext cx="28803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8447088" y="2493858"/>
              <a:ext cx="0" cy="26407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/>
            <p:cNvCxnSpPr/>
            <p:nvPr/>
          </p:nvCxnSpPr>
          <p:spPr>
            <a:xfrm>
              <a:off x="3506238" y="2493858"/>
              <a:ext cx="0" cy="26407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aixaDeTexto 38"/>
            <p:cNvSpPr txBox="1"/>
            <p:nvPr/>
          </p:nvSpPr>
          <p:spPr>
            <a:xfrm>
              <a:off x="5663898" y="2446245"/>
              <a:ext cx="633507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Consolas" pitchFamily="49" charset="0"/>
                  <a:cs typeface="Consolas" pitchFamily="49" charset="0"/>
                </a:rPr>
                <a:t>1024</a:t>
              </a:r>
              <a:endParaRPr lang="pt-BR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CaixaDeTexto 39"/>
            <p:cNvSpPr txBox="1"/>
            <p:nvPr/>
          </p:nvSpPr>
          <p:spPr>
            <a:xfrm rot="5400000">
              <a:off x="8452901" y="4110945"/>
              <a:ext cx="521297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Consolas" pitchFamily="49" charset="0"/>
                  <a:cs typeface="Consolas" pitchFamily="49" charset="0"/>
                </a:rPr>
                <a:t>600</a:t>
              </a:r>
              <a:endParaRPr lang="pt-BR" dirty="0"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5080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C087DD-D659-486E-8230-1D3EC2C6F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no Windows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BF7C24-41B4-4F84-BD3A-EA6A2517A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Cada programa é executado por </a:t>
            </a:r>
            <a:r>
              <a:rPr lang="pt-BR" dirty="0">
                <a:solidFill>
                  <a:schemeClr val="accent3"/>
                </a:solidFill>
              </a:rPr>
              <a:t>uma fração de segundos</a:t>
            </a:r>
          </a:p>
          <a:p>
            <a:pPr lvl="1"/>
            <a:r>
              <a:rPr lang="pt-BR" dirty="0"/>
              <a:t>Fornece a </a:t>
            </a:r>
            <a:r>
              <a:rPr lang="pt-BR" dirty="0">
                <a:solidFill>
                  <a:schemeClr val="accent1"/>
                </a:solidFill>
              </a:rPr>
              <a:t>impressão de que todos executam simultaneamente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D93E64C-9C9D-4035-92CD-391E310C95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9992880"/>
              </p:ext>
            </p:extLst>
          </p:nvPr>
        </p:nvGraphicFramePr>
        <p:xfrm>
          <a:off x="1919536" y="3050629"/>
          <a:ext cx="3428319" cy="3412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tângulo 4">
            <a:extLst>
              <a:ext uri="{FF2B5EF4-FFF2-40B4-BE49-F238E27FC236}">
                <a16:creationId xmlns:a16="http://schemas.microsoft.com/office/drawing/2014/main" id="{DAE052DF-2C36-4E13-994F-4CAD5855EE54}"/>
              </a:ext>
            </a:extLst>
          </p:cNvPr>
          <p:cNvSpPr/>
          <p:nvPr/>
        </p:nvSpPr>
        <p:spPr>
          <a:xfrm>
            <a:off x="5823750" y="3925703"/>
            <a:ext cx="41254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 sistema operacional aloca a cada processo entre 0,75 e 100 milissegundos.</a:t>
            </a:r>
          </a:p>
        </p:txBody>
      </p:sp>
    </p:spTree>
    <p:extLst>
      <p:ext uri="{BB962C8B-B14F-4D97-AF65-F5344CB8AC3E}">
        <p14:creationId xmlns:p14="http://schemas.microsoft.com/office/powerpoint/2010/main" val="10464011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85800" y="2057402"/>
            <a:ext cx="10896600" cy="4036226"/>
          </a:xfrm>
        </p:spPr>
        <p:txBody>
          <a:bodyPr/>
          <a:lstStyle/>
          <a:p>
            <a:r>
              <a:rPr lang="pt-BR" dirty="0"/>
              <a:t>A função </a:t>
            </a:r>
            <a:r>
              <a:rPr lang="pt-BR" b="1" dirty="0" err="1"/>
              <a:t>AdjustWindowRectEx</a:t>
            </a:r>
            <a:r>
              <a:rPr lang="pt-BR" dirty="0"/>
              <a:t> permite </a:t>
            </a:r>
            <a:r>
              <a:rPr lang="pt-BR" dirty="0">
                <a:solidFill>
                  <a:schemeClr val="accent3"/>
                </a:solidFill>
              </a:rPr>
              <a:t>ajustar</a:t>
            </a:r>
            <a:r>
              <a:rPr lang="pt-BR" dirty="0"/>
              <a:t> o </a:t>
            </a:r>
            <a:r>
              <a:rPr lang="pt-BR" dirty="0">
                <a:solidFill>
                  <a:schemeClr val="accent1"/>
                </a:solidFill>
              </a:rPr>
              <a:t>tamanho da área cliente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da Janela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55440" y="2692922"/>
            <a:ext cx="1008112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retângulo com o tamanho da área cliente desejada</a:t>
            </a:r>
          </a:p>
          <a:p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RECT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winRect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{0, 0, 1024, 600};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ajuste do tamanho da janela</a:t>
            </a:r>
          </a:p>
          <a:p>
            <a:r>
              <a:rPr lang="pt-BR" sz="1600" dirty="0" err="1">
                <a:latin typeface="Consolas" pitchFamily="49" charset="0"/>
                <a:cs typeface="Consolas" pitchFamily="49" charset="0"/>
              </a:rPr>
              <a:t>AdjustWindowRectEx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(&amp;</a:t>
            </a:r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winRect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    </a:t>
            </a:r>
            <a:r>
              <a:rPr lang="pt-BR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endereço de um RECT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GetWindowStyle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),    	</a:t>
            </a:r>
            <a:r>
              <a:rPr lang="pt-BR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estilo da janela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GetMenu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 != 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   	</a:t>
            </a:r>
            <a:r>
              <a:rPr lang="pt-BR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indica se tem menu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GetWindowExStyle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));  	</a:t>
            </a:r>
            <a:r>
              <a:rPr lang="pt-BR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estilos extra</a:t>
            </a:r>
          </a:p>
          <a:p>
            <a:endParaRPr lang="pt-BR" sz="1600" dirty="0">
              <a:solidFill>
                <a:schemeClr val="bg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winRect foi ajustado para um tamanho que </a:t>
            </a:r>
          </a:p>
          <a:p>
            <a:r>
              <a:rPr lang="pt-BR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comporta uma área cliente de 1024x600</a:t>
            </a:r>
          </a:p>
          <a:p>
            <a:endParaRPr lang="pt-BR" sz="1600" dirty="0">
              <a:solidFill>
                <a:schemeClr val="bg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falta aplicar o novo tamanho para a janela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2444434F-69CB-4E09-9D32-A70CCD87BE33}"/>
              </a:ext>
            </a:extLst>
          </p:cNvPr>
          <p:cNvGrpSpPr/>
          <p:nvPr/>
        </p:nvGrpSpPr>
        <p:grpSpPr>
          <a:xfrm>
            <a:off x="7864785" y="3429000"/>
            <a:ext cx="3271775" cy="2006858"/>
            <a:chOff x="6221153" y="2245433"/>
            <a:chExt cx="3271775" cy="2006858"/>
          </a:xfrm>
        </p:grpSpPr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2F0D95FD-7385-4AFF-A838-DF93342EC2FA}"/>
                </a:ext>
              </a:extLst>
            </p:cNvPr>
            <p:cNvCxnSpPr>
              <a:cxnSpLocks/>
            </p:cNvCxnSpPr>
            <p:nvPr/>
          </p:nvCxnSpPr>
          <p:spPr>
            <a:xfrm>
              <a:off x="6686986" y="3702019"/>
              <a:ext cx="2203293" cy="0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1B6A7680-10A2-4D91-B837-53F35B30F4EC}"/>
                </a:ext>
              </a:extLst>
            </p:cNvPr>
            <p:cNvCxnSpPr>
              <a:cxnSpLocks/>
            </p:cNvCxnSpPr>
            <p:nvPr/>
          </p:nvCxnSpPr>
          <p:spPr>
            <a:xfrm>
              <a:off x="8486289" y="2503400"/>
              <a:ext cx="0" cy="1561332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D066751B-BAE3-4317-94FC-32C761334C1F}"/>
                </a:ext>
              </a:extLst>
            </p:cNvPr>
            <p:cNvCxnSpPr>
              <a:cxnSpLocks/>
            </p:cNvCxnSpPr>
            <p:nvPr/>
          </p:nvCxnSpPr>
          <p:spPr>
            <a:xfrm>
              <a:off x="6691056" y="2647416"/>
              <a:ext cx="236717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45C75DA7-746C-444C-841F-CEEB1A6660C2}"/>
                </a:ext>
              </a:extLst>
            </p:cNvPr>
            <p:cNvCxnSpPr>
              <a:cxnSpLocks/>
            </p:cNvCxnSpPr>
            <p:nvPr/>
          </p:nvCxnSpPr>
          <p:spPr>
            <a:xfrm>
              <a:off x="6839264" y="2503400"/>
              <a:ext cx="0" cy="165126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992222A4-94A6-4903-ADDB-C1C1A3D94937}"/>
                </a:ext>
              </a:extLst>
            </p:cNvPr>
            <p:cNvSpPr txBox="1"/>
            <p:nvPr/>
          </p:nvSpPr>
          <p:spPr>
            <a:xfrm>
              <a:off x="8213137" y="2245433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1024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5A08C234-C9B5-48F1-9989-3A5357E1CA92}"/>
                </a:ext>
              </a:extLst>
            </p:cNvPr>
            <p:cNvSpPr txBox="1"/>
            <p:nvPr/>
          </p:nvSpPr>
          <p:spPr>
            <a:xfrm>
              <a:off x="6221153" y="3571037"/>
              <a:ext cx="439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600</a:t>
              </a:r>
            </a:p>
          </p:txBody>
        </p:sp>
        <p:sp>
          <p:nvSpPr>
            <p:cNvPr id="12" name="Retângulo de cantos arredondados 24">
              <a:extLst>
                <a:ext uri="{FF2B5EF4-FFF2-40B4-BE49-F238E27FC236}">
                  <a16:creationId xmlns:a16="http://schemas.microsoft.com/office/drawing/2014/main" id="{769C6A1B-8477-4B48-BA92-6DF1A214C893}"/>
                </a:ext>
              </a:extLst>
            </p:cNvPr>
            <p:cNvSpPr/>
            <p:nvPr/>
          </p:nvSpPr>
          <p:spPr>
            <a:xfrm>
              <a:off x="6842670" y="2658536"/>
              <a:ext cx="1648585" cy="105100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Área Cliente</a:t>
              </a:r>
              <a:br>
                <a:rPr lang="pt-BR" sz="1200" dirty="0">
                  <a:solidFill>
                    <a:schemeClr val="tx1"/>
                  </a:solidFill>
                </a:rPr>
              </a:br>
              <a:br>
                <a:rPr lang="pt-BR" sz="1200" dirty="0">
                  <a:solidFill>
                    <a:schemeClr val="tx1"/>
                  </a:solidFill>
                </a:rPr>
              </a:br>
              <a:r>
                <a:rPr lang="pt-BR" sz="1200" dirty="0">
                  <a:solidFill>
                    <a:schemeClr val="tx1"/>
                  </a:solidFill>
                </a:rPr>
                <a:t>(1024x600)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6A64B92F-9807-4068-AF9F-F193EBC51129}"/>
                </a:ext>
              </a:extLst>
            </p:cNvPr>
            <p:cNvSpPr txBox="1"/>
            <p:nvPr/>
          </p:nvSpPr>
          <p:spPr>
            <a:xfrm>
              <a:off x="8885823" y="2326039"/>
              <a:ext cx="2584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x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1265A834-16C9-407B-BDE0-0E5F44AC4EC4}"/>
                </a:ext>
              </a:extLst>
            </p:cNvPr>
            <p:cNvSpPr txBox="1"/>
            <p:nvPr/>
          </p:nvSpPr>
          <p:spPr>
            <a:xfrm>
              <a:off x="6554578" y="3975292"/>
              <a:ext cx="2648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y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9F482AB8-DB03-429B-A9DA-6AC5700FC3CC}"/>
                </a:ext>
              </a:extLst>
            </p:cNvPr>
            <p:cNvSpPr txBox="1"/>
            <p:nvPr/>
          </p:nvSpPr>
          <p:spPr>
            <a:xfrm>
              <a:off x="6312024" y="2281661"/>
              <a:ext cx="5277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(0,0)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E6ED351B-F842-4DD1-B6F1-67DCD69CC77B}"/>
                </a:ext>
              </a:extLst>
            </p:cNvPr>
            <p:cNvSpPr txBox="1"/>
            <p:nvPr/>
          </p:nvSpPr>
          <p:spPr>
            <a:xfrm>
              <a:off x="8558057" y="3813504"/>
              <a:ext cx="9348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(1024,600)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33390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85800" y="2057402"/>
            <a:ext cx="10820400" cy="4161284"/>
          </a:xfrm>
        </p:spPr>
        <p:txBody>
          <a:bodyPr/>
          <a:lstStyle/>
          <a:p>
            <a:r>
              <a:rPr lang="pt-BR" dirty="0"/>
              <a:t>A função </a:t>
            </a:r>
            <a:r>
              <a:rPr lang="pt-BR" b="1" dirty="0"/>
              <a:t>MoveWindow</a:t>
            </a:r>
            <a:r>
              <a:rPr lang="pt-BR" dirty="0"/>
              <a:t> </a:t>
            </a:r>
            <a:r>
              <a:rPr lang="pt-BR" dirty="0">
                <a:solidFill>
                  <a:schemeClr val="accent3"/>
                </a:solidFill>
              </a:rPr>
              <a:t>atualiza a janela</a:t>
            </a:r>
            <a:r>
              <a:rPr lang="pt-BR" dirty="0"/>
              <a:t> com os </a:t>
            </a:r>
            <a:r>
              <a:rPr lang="pt-BR" dirty="0">
                <a:solidFill>
                  <a:schemeClr val="accent1"/>
                </a:solidFill>
              </a:rPr>
              <a:t>novos valores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da Janela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60773" y="2751364"/>
            <a:ext cx="1029714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atualiza posição da janela</a:t>
            </a:r>
          </a:p>
          <a:p>
            <a:r>
              <a:rPr lang="pt-BR" sz="16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posX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(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GetSystemMetrics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SM_CXSCREEN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)/2) - ((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winRect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.right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- 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winRect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.left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)/2);</a:t>
            </a:r>
          </a:p>
          <a:p>
            <a:r>
              <a:rPr lang="pt-BR" sz="16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posY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(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GetSystemMetrics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SM_CYSCREEN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)/2) - ((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winRect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.bottom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- 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winRect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.top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)/2);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redimensiona janela com uma chamada a MoveWindow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MoveWindow(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                         	</a:t>
            </a:r>
            <a:r>
              <a:rPr lang="pt-BR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janela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posX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                   	    </a:t>
            </a:r>
            <a:r>
              <a:rPr lang="pt-BR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posição x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posY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                   	    </a:t>
            </a:r>
            <a:r>
              <a:rPr lang="pt-BR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posição y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winRect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.right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- 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winRect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.left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 	</a:t>
            </a:r>
            <a:r>
              <a:rPr lang="pt-BR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largura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winRect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.bottom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- 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winRect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.top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 	</a:t>
            </a:r>
            <a:r>
              <a:rPr lang="pt-BR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altura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			      	        </a:t>
            </a:r>
            <a:r>
              <a:rPr lang="pt-BR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repintar</a:t>
            </a:r>
          </a:p>
        </p:txBody>
      </p: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DCE2E43-FCC6-408E-BA96-DBF1304B7656}"/>
              </a:ext>
            </a:extLst>
          </p:cNvPr>
          <p:cNvGrpSpPr/>
          <p:nvPr/>
        </p:nvGrpSpPr>
        <p:grpSpPr>
          <a:xfrm>
            <a:off x="7153347" y="3766480"/>
            <a:ext cx="3822700" cy="2247900"/>
            <a:chOff x="7153347" y="3766480"/>
            <a:chExt cx="3822700" cy="2247900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99182C68-E0E9-4BEE-AAE8-15382AD83AE0}"/>
                </a:ext>
              </a:extLst>
            </p:cNvPr>
            <p:cNvSpPr/>
            <p:nvPr/>
          </p:nvSpPr>
          <p:spPr>
            <a:xfrm>
              <a:off x="7306734" y="3903133"/>
              <a:ext cx="3530600" cy="197459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29A73344-0434-4F9E-B2FB-DEA71C80FA4D}"/>
                </a:ext>
              </a:extLst>
            </p:cNvPr>
            <p:cNvCxnSpPr>
              <a:cxnSpLocks/>
            </p:cNvCxnSpPr>
            <p:nvPr/>
          </p:nvCxnSpPr>
          <p:spPr>
            <a:xfrm>
              <a:off x="9072032" y="3766480"/>
              <a:ext cx="0" cy="2247900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FF0DD951-3299-497F-8C59-5B1F3794F25C}"/>
                </a:ext>
              </a:extLst>
            </p:cNvPr>
            <p:cNvCxnSpPr>
              <a:cxnSpLocks/>
            </p:cNvCxnSpPr>
            <p:nvPr/>
          </p:nvCxnSpPr>
          <p:spPr>
            <a:xfrm>
              <a:off x="8035913" y="3903133"/>
              <a:ext cx="0" cy="1974594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6A96BE07-ED43-4EDB-A0C4-78853EA914D0}"/>
                </a:ext>
              </a:extLst>
            </p:cNvPr>
            <p:cNvCxnSpPr>
              <a:cxnSpLocks/>
            </p:cNvCxnSpPr>
            <p:nvPr/>
          </p:nvCxnSpPr>
          <p:spPr>
            <a:xfrm>
              <a:off x="7153347" y="4878917"/>
              <a:ext cx="3822700" cy="11513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54F46924-934F-47D2-99C1-3D0605E21447}"/>
                </a:ext>
              </a:extLst>
            </p:cNvPr>
            <p:cNvCxnSpPr>
              <a:cxnSpLocks/>
            </p:cNvCxnSpPr>
            <p:nvPr/>
          </p:nvCxnSpPr>
          <p:spPr>
            <a:xfrm>
              <a:off x="10105422" y="3903133"/>
              <a:ext cx="0" cy="1974594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4E925583-C0CD-4112-BD02-CE478E9EA5D4}"/>
                </a:ext>
              </a:extLst>
            </p:cNvPr>
            <p:cNvCxnSpPr>
              <a:cxnSpLocks/>
            </p:cNvCxnSpPr>
            <p:nvPr/>
          </p:nvCxnSpPr>
          <p:spPr>
            <a:xfrm>
              <a:off x="7306734" y="4266901"/>
              <a:ext cx="3530599" cy="1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D3A1B7BC-2B75-439E-9BA4-07DE7697AC1E}"/>
                </a:ext>
              </a:extLst>
            </p:cNvPr>
            <p:cNvCxnSpPr>
              <a:cxnSpLocks/>
            </p:cNvCxnSpPr>
            <p:nvPr/>
          </p:nvCxnSpPr>
          <p:spPr>
            <a:xfrm>
              <a:off x="7306733" y="5513959"/>
              <a:ext cx="3530599" cy="1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62BF0A23-CFCC-4AB3-89ED-6C7FC4CBDF2C}"/>
                </a:ext>
              </a:extLst>
            </p:cNvPr>
            <p:cNvSpPr txBox="1"/>
            <p:nvPr/>
          </p:nvSpPr>
          <p:spPr>
            <a:xfrm>
              <a:off x="7674190" y="4022149"/>
              <a:ext cx="728906" cy="176426"/>
            </a:xfrm>
            <a:prstGeom prst="roundRect">
              <a:avLst/>
            </a:prstGeom>
            <a:solidFill>
              <a:schemeClr val="accent1"/>
            </a:solidFill>
          </p:spPr>
          <p:txBody>
            <a:bodyPr wrap="square" lIns="18000" tIns="18000" rIns="18000" bIns="18000" rtlCol="0">
              <a:spAutoFit/>
            </a:bodyPr>
            <a:lstStyle/>
            <a:p>
              <a:pPr algn="ctr"/>
              <a:r>
                <a:rPr lang="pt-BR" sz="800" dirty="0">
                  <a:latin typeface="Consolas" panose="020B0609020204030204" pitchFamily="49" charset="0"/>
                </a:rPr>
                <a:t>(</a:t>
              </a:r>
              <a:r>
                <a:rPr lang="pt-BR" sz="800" dirty="0" err="1">
                  <a:latin typeface="Consolas" panose="020B0609020204030204" pitchFamily="49" charset="0"/>
                </a:rPr>
                <a:t>posX,posY</a:t>
              </a:r>
              <a:r>
                <a:rPr lang="pt-BR" sz="800" dirty="0">
                  <a:latin typeface="Consolas" panose="020B0609020204030204" pitchFamily="49" charset="0"/>
                </a:rPr>
                <a:t>)</a:t>
              </a:r>
            </a:p>
          </p:txBody>
        </p:sp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7CAC6F31-4031-4EAF-BBEE-508DFE967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31025" y="4261821"/>
              <a:ext cx="2082017" cy="1257218"/>
            </a:xfrm>
            <a:prstGeom prst="rect">
              <a:avLst/>
            </a:prstGeom>
          </p:spPr>
        </p:pic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6BEE24A7-731B-4ED1-A604-67A1FB3196A9}"/>
                </a:ext>
              </a:extLst>
            </p:cNvPr>
            <p:cNvSpPr/>
            <p:nvPr/>
          </p:nvSpPr>
          <p:spPr>
            <a:xfrm>
              <a:off x="8008923" y="4238386"/>
              <a:ext cx="50800" cy="550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7443350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/>
                </a:solidFill>
              </a:rPr>
              <a:t>ícone</a:t>
            </a:r>
            <a:r>
              <a:rPr lang="pt-BR" dirty="0"/>
              <a:t> e o </a:t>
            </a:r>
            <a:r>
              <a:rPr lang="pt-BR" dirty="0">
                <a:solidFill>
                  <a:schemeClr val="accent3"/>
                </a:solidFill>
              </a:rPr>
              <a:t>cursor</a:t>
            </a:r>
            <a:r>
              <a:rPr lang="pt-BR" dirty="0"/>
              <a:t> de uma aplicação podem ser </a:t>
            </a:r>
            <a:r>
              <a:rPr lang="pt-BR" dirty="0">
                <a:solidFill>
                  <a:schemeClr val="accent1"/>
                </a:solidFill>
              </a:rPr>
              <a:t>personalizados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Ícones e Cursores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2F8B804C-ABA1-4F97-A5D1-0E28010067DF}"/>
              </a:ext>
            </a:extLst>
          </p:cNvPr>
          <p:cNvGrpSpPr/>
          <p:nvPr/>
        </p:nvGrpSpPr>
        <p:grpSpPr>
          <a:xfrm>
            <a:off x="7136652" y="2851480"/>
            <a:ext cx="1905233" cy="1419866"/>
            <a:chOff x="7136652" y="2851480"/>
            <a:chExt cx="1905233" cy="1419866"/>
          </a:xfrm>
        </p:grpSpPr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8844F25D-84D5-4A83-86C3-1DBA48EEEC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136652" y="2851480"/>
              <a:ext cx="1905233" cy="1419866"/>
            </a:xfrm>
            <a:prstGeom prst="rect">
              <a:avLst/>
            </a:prstGeom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1250" y="3410751"/>
              <a:ext cx="166886" cy="2454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" name="CaixaDeTexto 30"/>
            <p:cNvSpPr txBox="1"/>
            <p:nvPr/>
          </p:nvSpPr>
          <p:spPr>
            <a:xfrm>
              <a:off x="7273019" y="3656276"/>
              <a:ext cx="8162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</a:rPr>
                <a:t>Cursor</a:t>
              </a: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D712ECBC-D96E-44DB-ADF1-7C4B56FF4D63}"/>
              </a:ext>
            </a:extLst>
          </p:cNvPr>
          <p:cNvGrpSpPr/>
          <p:nvPr/>
        </p:nvGrpSpPr>
        <p:grpSpPr>
          <a:xfrm>
            <a:off x="6461084" y="4601251"/>
            <a:ext cx="3088428" cy="1536890"/>
            <a:chOff x="6461084" y="4601251"/>
            <a:chExt cx="3088428" cy="1536890"/>
          </a:xfrm>
        </p:grpSpPr>
        <p:sp>
          <p:nvSpPr>
            <p:cNvPr id="27" name="CaixaDeTexto 26"/>
            <p:cNvSpPr txBox="1"/>
            <p:nvPr/>
          </p:nvSpPr>
          <p:spPr>
            <a:xfrm>
              <a:off x="6891927" y="5799587"/>
              <a:ext cx="18004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Barra de Tarefas</a:t>
              </a:r>
            </a:p>
          </p:txBody>
        </p:sp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CCDC1D4-80E7-496A-8386-59AD0FE6E3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133"/>
            <a:stretch/>
          </p:blipFill>
          <p:spPr>
            <a:xfrm>
              <a:off x="6932688" y="4601251"/>
              <a:ext cx="2313162" cy="469573"/>
            </a:xfrm>
            <a:prstGeom prst="rect">
              <a:avLst/>
            </a:prstGeom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25C12D24-A543-4B3F-A75F-B0821ED247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461084" y="5240205"/>
              <a:ext cx="2313162" cy="469573"/>
            </a:xfrm>
            <a:prstGeom prst="rect">
              <a:avLst/>
            </a:prstGeom>
          </p:spPr>
        </p:pic>
        <p:sp>
          <p:nvSpPr>
            <p:cNvPr id="11" name="Seta: Curva para Cima 10">
              <a:extLst>
                <a:ext uri="{FF2B5EF4-FFF2-40B4-BE49-F238E27FC236}">
                  <a16:creationId xmlns:a16="http://schemas.microsoft.com/office/drawing/2014/main" id="{E244621B-8126-4535-B6D6-1C8E60961482}"/>
                </a:ext>
              </a:extLst>
            </p:cNvPr>
            <p:cNvSpPr/>
            <p:nvPr/>
          </p:nvSpPr>
          <p:spPr>
            <a:xfrm rot="18374374">
              <a:off x="8966367" y="5283340"/>
              <a:ext cx="700264" cy="466027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B48C4DAD-51C5-44D4-84BA-A93071BDD20F}"/>
              </a:ext>
            </a:extLst>
          </p:cNvPr>
          <p:cNvGrpSpPr/>
          <p:nvPr/>
        </p:nvGrpSpPr>
        <p:grpSpPr>
          <a:xfrm>
            <a:off x="1704383" y="2804643"/>
            <a:ext cx="3736231" cy="3357728"/>
            <a:chOff x="1704383" y="2804643"/>
            <a:chExt cx="3736231" cy="3357728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80FC5523-AF71-416C-8DBB-0E5F9AAF82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319075" y="3062377"/>
              <a:ext cx="3121539" cy="290423"/>
            </a:xfrm>
            <a:prstGeom prst="rect">
              <a:avLst/>
            </a:prstGeom>
          </p:spPr>
        </p:pic>
        <p:sp>
          <p:nvSpPr>
            <p:cNvPr id="28" name="CaixaDeTexto 27"/>
            <p:cNvSpPr txBox="1"/>
            <p:nvPr/>
          </p:nvSpPr>
          <p:spPr>
            <a:xfrm>
              <a:off x="3084933" y="5823817"/>
              <a:ext cx="8627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Janela</a:t>
              </a:r>
            </a:p>
          </p:txBody>
        </p: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8CE33C44-0245-4C9D-A6E0-1E1DE31A8D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55533" y="3574139"/>
              <a:ext cx="3121539" cy="2152297"/>
            </a:xfrm>
            <a:prstGeom prst="rect">
              <a:avLst/>
            </a:prstGeom>
          </p:spPr>
        </p:pic>
        <p:sp>
          <p:nvSpPr>
            <p:cNvPr id="24" name="Seta: Curva para Cima 23">
              <a:extLst>
                <a:ext uri="{FF2B5EF4-FFF2-40B4-BE49-F238E27FC236}">
                  <a16:creationId xmlns:a16="http://schemas.microsoft.com/office/drawing/2014/main" id="{372D60AF-36B7-415A-A88E-E16618B0F30E}"/>
                </a:ext>
              </a:extLst>
            </p:cNvPr>
            <p:cNvSpPr/>
            <p:nvPr/>
          </p:nvSpPr>
          <p:spPr>
            <a:xfrm rot="18374374" flipV="1">
              <a:off x="1579934" y="2929092"/>
              <a:ext cx="700264" cy="451365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27767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macro </a:t>
            </a:r>
            <a:r>
              <a:rPr lang="pt-BR" b="1" dirty="0"/>
              <a:t>MAKEINTRESOURCE</a:t>
            </a:r>
            <a:r>
              <a:rPr lang="pt-BR" dirty="0"/>
              <a:t> </a:t>
            </a:r>
            <a:r>
              <a:rPr lang="pt-BR" dirty="0">
                <a:solidFill>
                  <a:schemeClr val="accent3"/>
                </a:solidFill>
              </a:rPr>
              <a:t>carrega</a:t>
            </a:r>
            <a:r>
              <a:rPr lang="pt-BR" dirty="0"/>
              <a:t> um </a:t>
            </a:r>
            <a:r>
              <a:rPr lang="pt-BR" dirty="0">
                <a:solidFill>
                  <a:schemeClr val="accent1"/>
                </a:solidFill>
              </a:rPr>
              <a:t>recurso personalizado</a:t>
            </a:r>
          </a:p>
          <a:p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dirty="0"/>
              <a:t>O recurso deve ser declarado em um arquivo </a:t>
            </a:r>
            <a:r>
              <a:rPr lang="pt-BR" dirty="0" err="1"/>
              <a:t>Resources.rc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Ícones e Cursores</a:t>
            </a:r>
          </a:p>
        </p:txBody>
      </p:sp>
      <p:sp>
        <p:nvSpPr>
          <p:cNvPr id="10" name="Retângulo 9"/>
          <p:cNvSpPr/>
          <p:nvPr/>
        </p:nvSpPr>
        <p:spPr>
          <a:xfrm>
            <a:off x="937465" y="2709672"/>
            <a:ext cx="91450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Definindo uma classe de janela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.hIcon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LoadIcon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MAKEINTRESOURCE(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IDI_ICON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.hCursor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LoadCursor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MAKEINTRESOURCE(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IDC_CURSOR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));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0451B0B5-F52C-44FD-B04F-28A81FCED377}"/>
              </a:ext>
            </a:extLst>
          </p:cNvPr>
          <p:cNvGrpSpPr/>
          <p:nvPr/>
        </p:nvGrpSpPr>
        <p:grpSpPr>
          <a:xfrm>
            <a:off x="937465" y="4388715"/>
            <a:ext cx="5840660" cy="1625926"/>
            <a:chOff x="989331" y="4493490"/>
            <a:chExt cx="5840660" cy="1625926"/>
          </a:xfrm>
        </p:grpSpPr>
        <p:sp>
          <p:nvSpPr>
            <p:cNvPr id="11" name="Retângulo 10"/>
            <p:cNvSpPr/>
            <p:nvPr/>
          </p:nvSpPr>
          <p:spPr>
            <a:xfrm>
              <a:off x="989331" y="4493490"/>
              <a:ext cx="5840660" cy="1077218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pt-BR" sz="16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#include </a:t>
              </a:r>
              <a:r>
                <a:rPr lang="pt-BR" sz="16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"</a:t>
              </a:r>
              <a:r>
                <a:rPr lang="pt-BR" sz="160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Resources.h</a:t>
              </a:r>
              <a:r>
                <a:rPr lang="pt-BR" sz="16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"</a:t>
              </a:r>
            </a:p>
            <a:p>
              <a:endPara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pt-BR" sz="16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IDI_ICON</a:t>
              </a:r>
              <a:r>
                <a:rPr lang="pt-BR" sz="1600" dirty="0">
                  <a:latin typeface="Consolas" pitchFamily="49" charset="0"/>
                  <a:cs typeface="Consolas" pitchFamily="49" charset="0"/>
                </a:rPr>
                <a:t>      ICON     </a:t>
              </a:r>
              <a:r>
                <a:rPr lang="pt-BR" sz="16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"</a:t>
              </a:r>
              <a:r>
                <a:rPr lang="pt-BR" sz="160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Resources</a:t>
              </a:r>
              <a:r>
                <a:rPr lang="pt-BR" sz="16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\\Icon.ico"</a:t>
              </a:r>
            </a:p>
            <a:p>
              <a:r>
                <a:rPr lang="pt-BR" sz="16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IDC_CURSOR</a:t>
              </a:r>
              <a:r>
                <a:rPr lang="pt-BR" sz="1600" dirty="0">
                  <a:latin typeface="Consolas" pitchFamily="49" charset="0"/>
                  <a:cs typeface="Consolas" pitchFamily="49" charset="0"/>
                </a:rPr>
                <a:t>    CURSOR   </a:t>
              </a:r>
              <a:r>
                <a:rPr lang="pt-BR" sz="16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"</a:t>
              </a:r>
              <a:r>
                <a:rPr lang="pt-BR" sz="160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Resources</a:t>
              </a:r>
              <a:r>
                <a:rPr lang="pt-BR" sz="16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\\</a:t>
              </a:r>
              <a:r>
                <a:rPr lang="pt-BR" sz="160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Cursor.cur</a:t>
              </a:r>
              <a:r>
                <a:rPr lang="pt-BR" sz="16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"</a:t>
              </a:r>
            </a:p>
          </p:txBody>
        </p:sp>
        <p:sp>
          <p:nvSpPr>
            <p:cNvPr id="1026" name="Chave direita 1025"/>
            <p:cNvSpPr/>
            <p:nvPr/>
          </p:nvSpPr>
          <p:spPr>
            <a:xfrm rot="5400000">
              <a:off x="1653513" y="5026758"/>
              <a:ext cx="137108" cy="1332753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Chave direita 46"/>
            <p:cNvSpPr/>
            <p:nvPr/>
          </p:nvSpPr>
          <p:spPr>
            <a:xfrm rot="5400000">
              <a:off x="2945611" y="5178635"/>
              <a:ext cx="126014" cy="102553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Chave direita 51"/>
            <p:cNvSpPr/>
            <p:nvPr/>
          </p:nvSpPr>
          <p:spPr>
            <a:xfrm rot="5400000">
              <a:off x="4854453" y="4402731"/>
              <a:ext cx="160151" cy="2611477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0" name="CaixaDeTexto 1049"/>
            <p:cNvSpPr txBox="1"/>
            <p:nvPr/>
          </p:nvSpPr>
          <p:spPr>
            <a:xfrm>
              <a:off x="1559203" y="5842417"/>
              <a:ext cx="32573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Id</a:t>
              </a:r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2749572" y="5842417"/>
              <a:ext cx="48603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Tipo</a:t>
              </a:r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4411788" y="5842417"/>
              <a:ext cx="109998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Localização</a:t>
              </a:r>
            </a:p>
          </p:txBody>
        </p:sp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D41A324F-902D-4520-B5DA-64FB674385B6}"/>
              </a:ext>
            </a:extLst>
          </p:cNvPr>
          <p:cNvSpPr/>
          <p:nvPr/>
        </p:nvSpPr>
        <p:spPr>
          <a:xfrm>
            <a:off x="7022105" y="4660424"/>
            <a:ext cx="360550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 id é uma constante simbólica (numérica) que normalmente é declarada dentro de um arquivo "</a:t>
            </a:r>
            <a:r>
              <a:rPr lang="pt-BR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Resources.h</a:t>
            </a:r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"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5EBA2E94-EDDD-48B2-BB24-734038E8F572}"/>
              </a:ext>
            </a:extLst>
          </p:cNvPr>
          <p:cNvGrpSpPr/>
          <p:nvPr/>
        </p:nvGrpSpPr>
        <p:grpSpPr>
          <a:xfrm>
            <a:off x="11695465" y="6386070"/>
            <a:ext cx="496535" cy="471930"/>
            <a:chOff x="11691257" y="6381328"/>
            <a:chExt cx="496535" cy="471930"/>
          </a:xfrm>
        </p:grpSpPr>
        <p:sp>
          <p:nvSpPr>
            <p:cNvPr id="17" name="Triângulo isósceles 6">
              <a:extLst>
                <a:ext uri="{FF2B5EF4-FFF2-40B4-BE49-F238E27FC236}">
                  <a16:creationId xmlns:a16="http://schemas.microsoft.com/office/drawing/2014/main" id="{DC738309-7073-492C-B46A-B18073C9758D}"/>
                </a:ext>
              </a:extLst>
            </p:cNvPr>
            <p:cNvSpPr/>
            <p:nvPr/>
          </p:nvSpPr>
          <p:spPr>
            <a:xfrm>
              <a:off x="11691257" y="6381328"/>
              <a:ext cx="496534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5D75F8DE-29D4-4684-922D-4D216EA24BEC}"/>
                </a:ext>
              </a:extLst>
            </p:cNvPr>
            <p:cNvSpPr/>
            <p:nvPr/>
          </p:nvSpPr>
          <p:spPr>
            <a:xfrm>
              <a:off x="11877676" y="6545481"/>
              <a:ext cx="310116" cy="30777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marL="68580" indent="0" algn="ctr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44070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b="1" dirty="0"/>
              <a:t>Windows</a:t>
            </a:r>
            <a:r>
              <a:rPr lang="pt-BR" dirty="0"/>
              <a:t> trabalha com uma </a:t>
            </a:r>
            <a:r>
              <a:rPr lang="pt-BR" dirty="0">
                <a:solidFill>
                  <a:schemeClr val="accent3"/>
                </a:solidFill>
              </a:rPr>
              <a:t>arquitetura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guiada por eventos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Para criar uma janela é preciso:</a:t>
            </a:r>
          </a:p>
          <a:p>
            <a:pPr lvl="2"/>
            <a:r>
              <a:rPr lang="pt-BR" dirty="0"/>
              <a:t>Definir e registrar uma </a:t>
            </a:r>
            <a:r>
              <a:rPr lang="pt-BR" b="1" dirty="0"/>
              <a:t>Window </a:t>
            </a:r>
            <a:r>
              <a:rPr lang="pt-BR" b="1" dirty="0" err="1"/>
              <a:t>Class</a:t>
            </a:r>
            <a:endParaRPr lang="pt-BR" b="1" dirty="0"/>
          </a:p>
          <a:p>
            <a:pPr lvl="2"/>
            <a:r>
              <a:rPr lang="pt-BR" dirty="0"/>
              <a:t>Usar </a:t>
            </a:r>
            <a:r>
              <a:rPr lang="pt-BR" b="1" dirty="0" err="1"/>
              <a:t>CreateWindow</a:t>
            </a:r>
            <a:r>
              <a:rPr lang="pt-BR" dirty="0"/>
              <a:t> para criar a janela </a:t>
            </a:r>
          </a:p>
          <a:p>
            <a:pPr lvl="2"/>
            <a:r>
              <a:rPr lang="pt-BR" dirty="0"/>
              <a:t>Capturar e tratar os eventos em uma </a:t>
            </a:r>
            <a:r>
              <a:rPr lang="pt-BR" b="1" dirty="0"/>
              <a:t>Window Procedure</a:t>
            </a:r>
          </a:p>
          <a:p>
            <a:endParaRPr lang="pt-BR" dirty="0"/>
          </a:p>
          <a:p>
            <a:r>
              <a:rPr lang="pt-BR" dirty="0"/>
              <a:t>A </a:t>
            </a:r>
            <a:r>
              <a:rPr lang="pt-BR" dirty="0">
                <a:solidFill>
                  <a:schemeClr val="accent3"/>
                </a:solidFill>
              </a:rPr>
              <a:t>biblioteca </a:t>
            </a:r>
            <a:r>
              <a:rPr lang="pt-BR" dirty="0">
                <a:solidFill>
                  <a:schemeClr val="accent1"/>
                </a:solidFill>
              </a:rPr>
              <a:t>DXUT</a:t>
            </a:r>
            <a:r>
              <a:rPr lang="pt-BR" dirty="0"/>
              <a:t> simplificará o processo</a:t>
            </a:r>
          </a:p>
          <a:p>
            <a:pPr lvl="1"/>
            <a:r>
              <a:rPr lang="pt-BR" dirty="0"/>
              <a:t>Abstraindo a janela por uma classe (</a:t>
            </a:r>
            <a:r>
              <a:rPr lang="pt-BR" b="1" dirty="0"/>
              <a:t>Window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Fornecendo métodos para configurar e criar a janela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</p:spTree>
    <p:extLst>
      <p:ext uri="{BB962C8B-B14F-4D97-AF65-F5344CB8AC3E}">
        <p14:creationId xmlns:p14="http://schemas.microsoft.com/office/powerpoint/2010/main" val="904695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no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</a:t>
            </a:r>
            <a:r>
              <a:rPr lang="pt-BR" dirty="0">
                <a:solidFill>
                  <a:schemeClr val="accent3"/>
                </a:solidFill>
              </a:rPr>
              <a:t>programas</a:t>
            </a:r>
            <a:r>
              <a:rPr lang="pt-BR" dirty="0"/>
              <a:t> escritos para Windows </a:t>
            </a:r>
            <a:r>
              <a:rPr lang="pt-BR" dirty="0">
                <a:solidFill>
                  <a:schemeClr val="accent1"/>
                </a:solidFill>
              </a:rPr>
              <a:t>não acessam o hardware diretamente</a:t>
            </a:r>
          </a:p>
        </p:txBody>
      </p: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5E9B4475-94CC-443F-B85A-7C7D492C6F0D}"/>
              </a:ext>
            </a:extLst>
          </p:cNvPr>
          <p:cNvGrpSpPr/>
          <p:nvPr/>
        </p:nvGrpSpPr>
        <p:grpSpPr>
          <a:xfrm>
            <a:off x="1962155" y="2945260"/>
            <a:ext cx="7896216" cy="3138668"/>
            <a:chOff x="1962155" y="2945260"/>
            <a:chExt cx="7896216" cy="3138668"/>
          </a:xfrm>
        </p:grpSpPr>
        <p:cxnSp>
          <p:nvCxnSpPr>
            <p:cNvPr id="15" name="Straight Arrow Connector 14"/>
            <p:cNvCxnSpPr>
              <a:cxnSpLocks/>
              <a:stCxn id="8" idx="2"/>
            </p:cNvCxnSpPr>
            <p:nvPr/>
          </p:nvCxnSpPr>
          <p:spPr>
            <a:xfrm>
              <a:off x="3753461" y="3467019"/>
              <a:ext cx="0" cy="190581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/>
            <p:nvPr/>
          </p:nvSpPr>
          <p:spPr>
            <a:xfrm>
              <a:off x="2767283" y="2945260"/>
              <a:ext cx="1972356" cy="52175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Word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900191" y="2945260"/>
              <a:ext cx="1972356" cy="52175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Paint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7033099" y="2945260"/>
              <a:ext cx="1972356" cy="52175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Calc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787561" y="5562169"/>
              <a:ext cx="6238172" cy="52175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Hardware</a:t>
              </a:r>
            </a:p>
          </p:txBody>
        </p:sp>
        <p:cxnSp>
          <p:nvCxnSpPr>
            <p:cNvPr id="16" name="Straight Arrow Connector 15"/>
            <p:cNvCxnSpPr>
              <a:cxnSpLocks/>
              <a:stCxn id="9" idx="2"/>
            </p:cNvCxnSpPr>
            <p:nvPr/>
          </p:nvCxnSpPr>
          <p:spPr>
            <a:xfrm>
              <a:off x="5886369" y="3467019"/>
              <a:ext cx="0" cy="190581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cxnSpLocks/>
              <a:stCxn id="10" idx="2"/>
            </p:cNvCxnSpPr>
            <p:nvPr/>
          </p:nvCxnSpPr>
          <p:spPr>
            <a:xfrm>
              <a:off x="8019277" y="3467019"/>
              <a:ext cx="0" cy="190581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42B6F024-2601-4B3D-96E6-6C3F3A61DEC6}"/>
                </a:ext>
              </a:extLst>
            </p:cNvPr>
            <p:cNvGrpSpPr/>
            <p:nvPr/>
          </p:nvGrpSpPr>
          <p:grpSpPr>
            <a:xfrm>
              <a:off x="1962155" y="3676650"/>
              <a:ext cx="7896216" cy="1685926"/>
              <a:chOff x="2581275" y="3676650"/>
              <a:chExt cx="6657975" cy="1685926"/>
            </a:xfrm>
          </p:grpSpPr>
          <p:sp>
            <p:nvSpPr>
              <p:cNvPr id="22" name="Retângulo: Cantos Arredondados 21">
                <a:extLst>
                  <a:ext uri="{FF2B5EF4-FFF2-40B4-BE49-F238E27FC236}">
                    <a16:creationId xmlns:a16="http://schemas.microsoft.com/office/drawing/2014/main" id="{842FE17B-97D6-49AC-861C-6EFCCDF34F24}"/>
                  </a:ext>
                </a:extLst>
              </p:cNvPr>
              <p:cNvSpPr/>
              <p:nvPr/>
            </p:nvSpPr>
            <p:spPr>
              <a:xfrm>
                <a:off x="2581275" y="3676650"/>
                <a:ext cx="6657975" cy="1685926"/>
              </a:xfrm>
              <a:prstGeom prst="roundRect">
                <a:avLst/>
              </a:prstGeom>
              <a:solidFill>
                <a:schemeClr val="accent1">
                  <a:lumMod val="50000"/>
                  <a:alpha val="5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pt-BR" sz="1200" dirty="0"/>
              </a:p>
            </p:txBody>
          </p:sp>
          <p:sp>
            <p:nvSpPr>
              <p:cNvPr id="20" name="Retângulo: Cantos Arredondados 19">
                <a:extLst>
                  <a:ext uri="{FF2B5EF4-FFF2-40B4-BE49-F238E27FC236}">
                    <a16:creationId xmlns:a16="http://schemas.microsoft.com/office/drawing/2014/main" id="{81F6DE15-3AFF-47D3-99C8-937ADB5138AA}"/>
                  </a:ext>
                </a:extLst>
              </p:cNvPr>
              <p:cNvSpPr/>
              <p:nvPr/>
            </p:nvSpPr>
            <p:spPr>
              <a:xfrm>
                <a:off x="2623127" y="3722255"/>
                <a:ext cx="6567041" cy="1579418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2767283" y="3906577"/>
                <a:ext cx="6238172" cy="521759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API (Win</a:t>
                </a:r>
                <a:r>
                  <a:rPr lang="pt-BR" dirty="0">
                    <a:solidFill>
                      <a:schemeClr val="tx1"/>
                    </a:solidFill>
                    <a:latin typeface="+mj-lt"/>
                  </a:rPr>
                  <a:t>32, MFC, ATL, WPF)</a:t>
                </a: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2767283" y="4585665"/>
                <a:ext cx="6238172" cy="521759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Sistema Operacional</a:t>
                </a:r>
              </a:p>
            </p:txBody>
          </p:sp>
          <p:cxnSp>
            <p:nvCxnSpPr>
              <p:cNvPr id="18" name="Straight Arrow Connector 17"/>
              <p:cNvCxnSpPr>
                <a:stCxn id="11" idx="2"/>
                <a:endCxn id="12" idx="0"/>
              </p:cNvCxnSpPr>
              <p:nvPr/>
            </p:nvCxnSpPr>
            <p:spPr>
              <a:xfrm>
                <a:off x="5886369" y="4428336"/>
                <a:ext cx="0" cy="157330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Arrow Connector 20"/>
            <p:cNvCxnSpPr>
              <a:cxnSpLocks/>
              <a:stCxn id="22" idx="2"/>
              <a:endCxn id="13" idx="0"/>
            </p:cNvCxnSpPr>
            <p:nvPr/>
          </p:nvCxnSpPr>
          <p:spPr>
            <a:xfrm flipH="1">
              <a:off x="5906647" y="5362576"/>
              <a:ext cx="3616" cy="199593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7188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no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/>
                </a:solidFill>
              </a:rPr>
              <a:t>interface consistente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é o resultado do uso de </a:t>
            </a:r>
            <a:r>
              <a:rPr lang="pt-BR" dirty="0">
                <a:solidFill>
                  <a:schemeClr val="accent1"/>
                </a:solidFill>
              </a:rPr>
              <a:t>rotinas padronizadas</a:t>
            </a:r>
          </a:p>
          <a:p>
            <a:pPr lvl="1"/>
            <a:r>
              <a:rPr lang="pt-BR" dirty="0"/>
              <a:t>As janelas são construídas através de funções de uma </a:t>
            </a:r>
            <a:r>
              <a:rPr lang="pt-BR" dirty="0">
                <a:solidFill>
                  <a:schemeClr val="accent3"/>
                </a:solidFill>
              </a:rPr>
              <a:t>API</a:t>
            </a:r>
          </a:p>
          <a:p>
            <a:pPr lvl="1"/>
            <a:r>
              <a:rPr lang="pt-BR" dirty="0"/>
              <a:t>Todas utilizam </a:t>
            </a:r>
            <a:r>
              <a:rPr lang="pt-BR" dirty="0">
                <a:solidFill>
                  <a:schemeClr val="accent1"/>
                </a:solidFill>
              </a:rPr>
              <a:t>Win32</a:t>
            </a:r>
            <a:r>
              <a:rPr lang="pt-BR" dirty="0"/>
              <a:t> como base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41988D0-912B-433A-BEAE-5066E441AAA1}"/>
              </a:ext>
            </a:extLst>
          </p:cNvPr>
          <p:cNvGrpSpPr/>
          <p:nvPr/>
        </p:nvGrpSpPr>
        <p:grpSpPr>
          <a:xfrm>
            <a:off x="2033426" y="3950845"/>
            <a:ext cx="7841249" cy="1676868"/>
            <a:chOff x="3215681" y="4560445"/>
            <a:chExt cx="7841249" cy="1676868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5681" y="4560445"/>
              <a:ext cx="5609001" cy="1117912"/>
            </a:xfrm>
            <a:prstGeom prst="rect">
              <a:avLst/>
            </a:prstGeom>
            <a:ln>
              <a:noFill/>
            </a:ln>
            <a:effectLst>
              <a:reflection blurRad="12700" stA="30000" endPos="30000" dist="5000" dir="5400000" sy="-100000" algn="bl" rotWithShape="0"/>
            </a:effectLst>
            <a:scene3d>
              <a:camera prst="perspectiveContrastingLeftFacing">
                <a:rot lat="300000" lon="19800000" rev="0"/>
              </a:camera>
              <a:lightRig rig="threePt" dir="t">
                <a:rot lat="0" lon="0" rev="2700000"/>
              </a:lightRig>
            </a:scene3d>
            <a:sp3d>
              <a:bevelT w="63500" h="50800"/>
            </a:sp3d>
          </p:spPr>
        </p:pic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7929" y="5119402"/>
              <a:ext cx="5609001" cy="1117911"/>
            </a:xfrm>
            <a:prstGeom prst="rect">
              <a:avLst/>
            </a:prstGeom>
            <a:ln>
              <a:noFill/>
            </a:ln>
            <a:effectLst>
              <a:reflection blurRad="12700" stA="30000" endPos="30000" dist="5000" dir="5400000" sy="-100000" algn="bl" rotWithShape="0"/>
            </a:effectLst>
            <a:scene3d>
              <a:camera prst="perspectiveContrastingLeftFacing">
                <a:rot lat="300000" lon="19800000" rev="0"/>
              </a:camera>
              <a:lightRig rig="threePt" dir="t">
                <a:rot lat="0" lon="0" rev="2700000"/>
              </a:lightRig>
            </a:scene3d>
            <a:sp3d>
              <a:bevelT w="63500" h="50800"/>
            </a:sp3d>
          </p:spPr>
        </p:pic>
      </p:grpSp>
    </p:spTree>
    <p:extLst>
      <p:ext uri="{BB962C8B-B14F-4D97-AF65-F5344CB8AC3E}">
        <p14:creationId xmlns:p14="http://schemas.microsoft.com/office/powerpoint/2010/main" val="2037286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Primeiro Programa Console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primeiro </a:t>
            </a:r>
            <a:r>
              <a:rPr lang="pt-BR" dirty="0">
                <a:solidFill>
                  <a:schemeClr val="accent3"/>
                </a:solidFill>
              </a:rPr>
              <a:t>programa</a:t>
            </a:r>
            <a:r>
              <a:rPr lang="pt-BR" dirty="0"/>
              <a:t> em </a:t>
            </a:r>
            <a:r>
              <a:rPr lang="pt-BR" dirty="0">
                <a:solidFill>
                  <a:schemeClr val="accent1"/>
                </a:solidFill>
              </a:rPr>
              <a:t>modo texto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109728" indent="0">
              <a:buNone/>
            </a:pPr>
            <a:endParaRPr lang="pt-BR" dirty="0"/>
          </a:p>
        </p:txBody>
      </p:sp>
      <p:sp>
        <p:nvSpPr>
          <p:cNvPr id="7" name="CaixaDeTexto 35"/>
          <p:cNvSpPr txBox="1"/>
          <p:nvPr/>
        </p:nvSpPr>
        <p:spPr>
          <a:xfrm>
            <a:off x="1110926" y="3206833"/>
            <a:ext cx="47564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kern="0" dirty="0">
                <a:solidFill>
                  <a:schemeClr val="accent1">
                    <a:lumMod val="75000"/>
                  </a:schemeClr>
                </a:solidFill>
                <a:latin typeface="Consolas"/>
              </a:rPr>
              <a:t>#</a:t>
            </a:r>
            <a:r>
              <a:rPr lang="pt-BR" kern="0" dirty="0">
                <a:solidFill>
                  <a:schemeClr val="accent1"/>
                </a:solidFill>
                <a:latin typeface="Consolas"/>
              </a:rPr>
              <a:t>include</a:t>
            </a:r>
            <a:r>
              <a:rPr lang="pt-BR" kern="0" dirty="0">
                <a:solidFill>
                  <a:schemeClr val="accent1">
                    <a:lumMod val="75000"/>
                  </a:schemeClr>
                </a:solidFill>
                <a:latin typeface="Consolas"/>
              </a:rPr>
              <a:t> </a:t>
            </a:r>
            <a:r>
              <a:rPr lang="pt-BR" kern="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</a:rPr>
              <a:t>&lt;iostream&gt;</a:t>
            </a:r>
          </a:p>
          <a:p>
            <a:pPr>
              <a:defRPr/>
            </a:pPr>
            <a:r>
              <a:rPr lang="pt-BR" kern="0" dirty="0">
                <a:solidFill>
                  <a:schemeClr val="accent1"/>
                </a:solidFill>
                <a:latin typeface="Consolas"/>
              </a:rPr>
              <a:t>using</a:t>
            </a:r>
            <a:r>
              <a:rPr lang="pt-BR" kern="0" dirty="0">
                <a:solidFill>
                  <a:schemeClr val="accent1">
                    <a:lumMod val="75000"/>
                  </a:schemeClr>
                </a:solidFill>
                <a:latin typeface="Consolas"/>
              </a:rPr>
              <a:t> </a:t>
            </a:r>
            <a:r>
              <a:rPr lang="pt-BR" kern="0" dirty="0">
                <a:solidFill>
                  <a:schemeClr val="accent1"/>
                </a:solidFill>
                <a:latin typeface="Consolas"/>
              </a:rPr>
              <a:t>namespace</a:t>
            </a:r>
            <a:r>
              <a:rPr lang="pt-BR" kern="0" dirty="0">
                <a:solidFill>
                  <a:schemeClr val="accent1">
                    <a:lumMod val="75000"/>
                  </a:schemeClr>
                </a:solidFill>
                <a:latin typeface="Consolas"/>
              </a:rPr>
              <a:t> </a:t>
            </a:r>
            <a:r>
              <a:rPr lang="pt-BR" kern="0" dirty="0" err="1">
                <a:latin typeface="Consolas"/>
              </a:rPr>
              <a:t>std</a:t>
            </a:r>
            <a:r>
              <a:rPr lang="pt-BR" kern="0" dirty="0">
                <a:latin typeface="Consolas"/>
              </a:rPr>
              <a:t>;</a:t>
            </a:r>
          </a:p>
          <a:p>
            <a:pPr>
              <a:defRPr/>
            </a:pPr>
            <a:endParaRPr lang="pt-BR" kern="0" dirty="0">
              <a:latin typeface="Consolas"/>
            </a:endParaRPr>
          </a:p>
          <a:p>
            <a:pPr>
              <a:defRPr/>
            </a:pPr>
            <a:r>
              <a:rPr lang="pt-BR" kern="0" dirty="0">
                <a:solidFill>
                  <a:schemeClr val="accent1"/>
                </a:solidFill>
                <a:latin typeface="Consolas"/>
              </a:rPr>
              <a:t>int</a:t>
            </a:r>
            <a:r>
              <a:rPr lang="pt-BR" kern="0" dirty="0">
                <a:latin typeface="Consolas"/>
              </a:rPr>
              <a:t> </a:t>
            </a:r>
            <a:r>
              <a:rPr lang="pt-BR" kern="0" dirty="0" err="1">
                <a:latin typeface="Consolas"/>
              </a:rPr>
              <a:t>main</a:t>
            </a:r>
            <a:r>
              <a:rPr lang="pt-BR" kern="0" dirty="0">
                <a:latin typeface="Consolas"/>
              </a:rPr>
              <a:t>()</a:t>
            </a:r>
          </a:p>
          <a:p>
            <a:pPr>
              <a:defRPr/>
            </a:pPr>
            <a:r>
              <a:rPr lang="pt-BR" kern="0" dirty="0">
                <a:latin typeface="Consolas"/>
              </a:rPr>
              <a:t>{</a:t>
            </a:r>
          </a:p>
          <a:p>
            <a:pPr>
              <a:defRPr/>
            </a:pPr>
            <a:r>
              <a:rPr lang="pt-BR" kern="0" dirty="0">
                <a:latin typeface="Consolas"/>
              </a:rPr>
              <a:t>     cout &lt;&lt; </a:t>
            </a:r>
            <a:r>
              <a:rPr lang="pt-BR" kern="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</a:rPr>
              <a:t>"Oi Mundo!"</a:t>
            </a:r>
            <a:r>
              <a:rPr lang="pt-BR" kern="0" dirty="0">
                <a:latin typeface="Consolas"/>
              </a:rPr>
              <a:t> &lt;&lt; </a:t>
            </a:r>
            <a:r>
              <a:rPr lang="pt-BR" kern="0" dirty="0" err="1">
                <a:latin typeface="Consolas"/>
              </a:rPr>
              <a:t>endl</a:t>
            </a:r>
            <a:r>
              <a:rPr lang="pt-BR" kern="0" dirty="0">
                <a:latin typeface="Consolas"/>
              </a:rPr>
              <a:t>;</a:t>
            </a:r>
          </a:p>
          <a:p>
            <a:pPr>
              <a:defRPr/>
            </a:pPr>
            <a:r>
              <a:rPr lang="pt-BR" kern="0" dirty="0">
                <a:latin typeface="Consolas"/>
              </a:rPr>
              <a:t>}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14C21E8-3BD3-4753-8E90-7F3ECA049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56958"/>
            <a:ext cx="4867275" cy="19240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34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Primeiro Programa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primeiro </a:t>
            </a:r>
            <a:r>
              <a:rPr lang="pt-BR" dirty="0">
                <a:solidFill>
                  <a:schemeClr val="accent3"/>
                </a:solidFill>
              </a:rPr>
              <a:t>programa</a:t>
            </a:r>
            <a:r>
              <a:rPr lang="pt-BR" dirty="0"/>
              <a:t> para </a:t>
            </a:r>
            <a:r>
              <a:rPr lang="pt-BR" dirty="0">
                <a:solidFill>
                  <a:schemeClr val="accent1"/>
                </a:solidFill>
              </a:rPr>
              <a:t>Windows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109728" indent="0">
              <a:buNone/>
            </a:pPr>
            <a:endParaRPr lang="pt-BR" dirty="0"/>
          </a:p>
        </p:txBody>
      </p:sp>
      <p:sp>
        <p:nvSpPr>
          <p:cNvPr id="4" name="CaixaDeTexto 35"/>
          <p:cNvSpPr txBox="1"/>
          <p:nvPr/>
        </p:nvSpPr>
        <p:spPr>
          <a:xfrm>
            <a:off x="1064387" y="2929349"/>
            <a:ext cx="75557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pt-BR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&lt;windows.h&gt;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APIENTRY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WinMain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_In_ </a:t>
            </a:r>
            <a:r>
              <a:rPr lang="pt-BR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hInstance, 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_In_opt_ </a:t>
            </a:r>
            <a:r>
              <a:rPr lang="pt-BR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hPrevInstance, 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_In_ </a:t>
            </a:r>
            <a:r>
              <a:rPr lang="pt-BR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LPSTR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lpCmdLine, 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_In_ </a:t>
            </a:r>
            <a:r>
              <a:rPr lang="pt-BR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nCmdShow )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{</a:t>
            </a:r>
          </a:p>
          <a:p>
            <a:endParaRPr lang="pt-BR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MessageBox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"Oi Windows!"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,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"Mensagem"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,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0);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3FE2CF6-7AAF-4594-AC11-58FBAA7CB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1287" y="3320797"/>
            <a:ext cx="15049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757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93CEE232-DB6B-49C1-B018-FC64336F95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3832" y="2055616"/>
            <a:ext cx="5908677" cy="4099145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759D651D-DF59-4676-B1B9-38F69FF3F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Projeto</a:t>
            </a:r>
          </a:p>
        </p:txBody>
      </p:sp>
      <p:pic>
        <p:nvPicPr>
          <p:cNvPr id="5" name="Espaço Reservado para Conteúdo 3">
            <a:extLst>
              <a:ext uri="{FF2B5EF4-FFF2-40B4-BE49-F238E27FC236}">
                <a16:creationId xmlns:a16="http://schemas.microsoft.com/office/drawing/2014/main" id="{AD711ED6-AB75-4361-B25D-58273ECF02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083" t="59886" r="5686" b="25408"/>
          <a:stretch/>
        </p:blipFill>
        <p:spPr>
          <a:xfrm>
            <a:off x="1591519" y="3941068"/>
            <a:ext cx="4536504" cy="1313656"/>
          </a:xfrm>
          <a:prstGeom prst="rect">
            <a:avLst/>
          </a:prstGeom>
          <a:ln w="19050"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0ADDBD9-75B7-4AB5-BE48-08A5B20878AB}"/>
              </a:ext>
            </a:extLst>
          </p:cNvPr>
          <p:cNvSpPr txBox="1"/>
          <p:nvPr/>
        </p:nvSpPr>
        <p:spPr>
          <a:xfrm>
            <a:off x="1299531" y="2217688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Nova janela de </a:t>
            </a:r>
            <a:r>
              <a:rPr lang="pt-BR" b="1" dirty="0"/>
              <a:t>Boas Vindas</a:t>
            </a:r>
            <a:r>
              <a:rPr lang="pt-BR" dirty="0"/>
              <a:t> do Visual Studio 2019</a:t>
            </a:r>
          </a:p>
        </p:txBody>
      </p:sp>
    </p:spTree>
    <p:extLst>
      <p:ext uri="{BB962C8B-B14F-4D97-AF65-F5344CB8AC3E}">
        <p14:creationId xmlns:p14="http://schemas.microsoft.com/office/powerpoint/2010/main" val="3298935572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3287</TotalTime>
  <Words>2945</Words>
  <Application>Microsoft Office PowerPoint</Application>
  <PresentationFormat>Widescreen</PresentationFormat>
  <Paragraphs>495</Paragraphs>
  <Slides>44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Century Gothic</vt:lpstr>
      <vt:lpstr>Consolas</vt:lpstr>
      <vt:lpstr>Verdana</vt:lpstr>
      <vt:lpstr>Trilha de Vapor</vt:lpstr>
      <vt:lpstr>Programação  de janelas</vt:lpstr>
      <vt:lpstr>Computação gráfica é a ciência e arte da comunicação visual através de uma tela de computador e seus dispositivos de interação. </vt:lpstr>
      <vt:lpstr>Programação no Windows</vt:lpstr>
      <vt:lpstr>Programação no Windows</vt:lpstr>
      <vt:lpstr>Programação no Windows</vt:lpstr>
      <vt:lpstr>Programação no Windows</vt:lpstr>
      <vt:lpstr>Primeiro Programa Console</vt:lpstr>
      <vt:lpstr>Primeiro Programa Windows</vt:lpstr>
      <vt:lpstr>Criando um Projeto</vt:lpstr>
      <vt:lpstr>Criando um Projeto</vt:lpstr>
      <vt:lpstr>Criando um Projeto</vt:lpstr>
      <vt:lpstr>Criando um Projeto</vt:lpstr>
      <vt:lpstr>Criando um Projeto</vt:lpstr>
      <vt:lpstr>Criando um Programa</vt:lpstr>
      <vt:lpstr>Criando um Programa</vt:lpstr>
      <vt:lpstr>Criando um Programa</vt:lpstr>
      <vt:lpstr>Criando um Programa</vt:lpstr>
      <vt:lpstr>Criando um Programa</vt:lpstr>
      <vt:lpstr>Criando um Programa</vt:lpstr>
      <vt:lpstr>Criando um Programa</vt:lpstr>
      <vt:lpstr>Os Cabeçalhos</vt:lpstr>
      <vt:lpstr>A Função WinMain</vt:lpstr>
      <vt:lpstr>Os Parâmetros</vt:lpstr>
      <vt:lpstr>A Caixa de Mensagem</vt:lpstr>
      <vt:lpstr>Criação de Janelas</vt:lpstr>
      <vt:lpstr>Criação de Janelas</vt:lpstr>
      <vt:lpstr>Criação de Janelas</vt:lpstr>
      <vt:lpstr>Criação de Janelas</vt:lpstr>
      <vt:lpstr>Criação de Janelas</vt:lpstr>
      <vt:lpstr>Criação de Janelas</vt:lpstr>
      <vt:lpstr>Criação de Janelas</vt:lpstr>
      <vt:lpstr>Criação de Janelas</vt:lpstr>
      <vt:lpstr>Criação de Janelas</vt:lpstr>
      <vt:lpstr>Criação de Janelas</vt:lpstr>
      <vt:lpstr>Criação de Janelas</vt:lpstr>
      <vt:lpstr>Criação de Janelas</vt:lpstr>
      <vt:lpstr>Criação de Janelas</vt:lpstr>
      <vt:lpstr>Criação de Janelas</vt:lpstr>
      <vt:lpstr>Configuração da Janela</vt:lpstr>
      <vt:lpstr>Configuração da Janela</vt:lpstr>
      <vt:lpstr>Configuração da Janela</vt:lpstr>
      <vt:lpstr>Ícones e Cursores</vt:lpstr>
      <vt:lpstr>Ícones e Cursores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</dc:title>
  <dc:creator>Judson Santiago</dc:creator>
  <cp:keywords>Computação Gráfica</cp:keywords>
  <cp:lastModifiedBy>Judson Santiago</cp:lastModifiedBy>
  <cp:revision>24</cp:revision>
  <dcterms:created xsi:type="dcterms:W3CDTF">2019-12-22T00:56:25Z</dcterms:created>
  <dcterms:modified xsi:type="dcterms:W3CDTF">2021-07-24T22:03:45Z</dcterms:modified>
</cp:coreProperties>
</file>