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42"/>
  </p:notesMasterIdLst>
  <p:sldIdLst>
    <p:sldId id="417" r:id="rId2"/>
    <p:sldId id="471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4" r:id="rId15"/>
    <p:sldId id="483" r:id="rId16"/>
    <p:sldId id="485" r:id="rId17"/>
    <p:sldId id="486" r:id="rId18"/>
    <p:sldId id="491" r:id="rId19"/>
    <p:sldId id="492" r:id="rId20"/>
    <p:sldId id="487" r:id="rId21"/>
    <p:sldId id="494" r:id="rId22"/>
    <p:sldId id="493" r:id="rId23"/>
    <p:sldId id="488" r:id="rId24"/>
    <p:sldId id="495" r:id="rId25"/>
    <p:sldId id="496" r:id="rId26"/>
    <p:sldId id="489" r:id="rId27"/>
    <p:sldId id="490" r:id="rId28"/>
    <p:sldId id="497" r:id="rId29"/>
    <p:sldId id="498" r:id="rId30"/>
    <p:sldId id="499" r:id="rId31"/>
    <p:sldId id="500" r:id="rId32"/>
    <p:sldId id="501" r:id="rId33"/>
    <p:sldId id="502" r:id="rId34"/>
    <p:sldId id="503" r:id="rId35"/>
    <p:sldId id="504" r:id="rId36"/>
    <p:sldId id="506" r:id="rId37"/>
    <p:sldId id="507" r:id="rId38"/>
    <p:sldId id="505" r:id="rId39"/>
    <p:sldId id="508" r:id="rId40"/>
    <p:sldId id="47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dson Santiago" initials="JS" lastIdx="1" clrIdx="0">
    <p:extLst>
      <p:ext uri="{19B8F6BF-5375-455C-9EA6-DF929625EA0E}">
        <p15:presenceInfo xmlns:p15="http://schemas.microsoft.com/office/powerpoint/2012/main" userId="ebb108da2f2562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25C0FD-44D9-4B6B-94B3-66B389BA0017}" v="734" dt="2021-08-25T06:48:18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096" autoAdjust="0"/>
  </p:normalViewPr>
  <p:slideViewPr>
    <p:cSldViewPr snapToGrid="0">
      <p:cViewPr varScale="1">
        <p:scale>
          <a:sx n="160" d="100"/>
          <a:sy n="160" d="100"/>
        </p:scale>
        <p:origin x="336" y="88"/>
      </p:cViewPr>
      <p:guideLst/>
    </p:cSldViewPr>
  </p:slideViewPr>
  <p:notesTextViewPr>
    <p:cViewPr>
      <p:scale>
        <a:sx n="1" d="1"/>
        <a:sy n="1" d="1"/>
      </p:scale>
      <p:origin x="0" y="-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A5C3B20-B6F1-4791-A58C-7A6C1E2D04AA}"/>
    <pc:docChg chg="undo redo custSel addSld delSld modSld">
      <pc:chgData name="Judson Santiago" userId="ebb108da2f256286" providerId="LiveId" clId="{7A5C3B20-B6F1-4791-A58C-7A6C1E2D04AA}" dt="2020-09-17T04:57:14.874" v="1752" actId="20577"/>
      <pc:docMkLst>
        <pc:docMk/>
      </pc:docMkLst>
      <pc:sldChg chg="del">
        <pc:chgData name="Judson Santiago" userId="ebb108da2f256286" providerId="LiveId" clId="{7A5C3B20-B6F1-4791-A58C-7A6C1E2D04AA}" dt="2020-09-16T04:25:12.526" v="36" actId="47"/>
        <pc:sldMkLst>
          <pc:docMk/>
          <pc:sldMk cId="3491607458" sldId="407"/>
        </pc:sldMkLst>
      </pc:sldChg>
      <pc:sldChg chg="modSp mod">
        <pc:chgData name="Judson Santiago" userId="ebb108da2f256286" providerId="LiveId" clId="{7A5C3B20-B6F1-4791-A58C-7A6C1E2D04AA}" dt="2020-09-16T04:16:15.972" v="15" actId="20577"/>
        <pc:sldMkLst>
          <pc:docMk/>
          <pc:sldMk cId="3242534635" sldId="417"/>
        </pc:sldMkLst>
        <pc:spChg chg="mod">
          <ac:chgData name="Judson Santiago" userId="ebb108da2f256286" providerId="LiveId" clId="{7A5C3B20-B6F1-4791-A58C-7A6C1E2D04AA}" dt="2020-09-16T04:16:15.972" v="15" actId="20577"/>
          <ac:spMkLst>
            <pc:docMk/>
            <pc:sldMk cId="3242534635" sldId="417"/>
            <ac:spMk id="2" creationId="{8A4882BD-45BC-4EE6-8C6F-5DA5BFD95B1C}"/>
          </ac:spMkLst>
        </pc:spChg>
      </pc:sldChg>
      <pc:sldChg chg="del">
        <pc:chgData name="Judson Santiago" userId="ebb108da2f256286" providerId="LiveId" clId="{7A5C3B20-B6F1-4791-A58C-7A6C1E2D04AA}" dt="2020-09-16T04:25:06.225" v="16" actId="47"/>
        <pc:sldMkLst>
          <pc:docMk/>
          <pc:sldMk cId="1847583087" sldId="450"/>
        </pc:sldMkLst>
      </pc:sldChg>
      <pc:sldChg chg="del">
        <pc:chgData name="Judson Santiago" userId="ebb108da2f256286" providerId="LiveId" clId="{7A5C3B20-B6F1-4791-A58C-7A6C1E2D04AA}" dt="2020-09-16T04:25:11.668" v="32" actId="47"/>
        <pc:sldMkLst>
          <pc:docMk/>
          <pc:sldMk cId="1373441035" sldId="451"/>
        </pc:sldMkLst>
      </pc:sldChg>
      <pc:sldChg chg="del">
        <pc:chgData name="Judson Santiago" userId="ebb108da2f256286" providerId="LiveId" clId="{7A5C3B20-B6F1-4791-A58C-7A6C1E2D04AA}" dt="2020-09-16T04:25:06.721" v="17" actId="47"/>
        <pc:sldMkLst>
          <pc:docMk/>
          <pc:sldMk cId="3038248983" sldId="452"/>
        </pc:sldMkLst>
      </pc:sldChg>
      <pc:sldChg chg="del">
        <pc:chgData name="Judson Santiago" userId="ebb108da2f256286" providerId="LiveId" clId="{7A5C3B20-B6F1-4791-A58C-7A6C1E2D04AA}" dt="2020-09-16T04:25:07.158" v="18" actId="47"/>
        <pc:sldMkLst>
          <pc:docMk/>
          <pc:sldMk cId="368665649" sldId="453"/>
        </pc:sldMkLst>
      </pc:sldChg>
      <pc:sldChg chg="del">
        <pc:chgData name="Judson Santiago" userId="ebb108da2f256286" providerId="LiveId" clId="{7A5C3B20-B6F1-4791-A58C-7A6C1E2D04AA}" dt="2020-09-16T04:25:07.628" v="19" actId="47"/>
        <pc:sldMkLst>
          <pc:docMk/>
          <pc:sldMk cId="197660331" sldId="454"/>
        </pc:sldMkLst>
      </pc:sldChg>
      <pc:sldChg chg="del">
        <pc:chgData name="Judson Santiago" userId="ebb108da2f256286" providerId="LiveId" clId="{7A5C3B20-B6F1-4791-A58C-7A6C1E2D04AA}" dt="2020-09-16T04:25:08.086" v="20" actId="47"/>
        <pc:sldMkLst>
          <pc:docMk/>
          <pc:sldMk cId="2851758440" sldId="455"/>
        </pc:sldMkLst>
      </pc:sldChg>
      <pc:sldChg chg="del">
        <pc:chgData name="Judson Santiago" userId="ebb108da2f256286" providerId="LiveId" clId="{7A5C3B20-B6F1-4791-A58C-7A6C1E2D04AA}" dt="2020-09-16T04:25:08.982" v="22" actId="47"/>
        <pc:sldMkLst>
          <pc:docMk/>
          <pc:sldMk cId="1115309193" sldId="456"/>
        </pc:sldMkLst>
      </pc:sldChg>
      <pc:sldChg chg="del">
        <pc:chgData name="Judson Santiago" userId="ebb108da2f256286" providerId="LiveId" clId="{7A5C3B20-B6F1-4791-A58C-7A6C1E2D04AA}" dt="2020-09-16T04:25:11.016" v="29" actId="47"/>
        <pc:sldMkLst>
          <pc:docMk/>
          <pc:sldMk cId="1834282693" sldId="457"/>
        </pc:sldMkLst>
      </pc:sldChg>
      <pc:sldChg chg="del">
        <pc:chgData name="Judson Santiago" userId="ebb108da2f256286" providerId="LiveId" clId="{7A5C3B20-B6F1-4791-A58C-7A6C1E2D04AA}" dt="2020-09-16T04:25:08.566" v="21" actId="47"/>
        <pc:sldMkLst>
          <pc:docMk/>
          <pc:sldMk cId="930335260" sldId="458"/>
        </pc:sldMkLst>
      </pc:sldChg>
      <pc:sldChg chg="del">
        <pc:chgData name="Judson Santiago" userId="ebb108da2f256286" providerId="LiveId" clId="{7A5C3B20-B6F1-4791-A58C-7A6C1E2D04AA}" dt="2020-09-16T04:25:09.326" v="23" actId="47"/>
        <pc:sldMkLst>
          <pc:docMk/>
          <pc:sldMk cId="3925467842" sldId="459"/>
        </pc:sldMkLst>
      </pc:sldChg>
      <pc:sldChg chg="del">
        <pc:chgData name="Judson Santiago" userId="ebb108da2f256286" providerId="LiveId" clId="{7A5C3B20-B6F1-4791-A58C-7A6C1E2D04AA}" dt="2020-09-16T04:25:09.701" v="24" actId="47"/>
        <pc:sldMkLst>
          <pc:docMk/>
          <pc:sldMk cId="3230465021" sldId="460"/>
        </pc:sldMkLst>
      </pc:sldChg>
      <pc:sldChg chg="del">
        <pc:chgData name="Judson Santiago" userId="ebb108da2f256286" providerId="LiveId" clId="{7A5C3B20-B6F1-4791-A58C-7A6C1E2D04AA}" dt="2020-09-16T04:25:09.976" v="25" actId="47"/>
        <pc:sldMkLst>
          <pc:docMk/>
          <pc:sldMk cId="2096815850" sldId="461"/>
        </pc:sldMkLst>
      </pc:sldChg>
      <pc:sldChg chg="del">
        <pc:chgData name="Judson Santiago" userId="ebb108da2f256286" providerId="LiveId" clId="{7A5C3B20-B6F1-4791-A58C-7A6C1E2D04AA}" dt="2020-09-16T04:25:10.265" v="26" actId="47"/>
        <pc:sldMkLst>
          <pc:docMk/>
          <pc:sldMk cId="1257904419" sldId="462"/>
        </pc:sldMkLst>
      </pc:sldChg>
      <pc:sldChg chg="del">
        <pc:chgData name="Judson Santiago" userId="ebb108da2f256286" providerId="LiveId" clId="{7A5C3B20-B6F1-4791-A58C-7A6C1E2D04AA}" dt="2020-09-16T04:25:10.525" v="27" actId="47"/>
        <pc:sldMkLst>
          <pc:docMk/>
          <pc:sldMk cId="3792415003" sldId="463"/>
        </pc:sldMkLst>
      </pc:sldChg>
      <pc:sldChg chg="del">
        <pc:chgData name="Judson Santiago" userId="ebb108da2f256286" providerId="LiveId" clId="{7A5C3B20-B6F1-4791-A58C-7A6C1E2D04AA}" dt="2020-09-16T04:25:10.769" v="28" actId="47"/>
        <pc:sldMkLst>
          <pc:docMk/>
          <pc:sldMk cId="3860049748" sldId="464"/>
        </pc:sldMkLst>
      </pc:sldChg>
      <pc:sldChg chg="del">
        <pc:chgData name="Judson Santiago" userId="ebb108da2f256286" providerId="LiveId" clId="{7A5C3B20-B6F1-4791-A58C-7A6C1E2D04AA}" dt="2020-09-16T04:25:11.246" v="30" actId="47"/>
        <pc:sldMkLst>
          <pc:docMk/>
          <pc:sldMk cId="2668845449" sldId="465"/>
        </pc:sldMkLst>
      </pc:sldChg>
      <pc:sldChg chg="del">
        <pc:chgData name="Judson Santiago" userId="ebb108da2f256286" providerId="LiveId" clId="{7A5C3B20-B6F1-4791-A58C-7A6C1E2D04AA}" dt="2020-09-16T04:25:11.879" v="33" actId="47"/>
        <pc:sldMkLst>
          <pc:docMk/>
          <pc:sldMk cId="2485977539" sldId="466"/>
        </pc:sldMkLst>
      </pc:sldChg>
      <pc:sldChg chg="del">
        <pc:chgData name="Judson Santiago" userId="ebb108da2f256286" providerId="LiveId" clId="{7A5C3B20-B6F1-4791-A58C-7A6C1E2D04AA}" dt="2020-09-16T04:25:11.440" v="31" actId="47"/>
        <pc:sldMkLst>
          <pc:docMk/>
          <pc:sldMk cId="1311076541" sldId="467"/>
        </pc:sldMkLst>
      </pc:sldChg>
      <pc:sldChg chg="del">
        <pc:chgData name="Judson Santiago" userId="ebb108da2f256286" providerId="LiveId" clId="{7A5C3B20-B6F1-4791-A58C-7A6C1E2D04AA}" dt="2020-09-16T04:25:12.099" v="34" actId="47"/>
        <pc:sldMkLst>
          <pc:docMk/>
          <pc:sldMk cId="1287050285" sldId="468"/>
        </pc:sldMkLst>
      </pc:sldChg>
      <pc:sldChg chg="del">
        <pc:chgData name="Judson Santiago" userId="ebb108da2f256286" providerId="LiveId" clId="{7A5C3B20-B6F1-4791-A58C-7A6C1E2D04AA}" dt="2020-09-16T04:25:12.311" v="35" actId="47"/>
        <pc:sldMkLst>
          <pc:docMk/>
          <pc:sldMk cId="2273951282" sldId="469"/>
        </pc:sldMkLst>
      </pc:sldChg>
      <pc:sldChg chg="delSp modSp mod delAnim">
        <pc:chgData name="Judson Santiago" userId="ebb108da2f256286" providerId="LiveId" clId="{7A5C3B20-B6F1-4791-A58C-7A6C1E2D04AA}" dt="2020-09-16T04:25:24.517" v="40" actId="478"/>
        <pc:sldMkLst>
          <pc:docMk/>
          <pc:sldMk cId="1407754642" sldId="470"/>
        </pc:sldMkLst>
        <pc:spChg chg="mod">
          <ac:chgData name="Judson Santiago" userId="ebb108da2f256286" providerId="LiveId" clId="{7A5C3B20-B6F1-4791-A58C-7A6C1E2D04AA}" dt="2020-09-16T04:25:19.955" v="39" actId="20577"/>
          <ac:spMkLst>
            <pc:docMk/>
            <pc:sldMk cId="1407754642" sldId="470"/>
            <ac:spMk id="3" creationId="{D7CC4DA7-78EA-4B4E-B927-322B57EA5F78}"/>
          </ac:spMkLst>
        </pc:spChg>
        <pc:spChg chg="del">
          <ac:chgData name="Judson Santiago" userId="ebb108da2f256286" providerId="LiveId" clId="{7A5C3B20-B6F1-4791-A58C-7A6C1E2D04AA}" dt="2020-09-16T04:25:24.517" v="40" actId="478"/>
          <ac:spMkLst>
            <pc:docMk/>
            <pc:sldMk cId="1407754642" sldId="470"/>
            <ac:spMk id="4" creationId="{5D526A3B-171D-47C8-BFC1-01175EE90FEB}"/>
          </ac:spMkLst>
        </pc:spChg>
        <pc:spChg chg="del">
          <ac:chgData name="Judson Santiago" userId="ebb108da2f256286" providerId="LiveId" clId="{7A5C3B20-B6F1-4791-A58C-7A6C1E2D04AA}" dt="2020-09-16T04:25:24.517" v="40" actId="478"/>
          <ac:spMkLst>
            <pc:docMk/>
            <pc:sldMk cId="1407754642" sldId="470"/>
            <ac:spMk id="15" creationId="{3D9C1C42-30AB-44A5-877B-190B8ABABB07}"/>
          </ac:spMkLst>
        </pc:spChg>
        <pc:grpChg chg="del">
          <ac:chgData name="Judson Santiago" userId="ebb108da2f256286" providerId="LiveId" clId="{7A5C3B20-B6F1-4791-A58C-7A6C1E2D04AA}" dt="2020-09-16T04:25:24.517" v="40" actId="478"/>
          <ac:grpSpMkLst>
            <pc:docMk/>
            <pc:sldMk cId="1407754642" sldId="470"/>
            <ac:grpSpMk id="5" creationId="{4836C071-7173-4A6C-9281-B23092E14FD1}"/>
          </ac:grpSpMkLst>
        </pc:grpChg>
        <pc:cxnChg chg="mod">
          <ac:chgData name="Judson Santiago" userId="ebb108da2f256286" providerId="LiveId" clId="{7A5C3B20-B6F1-4791-A58C-7A6C1E2D04AA}" dt="2020-09-16T04:25:24.517" v="40" actId="478"/>
          <ac:cxnSpMkLst>
            <pc:docMk/>
            <pc:sldMk cId="1407754642" sldId="470"/>
            <ac:cxnSpMk id="7" creationId="{C3CBDC0B-40B9-4A24-8772-EEFACE088636}"/>
          </ac:cxnSpMkLst>
        </pc:cxnChg>
        <pc:cxnChg chg="mod">
          <ac:chgData name="Judson Santiago" userId="ebb108da2f256286" providerId="LiveId" clId="{7A5C3B20-B6F1-4791-A58C-7A6C1E2D04AA}" dt="2020-09-16T04:25:24.517" v="40" actId="478"/>
          <ac:cxnSpMkLst>
            <pc:docMk/>
            <pc:sldMk cId="1407754642" sldId="470"/>
            <ac:cxnSpMk id="12" creationId="{0BA7CA69-9DFA-447F-9522-19957AC48E89}"/>
          </ac:cxnSpMkLst>
        </pc:cxnChg>
      </pc:sldChg>
      <pc:sldChg chg="addSp delSp modSp new mod">
        <pc:chgData name="Judson Santiago" userId="ebb108da2f256286" providerId="LiveId" clId="{7A5C3B20-B6F1-4791-A58C-7A6C1E2D04AA}" dt="2020-09-17T04:57:14.874" v="1752" actId="20577"/>
        <pc:sldMkLst>
          <pc:docMk/>
          <pc:sldMk cId="3494662901" sldId="471"/>
        </pc:sldMkLst>
        <pc:spChg chg="mod">
          <ac:chgData name="Judson Santiago" userId="ebb108da2f256286" providerId="LiveId" clId="{7A5C3B20-B6F1-4791-A58C-7A6C1E2D04AA}" dt="2020-09-16T04:25:53.459" v="63" actId="20577"/>
          <ac:spMkLst>
            <pc:docMk/>
            <pc:sldMk cId="3494662901" sldId="471"/>
            <ac:spMk id="2" creationId="{1220D61E-27C9-4E50-A33B-D20F8C099F78}"/>
          </ac:spMkLst>
        </pc:spChg>
        <pc:spChg chg="mod">
          <ac:chgData name="Judson Santiago" userId="ebb108da2f256286" providerId="LiveId" clId="{7A5C3B20-B6F1-4791-A58C-7A6C1E2D04AA}" dt="2020-09-17T04:57:14.874" v="1752" actId="20577"/>
          <ac:spMkLst>
            <pc:docMk/>
            <pc:sldMk cId="3494662901" sldId="471"/>
            <ac:spMk id="3" creationId="{29EA24B5-52BD-4C3D-B091-EA7516B5ADCA}"/>
          </ac:spMkLst>
        </pc:spChg>
        <pc:spChg chg="add mod">
          <ac:chgData name="Judson Santiago" userId="ebb108da2f256286" providerId="LiveId" clId="{7A5C3B20-B6F1-4791-A58C-7A6C1E2D04AA}" dt="2020-09-17T04:26:16.676" v="1709" actId="1076"/>
          <ac:spMkLst>
            <pc:docMk/>
            <pc:sldMk cId="3494662901" sldId="471"/>
            <ac:spMk id="78" creationId="{18588F79-48A8-4873-90A2-CEDCFD1C24E9}"/>
          </ac:spMkLst>
        </pc:spChg>
        <pc:spChg chg="add mod">
          <ac:chgData name="Judson Santiago" userId="ebb108da2f256286" providerId="LiveId" clId="{7A5C3B20-B6F1-4791-A58C-7A6C1E2D04AA}" dt="2020-09-17T04:26:16.676" v="1709" actId="1076"/>
          <ac:spMkLst>
            <pc:docMk/>
            <pc:sldMk cId="3494662901" sldId="471"/>
            <ac:spMk id="80" creationId="{A2F787D9-4604-4C66-B0A8-C8EBDA26DF7E}"/>
          </ac:spMkLst>
        </pc:spChg>
        <pc:spChg chg="add del mod">
          <ac:chgData name="Judson Santiago" userId="ebb108da2f256286" providerId="LiveId" clId="{7A5C3B20-B6F1-4791-A58C-7A6C1E2D04AA}" dt="2020-09-17T04:30:11.134" v="1741" actId="478"/>
          <ac:spMkLst>
            <pc:docMk/>
            <pc:sldMk cId="3494662901" sldId="471"/>
            <ac:spMk id="83" creationId="{A692A81F-A2A4-437B-947D-45133AE3B1A7}"/>
          </ac:spMkLst>
        </pc:spChg>
        <pc:grpChg chg="add del mod">
          <ac:chgData name="Judson Santiago" userId="ebb108da2f256286" providerId="LiveId" clId="{7A5C3B20-B6F1-4791-A58C-7A6C1E2D04AA}" dt="2020-09-17T04:18:41.082" v="1667" actId="165"/>
          <ac:grpSpMkLst>
            <pc:docMk/>
            <pc:sldMk cId="3494662901" sldId="471"/>
            <ac:grpSpMk id="28" creationId="{54EFB822-B262-45E5-AAC4-CF7ECCE1C627}"/>
          </ac:grpSpMkLst>
        </pc:grpChg>
        <pc:grpChg chg="add del mod">
          <ac:chgData name="Judson Santiago" userId="ebb108da2f256286" providerId="LiveId" clId="{7A5C3B20-B6F1-4791-A58C-7A6C1E2D04AA}" dt="2020-09-17T04:19:43.056" v="1672" actId="165"/>
          <ac:grpSpMkLst>
            <pc:docMk/>
            <pc:sldMk cId="3494662901" sldId="471"/>
            <ac:grpSpMk id="69" creationId="{06CEC91A-8604-4F49-9E88-3475EF36E2B1}"/>
          </ac:grpSpMkLst>
        </pc:grpChg>
        <pc:grpChg chg="add del mod">
          <ac:chgData name="Judson Santiago" userId="ebb108da2f256286" providerId="LiveId" clId="{7A5C3B20-B6F1-4791-A58C-7A6C1E2D04AA}" dt="2020-09-17T04:24:58.140" v="1700" actId="165"/>
          <ac:grpSpMkLst>
            <pc:docMk/>
            <pc:sldMk cId="3494662901" sldId="471"/>
            <ac:grpSpMk id="77" creationId="{1F108CD9-CF4D-47C9-8E3E-94F533EF456A}"/>
          </ac:grpSpMkLst>
        </pc:grpChg>
        <pc:picChg chg="add del mod">
          <ac:chgData name="Judson Santiago" userId="ebb108da2f256286" providerId="LiveId" clId="{7A5C3B20-B6F1-4791-A58C-7A6C1E2D04AA}" dt="2020-09-17T04:10:04.255" v="1562" actId="478"/>
          <ac:picMkLst>
            <pc:docMk/>
            <pc:sldMk cId="3494662901" sldId="471"/>
            <ac:picMk id="4" creationId="{255DE3AF-B948-4383-9E84-BA4D246F785D}"/>
          </ac:picMkLst>
        </pc:picChg>
        <pc:picChg chg="add mod ord topLvl">
          <ac:chgData name="Judson Santiago" userId="ebb108da2f256286" providerId="LiveId" clId="{7A5C3B20-B6F1-4791-A58C-7A6C1E2D04AA}" dt="2020-09-17T04:26:58.172" v="1713" actId="1076"/>
          <ac:picMkLst>
            <pc:docMk/>
            <pc:sldMk cId="3494662901" sldId="471"/>
            <ac:picMk id="6" creationId="{E52FE774-E7F5-4B1B-9B04-627792FA35E4}"/>
          </ac:picMkLst>
        </pc:picChg>
        <pc:picChg chg="add mod ord topLvl">
          <ac:chgData name="Judson Santiago" userId="ebb108da2f256286" providerId="LiveId" clId="{7A5C3B20-B6F1-4791-A58C-7A6C1E2D04AA}" dt="2020-09-17T04:26:47.388" v="1712" actId="1076"/>
          <ac:picMkLst>
            <pc:docMk/>
            <pc:sldMk cId="3494662901" sldId="471"/>
            <ac:picMk id="8" creationId="{70EFD225-8E97-4B19-8C11-A6EC32F5B317}"/>
          </ac:picMkLst>
        </pc:picChg>
        <pc:picChg chg="add mod ord topLvl">
          <ac:chgData name="Judson Santiago" userId="ebb108da2f256286" providerId="LiveId" clId="{7A5C3B20-B6F1-4791-A58C-7A6C1E2D04AA}" dt="2020-09-17T04:26:36.051" v="1711" actId="166"/>
          <ac:picMkLst>
            <pc:docMk/>
            <pc:sldMk cId="3494662901" sldId="471"/>
            <ac:picMk id="10" creationId="{7F0586CF-B105-4B1A-8C3F-F00C796F5794}"/>
          </ac:picMkLst>
        </pc:picChg>
        <pc:picChg chg="add mod topLvl">
          <ac:chgData name="Judson Santiago" userId="ebb108da2f256286" providerId="LiveId" clId="{7A5C3B20-B6F1-4791-A58C-7A6C1E2D04AA}" dt="2020-09-17T04:26:16.676" v="1709" actId="1076"/>
          <ac:picMkLst>
            <pc:docMk/>
            <pc:sldMk cId="3494662901" sldId="471"/>
            <ac:picMk id="12" creationId="{552168F0-9F14-492D-AC8E-1A5D7DFF9B51}"/>
          </ac:picMkLst>
        </pc:picChg>
        <pc:picChg chg="add del">
          <ac:chgData name="Judson Santiago" userId="ebb108da2f256286" providerId="LiveId" clId="{7A5C3B20-B6F1-4791-A58C-7A6C1E2D04AA}" dt="2020-09-17T04:07:12.665" v="1555" actId="22"/>
          <ac:picMkLst>
            <pc:docMk/>
            <pc:sldMk cId="3494662901" sldId="471"/>
            <ac:picMk id="19" creationId="{524F1368-A584-4CC9-9975-BF9476F42BA6}"/>
          </ac:picMkLst>
        </pc:picChg>
        <pc:picChg chg="add del mod">
          <ac:chgData name="Judson Santiago" userId="ebb108da2f256286" providerId="LiveId" clId="{7A5C3B20-B6F1-4791-A58C-7A6C1E2D04AA}" dt="2020-09-17T04:07:49.583" v="1561" actId="478"/>
          <ac:picMkLst>
            <pc:docMk/>
            <pc:sldMk cId="3494662901" sldId="471"/>
            <ac:picMk id="23" creationId="{51AF9009-7937-46B3-AE64-1F99AFF8FAA9}"/>
          </ac:picMkLst>
        </pc:picChg>
        <pc:picChg chg="add mod ord topLvl modCrop">
          <ac:chgData name="Judson Santiago" userId="ebb108da2f256286" providerId="LiveId" clId="{7A5C3B20-B6F1-4791-A58C-7A6C1E2D04AA}" dt="2020-09-17T04:26:16.676" v="1709" actId="1076"/>
          <ac:picMkLst>
            <pc:docMk/>
            <pc:sldMk cId="3494662901" sldId="471"/>
            <ac:picMk id="24" creationId="{7DE44CA2-5E3B-4178-AE16-CA3A5A5AEAB4}"/>
          </ac:picMkLst>
        </pc:picChg>
        <pc:picChg chg="add mod ord topLvl">
          <ac:chgData name="Judson Santiago" userId="ebb108da2f256286" providerId="LiveId" clId="{7A5C3B20-B6F1-4791-A58C-7A6C1E2D04AA}" dt="2020-09-17T04:26:58.172" v="1713" actId="1076"/>
          <ac:picMkLst>
            <pc:docMk/>
            <pc:sldMk cId="3494662901" sldId="471"/>
            <ac:picMk id="27" creationId="{1B368905-FB99-40EA-8107-EA0C4822ED26}"/>
          </ac:picMkLst>
        </pc:picChg>
        <pc:picChg chg="add del mod">
          <ac:chgData name="Judson Santiago" userId="ebb108da2f256286" providerId="LiveId" clId="{7A5C3B20-B6F1-4791-A58C-7A6C1E2D04AA}" dt="2020-09-17T04:17:27.439" v="1646" actId="478"/>
          <ac:picMkLst>
            <pc:docMk/>
            <pc:sldMk cId="3494662901" sldId="471"/>
            <ac:picMk id="30" creationId="{CFE2A06F-D1AF-4B87-A71E-52246973ADA6}"/>
          </ac:picMkLst>
        </pc:picChg>
        <pc:picChg chg="add mod topLvl">
          <ac:chgData name="Judson Santiago" userId="ebb108da2f256286" providerId="LiveId" clId="{7A5C3B20-B6F1-4791-A58C-7A6C1E2D04AA}" dt="2020-09-17T04:27:52.501" v="1718" actId="1076"/>
          <ac:picMkLst>
            <pc:docMk/>
            <pc:sldMk cId="3494662901" sldId="471"/>
            <ac:picMk id="32" creationId="{4C1CAA51-AEB4-4116-9A00-60BCEFD7A63A}"/>
          </ac:picMkLst>
        </pc:picChg>
        <pc:picChg chg="add del mod">
          <ac:chgData name="Judson Santiago" userId="ebb108da2f256286" providerId="LiveId" clId="{7A5C3B20-B6F1-4791-A58C-7A6C1E2D04AA}" dt="2020-09-17T04:17:27.439" v="1646" actId="478"/>
          <ac:picMkLst>
            <pc:docMk/>
            <pc:sldMk cId="3494662901" sldId="471"/>
            <ac:picMk id="34" creationId="{2712EE71-0CBF-4D12-B8B9-E6C85040D945}"/>
          </ac:picMkLst>
        </pc:picChg>
        <pc:picChg chg="add del mod">
          <ac:chgData name="Judson Santiago" userId="ebb108da2f256286" providerId="LiveId" clId="{7A5C3B20-B6F1-4791-A58C-7A6C1E2D04AA}" dt="2020-09-17T04:17:27.439" v="1646" actId="478"/>
          <ac:picMkLst>
            <pc:docMk/>
            <pc:sldMk cId="3494662901" sldId="471"/>
            <ac:picMk id="36" creationId="{BC1963AF-21D5-44F2-B73C-750B7A1F6544}"/>
          </ac:picMkLst>
        </pc:picChg>
        <pc:picChg chg="add del mod">
          <ac:chgData name="Judson Santiago" userId="ebb108da2f256286" providerId="LiveId" clId="{7A5C3B20-B6F1-4791-A58C-7A6C1E2D04AA}" dt="2020-09-17T04:17:27.439" v="1646" actId="478"/>
          <ac:picMkLst>
            <pc:docMk/>
            <pc:sldMk cId="3494662901" sldId="471"/>
            <ac:picMk id="38" creationId="{8B9EEA5A-AFD8-4D9B-9291-356A0B979775}"/>
          </ac:picMkLst>
        </pc:picChg>
        <pc:picChg chg="add del mod">
          <ac:chgData name="Judson Santiago" userId="ebb108da2f256286" providerId="LiveId" clId="{7A5C3B20-B6F1-4791-A58C-7A6C1E2D04AA}" dt="2020-09-17T04:17:27.439" v="1646" actId="478"/>
          <ac:picMkLst>
            <pc:docMk/>
            <pc:sldMk cId="3494662901" sldId="471"/>
            <ac:picMk id="40" creationId="{C18AD77A-56DD-4A30-81B0-E8EE1F2329E8}"/>
          </ac:picMkLst>
        </pc:picChg>
        <pc:picChg chg="add mod topLvl">
          <ac:chgData name="Judson Santiago" userId="ebb108da2f256286" providerId="LiveId" clId="{7A5C3B20-B6F1-4791-A58C-7A6C1E2D04AA}" dt="2020-09-17T04:27:43.707" v="1716" actId="1076"/>
          <ac:picMkLst>
            <pc:docMk/>
            <pc:sldMk cId="3494662901" sldId="471"/>
            <ac:picMk id="42" creationId="{A3F87229-B747-49DA-BA65-92FB480049C0}"/>
          </ac:picMkLst>
        </pc:picChg>
        <pc:picChg chg="add mod topLvl">
          <ac:chgData name="Judson Santiago" userId="ebb108da2f256286" providerId="LiveId" clId="{7A5C3B20-B6F1-4791-A58C-7A6C1E2D04AA}" dt="2020-09-17T04:27:43.707" v="1716" actId="1076"/>
          <ac:picMkLst>
            <pc:docMk/>
            <pc:sldMk cId="3494662901" sldId="471"/>
            <ac:picMk id="44" creationId="{A842A037-74B8-4719-A43F-B39AE0154704}"/>
          </ac:picMkLst>
        </pc:picChg>
        <pc:picChg chg="add mod topLvl">
          <ac:chgData name="Judson Santiago" userId="ebb108da2f256286" providerId="LiveId" clId="{7A5C3B20-B6F1-4791-A58C-7A6C1E2D04AA}" dt="2020-09-17T04:27:43.707" v="1716" actId="1076"/>
          <ac:picMkLst>
            <pc:docMk/>
            <pc:sldMk cId="3494662901" sldId="471"/>
            <ac:picMk id="46" creationId="{0FE3BEAF-5C9C-43A9-B978-CC2B1DDAD5AA}"/>
          </ac:picMkLst>
        </pc:picChg>
        <pc:picChg chg="add mod topLvl">
          <ac:chgData name="Judson Santiago" userId="ebb108da2f256286" providerId="LiveId" clId="{7A5C3B20-B6F1-4791-A58C-7A6C1E2D04AA}" dt="2020-09-17T04:27:43.707" v="1716" actId="1076"/>
          <ac:picMkLst>
            <pc:docMk/>
            <pc:sldMk cId="3494662901" sldId="471"/>
            <ac:picMk id="48" creationId="{B92FF67B-92D2-4C8B-93B9-587461667C9A}"/>
          </ac:picMkLst>
        </pc:picChg>
        <pc:picChg chg="add mod topLvl">
          <ac:chgData name="Judson Santiago" userId="ebb108da2f256286" providerId="LiveId" clId="{7A5C3B20-B6F1-4791-A58C-7A6C1E2D04AA}" dt="2020-09-17T04:27:43.707" v="1716" actId="1076"/>
          <ac:picMkLst>
            <pc:docMk/>
            <pc:sldMk cId="3494662901" sldId="471"/>
            <ac:picMk id="50" creationId="{AA8FFED2-35EF-48C7-9AFE-6C40DBB5D4B3}"/>
          </ac:picMkLst>
        </pc:picChg>
        <pc:picChg chg="add mod topLvl">
          <ac:chgData name="Judson Santiago" userId="ebb108da2f256286" providerId="LiveId" clId="{7A5C3B20-B6F1-4791-A58C-7A6C1E2D04AA}" dt="2020-09-17T04:27:48.664" v="1717" actId="1076"/>
          <ac:picMkLst>
            <pc:docMk/>
            <pc:sldMk cId="3494662901" sldId="471"/>
            <ac:picMk id="52" creationId="{50C01846-1779-4020-B146-35543C7650DC}"/>
          </ac:picMkLst>
        </pc:picChg>
        <pc:picChg chg="add mod topLvl">
          <ac:chgData name="Judson Santiago" userId="ebb108da2f256286" providerId="LiveId" clId="{7A5C3B20-B6F1-4791-A58C-7A6C1E2D04AA}" dt="2020-09-17T04:27:48.664" v="1717" actId="1076"/>
          <ac:picMkLst>
            <pc:docMk/>
            <pc:sldMk cId="3494662901" sldId="471"/>
            <ac:picMk id="54" creationId="{A66BDBA7-E614-4CF9-B833-1268C9487AB7}"/>
          </ac:picMkLst>
        </pc:picChg>
        <pc:picChg chg="add mod topLvl">
          <ac:chgData name="Judson Santiago" userId="ebb108da2f256286" providerId="LiveId" clId="{7A5C3B20-B6F1-4791-A58C-7A6C1E2D04AA}" dt="2020-09-17T04:27:48.664" v="1717" actId="1076"/>
          <ac:picMkLst>
            <pc:docMk/>
            <pc:sldMk cId="3494662901" sldId="471"/>
            <ac:picMk id="56" creationId="{CBF70BF6-0AC2-416D-9AEA-8E7C50218C5F}"/>
          </ac:picMkLst>
        </pc:picChg>
        <pc:picChg chg="add mod topLvl">
          <ac:chgData name="Judson Santiago" userId="ebb108da2f256286" providerId="LiveId" clId="{7A5C3B20-B6F1-4791-A58C-7A6C1E2D04AA}" dt="2020-09-17T04:27:48.664" v="1717" actId="1076"/>
          <ac:picMkLst>
            <pc:docMk/>
            <pc:sldMk cId="3494662901" sldId="471"/>
            <ac:picMk id="58" creationId="{EF7A261C-9B18-4A2B-A365-72F690DB4DAD}"/>
          </ac:picMkLst>
        </pc:picChg>
        <pc:picChg chg="add mod topLvl">
          <ac:chgData name="Judson Santiago" userId="ebb108da2f256286" providerId="LiveId" clId="{7A5C3B20-B6F1-4791-A58C-7A6C1E2D04AA}" dt="2020-09-17T04:27:08.021" v="1714" actId="1076"/>
          <ac:picMkLst>
            <pc:docMk/>
            <pc:sldMk cId="3494662901" sldId="471"/>
            <ac:picMk id="60" creationId="{DB7393EC-20FD-4AEE-8410-1038F48ACB6F}"/>
          </ac:picMkLst>
        </pc:picChg>
        <pc:picChg chg="add mod topLvl">
          <ac:chgData name="Judson Santiago" userId="ebb108da2f256286" providerId="LiveId" clId="{7A5C3B20-B6F1-4791-A58C-7A6C1E2D04AA}" dt="2020-09-17T04:27:48.664" v="1717" actId="1076"/>
          <ac:picMkLst>
            <pc:docMk/>
            <pc:sldMk cId="3494662901" sldId="471"/>
            <ac:picMk id="62" creationId="{D7314ABF-01C9-41C4-849C-4EA389655DCF}"/>
          </ac:picMkLst>
        </pc:picChg>
        <pc:picChg chg="add mod topLvl">
          <ac:chgData name="Judson Santiago" userId="ebb108da2f256286" providerId="LiveId" clId="{7A5C3B20-B6F1-4791-A58C-7A6C1E2D04AA}" dt="2020-09-17T04:27:48.664" v="1717" actId="1076"/>
          <ac:picMkLst>
            <pc:docMk/>
            <pc:sldMk cId="3494662901" sldId="471"/>
            <ac:picMk id="64" creationId="{4D4B7192-917D-4373-BF5E-085AF7C9FB06}"/>
          </ac:picMkLst>
        </pc:picChg>
        <pc:picChg chg="add mod topLvl">
          <ac:chgData name="Judson Santiago" userId="ebb108da2f256286" providerId="LiveId" clId="{7A5C3B20-B6F1-4791-A58C-7A6C1E2D04AA}" dt="2020-09-17T04:27:48.664" v="1717" actId="1076"/>
          <ac:picMkLst>
            <pc:docMk/>
            <pc:sldMk cId="3494662901" sldId="471"/>
            <ac:picMk id="66" creationId="{5CD4FF89-BBD2-444D-9AA5-8988E710F436}"/>
          </ac:picMkLst>
        </pc:picChg>
        <pc:picChg chg="add mod topLvl">
          <ac:chgData name="Judson Santiago" userId="ebb108da2f256286" providerId="LiveId" clId="{7A5C3B20-B6F1-4791-A58C-7A6C1E2D04AA}" dt="2020-09-17T04:27:33.067" v="1715" actId="1076"/>
          <ac:picMkLst>
            <pc:docMk/>
            <pc:sldMk cId="3494662901" sldId="471"/>
            <ac:picMk id="68" creationId="{F2302755-365F-43E4-B3CD-0DDFC98B8489}"/>
          </ac:picMkLst>
        </pc:picChg>
        <pc:picChg chg="add mod topLvl">
          <ac:chgData name="Judson Santiago" userId="ebb108da2f256286" providerId="LiveId" clId="{7A5C3B20-B6F1-4791-A58C-7A6C1E2D04AA}" dt="2020-09-17T04:27:43.707" v="1716" actId="1076"/>
          <ac:picMkLst>
            <pc:docMk/>
            <pc:sldMk cId="3494662901" sldId="471"/>
            <ac:picMk id="74" creationId="{4A9E7823-C7B9-410A-AE1B-299AED6C5E34}"/>
          </ac:picMkLst>
        </pc:picChg>
        <pc:picChg chg="add mod topLvl">
          <ac:chgData name="Judson Santiago" userId="ebb108da2f256286" providerId="LiveId" clId="{7A5C3B20-B6F1-4791-A58C-7A6C1E2D04AA}" dt="2020-09-17T04:27:43.707" v="1716" actId="1076"/>
          <ac:picMkLst>
            <pc:docMk/>
            <pc:sldMk cId="3494662901" sldId="471"/>
            <ac:picMk id="76" creationId="{72748A54-685D-4A1E-8EB3-93F62B11475E}"/>
          </ac:picMkLst>
        </pc:picChg>
        <pc:picChg chg="add del mod">
          <ac:chgData name="Judson Santiago" userId="ebb108da2f256286" providerId="LiveId" clId="{7A5C3B20-B6F1-4791-A58C-7A6C1E2D04AA}" dt="2020-09-17T04:29:40.293" v="1729" actId="478"/>
          <ac:picMkLst>
            <pc:docMk/>
            <pc:sldMk cId="3494662901" sldId="471"/>
            <ac:picMk id="82" creationId="{9D57ACEE-97EE-436B-899A-897B05788A3C}"/>
          </ac:picMkLst>
        </pc:picChg>
        <pc:cxnChg chg="add del">
          <ac:chgData name="Judson Santiago" userId="ebb108da2f256286" providerId="LiveId" clId="{7A5C3B20-B6F1-4791-A58C-7A6C1E2D04AA}" dt="2020-09-17T04:06:50.984" v="1551" actId="478"/>
          <ac:cxnSpMkLst>
            <pc:docMk/>
            <pc:sldMk cId="3494662901" sldId="471"/>
            <ac:cxnSpMk id="14" creationId="{88DA36EE-66FD-40DA-97AB-BED4D9A528F0}"/>
          </ac:cxnSpMkLst>
        </pc:cxnChg>
        <pc:cxnChg chg="add del mod topLvl">
          <ac:chgData name="Judson Santiago" userId="ebb108da2f256286" providerId="LiveId" clId="{7A5C3B20-B6F1-4791-A58C-7A6C1E2D04AA}" dt="2020-09-17T04:25:00.854" v="1701" actId="478"/>
          <ac:cxnSpMkLst>
            <pc:docMk/>
            <pc:sldMk cId="3494662901" sldId="471"/>
            <ac:cxnSpMk id="16" creationId="{30A08031-13C9-4352-8BC3-08A983001F6A}"/>
          </ac:cxnSpMkLst>
        </pc:cxnChg>
        <pc:cxnChg chg="add del mod topLvl">
          <ac:chgData name="Judson Santiago" userId="ebb108da2f256286" providerId="LiveId" clId="{7A5C3B20-B6F1-4791-A58C-7A6C1E2D04AA}" dt="2020-09-17T04:25:20.446" v="1706" actId="478"/>
          <ac:cxnSpMkLst>
            <pc:docMk/>
            <pc:sldMk cId="3494662901" sldId="471"/>
            <ac:cxnSpMk id="20" creationId="{A47700F3-E717-456A-9B12-74079B298009}"/>
          </ac:cxnSpMkLst>
        </pc:cxnChg>
      </pc:sldChg>
      <pc:sldChg chg="modSp new mod">
        <pc:chgData name="Judson Santiago" userId="ebb108da2f256286" providerId="LiveId" clId="{7A5C3B20-B6F1-4791-A58C-7A6C1E2D04AA}" dt="2020-09-16T04:29:45.266" v="386" actId="20577"/>
        <pc:sldMkLst>
          <pc:docMk/>
          <pc:sldMk cId="1230921466" sldId="472"/>
        </pc:sldMkLst>
        <pc:spChg chg="mod">
          <ac:chgData name="Judson Santiago" userId="ebb108da2f256286" providerId="LiveId" clId="{7A5C3B20-B6F1-4791-A58C-7A6C1E2D04AA}" dt="2020-09-16T04:28:11.587" v="189" actId="20577"/>
          <ac:spMkLst>
            <pc:docMk/>
            <pc:sldMk cId="1230921466" sldId="472"/>
            <ac:spMk id="2" creationId="{D202A099-791A-4572-A3E2-579C0EC91A6B}"/>
          </ac:spMkLst>
        </pc:spChg>
        <pc:spChg chg="mod">
          <ac:chgData name="Judson Santiago" userId="ebb108da2f256286" providerId="LiveId" clId="{7A5C3B20-B6F1-4791-A58C-7A6C1E2D04AA}" dt="2020-09-16T04:29:45.266" v="386" actId="20577"/>
          <ac:spMkLst>
            <pc:docMk/>
            <pc:sldMk cId="1230921466" sldId="472"/>
            <ac:spMk id="3" creationId="{5088418E-D0F7-4F34-B0A3-8BF55C79E570}"/>
          </ac:spMkLst>
        </pc:spChg>
      </pc:sldChg>
      <pc:sldChg chg="addSp delSp modSp new mod modNotesTx">
        <pc:chgData name="Judson Santiago" userId="ebb108da2f256286" providerId="LiveId" clId="{7A5C3B20-B6F1-4791-A58C-7A6C1E2D04AA}" dt="2020-09-17T04:57:10.533" v="1750" actId="688"/>
        <pc:sldMkLst>
          <pc:docMk/>
          <pc:sldMk cId="2215606017" sldId="473"/>
        </pc:sldMkLst>
        <pc:spChg chg="mod">
          <ac:chgData name="Judson Santiago" userId="ebb108da2f256286" providerId="LiveId" clId="{7A5C3B20-B6F1-4791-A58C-7A6C1E2D04AA}" dt="2020-09-16T06:30:04.467" v="1521" actId="20577"/>
          <ac:spMkLst>
            <pc:docMk/>
            <pc:sldMk cId="2215606017" sldId="473"/>
            <ac:spMk id="2" creationId="{192D9CF3-E573-4A34-AB95-4BF6CEE24ACC}"/>
          </ac:spMkLst>
        </pc:spChg>
        <pc:spChg chg="mod">
          <ac:chgData name="Judson Santiago" userId="ebb108da2f256286" providerId="LiveId" clId="{7A5C3B20-B6F1-4791-A58C-7A6C1E2D04AA}" dt="2020-09-16T06:07:51.974" v="1300" actId="207"/>
          <ac:spMkLst>
            <pc:docMk/>
            <pc:sldMk cId="2215606017" sldId="473"/>
            <ac:spMk id="3" creationId="{D73C3E3E-5376-4BF8-8D00-10B6B2ACAB9B}"/>
          </ac:spMkLst>
        </pc:spChg>
        <pc:spChg chg="add del mod">
          <ac:chgData name="Judson Santiago" userId="ebb108da2f256286" providerId="LiveId" clId="{7A5C3B20-B6F1-4791-A58C-7A6C1E2D04AA}" dt="2020-09-16T05:09:32.837" v="802" actId="478"/>
          <ac:spMkLst>
            <pc:docMk/>
            <pc:sldMk cId="2215606017" sldId="473"/>
            <ac:spMk id="4" creationId="{0A7C642D-7E3A-43C2-A5A4-EA63B3DB2517}"/>
          </ac:spMkLst>
        </pc:spChg>
        <pc:spChg chg="add del mod">
          <ac:chgData name="Judson Santiago" userId="ebb108da2f256286" providerId="LiveId" clId="{7A5C3B20-B6F1-4791-A58C-7A6C1E2D04AA}" dt="2020-09-16T05:42:39.361" v="1018" actId="478"/>
          <ac:spMkLst>
            <pc:docMk/>
            <pc:sldMk cId="2215606017" sldId="473"/>
            <ac:spMk id="7" creationId="{9D26DFE5-DA11-4867-9928-A23BA74BE297}"/>
          </ac:spMkLst>
        </pc:spChg>
        <pc:spChg chg="add del mod topLvl">
          <ac:chgData name="Judson Santiago" userId="ebb108da2f256286" providerId="LiveId" clId="{7A5C3B20-B6F1-4791-A58C-7A6C1E2D04AA}" dt="2020-09-16T06:01:10.194" v="1189" actId="165"/>
          <ac:spMkLst>
            <pc:docMk/>
            <pc:sldMk cId="2215606017" sldId="473"/>
            <ac:spMk id="8" creationId="{4F6961F3-CBC0-4F61-B511-CFDF5468C015}"/>
          </ac:spMkLst>
        </pc:spChg>
        <pc:spChg chg="add mod topLvl">
          <ac:chgData name="Judson Santiago" userId="ebb108da2f256286" providerId="LiveId" clId="{7A5C3B20-B6F1-4791-A58C-7A6C1E2D04AA}" dt="2020-09-16T06:01:28.296" v="1196" actId="207"/>
          <ac:spMkLst>
            <pc:docMk/>
            <pc:sldMk cId="2215606017" sldId="473"/>
            <ac:spMk id="9" creationId="{CCF9E811-FAB5-4ADD-9C7A-2EA930E54420}"/>
          </ac:spMkLst>
        </pc:spChg>
        <pc:spChg chg="add del mod topLvl">
          <ac:chgData name="Judson Santiago" userId="ebb108da2f256286" providerId="LiveId" clId="{7A5C3B20-B6F1-4791-A58C-7A6C1E2D04AA}" dt="2020-09-16T06:05:15.126" v="1296" actId="478"/>
          <ac:spMkLst>
            <pc:docMk/>
            <pc:sldMk cId="2215606017" sldId="473"/>
            <ac:spMk id="12" creationId="{04576373-1530-4180-982B-D814965FDC69}"/>
          </ac:spMkLst>
        </pc:spChg>
        <pc:spChg chg="add mod topLvl">
          <ac:chgData name="Judson Santiago" userId="ebb108da2f256286" providerId="LiveId" clId="{7A5C3B20-B6F1-4791-A58C-7A6C1E2D04AA}" dt="2020-09-16T06:01:10.194" v="1189" actId="165"/>
          <ac:spMkLst>
            <pc:docMk/>
            <pc:sldMk cId="2215606017" sldId="473"/>
            <ac:spMk id="20" creationId="{24EE58D3-784A-4FFB-AB1F-7A5FCF164098}"/>
          </ac:spMkLst>
        </pc:spChg>
        <pc:spChg chg="add mod topLvl">
          <ac:chgData name="Judson Santiago" userId="ebb108da2f256286" providerId="LiveId" clId="{7A5C3B20-B6F1-4791-A58C-7A6C1E2D04AA}" dt="2020-09-16T06:01:10.194" v="1189" actId="165"/>
          <ac:spMkLst>
            <pc:docMk/>
            <pc:sldMk cId="2215606017" sldId="473"/>
            <ac:spMk id="23" creationId="{D3EF400A-7736-4C50-B68D-C2B40C0840AA}"/>
          </ac:spMkLst>
        </pc:spChg>
        <pc:spChg chg="add mod topLvl">
          <ac:chgData name="Judson Santiago" userId="ebb108da2f256286" providerId="LiveId" clId="{7A5C3B20-B6F1-4791-A58C-7A6C1E2D04AA}" dt="2020-09-16T06:01:10.194" v="1189" actId="165"/>
          <ac:spMkLst>
            <pc:docMk/>
            <pc:sldMk cId="2215606017" sldId="473"/>
            <ac:spMk id="27" creationId="{228981C5-F5C0-46F2-9C80-A695737C769E}"/>
          </ac:spMkLst>
        </pc:spChg>
        <pc:spChg chg="add del mod">
          <ac:chgData name="Judson Santiago" userId="ebb108da2f256286" providerId="LiveId" clId="{7A5C3B20-B6F1-4791-A58C-7A6C1E2D04AA}" dt="2020-09-16T05:32:06.810" v="911" actId="478"/>
          <ac:spMkLst>
            <pc:docMk/>
            <pc:sldMk cId="2215606017" sldId="473"/>
            <ac:spMk id="28" creationId="{555D78A9-A4A4-4F76-BDDC-407658F51B7D}"/>
          </ac:spMkLst>
        </pc:spChg>
        <pc:spChg chg="add del">
          <ac:chgData name="Judson Santiago" userId="ebb108da2f256286" providerId="LiveId" clId="{7A5C3B20-B6F1-4791-A58C-7A6C1E2D04AA}" dt="2020-09-16T05:32:26.994" v="913" actId="478"/>
          <ac:spMkLst>
            <pc:docMk/>
            <pc:sldMk cId="2215606017" sldId="473"/>
            <ac:spMk id="31" creationId="{35B82D6C-952C-4031-9913-ADCC2C16ACC2}"/>
          </ac:spMkLst>
        </pc:spChg>
        <pc:spChg chg="add del mod">
          <ac:chgData name="Judson Santiago" userId="ebb108da2f256286" providerId="LiveId" clId="{7A5C3B20-B6F1-4791-A58C-7A6C1E2D04AA}" dt="2020-09-16T05:32:46.202" v="916" actId="478"/>
          <ac:spMkLst>
            <pc:docMk/>
            <pc:sldMk cId="2215606017" sldId="473"/>
            <ac:spMk id="32" creationId="{AAEF924B-F2CF-4E73-B216-6303A673B5CE}"/>
          </ac:spMkLst>
        </pc:spChg>
        <pc:spChg chg="add mod topLvl">
          <ac:chgData name="Judson Santiago" userId="ebb108da2f256286" providerId="LiveId" clId="{7A5C3B20-B6F1-4791-A58C-7A6C1E2D04AA}" dt="2020-09-16T06:27:59.477" v="1511" actId="164"/>
          <ac:spMkLst>
            <pc:docMk/>
            <pc:sldMk cId="2215606017" sldId="473"/>
            <ac:spMk id="33" creationId="{374068B8-31D4-41F4-9CE3-A23F2B799583}"/>
          </ac:spMkLst>
        </pc:spChg>
        <pc:spChg chg="add mod topLvl">
          <ac:chgData name="Judson Santiago" userId="ebb108da2f256286" providerId="LiveId" clId="{7A5C3B20-B6F1-4791-A58C-7A6C1E2D04AA}" dt="2020-09-16T06:01:10.194" v="1189" actId="165"/>
          <ac:spMkLst>
            <pc:docMk/>
            <pc:sldMk cId="2215606017" sldId="473"/>
            <ac:spMk id="35" creationId="{8FDE2FF5-84BD-4CD4-A41C-A5D1F5D9D93C}"/>
          </ac:spMkLst>
        </pc:spChg>
        <pc:spChg chg="add mod topLvl">
          <ac:chgData name="Judson Santiago" userId="ebb108da2f256286" providerId="LiveId" clId="{7A5C3B20-B6F1-4791-A58C-7A6C1E2D04AA}" dt="2020-09-16T06:27:59.477" v="1511" actId="164"/>
          <ac:spMkLst>
            <pc:docMk/>
            <pc:sldMk cId="2215606017" sldId="473"/>
            <ac:spMk id="37" creationId="{7B480B25-32F6-46D7-9C80-3B720BCE5BA9}"/>
          </ac:spMkLst>
        </pc:spChg>
        <pc:spChg chg="add mod">
          <ac:chgData name="Judson Santiago" userId="ebb108da2f256286" providerId="LiveId" clId="{7A5C3B20-B6F1-4791-A58C-7A6C1E2D04AA}" dt="2020-09-16T05:43:21.586" v="1039" actId="164"/>
          <ac:spMkLst>
            <pc:docMk/>
            <pc:sldMk cId="2215606017" sldId="473"/>
            <ac:spMk id="40" creationId="{79785C67-43FC-4DA1-942B-2FC21D42112D}"/>
          </ac:spMkLst>
        </pc:spChg>
        <pc:spChg chg="add del mod">
          <ac:chgData name="Judson Santiago" userId="ebb108da2f256286" providerId="LiveId" clId="{7A5C3B20-B6F1-4791-A58C-7A6C1E2D04AA}" dt="2020-09-16T05:40:18.449" v="990" actId="478"/>
          <ac:spMkLst>
            <pc:docMk/>
            <pc:sldMk cId="2215606017" sldId="473"/>
            <ac:spMk id="42" creationId="{E3956601-7B1E-4DFB-B1D1-32CDC5333002}"/>
          </ac:spMkLst>
        </pc:spChg>
        <pc:spChg chg="add mod">
          <ac:chgData name="Judson Santiago" userId="ebb108da2f256286" providerId="LiveId" clId="{7A5C3B20-B6F1-4791-A58C-7A6C1E2D04AA}" dt="2020-09-16T05:48:47.499" v="1111" actId="1076"/>
          <ac:spMkLst>
            <pc:docMk/>
            <pc:sldMk cId="2215606017" sldId="473"/>
            <ac:spMk id="46" creationId="{6BD10432-577A-4AEB-BAD0-44EBCDE05F48}"/>
          </ac:spMkLst>
        </pc:spChg>
        <pc:spChg chg="add mod">
          <ac:chgData name="Judson Santiago" userId="ebb108da2f256286" providerId="LiveId" clId="{7A5C3B20-B6F1-4791-A58C-7A6C1E2D04AA}" dt="2020-09-16T05:49:06.478" v="1126" actId="1076"/>
          <ac:spMkLst>
            <pc:docMk/>
            <pc:sldMk cId="2215606017" sldId="473"/>
            <ac:spMk id="50" creationId="{9FBD2AB4-8112-4655-AADC-40FF0BB3A7DE}"/>
          </ac:spMkLst>
        </pc:spChg>
        <pc:spChg chg="add mod">
          <ac:chgData name="Judson Santiago" userId="ebb108da2f256286" providerId="LiveId" clId="{7A5C3B20-B6F1-4791-A58C-7A6C1E2D04AA}" dt="2020-09-16T05:43:21.586" v="1039" actId="164"/>
          <ac:spMkLst>
            <pc:docMk/>
            <pc:sldMk cId="2215606017" sldId="473"/>
            <ac:spMk id="52" creationId="{D54E8EFF-D542-452E-9B68-10E8F4351F03}"/>
          </ac:spMkLst>
        </pc:spChg>
        <pc:spChg chg="add mod">
          <ac:chgData name="Judson Santiago" userId="ebb108da2f256286" providerId="LiveId" clId="{7A5C3B20-B6F1-4791-A58C-7A6C1E2D04AA}" dt="2020-09-16T06:27:59.477" v="1511" actId="164"/>
          <ac:spMkLst>
            <pc:docMk/>
            <pc:sldMk cId="2215606017" sldId="473"/>
            <ac:spMk id="57" creationId="{0CF14D8B-4E2B-4376-8654-689AA42B758A}"/>
          </ac:spMkLst>
        </pc:spChg>
        <pc:spChg chg="add del">
          <ac:chgData name="Judson Santiago" userId="ebb108da2f256286" providerId="LiveId" clId="{7A5C3B20-B6F1-4791-A58C-7A6C1E2D04AA}" dt="2020-09-16T05:59:29.023" v="1155" actId="478"/>
          <ac:spMkLst>
            <pc:docMk/>
            <pc:sldMk cId="2215606017" sldId="473"/>
            <ac:spMk id="61" creationId="{B9570AFB-BE60-41E2-9E5D-955A09D7D9A3}"/>
          </ac:spMkLst>
        </pc:spChg>
        <pc:spChg chg="add del mod ord">
          <ac:chgData name="Judson Santiago" userId="ebb108da2f256286" providerId="LiveId" clId="{7A5C3B20-B6F1-4791-A58C-7A6C1E2D04AA}" dt="2020-09-16T06:01:14.286" v="1195" actId="478"/>
          <ac:spMkLst>
            <pc:docMk/>
            <pc:sldMk cId="2215606017" sldId="473"/>
            <ac:spMk id="62" creationId="{3569F119-C419-4A92-B51E-B7DD5E6FB8E9}"/>
          </ac:spMkLst>
        </pc:spChg>
        <pc:grpChg chg="add del mod">
          <ac:chgData name="Judson Santiago" userId="ebb108da2f256286" providerId="LiveId" clId="{7A5C3B20-B6F1-4791-A58C-7A6C1E2D04AA}" dt="2020-09-16T06:27:48.806" v="1510" actId="165"/>
          <ac:grpSpMkLst>
            <pc:docMk/>
            <pc:sldMk cId="2215606017" sldId="473"/>
            <ac:grpSpMk id="51" creationId="{24448EEB-1F09-4DB9-A1B4-570DDBFC4DB9}"/>
          </ac:grpSpMkLst>
        </pc:grpChg>
        <pc:grpChg chg="add mod">
          <ac:chgData name="Judson Santiago" userId="ebb108da2f256286" providerId="LiveId" clId="{7A5C3B20-B6F1-4791-A58C-7A6C1E2D04AA}" dt="2020-09-16T05:43:35.244" v="1042" actId="1076"/>
          <ac:grpSpMkLst>
            <pc:docMk/>
            <pc:sldMk cId="2215606017" sldId="473"/>
            <ac:grpSpMk id="53" creationId="{3B1C643A-1659-4D42-8362-CC2029FECFAE}"/>
          </ac:grpSpMkLst>
        </pc:grpChg>
        <pc:grpChg chg="add del mod">
          <ac:chgData name="Judson Santiago" userId="ebb108da2f256286" providerId="LiveId" clId="{7A5C3B20-B6F1-4791-A58C-7A6C1E2D04AA}" dt="2020-09-16T06:01:10.194" v="1189" actId="165"/>
          <ac:grpSpMkLst>
            <pc:docMk/>
            <pc:sldMk cId="2215606017" sldId="473"/>
            <ac:grpSpMk id="54" creationId="{14395B5C-0D47-4B78-9B42-FDB59C57BD3C}"/>
          </ac:grpSpMkLst>
        </pc:grpChg>
        <pc:grpChg chg="add mod">
          <ac:chgData name="Judson Santiago" userId="ebb108da2f256286" providerId="LiveId" clId="{7A5C3B20-B6F1-4791-A58C-7A6C1E2D04AA}" dt="2020-09-17T04:57:10.533" v="1750" actId="688"/>
          <ac:grpSpMkLst>
            <pc:docMk/>
            <pc:sldMk cId="2215606017" sldId="473"/>
            <ac:grpSpMk id="63" creationId="{D5CD7419-E024-4A6D-B2D1-80409DCD004E}"/>
          </ac:grpSpMkLst>
        </pc:grpChg>
        <pc:picChg chg="add mod">
          <ac:chgData name="Judson Santiago" userId="ebb108da2f256286" providerId="LiveId" clId="{7A5C3B20-B6F1-4791-A58C-7A6C1E2D04AA}" dt="2020-09-16T05:44:45.328" v="1046" actId="555"/>
          <ac:picMkLst>
            <pc:docMk/>
            <pc:sldMk cId="2215606017" sldId="473"/>
            <ac:picMk id="39" creationId="{1C20F1D8-A5D7-4E6F-810F-2D73357A1A97}"/>
          </ac:picMkLst>
        </pc:picChg>
        <pc:picChg chg="add mod">
          <ac:chgData name="Judson Santiago" userId="ebb108da2f256286" providerId="LiveId" clId="{7A5C3B20-B6F1-4791-A58C-7A6C1E2D04AA}" dt="2020-09-16T05:44:45.328" v="1046" actId="555"/>
          <ac:picMkLst>
            <pc:docMk/>
            <pc:sldMk cId="2215606017" sldId="473"/>
            <ac:picMk id="48" creationId="{8F158F7A-E643-430F-A066-D7CD9B557E64}"/>
          </ac:picMkLst>
        </pc:picChg>
        <pc:cxnChg chg="add mod ord topLvl">
          <ac:chgData name="Judson Santiago" userId="ebb108da2f256286" providerId="LiveId" clId="{7A5C3B20-B6F1-4791-A58C-7A6C1E2D04AA}" dt="2020-09-16T06:27:59.477" v="1511" actId="164"/>
          <ac:cxnSpMkLst>
            <pc:docMk/>
            <pc:sldMk cId="2215606017" sldId="473"/>
            <ac:cxnSpMk id="6" creationId="{034D5156-BCA3-4319-851E-114667600636}"/>
          </ac:cxnSpMkLst>
        </pc:cxnChg>
        <pc:cxnChg chg="add mod topLvl">
          <ac:chgData name="Judson Santiago" userId="ebb108da2f256286" providerId="LiveId" clId="{7A5C3B20-B6F1-4791-A58C-7A6C1E2D04AA}" dt="2020-09-16T06:01:10.194" v="1189" actId="165"/>
          <ac:cxnSpMkLst>
            <pc:docMk/>
            <pc:sldMk cId="2215606017" sldId="473"/>
            <ac:cxnSpMk id="10" creationId="{565C5D12-C30C-42A7-BC61-75CF07512BAF}"/>
          </ac:cxnSpMkLst>
        </pc:cxnChg>
        <pc:cxnChg chg="add del mod topLvl">
          <ac:chgData name="Judson Santiago" userId="ebb108da2f256286" providerId="LiveId" clId="{7A5C3B20-B6F1-4791-A58C-7A6C1E2D04AA}" dt="2020-09-16T06:05:15.126" v="1296" actId="478"/>
          <ac:cxnSpMkLst>
            <pc:docMk/>
            <pc:sldMk cId="2215606017" sldId="473"/>
            <ac:cxnSpMk id="13" creationId="{DDFCDE8D-DB59-4FD3-90EC-4925E0D2B6B8}"/>
          </ac:cxnSpMkLst>
        </pc:cxnChg>
        <pc:cxnChg chg="add mod topLvl">
          <ac:chgData name="Judson Santiago" userId="ebb108da2f256286" providerId="LiveId" clId="{7A5C3B20-B6F1-4791-A58C-7A6C1E2D04AA}" dt="2020-09-16T06:01:10.194" v="1189" actId="165"/>
          <ac:cxnSpMkLst>
            <pc:docMk/>
            <pc:sldMk cId="2215606017" sldId="473"/>
            <ac:cxnSpMk id="16" creationId="{9F1F9118-1614-48F8-A5F5-8BEADA51EC6A}"/>
          </ac:cxnSpMkLst>
        </pc:cxnChg>
        <pc:cxnChg chg="add mod">
          <ac:chgData name="Judson Santiago" userId="ebb108da2f256286" providerId="LiveId" clId="{7A5C3B20-B6F1-4791-A58C-7A6C1E2D04AA}" dt="2020-09-16T05:43:21.586" v="1039" actId="164"/>
          <ac:cxnSpMkLst>
            <pc:docMk/>
            <pc:sldMk cId="2215606017" sldId="473"/>
            <ac:cxnSpMk id="43" creationId="{33695B73-8F62-4721-AA5C-ADDD94A61A24}"/>
          </ac:cxnSpMkLst>
        </pc:cxnChg>
        <pc:cxnChg chg="add mod">
          <ac:chgData name="Judson Santiago" userId="ebb108da2f256286" providerId="LiveId" clId="{7A5C3B20-B6F1-4791-A58C-7A6C1E2D04AA}" dt="2020-09-16T05:43:21.586" v="1039" actId="164"/>
          <ac:cxnSpMkLst>
            <pc:docMk/>
            <pc:sldMk cId="2215606017" sldId="473"/>
            <ac:cxnSpMk id="49" creationId="{42C315EE-1E96-494B-B2B8-3021E7130B7B}"/>
          </ac:cxnSpMkLst>
        </pc:cxnChg>
        <pc:cxnChg chg="add mod">
          <ac:chgData name="Judson Santiago" userId="ebb108da2f256286" providerId="LiveId" clId="{7A5C3B20-B6F1-4791-A58C-7A6C1E2D04AA}" dt="2020-09-16T05:45:13.089" v="1048" actId="208"/>
          <ac:cxnSpMkLst>
            <pc:docMk/>
            <pc:sldMk cId="2215606017" sldId="473"/>
            <ac:cxnSpMk id="56" creationId="{352EE5D2-7804-4116-9F19-8EF2E5D1E805}"/>
          </ac:cxnSpMkLst>
        </pc:cxnChg>
      </pc:sldChg>
      <pc:sldChg chg="addSp delSp modSp add mod">
        <pc:chgData name="Judson Santiago" userId="ebb108da2f256286" providerId="LiveId" clId="{7A5C3B20-B6F1-4791-A58C-7A6C1E2D04AA}" dt="2020-09-16T06:30:08.987" v="1527" actId="20577"/>
        <pc:sldMkLst>
          <pc:docMk/>
          <pc:sldMk cId="1018515161" sldId="474"/>
        </pc:sldMkLst>
        <pc:spChg chg="mod">
          <ac:chgData name="Judson Santiago" userId="ebb108da2f256286" providerId="LiveId" clId="{7A5C3B20-B6F1-4791-A58C-7A6C1E2D04AA}" dt="2020-09-16T06:30:08.987" v="1527" actId="20577"/>
          <ac:spMkLst>
            <pc:docMk/>
            <pc:sldMk cId="1018515161" sldId="474"/>
            <ac:spMk id="2" creationId="{192D9CF3-E573-4A34-AB95-4BF6CEE24ACC}"/>
          </ac:spMkLst>
        </pc:spChg>
        <pc:spChg chg="mod">
          <ac:chgData name="Judson Santiago" userId="ebb108da2f256286" providerId="LiveId" clId="{7A5C3B20-B6F1-4791-A58C-7A6C1E2D04AA}" dt="2020-09-16T06:29:49.500" v="1519" actId="20577"/>
          <ac:spMkLst>
            <pc:docMk/>
            <pc:sldMk cId="1018515161" sldId="474"/>
            <ac:spMk id="3" creationId="{D73C3E3E-5376-4BF8-8D00-10B6B2ACAB9B}"/>
          </ac:spMkLst>
        </pc:spChg>
        <pc:spChg chg="del mod">
          <ac:chgData name="Judson Santiago" userId="ebb108da2f256286" providerId="LiveId" clId="{7A5C3B20-B6F1-4791-A58C-7A6C1E2D04AA}" dt="2020-09-16T05:09:29.689" v="801"/>
          <ac:spMkLst>
            <pc:docMk/>
            <pc:sldMk cId="1018515161" sldId="474"/>
            <ac:spMk id="4" creationId="{0A7C642D-7E3A-43C2-A5A4-EA63B3DB2517}"/>
          </ac:spMkLst>
        </pc:spChg>
        <pc:spChg chg="add mod">
          <ac:chgData name="Judson Santiago" userId="ebb108da2f256286" providerId="LiveId" clId="{7A5C3B20-B6F1-4791-A58C-7A6C1E2D04AA}" dt="2020-09-16T06:21:08.347" v="1458" actId="164"/>
          <ac:spMkLst>
            <pc:docMk/>
            <pc:sldMk cId="1018515161" sldId="474"/>
            <ac:spMk id="5" creationId="{AD2A0171-BB87-4633-B3B0-A19C8BC36149}"/>
          </ac:spMkLst>
        </pc:spChg>
        <pc:spChg chg="del mod">
          <ac:chgData name="Judson Santiago" userId="ebb108da2f256286" providerId="LiveId" clId="{7A5C3B20-B6F1-4791-A58C-7A6C1E2D04AA}" dt="2020-09-16T06:03:34.639" v="1197" actId="478"/>
          <ac:spMkLst>
            <pc:docMk/>
            <pc:sldMk cId="1018515161" sldId="474"/>
            <ac:spMk id="7" creationId="{9D26DFE5-DA11-4867-9928-A23BA74BE297}"/>
          </ac:spMkLst>
        </pc:spChg>
        <pc:spChg chg="mod">
          <ac:chgData name="Judson Santiago" userId="ebb108da2f256286" providerId="LiveId" clId="{7A5C3B20-B6F1-4791-A58C-7A6C1E2D04AA}" dt="2020-09-16T06:17:43.298" v="1436" actId="255"/>
          <ac:spMkLst>
            <pc:docMk/>
            <pc:sldMk cId="1018515161" sldId="474"/>
            <ac:spMk id="10" creationId="{293140F5-93F8-4659-AC87-F0611CF34985}"/>
          </ac:spMkLst>
        </pc:spChg>
        <pc:spChg chg="mod">
          <ac:chgData name="Judson Santiago" userId="ebb108da2f256286" providerId="LiveId" clId="{7A5C3B20-B6F1-4791-A58C-7A6C1E2D04AA}" dt="2020-09-16T06:17:43.298" v="1436" actId="255"/>
          <ac:spMkLst>
            <pc:docMk/>
            <pc:sldMk cId="1018515161" sldId="474"/>
            <ac:spMk id="16" creationId="{FDAD97D4-A6EF-4939-9442-F76966A75A6C}"/>
          </ac:spMkLst>
        </pc:spChg>
        <pc:spChg chg="mod">
          <ac:chgData name="Judson Santiago" userId="ebb108da2f256286" providerId="LiveId" clId="{7A5C3B20-B6F1-4791-A58C-7A6C1E2D04AA}" dt="2020-09-16T06:17:43.298" v="1436" actId="255"/>
          <ac:spMkLst>
            <pc:docMk/>
            <pc:sldMk cId="1018515161" sldId="474"/>
            <ac:spMk id="17" creationId="{BD8687F8-F227-4792-A716-14BBFE870CEB}"/>
          </ac:spMkLst>
        </pc:spChg>
        <pc:spChg chg="mod">
          <ac:chgData name="Judson Santiago" userId="ebb108da2f256286" providerId="LiveId" clId="{7A5C3B20-B6F1-4791-A58C-7A6C1E2D04AA}" dt="2020-09-16T06:17:43.298" v="1436" actId="255"/>
          <ac:spMkLst>
            <pc:docMk/>
            <pc:sldMk cId="1018515161" sldId="474"/>
            <ac:spMk id="20" creationId="{3E5C73DA-A7AC-4093-A2FE-BD9EB04B3BC8}"/>
          </ac:spMkLst>
        </pc:spChg>
        <pc:spChg chg="mod">
          <ac:chgData name="Judson Santiago" userId="ebb108da2f256286" providerId="LiveId" clId="{7A5C3B20-B6F1-4791-A58C-7A6C1E2D04AA}" dt="2020-09-16T06:17:43.298" v="1436" actId="255"/>
          <ac:spMkLst>
            <pc:docMk/>
            <pc:sldMk cId="1018515161" sldId="474"/>
            <ac:spMk id="21" creationId="{AB94B2E7-F37C-49E5-A11E-E2498B6A882C}"/>
          </ac:spMkLst>
        </pc:spChg>
        <pc:spChg chg="mod">
          <ac:chgData name="Judson Santiago" userId="ebb108da2f256286" providerId="LiveId" clId="{7A5C3B20-B6F1-4791-A58C-7A6C1E2D04AA}" dt="2020-09-16T06:17:43.298" v="1436" actId="255"/>
          <ac:spMkLst>
            <pc:docMk/>
            <pc:sldMk cId="1018515161" sldId="474"/>
            <ac:spMk id="22" creationId="{727933E1-4965-4D61-82FB-1658EED0E2B3}"/>
          </ac:spMkLst>
        </pc:spChg>
        <pc:spChg chg="add mod">
          <ac:chgData name="Judson Santiago" userId="ebb108da2f256286" providerId="LiveId" clId="{7A5C3B20-B6F1-4791-A58C-7A6C1E2D04AA}" dt="2020-09-16T06:21:08.347" v="1458" actId="164"/>
          <ac:spMkLst>
            <pc:docMk/>
            <pc:sldMk cId="1018515161" sldId="474"/>
            <ac:spMk id="26" creationId="{A41A6827-2EC8-4BA6-8F88-EEE87D8080DF}"/>
          </ac:spMkLst>
        </pc:spChg>
        <pc:spChg chg="add mod">
          <ac:chgData name="Judson Santiago" userId="ebb108da2f256286" providerId="LiveId" clId="{7A5C3B20-B6F1-4791-A58C-7A6C1E2D04AA}" dt="2020-09-16T06:21:29.710" v="1461" actId="404"/>
          <ac:spMkLst>
            <pc:docMk/>
            <pc:sldMk cId="1018515161" sldId="474"/>
            <ac:spMk id="27" creationId="{EE096B59-D259-4CF9-B03F-A4D3D68FA722}"/>
          </ac:spMkLst>
        </pc:spChg>
        <pc:grpChg chg="add mod">
          <ac:chgData name="Judson Santiago" userId="ebb108da2f256286" providerId="LiveId" clId="{7A5C3B20-B6F1-4791-A58C-7A6C1E2D04AA}" dt="2020-09-16T06:29:39.388" v="1518" actId="1076"/>
          <ac:grpSpMkLst>
            <pc:docMk/>
            <pc:sldMk cId="1018515161" sldId="474"/>
            <ac:grpSpMk id="8" creationId="{8C865301-1F30-45F2-89CC-97916864D807}"/>
          </ac:grpSpMkLst>
        </pc:grpChg>
        <pc:grpChg chg="add mod">
          <ac:chgData name="Judson Santiago" userId="ebb108da2f256286" providerId="LiveId" clId="{7A5C3B20-B6F1-4791-A58C-7A6C1E2D04AA}" dt="2020-09-16T06:29:39.388" v="1518" actId="1076"/>
          <ac:grpSpMkLst>
            <pc:docMk/>
            <pc:sldMk cId="1018515161" sldId="474"/>
            <ac:grpSpMk id="28" creationId="{A1A1204C-0B61-4635-BBAE-846AF04725F7}"/>
          </ac:grpSpMkLst>
        </pc:grpChg>
        <pc:grpChg chg="add mod">
          <ac:chgData name="Judson Santiago" userId="ebb108da2f256286" providerId="LiveId" clId="{7A5C3B20-B6F1-4791-A58C-7A6C1E2D04AA}" dt="2020-09-16T06:29:39.388" v="1518" actId="1076"/>
          <ac:grpSpMkLst>
            <pc:docMk/>
            <pc:sldMk cId="1018515161" sldId="474"/>
            <ac:grpSpMk id="35" creationId="{689F99A0-6BB7-4EA5-A9FA-2592ACE7232B}"/>
          </ac:grpSpMkLst>
        </pc:grpChg>
        <pc:graphicFrameChg chg="mod">
          <ac:chgData name="Judson Santiago" userId="ebb108da2f256286" providerId="LiveId" clId="{7A5C3B20-B6F1-4791-A58C-7A6C1E2D04AA}" dt="2020-09-16T06:16:10.026" v="1371"/>
          <ac:graphicFrameMkLst>
            <pc:docMk/>
            <pc:sldMk cId="1018515161" sldId="474"/>
            <ac:graphicFrameMk id="9" creationId="{78EC4385-4C11-4970-B2FC-4648074A2AC0}"/>
          </ac:graphicFrameMkLst>
        </pc:graphicFrameChg>
        <pc:picChg chg="add mod ord">
          <ac:chgData name="Judson Santiago" userId="ebb108da2f256286" providerId="LiveId" clId="{7A5C3B20-B6F1-4791-A58C-7A6C1E2D04AA}" dt="2020-09-16T06:26:49.379" v="1502" actId="164"/>
          <ac:picMkLst>
            <pc:docMk/>
            <pc:sldMk cId="1018515161" sldId="474"/>
            <ac:picMk id="30" creationId="{7C2E1AF5-DCF5-4980-A335-5F46AD77E18D}"/>
          </ac:picMkLst>
        </pc:picChg>
        <pc:cxnChg chg="del mod">
          <ac:chgData name="Judson Santiago" userId="ebb108da2f256286" providerId="LiveId" clId="{7A5C3B20-B6F1-4791-A58C-7A6C1E2D04AA}" dt="2020-09-16T06:03:34.639" v="1197" actId="478"/>
          <ac:cxnSpMkLst>
            <pc:docMk/>
            <pc:sldMk cId="1018515161" sldId="474"/>
            <ac:cxnSpMk id="6" creationId="{034D5156-BCA3-4319-851E-114667600636}"/>
          </ac:cxnSpMkLst>
        </pc:cxnChg>
        <pc:cxnChg chg="mod">
          <ac:chgData name="Judson Santiago" userId="ebb108da2f256286" providerId="LiveId" clId="{7A5C3B20-B6F1-4791-A58C-7A6C1E2D04AA}" dt="2020-09-16T06:16:10.026" v="1371"/>
          <ac:cxnSpMkLst>
            <pc:docMk/>
            <pc:sldMk cId="1018515161" sldId="474"/>
            <ac:cxnSpMk id="11" creationId="{E96097CB-4E53-4E43-A949-7A65DA2F3B02}"/>
          </ac:cxnSpMkLst>
        </pc:cxnChg>
        <pc:cxnChg chg="mod">
          <ac:chgData name="Judson Santiago" userId="ebb108da2f256286" providerId="LiveId" clId="{7A5C3B20-B6F1-4791-A58C-7A6C1E2D04AA}" dt="2020-09-16T06:16:10.026" v="1371"/>
          <ac:cxnSpMkLst>
            <pc:docMk/>
            <pc:sldMk cId="1018515161" sldId="474"/>
            <ac:cxnSpMk id="12" creationId="{48EE1B22-12F7-4F30-925E-5F1993F46329}"/>
          </ac:cxnSpMkLst>
        </pc:cxnChg>
        <pc:cxnChg chg="mod">
          <ac:chgData name="Judson Santiago" userId="ebb108da2f256286" providerId="LiveId" clId="{7A5C3B20-B6F1-4791-A58C-7A6C1E2D04AA}" dt="2020-09-16T06:16:10.026" v="1371"/>
          <ac:cxnSpMkLst>
            <pc:docMk/>
            <pc:sldMk cId="1018515161" sldId="474"/>
            <ac:cxnSpMk id="13" creationId="{7DD26D05-323C-45F4-9CA2-DF8678B5FA56}"/>
          </ac:cxnSpMkLst>
        </pc:cxnChg>
        <pc:cxnChg chg="mod">
          <ac:chgData name="Judson Santiago" userId="ebb108da2f256286" providerId="LiveId" clId="{7A5C3B20-B6F1-4791-A58C-7A6C1E2D04AA}" dt="2020-09-16T06:16:10.026" v="1371"/>
          <ac:cxnSpMkLst>
            <pc:docMk/>
            <pc:sldMk cId="1018515161" sldId="474"/>
            <ac:cxnSpMk id="14" creationId="{95692F24-95EB-4094-B645-AA06C371DBE3}"/>
          </ac:cxnSpMkLst>
        </pc:cxnChg>
        <pc:cxnChg chg="mod">
          <ac:chgData name="Judson Santiago" userId="ebb108da2f256286" providerId="LiveId" clId="{7A5C3B20-B6F1-4791-A58C-7A6C1E2D04AA}" dt="2020-09-16T06:16:10.026" v="1371"/>
          <ac:cxnSpMkLst>
            <pc:docMk/>
            <pc:sldMk cId="1018515161" sldId="474"/>
            <ac:cxnSpMk id="15" creationId="{6FA55A0A-3296-4CDF-8C10-FB7DD1D4B00E}"/>
          </ac:cxnSpMkLst>
        </pc:cxnChg>
        <pc:cxnChg chg="mod">
          <ac:chgData name="Judson Santiago" userId="ebb108da2f256286" providerId="LiveId" clId="{7A5C3B20-B6F1-4791-A58C-7A6C1E2D04AA}" dt="2020-09-16T06:16:10.026" v="1371"/>
          <ac:cxnSpMkLst>
            <pc:docMk/>
            <pc:sldMk cId="1018515161" sldId="474"/>
            <ac:cxnSpMk id="18" creationId="{2E18315E-8F74-4368-ABF0-6ECC131FC502}"/>
          </ac:cxnSpMkLst>
        </pc:cxnChg>
        <pc:cxnChg chg="mod">
          <ac:chgData name="Judson Santiago" userId="ebb108da2f256286" providerId="LiveId" clId="{7A5C3B20-B6F1-4791-A58C-7A6C1E2D04AA}" dt="2020-09-16T06:16:10.026" v="1371"/>
          <ac:cxnSpMkLst>
            <pc:docMk/>
            <pc:sldMk cId="1018515161" sldId="474"/>
            <ac:cxnSpMk id="19" creationId="{42F4FB87-2C7E-4977-A746-A8F6ED273D11}"/>
          </ac:cxnSpMkLst>
        </pc:cxnChg>
        <pc:cxnChg chg="add mod">
          <ac:chgData name="Judson Santiago" userId="ebb108da2f256286" providerId="LiveId" clId="{7A5C3B20-B6F1-4791-A58C-7A6C1E2D04AA}" dt="2020-09-16T06:26:34.654" v="1501" actId="1582"/>
          <ac:cxnSpMkLst>
            <pc:docMk/>
            <pc:sldMk cId="1018515161" sldId="474"/>
            <ac:cxnSpMk id="23" creationId="{8B410430-477E-44B1-A62F-4391AA7A7765}"/>
          </ac:cxnSpMkLst>
        </pc:cxnChg>
        <pc:cxnChg chg="add mod">
          <ac:chgData name="Judson Santiago" userId="ebb108da2f256286" providerId="LiveId" clId="{7A5C3B20-B6F1-4791-A58C-7A6C1E2D04AA}" dt="2020-09-16T06:26:49.379" v="1502" actId="164"/>
          <ac:cxnSpMkLst>
            <pc:docMk/>
            <pc:sldMk cId="1018515161" sldId="474"/>
            <ac:cxnSpMk id="31" creationId="{6C6281BE-BCF1-4BE4-8FE8-EFAF946B7405}"/>
          </ac:cxnSpMkLst>
        </pc:cxnChg>
      </pc:sldChg>
    </pc:docChg>
  </pc:docChgLst>
  <pc:docChgLst>
    <pc:chgData name="Judson Santiago" userId="ebb108da2f256286" providerId="LiveId" clId="{19ABFAE1-95E9-2C40-A2C8-223A1EF30921}"/>
    <pc:docChg chg="undo custSel addSld modSld modMainMaster">
      <pc:chgData name="Judson Santiago" userId="ebb108da2f256286" providerId="LiveId" clId="{19ABFAE1-95E9-2C40-A2C8-223A1EF30921}" dt="2021-08-23T04:43:14.620" v="1617" actId="1076"/>
      <pc:docMkLst>
        <pc:docMk/>
      </pc:docMkLst>
      <pc:sldChg chg="modSp mod">
        <pc:chgData name="Judson Santiago" userId="ebb108da2f256286" providerId="LiveId" clId="{19ABFAE1-95E9-2C40-A2C8-223A1EF30921}" dt="2021-08-19T05:05:21.294" v="23" actId="1035"/>
        <pc:sldMkLst>
          <pc:docMk/>
          <pc:sldMk cId="3242534635" sldId="417"/>
        </pc:sldMkLst>
        <pc:spChg chg="mod">
          <ac:chgData name="Judson Santiago" userId="ebb108da2f256286" providerId="LiveId" clId="{19ABFAE1-95E9-2C40-A2C8-223A1EF30921}" dt="2021-08-19T05:05:21.294" v="23" actId="1035"/>
          <ac:spMkLst>
            <pc:docMk/>
            <pc:sldMk cId="3242534635" sldId="417"/>
            <ac:spMk id="2" creationId="{8A4882BD-45BC-4EE6-8C6F-5DA5BFD95B1C}"/>
          </ac:spMkLst>
        </pc:spChg>
      </pc:sldChg>
      <pc:sldChg chg="modSp mod">
        <pc:chgData name="Judson Santiago" userId="ebb108da2f256286" providerId="LiveId" clId="{19ABFAE1-95E9-2C40-A2C8-223A1EF30921}" dt="2021-08-19T05:06:20.900" v="24" actId="14100"/>
        <pc:sldMkLst>
          <pc:docMk/>
          <pc:sldMk cId="3494662901" sldId="471"/>
        </pc:sldMkLst>
        <pc:spChg chg="mod">
          <ac:chgData name="Judson Santiago" userId="ebb108da2f256286" providerId="LiveId" clId="{19ABFAE1-95E9-2C40-A2C8-223A1EF30921}" dt="2021-08-19T05:06:20.900" v="24" actId="14100"/>
          <ac:spMkLst>
            <pc:docMk/>
            <pc:sldMk cId="3494662901" sldId="471"/>
            <ac:spMk id="78" creationId="{18588F79-48A8-4873-90A2-CEDCFD1C24E9}"/>
          </ac:spMkLst>
        </pc:spChg>
      </pc:sldChg>
      <pc:sldChg chg="addSp delSp modSp mod">
        <pc:chgData name="Judson Santiago" userId="ebb108da2f256286" providerId="LiveId" clId="{19ABFAE1-95E9-2C40-A2C8-223A1EF30921}" dt="2021-08-19T05:09:32.296" v="36" actId="164"/>
        <pc:sldMkLst>
          <pc:docMk/>
          <pc:sldMk cId="1018515161" sldId="474"/>
        </pc:sldMkLst>
        <pc:spChg chg="mod topLvl">
          <ac:chgData name="Judson Santiago" userId="ebb108da2f256286" providerId="LiveId" clId="{19ABFAE1-95E9-2C40-A2C8-223A1EF30921}" dt="2021-08-19T05:09:32.296" v="36" actId="164"/>
          <ac:spMkLst>
            <pc:docMk/>
            <pc:sldMk cId="1018515161" sldId="474"/>
            <ac:spMk id="10" creationId="{293140F5-93F8-4659-AC87-F0611CF34985}"/>
          </ac:spMkLst>
        </pc:spChg>
        <pc:spChg chg="mod topLvl">
          <ac:chgData name="Judson Santiago" userId="ebb108da2f256286" providerId="LiveId" clId="{19ABFAE1-95E9-2C40-A2C8-223A1EF30921}" dt="2021-08-19T05:09:32.296" v="36" actId="164"/>
          <ac:spMkLst>
            <pc:docMk/>
            <pc:sldMk cId="1018515161" sldId="474"/>
            <ac:spMk id="16" creationId="{FDAD97D4-A6EF-4939-9442-F76966A75A6C}"/>
          </ac:spMkLst>
        </pc:spChg>
        <pc:spChg chg="mod topLvl">
          <ac:chgData name="Judson Santiago" userId="ebb108da2f256286" providerId="LiveId" clId="{19ABFAE1-95E9-2C40-A2C8-223A1EF30921}" dt="2021-08-19T05:09:32.296" v="36" actId="164"/>
          <ac:spMkLst>
            <pc:docMk/>
            <pc:sldMk cId="1018515161" sldId="474"/>
            <ac:spMk id="17" creationId="{BD8687F8-F227-4792-A716-14BBFE870CEB}"/>
          </ac:spMkLst>
        </pc:spChg>
        <pc:spChg chg="mod topLvl">
          <ac:chgData name="Judson Santiago" userId="ebb108da2f256286" providerId="LiveId" clId="{19ABFAE1-95E9-2C40-A2C8-223A1EF30921}" dt="2021-08-19T05:09:32.296" v="36" actId="164"/>
          <ac:spMkLst>
            <pc:docMk/>
            <pc:sldMk cId="1018515161" sldId="474"/>
            <ac:spMk id="20" creationId="{3E5C73DA-A7AC-4093-A2FE-BD9EB04B3BC8}"/>
          </ac:spMkLst>
        </pc:spChg>
        <pc:spChg chg="mod topLvl">
          <ac:chgData name="Judson Santiago" userId="ebb108da2f256286" providerId="LiveId" clId="{19ABFAE1-95E9-2C40-A2C8-223A1EF30921}" dt="2021-08-19T05:09:32.296" v="36" actId="164"/>
          <ac:spMkLst>
            <pc:docMk/>
            <pc:sldMk cId="1018515161" sldId="474"/>
            <ac:spMk id="21" creationId="{AB94B2E7-F37C-49E5-A11E-E2498B6A882C}"/>
          </ac:spMkLst>
        </pc:spChg>
        <pc:spChg chg="mod topLvl">
          <ac:chgData name="Judson Santiago" userId="ebb108da2f256286" providerId="LiveId" clId="{19ABFAE1-95E9-2C40-A2C8-223A1EF30921}" dt="2021-08-19T05:09:32.296" v="36" actId="164"/>
          <ac:spMkLst>
            <pc:docMk/>
            <pc:sldMk cId="1018515161" sldId="474"/>
            <ac:spMk id="22" creationId="{727933E1-4965-4D61-82FB-1658EED0E2B3}"/>
          </ac:spMkLst>
        </pc:spChg>
        <pc:grpChg chg="add mod">
          <ac:chgData name="Judson Santiago" userId="ebb108da2f256286" providerId="LiveId" clId="{19ABFAE1-95E9-2C40-A2C8-223A1EF30921}" dt="2021-08-19T05:09:32.296" v="36" actId="164"/>
          <ac:grpSpMkLst>
            <pc:docMk/>
            <pc:sldMk cId="1018515161" sldId="474"/>
            <ac:grpSpMk id="7" creationId="{1670EC01-CA96-C249-A4E5-7C5902E887D9}"/>
          </ac:grpSpMkLst>
        </pc:grpChg>
        <pc:grpChg chg="del">
          <ac:chgData name="Judson Santiago" userId="ebb108da2f256286" providerId="LiveId" clId="{19ABFAE1-95E9-2C40-A2C8-223A1EF30921}" dt="2021-08-19T05:07:56.873" v="25" actId="165"/>
          <ac:grpSpMkLst>
            <pc:docMk/>
            <pc:sldMk cId="1018515161" sldId="474"/>
            <ac:grpSpMk id="8" creationId="{8C865301-1F30-45F2-89CC-97916864D807}"/>
          </ac:grpSpMkLst>
        </pc:grpChg>
        <pc:graphicFrameChg chg="del mod topLvl">
          <ac:chgData name="Judson Santiago" userId="ebb108da2f256286" providerId="LiveId" clId="{19ABFAE1-95E9-2C40-A2C8-223A1EF30921}" dt="2021-08-19T05:08:09.730" v="26" actId="478"/>
          <ac:graphicFrameMkLst>
            <pc:docMk/>
            <pc:sldMk cId="1018515161" sldId="474"/>
            <ac:graphicFrameMk id="9" creationId="{78EC4385-4C11-4970-B2FC-4648074A2AC0}"/>
          </ac:graphicFrameMkLst>
        </pc:graphicFrameChg>
        <pc:picChg chg="add mod">
          <ac:chgData name="Judson Santiago" userId="ebb108da2f256286" providerId="LiveId" clId="{19ABFAE1-95E9-2C40-A2C8-223A1EF30921}" dt="2021-08-19T05:09:32.296" v="36" actId="164"/>
          <ac:picMkLst>
            <pc:docMk/>
            <pc:sldMk cId="1018515161" sldId="474"/>
            <ac:picMk id="6" creationId="{AA9C122A-8F36-9240-A291-09BEFA57FC7D}"/>
          </ac:picMkLst>
        </pc:picChg>
        <pc:cxnChg chg="mod topLvl">
          <ac:chgData name="Judson Santiago" userId="ebb108da2f256286" providerId="LiveId" clId="{19ABFAE1-95E9-2C40-A2C8-223A1EF30921}" dt="2021-08-19T05:09:32.296" v="36" actId="164"/>
          <ac:cxnSpMkLst>
            <pc:docMk/>
            <pc:sldMk cId="1018515161" sldId="474"/>
            <ac:cxnSpMk id="11" creationId="{E96097CB-4E53-4E43-A949-7A65DA2F3B02}"/>
          </ac:cxnSpMkLst>
        </pc:cxnChg>
        <pc:cxnChg chg="mod topLvl">
          <ac:chgData name="Judson Santiago" userId="ebb108da2f256286" providerId="LiveId" clId="{19ABFAE1-95E9-2C40-A2C8-223A1EF30921}" dt="2021-08-19T05:09:32.296" v="36" actId="164"/>
          <ac:cxnSpMkLst>
            <pc:docMk/>
            <pc:sldMk cId="1018515161" sldId="474"/>
            <ac:cxnSpMk id="12" creationId="{48EE1B22-12F7-4F30-925E-5F1993F46329}"/>
          </ac:cxnSpMkLst>
        </pc:cxnChg>
        <pc:cxnChg chg="mod topLvl">
          <ac:chgData name="Judson Santiago" userId="ebb108da2f256286" providerId="LiveId" clId="{19ABFAE1-95E9-2C40-A2C8-223A1EF30921}" dt="2021-08-19T05:09:32.296" v="36" actId="164"/>
          <ac:cxnSpMkLst>
            <pc:docMk/>
            <pc:sldMk cId="1018515161" sldId="474"/>
            <ac:cxnSpMk id="13" creationId="{7DD26D05-323C-45F4-9CA2-DF8678B5FA56}"/>
          </ac:cxnSpMkLst>
        </pc:cxnChg>
        <pc:cxnChg chg="mod topLvl">
          <ac:chgData name="Judson Santiago" userId="ebb108da2f256286" providerId="LiveId" clId="{19ABFAE1-95E9-2C40-A2C8-223A1EF30921}" dt="2021-08-19T05:09:32.296" v="36" actId="164"/>
          <ac:cxnSpMkLst>
            <pc:docMk/>
            <pc:sldMk cId="1018515161" sldId="474"/>
            <ac:cxnSpMk id="14" creationId="{95692F24-95EB-4094-B645-AA06C371DBE3}"/>
          </ac:cxnSpMkLst>
        </pc:cxnChg>
        <pc:cxnChg chg="mod topLvl">
          <ac:chgData name="Judson Santiago" userId="ebb108da2f256286" providerId="LiveId" clId="{19ABFAE1-95E9-2C40-A2C8-223A1EF30921}" dt="2021-08-19T05:09:32.296" v="36" actId="164"/>
          <ac:cxnSpMkLst>
            <pc:docMk/>
            <pc:sldMk cId="1018515161" sldId="474"/>
            <ac:cxnSpMk id="15" creationId="{6FA55A0A-3296-4CDF-8C10-FB7DD1D4B00E}"/>
          </ac:cxnSpMkLst>
        </pc:cxnChg>
        <pc:cxnChg chg="mod topLvl">
          <ac:chgData name="Judson Santiago" userId="ebb108da2f256286" providerId="LiveId" clId="{19ABFAE1-95E9-2C40-A2C8-223A1EF30921}" dt="2021-08-19T05:09:32.296" v="36" actId="164"/>
          <ac:cxnSpMkLst>
            <pc:docMk/>
            <pc:sldMk cId="1018515161" sldId="474"/>
            <ac:cxnSpMk id="18" creationId="{2E18315E-8F74-4368-ABF0-6ECC131FC502}"/>
          </ac:cxnSpMkLst>
        </pc:cxnChg>
        <pc:cxnChg chg="mod topLvl">
          <ac:chgData name="Judson Santiago" userId="ebb108da2f256286" providerId="LiveId" clId="{19ABFAE1-95E9-2C40-A2C8-223A1EF30921}" dt="2021-08-19T05:09:32.296" v="36" actId="164"/>
          <ac:cxnSpMkLst>
            <pc:docMk/>
            <pc:sldMk cId="1018515161" sldId="474"/>
            <ac:cxnSpMk id="19" creationId="{42F4FB87-2C7E-4977-A746-A8F6ED273D11}"/>
          </ac:cxnSpMkLst>
        </pc:cxnChg>
      </pc:sldChg>
      <pc:sldChg chg="addSp delSp modSp mod modNotesTx">
        <pc:chgData name="Judson Santiago" userId="ebb108da2f256286" providerId="LiveId" clId="{19ABFAE1-95E9-2C40-A2C8-223A1EF30921}" dt="2021-08-23T04:21:22.267" v="1213" actId="20577"/>
        <pc:sldMkLst>
          <pc:docMk/>
          <pc:sldMk cId="545924673" sldId="486"/>
        </pc:sldMkLst>
        <pc:spChg chg="mod">
          <ac:chgData name="Judson Santiago" userId="ebb108da2f256286" providerId="LiveId" clId="{19ABFAE1-95E9-2C40-A2C8-223A1EF30921}" dt="2021-08-23T03:50:07.030" v="622" actId="20577"/>
          <ac:spMkLst>
            <pc:docMk/>
            <pc:sldMk cId="545924673" sldId="486"/>
            <ac:spMk id="2" creationId="{2BBE28F4-6AE5-419B-B2C4-1A34A03E4EEC}"/>
          </ac:spMkLst>
        </pc:spChg>
        <pc:spChg chg="mod">
          <ac:chgData name="Judson Santiago" userId="ebb108da2f256286" providerId="LiveId" clId="{19ABFAE1-95E9-2C40-A2C8-223A1EF30921}" dt="2021-08-23T04:21:22.267" v="1213" actId="20577"/>
          <ac:spMkLst>
            <pc:docMk/>
            <pc:sldMk cId="545924673" sldId="486"/>
            <ac:spMk id="3" creationId="{B57B5F29-8C25-4F68-8F8A-A57E7DE7FF74}"/>
          </ac:spMkLst>
        </pc:spChg>
        <pc:spChg chg="mod topLvl">
          <ac:chgData name="Judson Santiago" userId="ebb108da2f256286" providerId="LiveId" clId="{19ABFAE1-95E9-2C40-A2C8-223A1EF30921}" dt="2021-08-23T04:09:32.219" v="1102" actId="164"/>
          <ac:spMkLst>
            <pc:docMk/>
            <pc:sldMk cId="545924673" sldId="486"/>
            <ac:spMk id="5" creationId="{94726BEE-88C6-1E4C-B8ED-4A137D6556C4}"/>
          </ac:spMkLst>
        </pc:spChg>
        <pc:spChg chg="mod topLvl">
          <ac:chgData name="Judson Santiago" userId="ebb108da2f256286" providerId="LiveId" clId="{19ABFAE1-95E9-2C40-A2C8-223A1EF30921}" dt="2021-08-23T04:09:32.219" v="1102" actId="164"/>
          <ac:spMkLst>
            <pc:docMk/>
            <pc:sldMk cId="545924673" sldId="486"/>
            <ac:spMk id="6" creationId="{92F9ADE2-2258-3C4C-BB61-74DC48581B33}"/>
          </ac:spMkLst>
        </pc:spChg>
        <pc:spChg chg="mod topLvl">
          <ac:chgData name="Judson Santiago" userId="ebb108da2f256286" providerId="LiveId" clId="{19ABFAE1-95E9-2C40-A2C8-223A1EF30921}" dt="2021-08-23T04:09:32.219" v="1102" actId="164"/>
          <ac:spMkLst>
            <pc:docMk/>
            <pc:sldMk cId="545924673" sldId="486"/>
            <ac:spMk id="7" creationId="{B9A14730-1444-384A-8FD9-DD4E434BF4E1}"/>
          </ac:spMkLst>
        </pc:spChg>
        <pc:spChg chg="mod topLvl">
          <ac:chgData name="Judson Santiago" userId="ebb108da2f256286" providerId="LiveId" clId="{19ABFAE1-95E9-2C40-A2C8-223A1EF30921}" dt="2021-08-23T04:09:32.219" v="1102" actId="164"/>
          <ac:spMkLst>
            <pc:docMk/>
            <pc:sldMk cId="545924673" sldId="486"/>
            <ac:spMk id="11" creationId="{B8802093-263C-E846-AA6A-A6BF25242E50}"/>
          </ac:spMkLst>
        </pc:spChg>
        <pc:spChg chg="add mod">
          <ac:chgData name="Judson Santiago" userId="ebb108da2f256286" providerId="LiveId" clId="{19ABFAE1-95E9-2C40-A2C8-223A1EF30921}" dt="2021-08-23T04:09:32.219" v="1102" actId="164"/>
          <ac:spMkLst>
            <pc:docMk/>
            <pc:sldMk cId="545924673" sldId="486"/>
            <ac:spMk id="35" creationId="{75347F21-89E3-6449-8474-E81E85E38BCC}"/>
          </ac:spMkLst>
        </pc:spChg>
        <pc:spChg chg="add mod">
          <ac:chgData name="Judson Santiago" userId="ebb108da2f256286" providerId="LiveId" clId="{19ABFAE1-95E9-2C40-A2C8-223A1EF30921}" dt="2021-08-23T04:09:32.219" v="1102" actId="164"/>
          <ac:spMkLst>
            <pc:docMk/>
            <pc:sldMk cId="545924673" sldId="486"/>
            <ac:spMk id="36" creationId="{B5CD2B7D-CB58-D042-BA04-8838B43385D6}"/>
          </ac:spMkLst>
        </pc:spChg>
        <pc:spChg chg="add mod">
          <ac:chgData name="Judson Santiago" userId="ebb108da2f256286" providerId="LiveId" clId="{19ABFAE1-95E9-2C40-A2C8-223A1EF30921}" dt="2021-08-23T04:09:32.219" v="1102" actId="164"/>
          <ac:spMkLst>
            <pc:docMk/>
            <pc:sldMk cId="545924673" sldId="486"/>
            <ac:spMk id="37" creationId="{E29189D3-9A5B-734C-8694-3CA4DA1CFAC7}"/>
          </ac:spMkLst>
        </pc:spChg>
        <pc:spChg chg="add mod">
          <ac:chgData name="Judson Santiago" userId="ebb108da2f256286" providerId="LiveId" clId="{19ABFAE1-95E9-2C40-A2C8-223A1EF30921}" dt="2021-08-23T04:09:32.219" v="1102" actId="164"/>
          <ac:spMkLst>
            <pc:docMk/>
            <pc:sldMk cId="545924673" sldId="486"/>
            <ac:spMk id="38" creationId="{0B6B5AC8-51FD-D443-9B11-A8123ECF4CD6}"/>
          </ac:spMkLst>
        </pc:spChg>
        <pc:spChg chg="add del mod">
          <ac:chgData name="Judson Santiago" userId="ebb108da2f256286" providerId="LiveId" clId="{19ABFAE1-95E9-2C40-A2C8-223A1EF30921}" dt="2021-08-23T03:31:35.910" v="400"/>
          <ac:spMkLst>
            <pc:docMk/>
            <pc:sldMk cId="545924673" sldId="486"/>
            <ac:spMk id="39" creationId="{ACFB71CB-2180-D64F-B2CE-BA9DF3204D92}"/>
          </ac:spMkLst>
        </pc:spChg>
        <pc:spChg chg="add mod">
          <ac:chgData name="Judson Santiago" userId="ebb108da2f256286" providerId="LiveId" clId="{19ABFAE1-95E9-2C40-A2C8-223A1EF30921}" dt="2021-08-23T04:09:32.219" v="1102" actId="164"/>
          <ac:spMkLst>
            <pc:docMk/>
            <pc:sldMk cId="545924673" sldId="486"/>
            <ac:spMk id="40" creationId="{819DDBDE-2249-F041-BA27-32544BA8CE45}"/>
          </ac:spMkLst>
        </pc:spChg>
        <pc:spChg chg="add mod">
          <ac:chgData name="Judson Santiago" userId="ebb108da2f256286" providerId="LiveId" clId="{19ABFAE1-95E9-2C40-A2C8-223A1EF30921}" dt="2021-08-23T03:44:10.987" v="501" actId="552"/>
          <ac:spMkLst>
            <pc:docMk/>
            <pc:sldMk cId="545924673" sldId="486"/>
            <ac:spMk id="43" creationId="{37521889-5D2C-A845-8E8D-ABF04C91BC45}"/>
          </ac:spMkLst>
        </pc:spChg>
        <pc:spChg chg="add mod">
          <ac:chgData name="Judson Santiago" userId="ebb108da2f256286" providerId="LiveId" clId="{19ABFAE1-95E9-2C40-A2C8-223A1EF30921}" dt="2021-08-23T03:44:32.561" v="508" actId="1035"/>
          <ac:spMkLst>
            <pc:docMk/>
            <pc:sldMk cId="545924673" sldId="486"/>
            <ac:spMk id="44" creationId="{CB6C6F52-7441-0C47-B0B3-BB8ACEF29328}"/>
          </ac:spMkLst>
        </pc:spChg>
        <pc:spChg chg="add mod">
          <ac:chgData name="Judson Santiago" userId="ebb108da2f256286" providerId="LiveId" clId="{19ABFAE1-95E9-2C40-A2C8-223A1EF30921}" dt="2021-08-23T03:44:19.417" v="502" actId="1076"/>
          <ac:spMkLst>
            <pc:docMk/>
            <pc:sldMk cId="545924673" sldId="486"/>
            <ac:spMk id="45" creationId="{53D869AD-2F3B-D448-B1AF-1D269D8B6638}"/>
          </ac:spMkLst>
        </pc:spChg>
        <pc:grpChg chg="add del mod">
          <ac:chgData name="Judson Santiago" userId="ebb108da2f256286" providerId="LiveId" clId="{19ABFAE1-95E9-2C40-A2C8-223A1EF30921}" dt="2021-08-23T03:13:46.754" v="306" actId="165"/>
          <ac:grpSpMkLst>
            <pc:docMk/>
            <pc:sldMk cId="545924673" sldId="486"/>
            <ac:grpSpMk id="4" creationId="{4EC2B841-E2FB-4A47-89D1-40C193BF39A0}"/>
          </ac:grpSpMkLst>
        </pc:grpChg>
        <pc:grpChg chg="add mod">
          <ac:chgData name="Judson Santiago" userId="ebb108da2f256286" providerId="LiveId" clId="{19ABFAE1-95E9-2C40-A2C8-223A1EF30921}" dt="2021-08-23T04:09:32.219" v="1102" actId="164"/>
          <ac:grpSpMkLst>
            <pc:docMk/>
            <pc:sldMk cId="545924673" sldId="486"/>
            <ac:grpSpMk id="46" creationId="{6AE96CF0-7E6A-1C40-A8FD-90101677AC71}"/>
          </ac:grpSpMkLst>
        </pc:grpChg>
        <pc:cxnChg chg="mod topLvl">
          <ac:chgData name="Judson Santiago" userId="ebb108da2f256286" providerId="LiveId" clId="{19ABFAE1-95E9-2C40-A2C8-223A1EF30921}" dt="2021-08-23T04:09:32.219" v="1102" actId="164"/>
          <ac:cxnSpMkLst>
            <pc:docMk/>
            <pc:sldMk cId="545924673" sldId="486"/>
            <ac:cxnSpMk id="8" creationId="{6B599BE4-F919-6246-B94C-C289BA6B0A95}"/>
          </ac:cxnSpMkLst>
        </pc:cxnChg>
        <pc:cxnChg chg="mod topLvl">
          <ac:chgData name="Judson Santiago" userId="ebb108da2f256286" providerId="LiveId" clId="{19ABFAE1-95E9-2C40-A2C8-223A1EF30921}" dt="2021-08-23T04:09:32.219" v="1102" actId="164"/>
          <ac:cxnSpMkLst>
            <pc:docMk/>
            <pc:sldMk cId="545924673" sldId="486"/>
            <ac:cxnSpMk id="9" creationId="{32AEA8A7-B600-414F-A790-4067EDCC1561}"/>
          </ac:cxnSpMkLst>
        </pc:cxnChg>
        <pc:cxnChg chg="mod topLvl">
          <ac:chgData name="Judson Santiago" userId="ebb108da2f256286" providerId="LiveId" clId="{19ABFAE1-95E9-2C40-A2C8-223A1EF30921}" dt="2021-08-23T04:09:32.219" v="1102" actId="164"/>
          <ac:cxnSpMkLst>
            <pc:docMk/>
            <pc:sldMk cId="545924673" sldId="486"/>
            <ac:cxnSpMk id="10" creationId="{2406BC5C-F505-CB48-93D4-934D50E773DF}"/>
          </ac:cxnSpMkLst>
        </pc:cxnChg>
        <pc:cxnChg chg="mod topLvl">
          <ac:chgData name="Judson Santiago" userId="ebb108da2f256286" providerId="LiveId" clId="{19ABFAE1-95E9-2C40-A2C8-223A1EF30921}" dt="2021-08-23T04:09:32.219" v="1102" actId="164"/>
          <ac:cxnSpMkLst>
            <pc:docMk/>
            <pc:sldMk cId="545924673" sldId="486"/>
            <ac:cxnSpMk id="12" creationId="{52E3D828-C544-5545-83DD-95FD758426FE}"/>
          </ac:cxnSpMkLst>
        </pc:cxnChg>
        <pc:cxnChg chg="add mod">
          <ac:chgData name="Judson Santiago" userId="ebb108da2f256286" providerId="LiveId" clId="{19ABFAE1-95E9-2C40-A2C8-223A1EF30921}" dt="2021-08-23T04:09:32.219" v="1102" actId="164"/>
          <ac:cxnSpMkLst>
            <pc:docMk/>
            <pc:sldMk cId="545924673" sldId="486"/>
            <ac:cxnSpMk id="16" creationId="{E7999A6A-DCC8-5643-A524-8D17C43E347F}"/>
          </ac:cxnSpMkLst>
        </pc:cxnChg>
        <pc:cxnChg chg="add mod">
          <ac:chgData name="Judson Santiago" userId="ebb108da2f256286" providerId="LiveId" clId="{19ABFAE1-95E9-2C40-A2C8-223A1EF30921}" dt="2021-08-23T04:09:32.219" v="1102" actId="164"/>
          <ac:cxnSpMkLst>
            <pc:docMk/>
            <pc:sldMk cId="545924673" sldId="486"/>
            <ac:cxnSpMk id="21" creationId="{A851FFCB-B500-0746-9CD4-FE0F7537330C}"/>
          </ac:cxnSpMkLst>
        </pc:cxnChg>
        <pc:cxnChg chg="add mod">
          <ac:chgData name="Judson Santiago" userId="ebb108da2f256286" providerId="LiveId" clId="{19ABFAE1-95E9-2C40-A2C8-223A1EF30921}" dt="2021-08-23T04:09:32.219" v="1102" actId="164"/>
          <ac:cxnSpMkLst>
            <pc:docMk/>
            <pc:sldMk cId="545924673" sldId="486"/>
            <ac:cxnSpMk id="24" creationId="{E26FBC29-B680-F146-BA91-2E1713E5A538}"/>
          </ac:cxnSpMkLst>
        </pc:cxnChg>
      </pc:sldChg>
      <pc:sldChg chg="addSp delSp modSp new mod">
        <pc:chgData name="Judson Santiago" userId="ebb108da2f256286" providerId="LiveId" clId="{19ABFAE1-95E9-2C40-A2C8-223A1EF30921}" dt="2021-08-23T04:19:14.283" v="1190" actId="207"/>
        <pc:sldMkLst>
          <pc:docMk/>
          <pc:sldMk cId="872117275" sldId="491"/>
        </pc:sldMkLst>
        <pc:spChg chg="mod">
          <ac:chgData name="Judson Santiago" userId="ebb108da2f256286" providerId="LiveId" clId="{19ABFAE1-95E9-2C40-A2C8-223A1EF30921}" dt="2021-08-23T03:50:24.268" v="640" actId="20577"/>
          <ac:spMkLst>
            <pc:docMk/>
            <pc:sldMk cId="872117275" sldId="491"/>
            <ac:spMk id="2" creationId="{F83F0DB7-AD03-C543-BE29-5940EFAF6331}"/>
          </ac:spMkLst>
        </pc:spChg>
        <pc:spChg chg="mod">
          <ac:chgData name="Judson Santiago" userId="ebb108da2f256286" providerId="LiveId" clId="{19ABFAE1-95E9-2C40-A2C8-223A1EF30921}" dt="2021-08-23T04:19:14.283" v="1190" actId="207"/>
          <ac:spMkLst>
            <pc:docMk/>
            <pc:sldMk cId="872117275" sldId="491"/>
            <ac:spMk id="3" creationId="{EF34ED2D-2E0D-1C4C-9382-CEA44664205A}"/>
          </ac:spMkLst>
        </pc:spChg>
        <pc:spChg chg="add mod">
          <ac:chgData name="Judson Santiago" userId="ebb108da2f256286" providerId="LiveId" clId="{19ABFAE1-95E9-2C40-A2C8-223A1EF30921}" dt="2021-08-23T04:18:26.810" v="1185" actId="14100"/>
          <ac:spMkLst>
            <pc:docMk/>
            <pc:sldMk cId="872117275" sldId="491"/>
            <ac:spMk id="4" creationId="{7FC8489B-ACEC-8D49-A9A9-4947FB6203C3}"/>
          </ac:spMkLst>
        </pc:spChg>
        <pc:spChg chg="mod topLvl">
          <ac:chgData name="Judson Santiago" userId="ebb108da2f256286" providerId="LiveId" clId="{19ABFAE1-95E9-2C40-A2C8-223A1EF30921}" dt="2021-08-23T04:16:09.234" v="1156" actId="164"/>
          <ac:spMkLst>
            <pc:docMk/>
            <pc:sldMk cId="872117275" sldId="491"/>
            <ac:spMk id="7" creationId="{2C1DCA4E-BB7E-9F42-A04B-A3EDC15477C3}"/>
          </ac:spMkLst>
        </pc:spChg>
        <pc:spChg chg="mod topLvl">
          <ac:chgData name="Judson Santiago" userId="ebb108da2f256286" providerId="LiveId" clId="{19ABFAE1-95E9-2C40-A2C8-223A1EF30921}" dt="2021-08-23T04:16:09.234" v="1156" actId="164"/>
          <ac:spMkLst>
            <pc:docMk/>
            <pc:sldMk cId="872117275" sldId="491"/>
            <ac:spMk id="8" creationId="{F2E5218A-A332-1D4F-BD85-65E4AD8802B0}"/>
          </ac:spMkLst>
        </pc:spChg>
        <pc:spChg chg="mod topLvl">
          <ac:chgData name="Judson Santiago" userId="ebb108da2f256286" providerId="LiveId" clId="{19ABFAE1-95E9-2C40-A2C8-223A1EF30921}" dt="2021-08-23T04:16:09.234" v="1156" actId="164"/>
          <ac:spMkLst>
            <pc:docMk/>
            <pc:sldMk cId="872117275" sldId="491"/>
            <ac:spMk id="9" creationId="{B050D419-B99A-C44E-AF1B-350726AF97B8}"/>
          </ac:spMkLst>
        </pc:spChg>
        <pc:spChg chg="mod topLvl">
          <ac:chgData name="Judson Santiago" userId="ebb108da2f256286" providerId="LiveId" clId="{19ABFAE1-95E9-2C40-A2C8-223A1EF30921}" dt="2021-08-23T04:16:09.234" v="1156" actId="164"/>
          <ac:spMkLst>
            <pc:docMk/>
            <pc:sldMk cId="872117275" sldId="491"/>
            <ac:spMk id="13" creationId="{DB404919-0B24-F94E-A948-9BFE9AA3C0E6}"/>
          </ac:spMkLst>
        </pc:spChg>
        <pc:spChg chg="del mod">
          <ac:chgData name="Judson Santiago" userId="ebb108da2f256286" providerId="LiveId" clId="{19ABFAE1-95E9-2C40-A2C8-223A1EF30921}" dt="2021-08-23T04:10:29.250" v="1112" actId="478"/>
          <ac:spMkLst>
            <pc:docMk/>
            <pc:sldMk cId="872117275" sldId="491"/>
            <ac:spMk id="17" creationId="{91141146-E9AE-2147-A72C-06C3B6F93CCA}"/>
          </ac:spMkLst>
        </pc:spChg>
        <pc:spChg chg="del mod">
          <ac:chgData name="Judson Santiago" userId="ebb108da2f256286" providerId="LiveId" clId="{19ABFAE1-95E9-2C40-A2C8-223A1EF30921}" dt="2021-08-23T04:10:26.236" v="1111" actId="478"/>
          <ac:spMkLst>
            <pc:docMk/>
            <pc:sldMk cId="872117275" sldId="491"/>
            <ac:spMk id="18" creationId="{34E2AB43-9F3C-4247-AF50-E36F28877FD1}"/>
          </ac:spMkLst>
        </pc:spChg>
        <pc:spChg chg="del mod">
          <ac:chgData name="Judson Santiago" userId="ebb108da2f256286" providerId="LiveId" clId="{19ABFAE1-95E9-2C40-A2C8-223A1EF30921}" dt="2021-08-23T04:10:33.032" v="1113" actId="478"/>
          <ac:spMkLst>
            <pc:docMk/>
            <pc:sldMk cId="872117275" sldId="491"/>
            <ac:spMk id="19" creationId="{9BFF2DF4-8938-C24A-AF82-341E0DFC24B2}"/>
          </ac:spMkLst>
        </pc:spChg>
        <pc:spChg chg="mod topLvl">
          <ac:chgData name="Judson Santiago" userId="ebb108da2f256286" providerId="LiveId" clId="{19ABFAE1-95E9-2C40-A2C8-223A1EF30921}" dt="2021-08-23T04:16:09.234" v="1156" actId="164"/>
          <ac:spMkLst>
            <pc:docMk/>
            <pc:sldMk cId="872117275" sldId="491"/>
            <ac:spMk id="20" creationId="{3BF7E50F-7B8A-F041-AFC8-BE4A55F1D311}"/>
          </ac:spMkLst>
        </pc:spChg>
        <pc:spChg chg="del mod">
          <ac:chgData name="Judson Santiago" userId="ebb108da2f256286" providerId="LiveId" clId="{19ABFAE1-95E9-2C40-A2C8-223A1EF30921}" dt="2021-08-23T04:10:23.647" v="1110" actId="478"/>
          <ac:spMkLst>
            <pc:docMk/>
            <pc:sldMk cId="872117275" sldId="491"/>
            <ac:spMk id="21" creationId="{A1830D3B-C8D6-EE43-9349-888B9514952F}"/>
          </ac:spMkLst>
        </pc:spChg>
        <pc:spChg chg="add del mod">
          <ac:chgData name="Judson Santiago" userId="ebb108da2f256286" providerId="LiveId" clId="{19ABFAE1-95E9-2C40-A2C8-223A1EF30921}" dt="2021-08-23T04:15:17.077" v="1152" actId="478"/>
          <ac:spMkLst>
            <pc:docMk/>
            <pc:sldMk cId="872117275" sldId="491"/>
            <ac:spMk id="22" creationId="{9EF9B577-0709-DC49-9708-3D0393B6F9A6}"/>
          </ac:spMkLst>
        </pc:spChg>
        <pc:spChg chg="add mod">
          <ac:chgData name="Judson Santiago" userId="ebb108da2f256286" providerId="LiveId" clId="{19ABFAE1-95E9-2C40-A2C8-223A1EF30921}" dt="2021-08-23T04:16:09.234" v="1156" actId="164"/>
          <ac:spMkLst>
            <pc:docMk/>
            <pc:sldMk cId="872117275" sldId="491"/>
            <ac:spMk id="28" creationId="{8E8F004A-47B3-8A4B-A4BD-0AE5E6E4EB2E}"/>
          </ac:spMkLst>
        </pc:spChg>
        <pc:grpChg chg="add del mod">
          <ac:chgData name="Judson Santiago" userId="ebb108da2f256286" providerId="LiveId" clId="{19ABFAE1-95E9-2C40-A2C8-223A1EF30921}" dt="2021-08-23T04:16:02.525" v="1155" actId="165"/>
          <ac:grpSpMkLst>
            <pc:docMk/>
            <pc:sldMk cId="872117275" sldId="491"/>
            <ac:grpSpMk id="5" creationId="{46C30E68-C1BA-D341-A3D2-6897CBFC2F6A}"/>
          </ac:grpSpMkLst>
        </pc:grpChg>
        <pc:grpChg chg="add mod">
          <ac:chgData name="Judson Santiago" userId="ebb108da2f256286" providerId="LiveId" clId="{19ABFAE1-95E9-2C40-A2C8-223A1EF30921}" dt="2021-08-23T04:16:09.234" v="1156" actId="164"/>
          <ac:grpSpMkLst>
            <pc:docMk/>
            <pc:sldMk cId="872117275" sldId="491"/>
            <ac:grpSpMk id="29" creationId="{0EB1B913-1AF0-0949-8637-90787167887F}"/>
          </ac:grpSpMkLst>
        </pc:grpChg>
        <pc:cxnChg chg="mod topLvl">
          <ac:chgData name="Judson Santiago" userId="ebb108da2f256286" providerId="LiveId" clId="{19ABFAE1-95E9-2C40-A2C8-223A1EF30921}" dt="2021-08-23T04:16:09.234" v="1156" actId="164"/>
          <ac:cxnSpMkLst>
            <pc:docMk/>
            <pc:sldMk cId="872117275" sldId="491"/>
            <ac:cxnSpMk id="6" creationId="{5595D570-6672-C248-8537-73BED309A1D4}"/>
          </ac:cxnSpMkLst>
        </pc:cxnChg>
        <pc:cxnChg chg="mod topLvl">
          <ac:chgData name="Judson Santiago" userId="ebb108da2f256286" providerId="LiveId" clId="{19ABFAE1-95E9-2C40-A2C8-223A1EF30921}" dt="2021-08-23T04:16:09.234" v="1156" actId="164"/>
          <ac:cxnSpMkLst>
            <pc:docMk/>
            <pc:sldMk cId="872117275" sldId="491"/>
            <ac:cxnSpMk id="10" creationId="{F3737E16-262E-604D-8C34-1E3843677506}"/>
          </ac:cxnSpMkLst>
        </pc:cxnChg>
        <pc:cxnChg chg="mod topLvl">
          <ac:chgData name="Judson Santiago" userId="ebb108da2f256286" providerId="LiveId" clId="{19ABFAE1-95E9-2C40-A2C8-223A1EF30921}" dt="2021-08-23T04:16:09.234" v="1156" actId="164"/>
          <ac:cxnSpMkLst>
            <pc:docMk/>
            <pc:sldMk cId="872117275" sldId="491"/>
            <ac:cxnSpMk id="11" creationId="{A6D41D82-B1F2-F845-BC62-61480A17A36F}"/>
          </ac:cxnSpMkLst>
        </pc:cxnChg>
        <pc:cxnChg chg="mod topLvl">
          <ac:chgData name="Judson Santiago" userId="ebb108da2f256286" providerId="LiveId" clId="{19ABFAE1-95E9-2C40-A2C8-223A1EF30921}" dt="2021-08-23T04:16:09.234" v="1156" actId="164"/>
          <ac:cxnSpMkLst>
            <pc:docMk/>
            <pc:sldMk cId="872117275" sldId="491"/>
            <ac:cxnSpMk id="12" creationId="{309A77B5-9850-E74B-BF15-CE873BA4EB9C}"/>
          </ac:cxnSpMkLst>
        </pc:cxnChg>
        <pc:cxnChg chg="mod topLvl">
          <ac:chgData name="Judson Santiago" userId="ebb108da2f256286" providerId="LiveId" clId="{19ABFAE1-95E9-2C40-A2C8-223A1EF30921}" dt="2021-08-23T04:16:09.234" v="1156" actId="164"/>
          <ac:cxnSpMkLst>
            <pc:docMk/>
            <pc:sldMk cId="872117275" sldId="491"/>
            <ac:cxnSpMk id="14" creationId="{E70FBE91-7709-2F4B-A026-85DEB171B37D}"/>
          </ac:cxnSpMkLst>
        </pc:cxnChg>
        <pc:cxnChg chg="mod topLvl">
          <ac:chgData name="Judson Santiago" userId="ebb108da2f256286" providerId="LiveId" clId="{19ABFAE1-95E9-2C40-A2C8-223A1EF30921}" dt="2021-08-23T04:16:09.234" v="1156" actId="164"/>
          <ac:cxnSpMkLst>
            <pc:docMk/>
            <pc:sldMk cId="872117275" sldId="491"/>
            <ac:cxnSpMk id="15" creationId="{1B241FC1-EBD5-F84F-BCCA-A6536D7FABCD}"/>
          </ac:cxnSpMkLst>
        </pc:cxnChg>
        <pc:cxnChg chg="mod topLvl">
          <ac:chgData name="Judson Santiago" userId="ebb108da2f256286" providerId="LiveId" clId="{19ABFAE1-95E9-2C40-A2C8-223A1EF30921}" dt="2021-08-23T04:16:09.234" v="1156" actId="164"/>
          <ac:cxnSpMkLst>
            <pc:docMk/>
            <pc:sldMk cId="872117275" sldId="491"/>
            <ac:cxnSpMk id="16" creationId="{E32977BB-D6DF-C74F-BC41-B2B0C2195B55}"/>
          </ac:cxnSpMkLst>
        </pc:cxnChg>
        <pc:cxnChg chg="add mod">
          <ac:chgData name="Judson Santiago" userId="ebb108da2f256286" providerId="LiveId" clId="{19ABFAE1-95E9-2C40-A2C8-223A1EF30921}" dt="2021-08-23T04:16:09.234" v="1156" actId="164"/>
          <ac:cxnSpMkLst>
            <pc:docMk/>
            <pc:sldMk cId="872117275" sldId="491"/>
            <ac:cxnSpMk id="26" creationId="{92201309-E68E-E847-A5FB-F03FC3DF8FDB}"/>
          </ac:cxnSpMkLst>
        </pc:cxnChg>
      </pc:sldChg>
      <pc:sldChg chg="addSp modSp new mod">
        <pc:chgData name="Judson Santiago" userId="ebb108da2f256286" providerId="LiveId" clId="{19ABFAE1-95E9-2C40-A2C8-223A1EF30921}" dt="2021-08-23T04:43:14.620" v="1617" actId="1076"/>
        <pc:sldMkLst>
          <pc:docMk/>
          <pc:sldMk cId="1706458391" sldId="492"/>
        </pc:sldMkLst>
        <pc:spChg chg="mod">
          <ac:chgData name="Judson Santiago" userId="ebb108da2f256286" providerId="LiveId" clId="{19ABFAE1-95E9-2C40-A2C8-223A1EF30921}" dt="2021-08-23T04:20:30.269" v="1210" actId="20577"/>
          <ac:spMkLst>
            <pc:docMk/>
            <pc:sldMk cId="1706458391" sldId="492"/>
            <ac:spMk id="2" creationId="{9F018329-BA71-104A-B9E5-6FF53F0AA6C3}"/>
          </ac:spMkLst>
        </pc:spChg>
        <pc:spChg chg="mod">
          <ac:chgData name="Judson Santiago" userId="ebb108da2f256286" providerId="LiveId" clId="{19ABFAE1-95E9-2C40-A2C8-223A1EF30921}" dt="2021-08-23T04:24:12.623" v="1326" actId="20577"/>
          <ac:spMkLst>
            <pc:docMk/>
            <pc:sldMk cId="1706458391" sldId="492"/>
            <ac:spMk id="3" creationId="{4B882D63-9738-2841-ABA3-2D56DF7683F8}"/>
          </ac:spMkLst>
        </pc:spChg>
        <pc:spChg chg="add mod">
          <ac:chgData name="Judson Santiago" userId="ebb108da2f256286" providerId="LiveId" clId="{19ABFAE1-95E9-2C40-A2C8-223A1EF30921}" dt="2021-08-23T04:25:24.176" v="1345" actId="20577"/>
          <ac:spMkLst>
            <pc:docMk/>
            <pc:sldMk cId="1706458391" sldId="492"/>
            <ac:spMk id="4" creationId="{7BC775A9-D9A7-744C-A6BE-8B0F5F563486}"/>
          </ac:spMkLst>
        </pc:spChg>
        <pc:spChg chg="add mod">
          <ac:chgData name="Judson Santiago" userId="ebb108da2f256286" providerId="LiveId" clId="{19ABFAE1-95E9-2C40-A2C8-223A1EF30921}" dt="2021-08-23T04:28:51.012" v="1395" actId="20577"/>
          <ac:spMkLst>
            <pc:docMk/>
            <pc:sldMk cId="1706458391" sldId="492"/>
            <ac:spMk id="5" creationId="{42BCF9F1-227B-F243-B201-8217B786E632}"/>
          </ac:spMkLst>
        </pc:spChg>
        <pc:spChg chg="add mod">
          <ac:chgData name="Judson Santiago" userId="ebb108da2f256286" providerId="LiveId" clId="{19ABFAE1-95E9-2C40-A2C8-223A1EF30921}" dt="2021-08-23T04:43:14.620" v="1617" actId="1076"/>
          <ac:spMkLst>
            <pc:docMk/>
            <pc:sldMk cId="1706458391" sldId="492"/>
            <ac:spMk id="6" creationId="{B74A1745-8691-304C-A4F7-0A47A6393BF5}"/>
          </ac:spMkLst>
        </pc:spChg>
        <pc:spChg chg="add mod">
          <ac:chgData name="Judson Santiago" userId="ebb108da2f256286" providerId="LiveId" clId="{19ABFAE1-95E9-2C40-A2C8-223A1EF30921}" dt="2021-08-23T04:41:09.809" v="1612" actId="12788"/>
          <ac:spMkLst>
            <pc:docMk/>
            <pc:sldMk cId="1706458391" sldId="492"/>
            <ac:spMk id="7" creationId="{017BE13D-B98D-7E4A-8A5C-D26E7EB551D2}"/>
          </ac:spMkLst>
        </pc:spChg>
      </pc:sldChg>
      <pc:sldMasterChg chg="modSp mod modSldLayout">
        <pc:chgData name="Judson Santiago" userId="ebb108da2f256286" providerId="LiveId" clId="{19ABFAE1-95E9-2C40-A2C8-223A1EF30921}" dt="2021-08-19T05:05:04.725" v="7" actId="403"/>
        <pc:sldMasterMkLst>
          <pc:docMk/>
          <pc:sldMasterMk cId="3191364939" sldId="2147483687"/>
        </pc:sldMasterMkLst>
        <pc:picChg chg="mod">
          <ac:chgData name="Judson Santiago" userId="ebb108da2f256286" providerId="LiveId" clId="{19ABFAE1-95E9-2C40-A2C8-223A1EF30921}" dt="2021-08-19T05:04:32.080" v="3" actId="1076"/>
          <ac:picMkLst>
            <pc:docMk/>
            <pc:sldMasterMk cId="3191364939" sldId="2147483687"/>
            <ac:picMk id="9" creationId="{D490CE8B-CDEE-4FD0-BB4F-02DA29DE4D5C}"/>
          </ac:picMkLst>
        </pc:picChg>
        <pc:sldLayoutChg chg="addSp delSp modSp mod">
          <pc:chgData name="Judson Santiago" userId="ebb108da2f256286" providerId="LiveId" clId="{19ABFAE1-95E9-2C40-A2C8-223A1EF30921}" dt="2021-08-19T05:05:04.725" v="7" actId="403"/>
          <pc:sldLayoutMkLst>
            <pc:docMk/>
            <pc:sldMasterMk cId="3191364939" sldId="2147483687"/>
            <pc:sldLayoutMk cId="294128816" sldId="2147483688"/>
          </pc:sldLayoutMkLst>
          <pc:spChg chg="del">
            <ac:chgData name="Judson Santiago" userId="ebb108da2f256286" providerId="LiveId" clId="{19ABFAE1-95E9-2C40-A2C8-223A1EF30921}" dt="2021-08-19T05:04:11.524" v="0" actId="478"/>
            <ac:spMkLst>
              <pc:docMk/>
              <pc:sldMasterMk cId="3191364939" sldId="2147483687"/>
              <pc:sldLayoutMk cId="294128816" sldId="2147483688"/>
              <ac:spMk id="6" creationId="{7218E033-A411-480D-97C3-053441EBA70B}"/>
            </ac:spMkLst>
          </pc:spChg>
          <pc:spChg chg="add mod">
            <ac:chgData name="Judson Santiago" userId="ebb108da2f256286" providerId="LiveId" clId="{19ABFAE1-95E9-2C40-A2C8-223A1EF30921}" dt="2021-08-19T05:04:18.379" v="2"/>
            <ac:spMkLst>
              <pc:docMk/>
              <pc:sldMasterMk cId="3191364939" sldId="2147483687"/>
              <pc:sldLayoutMk cId="294128816" sldId="2147483688"/>
              <ac:spMk id="9" creationId="{9E6656EE-CF69-044E-B94A-2814206D04D9}"/>
            </ac:spMkLst>
          </pc:spChg>
          <pc:spChg chg="mod">
            <ac:chgData name="Judson Santiago" userId="ebb108da2f256286" providerId="LiveId" clId="{19ABFAE1-95E9-2C40-A2C8-223A1EF30921}" dt="2021-08-19T05:05:04.725" v="7" actId="403"/>
            <ac:spMkLst>
              <pc:docMk/>
              <pc:sldMasterMk cId="3191364939" sldId="2147483687"/>
              <pc:sldLayoutMk cId="294128816" sldId="2147483688"/>
              <ac:spMk id="13" creationId="{A1215749-FB6C-4334-96C3-494E2B2B5BEA}"/>
            </ac:spMkLst>
          </pc:spChg>
          <pc:picChg chg="add mod">
            <ac:chgData name="Judson Santiago" userId="ebb108da2f256286" providerId="LiveId" clId="{19ABFAE1-95E9-2C40-A2C8-223A1EF30921}" dt="2021-08-19T05:04:18.379" v="2"/>
            <ac:picMkLst>
              <pc:docMk/>
              <pc:sldMasterMk cId="3191364939" sldId="2147483687"/>
              <pc:sldLayoutMk cId="294128816" sldId="2147483688"/>
              <ac:picMk id="7" creationId="{786A4545-D3BF-564D-A863-4D73FDA39883}"/>
            </ac:picMkLst>
          </pc:picChg>
          <pc:picChg chg="del">
            <ac:chgData name="Judson Santiago" userId="ebb108da2f256286" providerId="LiveId" clId="{19ABFAE1-95E9-2C40-A2C8-223A1EF30921}" dt="2021-08-19T05:04:12.984" v="1" actId="478"/>
            <ac:picMkLst>
              <pc:docMk/>
              <pc:sldMasterMk cId="3191364939" sldId="2147483687"/>
              <pc:sldLayoutMk cId="294128816" sldId="2147483688"/>
              <ac:picMk id="8" creationId="{BEF47DFF-3CB1-4321-94ED-FC3D04CCEE5C}"/>
            </ac:picMkLst>
          </pc:picChg>
        </pc:sldLayoutChg>
      </pc:sldMasterChg>
    </pc:docChg>
  </pc:docChgLst>
  <pc:docChgLst>
    <pc:chgData name="Judson Santiago" userId="ebb108da2f256286" providerId="LiveId" clId="{4ACBAFE5-45CB-CE4B-AE99-F23D989875EB}"/>
    <pc:docChg chg="modSld">
      <pc:chgData name="Judson Santiago" userId="ebb108da2f256286" providerId="LiveId" clId="{4ACBAFE5-45CB-CE4B-AE99-F23D989875EB}" dt="2021-07-07T00:32:37.089" v="1" actId="164"/>
      <pc:docMkLst>
        <pc:docMk/>
      </pc:docMkLst>
      <pc:sldChg chg="addSp modSp">
        <pc:chgData name="Judson Santiago" userId="ebb108da2f256286" providerId="LiveId" clId="{4ACBAFE5-45CB-CE4B-AE99-F23D989875EB}" dt="2021-07-07T00:32:37.089" v="1" actId="164"/>
        <pc:sldMkLst>
          <pc:docMk/>
          <pc:sldMk cId="3494662901" sldId="471"/>
        </pc:sldMkLst>
        <pc:spChg chg="mod">
          <ac:chgData name="Judson Santiago" userId="ebb108da2f256286" providerId="LiveId" clId="{4ACBAFE5-45CB-CE4B-AE99-F23D989875EB}" dt="2021-07-07T00:32:37.089" v="1" actId="164"/>
          <ac:spMkLst>
            <pc:docMk/>
            <pc:sldMk cId="3494662901" sldId="471"/>
            <ac:spMk id="78" creationId="{18588F79-48A8-4873-90A2-CEDCFD1C24E9}"/>
          </ac:spMkLst>
        </pc:spChg>
        <pc:spChg chg="mod">
          <ac:chgData name="Judson Santiago" userId="ebb108da2f256286" providerId="LiveId" clId="{4ACBAFE5-45CB-CE4B-AE99-F23D989875EB}" dt="2021-07-07T00:32:37.089" v="1" actId="164"/>
          <ac:spMkLst>
            <pc:docMk/>
            <pc:sldMk cId="3494662901" sldId="471"/>
            <ac:spMk id="80" creationId="{A2F787D9-4604-4C66-B0A8-C8EBDA26DF7E}"/>
          </ac:spMkLst>
        </pc:spChg>
        <pc:grpChg chg="add mod">
          <ac:chgData name="Judson Santiago" userId="ebb108da2f256286" providerId="LiveId" clId="{4ACBAFE5-45CB-CE4B-AE99-F23D989875EB}" dt="2021-07-07T00:32:37.089" v="1" actId="164"/>
          <ac:grpSpMkLst>
            <pc:docMk/>
            <pc:sldMk cId="3494662901" sldId="471"/>
            <ac:grpSpMk id="4" creationId="{38019393-DF45-6B45-A89F-172E9CE59C18}"/>
          </ac:grpSpMkLst>
        </pc:grp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6" creationId="{E52FE774-E7F5-4B1B-9B04-627792FA35E4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8" creationId="{70EFD225-8E97-4B19-8C11-A6EC32F5B317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10" creationId="{7F0586CF-B105-4B1A-8C3F-F00C796F5794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12" creationId="{552168F0-9F14-492D-AC8E-1A5D7DFF9B51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24" creationId="{7DE44CA2-5E3B-4178-AE16-CA3A5A5AEAB4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27" creationId="{1B368905-FB99-40EA-8107-EA0C4822ED26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32" creationId="{4C1CAA51-AEB4-4116-9A00-60BCEFD7A63A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42" creationId="{A3F87229-B747-49DA-BA65-92FB480049C0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44" creationId="{A842A037-74B8-4719-A43F-B39AE0154704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46" creationId="{0FE3BEAF-5C9C-43A9-B978-CC2B1DDAD5AA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48" creationId="{B92FF67B-92D2-4C8B-93B9-587461667C9A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50" creationId="{AA8FFED2-35EF-48C7-9AFE-6C40DBB5D4B3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52" creationId="{50C01846-1779-4020-B146-35543C7650DC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54" creationId="{A66BDBA7-E614-4CF9-B833-1268C9487AB7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56" creationId="{CBF70BF6-0AC2-416D-9AEA-8E7C50218C5F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58" creationId="{EF7A261C-9B18-4A2B-A365-72F690DB4DAD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60" creationId="{DB7393EC-20FD-4AEE-8410-1038F48ACB6F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62" creationId="{D7314ABF-01C9-41C4-849C-4EA389655DCF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64" creationId="{4D4B7192-917D-4373-BF5E-085AF7C9FB06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66" creationId="{5CD4FF89-BBD2-444D-9AA5-8988E710F436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68" creationId="{F2302755-365F-43E4-B3CD-0DDFC98B8489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74" creationId="{4A9E7823-C7B9-410A-AE1B-299AED6C5E34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76" creationId="{72748A54-685D-4A1E-8EB3-93F62B11475E}"/>
          </ac:picMkLst>
        </pc:picChg>
      </pc:sldChg>
      <pc:sldChg chg="modSp mod">
        <pc:chgData name="Judson Santiago" userId="ebb108da2f256286" providerId="LiveId" clId="{4ACBAFE5-45CB-CE4B-AE99-F23D989875EB}" dt="2021-07-07T00:31:29.166" v="0" actId="1076"/>
        <pc:sldMkLst>
          <pc:docMk/>
          <pc:sldMk cId="1018515161" sldId="474"/>
        </pc:sldMkLst>
        <pc:graphicFrameChg chg="mod">
          <ac:chgData name="Judson Santiago" userId="ebb108da2f256286" providerId="LiveId" clId="{4ACBAFE5-45CB-CE4B-AE99-F23D989875EB}" dt="2021-07-07T00:31:29.166" v="0" actId="1076"/>
          <ac:graphicFrameMkLst>
            <pc:docMk/>
            <pc:sldMk cId="1018515161" sldId="474"/>
            <ac:graphicFrameMk id="9" creationId="{78EC4385-4C11-4970-B2FC-4648074A2AC0}"/>
          </ac:graphicFrameMkLst>
        </pc:graphicFrameChg>
        <pc:cxnChg chg="mod">
          <ac:chgData name="Judson Santiago" userId="ebb108da2f256286" providerId="LiveId" clId="{4ACBAFE5-45CB-CE4B-AE99-F23D989875EB}" dt="2021-07-07T00:31:29.166" v="0" actId="1076"/>
          <ac:cxnSpMkLst>
            <pc:docMk/>
            <pc:sldMk cId="1018515161" sldId="474"/>
            <ac:cxnSpMk id="11" creationId="{E96097CB-4E53-4E43-A949-7A65DA2F3B02}"/>
          </ac:cxnSpMkLst>
        </pc:cxnChg>
      </pc:sldChg>
    </pc:docChg>
  </pc:docChgLst>
  <pc:docChgLst>
    <pc:chgData name="Judson Santiago" userId="ebb108da2f256286" providerId="LiveId" clId="{5E25C0FD-44D9-4B6B-94B3-66B389BA0017}"/>
    <pc:docChg chg="undo redo custSel addSld modSld sldOrd modMainMaster">
      <pc:chgData name="Judson Santiago" userId="ebb108da2f256286" providerId="LiveId" clId="{5E25C0FD-44D9-4B6B-94B3-66B389BA0017}" dt="2021-08-25T16:26:00.502" v="20569" actId="20577"/>
      <pc:docMkLst>
        <pc:docMk/>
      </pc:docMkLst>
      <pc:sldChg chg="modSp mod modNotesTx">
        <pc:chgData name="Judson Santiago" userId="ebb108da2f256286" providerId="LiveId" clId="{5E25C0FD-44D9-4B6B-94B3-66B389BA0017}" dt="2021-08-25T16:26:00.502" v="20569" actId="20577"/>
        <pc:sldMkLst>
          <pc:docMk/>
          <pc:sldMk cId="3242534635" sldId="417"/>
        </pc:sldMkLst>
        <pc:spChg chg="mod">
          <ac:chgData name="Judson Santiago" userId="ebb108da2f256286" providerId="LiveId" clId="{5E25C0FD-44D9-4B6B-94B3-66B389BA0017}" dt="2021-08-25T16:24:57.862" v="20551" actId="403"/>
          <ac:spMkLst>
            <pc:docMk/>
            <pc:sldMk cId="3242534635" sldId="417"/>
            <ac:spMk id="2" creationId="{8A4882BD-45BC-4EE6-8C6F-5DA5BFD95B1C}"/>
          </ac:spMkLst>
        </pc:spChg>
      </pc:sldChg>
      <pc:sldChg chg="modSp mod modTransition">
        <pc:chgData name="Judson Santiago" userId="ebb108da2f256286" providerId="LiveId" clId="{5E25C0FD-44D9-4B6B-94B3-66B389BA0017}" dt="2021-08-25T01:01:33.062" v="18980"/>
        <pc:sldMkLst>
          <pc:docMk/>
          <pc:sldMk cId="1407754642" sldId="470"/>
        </pc:sldMkLst>
        <pc:spChg chg="mod">
          <ac:chgData name="Judson Santiago" userId="ebb108da2f256286" providerId="LiveId" clId="{5E25C0FD-44D9-4B6B-94B3-66B389BA0017}" dt="2021-08-25T01:00:25.808" v="18978" actId="20577"/>
          <ac:spMkLst>
            <pc:docMk/>
            <pc:sldMk cId="1407754642" sldId="470"/>
            <ac:spMk id="3" creationId="{D7CC4DA7-78EA-4B4E-B927-322B57EA5F78}"/>
          </ac:spMkLst>
        </pc:spChg>
      </pc:sldChg>
      <pc:sldChg chg="modSp mod modTransition modNotesTx">
        <pc:chgData name="Judson Santiago" userId="ebb108da2f256286" providerId="LiveId" clId="{5E25C0FD-44D9-4B6B-94B3-66B389BA0017}" dt="2021-08-25T04:35:22.102" v="19286" actId="6549"/>
        <pc:sldMkLst>
          <pc:docMk/>
          <pc:sldMk cId="3494662901" sldId="471"/>
        </pc:sldMkLst>
        <pc:spChg chg="mod">
          <ac:chgData name="Judson Santiago" userId="ebb108da2f256286" providerId="LiveId" clId="{5E25C0FD-44D9-4B6B-94B3-66B389BA0017}" dt="2021-08-25T04:35:22.102" v="19286" actId="6549"/>
          <ac:spMkLst>
            <pc:docMk/>
            <pc:sldMk cId="3494662901" sldId="471"/>
            <ac:spMk id="3" creationId="{29EA24B5-52BD-4C3D-B091-EA7516B5ADCA}"/>
          </ac:spMkLst>
        </pc:spChg>
        <pc:grpChg chg="mod">
          <ac:chgData name="Judson Santiago" userId="ebb108da2f256286" providerId="LiveId" clId="{5E25C0FD-44D9-4B6B-94B3-66B389BA0017}" dt="2021-08-25T04:30:21.733" v="19189" actId="1076"/>
          <ac:grpSpMkLst>
            <pc:docMk/>
            <pc:sldMk cId="3494662901" sldId="471"/>
            <ac:grpSpMk id="4" creationId="{38019393-DF45-6B45-A89F-172E9CE59C18}"/>
          </ac:grpSpMkLst>
        </pc:grpChg>
        <pc:picChg chg="mod">
          <ac:chgData name="Judson Santiago" userId="ebb108da2f256286" providerId="LiveId" clId="{5E25C0FD-44D9-4B6B-94B3-66B389BA0017}" dt="2021-08-24T06:41:57.682" v="16753" actId="1076"/>
          <ac:picMkLst>
            <pc:docMk/>
            <pc:sldMk cId="3494662901" sldId="471"/>
            <ac:picMk id="32" creationId="{4C1CAA51-AEB4-4116-9A00-60BCEFD7A63A}"/>
          </ac:picMkLst>
        </pc:picChg>
        <pc:picChg chg="mod">
          <ac:chgData name="Judson Santiago" userId="ebb108da2f256286" providerId="LiveId" clId="{5E25C0FD-44D9-4B6B-94B3-66B389BA0017}" dt="2021-08-21T18:31:22.363" v="286" actId="1076"/>
          <ac:picMkLst>
            <pc:docMk/>
            <pc:sldMk cId="3494662901" sldId="471"/>
            <ac:picMk id="42" creationId="{A3F87229-B747-49DA-BA65-92FB480049C0}"/>
          </ac:picMkLst>
        </pc:picChg>
        <pc:picChg chg="mod">
          <ac:chgData name="Judson Santiago" userId="ebb108da2f256286" providerId="LiveId" clId="{5E25C0FD-44D9-4B6B-94B3-66B389BA0017}" dt="2021-08-21T18:31:22.363" v="286" actId="1076"/>
          <ac:picMkLst>
            <pc:docMk/>
            <pc:sldMk cId="3494662901" sldId="471"/>
            <ac:picMk id="44" creationId="{A842A037-74B8-4719-A43F-B39AE0154704}"/>
          </ac:picMkLst>
        </pc:picChg>
        <pc:picChg chg="mod">
          <ac:chgData name="Judson Santiago" userId="ebb108da2f256286" providerId="LiveId" clId="{5E25C0FD-44D9-4B6B-94B3-66B389BA0017}" dt="2021-08-21T18:31:40.863" v="288" actId="1076"/>
          <ac:picMkLst>
            <pc:docMk/>
            <pc:sldMk cId="3494662901" sldId="471"/>
            <ac:picMk id="46" creationId="{0FE3BEAF-5C9C-43A9-B978-CC2B1DDAD5AA}"/>
          </ac:picMkLst>
        </pc:picChg>
        <pc:picChg chg="mod">
          <ac:chgData name="Judson Santiago" userId="ebb108da2f256286" providerId="LiveId" clId="{5E25C0FD-44D9-4B6B-94B3-66B389BA0017}" dt="2021-08-21T18:31:36.332" v="287" actId="1076"/>
          <ac:picMkLst>
            <pc:docMk/>
            <pc:sldMk cId="3494662901" sldId="471"/>
            <ac:picMk id="48" creationId="{B92FF67B-92D2-4C8B-93B9-587461667C9A}"/>
          </ac:picMkLst>
        </pc:picChg>
        <pc:picChg chg="mod">
          <ac:chgData name="Judson Santiago" userId="ebb108da2f256286" providerId="LiveId" clId="{5E25C0FD-44D9-4B6B-94B3-66B389BA0017}" dt="2021-08-21T18:31:36.332" v="287" actId="1076"/>
          <ac:picMkLst>
            <pc:docMk/>
            <pc:sldMk cId="3494662901" sldId="471"/>
            <ac:picMk id="50" creationId="{AA8FFED2-35EF-48C7-9AFE-6C40DBB5D4B3}"/>
          </ac:picMkLst>
        </pc:picChg>
        <pc:picChg chg="mod">
          <ac:chgData name="Judson Santiago" userId="ebb108da2f256286" providerId="LiveId" clId="{5E25C0FD-44D9-4B6B-94B3-66B389BA0017}" dt="2021-08-25T04:30:57.391" v="19197" actId="1076"/>
          <ac:picMkLst>
            <pc:docMk/>
            <pc:sldMk cId="3494662901" sldId="471"/>
            <ac:picMk id="52" creationId="{50C01846-1779-4020-B146-35543C7650DC}"/>
          </ac:picMkLst>
        </pc:picChg>
        <pc:picChg chg="mod">
          <ac:chgData name="Judson Santiago" userId="ebb108da2f256286" providerId="LiveId" clId="{5E25C0FD-44D9-4B6B-94B3-66B389BA0017}" dt="2021-08-25T04:30:54.780" v="19196" actId="1076"/>
          <ac:picMkLst>
            <pc:docMk/>
            <pc:sldMk cId="3494662901" sldId="471"/>
            <ac:picMk id="54" creationId="{A66BDBA7-E614-4CF9-B833-1268C9487AB7}"/>
          </ac:picMkLst>
        </pc:picChg>
        <pc:picChg chg="mod">
          <ac:chgData name="Judson Santiago" userId="ebb108da2f256286" providerId="LiveId" clId="{5E25C0FD-44D9-4B6B-94B3-66B389BA0017}" dt="2021-08-25T04:30:52.491" v="19195" actId="1076"/>
          <ac:picMkLst>
            <pc:docMk/>
            <pc:sldMk cId="3494662901" sldId="471"/>
            <ac:picMk id="56" creationId="{CBF70BF6-0AC2-416D-9AEA-8E7C50218C5F}"/>
          </ac:picMkLst>
        </pc:picChg>
        <pc:picChg chg="mod">
          <ac:chgData name="Judson Santiago" userId="ebb108da2f256286" providerId="LiveId" clId="{5E25C0FD-44D9-4B6B-94B3-66B389BA0017}" dt="2021-08-25T04:30:35.357" v="19194" actId="1076"/>
          <ac:picMkLst>
            <pc:docMk/>
            <pc:sldMk cId="3494662901" sldId="471"/>
            <ac:picMk id="58" creationId="{EF7A261C-9B18-4A2B-A365-72F690DB4DAD}"/>
          </ac:picMkLst>
        </pc:picChg>
        <pc:picChg chg="mod">
          <ac:chgData name="Judson Santiago" userId="ebb108da2f256286" providerId="LiveId" clId="{5E25C0FD-44D9-4B6B-94B3-66B389BA0017}" dt="2021-08-25T04:30:26.528" v="19191" actId="1076"/>
          <ac:picMkLst>
            <pc:docMk/>
            <pc:sldMk cId="3494662901" sldId="471"/>
            <ac:picMk id="62" creationId="{D7314ABF-01C9-41C4-849C-4EA389655DCF}"/>
          </ac:picMkLst>
        </pc:picChg>
        <pc:picChg chg="mod">
          <ac:chgData name="Judson Santiago" userId="ebb108da2f256286" providerId="LiveId" clId="{5E25C0FD-44D9-4B6B-94B3-66B389BA0017}" dt="2021-08-25T04:31:05.191" v="19198" actId="1076"/>
          <ac:picMkLst>
            <pc:docMk/>
            <pc:sldMk cId="3494662901" sldId="471"/>
            <ac:picMk id="64" creationId="{4D4B7192-917D-4373-BF5E-085AF7C9FB06}"/>
          </ac:picMkLst>
        </pc:picChg>
        <pc:picChg chg="mod">
          <ac:chgData name="Judson Santiago" userId="ebb108da2f256286" providerId="LiveId" clId="{5E25C0FD-44D9-4B6B-94B3-66B389BA0017}" dt="2021-08-25T04:30:31.036" v="19193" actId="1076"/>
          <ac:picMkLst>
            <pc:docMk/>
            <pc:sldMk cId="3494662901" sldId="471"/>
            <ac:picMk id="66" creationId="{5CD4FF89-BBD2-444D-9AA5-8988E710F436}"/>
          </ac:picMkLst>
        </pc:picChg>
        <pc:picChg chg="mod">
          <ac:chgData name="Judson Santiago" userId="ebb108da2f256286" providerId="LiveId" clId="{5E25C0FD-44D9-4B6B-94B3-66B389BA0017}" dt="2021-08-21T18:31:22.363" v="286" actId="1076"/>
          <ac:picMkLst>
            <pc:docMk/>
            <pc:sldMk cId="3494662901" sldId="471"/>
            <ac:picMk id="74" creationId="{4A9E7823-C7B9-410A-AE1B-299AED6C5E34}"/>
          </ac:picMkLst>
        </pc:picChg>
        <pc:picChg chg="mod">
          <ac:chgData name="Judson Santiago" userId="ebb108da2f256286" providerId="LiveId" clId="{5E25C0FD-44D9-4B6B-94B3-66B389BA0017}" dt="2021-08-21T18:31:22.363" v="286" actId="1076"/>
          <ac:picMkLst>
            <pc:docMk/>
            <pc:sldMk cId="3494662901" sldId="471"/>
            <ac:picMk id="76" creationId="{72748A54-685D-4A1E-8EB3-93F62B11475E}"/>
          </ac:picMkLst>
        </pc:picChg>
      </pc:sldChg>
      <pc:sldChg chg="addSp delSp modSp mod modTransition">
        <pc:chgData name="Judson Santiago" userId="ebb108da2f256286" providerId="LiveId" clId="{5E25C0FD-44D9-4B6B-94B3-66B389BA0017}" dt="2021-08-25T04:37:56.777" v="19295" actId="12789"/>
        <pc:sldMkLst>
          <pc:docMk/>
          <pc:sldMk cId="1230921466" sldId="472"/>
        </pc:sldMkLst>
        <pc:spChg chg="mod">
          <ac:chgData name="Judson Santiago" userId="ebb108da2f256286" providerId="LiveId" clId="{5E25C0FD-44D9-4B6B-94B3-66B389BA0017}" dt="2021-08-22T05:26:56.860" v="6257" actId="207"/>
          <ac:spMkLst>
            <pc:docMk/>
            <pc:sldMk cId="1230921466" sldId="472"/>
            <ac:spMk id="3" creationId="{5088418E-D0F7-4F34-B0A3-8BF55C79E570}"/>
          </ac:spMkLst>
        </pc:spChg>
        <pc:spChg chg="mod topLvl">
          <ac:chgData name="Judson Santiago" userId="ebb108da2f256286" providerId="LiveId" clId="{5E25C0FD-44D9-4B6B-94B3-66B389BA0017}" dt="2021-08-24T05:32:41.204" v="14852" actId="164"/>
          <ac:spMkLst>
            <pc:docMk/>
            <pc:sldMk cId="1230921466" sldId="472"/>
            <ac:spMk id="6" creationId="{5EBCD887-FD9D-4400-A986-3066E83436C2}"/>
          </ac:spMkLst>
        </pc:spChg>
        <pc:spChg chg="mod topLvl">
          <ac:chgData name="Judson Santiago" userId="ebb108da2f256286" providerId="LiveId" clId="{5E25C0FD-44D9-4B6B-94B3-66B389BA0017}" dt="2021-08-24T05:32:41.204" v="14852" actId="164"/>
          <ac:spMkLst>
            <pc:docMk/>
            <pc:sldMk cId="1230921466" sldId="472"/>
            <ac:spMk id="7" creationId="{30230760-2DA4-431B-93F7-9566124D634A}"/>
          </ac:spMkLst>
        </pc:spChg>
        <pc:spChg chg="mod topLvl">
          <ac:chgData name="Judson Santiago" userId="ebb108da2f256286" providerId="LiveId" clId="{5E25C0FD-44D9-4B6B-94B3-66B389BA0017}" dt="2021-08-24T05:32:41.204" v="14852" actId="164"/>
          <ac:spMkLst>
            <pc:docMk/>
            <pc:sldMk cId="1230921466" sldId="472"/>
            <ac:spMk id="8" creationId="{0ECEAA4B-73CF-4998-9CCA-3FDDD963C7FC}"/>
          </ac:spMkLst>
        </pc:spChg>
        <pc:spChg chg="mod topLvl">
          <ac:chgData name="Judson Santiago" userId="ebb108da2f256286" providerId="LiveId" clId="{5E25C0FD-44D9-4B6B-94B3-66B389BA0017}" dt="2021-08-24T05:32:41.204" v="14852" actId="164"/>
          <ac:spMkLst>
            <pc:docMk/>
            <pc:sldMk cId="1230921466" sldId="472"/>
            <ac:spMk id="13" creationId="{C0048975-7EA5-47C3-96A7-D7910309A85B}"/>
          </ac:spMkLst>
        </pc:spChg>
        <pc:spChg chg="mod topLvl">
          <ac:chgData name="Judson Santiago" userId="ebb108da2f256286" providerId="LiveId" clId="{5E25C0FD-44D9-4B6B-94B3-66B389BA0017}" dt="2021-08-24T05:32:41.204" v="14852" actId="164"/>
          <ac:spMkLst>
            <pc:docMk/>
            <pc:sldMk cId="1230921466" sldId="472"/>
            <ac:spMk id="14" creationId="{2B31CDD5-8DFE-409B-A4AC-A51FE0C2C796}"/>
          </ac:spMkLst>
        </pc:spChg>
        <pc:spChg chg="mod topLvl">
          <ac:chgData name="Judson Santiago" userId="ebb108da2f256286" providerId="LiveId" clId="{5E25C0FD-44D9-4B6B-94B3-66B389BA0017}" dt="2021-08-24T05:32:41.204" v="14852" actId="164"/>
          <ac:spMkLst>
            <pc:docMk/>
            <pc:sldMk cId="1230921466" sldId="472"/>
            <ac:spMk id="17" creationId="{231BAE92-F793-41E6-BD15-0F1951C1D1A7}"/>
          </ac:spMkLst>
        </pc:spChg>
        <pc:spChg chg="mod topLvl">
          <ac:chgData name="Judson Santiago" userId="ebb108da2f256286" providerId="LiveId" clId="{5E25C0FD-44D9-4B6B-94B3-66B389BA0017}" dt="2021-08-24T05:32:41.204" v="14852" actId="164"/>
          <ac:spMkLst>
            <pc:docMk/>
            <pc:sldMk cId="1230921466" sldId="472"/>
            <ac:spMk id="18" creationId="{4C6B7569-32CC-4835-A62C-24E1BB0293C8}"/>
          </ac:spMkLst>
        </pc:spChg>
        <pc:spChg chg="mod topLvl">
          <ac:chgData name="Judson Santiago" userId="ebb108da2f256286" providerId="LiveId" clId="{5E25C0FD-44D9-4B6B-94B3-66B389BA0017}" dt="2021-08-24T05:32:41.204" v="14852" actId="164"/>
          <ac:spMkLst>
            <pc:docMk/>
            <pc:sldMk cId="1230921466" sldId="472"/>
            <ac:spMk id="25" creationId="{310921D9-9E29-4F6D-B970-5696669DC88B}"/>
          </ac:spMkLst>
        </pc:spChg>
        <pc:spChg chg="add mod">
          <ac:chgData name="Judson Santiago" userId="ebb108da2f256286" providerId="LiveId" clId="{5E25C0FD-44D9-4B6B-94B3-66B389BA0017}" dt="2021-08-25T04:37:56.777" v="19295" actId="12789"/>
          <ac:spMkLst>
            <pc:docMk/>
            <pc:sldMk cId="1230921466" sldId="472"/>
            <ac:spMk id="27" creationId="{9631D454-F079-4958-A917-71EA30C08BF6}"/>
          </ac:spMkLst>
        </pc:spChg>
        <pc:spChg chg="add mod">
          <ac:chgData name="Judson Santiago" userId="ebb108da2f256286" providerId="LiveId" clId="{5E25C0FD-44D9-4B6B-94B3-66B389BA0017}" dt="2021-08-24T05:32:41.204" v="14852" actId="164"/>
          <ac:spMkLst>
            <pc:docMk/>
            <pc:sldMk cId="1230921466" sldId="472"/>
            <ac:spMk id="28" creationId="{5A6ECE46-C83F-4F6B-AA87-6168255AF861}"/>
          </ac:spMkLst>
        </pc:spChg>
        <pc:spChg chg="add mod">
          <ac:chgData name="Judson Santiago" userId="ebb108da2f256286" providerId="LiveId" clId="{5E25C0FD-44D9-4B6B-94B3-66B389BA0017}" dt="2021-08-25T04:37:56.777" v="19295" actId="12789"/>
          <ac:spMkLst>
            <pc:docMk/>
            <pc:sldMk cId="1230921466" sldId="472"/>
            <ac:spMk id="29" creationId="{DD387EDC-CCDA-473E-8749-E7AC985BECEC}"/>
          </ac:spMkLst>
        </pc:spChg>
        <pc:grpChg chg="add del mod">
          <ac:chgData name="Judson Santiago" userId="ebb108da2f256286" providerId="LiveId" clId="{5E25C0FD-44D9-4B6B-94B3-66B389BA0017}" dt="2021-08-24T05:32:35.030" v="14851" actId="165"/>
          <ac:grpSpMkLst>
            <pc:docMk/>
            <pc:sldMk cId="1230921466" sldId="472"/>
            <ac:grpSpMk id="5" creationId="{3EF18A51-82A4-448E-8C0C-73FAB5B82036}"/>
          </ac:grpSpMkLst>
        </pc:grpChg>
        <pc:grpChg chg="add mod">
          <ac:chgData name="Judson Santiago" userId="ebb108da2f256286" providerId="LiveId" clId="{5E25C0FD-44D9-4B6B-94B3-66B389BA0017}" dt="2021-08-25T04:37:56.777" v="19295" actId="12789"/>
          <ac:grpSpMkLst>
            <pc:docMk/>
            <pc:sldMk cId="1230921466" sldId="472"/>
            <ac:grpSpMk id="26" creationId="{6D4714C3-DA50-47BB-9A5D-0D275AF949E4}"/>
          </ac:grpSpMkLst>
        </pc:grpChg>
        <pc:cxnChg chg="add del mod">
          <ac:chgData name="Judson Santiago" userId="ebb108da2f256286" providerId="LiveId" clId="{5E25C0FD-44D9-4B6B-94B3-66B389BA0017}" dt="2021-08-21T19:08:50.724" v="735" actId="21"/>
          <ac:cxnSpMkLst>
            <pc:docMk/>
            <pc:sldMk cId="1230921466" sldId="472"/>
            <ac:cxnSpMk id="4" creationId="{C8698E5A-4326-4E72-8B85-BBC228E8EC91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9" creationId="{5CE162ED-F72D-4738-B57D-41B5A7DCB2C3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10" creationId="{19FDD3FE-3B73-4984-A70E-117028C5594D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11" creationId="{2112BBBE-CB1D-4187-B6C5-335D9034FB69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12" creationId="{1CB7FECA-C151-4EEF-9EC2-CFF58D57A985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15" creationId="{4D8614F2-D8AE-4B5E-9675-30CF455D5B62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16" creationId="{90F46AF4-A91C-406B-9E4F-D84C00285719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19" creationId="{25555337-6877-46E6-8C05-9E9AD628055F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20" creationId="{4E7CB41A-EE45-4B45-8BDD-DD761DB48367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21" creationId="{5DAF4CC6-888B-4196-AAB2-17794D756B11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22" creationId="{2DF4B6EC-5C16-4A46-B75F-78F45B5806E9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23" creationId="{8452AA58-E420-403C-B42A-AD726C56C09B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24" creationId="{8B785CE5-3718-42C3-A8F2-E056417864F5}"/>
          </ac:cxnSpMkLst>
        </pc:cxnChg>
      </pc:sldChg>
      <pc:sldChg chg="modSp mod modTransition modNotesTx">
        <pc:chgData name="Judson Santiago" userId="ebb108da2f256286" providerId="LiveId" clId="{5E25C0FD-44D9-4B6B-94B3-66B389BA0017}" dt="2021-08-25T04:42:24.485" v="19331" actId="14100"/>
        <pc:sldMkLst>
          <pc:docMk/>
          <pc:sldMk cId="2215606017" sldId="473"/>
        </pc:sldMkLst>
        <pc:spChg chg="mod">
          <ac:chgData name="Judson Santiago" userId="ebb108da2f256286" providerId="LiveId" clId="{5E25C0FD-44D9-4B6B-94B3-66B389BA0017}" dt="2021-08-25T04:39:53.173" v="19308" actId="20577"/>
          <ac:spMkLst>
            <pc:docMk/>
            <pc:sldMk cId="2215606017" sldId="473"/>
            <ac:spMk id="3" creationId="{D73C3E3E-5376-4BF8-8D00-10B6B2ACAB9B}"/>
          </ac:spMkLst>
        </pc:spChg>
        <pc:spChg chg="mod">
          <ac:chgData name="Judson Santiago" userId="ebb108da2f256286" providerId="LiveId" clId="{5E25C0FD-44D9-4B6B-94B3-66B389BA0017}" dt="2021-08-21T23:10:35.050" v="3793" actId="2711"/>
          <ac:spMkLst>
            <pc:docMk/>
            <pc:sldMk cId="2215606017" sldId="473"/>
            <ac:spMk id="46" creationId="{6BD10432-577A-4AEB-BAD0-44EBCDE05F48}"/>
          </ac:spMkLst>
        </pc:spChg>
        <pc:spChg chg="mod">
          <ac:chgData name="Judson Santiago" userId="ebb108da2f256286" providerId="LiveId" clId="{5E25C0FD-44D9-4B6B-94B3-66B389BA0017}" dt="2021-08-21T23:10:40.410" v="3794" actId="2711"/>
          <ac:spMkLst>
            <pc:docMk/>
            <pc:sldMk cId="2215606017" sldId="473"/>
            <ac:spMk id="50" creationId="{9FBD2AB4-8112-4655-AADC-40FF0BB3A7DE}"/>
          </ac:spMkLst>
        </pc:spChg>
        <pc:spChg chg="mod">
          <ac:chgData name="Judson Santiago" userId="ebb108da2f256286" providerId="LiveId" clId="{5E25C0FD-44D9-4B6B-94B3-66B389BA0017}" dt="2021-08-21T23:10:44.631" v="3795" actId="2711"/>
          <ac:spMkLst>
            <pc:docMk/>
            <pc:sldMk cId="2215606017" sldId="473"/>
            <ac:spMk id="57" creationId="{0CF14D8B-4E2B-4376-8654-689AA42B758A}"/>
          </ac:spMkLst>
        </pc:spChg>
        <pc:cxnChg chg="mod ord">
          <ac:chgData name="Judson Santiago" userId="ebb108da2f256286" providerId="LiveId" clId="{5E25C0FD-44D9-4B6B-94B3-66B389BA0017}" dt="2021-08-21T18:44:33.166" v="432" actId="1076"/>
          <ac:cxnSpMkLst>
            <pc:docMk/>
            <pc:sldMk cId="2215606017" sldId="473"/>
            <ac:cxnSpMk id="10" creationId="{565C5D12-C30C-42A7-BC61-75CF07512BAF}"/>
          </ac:cxnSpMkLst>
        </pc:cxnChg>
        <pc:cxnChg chg="mod">
          <ac:chgData name="Judson Santiago" userId="ebb108da2f256286" providerId="LiveId" clId="{5E25C0FD-44D9-4B6B-94B3-66B389BA0017}" dt="2021-08-25T04:42:24.485" v="19331" actId="14100"/>
          <ac:cxnSpMkLst>
            <pc:docMk/>
            <pc:sldMk cId="2215606017" sldId="473"/>
            <ac:cxnSpMk id="49" creationId="{42C315EE-1E96-494B-B2B8-3021E7130B7B}"/>
          </ac:cxnSpMkLst>
        </pc:cxnChg>
      </pc:sldChg>
      <pc:sldChg chg="modSp mod modTransition">
        <pc:chgData name="Judson Santiago" userId="ebb108da2f256286" providerId="LiveId" clId="{5E25C0FD-44D9-4B6B-94B3-66B389BA0017}" dt="2021-08-25T04:45:25.521" v="19336" actId="1076"/>
        <pc:sldMkLst>
          <pc:docMk/>
          <pc:sldMk cId="1018515161" sldId="474"/>
        </pc:sldMkLst>
        <pc:spChg chg="mod">
          <ac:chgData name="Judson Santiago" userId="ebb108da2f256286" providerId="LiveId" clId="{5E25C0FD-44D9-4B6B-94B3-66B389BA0017}" dt="2021-08-25T04:44:47.604" v="19332" actId="20577"/>
          <ac:spMkLst>
            <pc:docMk/>
            <pc:sldMk cId="1018515161" sldId="474"/>
            <ac:spMk id="3" creationId="{D73C3E3E-5376-4BF8-8D00-10B6B2ACAB9B}"/>
          </ac:spMkLst>
        </pc:spChg>
        <pc:grpChg chg="mod">
          <ac:chgData name="Judson Santiago" userId="ebb108da2f256286" providerId="LiveId" clId="{5E25C0FD-44D9-4B6B-94B3-66B389BA0017}" dt="2021-08-25T04:44:58.389" v="19333" actId="1076"/>
          <ac:grpSpMkLst>
            <pc:docMk/>
            <pc:sldMk cId="1018515161" sldId="474"/>
            <ac:grpSpMk id="7" creationId="{1670EC01-CA96-C249-A4E5-7C5902E887D9}"/>
          </ac:grpSpMkLst>
        </pc:grpChg>
        <pc:grpChg chg="mod">
          <ac:chgData name="Judson Santiago" userId="ebb108da2f256286" providerId="LiveId" clId="{5E25C0FD-44D9-4B6B-94B3-66B389BA0017}" dt="2021-08-25T04:45:25.521" v="19336" actId="1076"/>
          <ac:grpSpMkLst>
            <pc:docMk/>
            <pc:sldMk cId="1018515161" sldId="474"/>
            <ac:grpSpMk id="28" creationId="{A1A1204C-0B61-4635-BBAE-846AF04725F7}"/>
          </ac:grpSpMkLst>
        </pc:grpChg>
        <pc:grpChg chg="mod">
          <ac:chgData name="Judson Santiago" userId="ebb108da2f256286" providerId="LiveId" clId="{5E25C0FD-44D9-4B6B-94B3-66B389BA0017}" dt="2021-08-25T04:45:14.244" v="19335" actId="1076"/>
          <ac:grpSpMkLst>
            <pc:docMk/>
            <pc:sldMk cId="1018515161" sldId="474"/>
            <ac:grpSpMk id="35" creationId="{689F99A0-6BB7-4EA5-A9FA-2592ACE7232B}"/>
          </ac:grpSpMkLst>
        </pc:grpChg>
      </pc:sldChg>
      <pc:sldChg chg="addSp modSp new mod modTransition">
        <pc:chgData name="Judson Santiago" userId="ebb108da2f256286" providerId="LiveId" clId="{5E25C0FD-44D9-4B6B-94B3-66B389BA0017}" dt="2021-08-25T01:01:33.062" v="18980"/>
        <pc:sldMkLst>
          <pc:docMk/>
          <pc:sldMk cId="1308743285" sldId="475"/>
        </pc:sldMkLst>
        <pc:spChg chg="mod">
          <ac:chgData name="Judson Santiago" userId="ebb108da2f256286" providerId="LiveId" clId="{5E25C0FD-44D9-4B6B-94B3-66B389BA0017}" dt="2021-08-21T19:05:19.672" v="467" actId="20577"/>
          <ac:spMkLst>
            <pc:docMk/>
            <pc:sldMk cId="1308743285" sldId="475"/>
            <ac:spMk id="2" creationId="{FCDBD2D0-BA38-48D9-9BB5-917F4AAC5AAC}"/>
          </ac:spMkLst>
        </pc:spChg>
        <pc:spChg chg="mod">
          <ac:chgData name="Judson Santiago" userId="ebb108da2f256286" providerId="LiveId" clId="{5E25C0FD-44D9-4B6B-94B3-66B389BA0017}" dt="2021-08-21T19:13:33.627" v="792" actId="1076"/>
          <ac:spMkLst>
            <pc:docMk/>
            <pc:sldMk cId="1308743285" sldId="475"/>
            <ac:spMk id="3" creationId="{AEC1CA82-83A7-45D2-B6FE-37682553B64A}"/>
          </ac:spMkLst>
        </pc:spChg>
        <pc:spChg chg="add mod">
          <ac:chgData name="Judson Santiago" userId="ebb108da2f256286" providerId="LiveId" clId="{5E25C0FD-44D9-4B6B-94B3-66B389BA0017}" dt="2021-08-21T23:11:16.766" v="3798" actId="20577"/>
          <ac:spMkLst>
            <pc:docMk/>
            <pc:sldMk cId="1308743285" sldId="475"/>
            <ac:spMk id="4" creationId="{A2AECA9F-D10C-4FAD-BC09-C2DD6AA1DBDF}"/>
          </ac:spMkLst>
        </pc:spChg>
        <pc:spChg chg="add mod">
          <ac:chgData name="Judson Santiago" userId="ebb108da2f256286" providerId="LiveId" clId="{5E25C0FD-44D9-4B6B-94B3-66B389BA0017}" dt="2021-08-21T23:11:07.438" v="3796" actId="2711"/>
          <ac:spMkLst>
            <pc:docMk/>
            <pc:sldMk cId="1308743285" sldId="475"/>
            <ac:spMk id="11" creationId="{37D83FBD-3231-4D1E-A2E0-ED7F090D7A6E}"/>
          </ac:spMkLst>
        </pc:spChg>
        <pc:spChg chg="add mod">
          <ac:chgData name="Judson Santiago" userId="ebb108da2f256286" providerId="LiveId" clId="{5E25C0FD-44D9-4B6B-94B3-66B389BA0017}" dt="2021-08-21T23:11:07.438" v="3796" actId="2711"/>
          <ac:spMkLst>
            <pc:docMk/>
            <pc:sldMk cId="1308743285" sldId="475"/>
            <ac:spMk id="12" creationId="{188CD7F8-9D7B-4A28-91D1-CD5BC31F8DEF}"/>
          </ac:spMkLst>
        </pc:spChg>
        <pc:spChg chg="add mod">
          <ac:chgData name="Judson Santiago" userId="ebb108da2f256286" providerId="LiveId" clId="{5E25C0FD-44D9-4B6B-94B3-66B389BA0017}" dt="2021-08-21T23:11:07.438" v="3796" actId="2711"/>
          <ac:spMkLst>
            <pc:docMk/>
            <pc:sldMk cId="1308743285" sldId="475"/>
            <ac:spMk id="21" creationId="{F1F983BB-AC10-4270-A9F0-0E54B0154D30}"/>
          </ac:spMkLst>
        </pc:spChg>
        <pc:spChg chg="add mod">
          <ac:chgData name="Judson Santiago" userId="ebb108da2f256286" providerId="LiveId" clId="{5E25C0FD-44D9-4B6B-94B3-66B389BA0017}" dt="2021-08-21T23:11:07.438" v="3796" actId="2711"/>
          <ac:spMkLst>
            <pc:docMk/>
            <pc:sldMk cId="1308743285" sldId="475"/>
            <ac:spMk id="22" creationId="{F68D4581-7633-48DC-AEB1-4A62B4DBA50A}"/>
          </ac:spMkLst>
        </pc:spChg>
        <pc:spChg chg="add mod">
          <ac:chgData name="Judson Santiago" userId="ebb108da2f256286" providerId="LiveId" clId="{5E25C0FD-44D9-4B6B-94B3-66B389BA0017}" dt="2021-08-21T23:11:07.438" v="3796" actId="2711"/>
          <ac:spMkLst>
            <pc:docMk/>
            <pc:sldMk cId="1308743285" sldId="475"/>
            <ac:spMk id="23" creationId="{5B7F1579-DFDB-45DF-92E0-662F6F4C1288}"/>
          </ac:spMkLst>
        </pc:spChg>
        <pc:grpChg chg="add mod">
          <ac:chgData name="Judson Santiago" userId="ebb108da2f256286" providerId="LiveId" clId="{5E25C0FD-44D9-4B6B-94B3-66B389BA0017}" dt="2021-08-21T19:13:38.908" v="794" actId="164"/>
          <ac:grpSpMkLst>
            <pc:docMk/>
            <pc:sldMk cId="1308743285" sldId="475"/>
            <ac:grpSpMk id="24" creationId="{C873B820-D0B8-469C-95DB-BC9B64C4F9AE}"/>
          </ac:grpSpMkLst>
        </pc:grpChg>
        <pc:cxnChg chg="add mod">
          <ac:chgData name="Judson Santiago" userId="ebb108da2f256286" providerId="LiveId" clId="{5E25C0FD-44D9-4B6B-94B3-66B389BA0017}" dt="2021-08-21T19:13:38.908" v="794" actId="164"/>
          <ac:cxnSpMkLst>
            <pc:docMk/>
            <pc:sldMk cId="1308743285" sldId="475"/>
            <ac:cxnSpMk id="5" creationId="{4298ADA6-9F6F-4282-8A21-43DCCF40BBE4}"/>
          </ac:cxnSpMkLst>
        </pc:cxnChg>
        <pc:cxnChg chg="add mod">
          <ac:chgData name="Judson Santiago" userId="ebb108da2f256286" providerId="LiveId" clId="{5E25C0FD-44D9-4B6B-94B3-66B389BA0017}" dt="2021-08-21T19:13:38.908" v="794" actId="164"/>
          <ac:cxnSpMkLst>
            <pc:docMk/>
            <pc:sldMk cId="1308743285" sldId="475"/>
            <ac:cxnSpMk id="7" creationId="{8A4225C9-8729-43AD-BE58-0552B141B5A5}"/>
          </ac:cxnSpMkLst>
        </pc:cxnChg>
        <pc:cxnChg chg="add mod ord">
          <ac:chgData name="Judson Santiago" userId="ebb108da2f256286" providerId="LiveId" clId="{5E25C0FD-44D9-4B6B-94B3-66B389BA0017}" dt="2021-08-21T19:13:38.908" v="794" actId="164"/>
          <ac:cxnSpMkLst>
            <pc:docMk/>
            <pc:sldMk cId="1308743285" sldId="475"/>
            <ac:cxnSpMk id="9" creationId="{8EDE4704-1385-4B6B-84B1-4176641F852C}"/>
          </ac:cxnSpMkLst>
        </pc:cxnChg>
        <pc:cxnChg chg="add mod">
          <ac:chgData name="Judson Santiago" userId="ebb108da2f256286" providerId="LiveId" clId="{5E25C0FD-44D9-4B6B-94B3-66B389BA0017}" dt="2021-08-21T19:13:38.908" v="794" actId="164"/>
          <ac:cxnSpMkLst>
            <pc:docMk/>
            <pc:sldMk cId="1308743285" sldId="475"/>
            <ac:cxnSpMk id="10" creationId="{0B5B2F14-31C4-44F5-B107-142D7C0689E7}"/>
          </ac:cxnSpMkLst>
        </pc:cxnChg>
        <pc:cxnChg chg="add mod">
          <ac:chgData name="Judson Santiago" userId="ebb108da2f256286" providerId="LiveId" clId="{5E25C0FD-44D9-4B6B-94B3-66B389BA0017}" dt="2021-08-21T19:13:38.908" v="794" actId="164"/>
          <ac:cxnSpMkLst>
            <pc:docMk/>
            <pc:sldMk cId="1308743285" sldId="475"/>
            <ac:cxnSpMk id="13" creationId="{AAC9DF45-816E-46BF-A798-9A058E7EAA0F}"/>
          </ac:cxnSpMkLst>
        </pc:cxnChg>
        <pc:cxnChg chg="add mod">
          <ac:chgData name="Judson Santiago" userId="ebb108da2f256286" providerId="LiveId" clId="{5E25C0FD-44D9-4B6B-94B3-66B389BA0017}" dt="2021-08-21T19:13:38.908" v="794" actId="164"/>
          <ac:cxnSpMkLst>
            <pc:docMk/>
            <pc:sldMk cId="1308743285" sldId="475"/>
            <ac:cxnSpMk id="15" creationId="{ACC45BF5-F2B3-464A-AB40-D61DBB2743D8}"/>
          </ac:cxnSpMkLst>
        </pc:cxnChg>
        <pc:cxnChg chg="add mod">
          <ac:chgData name="Judson Santiago" userId="ebb108da2f256286" providerId="LiveId" clId="{5E25C0FD-44D9-4B6B-94B3-66B389BA0017}" dt="2021-08-21T19:35:02.133" v="1397" actId="1076"/>
          <ac:cxnSpMkLst>
            <pc:docMk/>
            <pc:sldMk cId="1308743285" sldId="475"/>
            <ac:cxnSpMk id="17" creationId="{672906F0-9625-4BA2-A3A9-F0E4AB1FEFFB}"/>
          </ac:cxnSpMkLst>
        </pc:cxnChg>
      </pc:sldChg>
      <pc:sldChg chg="addSp delSp modSp new mod modTransition modNotesTx">
        <pc:chgData name="Judson Santiago" userId="ebb108da2f256286" providerId="LiveId" clId="{5E25C0FD-44D9-4B6B-94B3-66B389BA0017}" dt="2021-08-25T04:50:50.422" v="19337" actId="368"/>
        <pc:sldMkLst>
          <pc:docMk/>
          <pc:sldMk cId="3141983934" sldId="476"/>
        </pc:sldMkLst>
        <pc:spChg chg="mod">
          <ac:chgData name="Judson Santiago" userId="ebb108da2f256286" providerId="LiveId" clId="{5E25C0FD-44D9-4B6B-94B3-66B389BA0017}" dt="2021-08-21T19:18:34.395" v="868" actId="20577"/>
          <ac:spMkLst>
            <pc:docMk/>
            <pc:sldMk cId="3141983934" sldId="476"/>
            <ac:spMk id="2" creationId="{D3B64717-C484-42B8-82B2-92724A564B5F}"/>
          </ac:spMkLst>
        </pc:spChg>
        <pc:spChg chg="mod">
          <ac:chgData name="Judson Santiago" userId="ebb108da2f256286" providerId="LiveId" clId="{5E25C0FD-44D9-4B6B-94B3-66B389BA0017}" dt="2021-08-21T19:37:46.081" v="1412" actId="207"/>
          <ac:spMkLst>
            <pc:docMk/>
            <pc:sldMk cId="3141983934" sldId="476"/>
            <ac:spMk id="3" creationId="{09650217-3973-4177-8E83-CBCA8A807C41}"/>
          </ac:spMkLst>
        </pc:spChg>
        <pc:spChg chg="add mod">
          <ac:chgData name="Judson Santiago" userId="ebb108da2f256286" providerId="LiveId" clId="{5E25C0FD-44D9-4B6B-94B3-66B389BA0017}" dt="2021-08-25T04:50:50.422" v="19337" actId="368"/>
          <ac:spMkLst>
            <pc:docMk/>
            <pc:sldMk cId="3141983934" sldId="476"/>
            <ac:spMk id="4" creationId="{8577C88F-3F53-4450-A8B0-5B9D30D8E019}"/>
          </ac:spMkLst>
        </pc:spChg>
        <pc:spChg chg="mod ord topLvl">
          <ac:chgData name="Judson Santiago" userId="ebb108da2f256286" providerId="LiveId" clId="{5E25C0FD-44D9-4B6B-94B3-66B389BA0017}" dt="2021-08-21T23:11:49.446" v="3799" actId="2711"/>
          <ac:spMkLst>
            <pc:docMk/>
            <pc:sldMk cId="3141983934" sldId="476"/>
            <ac:spMk id="10" creationId="{0E72D94A-BDAD-4465-8AD4-32F0449FD6F7}"/>
          </ac:spMkLst>
        </pc:spChg>
        <pc:spChg chg="mod ord topLvl">
          <ac:chgData name="Judson Santiago" userId="ebb108da2f256286" providerId="LiveId" clId="{5E25C0FD-44D9-4B6B-94B3-66B389BA0017}" dt="2021-08-21T23:11:49.446" v="3799" actId="2711"/>
          <ac:spMkLst>
            <pc:docMk/>
            <pc:sldMk cId="3141983934" sldId="476"/>
            <ac:spMk id="11" creationId="{F5DEECCB-CFC2-43B6-815D-368C3E310A82}"/>
          </ac:spMkLst>
        </pc:spChg>
        <pc:spChg chg="del mod">
          <ac:chgData name="Judson Santiago" userId="ebb108da2f256286" providerId="LiveId" clId="{5E25C0FD-44D9-4B6B-94B3-66B389BA0017}" dt="2021-08-21T19:26:07.286" v="1285" actId="478"/>
          <ac:spMkLst>
            <pc:docMk/>
            <pc:sldMk cId="3141983934" sldId="476"/>
            <ac:spMk id="15" creationId="{CE8A4F9C-F27D-4C29-9CFC-69ECF48D0431}"/>
          </ac:spMkLst>
        </pc:spChg>
        <pc:spChg chg="del mod topLvl">
          <ac:chgData name="Judson Santiago" userId="ebb108da2f256286" providerId="LiveId" clId="{5E25C0FD-44D9-4B6B-94B3-66B389BA0017}" dt="2021-08-21T19:28:53.203" v="1311" actId="478"/>
          <ac:spMkLst>
            <pc:docMk/>
            <pc:sldMk cId="3141983934" sldId="476"/>
            <ac:spMk id="16" creationId="{8DC513F0-8532-4D57-9871-2ADC292935C7}"/>
          </ac:spMkLst>
        </pc:spChg>
        <pc:spChg chg="mod topLvl">
          <ac:chgData name="Judson Santiago" userId="ebb108da2f256286" providerId="LiveId" clId="{5E25C0FD-44D9-4B6B-94B3-66B389BA0017}" dt="2021-08-21T23:11:49.446" v="3799" actId="2711"/>
          <ac:spMkLst>
            <pc:docMk/>
            <pc:sldMk cId="3141983934" sldId="476"/>
            <ac:spMk id="17" creationId="{DC0956DA-E00B-4125-AFFE-E45536D42AC5}"/>
          </ac:spMkLst>
        </pc:spChg>
        <pc:spChg chg="add mod">
          <ac:chgData name="Judson Santiago" userId="ebb108da2f256286" providerId="LiveId" clId="{5E25C0FD-44D9-4B6B-94B3-66B389BA0017}" dt="2021-08-21T23:11:49.446" v="3799" actId="2711"/>
          <ac:spMkLst>
            <pc:docMk/>
            <pc:sldMk cId="3141983934" sldId="476"/>
            <ac:spMk id="23" creationId="{D461F597-99D6-49E0-8F33-6A2A323A594C}"/>
          </ac:spMkLst>
        </pc:spChg>
        <pc:spChg chg="add mod">
          <ac:chgData name="Judson Santiago" userId="ebb108da2f256286" providerId="LiveId" clId="{5E25C0FD-44D9-4B6B-94B3-66B389BA0017}" dt="2021-08-21T23:11:49.446" v="3799" actId="2711"/>
          <ac:spMkLst>
            <pc:docMk/>
            <pc:sldMk cId="3141983934" sldId="476"/>
            <ac:spMk id="27" creationId="{9F6B884E-15B2-4E0D-81C8-B468D5AD54A9}"/>
          </ac:spMkLst>
        </pc:spChg>
        <pc:spChg chg="add mod">
          <ac:chgData name="Judson Santiago" userId="ebb108da2f256286" providerId="LiveId" clId="{5E25C0FD-44D9-4B6B-94B3-66B389BA0017}" dt="2021-08-21T23:11:49.446" v="3799" actId="2711"/>
          <ac:spMkLst>
            <pc:docMk/>
            <pc:sldMk cId="3141983934" sldId="476"/>
            <ac:spMk id="29" creationId="{D200BE51-2FBE-4ED7-8F0D-FC00DE28A6E7}"/>
          </ac:spMkLst>
        </pc:spChg>
        <pc:spChg chg="add del mod">
          <ac:chgData name="Judson Santiago" userId="ebb108da2f256286" providerId="LiveId" clId="{5E25C0FD-44D9-4B6B-94B3-66B389BA0017}" dt="2021-08-21T19:36:03.010" v="1408" actId="478"/>
          <ac:spMkLst>
            <pc:docMk/>
            <pc:sldMk cId="3141983934" sldId="476"/>
            <ac:spMk id="41" creationId="{2FFCF4EE-0FF3-4D9F-AB51-B25CC53AC682}"/>
          </ac:spMkLst>
        </pc:spChg>
        <pc:grpChg chg="add del mod">
          <ac:chgData name="Judson Santiago" userId="ebb108da2f256286" providerId="LiveId" clId="{5E25C0FD-44D9-4B6B-94B3-66B389BA0017}" dt="2021-08-21T19:26:11.270" v="1286" actId="165"/>
          <ac:grpSpMkLst>
            <pc:docMk/>
            <pc:sldMk cId="3141983934" sldId="476"/>
            <ac:grpSpMk id="5" creationId="{B18F8DB3-199C-47B0-9C0F-EE6457BF7CA8}"/>
          </ac:grpSpMkLst>
        </pc:grpChg>
        <pc:grpChg chg="add mod">
          <ac:chgData name="Judson Santiago" userId="ebb108da2f256286" providerId="LiveId" clId="{5E25C0FD-44D9-4B6B-94B3-66B389BA0017}" dt="2021-08-21T19:45:54.612" v="1550" actId="164"/>
          <ac:grpSpMkLst>
            <pc:docMk/>
            <pc:sldMk cId="3141983934" sldId="476"/>
            <ac:grpSpMk id="42" creationId="{51CBA8F7-1F86-4D34-B6EF-C0C15F15A61D}"/>
          </ac:grpSpMkLst>
        </pc:grpChg>
        <pc:cxnChg chg="mod ord topLvl">
          <ac:chgData name="Judson Santiago" userId="ebb108da2f256286" providerId="LiveId" clId="{5E25C0FD-44D9-4B6B-94B3-66B389BA0017}" dt="2021-08-21T19:45:54.612" v="1550" actId="164"/>
          <ac:cxnSpMkLst>
            <pc:docMk/>
            <pc:sldMk cId="3141983934" sldId="476"/>
            <ac:cxnSpMk id="6" creationId="{8D94BBB7-A9C6-45C5-896C-E76DD6246FAA}"/>
          </ac:cxnSpMkLst>
        </pc:cxnChg>
        <pc:cxnChg chg="mod ord topLvl">
          <ac:chgData name="Judson Santiago" userId="ebb108da2f256286" providerId="LiveId" clId="{5E25C0FD-44D9-4B6B-94B3-66B389BA0017}" dt="2021-08-21T19:45:54.612" v="1550" actId="164"/>
          <ac:cxnSpMkLst>
            <pc:docMk/>
            <pc:sldMk cId="3141983934" sldId="476"/>
            <ac:cxnSpMk id="7" creationId="{17863604-CA44-4BFA-AA5F-78395E3AB813}"/>
          </ac:cxnSpMkLst>
        </pc:cxnChg>
        <pc:cxnChg chg="mod ord topLvl">
          <ac:chgData name="Judson Santiago" userId="ebb108da2f256286" providerId="LiveId" clId="{5E25C0FD-44D9-4B6B-94B3-66B389BA0017}" dt="2021-08-21T19:45:54.612" v="1550" actId="164"/>
          <ac:cxnSpMkLst>
            <pc:docMk/>
            <pc:sldMk cId="3141983934" sldId="476"/>
            <ac:cxnSpMk id="8" creationId="{8A747B24-8806-40FE-91C1-6B442C89788E}"/>
          </ac:cxnSpMkLst>
        </pc:cxnChg>
        <pc:cxnChg chg="mod ord topLvl">
          <ac:chgData name="Judson Santiago" userId="ebb108da2f256286" providerId="LiveId" clId="{5E25C0FD-44D9-4B6B-94B3-66B389BA0017}" dt="2021-08-21T19:45:54.612" v="1550" actId="164"/>
          <ac:cxnSpMkLst>
            <pc:docMk/>
            <pc:sldMk cId="3141983934" sldId="476"/>
            <ac:cxnSpMk id="9" creationId="{F94AA5A1-E46E-40CB-81DC-EE29C8A3FB78}"/>
          </ac:cxnSpMkLst>
        </pc:cxnChg>
        <pc:cxnChg chg="del mod topLvl">
          <ac:chgData name="Judson Santiago" userId="ebb108da2f256286" providerId="LiveId" clId="{5E25C0FD-44D9-4B6B-94B3-66B389BA0017}" dt="2021-08-21T19:28:54.594" v="1312" actId="478"/>
          <ac:cxnSpMkLst>
            <pc:docMk/>
            <pc:sldMk cId="3141983934" sldId="476"/>
            <ac:cxnSpMk id="12" creationId="{D77D96D7-A69F-4D5C-B45F-65E4594B8B46}"/>
          </ac:cxnSpMkLst>
        </pc:cxnChg>
        <pc:cxnChg chg="del mod topLvl">
          <ac:chgData name="Judson Santiago" userId="ebb108da2f256286" providerId="LiveId" clId="{5E25C0FD-44D9-4B6B-94B3-66B389BA0017}" dt="2021-08-21T19:26:48.595" v="1295" actId="478"/>
          <ac:cxnSpMkLst>
            <pc:docMk/>
            <pc:sldMk cId="3141983934" sldId="476"/>
            <ac:cxnSpMk id="13" creationId="{EC87C5C1-6BBE-4200-BC7B-598897AF4F1C}"/>
          </ac:cxnSpMkLst>
        </pc:cxnChg>
        <pc:cxnChg chg="del mod">
          <ac:chgData name="Judson Santiago" userId="ebb108da2f256286" providerId="LiveId" clId="{5E25C0FD-44D9-4B6B-94B3-66B389BA0017}" dt="2021-08-21T19:26:05.333" v="1284" actId="478"/>
          <ac:cxnSpMkLst>
            <pc:docMk/>
            <pc:sldMk cId="3141983934" sldId="476"/>
            <ac:cxnSpMk id="14" creationId="{D893B519-5009-4390-AC3D-927FFF3081EB}"/>
          </ac:cxnSpMkLst>
        </pc:cxnChg>
        <pc:cxnChg chg="add mod ord">
          <ac:chgData name="Judson Santiago" userId="ebb108da2f256286" providerId="LiveId" clId="{5E25C0FD-44D9-4B6B-94B3-66B389BA0017}" dt="2021-08-21T19:45:54.612" v="1550" actId="164"/>
          <ac:cxnSpMkLst>
            <pc:docMk/>
            <pc:sldMk cId="3141983934" sldId="476"/>
            <ac:cxnSpMk id="18" creationId="{237B6C1C-4096-45C5-BEC8-F92241BD2A1C}"/>
          </ac:cxnSpMkLst>
        </pc:cxnChg>
        <pc:cxnChg chg="add mod ord">
          <ac:chgData name="Judson Santiago" userId="ebb108da2f256286" providerId="LiveId" clId="{5E25C0FD-44D9-4B6B-94B3-66B389BA0017}" dt="2021-08-21T19:45:54.612" v="1550" actId="164"/>
          <ac:cxnSpMkLst>
            <pc:docMk/>
            <pc:sldMk cId="3141983934" sldId="476"/>
            <ac:cxnSpMk id="20" creationId="{2EAD5973-8EF6-4962-A495-B4D1AF4CC4D4}"/>
          </ac:cxnSpMkLst>
        </pc:cxnChg>
        <pc:cxnChg chg="add mod">
          <ac:chgData name="Judson Santiago" userId="ebb108da2f256286" providerId="LiveId" clId="{5E25C0FD-44D9-4B6B-94B3-66B389BA0017}" dt="2021-08-21T19:45:54.612" v="1550" actId="164"/>
          <ac:cxnSpMkLst>
            <pc:docMk/>
            <pc:sldMk cId="3141983934" sldId="476"/>
            <ac:cxnSpMk id="26" creationId="{4238BB0D-21E0-4D9D-8354-2AAA6A20C5EA}"/>
          </ac:cxnSpMkLst>
        </pc:cxnChg>
        <pc:cxnChg chg="add mod">
          <ac:chgData name="Judson Santiago" userId="ebb108da2f256286" providerId="LiveId" clId="{5E25C0FD-44D9-4B6B-94B3-66B389BA0017}" dt="2021-08-21T19:45:54.612" v="1550" actId="164"/>
          <ac:cxnSpMkLst>
            <pc:docMk/>
            <pc:sldMk cId="3141983934" sldId="476"/>
            <ac:cxnSpMk id="28" creationId="{4307D9B0-D11E-4BEB-BE7D-0FF5FC908B8A}"/>
          </ac:cxnSpMkLst>
        </pc:cxnChg>
        <pc:cxnChg chg="add mod">
          <ac:chgData name="Judson Santiago" userId="ebb108da2f256286" providerId="LiveId" clId="{5E25C0FD-44D9-4B6B-94B3-66B389BA0017}" dt="2021-08-21T19:45:54.612" v="1550" actId="164"/>
          <ac:cxnSpMkLst>
            <pc:docMk/>
            <pc:sldMk cId="3141983934" sldId="476"/>
            <ac:cxnSpMk id="32" creationId="{F0879C80-BABC-4210-875D-B57391DA3CBA}"/>
          </ac:cxnSpMkLst>
        </pc:cxnChg>
        <pc:cxnChg chg="add mod">
          <ac:chgData name="Judson Santiago" userId="ebb108da2f256286" providerId="LiveId" clId="{5E25C0FD-44D9-4B6B-94B3-66B389BA0017}" dt="2021-08-21T19:45:54.612" v="1550" actId="164"/>
          <ac:cxnSpMkLst>
            <pc:docMk/>
            <pc:sldMk cId="3141983934" sldId="476"/>
            <ac:cxnSpMk id="35" creationId="{629D2223-59D0-4C82-B070-A0604E0194EB}"/>
          </ac:cxnSpMkLst>
        </pc:cxnChg>
      </pc:sldChg>
      <pc:sldChg chg="addSp delSp modSp add mod modTransition modNotesTx">
        <pc:chgData name="Judson Santiago" userId="ebb108da2f256286" providerId="LiveId" clId="{5E25C0FD-44D9-4B6B-94B3-66B389BA0017}" dt="2021-08-25T04:58:28.981" v="19538" actId="20577"/>
        <pc:sldMkLst>
          <pc:docMk/>
          <pc:sldMk cId="1673829536" sldId="477"/>
        </pc:sldMkLst>
        <pc:spChg chg="mod">
          <ac:chgData name="Judson Santiago" userId="ebb108da2f256286" providerId="LiveId" clId="{5E25C0FD-44D9-4B6B-94B3-66B389BA0017}" dt="2021-08-25T04:54:56.227" v="19357" actId="368"/>
          <ac:spMkLst>
            <pc:docMk/>
            <pc:sldMk cId="1673829536" sldId="477"/>
            <ac:spMk id="3" creationId="{09650217-3973-4177-8E83-CBCA8A807C41}"/>
          </ac:spMkLst>
        </pc:spChg>
        <pc:spChg chg="del">
          <ac:chgData name="Judson Santiago" userId="ebb108da2f256286" providerId="LiveId" clId="{5E25C0FD-44D9-4B6B-94B3-66B389BA0017}" dt="2021-08-21T19:47:45.122" v="1574" actId="478"/>
          <ac:spMkLst>
            <pc:docMk/>
            <pc:sldMk cId="1673829536" sldId="477"/>
            <ac:spMk id="4" creationId="{8577C88F-3F53-4450-A8B0-5B9D30D8E019}"/>
          </ac:spMkLst>
        </pc:spChg>
        <pc:spChg chg="mod">
          <ac:chgData name="Judson Santiago" userId="ebb108da2f256286" providerId="LiveId" clId="{5E25C0FD-44D9-4B6B-94B3-66B389BA0017}" dt="2021-08-24T06:42:51.100" v="16759" actId="6549"/>
          <ac:spMkLst>
            <pc:docMk/>
            <pc:sldMk cId="1673829536" sldId="477"/>
            <ac:spMk id="10" creationId="{0E72D94A-BDAD-4465-8AD4-32F0449FD6F7}"/>
          </ac:spMkLst>
        </pc:spChg>
        <pc:spChg chg="del">
          <ac:chgData name="Judson Santiago" userId="ebb108da2f256286" providerId="LiveId" clId="{5E25C0FD-44D9-4B6B-94B3-66B389BA0017}" dt="2021-08-21T19:46:16.620" v="1557" actId="478"/>
          <ac:spMkLst>
            <pc:docMk/>
            <pc:sldMk cId="1673829536" sldId="477"/>
            <ac:spMk id="11" creationId="{F5DEECCB-CFC2-43B6-815D-368C3E310A82}"/>
          </ac:spMkLst>
        </pc:spChg>
        <pc:spChg chg="mod">
          <ac:chgData name="Judson Santiago" userId="ebb108da2f256286" providerId="LiveId" clId="{5E25C0FD-44D9-4B6B-94B3-66B389BA0017}" dt="2021-08-21T19:58:15.985" v="1651" actId="164"/>
          <ac:spMkLst>
            <pc:docMk/>
            <pc:sldMk cId="1673829536" sldId="477"/>
            <ac:spMk id="17" creationId="{DC0956DA-E00B-4125-AFFE-E45536D42AC5}"/>
          </ac:spMkLst>
        </pc:spChg>
        <pc:spChg chg="mod">
          <ac:chgData name="Judson Santiago" userId="ebb108da2f256286" providerId="LiveId" clId="{5E25C0FD-44D9-4B6B-94B3-66B389BA0017}" dt="2021-08-21T19:58:15.985" v="1651" actId="164"/>
          <ac:spMkLst>
            <pc:docMk/>
            <pc:sldMk cId="1673829536" sldId="477"/>
            <ac:spMk id="23" creationId="{D461F597-99D6-49E0-8F33-6A2A323A594C}"/>
          </ac:spMkLst>
        </pc:spChg>
        <pc:spChg chg="add mod">
          <ac:chgData name="Judson Santiago" userId="ebb108da2f256286" providerId="LiveId" clId="{5E25C0FD-44D9-4B6B-94B3-66B389BA0017}" dt="2021-08-21T19:58:15.985" v="1651" actId="164"/>
          <ac:spMkLst>
            <pc:docMk/>
            <pc:sldMk cId="1673829536" sldId="477"/>
            <ac:spMk id="24" creationId="{62E68059-3EE8-46EF-98E7-A87FDBF64450}"/>
          </ac:spMkLst>
        </pc:spChg>
        <pc:spChg chg="del">
          <ac:chgData name="Judson Santiago" userId="ebb108da2f256286" providerId="LiveId" clId="{5E25C0FD-44D9-4B6B-94B3-66B389BA0017}" dt="2021-08-21T19:45:59.065" v="1552" actId="478"/>
          <ac:spMkLst>
            <pc:docMk/>
            <pc:sldMk cId="1673829536" sldId="477"/>
            <ac:spMk id="27" creationId="{9F6B884E-15B2-4E0D-81C8-B468D5AD54A9}"/>
          </ac:spMkLst>
        </pc:spChg>
        <pc:spChg chg="del">
          <ac:chgData name="Judson Santiago" userId="ebb108da2f256286" providerId="LiveId" clId="{5E25C0FD-44D9-4B6B-94B3-66B389BA0017}" dt="2021-08-21T19:45:48.987" v="1549" actId="478"/>
          <ac:spMkLst>
            <pc:docMk/>
            <pc:sldMk cId="1673829536" sldId="477"/>
            <ac:spMk id="29" creationId="{D200BE51-2FBE-4ED7-8F0D-FC00DE28A6E7}"/>
          </ac:spMkLst>
        </pc:spChg>
        <pc:spChg chg="add del mod">
          <ac:chgData name="Judson Santiago" userId="ebb108da2f256286" providerId="LiveId" clId="{5E25C0FD-44D9-4B6B-94B3-66B389BA0017}" dt="2021-08-21T19:52:10.395" v="1633" actId="478"/>
          <ac:spMkLst>
            <pc:docMk/>
            <pc:sldMk cId="1673829536" sldId="477"/>
            <ac:spMk id="46" creationId="{6352ADC3-CA5F-4319-A36F-66CCCC14D032}"/>
          </ac:spMkLst>
        </pc:spChg>
        <pc:spChg chg="add mod">
          <ac:chgData name="Judson Santiago" userId="ebb108da2f256286" providerId="LiveId" clId="{5E25C0FD-44D9-4B6B-94B3-66B389BA0017}" dt="2021-08-25T04:57:00.930" v="19392" actId="20577"/>
          <ac:spMkLst>
            <pc:docMk/>
            <pc:sldMk cId="1673829536" sldId="477"/>
            <ac:spMk id="54" creationId="{5B153843-6BCE-4EE1-A3DE-03B659EE385C}"/>
          </ac:spMkLst>
        </pc:spChg>
        <pc:spChg chg="mod topLvl">
          <ac:chgData name="Judson Santiago" userId="ebb108da2f256286" providerId="LiveId" clId="{5E25C0FD-44D9-4B6B-94B3-66B389BA0017}" dt="2021-08-21T20:07:29.245" v="1791" actId="1076"/>
          <ac:spMkLst>
            <pc:docMk/>
            <pc:sldMk cId="1673829536" sldId="477"/>
            <ac:spMk id="56" creationId="{A88A5B35-98D3-4D7A-B839-D57DD3BEC46B}"/>
          </ac:spMkLst>
        </pc:spChg>
        <pc:spChg chg="mod topLvl">
          <ac:chgData name="Judson Santiago" userId="ebb108da2f256286" providerId="LiveId" clId="{5E25C0FD-44D9-4B6B-94B3-66B389BA0017}" dt="2021-08-21T20:07:11.805" v="1788" actId="1076"/>
          <ac:spMkLst>
            <pc:docMk/>
            <pc:sldMk cId="1673829536" sldId="477"/>
            <ac:spMk id="57" creationId="{CB15CD8E-D165-42C1-8CD0-FAC1E29C3364}"/>
          </ac:spMkLst>
        </pc:spChg>
        <pc:spChg chg="mod topLvl">
          <ac:chgData name="Judson Santiago" userId="ebb108da2f256286" providerId="LiveId" clId="{5E25C0FD-44D9-4B6B-94B3-66B389BA0017}" dt="2021-08-24T06:43:07.835" v="16762" actId="6549"/>
          <ac:spMkLst>
            <pc:docMk/>
            <pc:sldMk cId="1673829536" sldId="477"/>
            <ac:spMk id="58" creationId="{B46CA1C2-5BC1-4894-9BF9-B333B1B25D8F}"/>
          </ac:spMkLst>
        </pc:spChg>
        <pc:spChg chg="mod topLvl">
          <ac:chgData name="Judson Santiago" userId="ebb108da2f256286" providerId="LiveId" clId="{5E25C0FD-44D9-4B6B-94B3-66B389BA0017}" dt="2021-08-21T20:03:43.517" v="1761" actId="1076"/>
          <ac:spMkLst>
            <pc:docMk/>
            <pc:sldMk cId="1673829536" sldId="477"/>
            <ac:spMk id="62" creationId="{D855E81A-42A1-42B0-95B0-DB170C6C453C}"/>
          </ac:spMkLst>
        </pc:spChg>
        <pc:grpChg chg="add mod">
          <ac:chgData name="Judson Santiago" userId="ebb108da2f256286" providerId="LiveId" clId="{5E25C0FD-44D9-4B6B-94B3-66B389BA0017}" dt="2021-08-21T20:01:37.853" v="1745" actId="1076"/>
          <ac:grpSpMkLst>
            <pc:docMk/>
            <pc:sldMk cId="1673829536" sldId="477"/>
            <ac:grpSpMk id="53" creationId="{6F86F182-1E6D-4DBA-AB66-D0700CCCE539}"/>
          </ac:grpSpMkLst>
        </pc:grpChg>
        <pc:grpChg chg="add del mod">
          <ac:chgData name="Judson Santiago" userId="ebb108da2f256286" providerId="LiveId" clId="{5E25C0FD-44D9-4B6B-94B3-66B389BA0017}" dt="2021-08-21T20:01:51.077" v="1748" actId="165"/>
          <ac:grpSpMkLst>
            <pc:docMk/>
            <pc:sldMk cId="1673829536" sldId="477"/>
            <ac:grpSpMk id="55" creationId="{182ABC0D-A4DF-48C5-9C61-24C0A603D056}"/>
          </ac:grpSpMkLst>
        </pc:grpChg>
        <pc:grpChg chg="add mod">
          <ac:chgData name="Judson Santiago" userId="ebb108da2f256286" providerId="LiveId" clId="{5E25C0FD-44D9-4B6B-94B3-66B389BA0017}" dt="2021-08-21T20:10:12.841" v="1809" actId="164"/>
          <ac:grpSpMkLst>
            <pc:docMk/>
            <pc:sldMk cId="1673829536" sldId="477"/>
            <ac:grpSpMk id="70" creationId="{89CC105B-3FC8-4C10-A2C2-6BA23E32A5EC}"/>
          </ac:grpSpMkLst>
        </pc:grpChg>
        <pc:grpChg chg="add del mod">
          <ac:chgData name="Judson Santiago" userId="ebb108da2f256286" providerId="LiveId" clId="{5E25C0FD-44D9-4B6B-94B3-66B389BA0017}" dt="2021-08-21T20:05:31.805" v="1774" actId="165"/>
          <ac:grpSpMkLst>
            <pc:docMk/>
            <pc:sldMk cId="1673829536" sldId="477"/>
            <ac:grpSpMk id="71" creationId="{4D9D5857-E83E-4F06-8199-FC9A90B32B67}"/>
          </ac:grpSpMkLst>
        </pc:grpChg>
        <pc:grpChg chg="add mod">
          <ac:chgData name="Judson Santiago" userId="ebb108da2f256286" providerId="LiveId" clId="{5E25C0FD-44D9-4B6B-94B3-66B389BA0017}" dt="2021-08-21T20:10:12.841" v="1809" actId="164"/>
          <ac:grpSpMkLst>
            <pc:docMk/>
            <pc:sldMk cId="1673829536" sldId="477"/>
            <ac:grpSpMk id="82" creationId="{342EE2D0-83DC-4310-BD78-2571923A1E04}"/>
          </ac:grpSpMkLst>
        </pc:grpChg>
        <pc:cxnChg chg="del mod">
          <ac:chgData name="Judson Santiago" userId="ebb108da2f256286" providerId="LiveId" clId="{5E25C0FD-44D9-4B6B-94B3-66B389BA0017}" dt="2021-08-21T19:46:13.495" v="1555" actId="478"/>
          <ac:cxnSpMkLst>
            <pc:docMk/>
            <pc:sldMk cId="1673829536" sldId="477"/>
            <ac:cxnSpMk id="6" creationId="{8D94BBB7-A9C6-45C5-896C-E76DD6246FAA}"/>
          </ac:cxnSpMkLst>
        </pc:cxnChg>
        <pc:cxnChg chg="mod ord">
          <ac:chgData name="Judson Santiago" userId="ebb108da2f256286" providerId="LiveId" clId="{5E25C0FD-44D9-4B6B-94B3-66B389BA0017}" dt="2021-08-21T19:58:15.985" v="1651" actId="164"/>
          <ac:cxnSpMkLst>
            <pc:docMk/>
            <pc:sldMk cId="1673829536" sldId="477"/>
            <ac:cxnSpMk id="7" creationId="{17863604-CA44-4BFA-AA5F-78395E3AB813}"/>
          </ac:cxnSpMkLst>
        </pc:cxnChg>
        <pc:cxnChg chg="del">
          <ac:chgData name="Judson Santiago" userId="ebb108da2f256286" providerId="LiveId" clId="{5E25C0FD-44D9-4B6B-94B3-66B389BA0017}" dt="2021-08-21T19:46:12.761" v="1554" actId="478"/>
          <ac:cxnSpMkLst>
            <pc:docMk/>
            <pc:sldMk cId="1673829536" sldId="477"/>
            <ac:cxnSpMk id="8" creationId="{8A747B24-8806-40FE-91C1-6B442C89788E}"/>
          </ac:cxnSpMkLst>
        </pc:cxnChg>
        <pc:cxnChg chg="del">
          <ac:chgData name="Judson Santiago" userId="ebb108da2f256286" providerId="LiveId" clId="{5E25C0FD-44D9-4B6B-94B3-66B389BA0017}" dt="2021-08-21T19:46:15.136" v="1556" actId="478"/>
          <ac:cxnSpMkLst>
            <pc:docMk/>
            <pc:sldMk cId="1673829536" sldId="477"/>
            <ac:cxnSpMk id="9" creationId="{F94AA5A1-E46E-40CB-81DC-EE29C8A3FB78}"/>
          </ac:cxnSpMkLst>
        </pc:cxnChg>
        <pc:cxnChg chg="add mod">
          <ac:chgData name="Judson Santiago" userId="ebb108da2f256286" providerId="LiveId" clId="{5E25C0FD-44D9-4B6B-94B3-66B389BA0017}" dt="2021-08-21T19:58:15.985" v="1651" actId="164"/>
          <ac:cxnSpMkLst>
            <pc:docMk/>
            <pc:sldMk cId="1673829536" sldId="477"/>
            <ac:cxnSpMk id="15" creationId="{EB7840E9-D319-4602-A912-1C6FAF673D28}"/>
          </ac:cxnSpMkLst>
        </pc:cxnChg>
        <pc:cxnChg chg="mod">
          <ac:chgData name="Judson Santiago" userId="ebb108da2f256286" providerId="LiveId" clId="{5E25C0FD-44D9-4B6B-94B3-66B389BA0017}" dt="2021-08-21T19:58:15.985" v="1651" actId="164"/>
          <ac:cxnSpMkLst>
            <pc:docMk/>
            <pc:sldMk cId="1673829536" sldId="477"/>
            <ac:cxnSpMk id="18" creationId="{237B6C1C-4096-45C5-BEC8-F92241BD2A1C}"/>
          </ac:cxnSpMkLst>
        </pc:cxnChg>
        <pc:cxnChg chg="mod">
          <ac:chgData name="Judson Santiago" userId="ebb108da2f256286" providerId="LiveId" clId="{5E25C0FD-44D9-4B6B-94B3-66B389BA0017}" dt="2021-08-21T19:58:15.985" v="1651" actId="164"/>
          <ac:cxnSpMkLst>
            <pc:docMk/>
            <pc:sldMk cId="1673829536" sldId="477"/>
            <ac:cxnSpMk id="20" creationId="{2EAD5973-8EF6-4962-A495-B4D1AF4CC4D4}"/>
          </ac:cxnSpMkLst>
        </pc:cxnChg>
        <pc:cxnChg chg="add mod">
          <ac:chgData name="Judson Santiago" userId="ebb108da2f256286" providerId="LiveId" clId="{5E25C0FD-44D9-4B6B-94B3-66B389BA0017}" dt="2021-08-21T19:58:15.985" v="1651" actId="164"/>
          <ac:cxnSpMkLst>
            <pc:docMk/>
            <pc:sldMk cId="1673829536" sldId="477"/>
            <ac:cxnSpMk id="21" creationId="{1C0F114B-DB8B-4681-A1B9-8B85FCABB32C}"/>
          </ac:cxnSpMkLst>
        </pc:cxnChg>
        <pc:cxnChg chg="del">
          <ac:chgData name="Judson Santiago" userId="ebb108da2f256286" providerId="LiveId" clId="{5E25C0FD-44D9-4B6B-94B3-66B389BA0017}" dt="2021-08-21T19:45:57.581" v="1551" actId="478"/>
          <ac:cxnSpMkLst>
            <pc:docMk/>
            <pc:sldMk cId="1673829536" sldId="477"/>
            <ac:cxnSpMk id="26" creationId="{4238BB0D-21E0-4D9D-8354-2AAA6A20C5EA}"/>
          </ac:cxnSpMkLst>
        </pc:cxnChg>
        <pc:cxnChg chg="del">
          <ac:chgData name="Judson Santiago" userId="ebb108da2f256286" providerId="LiveId" clId="{5E25C0FD-44D9-4B6B-94B3-66B389BA0017}" dt="2021-08-21T19:45:41.839" v="1546" actId="478"/>
          <ac:cxnSpMkLst>
            <pc:docMk/>
            <pc:sldMk cId="1673829536" sldId="477"/>
            <ac:cxnSpMk id="28" creationId="{4307D9B0-D11E-4BEB-BE7D-0FF5FC908B8A}"/>
          </ac:cxnSpMkLst>
        </pc:cxnChg>
        <pc:cxnChg chg="del">
          <ac:chgData name="Judson Santiago" userId="ebb108da2f256286" providerId="LiveId" clId="{5E25C0FD-44D9-4B6B-94B3-66B389BA0017}" dt="2021-08-21T19:45:42.870" v="1547" actId="478"/>
          <ac:cxnSpMkLst>
            <pc:docMk/>
            <pc:sldMk cId="1673829536" sldId="477"/>
            <ac:cxnSpMk id="32" creationId="{F0879C80-BABC-4210-875D-B57391DA3CBA}"/>
          </ac:cxnSpMkLst>
        </pc:cxnChg>
        <pc:cxnChg chg="add mod">
          <ac:chgData name="Judson Santiago" userId="ebb108da2f256286" providerId="LiveId" clId="{5E25C0FD-44D9-4B6B-94B3-66B389BA0017}" dt="2021-08-21T19:58:15.985" v="1651" actId="164"/>
          <ac:cxnSpMkLst>
            <pc:docMk/>
            <pc:sldMk cId="1673829536" sldId="477"/>
            <ac:cxnSpMk id="33" creationId="{9948CBA3-01F7-4816-AB1E-EAF23498AB60}"/>
          </ac:cxnSpMkLst>
        </pc:cxnChg>
        <pc:cxnChg chg="del">
          <ac:chgData name="Judson Santiago" userId="ebb108da2f256286" providerId="LiveId" clId="{5E25C0FD-44D9-4B6B-94B3-66B389BA0017}" dt="2021-08-21T19:45:45.370" v="1548" actId="478"/>
          <ac:cxnSpMkLst>
            <pc:docMk/>
            <pc:sldMk cId="1673829536" sldId="477"/>
            <ac:cxnSpMk id="35" creationId="{629D2223-59D0-4C82-B070-A0604E0194EB}"/>
          </ac:cxnSpMkLst>
        </pc:cxnChg>
        <pc:cxnChg chg="add mod">
          <ac:chgData name="Judson Santiago" userId="ebb108da2f256286" providerId="LiveId" clId="{5E25C0FD-44D9-4B6B-94B3-66B389BA0017}" dt="2021-08-21T19:58:15.985" v="1651" actId="164"/>
          <ac:cxnSpMkLst>
            <pc:docMk/>
            <pc:sldMk cId="1673829536" sldId="477"/>
            <ac:cxnSpMk id="36" creationId="{3CA61F0C-2DE1-4BD9-BA95-78C7DDA576FB}"/>
          </ac:cxnSpMkLst>
        </pc:cxnChg>
        <pc:cxnChg chg="add mod">
          <ac:chgData name="Judson Santiago" userId="ebb108da2f256286" providerId="LiveId" clId="{5E25C0FD-44D9-4B6B-94B3-66B389BA0017}" dt="2021-08-21T19:58:15.985" v="1651" actId="164"/>
          <ac:cxnSpMkLst>
            <pc:docMk/>
            <pc:sldMk cId="1673829536" sldId="477"/>
            <ac:cxnSpMk id="47" creationId="{62E48C81-E5C4-464A-83B6-9D549DBCF6A0}"/>
          </ac:cxnSpMkLst>
        </pc:cxnChg>
        <pc:cxnChg chg="add del mod">
          <ac:chgData name="Judson Santiago" userId="ebb108da2f256286" providerId="LiveId" clId="{5E25C0FD-44D9-4B6B-94B3-66B389BA0017}" dt="2021-08-25T04:52:45.441" v="19340" actId="478"/>
          <ac:cxnSpMkLst>
            <pc:docMk/>
            <pc:sldMk cId="1673829536" sldId="477"/>
            <ac:cxnSpMk id="48" creationId="{AE5E7205-F803-47E5-9AD5-EB6C399D906C}"/>
          </ac:cxnSpMkLst>
        </pc:cxnChg>
        <pc:cxnChg chg="add mod">
          <ac:chgData name="Judson Santiago" userId="ebb108da2f256286" providerId="LiveId" clId="{5E25C0FD-44D9-4B6B-94B3-66B389BA0017}" dt="2021-08-21T19:58:15.985" v="1651" actId="164"/>
          <ac:cxnSpMkLst>
            <pc:docMk/>
            <pc:sldMk cId="1673829536" sldId="477"/>
            <ac:cxnSpMk id="49" creationId="{9AC3C414-43D7-415C-B055-FCB2EDC75492}"/>
          </ac:cxnSpMkLst>
        </pc:cxnChg>
        <pc:cxnChg chg="add del mod">
          <ac:chgData name="Judson Santiago" userId="ebb108da2f256286" providerId="LiveId" clId="{5E25C0FD-44D9-4B6B-94B3-66B389BA0017}" dt="2021-08-21T19:55:24.345" v="1649" actId="478"/>
          <ac:cxnSpMkLst>
            <pc:docMk/>
            <pc:sldMk cId="1673829536" sldId="477"/>
            <ac:cxnSpMk id="50" creationId="{42249B32-355B-48F9-B580-90421EDFE90D}"/>
          </ac:cxnSpMkLst>
        </pc:cxnChg>
        <pc:cxnChg chg="add del mod">
          <ac:chgData name="Judson Santiago" userId="ebb108da2f256286" providerId="LiveId" clId="{5E25C0FD-44D9-4B6B-94B3-66B389BA0017}" dt="2021-08-21T19:55:23.407" v="1648" actId="478"/>
          <ac:cxnSpMkLst>
            <pc:docMk/>
            <pc:sldMk cId="1673829536" sldId="477"/>
            <ac:cxnSpMk id="51" creationId="{C7679ABB-E080-4418-A798-8EDC750F1900}"/>
          </ac:cxnSpMkLst>
        </pc:cxnChg>
        <pc:cxnChg chg="add del mod">
          <ac:chgData name="Judson Santiago" userId="ebb108da2f256286" providerId="LiveId" clId="{5E25C0FD-44D9-4B6B-94B3-66B389BA0017}" dt="2021-08-21T19:55:25.110" v="1650" actId="478"/>
          <ac:cxnSpMkLst>
            <pc:docMk/>
            <pc:sldMk cId="1673829536" sldId="477"/>
            <ac:cxnSpMk id="52" creationId="{F5F17C2D-2AFD-4EBE-8CE1-69385AA3E1EA}"/>
          </ac:cxnSpMkLst>
        </pc:cxnChg>
        <pc:cxnChg chg="mod topLvl">
          <ac:chgData name="Judson Santiago" userId="ebb108da2f256286" providerId="LiveId" clId="{5E25C0FD-44D9-4B6B-94B3-66B389BA0017}" dt="2021-08-21T20:07:22.742" v="1789" actId="14100"/>
          <ac:cxnSpMkLst>
            <pc:docMk/>
            <pc:sldMk cId="1673829536" sldId="477"/>
            <ac:cxnSpMk id="59" creationId="{AE500BF5-E325-4CB0-8E1D-CD94D0404B9E}"/>
          </ac:cxnSpMkLst>
        </pc:cxnChg>
        <pc:cxnChg chg="mod topLvl">
          <ac:chgData name="Judson Santiago" userId="ebb108da2f256286" providerId="LiveId" clId="{5E25C0FD-44D9-4B6B-94B3-66B389BA0017}" dt="2021-08-21T20:07:07.383" v="1787" actId="14100"/>
          <ac:cxnSpMkLst>
            <pc:docMk/>
            <pc:sldMk cId="1673829536" sldId="477"/>
            <ac:cxnSpMk id="60" creationId="{374C9CDB-BC36-4D69-9F10-A283B2BED439}"/>
          </ac:cxnSpMkLst>
        </pc:cxnChg>
        <pc:cxnChg chg="mod topLvl">
          <ac:chgData name="Judson Santiago" userId="ebb108da2f256286" providerId="LiveId" clId="{5E25C0FD-44D9-4B6B-94B3-66B389BA0017}" dt="2021-08-21T20:02:00.187" v="1749" actId="164"/>
          <ac:cxnSpMkLst>
            <pc:docMk/>
            <pc:sldMk cId="1673829536" sldId="477"/>
            <ac:cxnSpMk id="61" creationId="{89FD80F1-EC7F-4F24-B180-6C407B53F9B0}"/>
          </ac:cxnSpMkLst>
        </pc:cxnChg>
        <pc:cxnChg chg="del mod topLvl">
          <ac:chgData name="Judson Santiago" userId="ebb108da2f256286" providerId="LiveId" clId="{5E25C0FD-44D9-4B6B-94B3-66B389BA0017}" dt="2021-08-21T20:07:24.946" v="1790" actId="478"/>
          <ac:cxnSpMkLst>
            <pc:docMk/>
            <pc:sldMk cId="1673829536" sldId="477"/>
            <ac:cxnSpMk id="63" creationId="{6F771906-ACD2-44B1-9C06-084B7F825679}"/>
          </ac:cxnSpMkLst>
        </pc:cxnChg>
        <pc:cxnChg chg="del mod topLvl">
          <ac:chgData name="Judson Santiago" userId="ebb108da2f256286" providerId="LiveId" clId="{5E25C0FD-44D9-4B6B-94B3-66B389BA0017}" dt="2021-08-21T20:05:33.805" v="1775" actId="478"/>
          <ac:cxnSpMkLst>
            <pc:docMk/>
            <pc:sldMk cId="1673829536" sldId="477"/>
            <ac:cxnSpMk id="64" creationId="{B78B9519-EF8C-4EAA-9A81-632DB3929665}"/>
          </ac:cxnSpMkLst>
        </pc:cxnChg>
        <pc:cxnChg chg="mod topLvl">
          <ac:chgData name="Judson Santiago" userId="ebb108da2f256286" providerId="LiveId" clId="{5E25C0FD-44D9-4B6B-94B3-66B389BA0017}" dt="2021-08-21T20:10:12.841" v="1809" actId="164"/>
          <ac:cxnSpMkLst>
            <pc:docMk/>
            <pc:sldMk cId="1673829536" sldId="477"/>
            <ac:cxnSpMk id="65" creationId="{31F718F8-07BE-449E-B474-16375BD3D967}"/>
          </ac:cxnSpMkLst>
        </pc:cxnChg>
        <pc:cxnChg chg="mod ord topLvl">
          <ac:chgData name="Judson Santiago" userId="ebb108da2f256286" providerId="LiveId" clId="{5E25C0FD-44D9-4B6B-94B3-66B389BA0017}" dt="2021-08-21T20:10:12.841" v="1809" actId="164"/>
          <ac:cxnSpMkLst>
            <pc:docMk/>
            <pc:sldMk cId="1673829536" sldId="477"/>
            <ac:cxnSpMk id="66" creationId="{80DDD546-3380-43B7-8A82-B06651D0AC54}"/>
          </ac:cxnSpMkLst>
        </pc:cxnChg>
        <pc:cxnChg chg="add del mod topLvl">
          <ac:chgData name="Judson Santiago" userId="ebb108da2f256286" providerId="LiveId" clId="{5E25C0FD-44D9-4B6B-94B3-66B389BA0017}" dt="2021-08-25T04:53:43.108" v="19342" actId="478"/>
          <ac:cxnSpMkLst>
            <pc:docMk/>
            <pc:sldMk cId="1673829536" sldId="477"/>
            <ac:cxnSpMk id="67" creationId="{83CD3989-825F-4512-ADA4-E0CF6EBFC53D}"/>
          </ac:cxnSpMkLst>
        </pc:cxnChg>
        <pc:cxnChg chg="del mod topLvl">
          <ac:chgData name="Judson Santiago" userId="ebb108da2f256286" providerId="LiveId" clId="{5E25C0FD-44D9-4B6B-94B3-66B389BA0017}" dt="2021-08-21T20:09:32.294" v="1807" actId="478"/>
          <ac:cxnSpMkLst>
            <pc:docMk/>
            <pc:sldMk cId="1673829536" sldId="477"/>
            <ac:cxnSpMk id="68" creationId="{DFD60BA5-E2A6-41D7-9FD9-FD20913C93F6}"/>
          </ac:cxnSpMkLst>
        </pc:cxnChg>
        <pc:cxnChg chg="mod topLvl">
          <ac:chgData name="Judson Santiago" userId="ebb108da2f256286" providerId="LiveId" clId="{5E25C0FD-44D9-4B6B-94B3-66B389BA0017}" dt="2021-08-21T20:10:12.841" v="1809" actId="164"/>
          <ac:cxnSpMkLst>
            <pc:docMk/>
            <pc:sldMk cId="1673829536" sldId="477"/>
            <ac:cxnSpMk id="69" creationId="{BEB18832-3494-42C6-A68D-28DDB21F761B}"/>
          </ac:cxnSpMkLst>
        </pc:cxnChg>
        <pc:cxnChg chg="add mod">
          <ac:chgData name="Judson Santiago" userId="ebb108da2f256286" providerId="LiveId" clId="{5E25C0FD-44D9-4B6B-94B3-66B389BA0017}" dt="2021-08-21T20:10:12.841" v="1809" actId="164"/>
          <ac:cxnSpMkLst>
            <pc:docMk/>
            <pc:sldMk cId="1673829536" sldId="477"/>
            <ac:cxnSpMk id="78" creationId="{00F7736C-8869-46EA-A648-6E66E15E5F41}"/>
          </ac:cxnSpMkLst>
        </pc:cxnChg>
        <pc:cxnChg chg="add mod">
          <ac:chgData name="Judson Santiago" userId="ebb108da2f256286" providerId="LiveId" clId="{5E25C0FD-44D9-4B6B-94B3-66B389BA0017}" dt="2021-08-21T20:10:12.841" v="1809" actId="164"/>
          <ac:cxnSpMkLst>
            <pc:docMk/>
            <pc:sldMk cId="1673829536" sldId="477"/>
            <ac:cxnSpMk id="79" creationId="{012B4E8C-D582-4229-A0D1-28A13B03531F}"/>
          </ac:cxnSpMkLst>
        </pc:cxnChg>
        <pc:cxnChg chg="add mod">
          <ac:chgData name="Judson Santiago" userId="ebb108da2f256286" providerId="LiveId" clId="{5E25C0FD-44D9-4B6B-94B3-66B389BA0017}" dt="2021-08-21T20:10:12.841" v="1809" actId="164"/>
          <ac:cxnSpMkLst>
            <pc:docMk/>
            <pc:sldMk cId="1673829536" sldId="477"/>
            <ac:cxnSpMk id="81" creationId="{FA3FEB64-6C43-4176-AC3B-BEE6B1960660}"/>
          </ac:cxnSpMkLst>
        </pc:cxnChg>
      </pc:sldChg>
      <pc:sldChg chg="addSp delSp modSp new mod modTransition modNotesTx">
        <pc:chgData name="Judson Santiago" userId="ebb108da2f256286" providerId="LiveId" clId="{5E25C0FD-44D9-4B6B-94B3-66B389BA0017}" dt="2021-08-25T04:59:17.611" v="19567" actId="6549"/>
        <pc:sldMkLst>
          <pc:docMk/>
          <pc:sldMk cId="2559548050" sldId="478"/>
        </pc:sldMkLst>
        <pc:spChg chg="mod">
          <ac:chgData name="Judson Santiago" userId="ebb108da2f256286" providerId="LiveId" clId="{5E25C0FD-44D9-4B6B-94B3-66B389BA0017}" dt="2021-08-21T20:15:25.449" v="1920" actId="20577"/>
          <ac:spMkLst>
            <pc:docMk/>
            <pc:sldMk cId="2559548050" sldId="478"/>
            <ac:spMk id="2" creationId="{32BE9E4A-19E3-407B-A75E-820626951327}"/>
          </ac:spMkLst>
        </pc:spChg>
        <pc:spChg chg="mod">
          <ac:chgData name="Judson Santiago" userId="ebb108da2f256286" providerId="LiveId" clId="{5E25C0FD-44D9-4B6B-94B3-66B389BA0017}" dt="2021-08-25T04:59:17.611" v="19567" actId="6549"/>
          <ac:spMkLst>
            <pc:docMk/>
            <pc:sldMk cId="2559548050" sldId="478"/>
            <ac:spMk id="3" creationId="{E6555B1C-EECD-494A-A840-5CF837723907}"/>
          </ac:spMkLst>
        </pc:spChg>
        <pc:spChg chg="mod">
          <ac:chgData name="Judson Santiago" userId="ebb108da2f256286" providerId="LiveId" clId="{5E25C0FD-44D9-4B6B-94B3-66B389BA0017}" dt="2021-08-21T20:20:37.872" v="2094"/>
          <ac:spMkLst>
            <pc:docMk/>
            <pc:sldMk cId="2559548050" sldId="478"/>
            <ac:spMk id="5" creationId="{4039F658-9E15-4085-BE9E-4F3B9E489360}"/>
          </ac:spMkLst>
        </pc:spChg>
        <pc:spChg chg="mod">
          <ac:chgData name="Judson Santiago" userId="ebb108da2f256286" providerId="LiveId" clId="{5E25C0FD-44D9-4B6B-94B3-66B389BA0017}" dt="2021-08-21T20:20:37.872" v="2094"/>
          <ac:spMkLst>
            <pc:docMk/>
            <pc:sldMk cId="2559548050" sldId="478"/>
            <ac:spMk id="6" creationId="{870748EA-0439-49EB-B49F-0586CDB23C85}"/>
          </ac:spMkLst>
        </pc:spChg>
        <pc:spChg chg="mod">
          <ac:chgData name="Judson Santiago" userId="ebb108da2f256286" providerId="LiveId" clId="{5E25C0FD-44D9-4B6B-94B3-66B389BA0017}" dt="2021-08-21T20:20:37.872" v="2094"/>
          <ac:spMkLst>
            <pc:docMk/>
            <pc:sldMk cId="2559548050" sldId="478"/>
            <ac:spMk id="7" creationId="{095CF052-A13E-4128-9B04-E0E24247DFE1}"/>
          </ac:spMkLst>
        </pc:spChg>
        <pc:spChg chg="mod">
          <ac:chgData name="Judson Santiago" userId="ebb108da2f256286" providerId="LiveId" clId="{5E25C0FD-44D9-4B6B-94B3-66B389BA0017}" dt="2021-08-21T20:20:37.872" v="2094"/>
          <ac:spMkLst>
            <pc:docMk/>
            <pc:sldMk cId="2559548050" sldId="478"/>
            <ac:spMk id="11" creationId="{CFED4AF3-8761-4475-8A7F-EA1934791D01}"/>
          </ac:spMkLst>
        </pc:spChg>
        <pc:spChg chg="mod">
          <ac:chgData name="Judson Santiago" userId="ebb108da2f256286" providerId="LiveId" clId="{5E25C0FD-44D9-4B6B-94B3-66B389BA0017}" dt="2021-08-21T20:20:46.513" v="2096"/>
          <ac:spMkLst>
            <pc:docMk/>
            <pc:sldMk cId="2559548050" sldId="478"/>
            <ac:spMk id="20" creationId="{E58CD9E6-C34E-49CF-8D60-7680C535F32F}"/>
          </ac:spMkLst>
        </pc:spChg>
        <pc:spChg chg="mod">
          <ac:chgData name="Judson Santiago" userId="ebb108da2f256286" providerId="LiveId" clId="{5E25C0FD-44D9-4B6B-94B3-66B389BA0017}" dt="2021-08-21T20:20:46.513" v="2096"/>
          <ac:spMkLst>
            <pc:docMk/>
            <pc:sldMk cId="2559548050" sldId="478"/>
            <ac:spMk id="21" creationId="{1F99927B-B030-4DF0-B91E-FE2893BD052A}"/>
          </ac:spMkLst>
        </pc:spChg>
        <pc:spChg chg="mod">
          <ac:chgData name="Judson Santiago" userId="ebb108da2f256286" providerId="LiveId" clId="{5E25C0FD-44D9-4B6B-94B3-66B389BA0017}" dt="2021-08-21T20:20:46.513" v="2096"/>
          <ac:spMkLst>
            <pc:docMk/>
            <pc:sldMk cId="2559548050" sldId="478"/>
            <ac:spMk id="22" creationId="{41836EB6-02E7-487C-8D8C-17818D7DE8D3}"/>
          </ac:spMkLst>
        </pc:spChg>
        <pc:spChg chg="mod">
          <ac:chgData name="Judson Santiago" userId="ebb108da2f256286" providerId="LiveId" clId="{5E25C0FD-44D9-4B6B-94B3-66B389BA0017}" dt="2021-08-21T20:21:39.710" v="2102" actId="1076"/>
          <ac:spMkLst>
            <pc:docMk/>
            <pc:sldMk cId="2559548050" sldId="478"/>
            <ac:spMk id="26" creationId="{9F0650CC-68E7-4E28-95E1-ED6CC3EF9427}"/>
          </ac:spMkLst>
        </pc:spChg>
        <pc:spChg chg="add del">
          <ac:chgData name="Judson Santiago" userId="ebb108da2f256286" providerId="LiveId" clId="{5E25C0FD-44D9-4B6B-94B3-66B389BA0017}" dt="2021-08-21T20:23:42.341" v="2148" actId="478"/>
          <ac:spMkLst>
            <pc:docMk/>
            <pc:sldMk cId="2559548050" sldId="478"/>
            <ac:spMk id="35" creationId="{CAF533C0-C70D-4117-8DFA-C840356951A6}"/>
          </ac:spMkLst>
        </pc:spChg>
        <pc:spChg chg="add del mod">
          <ac:chgData name="Judson Santiago" userId="ebb108da2f256286" providerId="LiveId" clId="{5E25C0FD-44D9-4B6B-94B3-66B389BA0017}" dt="2021-08-21T20:30:42.284" v="2446" actId="478"/>
          <ac:spMkLst>
            <pc:docMk/>
            <pc:sldMk cId="2559548050" sldId="478"/>
            <ac:spMk id="36" creationId="{9CBAF486-6731-4220-A229-C6308B1064A8}"/>
          </ac:spMkLst>
        </pc:spChg>
        <pc:spChg chg="add del mod">
          <ac:chgData name="Judson Santiago" userId="ebb108da2f256286" providerId="LiveId" clId="{5E25C0FD-44D9-4B6B-94B3-66B389BA0017}" dt="2021-08-21T20:30:42.284" v="2446" actId="478"/>
          <ac:spMkLst>
            <pc:docMk/>
            <pc:sldMk cId="2559548050" sldId="478"/>
            <ac:spMk id="37" creationId="{2678891C-0C5B-4417-94D4-F8290CABA3C7}"/>
          </ac:spMkLst>
        </pc:spChg>
        <pc:spChg chg="mod topLvl">
          <ac:chgData name="Judson Santiago" userId="ebb108da2f256286" providerId="LiveId" clId="{5E25C0FD-44D9-4B6B-94B3-66B389BA0017}" dt="2021-08-22T05:22:40.664" v="6231" actId="164"/>
          <ac:spMkLst>
            <pc:docMk/>
            <pc:sldMk cId="2559548050" sldId="478"/>
            <ac:spMk id="39" creationId="{6CA22B92-7853-4AF3-A25F-2F8754440673}"/>
          </ac:spMkLst>
        </pc:spChg>
        <pc:spChg chg="mod topLvl">
          <ac:chgData name="Judson Santiago" userId="ebb108da2f256286" providerId="LiveId" clId="{5E25C0FD-44D9-4B6B-94B3-66B389BA0017}" dt="2021-08-22T05:22:40.664" v="6231" actId="164"/>
          <ac:spMkLst>
            <pc:docMk/>
            <pc:sldMk cId="2559548050" sldId="478"/>
            <ac:spMk id="41" creationId="{7B34405A-4A44-4213-B978-84C490635A51}"/>
          </ac:spMkLst>
        </pc:spChg>
        <pc:spChg chg="mod topLvl">
          <ac:chgData name="Judson Santiago" userId="ebb108da2f256286" providerId="LiveId" clId="{5E25C0FD-44D9-4B6B-94B3-66B389BA0017}" dt="2021-08-22T05:22:40.664" v="6231" actId="164"/>
          <ac:spMkLst>
            <pc:docMk/>
            <pc:sldMk cId="2559548050" sldId="478"/>
            <ac:spMk id="42" creationId="{73D6AB47-0411-47EA-9DF3-AA84002153F9}"/>
          </ac:spMkLst>
        </pc:spChg>
        <pc:spChg chg="mod topLvl">
          <ac:chgData name="Judson Santiago" userId="ebb108da2f256286" providerId="LiveId" clId="{5E25C0FD-44D9-4B6B-94B3-66B389BA0017}" dt="2021-08-22T05:22:40.664" v="6231" actId="164"/>
          <ac:spMkLst>
            <pc:docMk/>
            <pc:sldMk cId="2559548050" sldId="478"/>
            <ac:spMk id="46" creationId="{224BAA6C-AE2F-4FC9-8D20-4013198B93EE}"/>
          </ac:spMkLst>
        </pc:spChg>
        <pc:spChg chg="mod topLvl">
          <ac:chgData name="Judson Santiago" userId="ebb108da2f256286" providerId="LiveId" clId="{5E25C0FD-44D9-4B6B-94B3-66B389BA0017}" dt="2021-08-22T05:22:40.664" v="6231" actId="164"/>
          <ac:spMkLst>
            <pc:docMk/>
            <pc:sldMk cId="2559548050" sldId="478"/>
            <ac:spMk id="47" creationId="{9843C010-365E-4671-8CED-A1773794F9C8}"/>
          </ac:spMkLst>
        </pc:spChg>
        <pc:spChg chg="mod">
          <ac:chgData name="Judson Santiago" userId="ebb108da2f256286" providerId="LiveId" clId="{5E25C0FD-44D9-4B6B-94B3-66B389BA0017}" dt="2021-08-22T05:22:36.127" v="6230" actId="165"/>
          <ac:spMkLst>
            <pc:docMk/>
            <pc:sldMk cId="2559548050" sldId="478"/>
            <ac:spMk id="61" creationId="{F8CAE82F-13E9-4C7C-9DE7-E02E2EE42A6D}"/>
          </ac:spMkLst>
        </pc:spChg>
        <pc:spChg chg="mod">
          <ac:chgData name="Judson Santiago" userId="ebb108da2f256286" providerId="LiveId" clId="{5E25C0FD-44D9-4B6B-94B3-66B389BA0017}" dt="2021-08-22T05:22:36.127" v="6230" actId="165"/>
          <ac:spMkLst>
            <pc:docMk/>
            <pc:sldMk cId="2559548050" sldId="478"/>
            <ac:spMk id="62" creationId="{DBFBBF9B-5E3C-4D43-A663-D840ED9E6441}"/>
          </ac:spMkLst>
        </pc:spChg>
        <pc:spChg chg="mod">
          <ac:chgData name="Judson Santiago" userId="ebb108da2f256286" providerId="LiveId" clId="{5E25C0FD-44D9-4B6B-94B3-66B389BA0017}" dt="2021-08-22T05:22:36.127" v="6230" actId="165"/>
          <ac:spMkLst>
            <pc:docMk/>
            <pc:sldMk cId="2559548050" sldId="478"/>
            <ac:spMk id="63" creationId="{B3080588-BDDC-46B6-9EB9-EF545040532E}"/>
          </ac:spMkLst>
        </pc:spChg>
        <pc:spChg chg="mod">
          <ac:chgData name="Judson Santiago" userId="ebb108da2f256286" providerId="LiveId" clId="{5E25C0FD-44D9-4B6B-94B3-66B389BA0017}" dt="2021-08-22T05:22:36.127" v="6230" actId="165"/>
          <ac:spMkLst>
            <pc:docMk/>
            <pc:sldMk cId="2559548050" sldId="478"/>
            <ac:spMk id="64" creationId="{B3DFA375-A5A9-4239-AF82-3B32F870E418}"/>
          </ac:spMkLst>
        </pc:spChg>
        <pc:spChg chg="mod">
          <ac:chgData name="Judson Santiago" userId="ebb108da2f256286" providerId="LiveId" clId="{5E25C0FD-44D9-4B6B-94B3-66B389BA0017}" dt="2021-08-22T05:22:36.127" v="6230" actId="165"/>
          <ac:spMkLst>
            <pc:docMk/>
            <pc:sldMk cId="2559548050" sldId="478"/>
            <ac:spMk id="74" creationId="{3F42ABC0-5084-4427-BC90-24DBF51F50A1}"/>
          </ac:spMkLst>
        </pc:spChg>
        <pc:spChg chg="mod">
          <ac:chgData name="Judson Santiago" userId="ebb108da2f256286" providerId="LiveId" clId="{5E25C0FD-44D9-4B6B-94B3-66B389BA0017}" dt="2021-08-22T05:22:36.127" v="6230" actId="165"/>
          <ac:spMkLst>
            <pc:docMk/>
            <pc:sldMk cId="2559548050" sldId="478"/>
            <ac:spMk id="75" creationId="{5232AEE2-2CA8-4EFC-8521-CD61E19E0A60}"/>
          </ac:spMkLst>
        </pc:spChg>
        <pc:spChg chg="mod">
          <ac:chgData name="Judson Santiago" userId="ebb108da2f256286" providerId="LiveId" clId="{5E25C0FD-44D9-4B6B-94B3-66B389BA0017}" dt="2021-08-22T05:22:36.127" v="6230" actId="165"/>
          <ac:spMkLst>
            <pc:docMk/>
            <pc:sldMk cId="2559548050" sldId="478"/>
            <ac:spMk id="76" creationId="{C96C6959-BC6E-4E5D-A31C-03AFCCA367D1}"/>
          </ac:spMkLst>
        </pc:spChg>
        <pc:spChg chg="mod">
          <ac:chgData name="Judson Santiago" userId="ebb108da2f256286" providerId="LiveId" clId="{5E25C0FD-44D9-4B6B-94B3-66B389BA0017}" dt="2021-08-22T05:22:36.127" v="6230" actId="165"/>
          <ac:spMkLst>
            <pc:docMk/>
            <pc:sldMk cId="2559548050" sldId="478"/>
            <ac:spMk id="77" creationId="{8DAE8262-131C-4A11-A449-8866656C04D0}"/>
          </ac:spMkLst>
        </pc:spChg>
        <pc:spChg chg="add mod topLvl">
          <ac:chgData name="Judson Santiago" userId="ebb108da2f256286" providerId="LiveId" clId="{5E25C0FD-44D9-4B6B-94B3-66B389BA0017}" dt="2021-08-22T05:22:40.664" v="6231" actId="164"/>
          <ac:spMkLst>
            <pc:docMk/>
            <pc:sldMk cId="2559548050" sldId="478"/>
            <ac:spMk id="78" creationId="{4EB64DCE-5606-45CC-97B0-8E7CB3729231}"/>
          </ac:spMkLst>
        </pc:spChg>
        <pc:spChg chg="add mod topLvl">
          <ac:chgData name="Judson Santiago" userId="ebb108da2f256286" providerId="LiveId" clId="{5E25C0FD-44D9-4B6B-94B3-66B389BA0017}" dt="2021-08-22T05:22:40.664" v="6231" actId="164"/>
          <ac:spMkLst>
            <pc:docMk/>
            <pc:sldMk cId="2559548050" sldId="478"/>
            <ac:spMk id="79" creationId="{EDBF78B2-56AE-42F7-93CB-991CDBAA373E}"/>
          </ac:spMkLst>
        </pc:spChg>
        <pc:spChg chg="add mod topLvl">
          <ac:chgData name="Judson Santiago" userId="ebb108da2f256286" providerId="LiveId" clId="{5E25C0FD-44D9-4B6B-94B3-66B389BA0017}" dt="2021-08-22T05:22:40.664" v="6231" actId="164"/>
          <ac:spMkLst>
            <pc:docMk/>
            <pc:sldMk cId="2559548050" sldId="478"/>
            <ac:spMk id="80" creationId="{EB5AEF15-737E-42A2-9B0A-03F672BA5CDC}"/>
          </ac:spMkLst>
        </pc:spChg>
        <pc:spChg chg="add mod topLvl">
          <ac:chgData name="Judson Santiago" userId="ebb108da2f256286" providerId="LiveId" clId="{5E25C0FD-44D9-4B6B-94B3-66B389BA0017}" dt="2021-08-22T05:22:40.664" v="6231" actId="164"/>
          <ac:spMkLst>
            <pc:docMk/>
            <pc:sldMk cId="2559548050" sldId="478"/>
            <ac:spMk id="81" creationId="{58F87161-E751-4331-9685-26E6237FC52D}"/>
          </ac:spMkLst>
        </pc:spChg>
        <pc:spChg chg="add mod topLvl">
          <ac:chgData name="Judson Santiago" userId="ebb108da2f256286" providerId="LiveId" clId="{5E25C0FD-44D9-4B6B-94B3-66B389BA0017}" dt="2021-08-22T05:22:40.664" v="6231" actId="164"/>
          <ac:spMkLst>
            <pc:docMk/>
            <pc:sldMk cId="2559548050" sldId="478"/>
            <ac:spMk id="84" creationId="{B1592326-63D0-4A19-A7BA-2F4B86E00DBF}"/>
          </ac:spMkLst>
        </pc:spChg>
        <pc:spChg chg="add mod topLvl">
          <ac:chgData name="Judson Santiago" userId="ebb108da2f256286" providerId="LiveId" clId="{5E25C0FD-44D9-4B6B-94B3-66B389BA0017}" dt="2021-08-22T05:22:40.664" v="6231" actId="164"/>
          <ac:spMkLst>
            <pc:docMk/>
            <pc:sldMk cId="2559548050" sldId="478"/>
            <ac:spMk id="86" creationId="{F7E95D63-D432-4F40-8652-1FBBC2D80872}"/>
          </ac:spMkLst>
        </pc:spChg>
        <pc:grpChg chg="add del mod">
          <ac:chgData name="Judson Santiago" userId="ebb108da2f256286" providerId="LiveId" clId="{5E25C0FD-44D9-4B6B-94B3-66B389BA0017}" dt="2021-08-21T20:30:39.597" v="2445" actId="478"/>
          <ac:grpSpMkLst>
            <pc:docMk/>
            <pc:sldMk cId="2559548050" sldId="478"/>
            <ac:grpSpMk id="4" creationId="{1A1489FA-8BD3-4A63-97F9-A303BFA3FC26}"/>
          </ac:grpSpMkLst>
        </pc:grpChg>
        <pc:grpChg chg="add del mod">
          <ac:chgData name="Judson Santiago" userId="ebb108da2f256286" providerId="LiveId" clId="{5E25C0FD-44D9-4B6B-94B3-66B389BA0017}" dt="2021-08-21T20:30:39.597" v="2445" actId="478"/>
          <ac:grpSpMkLst>
            <pc:docMk/>
            <pc:sldMk cId="2559548050" sldId="478"/>
            <ac:grpSpMk id="19" creationId="{4830DA9B-572D-44AC-915A-619E10DA1BC2}"/>
          </ac:grpSpMkLst>
        </pc:grpChg>
        <pc:grpChg chg="add del mod">
          <ac:chgData name="Judson Santiago" userId="ebb108da2f256286" providerId="LiveId" clId="{5E25C0FD-44D9-4B6B-94B3-66B389BA0017}" dt="2021-08-21T20:31:27.617" v="2453" actId="165"/>
          <ac:grpSpMkLst>
            <pc:docMk/>
            <pc:sldMk cId="2559548050" sldId="478"/>
            <ac:grpSpMk id="38" creationId="{233C860A-3AB5-4D10-8F8E-37AFC79820E1}"/>
          </ac:grpSpMkLst>
        </pc:grpChg>
        <pc:grpChg chg="mod topLvl">
          <ac:chgData name="Judson Santiago" userId="ebb108da2f256286" providerId="LiveId" clId="{5E25C0FD-44D9-4B6B-94B3-66B389BA0017}" dt="2021-08-22T05:22:40.664" v="6231" actId="164"/>
          <ac:grpSpMkLst>
            <pc:docMk/>
            <pc:sldMk cId="2559548050" sldId="478"/>
            <ac:grpSpMk id="40" creationId="{3A8F4312-2840-485F-9DF8-58A09E2C2B38}"/>
          </ac:grpSpMkLst>
        </pc:grpChg>
        <pc:grpChg chg="mod topLvl">
          <ac:chgData name="Judson Santiago" userId="ebb108da2f256286" providerId="LiveId" clId="{5E25C0FD-44D9-4B6B-94B3-66B389BA0017}" dt="2021-08-22T05:22:40.664" v="6231" actId="164"/>
          <ac:grpSpMkLst>
            <pc:docMk/>
            <pc:sldMk cId="2559548050" sldId="478"/>
            <ac:grpSpMk id="45" creationId="{E9503E6F-B4C5-48DE-AEBE-3C5ACE42F9EE}"/>
          </ac:grpSpMkLst>
        </pc:grpChg>
        <pc:grpChg chg="mod topLvl">
          <ac:chgData name="Judson Santiago" userId="ebb108da2f256286" providerId="LiveId" clId="{5E25C0FD-44D9-4B6B-94B3-66B389BA0017}" dt="2021-08-22T05:22:40.664" v="6231" actId="164"/>
          <ac:grpSpMkLst>
            <pc:docMk/>
            <pc:sldMk cId="2559548050" sldId="478"/>
            <ac:grpSpMk id="48" creationId="{38DB52F6-EA84-4846-8217-58A4EF41BB55}"/>
          </ac:grpSpMkLst>
        </pc:grpChg>
        <pc:grpChg chg="mod">
          <ac:chgData name="Judson Santiago" userId="ebb108da2f256286" providerId="LiveId" clId="{5E25C0FD-44D9-4B6B-94B3-66B389BA0017}" dt="2021-08-22T05:22:36.127" v="6230" actId="165"/>
          <ac:grpSpMkLst>
            <pc:docMk/>
            <pc:sldMk cId="2559548050" sldId="478"/>
            <ac:grpSpMk id="60" creationId="{8D267045-2893-474D-A618-ABE3469FBC43}"/>
          </ac:grpSpMkLst>
        </pc:grpChg>
        <pc:grpChg chg="mod">
          <ac:chgData name="Judson Santiago" userId="ebb108da2f256286" providerId="LiveId" clId="{5E25C0FD-44D9-4B6B-94B3-66B389BA0017}" dt="2021-08-22T05:22:36.127" v="6230" actId="165"/>
          <ac:grpSpMkLst>
            <pc:docMk/>
            <pc:sldMk cId="2559548050" sldId="478"/>
            <ac:grpSpMk id="73" creationId="{5F1D103F-EC86-4EBD-9061-9713411082E9}"/>
          </ac:grpSpMkLst>
        </pc:grpChg>
        <pc:grpChg chg="add del mod">
          <ac:chgData name="Judson Santiago" userId="ebb108da2f256286" providerId="LiveId" clId="{5E25C0FD-44D9-4B6B-94B3-66B389BA0017}" dt="2021-08-22T05:22:36.127" v="6230" actId="165"/>
          <ac:grpSpMkLst>
            <pc:docMk/>
            <pc:sldMk cId="2559548050" sldId="478"/>
            <ac:grpSpMk id="87" creationId="{EA52A19F-B5DD-4E6F-93F2-F1AEEF68C47D}"/>
          </ac:grpSpMkLst>
        </pc:grpChg>
        <pc:grpChg chg="add mod">
          <ac:chgData name="Judson Santiago" userId="ebb108da2f256286" providerId="LiveId" clId="{5E25C0FD-44D9-4B6B-94B3-66B389BA0017}" dt="2021-08-22T05:22:40.664" v="6231" actId="164"/>
          <ac:grpSpMkLst>
            <pc:docMk/>
            <pc:sldMk cId="2559548050" sldId="478"/>
            <ac:grpSpMk id="88" creationId="{D3F563A3-676E-4BFC-A86A-A2CA2BC54D15}"/>
          </ac:grpSpMkLst>
        </pc:grpChg>
        <pc:picChg chg="mod">
          <ac:chgData name="Judson Santiago" userId="ebb108da2f256286" providerId="LiveId" clId="{5E25C0FD-44D9-4B6B-94B3-66B389BA0017}" dt="2021-08-22T05:22:36.127" v="6230" actId="165"/>
          <ac:picMkLst>
            <pc:docMk/>
            <pc:sldMk cId="2559548050" sldId="478"/>
            <ac:picMk id="51" creationId="{A11ADC06-6045-4D37-90E4-13E1AD0FE1E0}"/>
          </ac:picMkLst>
        </pc:picChg>
        <pc:cxnChg chg="mod">
          <ac:chgData name="Judson Santiago" userId="ebb108da2f256286" providerId="LiveId" clId="{5E25C0FD-44D9-4B6B-94B3-66B389BA0017}" dt="2021-08-21T20:20:37.872" v="2094"/>
          <ac:cxnSpMkLst>
            <pc:docMk/>
            <pc:sldMk cId="2559548050" sldId="478"/>
            <ac:cxnSpMk id="8" creationId="{71D78F92-B9F2-46DE-932D-A380D0ED1C10}"/>
          </ac:cxnSpMkLst>
        </pc:cxnChg>
        <pc:cxnChg chg="mod">
          <ac:chgData name="Judson Santiago" userId="ebb108da2f256286" providerId="LiveId" clId="{5E25C0FD-44D9-4B6B-94B3-66B389BA0017}" dt="2021-08-21T20:20:37.872" v="2094"/>
          <ac:cxnSpMkLst>
            <pc:docMk/>
            <pc:sldMk cId="2559548050" sldId="478"/>
            <ac:cxnSpMk id="9" creationId="{435C4774-3984-47C1-84CB-FB25455DAFF0}"/>
          </ac:cxnSpMkLst>
        </pc:cxnChg>
        <pc:cxnChg chg="mod">
          <ac:chgData name="Judson Santiago" userId="ebb108da2f256286" providerId="LiveId" clId="{5E25C0FD-44D9-4B6B-94B3-66B389BA0017}" dt="2021-08-21T20:20:37.872" v="2094"/>
          <ac:cxnSpMkLst>
            <pc:docMk/>
            <pc:sldMk cId="2559548050" sldId="478"/>
            <ac:cxnSpMk id="10" creationId="{13CBE063-7D65-4C0C-AC0E-E7C20B557392}"/>
          </ac:cxnSpMkLst>
        </pc:cxnChg>
        <pc:cxnChg chg="del mod">
          <ac:chgData name="Judson Santiago" userId="ebb108da2f256286" providerId="LiveId" clId="{5E25C0FD-44D9-4B6B-94B3-66B389BA0017}" dt="2021-08-21T20:27:39.226" v="2217" actId="478"/>
          <ac:cxnSpMkLst>
            <pc:docMk/>
            <pc:sldMk cId="2559548050" sldId="478"/>
            <ac:cxnSpMk id="12" creationId="{6F21FCED-3B3F-4BD5-A6A1-CDE048C3BDD8}"/>
          </ac:cxnSpMkLst>
        </pc:cxnChg>
        <pc:cxnChg chg="del mod">
          <ac:chgData name="Judson Santiago" userId="ebb108da2f256286" providerId="LiveId" clId="{5E25C0FD-44D9-4B6B-94B3-66B389BA0017}" dt="2021-08-21T20:27:40.645" v="2218" actId="478"/>
          <ac:cxnSpMkLst>
            <pc:docMk/>
            <pc:sldMk cId="2559548050" sldId="478"/>
            <ac:cxnSpMk id="13" creationId="{2164C4E9-D108-4C07-84F5-FDAE575923A8}"/>
          </ac:cxnSpMkLst>
        </pc:cxnChg>
        <pc:cxnChg chg="del mod">
          <ac:chgData name="Judson Santiago" userId="ebb108da2f256286" providerId="LiveId" clId="{5E25C0FD-44D9-4B6B-94B3-66B389BA0017}" dt="2021-08-21T20:27:37.366" v="2216" actId="478"/>
          <ac:cxnSpMkLst>
            <pc:docMk/>
            <pc:sldMk cId="2559548050" sldId="478"/>
            <ac:cxnSpMk id="14" creationId="{63F276D8-DC54-4185-A17F-21DD80538EDE}"/>
          </ac:cxnSpMkLst>
        </pc:cxnChg>
        <pc:cxnChg chg="mod">
          <ac:chgData name="Judson Santiago" userId="ebb108da2f256286" providerId="LiveId" clId="{5E25C0FD-44D9-4B6B-94B3-66B389BA0017}" dt="2021-08-21T20:20:37.872" v="2094"/>
          <ac:cxnSpMkLst>
            <pc:docMk/>
            <pc:sldMk cId="2559548050" sldId="478"/>
            <ac:cxnSpMk id="15" creationId="{9D8A106F-3296-4655-A4D3-57F776BA2A14}"/>
          </ac:cxnSpMkLst>
        </pc:cxnChg>
        <pc:cxnChg chg="del mod">
          <ac:chgData name="Judson Santiago" userId="ebb108da2f256286" providerId="LiveId" clId="{5E25C0FD-44D9-4B6B-94B3-66B389BA0017}" dt="2021-08-21T20:27:35.804" v="2215" actId="478"/>
          <ac:cxnSpMkLst>
            <pc:docMk/>
            <pc:sldMk cId="2559548050" sldId="478"/>
            <ac:cxnSpMk id="16" creationId="{000B7BDD-ED08-407E-B5E8-EFF39C8818C2}"/>
          </ac:cxnSpMkLst>
        </pc:cxnChg>
        <pc:cxnChg chg="del mod">
          <ac:chgData name="Judson Santiago" userId="ebb108da2f256286" providerId="LiveId" clId="{5E25C0FD-44D9-4B6B-94B3-66B389BA0017}" dt="2021-08-21T20:27:31.919" v="2213" actId="478"/>
          <ac:cxnSpMkLst>
            <pc:docMk/>
            <pc:sldMk cId="2559548050" sldId="478"/>
            <ac:cxnSpMk id="17" creationId="{7E25BB74-0FBF-4A2A-8808-3D2B043CF8C6}"/>
          </ac:cxnSpMkLst>
        </pc:cxnChg>
        <pc:cxnChg chg="del mod">
          <ac:chgData name="Judson Santiago" userId="ebb108da2f256286" providerId="LiveId" clId="{5E25C0FD-44D9-4B6B-94B3-66B389BA0017}" dt="2021-08-21T20:27:34.013" v="2214" actId="478"/>
          <ac:cxnSpMkLst>
            <pc:docMk/>
            <pc:sldMk cId="2559548050" sldId="478"/>
            <ac:cxnSpMk id="18" creationId="{21858107-FC67-454C-AC41-26F0F7421F33}"/>
          </ac:cxnSpMkLst>
        </pc:cxnChg>
        <pc:cxnChg chg="mod">
          <ac:chgData name="Judson Santiago" userId="ebb108da2f256286" providerId="LiveId" clId="{5E25C0FD-44D9-4B6B-94B3-66B389BA0017}" dt="2021-08-21T20:20:46.513" v="2096"/>
          <ac:cxnSpMkLst>
            <pc:docMk/>
            <pc:sldMk cId="2559548050" sldId="478"/>
            <ac:cxnSpMk id="23" creationId="{F558E2CD-E412-4765-9857-ED52E10C6BE4}"/>
          </ac:cxnSpMkLst>
        </pc:cxnChg>
        <pc:cxnChg chg="mod">
          <ac:chgData name="Judson Santiago" userId="ebb108da2f256286" providerId="LiveId" clId="{5E25C0FD-44D9-4B6B-94B3-66B389BA0017}" dt="2021-08-21T20:20:46.513" v="2096"/>
          <ac:cxnSpMkLst>
            <pc:docMk/>
            <pc:sldMk cId="2559548050" sldId="478"/>
            <ac:cxnSpMk id="24" creationId="{2E6E1173-8BBA-47BB-9ECF-6A0902B58D33}"/>
          </ac:cxnSpMkLst>
        </pc:cxnChg>
        <pc:cxnChg chg="mod">
          <ac:chgData name="Judson Santiago" userId="ebb108da2f256286" providerId="LiveId" clId="{5E25C0FD-44D9-4B6B-94B3-66B389BA0017}" dt="2021-08-21T20:21:34.569" v="2101" actId="14100"/>
          <ac:cxnSpMkLst>
            <pc:docMk/>
            <pc:sldMk cId="2559548050" sldId="478"/>
            <ac:cxnSpMk id="25" creationId="{66AAF20A-D50B-4F45-B32A-50B8C1DD1F5D}"/>
          </ac:cxnSpMkLst>
        </pc:cxnChg>
        <pc:cxnChg chg="del mod">
          <ac:chgData name="Judson Santiago" userId="ebb108da2f256286" providerId="LiveId" clId="{5E25C0FD-44D9-4B6B-94B3-66B389BA0017}" dt="2021-08-21T20:27:49.588" v="2224" actId="478"/>
          <ac:cxnSpMkLst>
            <pc:docMk/>
            <pc:sldMk cId="2559548050" sldId="478"/>
            <ac:cxnSpMk id="27" creationId="{8A2780B3-8ED6-470D-84B1-00DC523243C1}"/>
          </ac:cxnSpMkLst>
        </pc:cxnChg>
        <pc:cxnChg chg="del mod">
          <ac:chgData name="Judson Santiago" userId="ebb108da2f256286" providerId="LiveId" clId="{5E25C0FD-44D9-4B6B-94B3-66B389BA0017}" dt="2021-08-21T20:27:46.978" v="2222" actId="478"/>
          <ac:cxnSpMkLst>
            <pc:docMk/>
            <pc:sldMk cId="2559548050" sldId="478"/>
            <ac:cxnSpMk id="28" creationId="{100DBE08-E89B-45EF-AAC4-57D8E81A1E11}"/>
          </ac:cxnSpMkLst>
        </pc:cxnChg>
        <pc:cxnChg chg="del mod">
          <ac:chgData name="Judson Santiago" userId="ebb108da2f256286" providerId="LiveId" clId="{5E25C0FD-44D9-4B6B-94B3-66B389BA0017}" dt="2021-08-21T20:27:48.322" v="2223" actId="478"/>
          <ac:cxnSpMkLst>
            <pc:docMk/>
            <pc:sldMk cId="2559548050" sldId="478"/>
            <ac:cxnSpMk id="29" creationId="{E25A4646-76B8-4F47-8B2B-E0A16A5DE62E}"/>
          </ac:cxnSpMkLst>
        </pc:cxnChg>
        <pc:cxnChg chg="mod">
          <ac:chgData name="Judson Santiago" userId="ebb108da2f256286" providerId="LiveId" clId="{5E25C0FD-44D9-4B6B-94B3-66B389BA0017}" dt="2021-08-21T20:20:46.513" v="2096"/>
          <ac:cxnSpMkLst>
            <pc:docMk/>
            <pc:sldMk cId="2559548050" sldId="478"/>
            <ac:cxnSpMk id="30" creationId="{C7E012A6-A533-4D2B-8C85-E3386AB78745}"/>
          </ac:cxnSpMkLst>
        </pc:cxnChg>
        <pc:cxnChg chg="del mod">
          <ac:chgData name="Judson Santiago" userId="ebb108da2f256286" providerId="LiveId" clId="{5E25C0FD-44D9-4B6B-94B3-66B389BA0017}" dt="2021-08-21T20:27:45.540" v="2221" actId="478"/>
          <ac:cxnSpMkLst>
            <pc:docMk/>
            <pc:sldMk cId="2559548050" sldId="478"/>
            <ac:cxnSpMk id="31" creationId="{330685B9-381F-44A8-B594-824044198289}"/>
          </ac:cxnSpMkLst>
        </pc:cxnChg>
        <pc:cxnChg chg="del mod">
          <ac:chgData name="Judson Santiago" userId="ebb108da2f256286" providerId="LiveId" clId="{5E25C0FD-44D9-4B6B-94B3-66B389BA0017}" dt="2021-08-21T20:27:44.416" v="2220" actId="478"/>
          <ac:cxnSpMkLst>
            <pc:docMk/>
            <pc:sldMk cId="2559548050" sldId="478"/>
            <ac:cxnSpMk id="32" creationId="{B8D213D1-C83A-4EDC-9ECD-C2878E8FD08F}"/>
          </ac:cxnSpMkLst>
        </pc:cxnChg>
        <pc:cxnChg chg="del mod">
          <ac:chgData name="Judson Santiago" userId="ebb108da2f256286" providerId="LiveId" clId="{5E25C0FD-44D9-4B6B-94B3-66B389BA0017}" dt="2021-08-21T20:27:43.103" v="2219" actId="478"/>
          <ac:cxnSpMkLst>
            <pc:docMk/>
            <pc:sldMk cId="2559548050" sldId="478"/>
            <ac:cxnSpMk id="33" creationId="{186D1157-461D-4767-9986-A081986F0BF6}"/>
          </ac:cxnSpMkLst>
        </pc:cxnChg>
        <pc:cxnChg chg="mod topLvl">
          <ac:chgData name="Judson Santiago" userId="ebb108da2f256286" providerId="LiveId" clId="{5E25C0FD-44D9-4B6B-94B3-66B389BA0017}" dt="2021-08-22T05:22:40.664" v="6231" actId="164"/>
          <ac:cxnSpMkLst>
            <pc:docMk/>
            <pc:sldMk cId="2559548050" sldId="478"/>
            <ac:cxnSpMk id="43" creationId="{D1824F21-FE34-462D-B520-8FD6C07D92F9}"/>
          </ac:cxnSpMkLst>
        </pc:cxnChg>
        <pc:cxnChg chg="mod topLvl">
          <ac:chgData name="Judson Santiago" userId="ebb108da2f256286" providerId="LiveId" clId="{5E25C0FD-44D9-4B6B-94B3-66B389BA0017}" dt="2021-08-22T05:22:40.664" v="6231" actId="164"/>
          <ac:cxnSpMkLst>
            <pc:docMk/>
            <pc:sldMk cId="2559548050" sldId="478"/>
            <ac:cxnSpMk id="44" creationId="{C979F4FE-D3CD-421F-8442-7B454FD617C4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49" creationId="{45508269-3639-4D34-A6C6-1280C2E3546D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50" creationId="{FCBE6091-034A-4EA1-A7C3-DC02AE1D278E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52" creationId="{4A878ACE-3B17-462E-9BD0-634FBBCF1753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53" creationId="{4FF842F0-3003-431A-9564-05AEF65C6AD4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54" creationId="{1E020A54-BF5A-4F6E-A24F-882948B1F16B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55" creationId="{47FB3D2F-9902-45AD-B8C7-C70DDE3B46A7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56" creationId="{58F35B3C-9092-4DAB-9274-3C5F176E8FAD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57" creationId="{98819E7E-D811-4293-853E-DDD4F6D54BC1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58" creationId="{EB90210E-C353-4497-8EAA-C1D3883F0F4C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59" creationId="{5147ACB6-282C-4D57-BFED-DA60348D5EA0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65" creationId="{0FCE451C-B513-4C76-B961-9407394857E5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66" creationId="{34A69D2E-495A-41D3-B405-3045B6CD176F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67" creationId="{2C33DA72-3767-4098-AD6F-67E82FCC5C65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68" creationId="{2A853F28-DE0F-4C0F-A2B8-28087851C04B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69" creationId="{B28F7C13-D575-44F9-AC78-83E1DAF81E22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70" creationId="{B04F108E-04A8-4376-A2C4-B894A50172CE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71" creationId="{D7C910D9-CDC8-4101-BFEF-660B63D563C4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72" creationId="{3232EA0D-D990-49D2-B24D-3A88DA25864D}"/>
          </ac:cxnSpMkLst>
        </pc:cxnChg>
        <pc:cxnChg chg="add mod topLvl">
          <ac:chgData name="Judson Santiago" userId="ebb108da2f256286" providerId="LiveId" clId="{5E25C0FD-44D9-4B6B-94B3-66B389BA0017}" dt="2021-08-22T05:22:40.664" v="6231" actId="164"/>
          <ac:cxnSpMkLst>
            <pc:docMk/>
            <pc:sldMk cId="2559548050" sldId="478"/>
            <ac:cxnSpMk id="82" creationId="{6E1FC874-1C7D-4849-B59E-C06D8C0B9EB6}"/>
          </ac:cxnSpMkLst>
        </pc:cxnChg>
        <pc:cxnChg chg="add mod topLvl">
          <ac:chgData name="Judson Santiago" userId="ebb108da2f256286" providerId="LiveId" clId="{5E25C0FD-44D9-4B6B-94B3-66B389BA0017}" dt="2021-08-22T05:22:40.664" v="6231" actId="164"/>
          <ac:cxnSpMkLst>
            <pc:docMk/>
            <pc:sldMk cId="2559548050" sldId="478"/>
            <ac:cxnSpMk id="83" creationId="{1883BC8A-B9E5-4852-B644-2CEE40C8859F}"/>
          </ac:cxnSpMkLst>
        </pc:cxnChg>
      </pc:sldChg>
      <pc:sldChg chg="addSp delSp modSp add mod modTransition modNotesTx">
        <pc:chgData name="Judson Santiago" userId="ebb108da2f256286" providerId="LiveId" clId="{5E25C0FD-44D9-4B6B-94B3-66B389BA0017}" dt="2021-08-25T05:05:21.044" v="19693" actId="6549"/>
        <pc:sldMkLst>
          <pc:docMk/>
          <pc:sldMk cId="3800534750" sldId="479"/>
        </pc:sldMkLst>
        <pc:spChg chg="mod">
          <ac:chgData name="Judson Santiago" userId="ebb108da2f256286" providerId="LiveId" clId="{5E25C0FD-44D9-4B6B-94B3-66B389BA0017}" dt="2021-08-25T05:02:20.432" v="19656" actId="113"/>
          <ac:spMkLst>
            <pc:docMk/>
            <pc:sldMk cId="3800534750" sldId="479"/>
            <ac:spMk id="3" creationId="{E6555B1C-EECD-494A-A840-5CF837723907}"/>
          </ac:spMkLst>
        </pc:spChg>
        <pc:spChg chg="mod topLvl">
          <ac:chgData name="Judson Santiago" userId="ebb108da2f256286" providerId="LiveId" clId="{5E25C0FD-44D9-4B6B-94B3-66B389BA0017}" dt="2021-08-25T05:03:58.175" v="19685" actId="164"/>
          <ac:spMkLst>
            <pc:docMk/>
            <pc:sldMk cId="3800534750" sldId="479"/>
            <ac:spMk id="5" creationId="{4039F658-9E15-4085-BE9E-4F3B9E489360}"/>
          </ac:spMkLst>
        </pc:spChg>
        <pc:spChg chg="mod topLvl">
          <ac:chgData name="Judson Santiago" userId="ebb108da2f256286" providerId="LiveId" clId="{5E25C0FD-44D9-4B6B-94B3-66B389BA0017}" dt="2021-08-25T05:03:58.175" v="19685" actId="164"/>
          <ac:spMkLst>
            <pc:docMk/>
            <pc:sldMk cId="3800534750" sldId="479"/>
            <ac:spMk id="6" creationId="{870748EA-0439-49EB-B49F-0586CDB23C85}"/>
          </ac:spMkLst>
        </pc:spChg>
        <pc:spChg chg="mod topLvl">
          <ac:chgData name="Judson Santiago" userId="ebb108da2f256286" providerId="LiveId" clId="{5E25C0FD-44D9-4B6B-94B3-66B389BA0017}" dt="2021-08-25T05:03:58.175" v="19685" actId="164"/>
          <ac:spMkLst>
            <pc:docMk/>
            <pc:sldMk cId="3800534750" sldId="479"/>
            <ac:spMk id="7" creationId="{095CF052-A13E-4128-9B04-E0E24247DFE1}"/>
          </ac:spMkLst>
        </pc:spChg>
        <pc:spChg chg="mod topLvl">
          <ac:chgData name="Judson Santiago" userId="ebb108da2f256286" providerId="LiveId" clId="{5E25C0FD-44D9-4B6B-94B3-66B389BA0017}" dt="2021-08-25T05:03:58.175" v="19685" actId="164"/>
          <ac:spMkLst>
            <pc:docMk/>
            <pc:sldMk cId="3800534750" sldId="479"/>
            <ac:spMk id="11" creationId="{CFED4AF3-8761-4475-8A7F-EA1934791D01}"/>
          </ac:spMkLst>
        </pc:spChg>
        <pc:spChg chg="mod topLvl">
          <ac:chgData name="Judson Santiago" userId="ebb108da2f256286" providerId="LiveId" clId="{5E25C0FD-44D9-4B6B-94B3-66B389BA0017}" dt="2021-08-25T05:04:16.055" v="19687" actId="164"/>
          <ac:spMkLst>
            <pc:docMk/>
            <pc:sldMk cId="3800534750" sldId="479"/>
            <ac:spMk id="20" creationId="{E58CD9E6-C34E-49CF-8D60-7680C535F32F}"/>
          </ac:spMkLst>
        </pc:spChg>
        <pc:spChg chg="mod topLvl">
          <ac:chgData name="Judson Santiago" userId="ebb108da2f256286" providerId="LiveId" clId="{5E25C0FD-44D9-4B6B-94B3-66B389BA0017}" dt="2021-08-25T05:04:16.055" v="19687" actId="164"/>
          <ac:spMkLst>
            <pc:docMk/>
            <pc:sldMk cId="3800534750" sldId="479"/>
            <ac:spMk id="21" creationId="{1F99927B-B030-4DF0-B91E-FE2893BD052A}"/>
          </ac:spMkLst>
        </pc:spChg>
        <pc:spChg chg="mod topLvl">
          <ac:chgData name="Judson Santiago" userId="ebb108da2f256286" providerId="LiveId" clId="{5E25C0FD-44D9-4B6B-94B3-66B389BA0017}" dt="2021-08-25T05:04:16.055" v="19687" actId="164"/>
          <ac:spMkLst>
            <pc:docMk/>
            <pc:sldMk cId="3800534750" sldId="479"/>
            <ac:spMk id="22" creationId="{41836EB6-02E7-487C-8D8C-17818D7DE8D3}"/>
          </ac:spMkLst>
        </pc:spChg>
        <pc:spChg chg="mod topLvl">
          <ac:chgData name="Judson Santiago" userId="ebb108da2f256286" providerId="LiveId" clId="{5E25C0FD-44D9-4B6B-94B3-66B389BA0017}" dt="2021-08-25T05:04:16.055" v="19687" actId="164"/>
          <ac:spMkLst>
            <pc:docMk/>
            <pc:sldMk cId="3800534750" sldId="479"/>
            <ac:spMk id="26" creationId="{9F0650CC-68E7-4E28-95E1-ED6CC3EF9427}"/>
          </ac:spMkLst>
        </pc:spChg>
        <pc:spChg chg="mod">
          <ac:chgData name="Judson Santiago" userId="ebb108da2f256286" providerId="LiveId" clId="{5E25C0FD-44D9-4B6B-94B3-66B389BA0017}" dt="2021-08-25T05:05:21.044" v="19693" actId="6549"/>
          <ac:spMkLst>
            <pc:docMk/>
            <pc:sldMk cId="3800534750" sldId="479"/>
            <ac:spMk id="36" creationId="{9CBAF486-6731-4220-A229-C6308B1064A8}"/>
          </ac:spMkLst>
        </pc:spChg>
        <pc:spChg chg="mod">
          <ac:chgData name="Judson Santiago" userId="ebb108da2f256286" providerId="LiveId" clId="{5E25C0FD-44D9-4B6B-94B3-66B389BA0017}" dt="2021-08-25T05:04:16.055" v="19687" actId="164"/>
          <ac:spMkLst>
            <pc:docMk/>
            <pc:sldMk cId="3800534750" sldId="479"/>
            <ac:spMk id="37" creationId="{2678891C-0C5B-4417-94D4-F8290CABA3C7}"/>
          </ac:spMkLst>
        </pc:spChg>
        <pc:grpChg chg="del mod">
          <ac:chgData name="Judson Santiago" userId="ebb108da2f256286" providerId="LiveId" clId="{5E25C0FD-44D9-4B6B-94B3-66B389BA0017}" dt="2021-08-25T05:03:51.226" v="19684" actId="165"/>
          <ac:grpSpMkLst>
            <pc:docMk/>
            <pc:sldMk cId="3800534750" sldId="479"/>
            <ac:grpSpMk id="4" creationId="{1A1489FA-8BD3-4A63-97F9-A303BFA3FC26}"/>
          </ac:grpSpMkLst>
        </pc:grpChg>
        <pc:grpChg chg="add mod">
          <ac:chgData name="Judson Santiago" userId="ebb108da2f256286" providerId="LiveId" clId="{5E25C0FD-44D9-4B6B-94B3-66B389BA0017}" dt="2021-08-25T05:04:23.660" v="19688" actId="555"/>
          <ac:grpSpMkLst>
            <pc:docMk/>
            <pc:sldMk cId="3800534750" sldId="479"/>
            <ac:grpSpMk id="18" creationId="{F3DE10D7-D40A-4476-AAC9-68CB4F160E2B}"/>
          </ac:grpSpMkLst>
        </pc:grpChg>
        <pc:grpChg chg="del mod">
          <ac:chgData name="Judson Santiago" userId="ebb108da2f256286" providerId="LiveId" clId="{5E25C0FD-44D9-4B6B-94B3-66B389BA0017}" dt="2021-08-25T05:04:05.115" v="19686" actId="165"/>
          <ac:grpSpMkLst>
            <pc:docMk/>
            <pc:sldMk cId="3800534750" sldId="479"/>
            <ac:grpSpMk id="19" creationId="{4830DA9B-572D-44AC-915A-619E10DA1BC2}"/>
          </ac:grpSpMkLst>
        </pc:grpChg>
        <pc:grpChg chg="add mod">
          <ac:chgData name="Judson Santiago" userId="ebb108da2f256286" providerId="LiveId" clId="{5E25C0FD-44D9-4B6B-94B3-66B389BA0017}" dt="2021-08-25T05:04:23.660" v="19688" actId="555"/>
          <ac:grpSpMkLst>
            <pc:docMk/>
            <pc:sldMk cId="3800534750" sldId="479"/>
            <ac:grpSpMk id="27" creationId="{7FC42E15-2C8F-47DE-B738-2F89775FB98A}"/>
          </ac:grpSpMkLst>
        </pc:grpChg>
        <pc:cxnChg chg="mod topLvl">
          <ac:chgData name="Judson Santiago" userId="ebb108da2f256286" providerId="LiveId" clId="{5E25C0FD-44D9-4B6B-94B3-66B389BA0017}" dt="2021-08-25T05:03:58.175" v="19685" actId="164"/>
          <ac:cxnSpMkLst>
            <pc:docMk/>
            <pc:sldMk cId="3800534750" sldId="479"/>
            <ac:cxnSpMk id="8" creationId="{71D78F92-B9F2-46DE-932D-A380D0ED1C10}"/>
          </ac:cxnSpMkLst>
        </pc:cxnChg>
        <pc:cxnChg chg="mod topLvl">
          <ac:chgData name="Judson Santiago" userId="ebb108da2f256286" providerId="LiveId" clId="{5E25C0FD-44D9-4B6B-94B3-66B389BA0017}" dt="2021-08-25T05:03:58.175" v="19685" actId="164"/>
          <ac:cxnSpMkLst>
            <pc:docMk/>
            <pc:sldMk cId="3800534750" sldId="479"/>
            <ac:cxnSpMk id="9" creationId="{435C4774-3984-47C1-84CB-FB25455DAFF0}"/>
          </ac:cxnSpMkLst>
        </pc:cxnChg>
        <pc:cxnChg chg="mod topLvl">
          <ac:chgData name="Judson Santiago" userId="ebb108da2f256286" providerId="LiveId" clId="{5E25C0FD-44D9-4B6B-94B3-66B389BA0017}" dt="2021-08-25T05:03:58.175" v="19685" actId="164"/>
          <ac:cxnSpMkLst>
            <pc:docMk/>
            <pc:sldMk cId="3800534750" sldId="479"/>
            <ac:cxnSpMk id="10" creationId="{13CBE063-7D65-4C0C-AC0E-E7C20B557392}"/>
          </ac:cxnSpMkLst>
        </pc:cxnChg>
        <pc:cxnChg chg="mod topLvl">
          <ac:chgData name="Judson Santiago" userId="ebb108da2f256286" providerId="LiveId" clId="{5E25C0FD-44D9-4B6B-94B3-66B389BA0017}" dt="2021-08-25T05:03:58.175" v="19685" actId="164"/>
          <ac:cxnSpMkLst>
            <pc:docMk/>
            <pc:sldMk cId="3800534750" sldId="479"/>
            <ac:cxnSpMk id="15" creationId="{9D8A106F-3296-4655-A4D3-57F776BA2A14}"/>
          </ac:cxnSpMkLst>
        </pc:cxnChg>
        <pc:cxnChg chg="mod topLvl">
          <ac:chgData name="Judson Santiago" userId="ebb108da2f256286" providerId="LiveId" clId="{5E25C0FD-44D9-4B6B-94B3-66B389BA0017}" dt="2021-08-25T05:04:16.055" v="19687" actId="164"/>
          <ac:cxnSpMkLst>
            <pc:docMk/>
            <pc:sldMk cId="3800534750" sldId="479"/>
            <ac:cxnSpMk id="23" creationId="{F558E2CD-E412-4765-9857-ED52E10C6BE4}"/>
          </ac:cxnSpMkLst>
        </pc:cxnChg>
        <pc:cxnChg chg="mod topLvl">
          <ac:chgData name="Judson Santiago" userId="ebb108da2f256286" providerId="LiveId" clId="{5E25C0FD-44D9-4B6B-94B3-66B389BA0017}" dt="2021-08-25T05:04:16.055" v="19687" actId="164"/>
          <ac:cxnSpMkLst>
            <pc:docMk/>
            <pc:sldMk cId="3800534750" sldId="479"/>
            <ac:cxnSpMk id="24" creationId="{2E6E1173-8BBA-47BB-9ECF-6A0902B58D33}"/>
          </ac:cxnSpMkLst>
        </pc:cxnChg>
        <pc:cxnChg chg="mod topLvl">
          <ac:chgData name="Judson Santiago" userId="ebb108da2f256286" providerId="LiveId" clId="{5E25C0FD-44D9-4B6B-94B3-66B389BA0017}" dt="2021-08-25T05:04:16.055" v="19687" actId="164"/>
          <ac:cxnSpMkLst>
            <pc:docMk/>
            <pc:sldMk cId="3800534750" sldId="479"/>
            <ac:cxnSpMk id="25" creationId="{66AAF20A-D50B-4F45-B32A-50B8C1DD1F5D}"/>
          </ac:cxnSpMkLst>
        </pc:cxnChg>
        <pc:cxnChg chg="mod topLvl">
          <ac:chgData name="Judson Santiago" userId="ebb108da2f256286" providerId="LiveId" clId="{5E25C0FD-44D9-4B6B-94B3-66B389BA0017}" dt="2021-08-25T05:04:16.055" v="19687" actId="164"/>
          <ac:cxnSpMkLst>
            <pc:docMk/>
            <pc:sldMk cId="3800534750" sldId="479"/>
            <ac:cxnSpMk id="30" creationId="{C7E012A6-A533-4D2B-8C85-E3386AB78745}"/>
          </ac:cxnSpMkLst>
        </pc:cxnChg>
      </pc:sldChg>
      <pc:sldChg chg="addSp delSp modSp new mod modTransition modNotesTx">
        <pc:chgData name="Judson Santiago" userId="ebb108da2f256286" providerId="LiveId" clId="{5E25C0FD-44D9-4B6B-94B3-66B389BA0017}" dt="2021-08-25T05:08:22.722" v="19812" actId="6549"/>
        <pc:sldMkLst>
          <pc:docMk/>
          <pc:sldMk cId="86818156" sldId="480"/>
        </pc:sldMkLst>
        <pc:spChg chg="mod">
          <ac:chgData name="Judson Santiago" userId="ebb108da2f256286" providerId="LiveId" clId="{5E25C0FD-44D9-4B6B-94B3-66B389BA0017}" dt="2021-08-21T22:08:27.506" v="2768" actId="20577"/>
          <ac:spMkLst>
            <pc:docMk/>
            <pc:sldMk cId="86818156" sldId="480"/>
            <ac:spMk id="2" creationId="{F00CDE32-EC8D-4F0F-8C74-12D7F1F93E1B}"/>
          </ac:spMkLst>
        </pc:spChg>
        <pc:spChg chg="mod">
          <ac:chgData name="Judson Santiago" userId="ebb108da2f256286" providerId="LiveId" clId="{5E25C0FD-44D9-4B6B-94B3-66B389BA0017}" dt="2021-08-25T05:08:22.722" v="19812" actId="6549"/>
          <ac:spMkLst>
            <pc:docMk/>
            <pc:sldMk cId="86818156" sldId="480"/>
            <ac:spMk id="3" creationId="{4B0C2D6E-71A6-4814-98DC-8A553C742C02}"/>
          </ac:spMkLst>
        </pc:spChg>
        <pc:spChg chg="mod topLvl">
          <ac:chgData name="Judson Santiago" userId="ebb108da2f256286" providerId="LiveId" clId="{5E25C0FD-44D9-4B6B-94B3-66B389BA0017}" dt="2021-08-21T23:09:07.493" v="3785" actId="164"/>
          <ac:spMkLst>
            <pc:docMk/>
            <pc:sldMk cId="86818156" sldId="480"/>
            <ac:spMk id="5" creationId="{CE38673E-406F-4DFA-85AC-8BB6726FACF3}"/>
          </ac:spMkLst>
        </pc:spChg>
        <pc:spChg chg="mod topLvl">
          <ac:chgData name="Judson Santiago" userId="ebb108da2f256286" providerId="LiveId" clId="{5E25C0FD-44D9-4B6B-94B3-66B389BA0017}" dt="2021-08-21T23:09:07.493" v="3785" actId="164"/>
          <ac:spMkLst>
            <pc:docMk/>
            <pc:sldMk cId="86818156" sldId="480"/>
            <ac:spMk id="6" creationId="{611C2FD3-80EB-442E-8B0D-F038A94C7219}"/>
          </ac:spMkLst>
        </pc:spChg>
        <pc:spChg chg="mod topLvl">
          <ac:chgData name="Judson Santiago" userId="ebb108da2f256286" providerId="LiveId" clId="{5E25C0FD-44D9-4B6B-94B3-66B389BA0017}" dt="2021-08-24T06:43:44.392" v="16770" actId="6549"/>
          <ac:spMkLst>
            <pc:docMk/>
            <pc:sldMk cId="86818156" sldId="480"/>
            <ac:spMk id="7" creationId="{7FF7C721-9A2D-4009-9A5A-07D0817597C0}"/>
          </ac:spMkLst>
        </pc:spChg>
        <pc:spChg chg="mod topLvl">
          <ac:chgData name="Judson Santiago" userId="ebb108da2f256286" providerId="LiveId" clId="{5E25C0FD-44D9-4B6B-94B3-66B389BA0017}" dt="2021-08-21T23:09:07.493" v="3785" actId="164"/>
          <ac:spMkLst>
            <pc:docMk/>
            <pc:sldMk cId="86818156" sldId="480"/>
            <ac:spMk id="11" creationId="{09BFD5B4-86A5-48B5-97A1-682F803E4CED}"/>
          </ac:spMkLst>
        </pc:spChg>
        <pc:spChg chg="add mod">
          <ac:chgData name="Judson Santiago" userId="ebb108da2f256286" providerId="LiveId" clId="{5E25C0FD-44D9-4B6B-94B3-66B389BA0017}" dt="2021-08-24T06:43:39.392" v="16768" actId="6549"/>
          <ac:spMkLst>
            <pc:docMk/>
            <pc:sldMk cId="86818156" sldId="480"/>
            <ac:spMk id="18" creationId="{74E26E61-1F58-4257-AB7B-6748312EDE82}"/>
          </ac:spMkLst>
        </pc:spChg>
        <pc:grpChg chg="add del mod">
          <ac:chgData name="Judson Santiago" userId="ebb108da2f256286" providerId="LiveId" clId="{5E25C0FD-44D9-4B6B-94B3-66B389BA0017}" dt="2021-08-21T22:36:35.120" v="3562" actId="165"/>
          <ac:grpSpMkLst>
            <pc:docMk/>
            <pc:sldMk cId="86818156" sldId="480"/>
            <ac:grpSpMk id="4" creationId="{C2D084CF-8C57-421F-BFE3-E69B41FDC882}"/>
          </ac:grpSpMkLst>
        </pc:grpChg>
        <pc:grpChg chg="add mod">
          <ac:chgData name="Judson Santiago" userId="ebb108da2f256286" providerId="LiveId" clId="{5E25C0FD-44D9-4B6B-94B3-66B389BA0017}" dt="2021-08-21T23:09:07.493" v="3785" actId="164"/>
          <ac:grpSpMkLst>
            <pc:docMk/>
            <pc:sldMk cId="86818156" sldId="480"/>
            <ac:grpSpMk id="20" creationId="{F8DAA381-1B38-41F0-A288-84E35B4E531F}"/>
          </ac:grpSpMkLst>
        </pc:grpChg>
        <pc:cxnChg chg="mod topLvl">
          <ac:chgData name="Judson Santiago" userId="ebb108da2f256286" providerId="LiveId" clId="{5E25C0FD-44D9-4B6B-94B3-66B389BA0017}" dt="2021-08-21T23:09:07.493" v="3785" actId="164"/>
          <ac:cxnSpMkLst>
            <pc:docMk/>
            <pc:sldMk cId="86818156" sldId="480"/>
            <ac:cxnSpMk id="8" creationId="{7DE672EC-63F2-48E0-B390-E11A6F16C38A}"/>
          </ac:cxnSpMkLst>
        </pc:cxnChg>
        <pc:cxnChg chg="mod topLvl">
          <ac:chgData name="Judson Santiago" userId="ebb108da2f256286" providerId="LiveId" clId="{5E25C0FD-44D9-4B6B-94B3-66B389BA0017}" dt="2021-08-21T23:09:07.493" v="3785" actId="164"/>
          <ac:cxnSpMkLst>
            <pc:docMk/>
            <pc:sldMk cId="86818156" sldId="480"/>
            <ac:cxnSpMk id="9" creationId="{E84F2304-7161-4D57-B6BA-C084980BC35F}"/>
          </ac:cxnSpMkLst>
        </pc:cxnChg>
        <pc:cxnChg chg="mod topLvl">
          <ac:chgData name="Judson Santiago" userId="ebb108da2f256286" providerId="LiveId" clId="{5E25C0FD-44D9-4B6B-94B3-66B389BA0017}" dt="2021-08-21T23:09:07.493" v="3785" actId="164"/>
          <ac:cxnSpMkLst>
            <pc:docMk/>
            <pc:sldMk cId="86818156" sldId="480"/>
            <ac:cxnSpMk id="10" creationId="{7CFDC48B-A943-4663-AD19-614A38A3FAF6}"/>
          </ac:cxnSpMkLst>
        </pc:cxnChg>
        <pc:cxnChg chg="mod topLvl">
          <ac:chgData name="Judson Santiago" userId="ebb108da2f256286" providerId="LiveId" clId="{5E25C0FD-44D9-4B6B-94B3-66B389BA0017}" dt="2021-08-21T23:09:07.493" v="3785" actId="164"/>
          <ac:cxnSpMkLst>
            <pc:docMk/>
            <pc:sldMk cId="86818156" sldId="480"/>
            <ac:cxnSpMk id="12" creationId="{E6CDBCF2-4C6E-4B1F-93C7-A564621A835B}"/>
          </ac:cxnSpMkLst>
        </pc:cxnChg>
        <pc:cxnChg chg="add mod">
          <ac:chgData name="Judson Santiago" userId="ebb108da2f256286" providerId="LiveId" clId="{5E25C0FD-44D9-4B6B-94B3-66B389BA0017}" dt="2021-08-21T23:09:07.493" v="3785" actId="164"/>
          <ac:cxnSpMkLst>
            <pc:docMk/>
            <pc:sldMk cId="86818156" sldId="480"/>
            <ac:cxnSpMk id="14" creationId="{8121B10E-A9AB-413F-9E48-D99D01DC0DDA}"/>
          </ac:cxnSpMkLst>
        </pc:cxnChg>
      </pc:sldChg>
      <pc:sldChg chg="addSp modSp add mod modTransition">
        <pc:chgData name="Judson Santiago" userId="ebb108da2f256286" providerId="LiveId" clId="{5E25C0FD-44D9-4B6B-94B3-66B389BA0017}" dt="2021-08-25T05:10:37.111" v="19814" actId="6549"/>
        <pc:sldMkLst>
          <pc:docMk/>
          <pc:sldMk cId="2537020355" sldId="481"/>
        </pc:sldMkLst>
        <pc:spChg chg="mod">
          <ac:chgData name="Judson Santiago" userId="ebb108da2f256286" providerId="LiveId" clId="{5E25C0FD-44D9-4B6B-94B3-66B389BA0017}" dt="2021-08-25T05:10:37.111" v="19814" actId="6549"/>
          <ac:spMkLst>
            <pc:docMk/>
            <pc:sldMk cId="2537020355" sldId="481"/>
            <ac:spMk id="3" creationId="{4B0C2D6E-71A6-4814-98DC-8A553C742C02}"/>
          </ac:spMkLst>
        </pc:spChg>
        <pc:spChg chg="mod">
          <ac:chgData name="Judson Santiago" userId="ebb108da2f256286" providerId="LiveId" clId="{5E25C0FD-44D9-4B6B-94B3-66B389BA0017}" dt="2021-08-22T05:22:12.479" v="6229" actId="164"/>
          <ac:spMkLst>
            <pc:docMk/>
            <pc:sldMk cId="2537020355" sldId="481"/>
            <ac:spMk id="5" creationId="{CE38673E-406F-4DFA-85AC-8BB6726FACF3}"/>
          </ac:spMkLst>
        </pc:spChg>
        <pc:spChg chg="mod">
          <ac:chgData name="Judson Santiago" userId="ebb108da2f256286" providerId="LiveId" clId="{5E25C0FD-44D9-4B6B-94B3-66B389BA0017}" dt="2021-08-22T05:22:12.479" v="6229" actId="164"/>
          <ac:spMkLst>
            <pc:docMk/>
            <pc:sldMk cId="2537020355" sldId="481"/>
            <ac:spMk id="6" creationId="{611C2FD3-80EB-442E-8B0D-F038A94C7219}"/>
          </ac:spMkLst>
        </pc:spChg>
        <pc:spChg chg="mod">
          <ac:chgData name="Judson Santiago" userId="ebb108da2f256286" providerId="LiveId" clId="{5E25C0FD-44D9-4B6B-94B3-66B389BA0017}" dt="2021-08-24T06:44:06.509" v="16774" actId="6549"/>
          <ac:spMkLst>
            <pc:docMk/>
            <pc:sldMk cId="2537020355" sldId="481"/>
            <ac:spMk id="7" creationId="{7FF7C721-9A2D-4009-9A5A-07D0817597C0}"/>
          </ac:spMkLst>
        </pc:spChg>
        <pc:spChg chg="mod">
          <ac:chgData name="Judson Santiago" userId="ebb108da2f256286" providerId="LiveId" clId="{5E25C0FD-44D9-4B6B-94B3-66B389BA0017}" dt="2021-08-22T05:22:12.479" v="6229" actId="164"/>
          <ac:spMkLst>
            <pc:docMk/>
            <pc:sldMk cId="2537020355" sldId="481"/>
            <ac:spMk id="11" creationId="{09BFD5B4-86A5-48B5-97A1-682F803E4CED}"/>
          </ac:spMkLst>
        </pc:spChg>
        <pc:spChg chg="mod">
          <ac:chgData name="Judson Santiago" userId="ebb108da2f256286" providerId="LiveId" clId="{5E25C0FD-44D9-4B6B-94B3-66B389BA0017}" dt="2021-08-24T06:44:04.228" v="16772" actId="6549"/>
          <ac:spMkLst>
            <pc:docMk/>
            <pc:sldMk cId="2537020355" sldId="481"/>
            <ac:spMk id="18" creationId="{74E26E61-1F58-4257-AB7B-6748312EDE82}"/>
          </ac:spMkLst>
        </pc:spChg>
        <pc:grpChg chg="add mod">
          <ac:chgData name="Judson Santiago" userId="ebb108da2f256286" providerId="LiveId" clId="{5E25C0FD-44D9-4B6B-94B3-66B389BA0017}" dt="2021-08-22T05:22:12.479" v="6229" actId="164"/>
          <ac:grpSpMkLst>
            <pc:docMk/>
            <pc:sldMk cId="2537020355" sldId="481"/>
            <ac:grpSpMk id="4" creationId="{BA80C5C4-20E6-4275-8ABE-D9DCBA492A08}"/>
          </ac:grpSpMkLst>
        </pc:grpChg>
        <pc:cxnChg chg="mod">
          <ac:chgData name="Judson Santiago" userId="ebb108da2f256286" providerId="LiveId" clId="{5E25C0FD-44D9-4B6B-94B3-66B389BA0017}" dt="2021-08-22T05:22:12.479" v="6229" actId="164"/>
          <ac:cxnSpMkLst>
            <pc:docMk/>
            <pc:sldMk cId="2537020355" sldId="481"/>
            <ac:cxnSpMk id="8" creationId="{7DE672EC-63F2-48E0-B390-E11A6F16C38A}"/>
          </ac:cxnSpMkLst>
        </pc:cxnChg>
        <pc:cxnChg chg="mod">
          <ac:chgData name="Judson Santiago" userId="ebb108da2f256286" providerId="LiveId" clId="{5E25C0FD-44D9-4B6B-94B3-66B389BA0017}" dt="2021-08-22T05:22:12.479" v="6229" actId="164"/>
          <ac:cxnSpMkLst>
            <pc:docMk/>
            <pc:sldMk cId="2537020355" sldId="481"/>
            <ac:cxnSpMk id="9" creationId="{E84F2304-7161-4D57-B6BA-C084980BC35F}"/>
          </ac:cxnSpMkLst>
        </pc:cxnChg>
        <pc:cxnChg chg="mod">
          <ac:chgData name="Judson Santiago" userId="ebb108da2f256286" providerId="LiveId" clId="{5E25C0FD-44D9-4B6B-94B3-66B389BA0017}" dt="2021-08-22T05:22:12.479" v="6229" actId="164"/>
          <ac:cxnSpMkLst>
            <pc:docMk/>
            <pc:sldMk cId="2537020355" sldId="481"/>
            <ac:cxnSpMk id="10" creationId="{7CFDC48B-A943-4663-AD19-614A38A3FAF6}"/>
          </ac:cxnSpMkLst>
        </pc:cxnChg>
        <pc:cxnChg chg="mod">
          <ac:chgData name="Judson Santiago" userId="ebb108da2f256286" providerId="LiveId" clId="{5E25C0FD-44D9-4B6B-94B3-66B389BA0017}" dt="2021-08-22T05:22:12.479" v="6229" actId="164"/>
          <ac:cxnSpMkLst>
            <pc:docMk/>
            <pc:sldMk cId="2537020355" sldId="481"/>
            <ac:cxnSpMk id="12" creationId="{E6CDBCF2-4C6E-4B1F-93C7-A564621A835B}"/>
          </ac:cxnSpMkLst>
        </pc:cxnChg>
        <pc:cxnChg chg="mod">
          <ac:chgData name="Judson Santiago" userId="ebb108da2f256286" providerId="LiveId" clId="{5E25C0FD-44D9-4B6B-94B3-66B389BA0017}" dt="2021-08-22T05:22:12.479" v="6229" actId="164"/>
          <ac:cxnSpMkLst>
            <pc:docMk/>
            <pc:sldMk cId="2537020355" sldId="481"/>
            <ac:cxnSpMk id="14" creationId="{8121B10E-A9AB-413F-9E48-D99D01DC0DDA}"/>
          </ac:cxnSpMkLst>
        </pc:cxnChg>
      </pc:sldChg>
      <pc:sldChg chg="addSp modSp new mod modTransition">
        <pc:chgData name="Judson Santiago" userId="ebb108da2f256286" providerId="LiveId" clId="{5E25C0FD-44D9-4B6B-94B3-66B389BA0017}" dt="2021-08-25T05:13:49.701" v="19822" actId="20577"/>
        <pc:sldMkLst>
          <pc:docMk/>
          <pc:sldMk cId="3799178741" sldId="482"/>
        </pc:sldMkLst>
        <pc:spChg chg="mod">
          <ac:chgData name="Judson Santiago" userId="ebb108da2f256286" providerId="LiveId" clId="{5E25C0FD-44D9-4B6B-94B3-66B389BA0017}" dt="2021-08-22T02:22:32.863" v="4138" actId="20577"/>
          <ac:spMkLst>
            <pc:docMk/>
            <pc:sldMk cId="3799178741" sldId="482"/>
            <ac:spMk id="2" creationId="{26F358CA-2146-45C4-B4B4-D4F792BB457B}"/>
          </ac:spMkLst>
        </pc:spChg>
        <pc:spChg chg="mod">
          <ac:chgData name="Judson Santiago" userId="ebb108da2f256286" providerId="LiveId" clId="{5E25C0FD-44D9-4B6B-94B3-66B389BA0017}" dt="2021-08-25T05:13:34.180" v="19819" actId="20577"/>
          <ac:spMkLst>
            <pc:docMk/>
            <pc:sldMk cId="3799178741" sldId="482"/>
            <ac:spMk id="3" creationId="{59B1A549-D357-446E-AB7A-BFDEDE375C37}"/>
          </ac:spMkLst>
        </pc:spChg>
        <pc:spChg chg="add mod">
          <ac:chgData name="Judson Santiago" userId="ebb108da2f256286" providerId="LiveId" clId="{5E25C0FD-44D9-4B6B-94B3-66B389BA0017}" dt="2021-08-25T05:13:49.701" v="19822" actId="20577"/>
          <ac:spMkLst>
            <pc:docMk/>
            <pc:sldMk cId="3799178741" sldId="482"/>
            <ac:spMk id="6" creationId="{D8AF2D02-B99A-4604-BAB4-0B755ED726C8}"/>
          </ac:spMkLst>
        </pc:spChg>
        <pc:cxnChg chg="add mod">
          <ac:chgData name="Judson Santiago" userId="ebb108da2f256286" providerId="LiveId" clId="{5E25C0FD-44D9-4B6B-94B3-66B389BA0017}" dt="2021-08-25T03:13:09.175" v="19186" actId="1076"/>
          <ac:cxnSpMkLst>
            <pc:docMk/>
            <pc:sldMk cId="3799178741" sldId="482"/>
            <ac:cxnSpMk id="5" creationId="{F58D2FAC-E5A1-4191-8675-6FF970BEE8FB}"/>
          </ac:cxnSpMkLst>
        </pc:cxnChg>
      </pc:sldChg>
      <pc:sldChg chg="addSp delSp modSp new mod modTransition modNotesTx">
        <pc:chgData name="Judson Santiago" userId="ebb108da2f256286" providerId="LiveId" clId="{5E25C0FD-44D9-4B6B-94B3-66B389BA0017}" dt="2021-08-25T05:15:28.520" v="19826" actId="207"/>
        <pc:sldMkLst>
          <pc:docMk/>
          <pc:sldMk cId="213804810" sldId="483"/>
        </pc:sldMkLst>
        <pc:spChg chg="mod">
          <ac:chgData name="Judson Santiago" userId="ebb108da2f256286" providerId="LiveId" clId="{5E25C0FD-44D9-4B6B-94B3-66B389BA0017}" dt="2021-08-22T02:35:29.499" v="4560" actId="20577"/>
          <ac:spMkLst>
            <pc:docMk/>
            <pc:sldMk cId="213804810" sldId="483"/>
            <ac:spMk id="2" creationId="{AEE1B183-813F-41D9-A9EA-D9D9E3D2D71A}"/>
          </ac:spMkLst>
        </pc:spChg>
        <pc:spChg chg="mod">
          <ac:chgData name="Judson Santiago" userId="ebb108da2f256286" providerId="LiveId" clId="{5E25C0FD-44D9-4B6B-94B3-66B389BA0017}" dt="2021-08-25T05:15:28.520" v="19826" actId="207"/>
          <ac:spMkLst>
            <pc:docMk/>
            <pc:sldMk cId="213804810" sldId="483"/>
            <ac:spMk id="3" creationId="{C1B86CCD-04C3-4DEC-8F4A-A1F006D1B508}"/>
          </ac:spMkLst>
        </pc:spChg>
        <pc:spChg chg="mod topLvl">
          <ac:chgData name="Judson Santiago" userId="ebb108da2f256286" providerId="LiveId" clId="{5E25C0FD-44D9-4B6B-94B3-66B389BA0017}" dt="2021-08-22T03:53:09.662" v="5804" actId="403"/>
          <ac:spMkLst>
            <pc:docMk/>
            <pc:sldMk cId="213804810" sldId="483"/>
            <ac:spMk id="5" creationId="{39A867E8-9564-4715-8808-D38C269D7BE8}"/>
          </ac:spMkLst>
        </pc:spChg>
        <pc:spChg chg="mod topLvl">
          <ac:chgData name="Judson Santiago" userId="ebb108da2f256286" providerId="LiveId" clId="{5E25C0FD-44D9-4B6B-94B3-66B389BA0017}" dt="2021-08-22T03:53:09.662" v="5804" actId="403"/>
          <ac:spMkLst>
            <pc:docMk/>
            <pc:sldMk cId="213804810" sldId="483"/>
            <ac:spMk id="6" creationId="{01C89FDF-C6C7-40C2-A185-48372CDA820F}"/>
          </ac:spMkLst>
        </pc:spChg>
        <pc:spChg chg="mod topLvl">
          <ac:chgData name="Judson Santiago" userId="ebb108da2f256286" providerId="LiveId" clId="{5E25C0FD-44D9-4B6B-94B3-66B389BA0017}" dt="2021-08-22T03:53:09.662" v="5804" actId="403"/>
          <ac:spMkLst>
            <pc:docMk/>
            <pc:sldMk cId="213804810" sldId="483"/>
            <ac:spMk id="7" creationId="{2D725055-1A06-4B60-AF90-159FF483D29A}"/>
          </ac:spMkLst>
        </pc:spChg>
        <pc:spChg chg="del mod">
          <ac:chgData name="Judson Santiago" userId="ebb108da2f256286" providerId="LiveId" clId="{5E25C0FD-44D9-4B6B-94B3-66B389BA0017}" dt="2021-08-22T02:44:52.729" v="4888" actId="478"/>
          <ac:spMkLst>
            <pc:docMk/>
            <pc:sldMk cId="213804810" sldId="483"/>
            <ac:spMk id="11" creationId="{236496D8-98F2-4BB9-B5A7-93C8D2F3EEBB}"/>
          </ac:spMkLst>
        </pc:spChg>
        <pc:spChg chg="add mod topLvl">
          <ac:chgData name="Judson Santiago" userId="ebb108da2f256286" providerId="LiveId" clId="{5E25C0FD-44D9-4B6B-94B3-66B389BA0017}" dt="2021-08-22T03:52:39.926" v="5794" actId="1076"/>
          <ac:spMkLst>
            <pc:docMk/>
            <pc:sldMk cId="213804810" sldId="483"/>
            <ac:spMk id="21" creationId="{A5EB7CF7-5497-4050-B8DC-78EE254B6927}"/>
          </ac:spMkLst>
        </pc:spChg>
        <pc:spChg chg="add mod topLvl">
          <ac:chgData name="Judson Santiago" userId="ebb108da2f256286" providerId="LiveId" clId="{5E25C0FD-44D9-4B6B-94B3-66B389BA0017}" dt="2021-08-22T03:52:56.364" v="5800" actId="1076"/>
          <ac:spMkLst>
            <pc:docMk/>
            <pc:sldMk cId="213804810" sldId="483"/>
            <ac:spMk id="22" creationId="{969D3FEA-6472-48BF-992A-EFC64851F5BA}"/>
          </ac:spMkLst>
        </pc:spChg>
        <pc:spChg chg="add mod topLvl">
          <ac:chgData name="Judson Santiago" userId="ebb108da2f256286" providerId="LiveId" clId="{5E25C0FD-44D9-4B6B-94B3-66B389BA0017}" dt="2021-08-22T03:53:09.662" v="5804" actId="403"/>
          <ac:spMkLst>
            <pc:docMk/>
            <pc:sldMk cId="213804810" sldId="483"/>
            <ac:spMk id="32" creationId="{FF2BFF63-53E3-4FF2-8777-F90C5AEB41B2}"/>
          </ac:spMkLst>
        </pc:spChg>
        <pc:spChg chg="add del mod topLvl">
          <ac:chgData name="Judson Santiago" userId="ebb108da2f256286" providerId="LiveId" clId="{5E25C0FD-44D9-4B6B-94B3-66B389BA0017}" dt="2021-08-22T03:42:29.006" v="5469" actId="478"/>
          <ac:spMkLst>
            <pc:docMk/>
            <pc:sldMk cId="213804810" sldId="483"/>
            <ac:spMk id="33" creationId="{5D06BB98-AF8E-45D0-9400-E44A979C0578}"/>
          </ac:spMkLst>
        </pc:spChg>
        <pc:spChg chg="add mod topLvl">
          <ac:chgData name="Judson Santiago" userId="ebb108da2f256286" providerId="LiveId" clId="{5E25C0FD-44D9-4B6B-94B3-66B389BA0017}" dt="2021-08-22T03:52:47.426" v="5797" actId="1076"/>
          <ac:spMkLst>
            <pc:docMk/>
            <pc:sldMk cId="213804810" sldId="483"/>
            <ac:spMk id="34" creationId="{35656E69-0E73-4D5F-92DF-35492539B7FE}"/>
          </ac:spMkLst>
        </pc:spChg>
        <pc:spChg chg="add mod">
          <ac:chgData name="Judson Santiago" userId="ebb108da2f256286" providerId="LiveId" clId="{5E25C0FD-44D9-4B6B-94B3-66B389BA0017}" dt="2021-08-22T03:51:39.109" v="5786" actId="207"/>
          <ac:spMkLst>
            <pc:docMk/>
            <pc:sldMk cId="213804810" sldId="483"/>
            <ac:spMk id="35" creationId="{991402A2-0EDB-4E23-94AF-455D4C877AB8}"/>
          </ac:spMkLst>
        </pc:spChg>
        <pc:spChg chg="add mod">
          <ac:chgData name="Judson Santiago" userId="ebb108da2f256286" providerId="LiveId" clId="{5E25C0FD-44D9-4B6B-94B3-66B389BA0017}" dt="2021-08-22T03:52:33.656" v="5791" actId="1076"/>
          <ac:spMkLst>
            <pc:docMk/>
            <pc:sldMk cId="213804810" sldId="483"/>
            <ac:spMk id="46" creationId="{3BE5AC06-949E-421A-AA0E-44EA07822D4A}"/>
          </ac:spMkLst>
        </pc:spChg>
        <pc:spChg chg="add del mod">
          <ac:chgData name="Judson Santiago" userId="ebb108da2f256286" providerId="LiveId" clId="{5E25C0FD-44D9-4B6B-94B3-66B389BA0017}" dt="2021-08-22T03:47:37.147" v="5561" actId="478"/>
          <ac:spMkLst>
            <pc:docMk/>
            <pc:sldMk cId="213804810" sldId="483"/>
            <ac:spMk id="70" creationId="{474D89A9-8538-4505-B958-FE7B753A1FB4}"/>
          </ac:spMkLst>
        </pc:spChg>
        <pc:spChg chg="add mod">
          <ac:chgData name="Judson Santiago" userId="ebb108da2f256286" providerId="LiveId" clId="{5E25C0FD-44D9-4B6B-94B3-66B389BA0017}" dt="2021-08-22T05:17:42.046" v="6132" actId="207"/>
          <ac:spMkLst>
            <pc:docMk/>
            <pc:sldMk cId="213804810" sldId="483"/>
            <ac:spMk id="71" creationId="{6A452B07-7DF0-455E-944C-A3A935E7917A}"/>
          </ac:spMkLst>
        </pc:spChg>
        <pc:grpChg chg="add del mod">
          <ac:chgData name="Judson Santiago" userId="ebb108da2f256286" providerId="LiveId" clId="{5E25C0FD-44D9-4B6B-94B3-66B389BA0017}" dt="2021-08-22T02:45:00.963" v="4889" actId="165"/>
          <ac:grpSpMkLst>
            <pc:docMk/>
            <pc:sldMk cId="213804810" sldId="483"/>
            <ac:grpSpMk id="4" creationId="{6FD31FEA-28DB-488E-AB20-D64ED54FFE1E}"/>
          </ac:grpSpMkLst>
        </pc:grpChg>
        <pc:grpChg chg="add del mod">
          <ac:chgData name="Judson Santiago" userId="ebb108da2f256286" providerId="LiveId" clId="{5E25C0FD-44D9-4B6B-94B3-66B389BA0017}" dt="2021-08-22T03:40:11.649" v="5420" actId="165"/>
          <ac:grpSpMkLst>
            <pc:docMk/>
            <pc:sldMk cId="213804810" sldId="483"/>
            <ac:grpSpMk id="36" creationId="{94E01C03-A6BE-4D8A-9198-70564DE2CC2A}"/>
          </ac:grpSpMkLst>
        </pc:grpChg>
        <pc:grpChg chg="add mod">
          <ac:chgData name="Judson Santiago" userId="ebb108da2f256286" providerId="LiveId" clId="{5E25C0FD-44D9-4B6B-94B3-66B389BA0017}" dt="2021-08-22T03:52:04.406" v="5788" actId="14100"/>
          <ac:grpSpMkLst>
            <pc:docMk/>
            <pc:sldMk cId="213804810" sldId="483"/>
            <ac:grpSpMk id="72" creationId="{90F1C99E-C5A2-4FA1-AD9E-C22118F92327}"/>
          </ac:grpSpMkLst>
        </pc:grpChg>
        <pc:cxnChg chg="mod topLvl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8" creationId="{FD9C9628-357C-4556-90D1-BD3200D53332}"/>
          </ac:cxnSpMkLst>
        </pc:cxnChg>
        <pc:cxnChg chg="mod topLvl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9" creationId="{EBE83ED6-28E0-466F-811E-6C0335DA84A2}"/>
          </ac:cxnSpMkLst>
        </pc:cxnChg>
        <pc:cxnChg chg="del mod">
          <ac:chgData name="Judson Santiago" userId="ebb108da2f256286" providerId="LiveId" clId="{5E25C0FD-44D9-4B6B-94B3-66B389BA0017}" dt="2021-08-22T02:44:50.839" v="4887" actId="478"/>
          <ac:cxnSpMkLst>
            <pc:docMk/>
            <pc:sldMk cId="213804810" sldId="483"/>
            <ac:cxnSpMk id="10" creationId="{71610BF9-C1E0-49D7-8A6A-D15AF67987C2}"/>
          </ac:cxnSpMkLst>
        </pc:cxnChg>
        <pc:cxnChg chg="mod ord topLvl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12" creationId="{15C985B3-A30A-4FA6-B833-ED659701BD08}"/>
          </ac:cxnSpMkLst>
        </pc:cxnChg>
        <pc:cxnChg chg="add mod topLvl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14" creationId="{1B0C7D0D-C946-4397-9005-D906FE53D5CC}"/>
          </ac:cxnSpMkLst>
        </pc:cxnChg>
        <pc:cxnChg chg="add mod topLvl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16" creationId="{7726010D-0F28-4A3B-A848-7E7017BFF7AA}"/>
          </ac:cxnSpMkLst>
        </pc:cxnChg>
        <pc:cxnChg chg="add del mod topLvl">
          <ac:chgData name="Judson Santiago" userId="ebb108da2f256286" providerId="LiveId" clId="{5E25C0FD-44D9-4B6B-94B3-66B389BA0017}" dt="2021-08-22T03:42:15.305" v="5465" actId="478"/>
          <ac:cxnSpMkLst>
            <pc:docMk/>
            <pc:sldMk cId="213804810" sldId="483"/>
            <ac:cxnSpMk id="23" creationId="{45D55CBF-47F6-4CDE-93CD-DFD8E254E896}"/>
          </ac:cxnSpMkLst>
        </pc:cxnChg>
        <pc:cxnChg chg="add mod topLvl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24" creationId="{FFEFE6EE-C89B-4B29-8B3E-43489BD6EFF0}"/>
          </ac:cxnSpMkLst>
        </pc:cxnChg>
        <pc:cxnChg chg="add mod topLvl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28" creationId="{3B401FFE-2C57-4D77-B511-5BB386EE70C2}"/>
          </ac:cxnSpMkLst>
        </pc:cxnChg>
        <pc:cxnChg chg="add del mod">
          <ac:chgData name="Judson Santiago" userId="ebb108da2f256286" providerId="LiveId" clId="{5E25C0FD-44D9-4B6B-94B3-66B389BA0017}" dt="2021-08-22T03:41:14.794" v="5433" actId="478"/>
          <ac:cxnSpMkLst>
            <pc:docMk/>
            <pc:sldMk cId="213804810" sldId="483"/>
            <ac:cxnSpMk id="47" creationId="{B6778EAB-C380-41F4-BE7C-1248F02E125E}"/>
          </ac:cxnSpMkLst>
        </pc:cxnChg>
        <pc:cxnChg chg="add mod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49" creationId="{DA19B84D-3256-470E-B490-6045ECC86D9E}"/>
          </ac:cxnSpMkLst>
        </pc:cxnChg>
        <pc:cxnChg chg="add mod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55" creationId="{0BA5082E-D70B-41C3-A57A-EE9B503FDAE1}"/>
          </ac:cxnSpMkLst>
        </pc:cxnChg>
        <pc:cxnChg chg="add mod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58" creationId="{1930289E-E183-4F44-94FE-B8CCBCF9DDD7}"/>
          </ac:cxnSpMkLst>
        </pc:cxnChg>
        <pc:cxnChg chg="add mod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59" creationId="{35E0E6B2-60CC-4086-B138-1438028C324F}"/>
          </ac:cxnSpMkLst>
        </pc:cxnChg>
        <pc:cxnChg chg="add mod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62" creationId="{35127728-B8DA-4ECA-9755-45676DCDBA36}"/>
          </ac:cxnSpMkLst>
        </pc:cxnChg>
        <pc:cxnChg chg="add del mod">
          <ac:chgData name="Judson Santiago" userId="ebb108da2f256286" providerId="LiveId" clId="{5E25C0FD-44D9-4B6B-94B3-66B389BA0017}" dt="2021-08-22T03:44:48.895" v="5533" actId="478"/>
          <ac:cxnSpMkLst>
            <pc:docMk/>
            <pc:sldMk cId="213804810" sldId="483"/>
            <ac:cxnSpMk id="63" creationId="{B475CCCA-2AA8-42A2-B169-2CA4415B8AA2}"/>
          </ac:cxnSpMkLst>
        </pc:cxnChg>
      </pc:sldChg>
      <pc:sldChg chg="modSp add mod ord modTransition">
        <pc:chgData name="Judson Santiago" userId="ebb108da2f256286" providerId="LiveId" clId="{5E25C0FD-44D9-4B6B-94B3-66B389BA0017}" dt="2021-08-25T01:01:33.062" v="18980"/>
        <pc:sldMkLst>
          <pc:docMk/>
          <pc:sldMk cId="1536385588" sldId="484"/>
        </pc:sldMkLst>
        <pc:spChg chg="mod">
          <ac:chgData name="Judson Santiago" userId="ebb108da2f256286" providerId="LiveId" clId="{5E25C0FD-44D9-4B6B-94B3-66B389BA0017}" dt="2021-08-23T20:12:45.579" v="7662" actId="113"/>
          <ac:spMkLst>
            <pc:docMk/>
            <pc:sldMk cId="1536385588" sldId="484"/>
            <ac:spMk id="3" creationId="{C1B86CCD-04C3-4DEC-8F4A-A1F006D1B508}"/>
          </ac:spMkLst>
        </pc:spChg>
        <pc:spChg chg="mod">
          <ac:chgData name="Judson Santiago" userId="ebb108da2f256286" providerId="LiveId" clId="{5E25C0FD-44D9-4B6B-94B3-66B389BA0017}" dt="2021-08-22T05:17:21.734" v="6130" actId="207"/>
          <ac:spMkLst>
            <pc:docMk/>
            <pc:sldMk cId="1536385588" sldId="484"/>
            <ac:spMk id="7" creationId="{2D725055-1A06-4B60-AF90-159FF483D29A}"/>
          </ac:spMkLst>
        </pc:spChg>
        <pc:spChg chg="mod">
          <ac:chgData name="Judson Santiago" userId="ebb108da2f256286" providerId="LiveId" clId="{5E25C0FD-44D9-4B6B-94B3-66B389BA0017}" dt="2021-08-22T05:17:26.311" v="6131" actId="207"/>
          <ac:spMkLst>
            <pc:docMk/>
            <pc:sldMk cId="1536385588" sldId="484"/>
            <ac:spMk id="32" creationId="{FF2BFF63-53E3-4FF2-8777-F90C5AEB41B2}"/>
          </ac:spMkLst>
        </pc:spChg>
        <pc:cxnChg chg="mod">
          <ac:chgData name="Judson Santiago" userId="ebb108da2f256286" providerId="LiveId" clId="{5E25C0FD-44D9-4B6B-94B3-66B389BA0017}" dt="2021-08-22T05:16:47.302" v="6128" actId="208"/>
          <ac:cxnSpMkLst>
            <pc:docMk/>
            <pc:sldMk cId="1536385588" sldId="484"/>
            <ac:cxnSpMk id="28" creationId="{3B401FFE-2C57-4D77-B511-5BB386EE70C2}"/>
          </ac:cxnSpMkLst>
        </pc:cxnChg>
      </pc:sldChg>
      <pc:sldChg chg="addSp delSp modSp add mod modTransition modNotesTx">
        <pc:chgData name="Judson Santiago" userId="ebb108da2f256286" providerId="LiveId" clId="{5E25C0FD-44D9-4B6B-94B3-66B389BA0017}" dt="2021-08-25T01:01:33.062" v="18980"/>
        <pc:sldMkLst>
          <pc:docMk/>
          <pc:sldMk cId="3404091623" sldId="485"/>
        </pc:sldMkLst>
        <pc:spChg chg="mod">
          <ac:chgData name="Judson Santiago" userId="ebb108da2f256286" providerId="LiveId" clId="{5E25C0FD-44D9-4B6B-94B3-66B389BA0017}" dt="2021-08-23T20:13:11.759" v="7674" actId="20577"/>
          <ac:spMkLst>
            <pc:docMk/>
            <pc:sldMk cId="3404091623" sldId="485"/>
            <ac:spMk id="3" creationId="{C1B86CCD-04C3-4DEC-8F4A-A1F006D1B508}"/>
          </ac:spMkLst>
        </pc:spChg>
        <pc:spChg chg="mod topLvl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5" creationId="{39A867E8-9564-4715-8808-D38C269D7BE8}"/>
          </ac:spMkLst>
        </pc:spChg>
        <pc:spChg chg="mod topLvl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6" creationId="{01C89FDF-C6C7-40C2-A185-48372CDA820F}"/>
          </ac:spMkLst>
        </pc:spChg>
        <pc:spChg chg="mod topLvl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7" creationId="{2D725055-1A06-4B60-AF90-159FF483D29A}"/>
          </ac:spMkLst>
        </pc:spChg>
        <pc:spChg chg="mod topLvl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21" creationId="{A5EB7CF7-5497-4050-B8DC-78EE254B6927}"/>
          </ac:spMkLst>
        </pc:spChg>
        <pc:spChg chg="mod topLvl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22" creationId="{969D3FEA-6472-48BF-992A-EFC64851F5BA}"/>
          </ac:spMkLst>
        </pc:spChg>
        <pc:spChg chg="add mod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31" creationId="{812E5C74-1082-443F-B656-116C8F91DA78}"/>
          </ac:spMkLst>
        </pc:spChg>
        <pc:spChg chg="mod topLvl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32" creationId="{FF2BFF63-53E3-4FF2-8777-F90C5AEB41B2}"/>
          </ac:spMkLst>
        </pc:spChg>
        <pc:spChg chg="add mod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33" creationId="{A955A309-EBDF-4FA6-B5E3-D1160FCF4065}"/>
          </ac:spMkLst>
        </pc:spChg>
        <pc:spChg chg="mod ord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34" creationId="{35656E69-0E73-4D5F-92DF-35492539B7FE}"/>
          </ac:spMkLst>
        </pc:spChg>
        <pc:spChg chg="mod">
          <ac:chgData name="Judson Santiago" userId="ebb108da2f256286" providerId="LiveId" clId="{5E25C0FD-44D9-4B6B-94B3-66B389BA0017}" dt="2021-08-22T05:15:49.489" v="6125" actId="20577"/>
          <ac:spMkLst>
            <pc:docMk/>
            <pc:sldMk cId="3404091623" sldId="485"/>
            <ac:spMk id="35" creationId="{991402A2-0EDB-4E23-94AF-455D4C877AB8}"/>
          </ac:spMkLst>
        </pc:spChg>
        <pc:spChg chg="add mod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38" creationId="{C76E7B03-CD7A-4E1E-AF4A-988999EB1A49}"/>
          </ac:spMkLst>
        </pc:spChg>
        <pc:spChg chg="mod topLvl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46" creationId="{3BE5AC06-949E-421A-AA0E-44EA07822D4A}"/>
          </ac:spMkLst>
        </pc:spChg>
        <pc:spChg chg="mod topLvl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71" creationId="{6A452B07-7DF0-455E-944C-A3A935E7917A}"/>
          </ac:spMkLst>
        </pc:spChg>
        <pc:grpChg chg="add mod">
          <ac:chgData name="Judson Santiago" userId="ebb108da2f256286" providerId="LiveId" clId="{5E25C0FD-44D9-4B6B-94B3-66B389BA0017}" dt="2021-08-23T17:29:52.641" v="6698" actId="164"/>
          <ac:grpSpMkLst>
            <pc:docMk/>
            <pc:sldMk cId="3404091623" sldId="485"/>
            <ac:grpSpMk id="4" creationId="{D73FB594-383A-4096-8FF7-18721ECDF767}"/>
          </ac:grpSpMkLst>
        </pc:grpChg>
        <pc:grpChg chg="del mod">
          <ac:chgData name="Judson Santiago" userId="ebb108da2f256286" providerId="LiveId" clId="{5E25C0FD-44D9-4B6B-94B3-66B389BA0017}" dt="2021-08-22T05:11:07.022" v="6089" actId="165"/>
          <ac:grpSpMkLst>
            <pc:docMk/>
            <pc:sldMk cId="3404091623" sldId="485"/>
            <ac:grpSpMk id="72" creationId="{90F1C99E-C5A2-4FA1-AD9E-C22118F92327}"/>
          </ac:grpSpMkLst>
        </pc:grpChg>
        <pc:cxnChg chg="mod topLvl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8" creationId="{FD9C9628-357C-4556-90D1-BD3200D53332}"/>
          </ac:cxnSpMkLst>
        </pc:cxnChg>
        <pc:cxnChg chg="mod topLvl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9" creationId="{EBE83ED6-28E0-466F-811E-6C0335DA84A2}"/>
          </ac:cxnSpMkLst>
        </pc:cxnChg>
        <pc:cxnChg chg="mod topLvl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12" creationId="{15C985B3-A30A-4FA6-B833-ED659701BD08}"/>
          </ac:cxnSpMkLst>
        </pc:cxnChg>
        <pc:cxnChg chg="mod topLvl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14" creationId="{1B0C7D0D-C946-4397-9005-D906FE53D5CC}"/>
          </ac:cxnSpMkLst>
        </pc:cxnChg>
        <pc:cxnChg chg="mod topLvl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16" creationId="{7726010D-0F28-4A3B-A848-7E7017BFF7AA}"/>
          </ac:cxnSpMkLst>
        </pc:cxnChg>
        <pc:cxnChg chg="mod topLvl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24" creationId="{FFEFE6EE-C89B-4B29-8B3E-43489BD6EFF0}"/>
          </ac:cxnSpMkLst>
        </pc:cxnChg>
        <pc:cxnChg chg="mod topLvl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28" creationId="{3B401FFE-2C57-4D77-B511-5BB386EE70C2}"/>
          </ac:cxnSpMkLst>
        </pc:cxnChg>
        <pc:cxnChg chg="add mod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30" creationId="{584FD3D3-9F28-4CAC-9E6A-DF53EE958466}"/>
          </ac:cxnSpMkLst>
        </pc:cxnChg>
        <pc:cxnChg chg="add mod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36" creationId="{0865A312-190E-4B0B-BA13-46F2DDE04450}"/>
          </ac:cxnSpMkLst>
        </pc:cxnChg>
        <pc:cxnChg chg="add mod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37" creationId="{DF688A27-E992-4F42-8B14-77229AB6A68B}"/>
          </ac:cxnSpMkLst>
        </pc:cxnChg>
        <pc:cxnChg chg="mod topLvl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49" creationId="{DA19B84D-3256-470E-B490-6045ECC86D9E}"/>
          </ac:cxnSpMkLst>
        </pc:cxnChg>
        <pc:cxnChg chg="mod topLvl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55" creationId="{0BA5082E-D70B-41C3-A57A-EE9B503FDAE1}"/>
          </ac:cxnSpMkLst>
        </pc:cxnChg>
        <pc:cxnChg chg="del">
          <ac:chgData name="Judson Santiago" userId="ebb108da2f256286" providerId="LiveId" clId="{5E25C0FD-44D9-4B6B-94B3-66B389BA0017}" dt="2021-08-22T05:09:45.211" v="6071" actId="478"/>
          <ac:cxnSpMkLst>
            <pc:docMk/>
            <pc:sldMk cId="3404091623" sldId="485"/>
            <ac:cxnSpMk id="58" creationId="{1930289E-E183-4F44-94FE-B8CCBCF9DDD7}"/>
          </ac:cxnSpMkLst>
        </pc:cxnChg>
        <pc:cxnChg chg="mod ord topLvl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59" creationId="{35E0E6B2-60CC-4086-B138-1438028C324F}"/>
          </ac:cxnSpMkLst>
        </pc:cxnChg>
        <pc:cxnChg chg="del">
          <ac:chgData name="Judson Santiago" userId="ebb108da2f256286" providerId="LiveId" clId="{5E25C0FD-44D9-4B6B-94B3-66B389BA0017}" dt="2021-08-22T05:09:47.338" v="6072" actId="478"/>
          <ac:cxnSpMkLst>
            <pc:docMk/>
            <pc:sldMk cId="3404091623" sldId="485"/>
            <ac:cxnSpMk id="62" creationId="{35127728-B8DA-4ECA-9755-45676DCDBA36}"/>
          </ac:cxnSpMkLst>
        </pc:cxnChg>
      </pc:sldChg>
      <pc:sldChg chg="modSp new mod modTransition">
        <pc:chgData name="Judson Santiago" userId="ebb108da2f256286" providerId="LiveId" clId="{5E25C0FD-44D9-4B6B-94B3-66B389BA0017}" dt="2021-08-25T05:20:48.957" v="19828"/>
        <pc:sldMkLst>
          <pc:docMk/>
          <pc:sldMk cId="545924673" sldId="486"/>
        </pc:sldMkLst>
        <pc:spChg chg="mod">
          <ac:chgData name="Judson Santiago" userId="ebb108da2f256286" providerId="LiveId" clId="{5E25C0FD-44D9-4B6B-94B3-66B389BA0017}" dt="2021-08-22T05:20:08.081" v="6174" actId="6549"/>
          <ac:spMkLst>
            <pc:docMk/>
            <pc:sldMk cId="545924673" sldId="486"/>
            <ac:spMk id="2" creationId="{2BBE28F4-6AE5-419B-B2C4-1A34A03E4EEC}"/>
          </ac:spMkLst>
        </pc:spChg>
        <pc:spChg chg="mod">
          <ac:chgData name="Judson Santiago" userId="ebb108da2f256286" providerId="LiveId" clId="{5E25C0FD-44D9-4B6B-94B3-66B389BA0017}" dt="2021-08-25T05:19:49.335" v="19827" actId="6549"/>
          <ac:spMkLst>
            <pc:docMk/>
            <pc:sldMk cId="545924673" sldId="486"/>
            <ac:spMk id="3" creationId="{B57B5F29-8C25-4F68-8F8A-A57E7DE7FF74}"/>
          </ac:spMkLst>
        </pc:spChg>
        <pc:spChg chg="mod">
          <ac:chgData name="Judson Santiago" userId="ebb108da2f256286" providerId="LiveId" clId="{5E25C0FD-44D9-4B6B-94B3-66B389BA0017}" dt="2021-08-25T05:20:48.957" v="19828"/>
          <ac:spMkLst>
            <pc:docMk/>
            <pc:sldMk cId="545924673" sldId="486"/>
            <ac:spMk id="5" creationId="{94726BEE-88C6-1E4C-B8ED-4A137D6556C4}"/>
          </ac:spMkLst>
        </pc:spChg>
        <pc:spChg chg="mod">
          <ac:chgData name="Judson Santiago" userId="ebb108da2f256286" providerId="LiveId" clId="{5E25C0FD-44D9-4B6B-94B3-66B389BA0017}" dt="2021-08-25T05:20:48.957" v="19828"/>
          <ac:spMkLst>
            <pc:docMk/>
            <pc:sldMk cId="545924673" sldId="486"/>
            <ac:spMk id="6" creationId="{92F9ADE2-2258-3C4C-BB61-74DC48581B33}"/>
          </ac:spMkLst>
        </pc:spChg>
        <pc:spChg chg="mod">
          <ac:chgData name="Judson Santiago" userId="ebb108da2f256286" providerId="LiveId" clId="{5E25C0FD-44D9-4B6B-94B3-66B389BA0017}" dt="2021-08-25T05:20:48.957" v="19828"/>
          <ac:spMkLst>
            <pc:docMk/>
            <pc:sldMk cId="545924673" sldId="486"/>
            <ac:spMk id="7" creationId="{B9A14730-1444-384A-8FD9-DD4E434BF4E1}"/>
          </ac:spMkLst>
        </pc:spChg>
        <pc:spChg chg="mod">
          <ac:chgData name="Judson Santiago" userId="ebb108da2f256286" providerId="LiveId" clId="{5E25C0FD-44D9-4B6B-94B3-66B389BA0017}" dt="2021-08-25T05:20:48.957" v="19828"/>
          <ac:spMkLst>
            <pc:docMk/>
            <pc:sldMk cId="545924673" sldId="486"/>
            <ac:spMk id="11" creationId="{B8802093-263C-E846-AA6A-A6BF25242E50}"/>
          </ac:spMkLst>
        </pc:spChg>
        <pc:spChg chg="mod">
          <ac:chgData name="Judson Santiago" userId="ebb108da2f256286" providerId="LiveId" clId="{5E25C0FD-44D9-4B6B-94B3-66B389BA0017}" dt="2021-08-25T05:20:48.957" v="19828"/>
          <ac:spMkLst>
            <pc:docMk/>
            <pc:sldMk cId="545924673" sldId="486"/>
            <ac:spMk id="35" creationId="{75347F21-89E3-6449-8474-E81E85E38BCC}"/>
          </ac:spMkLst>
        </pc:spChg>
        <pc:spChg chg="mod">
          <ac:chgData name="Judson Santiago" userId="ebb108da2f256286" providerId="LiveId" clId="{5E25C0FD-44D9-4B6B-94B3-66B389BA0017}" dt="2021-08-25T05:20:48.957" v="19828"/>
          <ac:spMkLst>
            <pc:docMk/>
            <pc:sldMk cId="545924673" sldId="486"/>
            <ac:spMk id="36" creationId="{B5CD2B7D-CB58-D042-BA04-8838B43385D6}"/>
          </ac:spMkLst>
        </pc:spChg>
        <pc:spChg chg="mod">
          <ac:chgData name="Judson Santiago" userId="ebb108da2f256286" providerId="LiveId" clId="{5E25C0FD-44D9-4B6B-94B3-66B389BA0017}" dt="2021-08-25T05:20:48.957" v="19828"/>
          <ac:spMkLst>
            <pc:docMk/>
            <pc:sldMk cId="545924673" sldId="486"/>
            <ac:spMk id="37" creationId="{E29189D3-9A5B-734C-8694-3CA4DA1CFAC7}"/>
          </ac:spMkLst>
        </pc:spChg>
        <pc:spChg chg="mod">
          <ac:chgData name="Judson Santiago" userId="ebb108da2f256286" providerId="LiveId" clId="{5E25C0FD-44D9-4B6B-94B3-66B389BA0017}" dt="2021-08-25T05:20:48.957" v="19828"/>
          <ac:spMkLst>
            <pc:docMk/>
            <pc:sldMk cId="545924673" sldId="486"/>
            <ac:spMk id="38" creationId="{0B6B5AC8-51FD-D443-9B11-A8123ECF4CD6}"/>
          </ac:spMkLst>
        </pc:spChg>
        <pc:spChg chg="mod">
          <ac:chgData name="Judson Santiago" userId="ebb108da2f256286" providerId="LiveId" clId="{5E25C0FD-44D9-4B6B-94B3-66B389BA0017}" dt="2021-08-25T05:20:48.957" v="19828"/>
          <ac:spMkLst>
            <pc:docMk/>
            <pc:sldMk cId="545924673" sldId="486"/>
            <ac:spMk id="40" creationId="{819DDBDE-2249-F041-BA27-32544BA8CE45}"/>
          </ac:spMkLst>
        </pc:spChg>
        <pc:grpChg chg="mod">
          <ac:chgData name="Judson Santiago" userId="ebb108da2f256286" providerId="LiveId" clId="{5E25C0FD-44D9-4B6B-94B3-66B389BA0017}" dt="2021-08-25T05:20:48.957" v="19828"/>
          <ac:grpSpMkLst>
            <pc:docMk/>
            <pc:sldMk cId="545924673" sldId="486"/>
            <ac:grpSpMk id="46" creationId="{6AE96CF0-7E6A-1C40-A8FD-90101677AC71}"/>
          </ac:grpSpMkLst>
        </pc:grpChg>
        <pc:cxnChg chg="mod">
          <ac:chgData name="Judson Santiago" userId="ebb108da2f256286" providerId="LiveId" clId="{5E25C0FD-44D9-4B6B-94B3-66B389BA0017}" dt="2021-08-25T05:20:48.957" v="19828"/>
          <ac:cxnSpMkLst>
            <pc:docMk/>
            <pc:sldMk cId="545924673" sldId="486"/>
            <ac:cxnSpMk id="8" creationId="{6B599BE4-F919-6246-B94C-C289BA6B0A95}"/>
          </ac:cxnSpMkLst>
        </pc:cxnChg>
        <pc:cxnChg chg="mod">
          <ac:chgData name="Judson Santiago" userId="ebb108da2f256286" providerId="LiveId" clId="{5E25C0FD-44D9-4B6B-94B3-66B389BA0017}" dt="2021-08-25T05:20:48.957" v="19828"/>
          <ac:cxnSpMkLst>
            <pc:docMk/>
            <pc:sldMk cId="545924673" sldId="486"/>
            <ac:cxnSpMk id="9" creationId="{32AEA8A7-B600-414F-A790-4067EDCC1561}"/>
          </ac:cxnSpMkLst>
        </pc:cxnChg>
        <pc:cxnChg chg="mod">
          <ac:chgData name="Judson Santiago" userId="ebb108da2f256286" providerId="LiveId" clId="{5E25C0FD-44D9-4B6B-94B3-66B389BA0017}" dt="2021-08-25T05:20:48.957" v="19828"/>
          <ac:cxnSpMkLst>
            <pc:docMk/>
            <pc:sldMk cId="545924673" sldId="486"/>
            <ac:cxnSpMk id="10" creationId="{2406BC5C-F505-CB48-93D4-934D50E773DF}"/>
          </ac:cxnSpMkLst>
        </pc:cxnChg>
        <pc:cxnChg chg="mod">
          <ac:chgData name="Judson Santiago" userId="ebb108da2f256286" providerId="LiveId" clId="{5E25C0FD-44D9-4B6B-94B3-66B389BA0017}" dt="2021-08-25T05:20:48.957" v="19828"/>
          <ac:cxnSpMkLst>
            <pc:docMk/>
            <pc:sldMk cId="545924673" sldId="486"/>
            <ac:cxnSpMk id="12" creationId="{52E3D828-C544-5545-83DD-95FD758426FE}"/>
          </ac:cxnSpMkLst>
        </pc:cxnChg>
        <pc:cxnChg chg="mod">
          <ac:chgData name="Judson Santiago" userId="ebb108da2f256286" providerId="LiveId" clId="{5E25C0FD-44D9-4B6B-94B3-66B389BA0017}" dt="2021-08-25T05:20:48.957" v="19828"/>
          <ac:cxnSpMkLst>
            <pc:docMk/>
            <pc:sldMk cId="545924673" sldId="486"/>
            <ac:cxnSpMk id="16" creationId="{E7999A6A-DCC8-5643-A524-8D17C43E347F}"/>
          </ac:cxnSpMkLst>
        </pc:cxnChg>
        <pc:cxnChg chg="mod">
          <ac:chgData name="Judson Santiago" userId="ebb108da2f256286" providerId="LiveId" clId="{5E25C0FD-44D9-4B6B-94B3-66B389BA0017}" dt="2021-08-25T05:20:48.957" v="19828"/>
          <ac:cxnSpMkLst>
            <pc:docMk/>
            <pc:sldMk cId="545924673" sldId="486"/>
            <ac:cxnSpMk id="21" creationId="{A851FFCB-B500-0746-9CD4-FE0F7537330C}"/>
          </ac:cxnSpMkLst>
        </pc:cxnChg>
        <pc:cxnChg chg="mod">
          <ac:chgData name="Judson Santiago" userId="ebb108da2f256286" providerId="LiveId" clId="{5E25C0FD-44D9-4B6B-94B3-66B389BA0017}" dt="2021-08-25T05:20:48.957" v="19828"/>
          <ac:cxnSpMkLst>
            <pc:docMk/>
            <pc:sldMk cId="545924673" sldId="486"/>
            <ac:cxnSpMk id="24" creationId="{E26FBC29-B680-F146-BA91-2E1713E5A538}"/>
          </ac:cxnSpMkLst>
        </pc:cxnChg>
      </pc:sldChg>
      <pc:sldChg chg="addSp delSp modSp new mod modTransition modNotesTx">
        <pc:chgData name="Judson Santiago" userId="ebb108da2f256286" providerId="LiveId" clId="{5E25C0FD-44D9-4B6B-94B3-66B389BA0017}" dt="2021-08-25T05:42:12.210" v="19867" actId="1076"/>
        <pc:sldMkLst>
          <pc:docMk/>
          <pc:sldMk cId="3016449661" sldId="487"/>
        </pc:sldMkLst>
        <pc:spChg chg="mod">
          <ac:chgData name="Judson Santiago" userId="ebb108da2f256286" providerId="LiveId" clId="{5E25C0FD-44D9-4B6B-94B3-66B389BA0017}" dt="2021-08-22T05:20:30.126" v="6190" actId="20577"/>
          <ac:spMkLst>
            <pc:docMk/>
            <pc:sldMk cId="3016449661" sldId="487"/>
            <ac:spMk id="2" creationId="{EA888521-089C-4D14-BE0B-4E4A6633C911}"/>
          </ac:spMkLst>
        </pc:spChg>
        <pc:spChg chg="mod">
          <ac:chgData name="Judson Santiago" userId="ebb108da2f256286" providerId="LiveId" clId="{5E25C0FD-44D9-4B6B-94B3-66B389BA0017}" dt="2021-08-25T05:41:45.144" v="19866" actId="207"/>
          <ac:spMkLst>
            <pc:docMk/>
            <pc:sldMk cId="3016449661" sldId="487"/>
            <ac:spMk id="3" creationId="{EC9F9CA0-98C8-411C-83C6-3C7EA6B015EC}"/>
          </ac:spMkLst>
        </pc:spChg>
        <pc:spChg chg="add mod">
          <ac:chgData name="Judson Santiago" userId="ebb108da2f256286" providerId="LiveId" clId="{5E25C0FD-44D9-4B6B-94B3-66B389BA0017}" dt="2021-08-25T05:41:18.199" v="19865" actId="207"/>
          <ac:spMkLst>
            <pc:docMk/>
            <pc:sldMk cId="3016449661" sldId="487"/>
            <ac:spMk id="4" creationId="{A20C0D53-4A17-49B3-8A60-D9D731634DFA}"/>
          </ac:spMkLst>
        </pc:spChg>
        <pc:spChg chg="add mod">
          <ac:chgData name="Judson Santiago" userId="ebb108da2f256286" providerId="LiveId" clId="{5E25C0FD-44D9-4B6B-94B3-66B389BA0017}" dt="2021-08-23T17:52:05.309" v="7093" actId="20577"/>
          <ac:spMkLst>
            <pc:docMk/>
            <pc:sldMk cId="3016449661" sldId="487"/>
            <ac:spMk id="5" creationId="{EEB2BE97-C6D2-4078-8BA0-7FB2A51087FC}"/>
          </ac:spMkLst>
        </pc:spChg>
        <pc:spChg chg="add mod">
          <ac:chgData name="Judson Santiago" userId="ebb108da2f256286" providerId="LiveId" clId="{5E25C0FD-44D9-4B6B-94B3-66B389BA0017}" dt="2021-08-23T18:00:52.860" v="7185" actId="554"/>
          <ac:spMkLst>
            <pc:docMk/>
            <pc:sldMk cId="3016449661" sldId="487"/>
            <ac:spMk id="6" creationId="{7A3DB1CE-3CCD-458D-8C68-B2E32E841743}"/>
          </ac:spMkLst>
        </pc:spChg>
        <pc:spChg chg="add mod">
          <ac:chgData name="Judson Santiago" userId="ebb108da2f256286" providerId="LiveId" clId="{5E25C0FD-44D9-4B6B-94B3-66B389BA0017}" dt="2021-08-23T18:00:52.860" v="7185" actId="554"/>
          <ac:spMkLst>
            <pc:docMk/>
            <pc:sldMk cId="3016449661" sldId="487"/>
            <ac:spMk id="8" creationId="{FBE144B2-25D7-4280-A948-0488D6F56880}"/>
          </ac:spMkLst>
        </pc:spChg>
        <pc:spChg chg="add mod ord">
          <ac:chgData name="Judson Santiago" userId="ebb108da2f256286" providerId="LiveId" clId="{5E25C0FD-44D9-4B6B-94B3-66B389BA0017}" dt="2021-08-23T17:54:06.664" v="7144" actId="403"/>
          <ac:spMkLst>
            <pc:docMk/>
            <pc:sldMk cId="3016449661" sldId="487"/>
            <ac:spMk id="12" creationId="{0DE7BA0E-7390-4A6F-A3F9-2D65D0515337}"/>
          </ac:spMkLst>
        </pc:spChg>
        <pc:spChg chg="add del mod">
          <ac:chgData name="Judson Santiago" userId="ebb108da2f256286" providerId="LiveId" clId="{5E25C0FD-44D9-4B6B-94B3-66B389BA0017}" dt="2021-08-23T18:15:48.560" v="7405" actId="21"/>
          <ac:spMkLst>
            <pc:docMk/>
            <pc:sldMk cId="3016449661" sldId="487"/>
            <ac:spMk id="13" creationId="{FEB6069D-6746-4057-9E47-E082276FAA4E}"/>
          </ac:spMkLst>
        </pc:spChg>
        <pc:spChg chg="add del mod">
          <ac:chgData name="Judson Santiago" userId="ebb108da2f256286" providerId="LiveId" clId="{5E25C0FD-44D9-4B6B-94B3-66B389BA0017}" dt="2021-08-23T17:49:08.406" v="7069" actId="478"/>
          <ac:spMkLst>
            <pc:docMk/>
            <pc:sldMk cId="3016449661" sldId="487"/>
            <ac:spMk id="14" creationId="{0C227305-D298-4F8B-94F2-4B4B40128FCE}"/>
          </ac:spMkLst>
        </pc:spChg>
        <pc:spChg chg="add mod">
          <ac:chgData name="Judson Santiago" userId="ebb108da2f256286" providerId="LiveId" clId="{5E25C0FD-44D9-4B6B-94B3-66B389BA0017}" dt="2021-08-23T17:56:26.446" v="7162" actId="2711"/>
          <ac:spMkLst>
            <pc:docMk/>
            <pc:sldMk cId="3016449661" sldId="487"/>
            <ac:spMk id="16" creationId="{B28C9EF2-8D06-4162-94D5-A628971B2C64}"/>
          </ac:spMkLst>
        </pc:spChg>
        <pc:spChg chg="mod topLvl">
          <ac:chgData name="Judson Santiago" userId="ebb108da2f256286" providerId="LiveId" clId="{5E25C0FD-44D9-4B6B-94B3-66B389BA0017}" dt="2021-08-23T18:02:50.718" v="7201" actId="164"/>
          <ac:spMkLst>
            <pc:docMk/>
            <pc:sldMk cId="3016449661" sldId="487"/>
            <ac:spMk id="18" creationId="{E0390345-A3EC-4DFE-90FA-FBFA460D928A}"/>
          </ac:spMkLst>
        </pc:spChg>
        <pc:spChg chg="mod topLvl">
          <ac:chgData name="Judson Santiago" userId="ebb108da2f256286" providerId="LiveId" clId="{5E25C0FD-44D9-4B6B-94B3-66B389BA0017}" dt="2021-08-23T18:02:50.718" v="7201" actId="164"/>
          <ac:spMkLst>
            <pc:docMk/>
            <pc:sldMk cId="3016449661" sldId="487"/>
            <ac:spMk id="19" creationId="{CCC3F84B-DF9F-4012-8858-6BC117D34DCB}"/>
          </ac:spMkLst>
        </pc:spChg>
        <pc:spChg chg="mod topLvl">
          <ac:chgData name="Judson Santiago" userId="ebb108da2f256286" providerId="LiveId" clId="{5E25C0FD-44D9-4B6B-94B3-66B389BA0017}" dt="2021-08-23T18:02:50.718" v="7201" actId="164"/>
          <ac:spMkLst>
            <pc:docMk/>
            <pc:sldMk cId="3016449661" sldId="487"/>
            <ac:spMk id="20" creationId="{416E058A-126B-49F1-9979-0C48829C24B8}"/>
          </ac:spMkLst>
        </pc:spChg>
        <pc:spChg chg="mod topLvl">
          <ac:chgData name="Judson Santiago" userId="ebb108da2f256286" providerId="LiveId" clId="{5E25C0FD-44D9-4B6B-94B3-66B389BA0017}" dt="2021-08-23T18:02:50.718" v="7201" actId="164"/>
          <ac:spMkLst>
            <pc:docMk/>
            <pc:sldMk cId="3016449661" sldId="487"/>
            <ac:spMk id="23" creationId="{AB2906F1-E324-4614-A225-7E9F7C081F8C}"/>
          </ac:spMkLst>
        </pc:spChg>
        <pc:spChg chg="del mod">
          <ac:chgData name="Judson Santiago" userId="ebb108da2f256286" providerId="LiveId" clId="{5E25C0FD-44D9-4B6B-94B3-66B389BA0017}" dt="2021-08-23T17:49:11.890" v="7070" actId="21"/>
          <ac:spMkLst>
            <pc:docMk/>
            <pc:sldMk cId="3016449661" sldId="487"/>
            <ac:spMk id="24" creationId="{A9D8CEFB-2DE8-4BD2-8141-01E585418BAC}"/>
          </ac:spMkLst>
        </pc:spChg>
        <pc:spChg chg="add mod">
          <ac:chgData name="Judson Santiago" userId="ebb108da2f256286" providerId="LiveId" clId="{5E25C0FD-44D9-4B6B-94B3-66B389BA0017}" dt="2021-08-25T05:42:12.210" v="19867" actId="1076"/>
          <ac:spMkLst>
            <pc:docMk/>
            <pc:sldMk cId="3016449661" sldId="487"/>
            <ac:spMk id="26" creationId="{9A753260-4247-4EA9-A845-A2717632CD54}"/>
          </ac:spMkLst>
        </pc:spChg>
        <pc:spChg chg="add mod ord">
          <ac:chgData name="Judson Santiago" userId="ebb108da2f256286" providerId="LiveId" clId="{5E25C0FD-44D9-4B6B-94B3-66B389BA0017}" dt="2021-08-23T17:54:48.604" v="7151" actId="20577"/>
          <ac:spMkLst>
            <pc:docMk/>
            <pc:sldMk cId="3016449661" sldId="487"/>
            <ac:spMk id="28" creationId="{52F7A7B0-1E45-4C72-80C6-74DFEDFB50E3}"/>
          </ac:spMkLst>
        </pc:spChg>
        <pc:spChg chg="add mod">
          <ac:chgData name="Judson Santiago" userId="ebb108da2f256286" providerId="LiveId" clId="{5E25C0FD-44D9-4B6B-94B3-66B389BA0017}" dt="2021-08-23T17:58:11.962" v="7171" actId="1076"/>
          <ac:spMkLst>
            <pc:docMk/>
            <pc:sldMk cId="3016449661" sldId="487"/>
            <ac:spMk id="31" creationId="{812003D5-F019-44A8-8872-F5BE79EF52E8}"/>
          </ac:spMkLst>
        </pc:spChg>
        <pc:spChg chg="add mod ord">
          <ac:chgData name="Judson Santiago" userId="ebb108da2f256286" providerId="LiveId" clId="{5E25C0FD-44D9-4B6B-94B3-66B389BA0017}" dt="2021-08-23T17:58:01.109" v="7170" actId="122"/>
          <ac:spMkLst>
            <pc:docMk/>
            <pc:sldMk cId="3016449661" sldId="487"/>
            <ac:spMk id="32" creationId="{4FFCCF5F-882B-452A-BACB-86B0CE526A64}"/>
          </ac:spMkLst>
        </pc:spChg>
        <pc:grpChg chg="add mod topLvl">
          <ac:chgData name="Judson Santiago" userId="ebb108da2f256286" providerId="LiveId" clId="{5E25C0FD-44D9-4B6B-94B3-66B389BA0017}" dt="2021-08-23T17:58:51.188" v="7180" actId="1076"/>
          <ac:grpSpMkLst>
            <pc:docMk/>
            <pc:sldMk cId="3016449661" sldId="487"/>
            <ac:grpSpMk id="15" creationId="{E3DC5751-84F4-4BD5-922B-3190BBB1325C}"/>
          </ac:grpSpMkLst>
        </pc:grpChg>
        <pc:grpChg chg="add del mod topLvl">
          <ac:chgData name="Judson Santiago" userId="ebb108da2f256286" providerId="LiveId" clId="{5E25C0FD-44D9-4B6B-94B3-66B389BA0017}" dt="2021-08-23T18:02:04.390" v="7192" actId="165"/>
          <ac:grpSpMkLst>
            <pc:docMk/>
            <pc:sldMk cId="3016449661" sldId="487"/>
            <ac:grpSpMk id="17" creationId="{22758278-3595-44F1-B687-4D4BDE9B1FD7}"/>
          </ac:grpSpMkLst>
        </pc:grpChg>
        <pc:grpChg chg="add del mod">
          <ac:chgData name="Judson Santiago" userId="ebb108da2f256286" providerId="LiveId" clId="{5E25C0FD-44D9-4B6B-94B3-66B389BA0017}" dt="2021-08-23T17:53:31.670" v="7136" actId="165"/>
          <ac:grpSpMkLst>
            <pc:docMk/>
            <pc:sldMk cId="3016449661" sldId="487"/>
            <ac:grpSpMk id="27" creationId="{0F6CDD17-07DB-44A5-AACA-5FC66E855C71}"/>
          </ac:grpSpMkLst>
        </pc:grpChg>
        <pc:grpChg chg="add mod">
          <ac:chgData name="Judson Santiago" userId="ebb108da2f256286" providerId="LiveId" clId="{5E25C0FD-44D9-4B6B-94B3-66B389BA0017}" dt="2021-08-23T17:58:37.012" v="7175" actId="164"/>
          <ac:grpSpMkLst>
            <pc:docMk/>
            <pc:sldMk cId="3016449661" sldId="487"/>
            <ac:grpSpMk id="29" creationId="{21B817BB-2867-4AAE-84A0-0FEBA4E01527}"/>
          </ac:grpSpMkLst>
        </pc:grpChg>
        <pc:grpChg chg="add mod">
          <ac:chgData name="Judson Santiago" userId="ebb108da2f256286" providerId="LiveId" clId="{5E25C0FD-44D9-4B6B-94B3-66B389BA0017}" dt="2021-08-23T17:58:37.012" v="7175" actId="164"/>
          <ac:grpSpMkLst>
            <pc:docMk/>
            <pc:sldMk cId="3016449661" sldId="487"/>
            <ac:grpSpMk id="33" creationId="{58A84C4F-A83F-4642-B435-806D20D7C3EF}"/>
          </ac:grpSpMkLst>
        </pc:grpChg>
        <pc:grpChg chg="add mod">
          <ac:chgData name="Judson Santiago" userId="ebb108da2f256286" providerId="LiveId" clId="{5E25C0FD-44D9-4B6B-94B3-66B389BA0017}" dt="2021-08-23T17:58:43.385" v="7178" actId="1076"/>
          <ac:grpSpMkLst>
            <pc:docMk/>
            <pc:sldMk cId="3016449661" sldId="487"/>
            <ac:grpSpMk id="34" creationId="{0A0A724E-E686-4752-96D2-9BB59B53DFF3}"/>
          </ac:grpSpMkLst>
        </pc:grpChg>
        <pc:grpChg chg="add del mod">
          <ac:chgData name="Judson Santiago" userId="ebb108da2f256286" providerId="LiveId" clId="{5E25C0FD-44D9-4B6B-94B3-66B389BA0017}" dt="2021-08-23T18:02:45.957" v="7200" actId="165"/>
          <ac:grpSpMkLst>
            <pc:docMk/>
            <pc:sldMk cId="3016449661" sldId="487"/>
            <ac:grpSpMk id="37" creationId="{BFC36016-633A-40F7-82C1-35ECB25030E7}"/>
          </ac:grpSpMkLst>
        </pc:grpChg>
        <pc:grpChg chg="add mod">
          <ac:chgData name="Judson Santiago" userId="ebb108da2f256286" providerId="LiveId" clId="{5E25C0FD-44D9-4B6B-94B3-66B389BA0017}" dt="2021-08-23T18:02:50.718" v="7201" actId="164"/>
          <ac:grpSpMkLst>
            <pc:docMk/>
            <pc:sldMk cId="3016449661" sldId="487"/>
            <ac:grpSpMk id="38" creationId="{A44B8696-3F8A-4916-A5F0-16EE36F4F155}"/>
          </ac:grpSpMkLst>
        </pc:grpChg>
        <pc:cxnChg chg="add mod ord">
          <ac:chgData name="Judson Santiago" userId="ebb108da2f256286" providerId="LiveId" clId="{5E25C0FD-44D9-4B6B-94B3-66B389BA0017}" dt="2021-08-23T17:54:06.664" v="7144" actId="403"/>
          <ac:cxnSpMkLst>
            <pc:docMk/>
            <pc:sldMk cId="3016449661" sldId="487"/>
            <ac:cxnSpMk id="7" creationId="{ED830EBC-2945-432E-8EF3-B4CE949504D4}"/>
          </ac:cxnSpMkLst>
        </pc:cxnChg>
        <pc:cxnChg chg="add mod">
          <ac:chgData name="Judson Santiago" userId="ebb108da2f256286" providerId="LiveId" clId="{5E25C0FD-44D9-4B6B-94B3-66B389BA0017}" dt="2021-08-23T18:00:35.345" v="7181" actId="14100"/>
          <ac:cxnSpMkLst>
            <pc:docMk/>
            <pc:sldMk cId="3016449661" sldId="487"/>
            <ac:cxnSpMk id="9" creationId="{F33DECCA-DD3F-4660-992D-C3305E7DF66A}"/>
          </ac:cxnSpMkLst>
        </pc:cxnChg>
        <pc:cxnChg chg="mod topLvl">
          <ac:chgData name="Judson Santiago" userId="ebb108da2f256286" providerId="LiveId" clId="{5E25C0FD-44D9-4B6B-94B3-66B389BA0017}" dt="2021-08-23T18:02:50.718" v="7201" actId="164"/>
          <ac:cxnSpMkLst>
            <pc:docMk/>
            <pc:sldMk cId="3016449661" sldId="487"/>
            <ac:cxnSpMk id="21" creationId="{EE38BA90-3843-41B1-A525-AAFDA482D9C8}"/>
          </ac:cxnSpMkLst>
        </pc:cxnChg>
        <pc:cxnChg chg="mod topLvl">
          <ac:chgData name="Judson Santiago" userId="ebb108da2f256286" providerId="LiveId" clId="{5E25C0FD-44D9-4B6B-94B3-66B389BA0017}" dt="2021-08-23T18:02:50.718" v="7201" actId="164"/>
          <ac:cxnSpMkLst>
            <pc:docMk/>
            <pc:sldMk cId="3016449661" sldId="487"/>
            <ac:cxnSpMk id="22" creationId="{117CB154-8E83-4E1D-BF23-77FA4B6DC52D}"/>
          </ac:cxnSpMkLst>
        </pc:cxnChg>
      </pc:sldChg>
      <pc:sldChg chg="addSp delSp modSp new mod modTransition modNotesTx">
        <pc:chgData name="Judson Santiago" userId="ebb108da2f256286" providerId="LiveId" clId="{5E25C0FD-44D9-4B6B-94B3-66B389BA0017}" dt="2021-08-25T06:11:43.768" v="20005" actId="1076"/>
        <pc:sldMkLst>
          <pc:docMk/>
          <pc:sldMk cId="2167584832" sldId="488"/>
        </pc:sldMkLst>
        <pc:spChg chg="mod">
          <ac:chgData name="Judson Santiago" userId="ebb108da2f256286" providerId="LiveId" clId="{5E25C0FD-44D9-4B6B-94B3-66B389BA0017}" dt="2021-08-22T05:20:38.477" v="6207" actId="20577"/>
          <ac:spMkLst>
            <pc:docMk/>
            <pc:sldMk cId="2167584832" sldId="488"/>
            <ac:spMk id="2" creationId="{31672B80-7004-4924-9ABD-6B3A25D340C5}"/>
          </ac:spMkLst>
        </pc:spChg>
        <pc:spChg chg="mod">
          <ac:chgData name="Judson Santiago" userId="ebb108da2f256286" providerId="LiveId" clId="{5E25C0FD-44D9-4B6B-94B3-66B389BA0017}" dt="2021-08-25T06:04:47.250" v="19897" actId="207"/>
          <ac:spMkLst>
            <pc:docMk/>
            <pc:sldMk cId="2167584832" sldId="488"/>
            <ac:spMk id="3" creationId="{8A0D33A4-9D49-4C42-A773-1B66A9B15D4E}"/>
          </ac:spMkLst>
        </pc:spChg>
        <pc:spChg chg="mod">
          <ac:chgData name="Judson Santiago" userId="ebb108da2f256286" providerId="LiveId" clId="{5E25C0FD-44D9-4B6B-94B3-66B389BA0017}" dt="2021-08-23T20:53:06.312" v="8289"/>
          <ac:spMkLst>
            <pc:docMk/>
            <pc:sldMk cId="2167584832" sldId="488"/>
            <ac:spMk id="5" creationId="{08EF05F2-6E8A-4AF8-BBAC-4E27A752EEAF}"/>
          </ac:spMkLst>
        </pc:spChg>
        <pc:spChg chg="mod">
          <ac:chgData name="Judson Santiago" userId="ebb108da2f256286" providerId="LiveId" clId="{5E25C0FD-44D9-4B6B-94B3-66B389BA0017}" dt="2021-08-23T20:53:06.312" v="8289"/>
          <ac:spMkLst>
            <pc:docMk/>
            <pc:sldMk cId="2167584832" sldId="488"/>
            <ac:spMk id="6" creationId="{293513CC-288A-412C-934D-45603FEAAE5C}"/>
          </ac:spMkLst>
        </pc:spChg>
        <pc:spChg chg="mod">
          <ac:chgData name="Judson Santiago" userId="ebb108da2f256286" providerId="LiveId" clId="{5E25C0FD-44D9-4B6B-94B3-66B389BA0017}" dt="2021-08-23T20:53:06.312" v="8289"/>
          <ac:spMkLst>
            <pc:docMk/>
            <pc:sldMk cId="2167584832" sldId="488"/>
            <ac:spMk id="7" creationId="{8AFBAFD2-76E7-4779-BF7E-7F4EBB70B49C}"/>
          </ac:spMkLst>
        </pc:spChg>
        <pc:spChg chg="mod">
          <ac:chgData name="Judson Santiago" userId="ebb108da2f256286" providerId="LiveId" clId="{5E25C0FD-44D9-4B6B-94B3-66B389BA0017}" dt="2021-08-23T20:53:06.312" v="8289"/>
          <ac:spMkLst>
            <pc:docMk/>
            <pc:sldMk cId="2167584832" sldId="488"/>
            <ac:spMk id="10" creationId="{E0276C6A-2B79-4F80-BD70-5131AF4A866F}"/>
          </ac:spMkLst>
        </pc:spChg>
        <pc:spChg chg="add del mod">
          <ac:chgData name="Judson Santiago" userId="ebb108da2f256286" providerId="LiveId" clId="{5E25C0FD-44D9-4B6B-94B3-66B389BA0017}" dt="2021-08-23T20:55:49.762" v="8314" actId="478"/>
          <ac:spMkLst>
            <pc:docMk/>
            <pc:sldMk cId="2167584832" sldId="488"/>
            <ac:spMk id="11" creationId="{DB2A7C5A-3184-44C9-8434-E6C228D23E24}"/>
          </ac:spMkLst>
        </pc:spChg>
        <pc:spChg chg="add del mod">
          <ac:chgData name="Judson Santiago" userId="ebb108da2f256286" providerId="LiveId" clId="{5E25C0FD-44D9-4B6B-94B3-66B389BA0017}" dt="2021-08-23T20:55:49.762" v="8314" actId="478"/>
          <ac:spMkLst>
            <pc:docMk/>
            <pc:sldMk cId="2167584832" sldId="488"/>
            <ac:spMk id="12" creationId="{B1D6AB3F-93C8-427C-9914-C95648F362C6}"/>
          </ac:spMkLst>
        </pc:spChg>
        <pc:spChg chg="add mod">
          <ac:chgData name="Judson Santiago" userId="ebb108da2f256286" providerId="LiveId" clId="{5E25C0FD-44D9-4B6B-94B3-66B389BA0017}" dt="2021-08-25T06:11:43.768" v="20005" actId="1076"/>
          <ac:spMkLst>
            <pc:docMk/>
            <pc:sldMk cId="2167584832" sldId="488"/>
            <ac:spMk id="13" creationId="{2925AE29-2350-40F7-B453-CCEF160ADB0D}"/>
          </ac:spMkLst>
        </pc:spChg>
        <pc:spChg chg="mod topLvl">
          <ac:chgData name="Judson Santiago" userId="ebb108da2f256286" providerId="LiveId" clId="{5E25C0FD-44D9-4B6B-94B3-66B389BA0017}" dt="2021-08-23T21:16:13.030" v="8546" actId="164"/>
          <ac:spMkLst>
            <pc:docMk/>
            <pc:sldMk cId="2167584832" sldId="488"/>
            <ac:spMk id="15" creationId="{B78B003C-2D67-4FF3-9E0C-57B9D6491656}"/>
          </ac:spMkLst>
        </pc:spChg>
        <pc:spChg chg="mod topLvl">
          <ac:chgData name="Judson Santiago" userId="ebb108da2f256286" providerId="LiveId" clId="{5E25C0FD-44D9-4B6B-94B3-66B389BA0017}" dt="2021-08-23T21:16:13.030" v="8546" actId="164"/>
          <ac:spMkLst>
            <pc:docMk/>
            <pc:sldMk cId="2167584832" sldId="488"/>
            <ac:spMk id="16" creationId="{6B689255-41F3-4F49-ACAF-5900C7CA9FC5}"/>
          </ac:spMkLst>
        </pc:spChg>
        <pc:spChg chg="mod topLvl">
          <ac:chgData name="Judson Santiago" userId="ebb108da2f256286" providerId="LiveId" clId="{5E25C0FD-44D9-4B6B-94B3-66B389BA0017}" dt="2021-08-23T21:16:13.030" v="8546" actId="164"/>
          <ac:spMkLst>
            <pc:docMk/>
            <pc:sldMk cId="2167584832" sldId="488"/>
            <ac:spMk id="17" creationId="{1A9ADF7D-CD73-4260-9B31-C2611F0CE251}"/>
          </ac:spMkLst>
        </pc:spChg>
        <pc:spChg chg="mod topLvl">
          <ac:chgData name="Judson Santiago" userId="ebb108da2f256286" providerId="LiveId" clId="{5E25C0FD-44D9-4B6B-94B3-66B389BA0017}" dt="2021-08-23T21:16:13.030" v="8546" actId="164"/>
          <ac:spMkLst>
            <pc:docMk/>
            <pc:sldMk cId="2167584832" sldId="488"/>
            <ac:spMk id="20" creationId="{450AC82E-18BD-4D8B-8116-E509428C540F}"/>
          </ac:spMkLst>
        </pc:spChg>
        <pc:spChg chg="add mod ord">
          <ac:chgData name="Judson Santiago" userId="ebb108da2f256286" providerId="LiveId" clId="{5E25C0FD-44D9-4B6B-94B3-66B389BA0017}" dt="2021-08-25T06:11:23.009" v="20001" actId="164"/>
          <ac:spMkLst>
            <pc:docMk/>
            <pc:sldMk cId="2167584832" sldId="488"/>
            <ac:spMk id="22" creationId="{0FD15E3B-64D2-4035-9CF5-3DEF0872B94E}"/>
          </ac:spMkLst>
        </pc:spChg>
        <pc:spChg chg="add mod">
          <ac:chgData name="Judson Santiago" userId="ebb108da2f256286" providerId="LiveId" clId="{5E25C0FD-44D9-4B6B-94B3-66B389BA0017}" dt="2021-08-23T21:16:13.030" v="8546" actId="164"/>
          <ac:spMkLst>
            <pc:docMk/>
            <pc:sldMk cId="2167584832" sldId="488"/>
            <ac:spMk id="24" creationId="{616DC123-77EC-4A03-878E-4DFC5F3CBCF8}"/>
          </ac:spMkLst>
        </pc:spChg>
        <pc:spChg chg="mod topLvl">
          <ac:chgData name="Judson Santiago" userId="ebb108da2f256286" providerId="LiveId" clId="{5E25C0FD-44D9-4B6B-94B3-66B389BA0017}" dt="2021-08-23T21:16:13.030" v="8546" actId="164"/>
          <ac:spMkLst>
            <pc:docMk/>
            <pc:sldMk cId="2167584832" sldId="488"/>
            <ac:spMk id="26" creationId="{112ABAD5-41F8-4039-BB19-55EEA26B2CD2}"/>
          </ac:spMkLst>
        </pc:spChg>
        <pc:spChg chg="del mod topLvl">
          <ac:chgData name="Judson Santiago" userId="ebb108da2f256286" providerId="LiveId" clId="{5E25C0FD-44D9-4B6B-94B3-66B389BA0017}" dt="2021-08-23T21:13:58.561" v="8517" actId="478"/>
          <ac:spMkLst>
            <pc:docMk/>
            <pc:sldMk cId="2167584832" sldId="488"/>
            <ac:spMk id="27" creationId="{D2179F13-0FB4-47A4-8143-533F945C6CD5}"/>
          </ac:spMkLst>
        </pc:spChg>
        <pc:spChg chg="mod topLvl">
          <ac:chgData name="Judson Santiago" userId="ebb108da2f256286" providerId="LiveId" clId="{5E25C0FD-44D9-4B6B-94B3-66B389BA0017}" dt="2021-08-23T21:16:13.030" v="8546" actId="164"/>
          <ac:spMkLst>
            <pc:docMk/>
            <pc:sldMk cId="2167584832" sldId="488"/>
            <ac:spMk id="29" creationId="{BD5BC981-D479-4853-A49E-062C189C3C5A}"/>
          </ac:spMkLst>
        </pc:spChg>
        <pc:spChg chg="add del mod topLvl">
          <ac:chgData name="Judson Santiago" userId="ebb108da2f256286" providerId="LiveId" clId="{5E25C0FD-44D9-4B6B-94B3-66B389BA0017}" dt="2021-08-23T21:15:04.882" v="8530" actId="478"/>
          <ac:spMkLst>
            <pc:docMk/>
            <pc:sldMk cId="2167584832" sldId="488"/>
            <ac:spMk id="30" creationId="{ECE3B2A8-8475-4FEB-830E-F84494187429}"/>
          </ac:spMkLst>
        </pc:spChg>
        <pc:spChg chg="add mod">
          <ac:chgData name="Judson Santiago" userId="ebb108da2f256286" providerId="LiveId" clId="{5E25C0FD-44D9-4B6B-94B3-66B389BA0017}" dt="2021-08-25T06:11:23.009" v="20001" actId="164"/>
          <ac:spMkLst>
            <pc:docMk/>
            <pc:sldMk cId="2167584832" sldId="488"/>
            <ac:spMk id="35" creationId="{285476C9-8CD3-490E-93B4-F110ED56B647}"/>
          </ac:spMkLst>
        </pc:spChg>
        <pc:grpChg chg="add mod">
          <ac:chgData name="Judson Santiago" userId="ebb108da2f256286" providerId="LiveId" clId="{5E25C0FD-44D9-4B6B-94B3-66B389BA0017}" dt="2021-08-25T06:11:29.940" v="20002" actId="1076"/>
          <ac:grpSpMkLst>
            <pc:docMk/>
            <pc:sldMk cId="2167584832" sldId="488"/>
            <ac:grpSpMk id="4" creationId="{3D875D21-E2D8-417F-88D3-F0CD5E0FC459}"/>
          </ac:grpSpMkLst>
        </pc:grpChg>
        <pc:grpChg chg="add del mod">
          <ac:chgData name="Judson Santiago" userId="ebb108da2f256286" providerId="LiveId" clId="{5E25C0FD-44D9-4B6B-94B3-66B389BA0017}" dt="2021-08-23T21:05:16.972" v="8433" actId="478"/>
          <ac:grpSpMkLst>
            <pc:docMk/>
            <pc:sldMk cId="2167584832" sldId="488"/>
            <ac:grpSpMk id="4" creationId="{4BCAD6B4-C0FA-44FA-83B2-BEDABA48360A}"/>
          </ac:grpSpMkLst>
        </pc:grpChg>
        <pc:grpChg chg="add del mod">
          <ac:chgData name="Judson Santiago" userId="ebb108da2f256286" providerId="LiveId" clId="{5E25C0FD-44D9-4B6B-94B3-66B389BA0017}" dt="2021-08-23T21:12:18.971" v="8507" actId="165"/>
          <ac:grpSpMkLst>
            <pc:docMk/>
            <pc:sldMk cId="2167584832" sldId="488"/>
            <ac:grpSpMk id="14" creationId="{7F9FD0A1-C4AF-45C1-A035-DC3593364540}"/>
          </ac:grpSpMkLst>
        </pc:grpChg>
        <pc:grpChg chg="add del mod ord topLvl">
          <ac:chgData name="Judson Santiago" userId="ebb108da2f256286" providerId="LiveId" clId="{5E25C0FD-44D9-4B6B-94B3-66B389BA0017}" dt="2021-08-23T21:13:58.561" v="8517" actId="478"/>
          <ac:grpSpMkLst>
            <pc:docMk/>
            <pc:sldMk cId="2167584832" sldId="488"/>
            <ac:grpSpMk id="25" creationId="{79AA17F5-78B1-4501-B03B-048AE805B2A8}"/>
          </ac:grpSpMkLst>
        </pc:grpChg>
        <pc:grpChg chg="add del mod topLvl">
          <ac:chgData name="Judson Santiago" userId="ebb108da2f256286" providerId="LiveId" clId="{5E25C0FD-44D9-4B6B-94B3-66B389BA0017}" dt="2021-08-23T21:15:04.882" v="8530" actId="478"/>
          <ac:grpSpMkLst>
            <pc:docMk/>
            <pc:sldMk cId="2167584832" sldId="488"/>
            <ac:grpSpMk id="28" creationId="{E4FDAB30-7F49-4F1F-AF8C-80E8A6F71967}"/>
          </ac:grpSpMkLst>
        </pc:grpChg>
        <pc:grpChg chg="add del mod">
          <ac:chgData name="Judson Santiago" userId="ebb108da2f256286" providerId="LiveId" clId="{5E25C0FD-44D9-4B6B-94B3-66B389BA0017}" dt="2021-08-23T21:13:27.920" v="8513" actId="165"/>
          <ac:grpSpMkLst>
            <pc:docMk/>
            <pc:sldMk cId="2167584832" sldId="488"/>
            <ac:grpSpMk id="33" creationId="{E7EE7A0E-6A83-4F3D-91C9-104EC90AB4FA}"/>
          </ac:grpSpMkLst>
        </pc:grpChg>
        <pc:grpChg chg="add mod">
          <ac:chgData name="Judson Santiago" userId="ebb108da2f256286" providerId="LiveId" clId="{5E25C0FD-44D9-4B6B-94B3-66B389BA0017}" dt="2021-08-25T06:05:44.666" v="19907" actId="1076"/>
          <ac:grpSpMkLst>
            <pc:docMk/>
            <pc:sldMk cId="2167584832" sldId="488"/>
            <ac:grpSpMk id="34" creationId="{F5139B8D-67C1-4E48-8E13-D63A04C7F202}"/>
          </ac:grpSpMkLst>
        </pc:grpChg>
        <pc:cxnChg chg="mod">
          <ac:chgData name="Judson Santiago" userId="ebb108da2f256286" providerId="LiveId" clId="{5E25C0FD-44D9-4B6B-94B3-66B389BA0017}" dt="2021-08-23T20:53:06.312" v="8289"/>
          <ac:cxnSpMkLst>
            <pc:docMk/>
            <pc:sldMk cId="2167584832" sldId="488"/>
            <ac:cxnSpMk id="8" creationId="{4534E970-2697-47D8-8A58-6C9F667CDE9E}"/>
          </ac:cxnSpMkLst>
        </pc:cxnChg>
        <pc:cxnChg chg="mod">
          <ac:chgData name="Judson Santiago" userId="ebb108da2f256286" providerId="LiveId" clId="{5E25C0FD-44D9-4B6B-94B3-66B389BA0017}" dt="2021-08-23T20:53:06.312" v="8289"/>
          <ac:cxnSpMkLst>
            <pc:docMk/>
            <pc:sldMk cId="2167584832" sldId="488"/>
            <ac:cxnSpMk id="9" creationId="{6E29D56E-1A88-4C5A-8DF3-F134445E1B0C}"/>
          </ac:cxnSpMkLst>
        </pc:cxnChg>
        <pc:cxnChg chg="mod topLvl">
          <ac:chgData name="Judson Santiago" userId="ebb108da2f256286" providerId="LiveId" clId="{5E25C0FD-44D9-4B6B-94B3-66B389BA0017}" dt="2021-08-23T21:16:13.030" v="8546" actId="164"/>
          <ac:cxnSpMkLst>
            <pc:docMk/>
            <pc:sldMk cId="2167584832" sldId="488"/>
            <ac:cxnSpMk id="18" creationId="{96D772B7-4F09-4F93-A161-822846A6BC8B}"/>
          </ac:cxnSpMkLst>
        </pc:cxnChg>
        <pc:cxnChg chg="mod topLvl">
          <ac:chgData name="Judson Santiago" userId="ebb108da2f256286" providerId="LiveId" clId="{5E25C0FD-44D9-4B6B-94B3-66B389BA0017}" dt="2021-08-23T21:16:13.030" v="8546" actId="164"/>
          <ac:cxnSpMkLst>
            <pc:docMk/>
            <pc:sldMk cId="2167584832" sldId="488"/>
            <ac:cxnSpMk id="19" creationId="{EA8A12BF-1984-449A-91E3-E2662EA486E4}"/>
          </ac:cxnSpMkLst>
        </pc:cxnChg>
        <pc:cxnChg chg="add mod topLvl">
          <ac:chgData name="Judson Santiago" userId="ebb108da2f256286" providerId="LiveId" clId="{5E25C0FD-44D9-4B6B-94B3-66B389BA0017}" dt="2021-08-23T21:16:13.030" v="8546" actId="164"/>
          <ac:cxnSpMkLst>
            <pc:docMk/>
            <pc:sldMk cId="2167584832" sldId="488"/>
            <ac:cxnSpMk id="21" creationId="{6BFE31A2-566D-4B00-870B-E2C0D08438A5}"/>
          </ac:cxnSpMkLst>
        </pc:cxnChg>
      </pc:sldChg>
      <pc:sldChg chg="addSp delSp modSp new mod modTransition">
        <pc:chgData name="Judson Santiago" userId="ebb108da2f256286" providerId="LiveId" clId="{5E25C0FD-44D9-4B6B-94B3-66B389BA0017}" dt="2021-08-25T06:25:01.622" v="20068" actId="688"/>
        <pc:sldMkLst>
          <pc:docMk/>
          <pc:sldMk cId="2609578501" sldId="489"/>
        </pc:sldMkLst>
        <pc:spChg chg="mod">
          <ac:chgData name="Judson Santiago" userId="ebb108da2f256286" providerId="LiveId" clId="{5E25C0FD-44D9-4B6B-94B3-66B389BA0017}" dt="2021-08-22T05:21:00.894" v="6214" actId="20577"/>
          <ac:spMkLst>
            <pc:docMk/>
            <pc:sldMk cId="2609578501" sldId="489"/>
            <ac:spMk id="2" creationId="{3AAF7F50-CBF6-4074-BF73-76B847497FAA}"/>
          </ac:spMkLst>
        </pc:spChg>
        <pc:spChg chg="mod">
          <ac:chgData name="Judson Santiago" userId="ebb108da2f256286" providerId="LiveId" clId="{5E25C0FD-44D9-4B6B-94B3-66B389BA0017}" dt="2021-08-24T01:31:03.319" v="10995" actId="113"/>
          <ac:spMkLst>
            <pc:docMk/>
            <pc:sldMk cId="2609578501" sldId="489"/>
            <ac:spMk id="3" creationId="{5C5FF721-EA88-459F-B912-85A321D99FAE}"/>
          </ac:spMkLst>
        </pc:spChg>
        <pc:spChg chg="mod topLvl">
          <ac:chgData name="Judson Santiago" userId="ebb108da2f256286" providerId="LiveId" clId="{5E25C0FD-44D9-4B6B-94B3-66B389BA0017}" dt="2021-08-24T01:26:15.820" v="10938" actId="164"/>
          <ac:spMkLst>
            <pc:docMk/>
            <pc:sldMk cId="2609578501" sldId="489"/>
            <ac:spMk id="6" creationId="{C613EFDA-E3EE-4B07-ADB5-3ADB89CD0177}"/>
          </ac:spMkLst>
        </pc:spChg>
        <pc:spChg chg="mod topLvl">
          <ac:chgData name="Judson Santiago" userId="ebb108da2f256286" providerId="LiveId" clId="{5E25C0FD-44D9-4B6B-94B3-66B389BA0017}" dt="2021-08-24T01:26:15.820" v="10938" actId="164"/>
          <ac:spMkLst>
            <pc:docMk/>
            <pc:sldMk cId="2609578501" sldId="489"/>
            <ac:spMk id="7" creationId="{8909C688-3C81-41B7-B710-15B0692FB4C1}"/>
          </ac:spMkLst>
        </pc:spChg>
        <pc:spChg chg="del mod topLvl">
          <ac:chgData name="Judson Santiago" userId="ebb108da2f256286" providerId="LiveId" clId="{5E25C0FD-44D9-4B6B-94B3-66B389BA0017}" dt="2021-08-24T01:17:21.398" v="10872" actId="478"/>
          <ac:spMkLst>
            <pc:docMk/>
            <pc:sldMk cId="2609578501" sldId="489"/>
            <ac:spMk id="8" creationId="{E7A50B74-D570-4557-B638-5B56AF03A41E}"/>
          </ac:spMkLst>
        </pc:spChg>
        <pc:spChg chg="del mod topLvl">
          <ac:chgData name="Judson Santiago" userId="ebb108da2f256286" providerId="LiveId" clId="{5E25C0FD-44D9-4B6B-94B3-66B389BA0017}" dt="2021-08-24T01:18:03.958" v="10880" actId="478"/>
          <ac:spMkLst>
            <pc:docMk/>
            <pc:sldMk cId="2609578501" sldId="489"/>
            <ac:spMk id="12" creationId="{9815DB29-B5A3-4838-AC03-505D8ADA7A44}"/>
          </ac:spMkLst>
        </pc:spChg>
        <pc:spChg chg="mod topLvl">
          <ac:chgData name="Judson Santiago" userId="ebb108da2f256286" providerId="LiveId" clId="{5E25C0FD-44D9-4B6B-94B3-66B389BA0017}" dt="2021-08-25T06:24:49.766" v="20066" actId="1076"/>
          <ac:spMkLst>
            <pc:docMk/>
            <pc:sldMk cId="2609578501" sldId="489"/>
            <ac:spMk id="16" creationId="{6FE7D621-CDF7-447D-874E-FA8DE8129F72}"/>
          </ac:spMkLst>
        </pc:spChg>
        <pc:spChg chg="del mod topLvl">
          <ac:chgData name="Judson Santiago" userId="ebb108da2f256286" providerId="LiveId" clId="{5E25C0FD-44D9-4B6B-94B3-66B389BA0017}" dt="2021-08-24T01:17:23.320" v="10873" actId="478"/>
          <ac:spMkLst>
            <pc:docMk/>
            <pc:sldMk cId="2609578501" sldId="489"/>
            <ac:spMk id="17" creationId="{4F3CD943-2158-44ED-A86B-129C08F5AD4E}"/>
          </ac:spMkLst>
        </pc:spChg>
        <pc:spChg chg="mod topLvl">
          <ac:chgData name="Judson Santiago" userId="ebb108da2f256286" providerId="LiveId" clId="{5E25C0FD-44D9-4B6B-94B3-66B389BA0017}" dt="2021-08-25T06:24:52.875" v="20067" actId="1076"/>
          <ac:spMkLst>
            <pc:docMk/>
            <pc:sldMk cId="2609578501" sldId="489"/>
            <ac:spMk id="18" creationId="{D70694BD-68B1-4225-85A8-DCF4A1BA4E4D}"/>
          </ac:spMkLst>
        </pc:spChg>
        <pc:spChg chg="del mod topLvl">
          <ac:chgData name="Judson Santiago" userId="ebb108da2f256286" providerId="LiveId" clId="{5E25C0FD-44D9-4B6B-94B3-66B389BA0017}" dt="2021-08-24T01:17:27.179" v="10875" actId="478"/>
          <ac:spMkLst>
            <pc:docMk/>
            <pc:sldMk cId="2609578501" sldId="489"/>
            <ac:spMk id="19" creationId="{119A3663-D1DD-4E17-A8D0-A8B411F6A396}"/>
          </ac:spMkLst>
        </pc:spChg>
        <pc:spChg chg="del mod topLvl">
          <ac:chgData name="Judson Santiago" userId="ebb108da2f256286" providerId="LiveId" clId="{5E25C0FD-44D9-4B6B-94B3-66B389BA0017}" dt="2021-08-24T01:17:25.289" v="10874" actId="478"/>
          <ac:spMkLst>
            <pc:docMk/>
            <pc:sldMk cId="2609578501" sldId="489"/>
            <ac:spMk id="20" creationId="{14BC2063-AD19-40FB-8838-9FA315AB146D}"/>
          </ac:spMkLst>
        </pc:spChg>
        <pc:spChg chg="add mod ord">
          <ac:chgData name="Judson Santiago" userId="ebb108da2f256286" providerId="LiveId" clId="{5E25C0FD-44D9-4B6B-94B3-66B389BA0017}" dt="2021-08-24T01:26:15.820" v="10938" actId="164"/>
          <ac:spMkLst>
            <pc:docMk/>
            <pc:sldMk cId="2609578501" sldId="489"/>
            <ac:spMk id="21" creationId="{9723FD9C-9A9F-4C94-899B-4A86E7B76068}"/>
          </ac:spMkLst>
        </pc:spChg>
        <pc:spChg chg="add del mod">
          <ac:chgData name="Judson Santiago" userId="ebb108da2f256286" providerId="LiveId" clId="{5E25C0FD-44D9-4B6B-94B3-66B389BA0017}" dt="2021-08-24T01:18:34.376" v="10888" actId="21"/>
          <ac:spMkLst>
            <pc:docMk/>
            <pc:sldMk cId="2609578501" sldId="489"/>
            <ac:spMk id="22" creationId="{B617E8B2-F7F7-4D98-9245-EFD945D2A0FB}"/>
          </ac:spMkLst>
        </pc:spChg>
        <pc:spChg chg="add mod ord">
          <ac:chgData name="Judson Santiago" userId="ebb108da2f256286" providerId="LiveId" clId="{5E25C0FD-44D9-4B6B-94B3-66B389BA0017}" dt="2021-08-24T01:26:15.820" v="10938" actId="164"/>
          <ac:spMkLst>
            <pc:docMk/>
            <pc:sldMk cId="2609578501" sldId="489"/>
            <ac:spMk id="26" creationId="{8F35D06F-2848-43CD-954E-76173D935F30}"/>
          </ac:spMkLst>
        </pc:spChg>
        <pc:spChg chg="add mod">
          <ac:chgData name="Judson Santiago" userId="ebb108da2f256286" providerId="LiveId" clId="{5E25C0FD-44D9-4B6B-94B3-66B389BA0017}" dt="2021-08-25T06:25:01.622" v="20068" actId="688"/>
          <ac:spMkLst>
            <pc:docMk/>
            <pc:sldMk cId="2609578501" sldId="489"/>
            <ac:spMk id="34" creationId="{5AFD67C1-38B5-4922-90A9-B35D5C1D2882}"/>
          </ac:spMkLst>
        </pc:spChg>
        <pc:spChg chg="mod">
          <ac:chgData name="Judson Santiago" userId="ebb108da2f256286" providerId="LiveId" clId="{5E25C0FD-44D9-4B6B-94B3-66B389BA0017}" dt="2021-08-24T01:26:22.867" v="10940"/>
          <ac:spMkLst>
            <pc:docMk/>
            <pc:sldMk cId="2609578501" sldId="489"/>
            <ac:spMk id="41" creationId="{59979CDB-8419-4D7D-B822-3DC9A2539D4F}"/>
          </ac:spMkLst>
        </pc:spChg>
        <pc:spChg chg="mod">
          <ac:chgData name="Judson Santiago" userId="ebb108da2f256286" providerId="LiveId" clId="{5E25C0FD-44D9-4B6B-94B3-66B389BA0017}" dt="2021-08-24T01:26:22.867" v="10940"/>
          <ac:spMkLst>
            <pc:docMk/>
            <pc:sldMk cId="2609578501" sldId="489"/>
            <ac:spMk id="42" creationId="{5C45944D-2964-4002-8C12-02CD00EE6045}"/>
          </ac:spMkLst>
        </pc:spChg>
        <pc:spChg chg="mod">
          <ac:chgData name="Judson Santiago" userId="ebb108da2f256286" providerId="LiveId" clId="{5E25C0FD-44D9-4B6B-94B3-66B389BA0017}" dt="2021-08-25T06:24:46.156" v="20065" actId="1076"/>
          <ac:spMkLst>
            <pc:docMk/>
            <pc:sldMk cId="2609578501" sldId="489"/>
            <ac:spMk id="45" creationId="{CD3ACA75-06CB-401B-9EBA-6F046D09CFCF}"/>
          </ac:spMkLst>
        </pc:spChg>
        <pc:spChg chg="mod">
          <ac:chgData name="Judson Santiago" userId="ebb108da2f256286" providerId="LiveId" clId="{5E25C0FD-44D9-4B6B-94B3-66B389BA0017}" dt="2021-08-25T06:24:42.672" v="20064" actId="1076"/>
          <ac:spMkLst>
            <pc:docMk/>
            <pc:sldMk cId="2609578501" sldId="489"/>
            <ac:spMk id="46" creationId="{AF816D61-0058-4B8B-B65E-106EFBDCC51D}"/>
          </ac:spMkLst>
        </pc:spChg>
        <pc:spChg chg="mod">
          <ac:chgData name="Judson Santiago" userId="ebb108da2f256286" providerId="LiveId" clId="{5E25C0FD-44D9-4B6B-94B3-66B389BA0017}" dt="2021-08-25T06:22:56.928" v="20052" actId="403"/>
          <ac:spMkLst>
            <pc:docMk/>
            <pc:sldMk cId="2609578501" sldId="489"/>
            <ac:spMk id="50" creationId="{0AF05E42-E667-4A5A-B6E9-DCBB7B08F0D5}"/>
          </ac:spMkLst>
        </pc:spChg>
        <pc:spChg chg="mod">
          <ac:chgData name="Judson Santiago" userId="ebb108da2f256286" providerId="LiveId" clId="{5E25C0FD-44D9-4B6B-94B3-66B389BA0017}" dt="2021-08-24T01:26:22.867" v="10940"/>
          <ac:spMkLst>
            <pc:docMk/>
            <pc:sldMk cId="2609578501" sldId="489"/>
            <ac:spMk id="51" creationId="{2694724B-52D0-43F5-83EB-9D2BB50A04DC}"/>
          </ac:spMkLst>
        </pc:spChg>
        <pc:spChg chg="mod">
          <ac:chgData name="Judson Santiago" userId="ebb108da2f256286" providerId="LiveId" clId="{5E25C0FD-44D9-4B6B-94B3-66B389BA0017}" dt="2021-08-24T01:26:22.867" v="10940"/>
          <ac:spMkLst>
            <pc:docMk/>
            <pc:sldMk cId="2609578501" sldId="489"/>
            <ac:spMk id="52" creationId="{0AE1C94F-2D6A-4050-B402-26FBE0A546D7}"/>
          </ac:spMkLst>
        </pc:spChg>
        <pc:grpChg chg="add del mod">
          <ac:chgData name="Judson Santiago" userId="ebb108da2f256286" providerId="LiveId" clId="{5E25C0FD-44D9-4B6B-94B3-66B389BA0017}" dt="2021-08-24T01:16:57.289" v="10871" actId="165"/>
          <ac:grpSpMkLst>
            <pc:docMk/>
            <pc:sldMk cId="2609578501" sldId="489"/>
            <ac:grpSpMk id="4" creationId="{570187B7-C888-4601-AC19-4FD753B3830E}"/>
          </ac:grpSpMkLst>
        </pc:grpChg>
        <pc:grpChg chg="add mod">
          <ac:chgData name="Judson Santiago" userId="ebb108da2f256286" providerId="LiveId" clId="{5E25C0FD-44D9-4B6B-94B3-66B389BA0017}" dt="2021-08-24T01:26:35.112" v="10942" actId="555"/>
          <ac:grpSpMkLst>
            <pc:docMk/>
            <pc:sldMk cId="2609578501" sldId="489"/>
            <ac:grpSpMk id="39" creationId="{CC697160-81F7-450C-B6A3-E0FB5788351F}"/>
          </ac:grpSpMkLst>
        </pc:grpChg>
        <pc:grpChg chg="add mod">
          <ac:chgData name="Judson Santiago" userId="ebb108da2f256286" providerId="LiveId" clId="{5E25C0FD-44D9-4B6B-94B3-66B389BA0017}" dt="2021-08-24T01:26:35.112" v="10942" actId="555"/>
          <ac:grpSpMkLst>
            <pc:docMk/>
            <pc:sldMk cId="2609578501" sldId="489"/>
            <ac:grpSpMk id="40" creationId="{DE05F1CE-EF0C-4232-80D8-DB4874B44512}"/>
          </ac:grpSpMkLst>
        </pc:grpChg>
        <pc:cxnChg chg="del mod topLvl">
          <ac:chgData name="Judson Santiago" userId="ebb108da2f256286" providerId="LiveId" clId="{5E25C0FD-44D9-4B6B-94B3-66B389BA0017}" dt="2021-08-24T01:18:11.004" v="10883" actId="478"/>
          <ac:cxnSpMkLst>
            <pc:docMk/>
            <pc:sldMk cId="2609578501" sldId="489"/>
            <ac:cxnSpMk id="5" creationId="{589CFA5E-5888-4D01-B04F-7BD0A0ABE150}"/>
          </ac:cxnSpMkLst>
        </pc:cxnChg>
        <pc:cxnChg chg="mod topLvl">
          <ac:chgData name="Judson Santiago" userId="ebb108da2f256286" providerId="LiveId" clId="{5E25C0FD-44D9-4B6B-94B3-66B389BA0017}" dt="2021-08-24T01:26:15.820" v="10938" actId="164"/>
          <ac:cxnSpMkLst>
            <pc:docMk/>
            <pc:sldMk cId="2609578501" sldId="489"/>
            <ac:cxnSpMk id="9" creationId="{3521A831-96C9-47C6-A19A-AB08D7EE47A2}"/>
          </ac:cxnSpMkLst>
        </pc:cxnChg>
        <pc:cxnChg chg="mod topLvl">
          <ac:chgData name="Judson Santiago" userId="ebb108da2f256286" providerId="LiveId" clId="{5E25C0FD-44D9-4B6B-94B3-66B389BA0017}" dt="2021-08-24T01:26:15.820" v="10938" actId="164"/>
          <ac:cxnSpMkLst>
            <pc:docMk/>
            <pc:sldMk cId="2609578501" sldId="489"/>
            <ac:cxnSpMk id="10" creationId="{2C8D8089-06DB-4FD3-8CA7-23DE96F86F99}"/>
          </ac:cxnSpMkLst>
        </pc:cxnChg>
        <pc:cxnChg chg="del mod topLvl">
          <ac:chgData name="Judson Santiago" userId="ebb108da2f256286" providerId="LiveId" clId="{5E25C0FD-44D9-4B6B-94B3-66B389BA0017}" dt="2021-08-24T01:18:04.738" v="10881" actId="478"/>
          <ac:cxnSpMkLst>
            <pc:docMk/>
            <pc:sldMk cId="2609578501" sldId="489"/>
            <ac:cxnSpMk id="11" creationId="{5C7EAA7D-0B51-4628-AAE9-52F49A3CD997}"/>
          </ac:cxnSpMkLst>
        </pc:cxnChg>
        <pc:cxnChg chg="mod ord topLvl">
          <ac:chgData name="Judson Santiago" userId="ebb108da2f256286" providerId="LiveId" clId="{5E25C0FD-44D9-4B6B-94B3-66B389BA0017}" dt="2021-08-24T01:30:07.369" v="10982" actId="14100"/>
          <ac:cxnSpMkLst>
            <pc:docMk/>
            <pc:sldMk cId="2609578501" sldId="489"/>
            <ac:cxnSpMk id="13" creationId="{97B43712-8C0F-4726-80A5-A9C4356EEC04}"/>
          </ac:cxnSpMkLst>
        </pc:cxnChg>
        <pc:cxnChg chg="del mod topLvl">
          <ac:chgData name="Judson Santiago" userId="ebb108da2f256286" providerId="LiveId" clId="{5E25C0FD-44D9-4B6B-94B3-66B389BA0017}" dt="2021-08-24T01:18:11.004" v="10883" actId="478"/>
          <ac:cxnSpMkLst>
            <pc:docMk/>
            <pc:sldMk cId="2609578501" sldId="489"/>
            <ac:cxnSpMk id="14" creationId="{C822D49A-0EED-4CEF-B9A4-BAE04C5955D4}"/>
          </ac:cxnSpMkLst>
        </pc:cxnChg>
        <pc:cxnChg chg="del mod topLvl">
          <ac:chgData name="Judson Santiago" userId="ebb108da2f256286" providerId="LiveId" clId="{5E25C0FD-44D9-4B6B-94B3-66B389BA0017}" dt="2021-08-24T01:18:11.004" v="10883" actId="478"/>
          <ac:cxnSpMkLst>
            <pc:docMk/>
            <pc:sldMk cId="2609578501" sldId="489"/>
            <ac:cxnSpMk id="15" creationId="{4B8DC65F-832A-4DD4-A833-DD893A3C87E8}"/>
          </ac:cxnSpMkLst>
        </pc:cxnChg>
        <pc:cxnChg chg="add mod ord">
          <ac:chgData name="Judson Santiago" userId="ebb108da2f256286" providerId="LiveId" clId="{5E25C0FD-44D9-4B6B-94B3-66B389BA0017}" dt="2021-08-24T01:29:44.577" v="10979" actId="14100"/>
          <ac:cxnSpMkLst>
            <pc:docMk/>
            <pc:sldMk cId="2609578501" sldId="489"/>
            <ac:cxnSpMk id="23" creationId="{CE689A9B-8AF9-4B93-8F02-5B49CA16CD7C}"/>
          </ac:cxnSpMkLst>
        </pc:cxnChg>
        <pc:cxnChg chg="add del mod">
          <ac:chgData name="Judson Santiago" userId="ebb108da2f256286" providerId="LiveId" clId="{5E25C0FD-44D9-4B6B-94B3-66B389BA0017}" dt="2021-08-24T01:23:23.173" v="10913" actId="21"/>
          <ac:cxnSpMkLst>
            <pc:docMk/>
            <pc:sldMk cId="2609578501" sldId="489"/>
            <ac:cxnSpMk id="27" creationId="{4860C141-C64D-4D25-B4B9-386E508B2737}"/>
          </ac:cxnSpMkLst>
        </pc:cxnChg>
        <pc:cxnChg chg="add mod">
          <ac:chgData name="Judson Santiago" userId="ebb108da2f256286" providerId="LiveId" clId="{5E25C0FD-44D9-4B6B-94B3-66B389BA0017}" dt="2021-08-24T01:26:15.820" v="10938" actId="164"/>
          <ac:cxnSpMkLst>
            <pc:docMk/>
            <pc:sldMk cId="2609578501" sldId="489"/>
            <ac:cxnSpMk id="33" creationId="{80BF2C1A-E9F6-4DFE-ABC6-1F1BA0B66FA0}"/>
          </ac:cxnSpMkLst>
        </pc:cxnChg>
        <pc:cxnChg chg="mod">
          <ac:chgData name="Judson Santiago" userId="ebb108da2f256286" providerId="LiveId" clId="{5E25C0FD-44D9-4B6B-94B3-66B389BA0017}" dt="2021-08-24T01:26:22.867" v="10940"/>
          <ac:cxnSpMkLst>
            <pc:docMk/>
            <pc:sldMk cId="2609578501" sldId="489"/>
            <ac:cxnSpMk id="43" creationId="{0995375B-2440-40F2-862F-FE04BFABEBC8}"/>
          </ac:cxnSpMkLst>
        </pc:cxnChg>
        <pc:cxnChg chg="mod">
          <ac:chgData name="Judson Santiago" userId="ebb108da2f256286" providerId="LiveId" clId="{5E25C0FD-44D9-4B6B-94B3-66B389BA0017}" dt="2021-08-24T01:26:22.867" v="10940"/>
          <ac:cxnSpMkLst>
            <pc:docMk/>
            <pc:sldMk cId="2609578501" sldId="489"/>
            <ac:cxnSpMk id="44" creationId="{C32615A7-3D65-4826-BED1-263AFAFCBA80}"/>
          </ac:cxnSpMkLst>
        </pc:cxnChg>
        <pc:cxnChg chg="mod">
          <ac:chgData name="Judson Santiago" userId="ebb108da2f256286" providerId="LiveId" clId="{5E25C0FD-44D9-4B6B-94B3-66B389BA0017}" dt="2021-08-24T01:28:58.998" v="10976" actId="208"/>
          <ac:cxnSpMkLst>
            <pc:docMk/>
            <pc:sldMk cId="2609578501" sldId="489"/>
            <ac:cxnSpMk id="47" creationId="{85F524CD-7BC6-4BA4-B15B-E7232E4F747E}"/>
          </ac:cxnSpMkLst>
        </pc:cxnChg>
        <pc:cxnChg chg="mod">
          <ac:chgData name="Judson Santiago" userId="ebb108da2f256286" providerId="LiveId" clId="{5E25C0FD-44D9-4B6B-94B3-66B389BA0017}" dt="2021-08-24T01:30:00.869" v="10981" actId="14100"/>
          <ac:cxnSpMkLst>
            <pc:docMk/>
            <pc:sldMk cId="2609578501" sldId="489"/>
            <ac:cxnSpMk id="48" creationId="{4245DA83-5DB2-4BD5-892C-5B1335392367}"/>
          </ac:cxnSpMkLst>
        </pc:cxnChg>
        <pc:cxnChg chg="mod ord">
          <ac:chgData name="Judson Santiago" userId="ebb108da2f256286" providerId="LiveId" clId="{5E25C0FD-44D9-4B6B-94B3-66B389BA0017}" dt="2021-08-24T01:29:37.499" v="10978" actId="14100"/>
          <ac:cxnSpMkLst>
            <pc:docMk/>
            <pc:sldMk cId="2609578501" sldId="489"/>
            <ac:cxnSpMk id="49" creationId="{F2B820F6-846E-43A1-9B05-447A708F7534}"/>
          </ac:cxnSpMkLst>
        </pc:cxnChg>
      </pc:sldChg>
      <pc:sldChg chg="addSp delSp modSp new mod modTransition modNotesTx">
        <pc:chgData name="Judson Santiago" userId="ebb108da2f256286" providerId="LiveId" clId="{5E25C0FD-44D9-4B6B-94B3-66B389BA0017}" dt="2021-08-25T06:29:48.340" v="20141" actId="20577"/>
        <pc:sldMkLst>
          <pc:docMk/>
          <pc:sldMk cId="3152510960" sldId="490"/>
        </pc:sldMkLst>
        <pc:spChg chg="mod">
          <ac:chgData name="Judson Santiago" userId="ebb108da2f256286" providerId="LiveId" clId="{5E25C0FD-44D9-4B6B-94B3-66B389BA0017}" dt="2021-08-24T03:18:22.499" v="12532" actId="20577"/>
          <ac:spMkLst>
            <pc:docMk/>
            <pc:sldMk cId="3152510960" sldId="490"/>
            <ac:spMk id="2" creationId="{5D3D9CCC-30F2-465C-943D-7654CB1F944D}"/>
          </ac:spMkLst>
        </pc:spChg>
        <pc:spChg chg="mod">
          <ac:chgData name="Judson Santiago" userId="ebb108da2f256286" providerId="LiveId" clId="{5E25C0FD-44D9-4B6B-94B3-66B389BA0017}" dt="2021-08-24T02:15:54.374" v="11485" actId="20577"/>
          <ac:spMkLst>
            <pc:docMk/>
            <pc:sldMk cId="3152510960" sldId="490"/>
            <ac:spMk id="3" creationId="{E9888012-EFBA-4DD0-BCDB-E1B983065ABC}"/>
          </ac:spMkLst>
        </pc:spChg>
        <pc:spChg chg="add mod">
          <ac:chgData name="Judson Santiago" userId="ebb108da2f256286" providerId="LiveId" clId="{5E25C0FD-44D9-4B6B-94B3-66B389BA0017}" dt="2021-08-24T02:14:57.046" v="11473" actId="1076"/>
          <ac:spMkLst>
            <pc:docMk/>
            <pc:sldMk cId="3152510960" sldId="490"/>
            <ac:spMk id="5" creationId="{3A5687DB-AB51-415C-BA1A-CB8C1832C2B7}"/>
          </ac:spMkLst>
        </pc:spChg>
        <pc:spChg chg="add del mod">
          <ac:chgData name="Judson Santiago" userId="ebb108da2f256286" providerId="LiveId" clId="{5E25C0FD-44D9-4B6B-94B3-66B389BA0017}" dt="2021-08-24T02:11:59.155" v="11428" actId="478"/>
          <ac:spMkLst>
            <pc:docMk/>
            <pc:sldMk cId="3152510960" sldId="490"/>
            <ac:spMk id="7" creationId="{E0B43D92-E7F1-41EA-AA8B-5BCD18332F32}"/>
          </ac:spMkLst>
        </pc:spChg>
        <pc:spChg chg="add mod">
          <ac:chgData name="Judson Santiago" userId="ebb108da2f256286" providerId="LiveId" clId="{5E25C0FD-44D9-4B6B-94B3-66B389BA0017}" dt="2021-08-24T02:17:32.159" v="11528" actId="1038"/>
          <ac:spMkLst>
            <pc:docMk/>
            <pc:sldMk cId="3152510960" sldId="490"/>
            <ac:spMk id="8" creationId="{2D734ACA-EEE5-4212-861C-717424B2671F}"/>
          </ac:spMkLst>
        </pc:spChg>
        <pc:graphicFrameChg chg="add mod modGraphic">
          <ac:chgData name="Judson Santiago" userId="ebb108da2f256286" providerId="LiveId" clId="{5E25C0FD-44D9-4B6B-94B3-66B389BA0017}" dt="2021-08-24T02:14:00.387" v="11460" actId="1076"/>
          <ac:graphicFrameMkLst>
            <pc:docMk/>
            <pc:sldMk cId="3152510960" sldId="490"/>
            <ac:graphicFrameMk id="6" creationId="{CDA582A6-B970-4219-8F75-A7281B9F768B}"/>
          </ac:graphicFrameMkLst>
        </pc:graphicFrameChg>
        <pc:graphicFrameChg chg="add mod modGraphic">
          <ac:chgData name="Judson Santiago" userId="ebb108da2f256286" providerId="LiveId" clId="{5E25C0FD-44D9-4B6B-94B3-66B389BA0017}" dt="2021-08-24T02:17:32.159" v="11528" actId="1038"/>
          <ac:graphicFrameMkLst>
            <pc:docMk/>
            <pc:sldMk cId="3152510960" sldId="490"/>
            <ac:graphicFrameMk id="9" creationId="{49AFCE18-B329-4514-BACB-4C1A2F2564D6}"/>
          </ac:graphicFrameMkLst>
        </pc:graphicFrameChg>
      </pc:sldChg>
      <pc:sldChg chg="modSp mod modTransition">
        <pc:chgData name="Judson Santiago" userId="ebb108da2f256286" providerId="LiveId" clId="{5E25C0FD-44D9-4B6B-94B3-66B389BA0017}" dt="2021-08-25T05:30:31.818" v="19861" actId="207"/>
        <pc:sldMkLst>
          <pc:docMk/>
          <pc:sldMk cId="872117275" sldId="491"/>
        </pc:sldMkLst>
        <pc:spChg chg="mod">
          <ac:chgData name="Judson Santiago" userId="ebb108da2f256286" providerId="LiveId" clId="{5E25C0FD-44D9-4B6B-94B3-66B389BA0017}" dt="2021-08-25T05:28:09.852" v="19851" actId="20577"/>
          <ac:spMkLst>
            <pc:docMk/>
            <pc:sldMk cId="872117275" sldId="491"/>
            <ac:spMk id="3" creationId="{EF34ED2D-2E0D-1C4C-9382-CEA44664205A}"/>
          </ac:spMkLst>
        </pc:spChg>
        <pc:spChg chg="mod">
          <ac:chgData name="Judson Santiago" userId="ebb108da2f256286" providerId="LiveId" clId="{5E25C0FD-44D9-4B6B-94B3-66B389BA0017}" dt="2021-08-25T05:30:31.818" v="19861" actId="207"/>
          <ac:spMkLst>
            <pc:docMk/>
            <pc:sldMk cId="872117275" sldId="491"/>
            <ac:spMk id="4" creationId="{7FC8489B-ACEC-8D49-A9A9-4947FB6203C3}"/>
          </ac:spMkLst>
        </pc:spChg>
        <pc:spChg chg="mod">
          <ac:chgData name="Judson Santiago" userId="ebb108da2f256286" providerId="LiveId" clId="{5E25C0FD-44D9-4B6B-94B3-66B389BA0017}" dt="2021-08-25T05:29:38.273" v="19852"/>
          <ac:spMkLst>
            <pc:docMk/>
            <pc:sldMk cId="872117275" sldId="491"/>
            <ac:spMk id="7" creationId="{2C1DCA4E-BB7E-9F42-A04B-A3EDC15477C3}"/>
          </ac:spMkLst>
        </pc:spChg>
        <pc:spChg chg="mod">
          <ac:chgData name="Judson Santiago" userId="ebb108da2f256286" providerId="LiveId" clId="{5E25C0FD-44D9-4B6B-94B3-66B389BA0017}" dt="2021-08-25T05:29:54.764" v="19854" actId="1076"/>
          <ac:spMkLst>
            <pc:docMk/>
            <pc:sldMk cId="872117275" sldId="491"/>
            <ac:spMk id="8" creationId="{F2E5218A-A332-1D4F-BD85-65E4AD8802B0}"/>
          </ac:spMkLst>
        </pc:spChg>
        <pc:spChg chg="mod">
          <ac:chgData name="Judson Santiago" userId="ebb108da2f256286" providerId="LiveId" clId="{5E25C0FD-44D9-4B6B-94B3-66B389BA0017}" dt="2021-08-25T05:30:13.154" v="19858" actId="1076"/>
          <ac:spMkLst>
            <pc:docMk/>
            <pc:sldMk cId="872117275" sldId="491"/>
            <ac:spMk id="9" creationId="{B050D419-B99A-C44E-AF1B-350726AF97B8}"/>
          </ac:spMkLst>
        </pc:spChg>
        <pc:spChg chg="mod">
          <ac:chgData name="Judson Santiago" userId="ebb108da2f256286" providerId="LiveId" clId="{5E25C0FD-44D9-4B6B-94B3-66B389BA0017}" dt="2021-08-25T05:30:00.712" v="19856" actId="1076"/>
          <ac:spMkLst>
            <pc:docMk/>
            <pc:sldMk cId="872117275" sldId="491"/>
            <ac:spMk id="13" creationId="{DB404919-0B24-F94E-A948-9BFE9AA3C0E6}"/>
          </ac:spMkLst>
        </pc:spChg>
        <pc:spChg chg="mod">
          <ac:chgData name="Judson Santiago" userId="ebb108da2f256286" providerId="LiveId" clId="{5E25C0FD-44D9-4B6B-94B3-66B389BA0017}" dt="2021-08-25T05:29:38.273" v="19852"/>
          <ac:spMkLst>
            <pc:docMk/>
            <pc:sldMk cId="872117275" sldId="491"/>
            <ac:spMk id="20" creationId="{3BF7E50F-7B8A-F041-AFC8-BE4A55F1D311}"/>
          </ac:spMkLst>
        </pc:spChg>
        <pc:spChg chg="mod">
          <ac:chgData name="Judson Santiago" userId="ebb108da2f256286" providerId="LiveId" clId="{5E25C0FD-44D9-4B6B-94B3-66B389BA0017}" dt="2021-08-25T05:29:38.273" v="19852"/>
          <ac:spMkLst>
            <pc:docMk/>
            <pc:sldMk cId="872117275" sldId="491"/>
            <ac:spMk id="28" creationId="{8E8F004A-47B3-8A4B-A4BD-0AE5E6E4EB2E}"/>
          </ac:spMkLst>
        </pc:spChg>
        <pc:grpChg chg="mod">
          <ac:chgData name="Judson Santiago" userId="ebb108da2f256286" providerId="LiveId" clId="{5E25C0FD-44D9-4B6B-94B3-66B389BA0017}" dt="2021-08-25T05:30:05.322" v="19857" actId="1076"/>
          <ac:grpSpMkLst>
            <pc:docMk/>
            <pc:sldMk cId="872117275" sldId="491"/>
            <ac:grpSpMk id="29" creationId="{0EB1B913-1AF0-0949-8637-90787167887F}"/>
          </ac:grpSpMkLst>
        </pc:grpChg>
        <pc:cxnChg chg="mod">
          <ac:chgData name="Judson Santiago" userId="ebb108da2f256286" providerId="LiveId" clId="{5E25C0FD-44D9-4B6B-94B3-66B389BA0017}" dt="2021-08-25T05:29:38.273" v="19852"/>
          <ac:cxnSpMkLst>
            <pc:docMk/>
            <pc:sldMk cId="872117275" sldId="491"/>
            <ac:cxnSpMk id="6" creationId="{5595D570-6672-C248-8537-73BED309A1D4}"/>
          </ac:cxnSpMkLst>
        </pc:cxnChg>
        <pc:cxnChg chg="mod">
          <ac:chgData name="Judson Santiago" userId="ebb108da2f256286" providerId="LiveId" clId="{5E25C0FD-44D9-4B6B-94B3-66B389BA0017}" dt="2021-08-25T05:29:38.273" v="19852"/>
          <ac:cxnSpMkLst>
            <pc:docMk/>
            <pc:sldMk cId="872117275" sldId="491"/>
            <ac:cxnSpMk id="10" creationId="{F3737E16-262E-604D-8C34-1E3843677506}"/>
          </ac:cxnSpMkLst>
        </pc:cxnChg>
        <pc:cxnChg chg="mod">
          <ac:chgData name="Judson Santiago" userId="ebb108da2f256286" providerId="LiveId" clId="{5E25C0FD-44D9-4B6B-94B3-66B389BA0017}" dt="2021-08-25T05:29:50.537" v="19853" actId="14100"/>
          <ac:cxnSpMkLst>
            <pc:docMk/>
            <pc:sldMk cId="872117275" sldId="491"/>
            <ac:cxnSpMk id="11" creationId="{A6D41D82-B1F2-F845-BC62-61480A17A36F}"/>
          </ac:cxnSpMkLst>
        </pc:cxnChg>
        <pc:cxnChg chg="mod">
          <ac:chgData name="Judson Santiago" userId="ebb108da2f256286" providerId="LiveId" clId="{5E25C0FD-44D9-4B6B-94B3-66B389BA0017}" dt="2021-08-25T05:29:57.738" v="19855" actId="14100"/>
          <ac:cxnSpMkLst>
            <pc:docMk/>
            <pc:sldMk cId="872117275" sldId="491"/>
            <ac:cxnSpMk id="12" creationId="{309A77B5-9850-E74B-BF15-CE873BA4EB9C}"/>
          </ac:cxnSpMkLst>
        </pc:cxnChg>
        <pc:cxnChg chg="mod ord">
          <ac:chgData name="Judson Santiago" userId="ebb108da2f256286" providerId="LiveId" clId="{5E25C0FD-44D9-4B6B-94B3-66B389BA0017}" dt="2021-08-25T05:29:38.273" v="19852"/>
          <ac:cxnSpMkLst>
            <pc:docMk/>
            <pc:sldMk cId="872117275" sldId="491"/>
            <ac:cxnSpMk id="14" creationId="{E70FBE91-7709-2F4B-A026-85DEB171B37D}"/>
          </ac:cxnSpMkLst>
        </pc:cxnChg>
        <pc:cxnChg chg="mod ord">
          <ac:chgData name="Judson Santiago" userId="ebb108da2f256286" providerId="LiveId" clId="{5E25C0FD-44D9-4B6B-94B3-66B389BA0017}" dt="2021-08-25T05:29:38.273" v="19852"/>
          <ac:cxnSpMkLst>
            <pc:docMk/>
            <pc:sldMk cId="872117275" sldId="491"/>
            <ac:cxnSpMk id="15" creationId="{1B241FC1-EBD5-F84F-BCCA-A6536D7FABCD}"/>
          </ac:cxnSpMkLst>
        </pc:cxnChg>
        <pc:cxnChg chg="mod">
          <ac:chgData name="Judson Santiago" userId="ebb108da2f256286" providerId="LiveId" clId="{5E25C0FD-44D9-4B6B-94B3-66B389BA0017}" dt="2021-08-25T05:29:38.273" v="19852"/>
          <ac:cxnSpMkLst>
            <pc:docMk/>
            <pc:sldMk cId="872117275" sldId="491"/>
            <ac:cxnSpMk id="16" creationId="{E32977BB-D6DF-C74F-BC41-B2B0C2195B55}"/>
          </ac:cxnSpMkLst>
        </pc:cxnChg>
        <pc:cxnChg chg="mod">
          <ac:chgData name="Judson Santiago" userId="ebb108da2f256286" providerId="LiveId" clId="{5E25C0FD-44D9-4B6B-94B3-66B389BA0017}" dt="2021-08-25T05:29:38.273" v="19852"/>
          <ac:cxnSpMkLst>
            <pc:docMk/>
            <pc:sldMk cId="872117275" sldId="491"/>
            <ac:cxnSpMk id="26" creationId="{92201309-E68E-E847-A5FB-F03FC3DF8FDB}"/>
          </ac:cxnSpMkLst>
        </pc:cxnChg>
      </pc:sldChg>
      <pc:sldChg chg="modSp mod modTransition">
        <pc:chgData name="Judson Santiago" userId="ebb108da2f256286" providerId="LiveId" clId="{5E25C0FD-44D9-4B6B-94B3-66B389BA0017}" dt="2021-08-25T01:01:33.062" v="18980"/>
        <pc:sldMkLst>
          <pc:docMk/>
          <pc:sldMk cId="1706458391" sldId="492"/>
        </pc:sldMkLst>
        <pc:spChg chg="mod">
          <ac:chgData name="Judson Santiago" userId="ebb108da2f256286" providerId="LiveId" clId="{5E25C0FD-44D9-4B6B-94B3-66B389BA0017}" dt="2021-08-23T20:13:32.419" v="7675" actId="207"/>
          <ac:spMkLst>
            <pc:docMk/>
            <pc:sldMk cId="1706458391" sldId="492"/>
            <ac:spMk id="3" creationId="{4B882D63-9738-2841-ABA3-2D56DF7683F8}"/>
          </ac:spMkLst>
        </pc:spChg>
      </pc:sldChg>
      <pc:sldChg chg="addSp delSp modSp new mod modTransition">
        <pc:chgData name="Judson Santiago" userId="ebb108da2f256286" providerId="LiveId" clId="{5E25C0FD-44D9-4B6B-94B3-66B389BA0017}" dt="2021-08-25T05:50:50.167" v="19885" actId="20577"/>
        <pc:sldMkLst>
          <pc:docMk/>
          <pc:sldMk cId="238863022" sldId="493"/>
        </pc:sldMkLst>
        <pc:spChg chg="mod">
          <ac:chgData name="Judson Santiago" userId="ebb108da2f256286" providerId="LiveId" clId="{5E25C0FD-44D9-4B6B-94B3-66B389BA0017}" dt="2021-08-23T18:04:29.038" v="7225" actId="20577"/>
          <ac:spMkLst>
            <pc:docMk/>
            <pc:sldMk cId="238863022" sldId="493"/>
            <ac:spMk id="2" creationId="{8D81E64C-64BE-469C-9035-D50756CF0637}"/>
          </ac:spMkLst>
        </pc:spChg>
        <pc:spChg chg="mod">
          <ac:chgData name="Judson Santiago" userId="ebb108da2f256286" providerId="LiveId" clId="{5E25C0FD-44D9-4B6B-94B3-66B389BA0017}" dt="2021-08-25T05:50:50.167" v="19885" actId="20577"/>
          <ac:spMkLst>
            <pc:docMk/>
            <pc:sldMk cId="238863022" sldId="493"/>
            <ac:spMk id="3" creationId="{BCD02A1B-9698-4D80-8685-99038783D34B}"/>
          </ac:spMkLst>
        </pc:spChg>
        <pc:spChg chg="add mod">
          <ac:chgData name="Judson Santiago" userId="ebb108da2f256286" providerId="LiveId" clId="{5E25C0FD-44D9-4B6B-94B3-66B389BA0017}" dt="2021-08-23T21:08:34.471" v="8473" actId="164"/>
          <ac:spMkLst>
            <pc:docMk/>
            <pc:sldMk cId="238863022" sldId="493"/>
            <ac:spMk id="4" creationId="{86FF4D91-5511-4C2D-8A74-08D52E6AC9FD}"/>
          </ac:spMkLst>
        </pc:spChg>
        <pc:spChg chg="add mod">
          <ac:chgData name="Judson Santiago" userId="ebb108da2f256286" providerId="LiveId" clId="{5E25C0FD-44D9-4B6B-94B3-66B389BA0017}" dt="2021-08-23T21:08:34.471" v="8473" actId="164"/>
          <ac:spMkLst>
            <pc:docMk/>
            <pc:sldMk cId="238863022" sldId="493"/>
            <ac:spMk id="5" creationId="{8E15EA82-A528-4185-A4C2-4579F7612E3A}"/>
          </ac:spMkLst>
        </pc:spChg>
        <pc:spChg chg="add del mod">
          <ac:chgData name="Judson Santiago" userId="ebb108da2f256286" providerId="LiveId" clId="{5E25C0FD-44D9-4B6B-94B3-66B389BA0017}" dt="2021-08-23T18:11:30.313" v="7372" actId="767"/>
          <ac:spMkLst>
            <pc:docMk/>
            <pc:sldMk cId="238863022" sldId="493"/>
            <ac:spMk id="8" creationId="{14CF8C96-52BE-400D-99C8-59B7D0F9F7D7}"/>
          </ac:spMkLst>
        </pc:spChg>
        <pc:spChg chg="add mod">
          <ac:chgData name="Judson Santiago" userId="ebb108da2f256286" providerId="LiveId" clId="{5E25C0FD-44D9-4B6B-94B3-66B389BA0017}" dt="2021-08-23T21:08:34.471" v="8473" actId="164"/>
          <ac:spMkLst>
            <pc:docMk/>
            <pc:sldMk cId="238863022" sldId="493"/>
            <ac:spMk id="9" creationId="{F523FF7A-6F98-4D26-84AA-C02224A1C35E}"/>
          </ac:spMkLst>
        </pc:spChg>
        <pc:spChg chg="add mod">
          <ac:chgData name="Judson Santiago" userId="ebb108da2f256286" providerId="LiveId" clId="{5E25C0FD-44D9-4B6B-94B3-66B389BA0017}" dt="2021-08-23T21:08:34.471" v="8473" actId="164"/>
          <ac:spMkLst>
            <pc:docMk/>
            <pc:sldMk cId="238863022" sldId="493"/>
            <ac:spMk id="17" creationId="{8A4F55BA-3BB1-4EFE-82DD-19234F455079}"/>
          </ac:spMkLst>
        </pc:spChg>
        <pc:spChg chg="add mod">
          <ac:chgData name="Judson Santiago" userId="ebb108da2f256286" providerId="LiveId" clId="{5E25C0FD-44D9-4B6B-94B3-66B389BA0017}" dt="2021-08-23T21:08:34.471" v="8473" actId="164"/>
          <ac:spMkLst>
            <pc:docMk/>
            <pc:sldMk cId="238863022" sldId="493"/>
            <ac:spMk id="18" creationId="{5D7C5F9C-C044-4B66-A248-FC10EE983FF5}"/>
          </ac:spMkLst>
        </pc:spChg>
        <pc:spChg chg="add mod">
          <ac:chgData name="Judson Santiago" userId="ebb108da2f256286" providerId="LiveId" clId="{5E25C0FD-44D9-4B6B-94B3-66B389BA0017}" dt="2021-08-23T21:08:34.471" v="8473" actId="164"/>
          <ac:spMkLst>
            <pc:docMk/>
            <pc:sldMk cId="238863022" sldId="493"/>
            <ac:spMk id="19" creationId="{84D86063-A94C-48DA-BE4F-7BF11D8A0F5B}"/>
          </ac:spMkLst>
        </pc:spChg>
        <pc:spChg chg="add mod">
          <ac:chgData name="Judson Santiago" userId="ebb108da2f256286" providerId="LiveId" clId="{5E25C0FD-44D9-4B6B-94B3-66B389BA0017}" dt="2021-08-23T18:18:21.686" v="7434" actId="164"/>
          <ac:spMkLst>
            <pc:docMk/>
            <pc:sldMk cId="238863022" sldId="493"/>
            <ac:spMk id="20" creationId="{350BF5A3-2F0E-477E-8EE5-A83442615DFC}"/>
          </ac:spMkLst>
        </pc:spChg>
        <pc:spChg chg="add mod">
          <ac:chgData name="Judson Santiago" userId="ebb108da2f256286" providerId="LiveId" clId="{5E25C0FD-44D9-4B6B-94B3-66B389BA0017}" dt="2021-08-23T18:19:17.569" v="7439" actId="14100"/>
          <ac:spMkLst>
            <pc:docMk/>
            <pc:sldMk cId="238863022" sldId="493"/>
            <ac:spMk id="21" creationId="{0CC6EECE-080D-4EB9-BCE5-3DE12D06E896}"/>
          </ac:spMkLst>
        </pc:spChg>
        <pc:spChg chg="add mod">
          <ac:chgData name="Judson Santiago" userId="ebb108da2f256286" providerId="LiveId" clId="{5E25C0FD-44D9-4B6B-94B3-66B389BA0017}" dt="2021-08-23T21:08:34.471" v="8473" actId="164"/>
          <ac:spMkLst>
            <pc:docMk/>
            <pc:sldMk cId="238863022" sldId="493"/>
            <ac:spMk id="23" creationId="{E4524FB8-2F88-440A-ACB5-4B811C46728A}"/>
          </ac:spMkLst>
        </pc:spChg>
        <pc:spChg chg="mod">
          <ac:chgData name="Judson Santiago" userId="ebb108da2f256286" providerId="LiveId" clId="{5E25C0FD-44D9-4B6B-94B3-66B389BA0017}" dt="2021-08-23T18:23:36.017" v="7476"/>
          <ac:spMkLst>
            <pc:docMk/>
            <pc:sldMk cId="238863022" sldId="493"/>
            <ac:spMk id="27" creationId="{9B464A75-CA05-4CC4-8551-8B320CD23299}"/>
          </ac:spMkLst>
        </pc:spChg>
        <pc:spChg chg="mod">
          <ac:chgData name="Judson Santiago" userId="ebb108da2f256286" providerId="LiveId" clId="{5E25C0FD-44D9-4B6B-94B3-66B389BA0017}" dt="2021-08-23T18:23:36.017" v="7476"/>
          <ac:spMkLst>
            <pc:docMk/>
            <pc:sldMk cId="238863022" sldId="493"/>
            <ac:spMk id="28" creationId="{040CBD7E-E4E7-43C5-A85E-FB63DA48F0E4}"/>
          </ac:spMkLst>
        </pc:spChg>
        <pc:spChg chg="mod">
          <ac:chgData name="Judson Santiago" userId="ebb108da2f256286" providerId="LiveId" clId="{5E25C0FD-44D9-4B6B-94B3-66B389BA0017}" dt="2021-08-23T18:23:36.017" v="7476"/>
          <ac:spMkLst>
            <pc:docMk/>
            <pc:sldMk cId="238863022" sldId="493"/>
            <ac:spMk id="29" creationId="{B4F34407-0B8C-4F32-83C8-1A8D07E678CA}"/>
          </ac:spMkLst>
        </pc:spChg>
        <pc:spChg chg="mod">
          <ac:chgData name="Judson Santiago" userId="ebb108da2f256286" providerId="LiveId" clId="{5E25C0FD-44D9-4B6B-94B3-66B389BA0017}" dt="2021-08-23T18:23:36.017" v="7476"/>
          <ac:spMkLst>
            <pc:docMk/>
            <pc:sldMk cId="238863022" sldId="493"/>
            <ac:spMk id="30" creationId="{927106A1-05AC-4D85-A35C-D434BC4892BA}"/>
          </ac:spMkLst>
        </pc:spChg>
        <pc:spChg chg="add mod">
          <ac:chgData name="Judson Santiago" userId="ebb108da2f256286" providerId="LiveId" clId="{5E25C0FD-44D9-4B6B-94B3-66B389BA0017}" dt="2021-08-23T18:25:33.389" v="7539" actId="1076"/>
          <ac:spMkLst>
            <pc:docMk/>
            <pc:sldMk cId="238863022" sldId="493"/>
            <ac:spMk id="31" creationId="{05F593B3-1BDA-4DEF-B78F-450E97640F0C}"/>
          </ac:spMkLst>
        </pc:spChg>
        <pc:grpChg chg="add mod ord">
          <ac:chgData name="Judson Santiago" userId="ebb108da2f256286" providerId="LiveId" clId="{5E25C0FD-44D9-4B6B-94B3-66B389BA0017}" dt="2021-08-23T21:08:34.471" v="8473" actId="164"/>
          <ac:grpSpMkLst>
            <pc:docMk/>
            <pc:sldMk cId="238863022" sldId="493"/>
            <ac:grpSpMk id="22" creationId="{B18795BF-86DA-4642-9DFB-5105F55D55F7}"/>
          </ac:grpSpMkLst>
        </pc:grpChg>
        <pc:grpChg chg="add mod">
          <ac:chgData name="Judson Santiago" userId="ebb108da2f256286" providerId="LiveId" clId="{5E25C0FD-44D9-4B6B-94B3-66B389BA0017}" dt="2021-08-23T18:23:44.066" v="7477" actId="1076"/>
          <ac:grpSpMkLst>
            <pc:docMk/>
            <pc:sldMk cId="238863022" sldId="493"/>
            <ac:grpSpMk id="24" creationId="{468C880A-F620-479B-85AD-18AE0B06A458}"/>
          </ac:grpSpMkLst>
        </pc:grpChg>
        <pc:grpChg chg="mod">
          <ac:chgData name="Judson Santiago" userId="ebb108da2f256286" providerId="LiveId" clId="{5E25C0FD-44D9-4B6B-94B3-66B389BA0017}" dt="2021-08-23T18:23:36.017" v="7476"/>
          <ac:grpSpMkLst>
            <pc:docMk/>
            <pc:sldMk cId="238863022" sldId="493"/>
            <ac:grpSpMk id="25" creationId="{4E3E9985-10C6-44B9-9F48-1AAAF3B9CEFB}"/>
          </ac:grpSpMkLst>
        </pc:grpChg>
        <pc:grpChg chg="mod">
          <ac:chgData name="Judson Santiago" userId="ebb108da2f256286" providerId="LiveId" clId="{5E25C0FD-44D9-4B6B-94B3-66B389BA0017}" dt="2021-08-23T18:23:36.017" v="7476"/>
          <ac:grpSpMkLst>
            <pc:docMk/>
            <pc:sldMk cId="238863022" sldId="493"/>
            <ac:grpSpMk id="26" creationId="{F0A9C380-B996-4184-9083-E3DCE917B5A8}"/>
          </ac:grpSpMkLst>
        </pc:grpChg>
        <pc:grpChg chg="add mod">
          <ac:chgData name="Judson Santiago" userId="ebb108da2f256286" providerId="LiveId" clId="{5E25C0FD-44D9-4B6B-94B3-66B389BA0017}" dt="2021-08-23T21:08:34.471" v="8473" actId="164"/>
          <ac:grpSpMkLst>
            <pc:docMk/>
            <pc:sldMk cId="238863022" sldId="493"/>
            <ac:grpSpMk id="32" creationId="{2AF7DECD-5284-4293-BBC8-8740E9D7EB99}"/>
          </ac:grpSpMkLst>
        </pc:grpChg>
        <pc:cxnChg chg="add mod ord">
          <ac:chgData name="Judson Santiago" userId="ebb108da2f256286" providerId="LiveId" clId="{5E25C0FD-44D9-4B6B-94B3-66B389BA0017}" dt="2021-08-23T21:08:34.471" v="8473" actId="164"/>
          <ac:cxnSpMkLst>
            <pc:docMk/>
            <pc:sldMk cId="238863022" sldId="493"/>
            <ac:cxnSpMk id="7" creationId="{849E795E-3115-4A4A-A90B-3EC1A7FEE94D}"/>
          </ac:cxnSpMkLst>
        </pc:cxnChg>
        <pc:cxnChg chg="add del mod">
          <ac:chgData name="Judson Santiago" userId="ebb108da2f256286" providerId="LiveId" clId="{5E25C0FD-44D9-4B6B-94B3-66B389BA0017}" dt="2021-08-23T18:13:13.388" v="7389" actId="478"/>
          <ac:cxnSpMkLst>
            <pc:docMk/>
            <pc:sldMk cId="238863022" sldId="493"/>
            <ac:cxnSpMk id="11" creationId="{43971457-F1DC-4F3B-8011-60F99FC64CA6}"/>
          </ac:cxnSpMkLst>
        </pc:cxnChg>
        <pc:cxnChg chg="add mod ord">
          <ac:chgData name="Judson Santiago" userId="ebb108da2f256286" providerId="LiveId" clId="{5E25C0FD-44D9-4B6B-94B3-66B389BA0017}" dt="2021-08-23T21:08:34.471" v="8473" actId="164"/>
          <ac:cxnSpMkLst>
            <pc:docMk/>
            <pc:sldMk cId="238863022" sldId="493"/>
            <ac:cxnSpMk id="12" creationId="{D0E48904-654D-450F-883B-401F03603ED2}"/>
          </ac:cxnSpMkLst>
        </pc:cxnChg>
      </pc:sldChg>
      <pc:sldChg chg="addSp modSp new mod modTransition">
        <pc:chgData name="Judson Santiago" userId="ebb108da2f256286" providerId="LiveId" clId="{5E25C0FD-44D9-4B6B-94B3-66B389BA0017}" dt="2021-08-25T05:50:37.381" v="19876" actId="20577"/>
        <pc:sldMkLst>
          <pc:docMk/>
          <pc:sldMk cId="3455936853" sldId="494"/>
        </pc:sldMkLst>
        <pc:spChg chg="mod">
          <ac:chgData name="Judson Santiago" userId="ebb108da2f256286" providerId="LiveId" clId="{5E25C0FD-44D9-4B6B-94B3-66B389BA0017}" dt="2021-08-23T20:10:01.359" v="7556" actId="20577"/>
          <ac:spMkLst>
            <pc:docMk/>
            <pc:sldMk cId="3455936853" sldId="494"/>
            <ac:spMk id="2" creationId="{C6F048E7-1E7E-403B-A562-B7E9A759AD6C}"/>
          </ac:spMkLst>
        </pc:spChg>
        <pc:spChg chg="mod">
          <ac:chgData name="Judson Santiago" userId="ebb108da2f256286" providerId="LiveId" clId="{5E25C0FD-44D9-4B6B-94B3-66B389BA0017}" dt="2021-08-25T05:50:37.381" v="19876" actId="20577"/>
          <ac:spMkLst>
            <pc:docMk/>
            <pc:sldMk cId="3455936853" sldId="494"/>
            <ac:spMk id="3" creationId="{41A84B6B-DD18-4D53-AB6A-EFC1D1956C35}"/>
          </ac:spMkLst>
        </pc:spChg>
        <pc:spChg chg="add mod">
          <ac:chgData name="Judson Santiago" userId="ebb108da2f256286" providerId="LiveId" clId="{5E25C0FD-44D9-4B6B-94B3-66B389BA0017}" dt="2021-08-23T20:17:32.918" v="7722" actId="207"/>
          <ac:spMkLst>
            <pc:docMk/>
            <pc:sldMk cId="3455936853" sldId="494"/>
            <ac:spMk id="4" creationId="{2AC83E4D-5533-4EE7-8591-657558723AF8}"/>
          </ac:spMkLst>
        </pc:spChg>
        <pc:spChg chg="add mod">
          <ac:chgData name="Judson Santiago" userId="ebb108da2f256286" providerId="LiveId" clId="{5E25C0FD-44D9-4B6B-94B3-66B389BA0017}" dt="2021-08-23T20:16:21.028" v="7705" actId="207"/>
          <ac:spMkLst>
            <pc:docMk/>
            <pc:sldMk cId="3455936853" sldId="494"/>
            <ac:spMk id="5" creationId="{606A6098-562D-4A32-96E8-42BA618B5433}"/>
          </ac:spMkLst>
        </pc:spChg>
        <pc:spChg chg="add mod">
          <ac:chgData name="Judson Santiago" userId="ebb108da2f256286" providerId="LiveId" clId="{5E25C0FD-44D9-4B6B-94B3-66B389BA0017}" dt="2021-08-23T20:17:48.395" v="7728" actId="6549"/>
          <ac:spMkLst>
            <pc:docMk/>
            <pc:sldMk cId="3455936853" sldId="494"/>
            <ac:spMk id="6" creationId="{61D13B61-5558-4388-996E-CD7568031E07}"/>
          </ac:spMkLst>
        </pc:spChg>
        <pc:spChg chg="add mod">
          <ac:chgData name="Judson Santiago" userId="ebb108da2f256286" providerId="LiveId" clId="{5E25C0FD-44D9-4B6B-94B3-66B389BA0017}" dt="2021-08-23T20:17:27.298" v="7721" actId="1076"/>
          <ac:spMkLst>
            <pc:docMk/>
            <pc:sldMk cId="3455936853" sldId="494"/>
            <ac:spMk id="7" creationId="{DACB4AED-7585-40AC-B2E4-99BD30E356AB}"/>
          </ac:spMkLst>
        </pc:spChg>
        <pc:spChg chg="add mod">
          <ac:chgData name="Judson Santiago" userId="ebb108da2f256286" providerId="LiveId" clId="{5E25C0FD-44D9-4B6B-94B3-66B389BA0017}" dt="2021-08-23T20:19:16.278" v="7749" actId="20577"/>
          <ac:spMkLst>
            <pc:docMk/>
            <pc:sldMk cId="3455936853" sldId="494"/>
            <ac:spMk id="8" creationId="{3AF199DC-01D5-4ECE-BB51-40A21E4FCE51}"/>
          </ac:spMkLst>
        </pc:spChg>
        <pc:spChg chg="add mod">
          <ac:chgData name="Judson Santiago" userId="ebb108da2f256286" providerId="LiveId" clId="{5E25C0FD-44D9-4B6B-94B3-66B389BA0017}" dt="2021-08-23T20:19:56.098" v="7764" actId="20577"/>
          <ac:spMkLst>
            <pc:docMk/>
            <pc:sldMk cId="3455936853" sldId="494"/>
            <ac:spMk id="9" creationId="{1CB15A5E-6702-4BF9-A278-8D5C0CA6A31F}"/>
          </ac:spMkLst>
        </pc:spChg>
        <pc:spChg chg="add mod">
          <ac:chgData name="Judson Santiago" userId="ebb108da2f256286" providerId="LiveId" clId="{5E25C0FD-44D9-4B6B-94B3-66B389BA0017}" dt="2021-08-23T20:27:37.698" v="7875" actId="1036"/>
          <ac:spMkLst>
            <pc:docMk/>
            <pc:sldMk cId="3455936853" sldId="494"/>
            <ac:spMk id="10" creationId="{2ED2DB1B-CE11-4469-9B71-D05FB06AF8F6}"/>
          </ac:spMkLst>
        </pc:spChg>
        <pc:spChg chg="add mod">
          <ac:chgData name="Judson Santiago" userId="ebb108da2f256286" providerId="LiveId" clId="{5E25C0FD-44D9-4B6B-94B3-66B389BA0017}" dt="2021-08-23T20:27:37.698" v="7875" actId="1036"/>
          <ac:spMkLst>
            <pc:docMk/>
            <pc:sldMk cId="3455936853" sldId="494"/>
            <ac:spMk id="15" creationId="{FF112B7D-A122-4186-8F29-8BDA0DA860FA}"/>
          </ac:spMkLst>
        </pc:spChg>
        <pc:spChg chg="add mod">
          <ac:chgData name="Judson Santiago" userId="ebb108da2f256286" providerId="LiveId" clId="{5E25C0FD-44D9-4B6B-94B3-66B389BA0017}" dt="2021-08-23T20:27:37.698" v="7875" actId="1036"/>
          <ac:spMkLst>
            <pc:docMk/>
            <pc:sldMk cId="3455936853" sldId="494"/>
            <ac:spMk id="16" creationId="{89B98584-4E60-45C6-B905-1CF75652BD58}"/>
          </ac:spMkLst>
        </pc:spChg>
        <pc:cxnChg chg="add mod">
          <ac:chgData name="Judson Santiago" userId="ebb108da2f256286" providerId="LiveId" clId="{5E25C0FD-44D9-4B6B-94B3-66B389BA0017}" dt="2021-08-23T20:27:37.698" v="7875" actId="1036"/>
          <ac:cxnSpMkLst>
            <pc:docMk/>
            <pc:sldMk cId="3455936853" sldId="494"/>
            <ac:cxnSpMk id="12" creationId="{8700C0D2-31DB-44F9-B3FE-69AB43CD18EB}"/>
          </ac:cxnSpMkLst>
        </pc:cxnChg>
      </pc:sldChg>
      <pc:sldChg chg="addSp delSp modSp new mod modTransition modNotesTx">
        <pc:chgData name="Judson Santiago" userId="ebb108da2f256286" providerId="LiveId" clId="{5E25C0FD-44D9-4B6B-94B3-66B389BA0017}" dt="2021-08-25T06:13:33.420" v="20041" actId="20577"/>
        <pc:sldMkLst>
          <pc:docMk/>
          <pc:sldMk cId="3936997943" sldId="495"/>
        </pc:sldMkLst>
        <pc:spChg chg="mod">
          <ac:chgData name="Judson Santiago" userId="ebb108da2f256286" providerId="LiveId" clId="{5E25C0FD-44D9-4B6B-94B3-66B389BA0017}" dt="2021-08-23T21:56:46.611" v="8757" actId="20577"/>
          <ac:spMkLst>
            <pc:docMk/>
            <pc:sldMk cId="3936997943" sldId="495"/>
            <ac:spMk id="2" creationId="{AB2BE05F-83F9-4195-A5FA-0ECB3466A374}"/>
          </ac:spMkLst>
        </pc:spChg>
        <pc:spChg chg="mod">
          <ac:chgData name="Judson Santiago" userId="ebb108da2f256286" providerId="LiveId" clId="{5E25C0FD-44D9-4B6B-94B3-66B389BA0017}" dt="2021-08-23T23:05:53.934" v="9864" actId="20577"/>
          <ac:spMkLst>
            <pc:docMk/>
            <pc:sldMk cId="3936997943" sldId="495"/>
            <ac:spMk id="3" creationId="{8F6122C8-85A3-4DC3-BAE1-3A02F88FE9BE}"/>
          </ac:spMkLst>
        </pc:spChg>
        <pc:spChg chg="add mod">
          <ac:chgData name="Judson Santiago" userId="ebb108da2f256286" providerId="LiveId" clId="{5E25C0FD-44D9-4B6B-94B3-66B389BA0017}" dt="2021-08-23T23:04:58.774" v="9852" actId="207"/>
          <ac:spMkLst>
            <pc:docMk/>
            <pc:sldMk cId="3936997943" sldId="495"/>
            <ac:spMk id="4" creationId="{4719698F-CDBB-435F-A4DE-0DCCD8D371A3}"/>
          </ac:spMkLst>
        </pc:spChg>
        <pc:spChg chg="add mod">
          <ac:chgData name="Judson Santiago" userId="ebb108da2f256286" providerId="LiveId" clId="{5E25C0FD-44D9-4B6B-94B3-66B389BA0017}" dt="2021-08-23T23:05:03.854" v="9853" actId="207"/>
          <ac:spMkLst>
            <pc:docMk/>
            <pc:sldMk cId="3936997943" sldId="495"/>
            <ac:spMk id="5" creationId="{B1254529-E752-4BD8-86EB-7E5C69178475}"/>
          </ac:spMkLst>
        </pc:spChg>
        <pc:spChg chg="add del mod">
          <ac:chgData name="Judson Santiago" userId="ebb108da2f256286" providerId="LiveId" clId="{5E25C0FD-44D9-4B6B-94B3-66B389BA0017}" dt="2021-08-23T22:17:43.277" v="9012" actId="478"/>
          <ac:spMkLst>
            <pc:docMk/>
            <pc:sldMk cId="3936997943" sldId="495"/>
            <ac:spMk id="6" creationId="{F3E83668-FCBF-4CA7-8AC3-2AA7D5E5DB54}"/>
          </ac:spMkLst>
        </pc:spChg>
        <pc:spChg chg="add del mod">
          <ac:chgData name="Judson Santiago" userId="ebb108da2f256286" providerId="LiveId" clId="{5E25C0FD-44D9-4B6B-94B3-66B389BA0017}" dt="2021-08-23T22:15:33.007" v="8977" actId="478"/>
          <ac:spMkLst>
            <pc:docMk/>
            <pc:sldMk cId="3936997943" sldId="495"/>
            <ac:spMk id="7" creationId="{DBA7E525-A84B-4E8A-8C84-F107206B0689}"/>
          </ac:spMkLst>
        </pc:spChg>
        <pc:spChg chg="add mod">
          <ac:chgData name="Judson Santiago" userId="ebb108da2f256286" providerId="LiveId" clId="{5E25C0FD-44D9-4B6B-94B3-66B389BA0017}" dt="2021-08-23T23:05:12.684" v="9854" actId="207"/>
          <ac:spMkLst>
            <pc:docMk/>
            <pc:sldMk cId="3936997943" sldId="495"/>
            <ac:spMk id="8" creationId="{1060894B-5A7E-45B3-BD5F-378CD5FF0230}"/>
          </ac:spMkLst>
        </pc:spChg>
        <pc:spChg chg="add mod">
          <ac:chgData name="Judson Santiago" userId="ebb108da2f256286" providerId="LiveId" clId="{5E25C0FD-44D9-4B6B-94B3-66B389BA0017}" dt="2021-08-23T23:05:16.989" v="9855" actId="207"/>
          <ac:spMkLst>
            <pc:docMk/>
            <pc:sldMk cId="3936997943" sldId="495"/>
            <ac:spMk id="9" creationId="{8D8811C2-E28B-4D7D-B94A-B8CD35BB1F17}"/>
          </ac:spMkLst>
        </pc:spChg>
        <pc:spChg chg="mod">
          <ac:chgData name="Judson Santiago" userId="ebb108da2f256286" providerId="LiveId" clId="{5E25C0FD-44D9-4B6B-94B3-66B389BA0017}" dt="2021-08-23T22:20:48.306" v="9057"/>
          <ac:spMkLst>
            <pc:docMk/>
            <pc:sldMk cId="3936997943" sldId="495"/>
            <ac:spMk id="11" creationId="{11485FF1-B6FE-420F-A6B4-3CA64D1A9612}"/>
          </ac:spMkLst>
        </pc:spChg>
        <pc:spChg chg="mod">
          <ac:chgData name="Judson Santiago" userId="ebb108da2f256286" providerId="LiveId" clId="{5E25C0FD-44D9-4B6B-94B3-66B389BA0017}" dt="2021-08-23T22:20:48.306" v="9057"/>
          <ac:spMkLst>
            <pc:docMk/>
            <pc:sldMk cId="3936997943" sldId="495"/>
            <ac:spMk id="12" creationId="{A49A118D-5E45-4741-AFD1-4DC375B98680}"/>
          </ac:spMkLst>
        </pc:spChg>
        <pc:spChg chg="mod">
          <ac:chgData name="Judson Santiago" userId="ebb108da2f256286" providerId="LiveId" clId="{5E25C0FD-44D9-4B6B-94B3-66B389BA0017}" dt="2021-08-23T22:20:48.306" v="9057"/>
          <ac:spMkLst>
            <pc:docMk/>
            <pc:sldMk cId="3936997943" sldId="495"/>
            <ac:spMk id="13" creationId="{615DFC42-BF09-4AB7-926A-1D323DB44C62}"/>
          </ac:spMkLst>
        </pc:spChg>
        <pc:spChg chg="mod">
          <ac:chgData name="Judson Santiago" userId="ebb108da2f256286" providerId="LiveId" clId="{5E25C0FD-44D9-4B6B-94B3-66B389BA0017}" dt="2021-08-23T22:20:48.306" v="9057"/>
          <ac:spMkLst>
            <pc:docMk/>
            <pc:sldMk cId="3936997943" sldId="495"/>
            <ac:spMk id="14" creationId="{C01E2F7E-F5B4-417F-B2DB-F79491FA91B8}"/>
          </ac:spMkLst>
        </pc:spChg>
        <pc:spChg chg="mod">
          <ac:chgData name="Judson Santiago" userId="ebb108da2f256286" providerId="LiveId" clId="{5E25C0FD-44D9-4B6B-94B3-66B389BA0017}" dt="2021-08-23T22:20:48.306" v="9057"/>
          <ac:spMkLst>
            <pc:docMk/>
            <pc:sldMk cId="3936997943" sldId="495"/>
            <ac:spMk id="15" creationId="{9A3FF3CB-7AA6-4EF6-B745-D7970C035624}"/>
          </ac:spMkLst>
        </pc:spChg>
        <pc:spChg chg="mod">
          <ac:chgData name="Judson Santiago" userId="ebb108da2f256286" providerId="LiveId" clId="{5E25C0FD-44D9-4B6B-94B3-66B389BA0017}" dt="2021-08-23T22:20:48.306" v="9057"/>
          <ac:spMkLst>
            <pc:docMk/>
            <pc:sldMk cId="3936997943" sldId="495"/>
            <ac:spMk id="16" creationId="{851E758A-DDC6-46FC-B5A0-F18EA88144CF}"/>
          </ac:spMkLst>
        </pc:spChg>
        <pc:spChg chg="mod">
          <ac:chgData name="Judson Santiago" userId="ebb108da2f256286" providerId="LiveId" clId="{5E25C0FD-44D9-4B6B-94B3-66B389BA0017}" dt="2021-08-23T22:20:48.306" v="9057"/>
          <ac:spMkLst>
            <pc:docMk/>
            <pc:sldMk cId="3936997943" sldId="495"/>
            <ac:spMk id="20" creationId="{5FF36A6D-1402-4D1B-80D2-3B3DAA537457}"/>
          </ac:spMkLst>
        </pc:spChg>
        <pc:spChg chg="mod topLvl">
          <ac:chgData name="Judson Santiago" userId="ebb108da2f256286" providerId="LiveId" clId="{5E25C0FD-44D9-4B6B-94B3-66B389BA0017}" dt="2021-08-23T23:25:07.175" v="10018" actId="1076"/>
          <ac:spMkLst>
            <pc:docMk/>
            <pc:sldMk cId="3936997943" sldId="495"/>
            <ac:spMk id="22" creationId="{20FD4FBF-5157-42E2-8737-F30F6CA387E1}"/>
          </ac:spMkLst>
        </pc:spChg>
        <pc:spChg chg="mod topLvl">
          <ac:chgData name="Judson Santiago" userId="ebb108da2f256286" providerId="LiveId" clId="{5E25C0FD-44D9-4B6B-94B3-66B389BA0017}" dt="2021-08-23T23:02:06.014" v="9794" actId="164"/>
          <ac:spMkLst>
            <pc:docMk/>
            <pc:sldMk cId="3936997943" sldId="495"/>
            <ac:spMk id="23" creationId="{62148FF6-2E39-4C87-B953-623A9AAC35EE}"/>
          </ac:spMkLst>
        </pc:spChg>
        <pc:spChg chg="mod topLvl">
          <ac:chgData name="Judson Santiago" userId="ebb108da2f256286" providerId="LiveId" clId="{5E25C0FD-44D9-4B6B-94B3-66B389BA0017}" dt="2021-08-23T23:24:51.880" v="10016" actId="1076"/>
          <ac:spMkLst>
            <pc:docMk/>
            <pc:sldMk cId="3936997943" sldId="495"/>
            <ac:spMk id="24" creationId="{2935A342-87EE-434D-AA0D-41DCFB2C0F10}"/>
          </ac:spMkLst>
        </pc:spChg>
        <pc:spChg chg="mod topLvl">
          <ac:chgData name="Judson Santiago" userId="ebb108da2f256286" providerId="LiveId" clId="{5E25C0FD-44D9-4B6B-94B3-66B389BA0017}" dt="2021-08-23T23:08:04.644" v="9932" actId="1076"/>
          <ac:spMkLst>
            <pc:docMk/>
            <pc:sldMk cId="3936997943" sldId="495"/>
            <ac:spMk id="28" creationId="{D202489D-6F3F-46B9-B58F-D15D69E88D17}"/>
          </ac:spMkLst>
        </pc:spChg>
        <pc:spChg chg="add mod">
          <ac:chgData name="Judson Santiago" userId="ebb108da2f256286" providerId="LiveId" clId="{5E25C0FD-44D9-4B6B-94B3-66B389BA0017}" dt="2021-08-23T23:08:18.119" v="9935" actId="1076"/>
          <ac:spMkLst>
            <pc:docMk/>
            <pc:sldMk cId="3936997943" sldId="495"/>
            <ac:spMk id="73" creationId="{B71196EF-032A-4870-8873-447BA5B14D9D}"/>
          </ac:spMkLst>
        </pc:spChg>
        <pc:spChg chg="add mod">
          <ac:chgData name="Judson Santiago" userId="ebb108da2f256286" providerId="LiveId" clId="{5E25C0FD-44D9-4B6B-94B3-66B389BA0017}" dt="2021-08-23T22:36:53.026" v="9283" actId="14100"/>
          <ac:spMkLst>
            <pc:docMk/>
            <pc:sldMk cId="3936997943" sldId="495"/>
            <ac:spMk id="74" creationId="{6C4BA437-E461-4F1C-A01B-C1254940E5BD}"/>
          </ac:spMkLst>
        </pc:spChg>
        <pc:spChg chg="add mod">
          <ac:chgData name="Judson Santiago" userId="ebb108da2f256286" providerId="LiveId" clId="{5E25C0FD-44D9-4B6B-94B3-66B389BA0017}" dt="2021-08-23T22:37:01.025" v="9303" actId="1035"/>
          <ac:spMkLst>
            <pc:docMk/>
            <pc:sldMk cId="3936997943" sldId="495"/>
            <ac:spMk id="75" creationId="{698B803A-E9DF-4329-9B03-B3B68F53771B}"/>
          </ac:spMkLst>
        </pc:spChg>
        <pc:spChg chg="add mod">
          <ac:chgData name="Judson Santiago" userId="ebb108da2f256286" providerId="LiveId" clId="{5E25C0FD-44D9-4B6B-94B3-66B389BA0017}" dt="2021-08-23T23:02:06.014" v="9794" actId="164"/>
          <ac:spMkLst>
            <pc:docMk/>
            <pc:sldMk cId="3936997943" sldId="495"/>
            <ac:spMk id="200" creationId="{03E5A56E-F380-4907-99A3-38375941D1E4}"/>
          </ac:spMkLst>
        </pc:spChg>
        <pc:spChg chg="add mod">
          <ac:chgData name="Judson Santiago" userId="ebb108da2f256286" providerId="LiveId" clId="{5E25C0FD-44D9-4B6B-94B3-66B389BA0017}" dt="2021-08-23T23:02:06.014" v="9794" actId="164"/>
          <ac:spMkLst>
            <pc:docMk/>
            <pc:sldMk cId="3936997943" sldId="495"/>
            <ac:spMk id="201" creationId="{F52AEF9C-F6CA-4E14-80E7-6A95BDCDFBAA}"/>
          </ac:spMkLst>
        </pc:spChg>
        <pc:spChg chg="add mod">
          <ac:chgData name="Judson Santiago" userId="ebb108da2f256286" providerId="LiveId" clId="{5E25C0FD-44D9-4B6B-94B3-66B389BA0017}" dt="2021-08-23T23:04:22.944" v="9851" actId="1076"/>
          <ac:spMkLst>
            <pc:docMk/>
            <pc:sldMk cId="3936997943" sldId="495"/>
            <ac:spMk id="203" creationId="{3DCED26A-54F1-4FF2-89AD-9992A5D26DFD}"/>
          </ac:spMkLst>
        </pc:spChg>
        <pc:spChg chg="add del mod">
          <ac:chgData name="Judson Santiago" userId="ebb108da2f256286" providerId="LiveId" clId="{5E25C0FD-44D9-4B6B-94B3-66B389BA0017}" dt="2021-08-23T23:03:12.024" v="9833"/>
          <ac:spMkLst>
            <pc:docMk/>
            <pc:sldMk cId="3936997943" sldId="495"/>
            <ac:spMk id="204" creationId="{22E26568-7AF6-4AE1-B407-BE06872E0682}"/>
          </ac:spMkLst>
        </pc:spChg>
        <pc:grpChg chg="add del mod">
          <ac:chgData name="Judson Santiago" userId="ebb108da2f256286" providerId="LiveId" clId="{5E25C0FD-44D9-4B6B-94B3-66B389BA0017}" dt="2021-08-23T22:20:56.147" v="9059" actId="478"/>
          <ac:grpSpMkLst>
            <pc:docMk/>
            <pc:sldMk cId="3936997943" sldId="495"/>
            <ac:grpSpMk id="10" creationId="{CAC4C9BB-E39B-42DD-AD40-9237D985615A}"/>
          </ac:grpSpMkLst>
        </pc:grpChg>
        <pc:grpChg chg="add del mod">
          <ac:chgData name="Judson Santiago" userId="ebb108da2f256286" providerId="LiveId" clId="{5E25C0FD-44D9-4B6B-94B3-66B389BA0017}" dt="2021-08-23T22:26:12.596" v="9104" actId="165"/>
          <ac:grpSpMkLst>
            <pc:docMk/>
            <pc:sldMk cId="3936997943" sldId="495"/>
            <ac:grpSpMk id="21" creationId="{E58011C8-7BC7-440B-B272-8F5E794D4C21}"/>
          </ac:grpSpMkLst>
        </pc:grpChg>
        <pc:grpChg chg="add mod">
          <ac:chgData name="Judson Santiago" userId="ebb108da2f256286" providerId="LiveId" clId="{5E25C0FD-44D9-4B6B-94B3-66B389BA0017}" dt="2021-08-23T23:02:06.014" v="9794" actId="164"/>
          <ac:grpSpMkLst>
            <pc:docMk/>
            <pc:sldMk cId="3936997943" sldId="495"/>
            <ac:grpSpMk id="202" creationId="{70F4F8C0-A924-4305-9EFC-8E0B233838A2}"/>
          </ac:grpSpMkLst>
        </pc:grpChg>
        <pc:cxnChg chg="mod">
          <ac:chgData name="Judson Santiago" userId="ebb108da2f256286" providerId="LiveId" clId="{5E25C0FD-44D9-4B6B-94B3-66B389BA0017}" dt="2021-08-23T22:20:48.306" v="9057"/>
          <ac:cxnSpMkLst>
            <pc:docMk/>
            <pc:sldMk cId="3936997943" sldId="495"/>
            <ac:cxnSpMk id="17" creationId="{C81FFDED-1246-4DB7-A579-8DF81396A584}"/>
          </ac:cxnSpMkLst>
        </pc:cxnChg>
        <pc:cxnChg chg="mod">
          <ac:chgData name="Judson Santiago" userId="ebb108da2f256286" providerId="LiveId" clId="{5E25C0FD-44D9-4B6B-94B3-66B389BA0017}" dt="2021-08-23T22:20:48.306" v="9057"/>
          <ac:cxnSpMkLst>
            <pc:docMk/>
            <pc:sldMk cId="3936997943" sldId="495"/>
            <ac:cxnSpMk id="18" creationId="{F6730062-B611-45DF-A0C1-94325758363C}"/>
          </ac:cxnSpMkLst>
        </pc:cxnChg>
        <pc:cxnChg chg="mod">
          <ac:chgData name="Judson Santiago" userId="ebb108da2f256286" providerId="LiveId" clId="{5E25C0FD-44D9-4B6B-94B3-66B389BA0017}" dt="2021-08-23T22:20:48.306" v="9057"/>
          <ac:cxnSpMkLst>
            <pc:docMk/>
            <pc:sldMk cId="3936997943" sldId="495"/>
            <ac:cxnSpMk id="19" creationId="{55B23443-D2EC-4516-ADC8-89F5E88898A5}"/>
          </ac:cxnSpMkLst>
        </pc:cxnChg>
        <pc:cxnChg chg="mod topLvl">
          <ac:chgData name="Judson Santiago" userId="ebb108da2f256286" providerId="LiveId" clId="{5E25C0FD-44D9-4B6B-94B3-66B389BA0017}" dt="2021-08-23T23:25:02.287" v="10017" actId="14100"/>
          <ac:cxnSpMkLst>
            <pc:docMk/>
            <pc:sldMk cId="3936997943" sldId="495"/>
            <ac:cxnSpMk id="25" creationId="{E423F204-D977-4886-8701-67A96D591C6E}"/>
          </ac:cxnSpMkLst>
        </pc:cxnChg>
        <pc:cxnChg chg="mod topLvl">
          <ac:chgData name="Judson Santiago" userId="ebb108da2f256286" providerId="LiveId" clId="{5E25C0FD-44D9-4B6B-94B3-66B389BA0017}" dt="2021-08-23T23:08:58.044" v="9938" actId="14100"/>
          <ac:cxnSpMkLst>
            <pc:docMk/>
            <pc:sldMk cId="3936997943" sldId="495"/>
            <ac:cxnSpMk id="26" creationId="{26C42EE5-6360-4321-B16F-805F68C47CE4}"/>
          </ac:cxnSpMkLst>
        </pc:cxnChg>
        <pc:cxnChg chg="mod ord topLvl">
          <ac:chgData name="Judson Santiago" userId="ebb108da2f256286" providerId="LiveId" clId="{5E25C0FD-44D9-4B6B-94B3-66B389BA0017}" dt="2021-08-23T23:09:06.234" v="9939" actId="14100"/>
          <ac:cxnSpMkLst>
            <pc:docMk/>
            <pc:sldMk cId="3936997943" sldId="495"/>
            <ac:cxnSpMk id="27" creationId="{F87139A3-DA19-41F3-896B-2AA0DFD516E5}"/>
          </ac:cxnSpMkLst>
        </pc:cxnChg>
        <pc:cxnChg chg="mod ord topLvl">
          <ac:chgData name="Judson Santiago" userId="ebb108da2f256286" providerId="LiveId" clId="{5E25C0FD-44D9-4B6B-94B3-66B389BA0017}" dt="2021-08-23T23:24:46.308" v="10015" actId="14100"/>
          <ac:cxnSpMkLst>
            <pc:docMk/>
            <pc:sldMk cId="3936997943" sldId="495"/>
            <ac:cxnSpMk id="29" creationId="{53DED485-F00E-4212-9148-E20334E068A5}"/>
          </ac:cxnSpMkLst>
        </pc:cxnChg>
        <pc:cxnChg chg="add del mod ord">
          <ac:chgData name="Judson Santiago" userId="ebb108da2f256286" providerId="LiveId" clId="{5E25C0FD-44D9-4B6B-94B3-66B389BA0017}" dt="2021-08-23T22:26:02.396" v="9102" actId="478"/>
          <ac:cxnSpMkLst>
            <pc:docMk/>
            <pc:sldMk cId="3936997943" sldId="495"/>
            <ac:cxnSpMk id="30" creationId="{9D88B3B8-FDA5-4541-BA83-57D2AA5E8A42}"/>
          </ac:cxnSpMkLst>
        </pc:cxnChg>
        <pc:cxnChg chg="add del mod">
          <ac:chgData name="Judson Santiago" userId="ebb108da2f256286" providerId="LiveId" clId="{5E25C0FD-44D9-4B6B-94B3-66B389BA0017}" dt="2021-08-23T22:27:53.876" v="9117" actId="478"/>
          <ac:cxnSpMkLst>
            <pc:docMk/>
            <pc:sldMk cId="3936997943" sldId="495"/>
            <ac:cxnSpMk id="31" creationId="{B76BFE05-4897-4B84-9010-9178DF333CD6}"/>
          </ac:cxnSpMkLst>
        </pc:cxnChg>
        <pc:cxnChg chg="add mod">
          <ac:chgData name="Judson Santiago" userId="ebb108da2f256286" providerId="LiveId" clId="{5E25C0FD-44D9-4B6B-94B3-66B389BA0017}" dt="2021-08-23T23:07:12.944" v="9923" actId="14100"/>
          <ac:cxnSpMkLst>
            <pc:docMk/>
            <pc:sldMk cId="3936997943" sldId="495"/>
            <ac:cxnSpMk id="32" creationId="{8CF84BCF-E360-4647-8244-18CCD7DF9415}"/>
          </ac:cxnSpMkLst>
        </pc:cxnChg>
        <pc:cxnChg chg="add mod">
          <ac:chgData name="Judson Santiago" userId="ebb108da2f256286" providerId="LiveId" clId="{5E25C0FD-44D9-4B6B-94B3-66B389BA0017}" dt="2021-08-23T23:07:16.664" v="9924" actId="14100"/>
          <ac:cxnSpMkLst>
            <pc:docMk/>
            <pc:sldMk cId="3936997943" sldId="495"/>
            <ac:cxnSpMk id="36" creationId="{8181304C-7D0E-4C7E-AD6C-E1BEFC5CCB3B}"/>
          </ac:cxnSpMkLst>
        </pc:cxnChg>
        <pc:cxnChg chg="add mod">
          <ac:chgData name="Judson Santiago" userId="ebb108da2f256286" providerId="LiveId" clId="{5E25C0FD-44D9-4B6B-94B3-66B389BA0017}" dt="2021-08-23T23:07:21.769" v="9925" actId="14100"/>
          <ac:cxnSpMkLst>
            <pc:docMk/>
            <pc:sldMk cId="3936997943" sldId="495"/>
            <ac:cxnSpMk id="37" creationId="{E44BDE9F-57FD-4CBA-931F-17489DC2E7D9}"/>
          </ac:cxnSpMkLst>
        </pc:cxnChg>
        <pc:cxnChg chg="add del mod">
          <ac:chgData name="Judson Santiago" userId="ebb108da2f256286" providerId="LiveId" clId="{5E25C0FD-44D9-4B6B-94B3-66B389BA0017}" dt="2021-08-23T22:55:16.164" v="9735" actId="478"/>
          <ac:cxnSpMkLst>
            <pc:docMk/>
            <pc:sldMk cId="3936997943" sldId="495"/>
            <ac:cxnSpMk id="38" creationId="{E805AD43-D6D1-4D15-BC6F-679382F2D32E}"/>
          </ac:cxnSpMkLst>
        </pc:cxnChg>
        <pc:cxnChg chg="add del mod ord">
          <ac:chgData name="Judson Santiago" userId="ebb108da2f256286" providerId="LiveId" clId="{5E25C0FD-44D9-4B6B-94B3-66B389BA0017}" dt="2021-08-23T22:27:44.076" v="9114" actId="478"/>
          <ac:cxnSpMkLst>
            <pc:docMk/>
            <pc:sldMk cId="3936997943" sldId="495"/>
            <ac:cxnSpMk id="48" creationId="{91D97131-1493-4BA2-8123-D0D99EE8481F}"/>
          </ac:cxnSpMkLst>
        </pc:cxnChg>
        <pc:cxnChg chg="add mod ord">
          <ac:chgData name="Judson Santiago" userId="ebb108da2f256286" providerId="LiveId" clId="{5E25C0FD-44D9-4B6B-94B3-66B389BA0017}" dt="2021-08-23T23:08:14.294" v="9934" actId="166"/>
          <ac:cxnSpMkLst>
            <pc:docMk/>
            <pc:sldMk cId="3936997943" sldId="495"/>
            <ac:cxnSpMk id="49" creationId="{4A9D1188-59A9-4BA4-83FE-335CF0EDC717}"/>
          </ac:cxnSpMkLst>
        </pc:cxnChg>
        <pc:cxnChg chg="add mod">
          <ac:chgData name="Judson Santiago" userId="ebb108da2f256286" providerId="LiveId" clId="{5E25C0FD-44D9-4B6B-94B3-66B389BA0017}" dt="2021-08-23T23:06:51.844" v="9887" actId="1037"/>
          <ac:cxnSpMkLst>
            <pc:docMk/>
            <pc:sldMk cId="3936997943" sldId="495"/>
            <ac:cxnSpMk id="51" creationId="{B9A96203-B540-418A-8985-57CE1C65B1A2}"/>
          </ac:cxnSpMkLst>
        </pc:cxnChg>
        <pc:cxnChg chg="add mod">
          <ac:chgData name="Judson Santiago" userId="ebb108da2f256286" providerId="LiveId" clId="{5E25C0FD-44D9-4B6B-94B3-66B389BA0017}" dt="2021-08-23T23:07:08.754" v="9922" actId="1038"/>
          <ac:cxnSpMkLst>
            <pc:docMk/>
            <pc:sldMk cId="3936997943" sldId="495"/>
            <ac:cxnSpMk id="53" creationId="{A0D97F25-380C-48BC-8501-43F7C38FC9E6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57" creationId="{6F78624A-6F17-45C0-9D83-A6A2287F1AEF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60" creationId="{505A508E-6671-4F79-9DAC-002EF910461C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61" creationId="{5817238C-72F4-4519-B28D-9DF5EC000AE5}"/>
          </ac:cxnSpMkLst>
        </pc:cxnChg>
        <pc:cxnChg chg="add del mod">
          <ac:chgData name="Judson Santiago" userId="ebb108da2f256286" providerId="LiveId" clId="{5E25C0FD-44D9-4B6B-94B3-66B389BA0017}" dt="2021-08-23T22:41:34.315" v="9433" actId="478"/>
          <ac:cxnSpMkLst>
            <pc:docMk/>
            <pc:sldMk cId="3936997943" sldId="495"/>
            <ac:cxnSpMk id="65" creationId="{2B32B513-259F-42A8-A60F-A830DDF13E58}"/>
          </ac:cxnSpMkLst>
        </pc:cxnChg>
        <pc:cxnChg chg="add del mod">
          <ac:chgData name="Judson Santiago" userId="ebb108da2f256286" providerId="LiveId" clId="{5E25C0FD-44D9-4B6B-94B3-66B389BA0017}" dt="2021-08-23T22:41:45.636" v="9436" actId="478"/>
          <ac:cxnSpMkLst>
            <pc:docMk/>
            <pc:sldMk cId="3936997943" sldId="495"/>
            <ac:cxnSpMk id="66" creationId="{4E54BA9C-9D25-4B53-B082-DDABAD95A1AF}"/>
          </ac:cxnSpMkLst>
        </pc:cxnChg>
        <pc:cxnChg chg="add del mod">
          <ac:chgData name="Judson Santiago" userId="ebb108da2f256286" providerId="LiveId" clId="{5E25C0FD-44D9-4B6B-94B3-66B389BA0017}" dt="2021-08-23T23:07:30.164" v="9926" actId="14100"/>
          <ac:cxnSpMkLst>
            <pc:docMk/>
            <pc:sldMk cId="3936997943" sldId="495"/>
            <ac:cxnSpMk id="67" creationId="{4BBAD0D6-8FD4-48B5-8AA8-688B8DEFFAD1}"/>
          </ac:cxnSpMkLst>
        </pc:cxnChg>
        <pc:cxnChg chg="add mod or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77" creationId="{727F6933-8F5E-47D1-BD82-0D86133F557D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81" creationId="{C7F389F5-5441-44B1-9EE2-63AB488B926A}"/>
          </ac:cxnSpMkLst>
        </pc:cxnChg>
        <pc:cxnChg chg="add mod">
          <ac:chgData name="Judson Santiago" userId="ebb108da2f256286" providerId="LiveId" clId="{5E25C0FD-44D9-4B6B-94B3-66B389BA0017}" dt="2021-08-23T23:09:20.394" v="9940" actId="14100"/>
          <ac:cxnSpMkLst>
            <pc:docMk/>
            <pc:sldMk cId="3936997943" sldId="495"/>
            <ac:cxnSpMk id="82" creationId="{7A3C5A6E-A0BD-4BDB-8EA7-32C542A10E2F}"/>
          </ac:cxnSpMkLst>
        </pc:cxnChg>
        <pc:cxnChg chg="add mod">
          <ac:chgData name="Judson Santiago" userId="ebb108da2f256286" providerId="LiveId" clId="{5E25C0FD-44D9-4B6B-94B3-66B389BA0017}" dt="2021-08-23T23:08:00.999" v="9931" actId="14100"/>
          <ac:cxnSpMkLst>
            <pc:docMk/>
            <pc:sldMk cId="3936997943" sldId="495"/>
            <ac:cxnSpMk id="94" creationId="{DE8F01F5-4D58-49F4-B4A4-900564CEF553}"/>
          </ac:cxnSpMkLst>
        </pc:cxnChg>
        <pc:cxnChg chg="add mod">
          <ac:chgData name="Judson Santiago" userId="ebb108da2f256286" providerId="LiveId" clId="{5E25C0FD-44D9-4B6B-94B3-66B389BA0017}" dt="2021-08-23T23:07:46.874" v="9927" actId="14100"/>
          <ac:cxnSpMkLst>
            <pc:docMk/>
            <pc:sldMk cId="3936997943" sldId="495"/>
            <ac:cxnSpMk id="95" creationId="{A11957C7-EFCE-4E9F-B073-53662157F82A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96" creationId="{58526FBE-544C-4072-B4EB-B726C9E9C32D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97" creationId="{46629062-14EF-42B4-B2C5-4D1E562A7F38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98" creationId="{A81E73E1-C7E7-44E8-AFB0-374F91E49603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99" creationId="{EFF81DAA-405E-45E3-8671-5A2E8867D29B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105" creationId="{56691B07-3C53-4682-AECD-5F910F41D79A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106" creationId="{8C21A515-6920-4B52-B547-6BC94368042E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146" creationId="{88AFCAD5-96C4-40FC-BCB1-670C62190E46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153" creationId="{8E27B002-1424-4682-9665-F12554047ACF}"/>
          </ac:cxnSpMkLst>
        </pc:cxnChg>
        <pc:cxnChg chg="add del mod">
          <ac:chgData name="Judson Santiago" userId="ebb108da2f256286" providerId="LiveId" clId="{5E25C0FD-44D9-4B6B-94B3-66B389BA0017}" dt="2021-08-23T22:55:15.464" v="9734" actId="478"/>
          <ac:cxnSpMkLst>
            <pc:docMk/>
            <pc:sldMk cId="3936997943" sldId="495"/>
            <ac:cxnSpMk id="157" creationId="{17C07D2B-DF69-470A-AFD3-2828ED4655B8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158" creationId="{BB7BB7E7-B277-4E4F-BB9B-04AF18F60102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159" creationId="{52FA1FDC-F9D7-4517-B0B8-A63428B21A1E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160" creationId="{912A2D6E-DB48-4E3A-B6AA-3BFE45ACCC95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161" creationId="{0CFE35BD-4FB7-4BCA-B21D-B945F0354D84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162" creationId="{567C4E1B-1221-42B3-B406-87F700C84323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163" creationId="{44F7BEA3-BCEF-4D7C-B3B4-FDE0C617FFB2}"/>
          </ac:cxnSpMkLst>
        </pc:cxnChg>
        <pc:cxnChg chg="add del mod">
          <ac:chgData name="Judson Santiago" userId="ebb108da2f256286" providerId="LiveId" clId="{5E25C0FD-44D9-4B6B-94B3-66B389BA0017}" dt="2021-08-23T22:55:14.044" v="9733" actId="478"/>
          <ac:cxnSpMkLst>
            <pc:docMk/>
            <pc:sldMk cId="3936997943" sldId="495"/>
            <ac:cxnSpMk id="164" creationId="{E6CB3732-2F20-4300-8548-EB4B44735793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185" creationId="{2AB78242-1A5D-49AC-A2E9-9CD046814E31}"/>
          </ac:cxnSpMkLst>
        </pc:cxnChg>
      </pc:sldChg>
      <pc:sldChg chg="addSp delSp modSp new mod modTransition modNotesTx">
        <pc:chgData name="Judson Santiago" userId="ebb108da2f256286" providerId="LiveId" clId="{5E25C0FD-44D9-4B6B-94B3-66B389BA0017}" dt="2021-08-25T06:13:42.928" v="20050" actId="20577"/>
        <pc:sldMkLst>
          <pc:docMk/>
          <pc:sldMk cId="4128186034" sldId="496"/>
        </pc:sldMkLst>
        <pc:spChg chg="mod">
          <ac:chgData name="Judson Santiago" userId="ebb108da2f256286" providerId="LiveId" clId="{5E25C0FD-44D9-4B6B-94B3-66B389BA0017}" dt="2021-08-23T23:17:02.334" v="9957" actId="20577"/>
          <ac:spMkLst>
            <pc:docMk/>
            <pc:sldMk cId="4128186034" sldId="496"/>
            <ac:spMk id="2" creationId="{CF40D302-3BE2-4080-8A87-6E5E1A15446E}"/>
          </ac:spMkLst>
        </pc:spChg>
        <pc:spChg chg="mod">
          <ac:chgData name="Judson Santiago" userId="ebb108da2f256286" providerId="LiveId" clId="{5E25C0FD-44D9-4B6B-94B3-66B389BA0017}" dt="2021-08-25T06:13:42.928" v="20050" actId="20577"/>
          <ac:spMkLst>
            <pc:docMk/>
            <pc:sldMk cId="4128186034" sldId="496"/>
            <ac:spMk id="3" creationId="{C752943B-0AEE-412E-99C6-9A0988DF4974}"/>
          </ac:spMkLst>
        </pc:spChg>
        <pc:spChg chg="add mod topLvl">
          <ac:chgData name="Judson Santiago" userId="ebb108da2f256286" providerId="LiveId" clId="{5E25C0FD-44D9-4B6B-94B3-66B389BA0017}" dt="2021-08-24T01:02:30.109" v="10556" actId="164"/>
          <ac:spMkLst>
            <pc:docMk/>
            <pc:sldMk cId="4128186034" sldId="496"/>
            <ac:spMk id="7" creationId="{3EF75FA1-DE04-42E3-8DBE-E84099277592}"/>
          </ac:spMkLst>
        </pc:spChg>
        <pc:spChg chg="add mod">
          <ac:chgData name="Judson Santiago" userId="ebb108da2f256286" providerId="LiveId" clId="{5E25C0FD-44D9-4B6B-94B3-66B389BA0017}" dt="2021-08-24T01:02:30.109" v="10556" actId="164"/>
          <ac:spMkLst>
            <pc:docMk/>
            <pc:sldMk cId="4128186034" sldId="496"/>
            <ac:spMk id="12" creationId="{58E25086-0729-4727-813C-10AC6894CA95}"/>
          </ac:spMkLst>
        </pc:spChg>
        <pc:spChg chg="add mod">
          <ac:chgData name="Judson Santiago" userId="ebb108da2f256286" providerId="LiveId" clId="{5E25C0FD-44D9-4B6B-94B3-66B389BA0017}" dt="2021-08-24T01:02:30.109" v="10556" actId="164"/>
          <ac:spMkLst>
            <pc:docMk/>
            <pc:sldMk cId="4128186034" sldId="496"/>
            <ac:spMk id="17" creationId="{F05D30BE-71DB-4B9B-AADB-DCC34A7CCCF8}"/>
          </ac:spMkLst>
        </pc:spChg>
        <pc:spChg chg="add mod">
          <ac:chgData name="Judson Santiago" userId="ebb108da2f256286" providerId="LiveId" clId="{5E25C0FD-44D9-4B6B-94B3-66B389BA0017}" dt="2021-08-24T01:03:19.174" v="10563" actId="12789"/>
          <ac:spMkLst>
            <pc:docMk/>
            <pc:sldMk cId="4128186034" sldId="496"/>
            <ac:spMk id="18" creationId="{D0F67F08-83F2-4369-A009-63C1DEE74C2A}"/>
          </ac:spMkLst>
        </pc:spChg>
        <pc:spChg chg="add mod">
          <ac:chgData name="Judson Santiago" userId="ebb108da2f256286" providerId="LiveId" clId="{5E25C0FD-44D9-4B6B-94B3-66B389BA0017}" dt="2021-08-24T01:02:30.109" v="10556" actId="164"/>
          <ac:spMkLst>
            <pc:docMk/>
            <pc:sldMk cId="4128186034" sldId="496"/>
            <ac:spMk id="21" creationId="{45425D86-7BAA-4FFE-A396-1871FE1F60A2}"/>
          </ac:spMkLst>
        </pc:spChg>
        <pc:spChg chg="add mod">
          <ac:chgData name="Judson Santiago" userId="ebb108da2f256286" providerId="LiveId" clId="{5E25C0FD-44D9-4B6B-94B3-66B389BA0017}" dt="2021-08-24T01:03:19.174" v="10563" actId="12789"/>
          <ac:spMkLst>
            <pc:docMk/>
            <pc:sldMk cId="4128186034" sldId="496"/>
            <ac:spMk id="22" creationId="{34EEAD3A-9CC7-4F28-93C3-97B8B4C9CB65}"/>
          </ac:spMkLst>
        </pc:spChg>
        <pc:spChg chg="add del mod topLvl">
          <ac:chgData name="Judson Santiago" userId="ebb108da2f256286" providerId="LiveId" clId="{5E25C0FD-44D9-4B6B-94B3-66B389BA0017}" dt="2021-08-24T00:49:45.270" v="10327" actId="478"/>
          <ac:spMkLst>
            <pc:docMk/>
            <pc:sldMk cId="4128186034" sldId="496"/>
            <ac:spMk id="27" creationId="{8CA6A36C-BEBA-4A95-AC5D-731E838BAE61}"/>
          </ac:spMkLst>
        </pc:spChg>
        <pc:spChg chg="add mod">
          <ac:chgData name="Judson Santiago" userId="ebb108da2f256286" providerId="LiveId" clId="{5E25C0FD-44D9-4B6B-94B3-66B389BA0017}" dt="2021-08-24T01:02:30.109" v="10556" actId="164"/>
          <ac:spMkLst>
            <pc:docMk/>
            <pc:sldMk cId="4128186034" sldId="496"/>
            <ac:spMk id="29" creationId="{3B8A2847-6DBF-49F6-AEE5-285377BE528C}"/>
          </ac:spMkLst>
        </pc:spChg>
        <pc:spChg chg="add mod">
          <ac:chgData name="Judson Santiago" userId="ebb108da2f256286" providerId="LiveId" clId="{5E25C0FD-44D9-4B6B-94B3-66B389BA0017}" dt="2021-08-24T01:03:19.174" v="10563" actId="12789"/>
          <ac:spMkLst>
            <pc:docMk/>
            <pc:sldMk cId="4128186034" sldId="496"/>
            <ac:spMk id="32" creationId="{CFCA1754-AC9E-499F-829C-77E425653F56}"/>
          </ac:spMkLst>
        </pc:spChg>
        <pc:spChg chg="add mod">
          <ac:chgData name="Judson Santiago" userId="ebb108da2f256286" providerId="LiveId" clId="{5E25C0FD-44D9-4B6B-94B3-66B389BA0017}" dt="2021-08-24T01:03:04.111" v="10561" actId="12788"/>
          <ac:spMkLst>
            <pc:docMk/>
            <pc:sldMk cId="4128186034" sldId="496"/>
            <ac:spMk id="33" creationId="{929F22E0-AEF0-4CC7-9568-B51D9DDD14D4}"/>
          </ac:spMkLst>
        </pc:spChg>
        <pc:spChg chg="add mod topLvl">
          <ac:chgData name="Judson Santiago" userId="ebb108da2f256286" providerId="LiveId" clId="{5E25C0FD-44D9-4B6B-94B3-66B389BA0017}" dt="2021-08-24T01:02:30.109" v="10556" actId="164"/>
          <ac:spMkLst>
            <pc:docMk/>
            <pc:sldMk cId="4128186034" sldId="496"/>
            <ac:spMk id="40" creationId="{CA2F2754-01F3-4101-B590-A831E6B5E694}"/>
          </ac:spMkLst>
        </pc:spChg>
        <pc:grpChg chg="add del mod">
          <ac:chgData name="Judson Santiago" userId="ebb108da2f256286" providerId="LiveId" clId="{5E25C0FD-44D9-4B6B-94B3-66B389BA0017}" dt="2021-08-24T00:43:26.658" v="10287" actId="165"/>
          <ac:grpSpMkLst>
            <pc:docMk/>
            <pc:sldMk cId="4128186034" sldId="496"/>
            <ac:grpSpMk id="11" creationId="{A87B4521-FC2A-4EE6-B4C8-10963F385BB8}"/>
          </ac:grpSpMkLst>
        </pc:grpChg>
        <pc:grpChg chg="add del mod">
          <ac:chgData name="Judson Santiago" userId="ebb108da2f256286" providerId="LiveId" clId="{5E25C0FD-44D9-4B6B-94B3-66B389BA0017}" dt="2021-08-24T00:49:45.270" v="10327" actId="478"/>
          <ac:grpSpMkLst>
            <pc:docMk/>
            <pc:sldMk cId="4128186034" sldId="496"/>
            <ac:grpSpMk id="28" creationId="{67AE91CD-8CF3-4280-A4E9-93F393FD3D61}"/>
          </ac:grpSpMkLst>
        </pc:grpChg>
        <pc:grpChg chg="add del mod">
          <ac:chgData name="Judson Santiago" userId="ebb108da2f256286" providerId="LiveId" clId="{5E25C0FD-44D9-4B6B-94B3-66B389BA0017}" dt="2021-08-24T00:57:43.465" v="10513" actId="165"/>
          <ac:grpSpMkLst>
            <pc:docMk/>
            <pc:sldMk cId="4128186034" sldId="496"/>
            <ac:grpSpMk id="41" creationId="{25CF57E4-48A3-43E5-849B-1CBE18D3B445}"/>
          </ac:grpSpMkLst>
        </pc:grpChg>
        <pc:grpChg chg="add mod">
          <ac:chgData name="Judson Santiago" userId="ebb108da2f256286" providerId="LiveId" clId="{5E25C0FD-44D9-4B6B-94B3-66B389BA0017}" dt="2021-08-24T01:02:34.391" v="10557" actId="1076"/>
          <ac:grpSpMkLst>
            <pc:docMk/>
            <pc:sldMk cId="4128186034" sldId="496"/>
            <ac:grpSpMk id="43" creationId="{340C4B82-050F-40A5-AA1A-3D18138EE224}"/>
          </ac:grpSpMkLst>
        </pc:grpChg>
        <pc:picChg chg="add mod ord topLvl">
          <ac:chgData name="Judson Santiago" userId="ebb108da2f256286" providerId="LiveId" clId="{5E25C0FD-44D9-4B6B-94B3-66B389BA0017}" dt="2021-08-24T01:02:30.109" v="10556" actId="164"/>
          <ac:picMkLst>
            <pc:docMk/>
            <pc:sldMk cId="4128186034" sldId="496"/>
            <ac:picMk id="6" creationId="{D8531DC7-FF56-44E9-8502-4FB9AA1B4E5F}"/>
          </ac:picMkLst>
        </pc:picChg>
        <pc:cxnChg chg="add mod topLvl">
          <ac:chgData name="Judson Santiago" userId="ebb108da2f256286" providerId="LiveId" clId="{5E25C0FD-44D9-4B6B-94B3-66B389BA0017}" dt="2021-08-24T01:02:30.109" v="10556" actId="164"/>
          <ac:cxnSpMkLst>
            <pc:docMk/>
            <pc:sldMk cId="4128186034" sldId="496"/>
            <ac:cxnSpMk id="4" creationId="{65882856-7546-4E19-94D4-917D666C661E}"/>
          </ac:cxnSpMkLst>
        </pc:cxnChg>
        <pc:cxnChg chg="add mod ord topLvl">
          <ac:chgData name="Judson Santiago" userId="ebb108da2f256286" providerId="LiveId" clId="{5E25C0FD-44D9-4B6B-94B3-66B389BA0017}" dt="2021-08-24T01:02:30.109" v="10556" actId="164"/>
          <ac:cxnSpMkLst>
            <pc:docMk/>
            <pc:sldMk cId="4128186034" sldId="496"/>
            <ac:cxnSpMk id="5" creationId="{2DDA5347-1F76-4B11-B244-52F7FFA1D27F}"/>
          </ac:cxnSpMkLst>
        </pc:cxnChg>
        <pc:cxnChg chg="add del mod ord">
          <ac:chgData name="Judson Santiago" userId="ebb108da2f256286" providerId="LiveId" clId="{5E25C0FD-44D9-4B6B-94B3-66B389BA0017}" dt="2021-08-24T00:36:58.785" v="10236" actId="478"/>
          <ac:cxnSpMkLst>
            <pc:docMk/>
            <pc:sldMk cId="4128186034" sldId="496"/>
            <ac:cxnSpMk id="8" creationId="{58184267-ED9F-4554-981F-9EC1952A2264}"/>
          </ac:cxnSpMkLst>
        </pc:cxnChg>
        <pc:cxnChg chg="add mod">
          <ac:chgData name="Judson Santiago" userId="ebb108da2f256286" providerId="LiveId" clId="{5E25C0FD-44D9-4B6B-94B3-66B389BA0017}" dt="2021-08-24T01:02:30.109" v="10556" actId="164"/>
          <ac:cxnSpMkLst>
            <pc:docMk/>
            <pc:sldMk cId="4128186034" sldId="496"/>
            <ac:cxnSpMk id="19" creationId="{42776F29-34EF-4B9F-A158-C6739033FD62}"/>
          </ac:cxnSpMkLst>
        </pc:cxnChg>
        <pc:cxnChg chg="add del mod">
          <ac:chgData name="Judson Santiago" userId="ebb108da2f256286" providerId="LiveId" clId="{5E25C0FD-44D9-4B6B-94B3-66B389BA0017}" dt="2021-08-24T00:49:18.465" v="10319" actId="478"/>
          <ac:cxnSpMkLst>
            <pc:docMk/>
            <pc:sldMk cId="4128186034" sldId="496"/>
            <ac:cxnSpMk id="23" creationId="{4AD231C8-4BD0-4E36-9526-BD9245F62014}"/>
          </ac:cxnSpMkLst>
        </pc:cxnChg>
        <pc:cxnChg chg="add mod topLvl">
          <ac:chgData name="Judson Santiago" userId="ebb108da2f256286" providerId="LiveId" clId="{5E25C0FD-44D9-4B6B-94B3-66B389BA0017}" dt="2021-08-24T01:02:30.109" v="10556" actId="164"/>
          <ac:cxnSpMkLst>
            <pc:docMk/>
            <pc:sldMk cId="4128186034" sldId="496"/>
            <ac:cxnSpMk id="26" creationId="{055E0F6A-4C28-4E0F-AEE5-D1430BB50E1C}"/>
          </ac:cxnSpMkLst>
        </pc:cxnChg>
        <pc:cxnChg chg="add del mod">
          <ac:chgData name="Judson Santiago" userId="ebb108da2f256286" providerId="LiveId" clId="{5E25C0FD-44D9-4B6B-94B3-66B389BA0017}" dt="2021-08-24T00:56:10.982" v="10489" actId="478"/>
          <ac:cxnSpMkLst>
            <pc:docMk/>
            <pc:sldMk cId="4128186034" sldId="496"/>
            <ac:cxnSpMk id="35" creationId="{01450831-F0C7-432A-988B-2968C8A5A4CD}"/>
          </ac:cxnSpMkLst>
        </pc:cxnChg>
        <pc:cxnChg chg="add del mod">
          <ac:chgData name="Judson Santiago" userId="ebb108da2f256286" providerId="LiveId" clId="{5E25C0FD-44D9-4B6B-94B3-66B389BA0017}" dt="2021-08-24T00:56:24.070" v="10493" actId="478"/>
          <ac:cxnSpMkLst>
            <pc:docMk/>
            <pc:sldMk cId="4128186034" sldId="496"/>
            <ac:cxnSpMk id="36" creationId="{21B88E09-B454-4D4F-8D06-4AFB7B77FB9D}"/>
          </ac:cxnSpMkLst>
        </pc:cxnChg>
        <pc:cxnChg chg="add mod topLvl">
          <ac:chgData name="Judson Santiago" userId="ebb108da2f256286" providerId="LiveId" clId="{5E25C0FD-44D9-4B6B-94B3-66B389BA0017}" dt="2021-08-24T01:02:30.109" v="10556" actId="164"/>
          <ac:cxnSpMkLst>
            <pc:docMk/>
            <pc:sldMk cId="4128186034" sldId="496"/>
            <ac:cxnSpMk id="39" creationId="{B81A8AAB-132D-4C33-AB0D-DBAB2612669D}"/>
          </ac:cxnSpMkLst>
        </pc:cxnChg>
      </pc:sldChg>
      <pc:sldChg chg="addSp modSp new mod modTransition modNotesTx">
        <pc:chgData name="Judson Santiago" userId="ebb108da2f256286" providerId="LiveId" clId="{5E25C0FD-44D9-4B6B-94B3-66B389BA0017}" dt="2021-08-25T06:34:55.341" v="20233" actId="20577"/>
        <pc:sldMkLst>
          <pc:docMk/>
          <pc:sldMk cId="793891299" sldId="497"/>
        </pc:sldMkLst>
        <pc:spChg chg="mod">
          <ac:chgData name="Judson Santiago" userId="ebb108da2f256286" providerId="LiveId" clId="{5E25C0FD-44D9-4B6B-94B3-66B389BA0017}" dt="2021-08-24T03:18:28.050" v="12533"/>
          <ac:spMkLst>
            <pc:docMk/>
            <pc:sldMk cId="793891299" sldId="497"/>
            <ac:spMk id="2" creationId="{EC533036-B509-4700-A100-CD862BA8434E}"/>
          </ac:spMkLst>
        </pc:spChg>
        <pc:spChg chg="mod">
          <ac:chgData name="Judson Santiago" userId="ebb108da2f256286" providerId="LiveId" clId="{5E25C0FD-44D9-4B6B-94B3-66B389BA0017}" dt="2021-08-24T02:42:19.844" v="12106" actId="207"/>
          <ac:spMkLst>
            <pc:docMk/>
            <pc:sldMk cId="793891299" sldId="497"/>
            <ac:spMk id="3" creationId="{39A30C8B-BE92-4592-A043-668DF6D533B7}"/>
          </ac:spMkLst>
        </pc:spChg>
        <pc:spChg chg="add mod">
          <ac:chgData name="Judson Santiago" userId="ebb108da2f256286" providerId="LiveId" clId="{5E25C0FD-44D9-4B6B-94B3-66B389BA0017}" dt="2021-08-24T02:42:39.710" v="12109" actId="1076"/>
          <ac:spMkLst>
            <pc:docMk/>
            <pc:sldMk cId="793891299" sldId="497"/>
            <ac:spMk id="4" creationId="{F8276615-B244-4E79-853F-C8BED6E7FD39}"/>
          </ac:spMkLst>
        </pc:spChg>
      </pc:sldChg>
      <pc:sldChg chg="addSp modSp new mod modTransition">
        <pc:chgData name="Judson Santiago" userId="ebb108da2f256286" providerId="LiveId" clId="{5E25C0FD-44D9-4B6B-94B3-66B389BA0017}" dt="2021-08-25T01:01:33.062" v="18980"/>
        <pc:sldMkLst>
          <pc:docMk/>
          <pc:sldMk cId="2330572309" sldId="498"/>
        </pc:sldMkLst>
        <pc:spChg chg="mod">
          <ac:chgData name="Judson Santiago" userId="ebb108da2f256286" providerId="LiveId" clId="{5E25C0FD-44D9-4B6B-94B3-66B389BA0017}" dt="2021-08-24T03:18:30.255" v="12534"/>
          <ac:spMkLst>
            <pc:docMk/>
            <pc:sldMk cId="2330572309" sldId="498"/>
            <ac:spMk id="2" creationId="{5408213F-DDB7-4175-9CF3-741626F5B8CB}"/>
          </ac:spMkLst>
        </pc:spChg>
        <pc:spChg chg="mod">
          <ac:chgData name="Judson Santiago" userId="ebb108da2f256286" providerId="LiveId" clId="{5E25C0FD-44D9-4B6B-94B3-66B389BA0017}" dt="2021-08-24T03:14:46.206" v="12429" actId="20577"/>
          <ac:spMkLst>
            <pc:docMk/>
            <pc:sldMk cId="2330572309" sldId="498"/>
            <ac:spMk id="3" creationId="{81D21249-7BA8-41D5-A240-B69F3EF5483C}"/>
          </ac:spMkLst>
        </pc:spChg>
        <pc:spChg chg="add mod">
          <ac:chgData name="Judson Santiago" userId="ebb108da2f256286" providerId="LiveId" clId="{5E25C0FD-44D9-4B6B-94B3-66B389BA0017}" dt="2021-08-24T03:17:38.279" v="12519" actId="1076"/>
          <ac:spMkLst>
            <pc:docMk/>
            <pc:sldMk cId="2330572309" sldId="498"/>
            <ac:spMk id="6" creationId="{A818B98B-A8F2-449C-90C3-C8FA7A3B3751}"/>
          </ac:spMkLst>
        </pc:spChg>
        <pc:spChg chg="add mod">
          <ac:chgData name="Judson Santiago" userId="ebb108da2f256286" providerId="LiveId" clId="{5E25C0FD-44D9-4B6B-94B3-66B389BA0017}" dt="2021-08-24T03:17:25.413" v="12518" actId="12789"/>
          <ac:spMkLst>
            <pc:docMk/>
            <pc:sldMk cId="2330572309" sldId="498"/>
            <ac:spMk id="7" creationId="{B4FED62B-22C3-4444-A2C7-9C21CCC6307D}"/>
          </ac:spMkLst>
        </pc:spChg>
        <pc:picChg chg="add mod modCrop">
          <ac:chgData name="Judson Santiago" userId="ebb108da2f256286" providerId="LiveId" clId="{5E25C0FD-44D9-4B6B-94B3-66B389BA0017}" dt="2021-08-24T03:17:25.413" v="12518" actId="12789"/>
          <ac:picMkLst>
            <pc:docMk/>
            <pc:sldMk cId="2330572309" sldId="498"/>
            <ac:picMk id="5" creationId="{7AF1760B-5F61-4FA0-89A0-4AE45BF6B0C7}"/>
          </ac:picMkLst>
        </pc:picChg>
      </pc:sldChg>
      <pc:sldChg chg="addSp modSp new mod modTransition modNotesTx">
        <pc:chgData name="Judson Santiago" userId="ebb108da2f256286" providerId="LiveId" clId="{5E25C0FD-44D9-4B6B-94B3-66B389BA0017}" dt="2021-08-25T06:35:35.366" v="20234" actId="20577"/>
        <pc:sldMkLst>
          <pc:docMk/>
          <pc:sldMk cId="2559217266" sldId="499"/>
        </pc:sldMkLst>
        <pc:spChg chg="mod">
          <ac:chgData name="Judson Santiago" userId="ebb108da2f256286" providerId="LiveId" clId="{5E25C0FD-44D9-4B6B-94B3-66B389BA0017}" dt="2021-08-24T03:18:32.747" v="12535"/>
          <ac:spMkLst>
            <pc:docMk/>
            <pc:sldMk cId="2559217266" sldId="499"/>
            <ac:spMk id="2" creationId="{AC340A4B-3561-4CB5-8586-35F4E1E27069}"/>
          </ac:spMkLst>
        </pc:spChg>
        <pc:spChg chg="mod">
          <ac:chgData name="Judson Santiago" userId="ebb108da2f256286" providerId="LiveId" clId="{5E25C0FD-44D9-4B6B-94B3-66B389BA0017}" dt="2021-08-25T06:35:35.366" v="20234" actId="20577"/>
          <ac:spMkLst>
            <pc:docMk/>
            <pc:sldMk cId="2559217266" sldId="499"/>
            <ac:spMk id="3" creationId="{2C983B7A-377D-4151-89F9-BA0C8669A2B2}"/>
          </ac:spMkLst>
        </pc:spChg>
        <pc:spChg chg="add mod">
          <ac:chgData name="Judson Santiago" userId="ebb108da2f256286" providerId="LiveId" clId="{5E25C0FD-44D9-4B6B-94B3-66B389BA0017}" dt="2021-08-24T04:57:48.955" v="13623" actId="1076"/>
          <ac:spMkLst>
            <pc:docMk/>
            <pc:sldMk cId="2559217266" sldId="499"/>
            <ac:spMk id="4" creationId="{9147FD11-29D9-414E-912E-6E54E20C9B05}"/>
          </ac:spMkLst>
        </pc:spChg>
      </pc:sldChg>
      <pc:sldChg chg="addSp delSp modSp new mod modTransition modNotesTx">
        <pc:chgData name="Judson Santiago" userId="ebb108da2f256286" providerId="LiveId" clId="{5E25C0FD-44D9-4B6B-94B3-66B389BA0017}" dt="2021-08-25T07:06:18.503" v="20389" actId="6549"/>
        <pc:sldMkLst>
          <pc:docMk/>
          <pc:sldMk cId="3926150521" sldId="500"/>
        </pc:sldMkLst>
        <pc:spChg chg="mod">
          <ac:chgData name="Judson Santiago" userId="ebb108da2f256286" providerId="LiveId" clId="{5E25C0FD-44D9-4B6B-94B3-66B389BA0017}" dt="2021-08-24T04:58:38.564" v="13626"/>
          <ac:spMkLst>
            <pc:docMk/>
            <pc:sldMk cId="3926150521" sldId="500"/>
            <ac:spMk id="2" creationId="{03D8029C-6F2A-4D79-8AF6-5314FE7BEB2A}"/>
          </ac:spMkLst>
        </pc:spChg>
        <pc:spChg chg="mod">
          <ac:chgData name="Judson Santiago" userId="ebb108da2f256286" providerId="LiveId" clId="{5E25C0FD-44D9-4B6B-94B3-66B389BA0017}" dt="2021-08-24T04:59:56.128" v="13678" actId="207"/>
          <ac:spMkLst>
            <pc:docMk/>
            <pc:sldMk cId="3926150521" sldId="500"/>
            <ac:spMk id="3" creationId="{2DAEB7F6-7665-4B2D-83C3-714EB9FE71F8}"/>
          </ac:spMkLst>
        </pc:spChg>
        <pc:spChg chg="add del mod">
          <ac:chgData name="Judson Santiago" userId="ebb108da2f256286" providerId="LiveId" clId="{5E25C0FD-44D9-4B6B-94B3-66B389BA0017}" dt="2021-08-24T05:00:15.144" v="13685" actId="767"/>
          <ac:spMkLst>
            <pc:docMk/>
            <pc:sldMk cId="3926150521" sldId="500"/>
            <ac:spMk id="4" creationId="{5F4B76C8-803B-4309-B539-5CDC6AE4CF3E}"/>
          </ac:spMkLst>
        </pc:spChg>
        <pc:spChg chg="add mod">
          <ac:chgData name="Judson Santiago" userId="ebb108da2f256286" providerId="LiveId" clId="{5E25C0FD-44D9-4B6B-94B3-66B389BA0017}" dt="2021-08-24T05:08:02.713" v="14123" actId="207"/>
          <ac:spMkLst>
            <pc:docMk/>
            <pc:sldMk cId="3926150521" sldId="500"/>
            <ac:spMk id="5" creationId="{7D86655C-FDAA-4ECA-9931-03D339F15048}"/>
          </ac:spMkLst>
        </pc:spChg>
      </pc:sldChg>
      <pc:sldChg chg="addSp modSp new mod modTransition modNotesTx">
        <pc:chgData name="Judson Santiago" userId="ebb108da2f256286" providerId="LiveId" clId="{5E25C0FD-44D9-4B6B-94B3-66B389BA0017}" dt="2021-08-25T07:05:11.428" v="20388" actId="20577"/>
        <pc:sldMkLst>
          <pc:docMk/>
          <pc:sldMk cId="3108851314" sldId="501"/>
        </pc:sldMkLst>
        <pc:spChg chg="mod">
          <ac:chgData name="Judson Santiago" userId="ebb108da2f256286" providerId="LiveId" clId="{5E25C0FD-44D9-4B6B-94B3-66B389BA0017}" dt="2021-08-24T05:08:41.330" v="14125"/>
          <ac:spMkLst>
            <pc:docMk/>
            <pc:sldMk cId="3108851314" sldId="501"/>
            <ac:spMk id="2" creationId="{7992F97C-7F37-4EE2-A72B-0117E9F1D737}"/>
          </ac:spMkLst>
        </pc:spChg>
        <pc:spChg chg="mod">
          <ac:chgData name="Judson Santiago" userId="ebb108da2f256286" providerId="LiveId" clId="{5E25C0FD-44D9-4B6B-94B3-66B389BA0017}" dt="2021-08-25T06:44:28.944" v="20363" actId="20577"/>
          <ac:spMkLst>
            <pc:docMk/>
            <pc:sldMk cId="3108851314" sldId="501"/>
            <ac:spMk id="3" creationId="{85C896E6-EBA9-4871-A73C-45754A3FA446}"/>
          </ac:spMkLst>
        </pc:spChg>
        <pc:spChg chg="mod">
          <ac:chgData name="Judson Santiago" userId="ebb108da2f256286" providerId="LiveId" clId="{5E25C0FD-44D9-4B6B-94B3-66B389BA0017}" dt="2021-08-25T06:48:18.189" v="20364"/>
          <ac:spMkLst>
            <pc:docMk/>
            <pc:sldMk cId="3108851314" sldId="501"/>
            <ac:spMk id="5" creationId="{53A228C0-EDF3-41EA-81A5-D84B48D130F4}"/>
          </ac:spMkLst>
        </pc:spChg>
        <pc:spChg chg="mod">
          <ac:chgData name="Judson Santiago" userId="ebb108da2f256286" providerId="LiveId" clId="{5E25C0FD-44D9-4B6B-94B3-66B389BA0017}" dt="2021-08-25T06:48:18.189" v="20364"/>
          <ac:spMkLst>
            <pc:docMk/>
            <pc:sldMk cId="3108851314" sldId="501"/>
            <ac:spMk id="6" creationId="{072E1B4A-F898-4DA2-B943-275791DA0BE0}"/>
          </ac:spMkLst>
        </pc:spChg>
        <pc:grpChg chg="add mod">
          <ac:chgData name="Judson Santiago" userId="ebb108da2f256286" providerId="LiveId" clId="{5E25C0FD-44D9-4B6B-94B3-66B389BA0017}" dt="2021-08-25T06:48:18.189" v="20364"/>
          <ac:grpSpMkLst>
            <pc:docMk/>
            <pc:sldMk cId="3108851314" sldId="501"/>
            <ac:grpSpMk id="4" creationId="{6C2BDAFF-7864-426E-8834-C0281B001EBD}"/>
          </ac:grpSpMkLst>
        </pc:grpChg>
      </pc:sldChg>
      <pc:sldChg chg="addSp modSp new mod modTransition">
        <pc:chgData name="Judson Santiago" userId="ebb108da2f256286" providerId="LiveId" clId="{5E25C0FD-44D9-4B6B-94B3-66B389BA0017}" dt="2021-08-25T07:08:55.258" v="20414" actId="1076"/>
        <pc:sldMkLst>
          <pc:docMk/>
          <pc:sldMk cId="1329764702" sldId="502"/>
        </pc:sldMkLst>
        <pc:spChg chg="mod">
          <ac:chgData name="Judson Santiago" userId="ebb108da2f256286" providerId="LiveId" clId="{5E25C0FD-44D9-4B6B-94B3-66B389BA0017}" dt="2021-08-24T05:22:54.685" v="14636"/>
          <ac:spMkLst>
            <pc:docMk/>
            <pc:sldMk cId="1329764702" sldId="502"/>
            <ac:spMk id="2" creationId="{07909076-B085-4C80-9A8C-6D8153F65ADB}"/>
          </ac:spMkLst>
        </pc:spChg>
        <pc:spChg chg="mod">
          <ac:chgData name="Judson Santiago" userId="ebb108da2f256286" providerId="LiveId" clId="{5E25C0FD-44D9-4B6B-94B3-66B389BA0017}" dt="2021-08-25T07:08:45.813" v="20412" actId="207"/>
          <ac:spMkLst>
            <pc:docMk/>
            <pc:sldMk cId="1329764702" sldId="502"/>
            <ac:spMk id="3" creationId="{40D3F1FC-7F74-4718-BC40-C7AE1D5C509F}"/>
          </ac:spMkLst>
        </pc:spChg>
        <pc:spChg chg="add mod">
          <ac:chgData name="Judson Santiago" userId="ebb108da2f256286" providerId="LiveId" clId="{5E25C0FD-44D9-4B6B-94B3-66B389BA0017}" dt="2021-08-25T07:08:55.258" v="20414" actId="1076"/>
          <ac:spMkLst>
            <pc:docMk/>
            <pc:sldMk cId="1329764702" sldId="502"/>
            <ac:spMk id="5" creationId="{B0654D24-CBE6-4990-98B8-544F70955B08}"/>
          </ac:spMkLst>
        </pc:spChg>
      </pc:sldChg>
      <pc:sldChg chg="modSp new mod modTransition modNotesTx">
        <pc:chgData name="Judson Santiago" userId="ebb108da2f256286" providerId="LiveId" clId="{5E25C0FD-44D9-4B6B-94B3-66B389BA0017}" dt="2021-08-25T07:09:59.246" v="20416" actId="20577"/>
        <pc:sldMkLst>
          <pc:docMk/>
          <pc:sldMk cId="3422694693" sldId="503"/>
        </pc:sldMkLst>
        <pc:spChg chg="mod">
          <ac:chgData name="Judson Santiago" userId="ebb108da2f256286" providerId="LiveId" clId="{5E25C0FD-44D9-4B6B-94B3-66B389BA0017}" dt="2021-08-24T05:31:12.941" v="14821"/>
          <ac:spMkLst>
            <pc:docMk/>
            <pc:sldMk cId="3422694693" sldId="503"/>
            <ac:spMk id="2" creationId="{5E6F60E8-34F0-4D1C-B0FB-D4AD8A1CE212}"/>
          </ac:spMkLst>
        </pc:spChg>
        <pc:spChg chg="mod">
          <ac:chgData name="Judson Santiago" userId="ebb108da2f256286" providerId="LiveId" clId="{5E25C0FD-44D9-4B6B-94B3-66B389BA0017}" dt="2021-08-25T07:09:59.246" v="20416" actId="20577"/>
          <ac:spMkLst>
            <pc:docMk/>
            <pc:sldMk cId="3422694693" sldId="503"/>
            <ac:spMk id="3" creationId="{C66CAC8A-8220-4AF3-A930-A5C1FD419E57}"/>
          </ac:spMkLst>
        </pc:spChg>
      </pc:sldChg>
      <pc:sldChg chg="addSp modSp new mod modTransition modNotesTx">
        <pc:chgData name="Judson Santiago" userId="ebb108da2f256286" providerId="LiveId" clId="{5E25C0FD-44D9-4B6B-94B3-66B389BA0017}" dt="2021-08-25T07:12:57.524" v="20546" actId="20577"/>
        <pc:sldMkLst>
          <pc:docMk/>
          <pc:sldMk cId="1758715821" sldId="504"/>
        </pc:sldMkLst>
        <pc:spChg chg="mod">
          <ac:chgData name="Judson Santiago" userId="ebb108da2f256286" providerId="LiveId" clId="{5E25C0FD-44D9-4B6B-94B3-66B389BA0017}" dt="2021-08-24T05:57:52.003" v="15769"/>
          <ac:spMkLst>
            <pc:docMk/>
            <pc:sldMk cId="1758715821" sldId="504"/>
            <ac:spMk id="2" creationId="{34023E52-AD52-4F40-8484-981971FB1C51}"/>
          </ac:spMkLst>
        </pc:spChg>
        <pc:spChg chg="mod">
          <ac:chgData name="Judson Santiago" userId="ebb108da2f256286" providerId="LiveId" clId="{5E25C0FD-44D9-4B6B-94B3-66B389BA0017}" dt="2021-08-25T00:21:00.807" v="18242" actId="6549"/>
          <ac:spMkLst>
            <pc:docMk/>
            <pc:sldMk cId="1758715821" sldId="504"/>
            <ac:spMk id="3" creationId="{CD98E684-4D7E-4692-91BF-448E80E6C60B}"/>
          </ac:spMkLst>
        </pc:spChg>
        <pc:spChg chg="add mod">
          <ac:chgData name="Judson Santiago" userId="ebb108da2f256286" providerId="LiveId" clId="{5E25C0FD-44D9-4B6B-94B3-66B389BA0017}" dt="2021-08-24T06:01:07.792" v="15943" actId="1076"/>
          <ac:spMkLst>
            <pc:docMk/>
            <pc:sldMk cId="1758715821" sldId="504"/>
            <ac:spMk id="4" creationId="{C8885D0A-F960-48E7-BE77-CD1D7C0A9EE7}"/>
          </ac:spMkLst>
        </pc:spChg>
        <pc:spChg chg="add mod">
          <ac:chgData name="Judson Santiago" userId="ebb108da2f256286" providerId="LiveId" clId="{5E25C0FD-44D9-4B6B-94B3-66B389BA0017}" dt="2021-08-24T06:10:16.615" v="16179" actId="207"/>
          <ac:spMkLst>
            <pc:docMk/>
            <pc:sldMk cId="1758715821" sldId="504"/>
            <ac:spMk id="5" creationId="{7A32DA67-B6A6-499E-B0DA-15BAC89E8A42}"/>
          </ac:spMkLst>
        </pc:spChg>
      </pc:sldChg>
      <pc:sldChg chg="addSp modSp new mod modTransition">
        <pc:chgData name="Judson Santiago" userId="ebb108da2f256286" providerId="LiveId" clId="{5E25C0FD-44D9-4B6B-94B3-66B389BA0017}" dt="2021-08-25T01:01:33.062" v="18980"/>
        <pc:sldMkLst>
          <pc:docMk/>
          <pc:sldMk cId="2626446712" sldId="505"/>
        </pc:sldMkLst>
        <pc:spChg chg="mod">
          <ac:chgData name="Judson Santiago" userId="ebb108da2f256286" providerId="LiveId" clId="{5E25C0FD-44D9-4B6B-94B3-66B389BA0017}" dt="2021-08-24T06:12:30.526" v="16184"/>
          <ac:spMkLst>
            <pc:docMk/>
            <pc:sldMk cId="2626446712" sldId="505"/>
            <ac:spMk id="2" creationId="{286066BB-11A3-41E4-A2CD-78334A7F8354}"/>
          </ac:spMkLst>
        </pc:spChg>
        <pc:spChg chg="mod">
          <ac:chgData name="Judson Santiago" userId="ebb108da2f256286" providerId="LiveId" clId="{5E25C0FD-44D9-4B6B-94B3-66B389BA0017}" dt="2021-08-25T00:22:58.689" v="18310" actId="207"/>
          <ac:spMkLst>
            <pc:docMk/>
            <pc:sldMk cId="2626446712" sldId="505"/>
            <ac:spMk id="3" creationId="{47470C55-5768-4042-BA58-8079D263DECB}"/>
          </ac:spMkLst>
        </pc:spChg>
        <pc:spChg chg="add mod">
          <ac:chgData name="Judson Santiago" userId="ebb108da2f256286" providerId="LiveId" clId="{5E25C0FD-44D9-4B6B-94B3-66B389BA0017}" dt="2021-08-24T06:33:21.774" v="16751" actId="1036"/>
          <ac:spMkLst>
            <pc:docMk/>
            <pc:sldMk cId="2626446712" sldId="505"/>
            <ac:spMk id="4" creationId="{3D136AD8-E447-424F-B6B8-A198518D0D6E}"/>
          </ac:spMkLst>
        </pc:spChg>
      </pc:sldChg>
      <pc:sldChg chg="addSp modSp new mod ord modTransition">
        <pc:chgData name="Judson Santiago" userId="ebb108da2f256286" providerId="LiveId" clId="{5E25C0FD-44D9-4B6B-94B3-66B389BA0017}" dt="2021-08-25T01:01:33.062" v="18980"/>
        <pc:sldMkLst>
          <pc:docMk/>
          <pc:sldMk cId="2979018657" sldId="506"/>
        </pc:sldMkLst>
        <pc:spChg chg="mod">
          <ac:chgData name="Judson Santiago" userId="ebb108da2f256286" providerId="LiveId" clId="{5E25C0FD-44D9-4B6B-94B3-66B389BA0017}" dt="2021-08-24T23:16:39.261" v="16777"/>
          <ac:spMkLst>
            <pc:docMk/>
            <pc:sldMk cId="2979018657" sldId="506"/>
            <ac:spMk id="2" creationId="{CC3A1276-645D-4A78-A48B-722DEEA60612}"/>
          </ac:spMkLst>
        </pc:spChg>
        <pc:spChg chg="mod">
          <ac:chgData name="Judson Santiago" userId="ebb108da2f256286" providerId="LiveId" clId="{5E25C0FD-44D9-4B6B-94B3-66B389BA0017}" dt="2021-08-24T23:27:55.629" v="17032" actId="207"/>
          <ac:spMkLst>
            <pc:docMk/>
            <pc:sldMk cId="2979018657" sldId="506"/>
            <ac:spMk id="3" creationId="{A72EAE83-52D7-4EF1-A3D2-5CCDEA79F992}"/>
          </ac:spMkLst>
        </pc:spChg>
        <pc:spChg chg="add mod">
          <ac:chgData name="Judson Santiago" userId="ebb108da2f256286" providerId="LiveId" clId="{5E25C0FD-44D9-4B6B-94B3-66B389BA0017}" dt="2021-08-25T00:21:53.964" v="18246" actId="1076"/>
          <ac:spMkLst>
            <pc:docMk/>
            <pc:sldMk cId="2979018657" sldId="506"/>
            <ac:spMk id="4" creationId="{7FB77135-ADA7-4D61-A67D-1CF1505D64CF}"/>
          </ac:spMkLst>
        </pc:spChg>
      </pc:sldChg>
      <pc:sldChg chg="addSp modSp new mod ord modTransition modNotesTx">
        <pc:chgData name="Judson Santiago" userId="ebb108da2f256286" providerId="LiveId" clId="{5E25C0FD-44D9-4B6B-94B3-66B389BA0017}" dt="2021-08-25T01:01:33.062" v="18980"/>
        <pc:sldMkLst>
          <pc:docMk/>
          <pc:sldMk cId="3607595256" sldId="507"/>
        </pc:sldMkLst>
        <pc:spChg chg="mod">
          <ac:chgData name="Judson Santiago" userId="ebb108da2f256286" providerId="LiveId" clId="{5E25C0FD-44D9-4B6B-94B3-66B389BA0017}" dt="2021-08-24T23:29:00.648" v="17035"/>
          <ac:spMkLst>
            <pc:docMk/>
            <pc:sldMk cId="3607595256" sldId="507"/>
            <ac:spMk id="2" creationId="{8EBE029D-6683-402C-B6C8-5C18F390D34B}"/>
          </ac:spMkLst>
        </pc:spChg>
        <pc:spChg chg="mod">
          <ac:chgData name="Judson Santiago" userId="ebb108da2f256286" providerId="LiveId" clId="{5E25C0FD-44D9-4B6B-94B3-66B389BA0017}" dt="2021-08-24T23:56:42.501" v="17381" actId="20577"/>
          <ac:spMkLst>
            <pc:docMk/>
            <pc:sldMk cId="3607595256" sldId="507"/>
            <ac:spMk id="3" creationId="{3401E98F-FAF0-44A4-9792-5461C78F1D69}"/>
          </ac:spMkLst>
        </pc:spChg>
        <pc:spChg chg="add mod">
          <ac:chgData name="Judson Santiago" userId="ebb108da2f256286" providerId="LiveId" clId="{5E25C0FD-44D9-4B6B-94B3-66B389BA0017}" dt="2021-08-24T23:38:36.076" v="17333" actId="207"/>
          <ac:spMkLst>
            <pc:docMk/>
            <pc:sldMk cId="3607595256" sldId="507"/>
            <ac:spMk id="4" creationId="{F99D7866-F8AB-451A-A892-0ACFA28DCE0D}"/>
          </ac:spMkLst>
        </pc:spChg>
        <pc:spChg chg="mod">
          <ac:chgData name="Judson Santiago" userId="ebb108da2f256286" providerId="LiveId" clId="{5E25C0FD-44D9-4B6B-94B3-66B389BA0017}" dt="2021-08-25T00:25:46.875" v="18313"/>
          <ac:spMkLst>
            <pc:docMk/>
            <pc:sldMk cId="3607595256" sldId="507"/>
            <ac:spMk id="6" creationId="{26DDF36E-86A4-4147-AC3A-816464C1A3D5}"/>
          </ac:spMkLst>
        </pc:spChg>
        <pc:spChg chg="mod">
          <ac:chgData name="Judson Santiago" userId="ebb108da2f256286" providerId="LiveId" clId="{5E25C0FD-44D9-4B6B-94B3-66B389BA0017}" dt="2021-08-25T00:25:46.875" v="18313"/>
          <ac:spMkLst>
            <pc:docMk/>
            <pc:sldMk cId="3607595256" sldId="507"/>
            <ac:spMk id="7" creationId="{79D9A913-157D-4BD7-A5FD-2E12599450EB}"/>
          </ac:spMkLst>
        </pc:spChg>
        <pc:grpChg chg="add mod">
          <ac:chgData name="Judson Santiago" userId="ebb108da2f256286" providerId="LiveId" clId="{5E25C0FD-44D9-4B6B-94B3-66B389BA0017}" dt="2021-08-25T00:25:46.875" v="18313"/>
          <ac:grpSpMkLst>
            <pc:docMk/>
            <pc:sldMk cId="3607595256" sldId="507"/>
            <ac:grpSpMk id="5" creationId="{EEF63C40-14FC-41A4-AC09-7124107C8E9B}"/>
          </ac:grpSpMkLst>
        </pc:grpChg>
      </pc:sldChg>
      <pc:sldChg chg="addSp modSp new mod modTransition modNotesTx">
        <pc:chgData name="Judson Santiago" userId="ebb108da2f256286" providerId="LiveId" clId="{5E25C0FD-44D9-4B6B-94B3-66B389BA0017}" dt="2021-08-25T01:01:33.062" v="18980"/>
        <pc:sldMkLst>
          <pc:docMk/>
          <pc:sldMk cId="2527255333" sldId="508"/>
        </pc:sldMkLst>
        <pc:spChg chg="mod">
          <ac:chgData name="Judson Santiago" userId="ebb108da2f256286" providerId="LiveId" clId="{5E25C0FD-44D9-4B6B-94B3-66B389BA0017}" dt="2021-08-24T23:57:08.570" v="17383"/>
          <ac:spMkLst>
            <pc:docMk/>
            <pc:sldMk cId="2527255333" sldId="508"/>
            <ac:spMk id="2" creationId="{D40B4D70-5A4E-4DA5-98A3-D2E99AC93A7E}"/>
          </ac:spMkLst>
        </pc:spChg>
        <pc:spChg chg="mod">
          <ac:chgData name="Judson Santiago" userId="ebb108da2f256286" providerId="LiveId" clId="{5E25C0FD-44D9-4B6B-94B3-66B389BA0017}" dt="2021-08-25T00:27:55.774" v="18413" actId="6549"/>
          <ac:spMkLst>
            <pc:docMk/>
            <pc:sldMk cId="2527255333" sldId="508"/>
            <ac:spMk id="3" creationId="{7CCB48A3-B3F0-4F9C-B101-B7FC79F1B515}"/>
          </ac:spMkLst>
        </pc:spChg>
        <pc:spChg chg="add mod">
          <ac:chgData name="Judson Santiago" userId="ebb108da2f256286" providerId="LiveId" clId="{5E25C0FD-44D9-4B6B-94B3-66B389BA0017}" dt="2021-08-25T00:11:10.184" v="17942" actId="20577"/>
          <ac:spMkLst>
            <pc:docMk/>
            <pc:sldMk cId="2527255333" sldId="508"/>
            <ac:spMk id="4" creationId="{89D5AD2F-A550-41E7-B21A-F1859C9660D7}"/>
          </ac:spMkLst>
        </pc:spChg>
        <pc:spChg chg="mod">
          <ac:chgData name="Judson Santiago" userId="ebb108da2f256286" providerId="LiveId" clId="{5E25C0FD-44D9-4B6B-94B3-66B389BA0017}" dt="2021-08-25T00:30:13.049" v="18414"/>
          <ac:spMkLst>
            <pc:docMk/>
            <pc:sldMk cId="2527255333" sldId="508"/>
            <ac:spMk id="6" creationId="{B00491FE-EF7F-44AB-8DD8-2402B720E14C}"/>
          </ac:spMkLst>
        </pc:spChg>
        <pc:spChg chg="mod">
          <ac:chgData name="Judson Santiago" userId="ebb108da2f256286" providerId="LiveId" clId="{5E25C0FD-44D9-4B6B-94B3-66B389BA0017}" dt="2021-08-25T00:30:13.049" v="18414"/>
          <ac:spMkLst>
            <pc:docMk/>
            <pc:sldMk cId="2527255333" sldId="508"/>
            <ac:spMk id="7" creationId="{4865754A-A42F-4FBD-A39C-6336AE029AD8}"/>
          </ac:spMkLst>
        </pc:spChg>
        <pc:grpChg chg="add mod">
          <ac:chgData name="Judson Santiago" userId="ebb108da2f256286" providerId="LiveId" clId="{5E25C0FD-44D9-4B6B-94B3-66B389BA0017}" dt="2021-08-25T00:30:13.049" v="18414"/>
          <ac:grpSpMkLst>
            <pc:docMk/>
            <pc:sldMk cId="2527255333" sldId="508"/>
            <ac:grpSpMk id="5" creationId="{603AA52B-C15B-44A3-9BC6-15A507D7B23F}"/>
          </ac:grpSpMkLst>
        </pc:grpChg>
      </pc:sldChg>
      <pc:sldMasterChg chg="addSp delSp modSp mod">
        <pc:chgData name="Judson Santiago" userId="ebb108da2f256286" providerId="LiveId" clId="{5E25C0FD-44D9-4B6B-94B3-66B389BA0017}" dt="2021-08-25T01:02:10.234" v="18981" actId="21"/>
        <pc:sldMasterMkLst>
          <pc:docMk/>
          <pc:sldMasterMk cId="3191364939" sldId="2147483687"/>
        </pc:sldMasterMkLst>
        <pc:spChg chg="mod">
          <ac:chgData name="Judson Santiago" userId="ebb108da2f256286" providerId="LiveId" clId="{5E25C0FD-44D9-4B6B-94B3-66B389BA0017}" dt="2021-08-15T20:19:56.032" v="0"/>
          <ac:spMkLst>
            <pc:docMk/>
            <pc:sldMasterMk cId="3191364939" sldId="2147483687"/>
            <ac:spMk id="11" creationId="{4C5B4B65-01EB-4C4E-A28E-F9493DD0CD2E}"/>
          </ac:spMkLst>
        </pc:spChg>
        <pc:grpChg chg="add del mod">
          <ac:chgData name="Judson Santiago" userId="ebb108da2f256286" providerId="LiveId" clId="{5E25C0FD-44D9-4B6B-94B3-66B389BA0017}" dt="2021-08-25T01:02:10.234" v="18981" actId="21"/>
          <ac:grpSpMkLst>
            <pc:docMk/>
            <pc:sldMasterMk cId="3191364939" sldId="2147483687"/>
            <ac:grpSpMk id="8" creationId="{1154FD83-5D74-47E4-A84D-95E78944E7C1}"/>
          </ac:grpSpMkLst>
        </pc:grpChg>
        <pc:picChg chg="mod">
          <ac:chgData name="Judson Santiago" userId="ebb108da2f256286" providerId="LiveId" clId="{5E25C0FD-44D9-4B6B-94B3-66B389BA0017}" dt="2021-08-15T20:19:56.032" v="0"/>
          <ac:picMkLst>
            <pc:docMk/>
            <pc:sldMasterMk cId="3191364939" sldId="2147483687"/>
            <ac:picMk id="10" creationId="{3CBCB959-03A1-44CF-AD2C-B144972F77E2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 papel dos vetores na computação gráfica.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Representação geométrica e numérica de vetores.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Operações definidas sobre vetores e suas aplicações.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Trabalhar com vetores usando a biblioteca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DirectXMath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291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625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899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Teorema de Pitágoras: hipotenusa ao quadrado é igual a soma dos catetos ao quadrado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307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u e v são vetores unitários, o resultado do produto escalar é o cosseno do ângulo entre os vetores.</a:t>
            </a:r>
          </a:p>
          <a:p>
            <a:r>
              <a:rPr lang="pt-BR" dirty="0"/>
              <a:t>A lei dos cossenos é dada por c</a:t>
            </a:r>
            <a:r>
              <a:rPr lang="pt-BR" baseline="30000" dirty="0"/>
              <a:t>2 </a:t>
            </a:r>
            <a:r>
              <a:rPr lang="pt-BR" dirty="0"/>
              <a:t>= a</a:t>
            </a:r>
            <a:r>
              <a:rPr lang="pt-BR" baseline="30000" dirty="0"/>
              <a:t>2 </a:t>
            </a:r>
            <a:r>
              <a:rPr lang="pt-BR" dirty="0"/>
              <a:t>+ b</a:t>
            </a:r>
            <a:r>
              <a:rPr lang="pt-BR" baseline="30000" dirty="0"/>
              <a:t>2 </a:t>
            </a:r>
            <a:r>
              <a:rPr lang="pt-BR" dirty="0"/>
              <a:t>- 2ab cos</a:t>
            </a:r>
            <a:r>
              <a:rPr lang="el-GR" dirty="0"/>
              <a:t>θ</a:t>
            </a:r>
            <a:r>
              <a:rPr lang="pt-BR" dirty="0"/>
              <a:t>, onde a, b e c são os comprimentos dos lados de um triângulo e </a:t>
            </a:r>
            <a:r>
              <a:rPr lang="el-GR" dirty="0"/>
              <a:t>θ</a:t>
            </a:r>
            <a:r>
              <a:rPr lang="pt-BR" dirty="0"/>
              <a:t> é o ângulo entre a e b.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884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426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vetores possuem direções opostas.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402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Definimos o vetor alvo, para onde a câmera está olhando, e um vetor na direção aproximada do eixo superior.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078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Hoje já existem extensões com capacidade ainda maior (AVX-512).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558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precisa incluir nenhuma .</a:t>
            </a:r>
            <a:r>
              <a:rPr lang="pt-BR" dirty="0" err="1"/>
              <a:t>lib</a:t>
            </a:r>
            <a:r>
              <a:rPr lang="pt-BR" dirty="0"/>
              <a:t> porque o código é implementado inline no .h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84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16-byte </a:t>
            </a:r>
            <a:r>
              <a:rPr lang="pt-BR" dirty="0" err="1"/>
              <a:t>aligned</a:t>
            </a:r>
            <a:r>
              <a:rPr lang="pt-BR" dirty="0"/>
              <a:t> significa que o dado deve ser carregado em um endereço que é múltiplo de 16. Ex.: o endereço </a:t>
            </a:r>
            <a:r>
              <a:rPr lang="pt-BR" b="0" i="0" dirty="0">
                <a:solidFill>
                  <a:srgbClr val="242729"/>
                </a:solidFill>
                <a:effectLst/>
                <a:latin typeface="-apple-system"/>
              </a:rPr>
              <a:t>0x00010 (16) é alinhado em 16 bytes, o endereço 0x00011 (17) não é.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38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Exemplificar com os tiros e efeitos de partículas no jogo </a:t>
            </a:r>
            <a:r>
              <a:rPr lang="pt-BR" dirty="0" err="1"/>
              <a:t>Geometry</a:t>
            </a:r>
            <a:r>
              <a:rPr lang="pt-BR" dirty="0"/>
              <a:t> Wars.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442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479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projeto </a:t>
            </a:r>
            <a:r>
              <a:rPr lang="pt-BR" sz="1200" b="1" dirty="0" err="1">
                <a:solidFill>
                  <a:schemeClr val="bg1"/>
                </a:solidFill>
              </a:rPr>
              <a:t>LoadStore</a:t>
            </a:r>
            <a:r>
              <a:rPr lang="pt-BR" sz="1200" b="0" dirty="0">
                <a:solidFill>
                  <a:schemeClr val="bg1"/>
                </a:solidFill>
              </a:rPr>
              <a:t> da solução </a:t>
            </a:r>
            <a:r>
              <a:rPr lang="pt-BR" sz="1200" b="1" dirty="0" err="1">
                <a:solidFill>
                  <a:schemeClr val="bg1"/>
                </a:solidFill>
              </a:rPr>
              <a:t>DXMath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385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exceção fica por conta dos construtores: os 3 primeiros devem ser FXMVECTOR e os demais CXMVECTOR. O retorno de funções não pode usar os registradores e deve usar o tipo normal XMVECTOR (XMVECTOR&amp; ou XMVECTOR*).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611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Além de variáveis e parâmetros, podemos querer criar constantes com </a:t>
            </a:r>
            <a:r>
              <a:rPr lang="pt-BR" dirty="0" err="1"/>
              <a:t>XMVECTOR’s</a:t>
            </a:r>
            <a:r>
              <a:rPr lang="pt-BR" dirty="0"/>
              <a:t>. Nesse caso </a:t>
            </a:r>
            <a:r>
              <a:rPr lang="pt-BR"/>
              <a:t>deve-se usar um XMVECTORF32.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833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projeto </a:t>
            </a:r>
            <a:r>
              <a:rPr lang="pt-BR" sz="1200" b="1" dirty="0" err="1">
                <a:solidFill>
                  <a:schemeClr val="bg1"/>
                </a:solidFill>
              </a:rPr>
              <a:t>Setter</a:t>
            </a:r>
            <a:r>
              <a:rPr lang="pt-BR" sz="1200" b="0" dirty="0">
                <a:solidFill>
                  <a:schemeClr val="bg1"/>
                </a:solidFill>
              </a:rPr>
              <a:t> da solução </a:t>
            </a:r>
            <a:r>
              <a:rPr lang="pt-BR" sz="1200" b="1" dirty="0" err="1">
                <a:solidFill>
                  <a:schemeClr val="bg1"/>
                </a:solidFill>
              </a:rPr>
              <a:t>DXMath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010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projeto </a:t>
            </a:r>
            <a:r>
              <a:rPr lang="pt-BR" sz="1200" b="1" dirty="0">
                <a:solidFill>
                  <a:schemeClr val="bg1"/>
                </a:solidFill>
              </a:rPr>
              <a:t>Vector</a:t>
            </a:r>
            <a:r>
              <a:rPr lang="pt-BR" sz="1200" b="0" dirty="0">
                <a:solidFill>
                  <a:schemeClr val="bg1"/>
                </a:solidFill>
              </a:rPr>
              <a:t> da solução </a:t>
            </a:r>
            <a:r>
              <a:rPr lang="pt-BR" sz="1200" b="1" dirty="0" err="1">
                <a:solidFill>
                  <a:schemeClr val="bg1"/>
                </a:solidFill>
              </a:rPr>
              <a:t>DXMath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As funções retornam XMVECTORS mesmo para funções que resultam em um valor escalar, como o produto escalar. Neste caso, o resultado é replicado em todas as componentes do vetor.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04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Geometricamente um vetor é um segmento de reta direcionada.</a:t>
            </a:r>
            <a:br>
              <a:rPr lang="pt-BR" dirty="0"/>
            </a:br>
            <a:endParaRPr lang="pt-BR" dirty="0"/>
          </a:p>
          <a:p>
            <a:r>
              <a:rPr lang="pt-BR" dirty="0"/>
              <a:t>Peso = massa * gravidade</a:t>
            </a:r>
          </a:p>
          <a:p>
            <a:r>
              <a:rPr lang="pt-BR" dirty="0"/>
              <a:t>F</a:t>
            </a:r>
            <a:r>
              <a:rPr lang="pt-BR" baseline="-25000" dirty="0"/>
              <a:t>N</a:t>
            </a:r>
            <a:r>
              <a:rPr lang="pt-BR" dirty="0"/>
              <a:t> = Força normal da superfície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1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Podemos obter uma descrição numérica criando um sistema de coordenadas e deslocando todos os vetores para a origem desse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15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sistema de referência = sistema de coordenadas. Sistema de referência porque ele é usado como referência para definir a posição da cabeça do vetor.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09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já vimos lá na aula de conceitos básicos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72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 antes mesmo de olhar para os sistemas importantes, já temos uma diferença na direção do eixo z entre as </a:t>
            </a:r>
            <a:r>
              <a:rPr lang="pt-BR" dirty="0" err="1"/>
              <a:t>API’s</a:t>
            </a:r>
            <a:r>
              <a:rPr lang="pt-BR" dirty="0"/>
              <a:t>. Obviamente vamos usar o sistema adotado pelo Direct3D.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04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vez que nós estabelecemos uma representação numérica para os vetores, nós podemos fazer operações com eles.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314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usar exemplos em 2D para simplificar a representação, mas a ideia é a mesma do 3D.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42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86B533-FD86-41A8-991D-55BA5015E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504098"/>
            <a:ext cx="9448800" cy="1825096"/>
          </a:xfrm>
        </p:spPr>
        <p:txBody>
          <a:bodyPr anchor="t" anchorCtr="0">
            <a:normAutofit/>
          </a:bodyPr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1215749-FB6C-4334-96C3-494E2B2B5BEA}"/>
              </a:ext>
            </a:extLst>
          </p:cNvPr>
          <p:cNvSpPr/>
          <p:nvPr userDrawn="1"/>
        </p:nvSpPr>
        <p:spPr>
          <a:xfrm>
            <a:off x="1185168" y="1835375"/>
            <a:ext cx="500329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3600" b="1" i="0" dirty="0">
                <a:solidFill>
                  <a:schemeClr val="tx2"/>
                </a:solidFill>
              </a:rPr>
              <a:t>Computação Gráfica</a:t>
            </a:r>
            <a:endParaRPr lang="en-US" sz="3600" b="1" i="0" dirty="0">
              <a:solidFill>
                <a:schemeClr val="tx2"/>
              </a:solidFill>
            </a:endParaRPr>
          </a:p>
        </p:txBody>
      </p:sp>
      <p:pic>
        <p:nvPicPr>
          <p:cNvPr id="7" name="Picture 7" descr="C3-HD-BTM.png">
            <a:extLst>
              <a:ext uri="{FF2B5EF4-FFF2-40B4-BE49-F238E27FC236}">
                <a16:creationId xmlns:a16="http://schemas.microsoft.com/office/drawing/2014/main" id="{786A4545-D3BF-564D-A863-4D73FDA398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0"/>
          <a:stretch/>
        </p:blipFill>
        <p:spPr>
          <a:xfrm flipH="1">
            <a:off x="0" y="5137145"/>
            <a:ext cx="12192000" cy="17208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E6656EE-CF69-044E-B94A-2814206D04D9}"/>
              </a:ext>
            </a:extLst>
          </p:cNvPr>
          <p:cNvSpPr txBox="1"/>
          <p:nvPr userDrawn="1"/>
        </p:nvSpPr>
        <p:spPr>
          <a:xfrm rot="20929160">
            <a:off x="2275494" y="6359145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4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200" b="1" i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680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994"/>
            <a:ext cx="10820400" cy="4289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239982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39477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7343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TOP.png">
            <a:extLst>
              <a:ext uri="{FF2B5EF4-FFF2-40B4-BE49-F238E27FC236}">
                <a16:creationId xmlns:a16="http://schemas.microsoft.com/office/drawing/2014/main" id="{D490CE8B-CDEE-4FD0-BB4F-02DA29DE4D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56556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86743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148533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48028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173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882BD-45BC-4EE6-8C6F-5DA5BFD95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830671"/>
            <a:ext cx="9448800" cy="1825096"/>
          </a:xfrm>
        </p:spPr>
        <p:txBody>
          <a:bodyPr>
            <a:normAutofit/>
          </a:bodyPr>
          <a:lstStyle/>
          <a:p>
            <a:r>
              <a:rPr lang="pt-BR" sz="6600" dirty="0"/>
              <a:t>Álgebra Vetorial</a:t>
            </a:r>
          </a:p>
        </p:txBody>
      </p:sp>
    </p:spTree>
    <p:extLst>
      <p:ext uri="{BB962C8B-B14F-4D97-AF65-F5344CB8AC3E}">
        <p14:creationId xmlns:p14="http://schemas.microsoft.com/office/powerpoint/2010/main" val="324253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E9E4A-19E3-407B-A75E-82062695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55B1C-EECD-494A-A840-5CF83772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b="1" dirty="0"/>
              <a:t>APIs</a:t>
            </a:r>
            <a:r>
              <a:rPr lang="pt-BR" dirty="0"/>
              <a:t> usam </a:t>
            </a:r>
            <a:r>
              <a:rPr lang="pt-BR" dirty="0">
                <a:solidFill>
                  <a:schemeClr val="accent3"/>
                </a:solidFill>
              </a:rPr>
              <a:t>sistemas de referência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diferentes</a:t>
            </a:r>
          </a:p>
          <a:p>
            <a:pPr lvl="1"/>
            <a:r>
              <a:rPr lang="pt-BR" dirty="0"/>
              <a:t>Existe uma diferença na </a:t>
            </a:r>
            <a:r>
              <a:rPr lang="pt-BR" dirty="0">
                <a:solidFill>
                  <a:schemeClr val="accent2"/>
                </a:solidFill>
              </a:rPr>
              <a:t>direção do eixo z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3DE10D7-D40A-4476-AAC9-68CB4F160E2B}"/>
              </a:ext>
            </a:extLst>
          </p:cNvPr>
          <p:cNvGrpSpPr/>
          <p:nvPr/>
        </p:nvGrpSpPr>
        <p:grpSpPr>
          <a:xfrm>
            <a:off x="1601952" y="3266896"/>
            <a:ext cx="3533744" cy="2708281"/>
            <a:chOff x="1601952" y="3253621"/>
            <a:chExt cx="3533744" cy="270828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039F658-9E15-4085-BE9E-4F3B9E489360}"/>
                </a:ext>
              </a:extLst>
            </p:cNvPr>
            <p:cNvSpPr txBox="1"/>
            <p:nvPr/>
          </p:nvSpPr>
          <p:spPr>
            <a:xfrm>
              <a:off x="4043143" y="4913699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70748EA-0439-49EB-B49F-0586CDB23C85}"/>
                </a:ext>
              </a:extLst>
            </p:cNvPr>
            <p:cNvSpPr txBox="1"/>
            <p:nvPr/>
          </p:nvSpPr>
          <p:spPr>
            <a:xfrm>
              <a:off x="1702157" y="325362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95CF052-A13E-4128-9B04-E0E24247DFE1}"/>
                </a:ext>
              </a:extLst>
            </p:cNvPr>
            <p:cNvSpPr txBox="1"/>
            <p:nvPr/>
          </p:nvSpPr>
          <p:spPr>
            <a:xfrm>
              <a:off x="3558020" y="3893147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v = (x,y,z)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71D78F92-B9F2-46DE-932D-A380D0ED1C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952" y="5082976"/>
              <a:ext cx="2420937" cy="47117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35C4774-3984-47C1-84CB-FB25455DA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4561" y="3625795"/>
              <a:ext cx="0" cy="17623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13CBE063-7D65-4C0C-AC0E-E7C20B557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8126" y="4083044"/>
              <a:ext cx="1084854" cy="124757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FED4AF3-8761-4475-8A7F-EA1934791D01}"/>
                </a:ext>
              </a:extLst>
            </p:cNvPr>
            <p:cNvSpPr txBox="1"/>
            <p:nvPr/>
          </p:nvSpPr>
          <p:spPr>
            <a:xfrm>
              <a:off x="2678713" y="376059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9D8A106F-3296-4655-A4D3-57F776BA2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4561" y="4214971"/>
              <a:ext cx="1724689" cy="91512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9CBAF486-6731-4220-A229-C6308B1064A8}"/>
                </a:ext>
              </a:extLst>
            </p:cNvPr>
            <p:cNvSpPr txBox="1"/>
            <p:nvPr/>
          </p:nvSpPr>
          <p:spPr>
            <a:xfrm>
              <a:off x="2440756" y="5361738"/>
              <a:ext cx="128272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pt-BR" sz="1400" dirty="0"/>
                <a:t>Left-Handed</a:t>
              </a:r>
            </a:p>
            <a:p>
              <a:pPr algn="ctr">
                <a:spcAft>
                  <a:spcPts val="600"/>
                </a:spcAft>
              </a:pPr>
              <a:r>
                <a:rPr lang="pt-BR" sz="1400" dirty="0"/>
                <a:t>(D3D, Metal)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FC42E15-2C8F-47DE-B738-2F89775FB98A}"/>
              </a:ext>
            </a:extLst>
          </p:cNvPr>
          <p:cNvGrpSpPr/>
          <p:nvPr/>
        </p:nvGrpSpPr>
        <p:grpSpPr>
          <a:xfrm>
            <a:off x="5791640" y="3224776"/>
            <a:ext cx="4187457" cy="2750401"/>
            <a:chOff x="5791640" y="3224776"/>
            <a:chExt cx="4187457" cy="2750401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E58CD9E6-C34E-49CF-8D60-7680C535F32F}"/>
                </a:ext>
              </a:extLst>
            </p:cNvPr>
            <p:cNvSpPr txBox="1"/>
            <p:nvPr/>
          </p:nvSpPr>
          <p:spPr>
            <a:xfrm>
              <a:off x="8897510" y="4791539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F99927B-B030-4DF0-B91E-FE2893BD052A}"/>
                </a:ext>
              </a:extLst>
            </p:cNvPr>
            <p:cNvSpPr txBox="1"/>
            <p:nvPr/>
          </p:nvSpPr>
          <p:spPr>
            <a:xfrm>
              <a:off x="6541618" y="322477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41836EB6-02E7-487C-8D8C-17818D7DE8D3}"/>
                </a:ext>
              </a:extLst>
            </p:cNvPr>
            <p:cNvSpPr txBox="1"/>
            <p:nvPr/>
          </p:nvSpPr>
          <p:spPr>
            <a:xfrm>
              <a:off x="8401421" y="3811610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v = (x,y,z)</a:t>
              </a:r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F558E2CD-E412-4765-9857-ED52E10C6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5353" y="5000831"/>
              <a:ext cx="2452157" cy="47725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2E6E1173-8BBA-47BB-9ECF-6A0902B58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7962" y="3592175"/>
              <a:ext cx="0" cy="1714383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66AAF20A-D50B-4F45-B32A-50B8C1DD1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2767" y="4874370"/>
              <a:ext cx="783614" cy="93153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9F0650CC-68E7-4E28-95E1-ED6CC3EF9427}"/>
                </a:ext>
              </a:extLst>
            </p:cNvPr>
            <p:cNvSpPr txBox="1"/>
            <p:nvPr/>
          </p:nvSpPr>
          <p:spPr>
            <a:xfrm>
              <a:off x="5791640" y="563662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C7E012A6-A533-4D2B-8C85-E3386AB78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7962" y="4133434"/>
              <a:ext cx="1724689" cy="91512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2678891C-0C5B-4417-94D4-F8290CABA3C7}"/>
                </a:ext>
              </a:extLst>
            </p:cNvPr>
            <p:cNvSpPr txBox="1"/>
            <p:nvPr/>
          </p:nvSpPr>
          <p:spPr>
            <a:xfrm>
              <a:off x="7207855" y="5282680"/>
              <a:ext cx="139814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pt-BR" sz="1400" dirty="0"/>
                <a:t>Right-Handed</a:t>
              </a:r>
            </a:p>
            <a:p>
              <a:pPr algn="ctr">
                <a:spcAft>
                  <a:spcPts val="600"/>
                </a:spcAft>
              </a:pPr>
              <a:r>
                <a:rPr lang="pt-BR" sz="1400" dirty="0"/>
                <a:t>(Vulkan)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0534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CDE32-EC8D-4F0F-8C74-12D7F1F9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0C2D6E-71A6-4814-98DC-8A553C742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Dados </a:t>
            </a:r>
            <a:r>
              <a:rPr lang="pt-BR" b="1" dirty="0"/>
              <a:t>dois vetores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/>
              <a:t>e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dirty="0"/>
              <a:t>, podemos definir as seguinte </a:t>
            </a:r>
            <a:r>
              <a:rPr lang="pt-BR" dirty="0">
                <a:solidFill>
                  <a:schemeClr val="accent1"/>
                </a:solidFill>
              </a:rPr>
              <a:t>operações</a:t>
            </a:r>
            <a:r>
              <a:rPr lang="pt-BR" dirty="0"/>
              <a:t>:	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2"/>
                </a:solidFill>
              </a:rPr>
              <a:t>Igualdade</a:t>
            </a:r>
          </a:p>
          <a:p>
            <a:pPr marL="457200" lvl="1" indent="0">
              <a:buNone/>
            </a:pPr>
            <a:r>
              <a:rPr lang="pt-BR" dirty="0"/>
              <a:t>	Dois vetores são iguais apenas </a:t>
            </a:r>
            <a:br>
              <a:rPr lang="pt-BR" dirty="0"/>
            </a:br>
            <a:r>
              <a:rPr lang="pt-BR" dirty="0"/>
              <a:t>  	se suas componentes são iguais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=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se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baseline="-25000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=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), (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baseline="-25000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=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 e (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baseline="-25000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=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Soma</a:t>
            </a:r>
          </a:p>
          <a:p>
            <a:pPr marL="914400" lvl="2" indent="0">
              <a:buNone/>
            </a:pPr>
            <a:r>
              <a:rPr lang="pt-BR" dirty="0"/>
              <a:t>A adição é feita em cima das componentes</a:t>
            </a:r>
            <a:br>
              <a:rPr lang="pt-BR" dirty="0"/>
            </a:b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+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(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baseline="-25000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+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baseline="-25000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+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baseline="-25000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+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 </a:t>
            </a:r>
          </a:p>
          <a:p>
            <a:pPr lvl="2"/>
            <a:endParaRPr lang="pt-BR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8DAA381-1B38-41F0-A288-84E35B4E531F}"/>
              </a:ext>
            </a:extLst>
          </p:cNvPr>
          <p:cNvGrpSpPr/>
          <p:nvPr/>
        </p:nvGrpSpPr>
        <p:grpSpPr>
          <a:xfrm>
            <a:off x="7648073" y="3300968"/>
            <a:ext cx="3349344" cy="2361895"/>
            <a:chOff x="7648073" y="3300968"/>
            <a:chExt cx="3349344" cy="2361895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E38673E-406F-4DFA-85AC-8BB6726FACF3}"/>
                </a:ext>
              </a:extLst>
            </p:cNvPr>
            <p:cNvSpPr txBox="1"/>
            <p:nvPr/>
          </p:nvSpPr>
          <p:spPr>
            <a:xfrm>
              <a:off x="9756479" y="516242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11C2FD3-80EB-442E-8B0D-F038A94C7219}"/>
                </a:ext>
              </a:extLst>
            </p:cNvPr>
            <p:cNvSpPr txBox="1"/>
            <p:nvPr/>
          </p:nvSpPr>
          <p:spPr>
            <a:xfrm>
              <a:off x="7690336" y="3300968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FF7C721-9A2D-4009-9A5A-07D0817597C0}"/>
                </a:ext>
              </a:extLst>
            </p:cNvPr>
            <p:cNvSpPr txBox="1"/>
            <p:nvPr/>
          </p:nvSpPr>
          <p:spPr>
            <a:xfrm>
              <a:off x="9164864" y="4772371"/>
              <a:ext cx="183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 = (</a:t>
              </a:r>
              <a:r>
                <a:rPr lang="pt-BR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  <a:r>
                <a:rPr lang="pt-BR" baseline="-25000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  <a:r>
                <a:rPr lang="pt-BR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,v</a:t>
              </a:r>
              <a:r>
                <a:rPr lang="pt-BR" baseline="-25000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  <a:r>
                <a:rPr lang="pt-BR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,v</a:t>
              </a:r>
              <a:r>
                <a:rPr lang="pt-BR" baseline="-25000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)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7DE672EC-63F2-48E0-B390-E11A6F16C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8073" y="5357831"/>
              <a:ext cx="2126813" cy="5361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E84F2304-7161-4D57-B6BA-C084980BC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077" y="3694204"/>
              <a:ext cx="0" cy="196865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7CFDC48B-A943-4663-AD19-614A38A3F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0336" y="4580021"/>
              <a:ext cx="743801" cy="1026835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9BFD5B4-86A5-48B5-97A1-682F803E4CED}"/>
                </a:ext>
              </a:extLst>
            </p:cNvPr>
            <p:cNvSpPr txBox="1"/>
            <p:nvPr/>
          </p:nvSpPr>
          <p:spPr>
            <a:xfrm>
              <a:off x="8345084" y="424146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E6CDBCF2-4C6E-4B1F-93C7-A564621A8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077" y="4519675"/>
              <a:ext cx="1297577" cy="891772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121B10E-A9AB-413F-9E48-D99D01DC0D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4767" y="4965561"/>
              <a:ext cx="1309963" cy="43530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4E26E61-1F58-4257-AB7B-6748312EDE82}"/>
                </a:ext>
              </a:extLst>
            </p:cNvPr>
            <p:cNvSpPr txBox="1"/>
            <p:nvPr/>
          </p:nvSpPr>
          <p:spPr>
            <a:xfrm>
              <a:off x="9144730" y="4250015"/>
              <a:ext cx="183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 = (</a:t>
              </a:r>
              <a:r>
                <a:rPr lang="pt-BR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  <a:r>
                <a:rPr lang="pt-BR" baseline="-25000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  <a:r>
                <a:rPr lang="pt-BR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,u</a:t>
              </a:r>
              <a:r>
                <a:rPr lang="pt-BR" baseline="-25000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  <a:r>
                <a:rPr lang="pt-BR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,u</a:t>
              </a:r>
              <a:r>
                <a:rPr lang="pt-BR" baseline="-25000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18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CDE32-EC8D-4F0F-8C74-12D7F1F9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0C2D6E-71A6-4814-98DC-8A553C742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Dados </a:t>
            </a:r>
            <a:r>
              <a:rPr lang="pt-BR" b="1" dirty="0"/>
              <a:t>dois vetores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/>
              <a:t>e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dirty="0"/>
              <a:t>, podemos definir as seguinte </a:t>
            </a:r>
            <a:r>
              <a:rPr lang="pt-BR" dirty="0">
                <a:solidFill>
                  <a:schemeClr val="accent1"/>
                </a:solidFill>
              </a:rPr>
              <a:t>operações</a:t>
            </a:r>
            <a:r>
              <a:rPr lang="pt-BR" dirty="0"/>
              <a:t>:	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2"/>
                </a:solidFill>
              </a:rPr>
              <a:t>Multiplicação por escalar</a:t>
            </a:r>
          </a:p>
          <a:p>
            <a:pPr marL="457200" lvl="1" indent="0">
              <a:buNone/>
            </a:pPr>
            <a:r>
              <a:rPr lang="pt-BR" dirty="0"/>
              <a:t>	Um valor multiplicado por um vetor</a:t>
            </a:r>
            <a:br>
              <a:rPr lang="pt-BR" dirty="0"/>
            </a:br>
            <a:r>
              <a:rPr lang="pt-BR" dirty="0"/>
              <a:t>	resulta em outro vetor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k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(k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k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k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  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Subtração</a:t>
            </a:r>
          </a:p>
          <a:p>
            <a:pPr marL="914400" lvl="2" indent="0">
              <a:buNone/>
            </a:pPr>
            <a:r>
              <a:rPr lang="pt-BR" dirty="0"/>
              <a:t>É obtida com adição e multiplicação</a:t>
            </a:r>
            <a:br>
              <a:rPr lang="pt-BR" dirty="0"/>
            </a:b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-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+(-1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 = (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baseline="-25000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-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baseline="-25000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-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baseline="-25000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-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 </a:t>
            </a:r>
          </a:p>
          <a:p>
            <a:pPr lvl="2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A80C5C4-20E6-4275-8ABE-D9DCBA492A08}"/>
              </a:ext>
            </a:extLst>
          </p:cNvPr>
          <p:cNvGrpSpPr/>
          <p:nvPr/>
        </p:nvGrpSpPr>
        <p:grpSpPr>
          <a:xfrm>
            <a:off x="7648073" y="3300968"/>
            <a:ext cx="3349344" cy="2361895"/>
            <a:chOff x="7648073" y="3300968"/>
            <a:chExt cx="3349344" cy="2361895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E38673E-406F-4DFA-85AC-8BB6726FACF3}"/>
                </a:ext>
              </a:extLst>
            </p:cNvPr>
            <p:cNvSpPr txBox="1"/>
            <p:nvPr/>
          </p:nvSpPr>
          <p:spPr>
            <a:xfrm>
              <a:off x="9756479" y="516242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11C2FD3-80EB-442E-8B0D-F038A94C7219}"/>
                </a:ext>
              </a:extLst>
            </p:cNvPr>
            <p:cNvSpPr txBox="1"/>
            <p:nvPr/>
          </p:nvSpPr>
          <p:spPr>
            <a:xfrm>
              <a:off x="7690336" y="3300968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FF7C721-9A2D-4009-9A5A-07D0817597C0}"/>
                </a:ext>
              </a:extLst>
            </p:cNvPr>
            <p:cNvSpPr txBox="1"/>
            <p:nvPr/>
          </p:nvSpPr>
          <p:spPr>
            <a:xfrm>
              <a:off x="9164864" y="4772371"/>
              <a:ext cx="183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 = (</a:t>
              </a:r>
              <a:r>
                <a:rPr lang="pt-BR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  <a:r>
                <a:rPr lang="pt-BR" baseline="-25000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  <a:r>
                <a:rPr lang="pt-BR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,v</a:t>
              </a:r>
              <a:r>
                <a:rPr lang="pt-BR" baseline="-25000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  <a:r>
                <a:rPr lang="pt-BR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,v</a:t>
              </a:r>
              <a:r>
                <a:rPr lang="pt-BR" baseline="-25000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)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7DE672EC-63F2-48E0-B390-E11A6F16C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8073" y="5357831"/>
              <a:ext cx="2126813" cy="5361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E84F2304-7161-4D57-B6BA-C084980BC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077" y="3694204"/>
              <a:ext cx="0" cy="196865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7CFDC48B-A943-4663-AD19-614A38A3F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0336" y="4580021"/>
              <a:ext cx="743801" cy="1026835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9BFD5B4-86A5-48B5-97A1-682F803E4CED}"/>
                </a:ext>
              </a:extLst>
            </p:cNvPr>
            <p:cNvSpPr txBox="1"/>
            <p:nvPr/>
          </p:nvSpPr>
          <p:spPr>
            <a:xfrm>
              <a:off x="8345084" y="424146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E6CDBCF2-4C6E-4B1F-93C7-A564621A8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077" y="4519675"/>
              <a:ext cx="1297577" cy="891772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121B10E-A9AB-413F-9E48-D99D01DC0D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4767" y="4965561"/>
              <a:ext cx="1309963" cy="43530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4E26E61-1F58-4257-AB7B-6748312EDE82}"/>
                </a:ext>
              </a:extLst>
            </p:cNvPr>
            <p:cNvSpPr txBox="1"/>
            <p:nvPr/>
          </p:nvSpPr>
          <p:spPr>
            <a:xfrm>
              <a:off x="9144730" y="4250015"/>
              <a:ext cx="183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 = (</a:t>
              </a:r>
              <a:r>
                <a:rPr lang="pt-BR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  <a:r>
                <a:rPr lang="pt-BR" baseline="-25000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  <a:r>
                <a:rPr lang="pt-BR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,u</a:t>
              </a:r>
              <a:r>
                <a:rPr lang="pt-BR" baseline="-25000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  <a:r>
                <a:rPr lang="pt-BR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,u</a:t>
              </a:r>
              <a:r>
                <a:rPr lang="pt-BR" baseline="-25000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7020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358CA-2146-45C4-B4B4-D4F792BB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1A549-D357-446E-AB7A-BFDEDE375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representação numérica</a:t>
            </a:r>
          </a:p>
          <a:p>
            <a:endParaRPr lang="pt-BR" dirty="0"/>
          </a:p>
          <a:p>
            <a:pPr lvl="1"/>
            <a:r>
              <a:rPr lang="pt-BR" dirty="0"/>
              <a:t>Seja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u=(1,2,3)</a:t>
            </a:r>
            <a:r>
              <a:rPr lang="pt-BR" dirty="0"/>
              <a:t>,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v=(1,2,3)</a:t>
            </a:r>
            <a:r>
              <a:rPr lang="pt-BR" dirty="0"/>
              <a:t>,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w=(3,0,-2)</a:t>
            </a:r>
            <a:r>
              <a:rPr lang="pt-BR" dirty="0"/>
              <a:t> e </a:t>
            </a:r>
            <a:r>
              <a:rPr lang="pt-BR" dirty="0">
                <a:latin typeface="Consolas" panose="020B0609020204030204" pitchFamily="49" charset="0"/>
              </a:rPr>
              <a:t>k=2</a:t>
            </a:r>
          </a:p>
          <a:p>
            <a:pPr lvl="2"/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 </a:t>
            </a:r>
            <a:r>
              <a:rPr lang="pt-BR" dirty="0">
                <a:latin typeface="Consolas" panose="020B0609020204030204" pitchFamily="49" charset="0"/>
              </a:rPr>
              <a:t>+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w</a:t>
            </a:r>
            <a:r>
              <a:rPr lang="pt-BR" dirty="0">
                <a:latin typeface="Consolas" panose="020B0609020204030204" pitchFamily="49" charset="0"/>
              </a:rPr>
              <a:t> = (1,2,3) + (3,0,-2) = (4,2,1)</a:t>
            </a:r>
          </a:p>
          <a:p>
            <a:pPr lvl="2"/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</a:p>
          <a:p>
            <a:pPr lvl="2"/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>
                <a:latin typeface="Consolas" panose="020B0609020204030204" pitchFamily="49" charset="0"/>
              </a:rPr>
              <a:t> –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>
                <a:latin typeface="Consolas" panose="020B0609020204030204" pitchFamily="49" charset="0"/>
              </a:rPr>
              <a:t> + (-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dirty="0">
                <a:latin typeface="Consolas" panose="020B0609020204030204" pitchFamily="49" charset="0"/>
              </a:rPr>
              <a:t>) = (1,2,3) + (-1,-2,-3) = (0,0,0) 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k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w</a:t>
            </a:r>
            <a:r>
              <a:rPr lang="pt-BR" dirty="0">
                <a:latin typeface="Consolas" panose="020B0609020204030204" pitchFamily="49" charset="0"/>
              </a:rPr>
              <a:t> = 2*(3,0,-2) = (6,0,-4)</a:t>
            </a:r>
          </a:p>
          <a:p>
            <a:pPr lvl="2"/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/>
              <a:t>	O vetor </a:t>
            </a:r>
            <a:r>
              <a:rPr lang="pt-BR" dirty="0">
                <a:latin typeface="Consolas" panose="020B0609020204030204" pitchFamily="49" charset="0"/>
              </a:rPr>
              <a:t>(0,0,0)</a:t>
            </a:r>
            <a:r>
              <a:rPr lang="pt-BR" dirty="0"/>
              <a:t> é um </a:t>
            </a:r>
            <a:r>
              <a:rPr lang="pt-BR" dirty="0">
                <a:solidFill>
                  <a:schemeClr val="accent3"/>
                </a:solidFill>
              </a:rPr>
              <a:t>vetor especial</a:t>
            </a:r>
            <a:r>
              <a:rPr lang="pt-BR" dirty="0"/>
              <a:t> chamado de </a:t>
            </a:r>
            <a:r>
              <a:rPr lang="pt-BR" dirty="0">
                <a:solidFill>
                  <a:schemeClr val="accent1"/>
                </a:solidFill>
              </a:rPr>
              <a:t>vetor zero</a:t>
            </a:r>
          </a:p>
        </p:txBody>
      </p:sp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F58D2FAC-E5A1-4191-8675-6FF970BEE8FB}"/>
              </a:ext>
            </a:extLst>
          </p:cNvPr>
          <p:cNvCxnSpPr/>
          <p:nvPr/>
        </p:nvCxnSpPr>
        <p:spPr>
          <a:xfrm rot="5400000" flipH="1" flipV="1">
            <a:off x="7870658" y="3992479"/>
            <a:ext cx="296778" cy="252664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AF2D02-B99A-4604-BAB4-0B755ED726C8}"/>
              </a:ext>
            </a:extLst>
          </p:cNvPr>
          <p:cNvSpPr txBox="1"/>
          <p:nvPr/>
        </p:nvSpPr>
        <p:spPr>
          <a:xfrm>
            <a:off x="7976937" y="360109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vetor zero</a:t>
            </a:r>
          </a:p>
        </p:txBody>
      </p:sp>
    </p:spTree>
    <p:extLst>
      <p:ext uri="{BB962C8B-B14F-4D97-AF65-F5344CB8AC3E}">
        <p14:creationId xmlns:p14="http://schemas.microsoft.com/office/powerpoint/2010/main" val="3799178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1B183-813F-41D9-A9EA-D9D9E3D2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86CCD-04C3-4DEC-8F4A-A1F006D1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representação geométrica</a:t>
            </a:r>
          </a:p>
          <a:p>
            <a:pPr lvl="1"/>
            <a:r>
              <a:rPr lang="pt-BR" dirty="0"/>
              <a:t>Construa a </a:t>
            </a:r>
            <a:r>
              <a:rPr lang="pt-BR" dirty="0">
                <a:solidFill>
                  <a:schemeClr val="accent3"/>
                </a:solidFill>
              </a:rPr>
              <a:t>representação geométrica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v=(2,1)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</a:rPr>
              <a:t>-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½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v</a:t>
            </a:r>
            <a:br>
              <a:rPr lang="pt-BR" dirty="0">
                <a:latin typeface="Consolas" panose="020B0609020204030204" pitchFamily="49" charset="0"/>
              </a:rPr>
            </a:br>
            <a:br>
              <a:rPr lang="pt-BR" dirty="0"/>
            </a:br>
            <a:r>
              <a:rPr lang="pt-BR" dirty="0"/>
              <a:t>-</a:t>
            </a:r>
            <a:r>
              <a:rPr lang="pt-BR" dirty="0">
                <a:latin typeface="Consolas" panose="020B0609020204030204" pitchFamily="49" charset="0"/>
              </a:rPr>
              <a:t>½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v = </a:t>
            </a:r>
            <a:r>
              <a:rPr lang="pt-BR" dirty="0"/>
              <a:t>-</a:t>
            </a:r>
            <a:r>
              <a:rPr lang="pt-BR" dirty="0">
                <a:latin typeface="Consolas" panose="020B0609020204030204" pitchFamily="49" charset="0"/>
              </a:rPr>
              <a:t>½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(2,1) = (-1,-½)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4E01C03-A6BE-4D8A-9198-70564DE2CC2A}"/>
              </a:ext>
            </a:extLst>
          </p:cNvPr>
          <p:cNvGrpSpPr/>
          <p:nvPr/>
        </p:nvGrpSpPr>
        <p:grpSpPr>
          <a:xfrm>
            <a:off x="1144367" y="3642894"/>
            <a:ext cx="3629061" cy="2407594"/>
            <a:chOff x="1144367" y="3642894"/>
            <a:chExt cx="3629061" cy="240759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9A867E8-9564-4715-8808-D38C269D7BE8}"/>
                </a:ext>
              </a:extLst>
            </p:cNvPr>
            <p:cNvSpPr txBox="1"/>
            <p:nvPr/>
          </p:nvSpPr>
          <p:spPr>
            <a:xfrm>
              <a:off x="4476552" y="5047652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1C89FDF-C6C7-40C2-A185-48372CDA820F}"/>
                </a:ext>
              </a:extLst>
            </p:cNvPr>
            <p:cNvSpPr txBox="1"/>
            <p:nvPr/>
          </p:nvSpPr>
          <p:spPr>
            <a:xfrm>
              <a:off x="2327810" y="3642894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D725055-1A06-4B60-AF90-159FF483D29A}"/>
                </a:ext>
              </a:extLst>
            </p:cNvPr>
            <p:cNvSpPr txBox="1"/>
            <p:nvPr/>
          </p:nvSpPr>
          <p:spPr>
            <a:xfrm>
              <a:off x="3903846" y="43750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D9C9628-357C-4556-90D1-BD3200D533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4141" y="5248179"/>
              <a:ext cx="2826877" cy="5501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EBE83ED6-28E0-466F-811E-6C0335DA84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241" y="4030279"/>
              <a:ext cx="0" cy="202020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1B0C7D0D-C946-4397-9005-D906FE53D5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241" y="4684711"/>
              <a:ext cx="1438705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7726010D-0F28-4A3B-A848-7E7017BFF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946" y="4679419"/>
              <a:ext cx="0" cy="56876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15C985B3-A30A-4FA6-B833-ED659701B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241" y="4679419"/>
              <a:ext cx="1438705" cy="623779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5EB7CF7-5497-4050-B8DC-78EE254B6927}"/>
                </a:ext>
              </a:extLst>
            </p:cNvPr>
            <p:cNvSpPr txBox="1"/>
            <p:nvPr/>
          </p:nvSpPr>
          <p:spPr>
            <a:xfrm>
              <a:off x="3768920" y="53140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</a:t>
              </a:r>
              <a:endParaRPr lang="pt-BR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69D3FEA-6472-48BF-992A-EFC64851F5BA}"/>
                </a:ext>
              </a:extLst>
            </p:cNvPr>
            <p:cNvSpPr txBox="1"/>
            <p:nvPr/>
          </p:nvSpPr>
          <p:spPr>
            <a:xfrm>
              <a:off x="2144657" y="454491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  <a:endParaRPr lang="pt-BR" dirty="0"/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45D55CBF-47F6-4CDE-93CD-DFD8E254E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5825" y="5655389"/>
              <a:ext cx="716416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FFEFE6EE-C89B-4B29-8B3E-43489BD6E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5825" y="5303197"/>
              <a:ext cx="0" cy="35219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3B401FFE-2C57-4D77-B511-5BB386EE70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1123" y="5303196"/>
              <a:ext cx="741118" cy="35219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F2BFF63-53E3-4FF2-8777-F90C5AEB41B2}"/>
                </a:ext>
              </a:extLst>
            </p:cNvPr>
            <p:cNvSpPr txBox="1"/>
            <p:nvPr/>
          </p:nvSpPr>
          <p:spPr>
            <a:xfrm>
              <a:off x="1144367" y="5546540"/>
              <a:ext cx="6192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accent2"/>
                  </a:solidFill>
                </a:rPr>
                <a:t>-</a:t>
              </a:r>
              <a:r>
                <a:rPr lang="pt-BR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½</a:t>
              </a:r>
              <a:r>
                <a:rPr lang="pt-BR" dirty="0">
                  <a:solidFill>
                    <a:schemeClr val="accent2"/>
                  </a:solidFill>
                </a:rPr>
                <a:t> </a:t>
              </a:r>
              <a:r>
                <a:rPr lang="pt-BR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v</a:t>
              </a:r>
              <a:endParaRPr lang="pt-BR" dirty="0">
                <a:solidFill>
                  <a:schemeClr val="accent2"/>
                </a:solidFill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5D06BB98-AF8E-45D0-9400-E44A979C0578}"/>
                </a:ext>
              </a:extLst>
            </p:cNvPr>
            <p:cNvSpPr txBox="1"/>
            <p:nvPr/>
          </p:nvSpPr>
          <p:spPr>
            <a:xfrm>
              <a:off x="1622583" y="4940401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-1</a:t>
              </a:r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5656E69-0E73-4D5F-92DF-35492539B7FE}"/>
                </a:ext>
              </a:extLst>
            </p:cNvPr>
            <p:cNvSpPr txBox="1"/>
            <p:nvPr/>
          </p:nvSpPr>
          <p:spPr>
            <a:xfrm>
              <a:off x="2480132" y="5514157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-0,5</a:t>
              </a:r>
              <a:endParaRPr lang="pt-BR" dirty="0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1402A2-0EDB-4E23-94AF-455D4C877AB8}"/>
              </a:ext>
            </a:extLst>
          </p:cNvPr>
          <p:cNvSpPr txBox="1"/>
          <p:nvPr/>
        </p:nvSpPr>
        <p:spPr>
          <a:xfrm>
            <a:off x="5795058" y="3545992"/>
            <a:ext cx="382702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que:</a:t>
            </a:r>
            <a:br>
              <a:rPr lang="pt-BR" dirty="0"/>
            </a:br>
            <a:endParaRPr lang="pt-BR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/>
              <a:t>A multiplicação por -1 </a:t>
            </a:r>
            <a:r>
              <a:rPr lang="pt-BR" dirty="0">
                <a:solidFill>
                  <a:schemeClr val="accent2"/>
                </a:solidFill>
              </a:rPr>
              <a:t>inverteu a direção</a:t>
            </a:r>
            <a:r>
              <a:rPr lang="pt-BR" dirty="0"/>
              <a:t> do vetor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multiplicação por ½ reduziu seu </a:t>
            </a:r>
            <a:r>
              <a:rPr lang="pt-BR" dirty="0">
                <a:solidFill>
                  <a:schemeClr val="accent2"/>
                </a:solidFill>
              </a:rPr>
              <a:t>tamanho pela metade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385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1B183-813F-41D9-A9EA-D9D9E3D2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86CCD-04C3-4DEC-8F4A-A1F006D1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representação geométrica</a:t>
            </a:r>
          </a:p>
          <a:p>
            <a:pPr lvl="1"/>
            <a:r>
              <a:rPr lang="pt-BR" dirty="0"/>
              <a:t>Construa a representação geométrica da </a:t>
            </a:r>
            <a:r>
              <a:rPr lang="pt-BR" dirty="0">
                <a:solidFill>
                  <a:schemeClr val="accent3"/>
                </a:solidFill>
              </a:rPr>
              <a:t>adição</a:t>
            </a:r>
            <a:r>
              <a:rPr lang="pt-BR" dirty="0"/>
              <a:t> entre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u=(2,½)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v=(1,2)</a:t>
            </a:r>
            <a:br>
              <a:rPr lang="pt-BR" dirty="0">
                <a:latin typeface="Consolas" panose="020B0609020204030204" pitchFamily="49" charset="0"/>
              </a:rPr>
            </a:br>
            <a:br>
              <a:rPr lang="pt-BR" dirty="0"/>
            </a:br>
            <a:r>
              <a:rPr lang="pt-BR" dirty="0">
                <a:latin typeface="Consolas" panose="020B0609020204030204" pitchFamily="49" charset="0"/>
              </a:rPr>
              <a:t>u+v = (2,½) + (1,2) = (3,5/2)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5656E69-0E73-4D5F-92DF-35492539B7FE}"/>
              </a:ext>
            </a:extLst>
          </p:cNvPr>
          <p:cNvSpPr txBox="1"/>
          <p:nvPr/>
        </p:nvSpPr>
        <p:spPr>
          <a:xfrm>
            <a:off x="6092397" y="511128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0,5</a:t>
            </a:r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1402A2-0EDB-4E23-94AF-455D4C877AB8}"/>
              </a:ext>
            </a:extLst>
          </p:cNvPr>
          <p:cNvSpPr txBox="1"/>
          <p:nvPr/>
        </p:nvSpPr>
        <p:spPr>
          <a:xfrm>
            <a:off x="1422164" y="3717805"/>
            <a:ext cx="38270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que:</a:t>
            </a:r>
            <a:br>
              <a:rPr lang="pt-BR" dirty="0"/>
            </a:br>
            <a:endParaRPr lang="pt-BR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/>
              <a:t>Para somar podemos </a:t>
            </a:r>
            <a:r>
              <a:rPr lang="pt-BR" dirty="0">
                <a:solidFill>
                  <a:schemeClr val="accent3"/>
                </a:solidFill>
              </a:rPr>
              <a:t>deslocar u</a:t>
            </a:r>
            <a:r>
              <a:rPr lang="pt-BR" dirty="0"/>
              <a:t> para que sua calda coincida com a cabeça de v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/>
              <a:t>A soma </a:t>
            </a:r>
            <a:r>
              <a:rPr lang="pt-BR" dirty="0">
                <a:solidFill>
                  <a:schemeClr val="accent1"/>
                </a:solidFill>
              </a:rPr>
              <a:t>também funciona </a:t>
            </a:r>
            <a:r>
              <a:rPr lang="pt-BR" dirty="0"/>
              <a:t>deslocando v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90F1C99E-C5A2-4FA1-AD9E-C22118F92327}"/>
              </a:ext>
            </a:extLst>
          </p:cNvPr>
          <p:cNvGrpSpPr/>
          <p:nvPr/>
        </p:nvGrpSpPr>
        <p:grpSpPr>
          <a:xfrm>
            <a:off x="6178851" y="3488577"/>
            <a:ext cx="3609267" cy="2458266"/>
            <a:chOff x="6180735" y="3899400"/>
            <a:chExt cx="3021358" cy="2057842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9A867E8-9564-4715-8808-D38C269D7BE8}"/>
                </a:ext>
              </a:extLst>
            </p:cNvPr>
            <p:cNvSpPr txBox="1"/>
            <p:nvPr/>
          </p:nvSpPr>
          <p:spPr>
            <a:xfrm>
              <a:off x="8382323" y="5507842"/>
              <a:ext cx="248518" cy="283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1C89FDF-C6C7-40C2-A185-48372CDA820F}"/>
                </a:ext>
              </a:extLst>
            </p:cNvPr>
            <p:cNvSpPr txBox="1"/>
            <p:nvPr/>
          </p:nvSpPr>
          <p:spPr>
            <a:xfrm>
              <a:off x="6388646" y="3899400"/>
              <a:ext cx="248518" cy="283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D725055-1A06-4B60-AF90-159FF483D29A}"/>
                </a:ext>
              </a:extLst>
            </p:cNvPr>
            <p:cNvSpPr txBox="1"/>
            <p:nvPr/>
          </p:nvSpPr>
          <p:spPr>
            <a:xfrm>
              <a:off x="8011585" y="5169782"/>
              <a:ext cx="311304" cy="309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D9C9628-357C-4556-90D1-BD3200D53332}"/>
                </a:ext>
              </a:extLst>
            </p:cNvPr>
            <p:cNvCxnSpPr>
              <a:cxnSpLocks/>
            </p:cNvCxnSpPr>
            <p:nvPr/>
          </p:nvCxnSpPr>
          <p:spPr>
            <a:xfrm>
              <a:off x="6347519" y="5680136"/>
              <a:ext cx="1992548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EBE83ED6-28E0-466F-811E-6C0335DA8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0968" y="4292972"/>
              <a:ext cx="1" cy="1610047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1B0C7D0D-C946-4397-9005-D906FE53D5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112" y="5680136"/>
              <a:ext cx="1438705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7726010D-0F28-4A3B-A848-7E7017BFF7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4682" y="5378643"/>
              <a:ext cx="7100" cy="258399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5EB7CF7-5497-4050-B8DC-78EE254B6927}"/>
                </a:ext>
              </a:extLst>
            </p:cNvPr>
            <p:cNvSpPr txBox="1"/>
            <p:nvPr/>
          </p:nvSpPr>
          <p:spPr>
            <a:xfrm>
              <a:off x="7845790" y="5699598"/>
              <a:ext cx="237783" cy="257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</a:t>
              </a:r>
              <a:endParaRPr lang="pt-BR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69D3FEA-6472-48BF-992A-EFC64851F5BA}"/>
                </a:ext>
              </a:extLst>
            </p:cNvPr>
            <p:cNvSpPr txBox="1"/>
            <p:nvPr/>
          </p:nvSpPr>
          <p:spPr>
            <a:xfrm>
              <a:off x="6180735" y="4435901"/>
              <a:ext cx="237783" cy="257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</a:t>
              </a:r>
              <a:endParaRPr lang="pt-BR" dirty="0"/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FFEFE6EE-C89B-4B29-8B3E-43489BD6E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7556" y="4558761"/>
              <a:ext cx="0" cy="1100485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3B401FFE-2C57-4D77-B511-5BB386EE7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3077" y="4558761"/>
              <a:ext cx="732856" cy="113329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F2BFF63-53E3-4FF2-8777-F90C5AEB41B2}"/>
                </a:ext>
              </a:extLst>
            </p:cNvPr>
            <p:cNvSpPr txBox="1"/>
            <p:nvPr/>
          </p:nvSpPr>
          <p:spPr>
            <a:xfrm>
              <a:off x="7107937" y="4189424"/>
              <a:ext cx="284052" cy="3091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v</a:t>
              </a:r>
              <a:endParaRPr lang="pt-BR" dirty="0">
                <a:solidFill>
                  <a:schemeClr val="accent2"/>
                </a:solidFill>
              </a:endParaRP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BE5AC06-949E-421A-AA0E-44EA07822D4A}"/>
                </a:ext>
              </a:extLst>
            </p:cNvPr>
            <p:cNvSpPr txBox="1"/>
            <p:nvPr/>
          </p:nvSpPr>
          <p:spPr>
            <a:xfrm>
              <a:off x="7154206" y="5699598"/>
              <a:ext cx="237783" cy="257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  <a:endParaRPr lang="pt-BR" dirty="0"/>
            </a:p>
          </p:txBody>
        </p: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A19B84D-3256-470E-B490-6045ECC86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0968" y="5384929"/>
              <a:ext cx="1423714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15C985B3-A30A-4FA6-B833-ED659701B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3077" y="5386167"/>
              <a:ext cx="1431605" cy="30589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BA5082E-D70B-41C3-A57A-EE9B503FD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0968" y="4558761"/>
              <a:ext cx="716416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1930289E-E183-4F44-94FE-B8CCBCF9D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5933" y="4258829"/>
              <a:ext cx="1431605" cy="305895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  <a:alpha val="50000"/>
                </a:schemeClr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35E0E6B2-60CC-4086-B138-1438028C3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0968" y="4268710"/>
              <a:ext cx="2138231" cy="1401382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35127728-B8DA-4ECA-9755-45676DCDB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4683" y="4292972"/>
              <a:ext cx="714516" cy="108567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6A452B07-7DF0-455E-944C-A3A935E7917A}"/>
                </a:ext>
              </a:extLst>
            </p:cNvPr>
            <p:cNvSpPr txBox="1"/>
            <p:nvPr/>
          </p:nvSpPr>
          <p:spPr>
            <a:xfrm>
              <a:off x="8729478" y="3968923"/>
              <a:ext cx="472615" cy="309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u+v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04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1B183-813F-41D9-A9EA-D9D9E3D2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86CCD-04C3-4DEC-8F4A-A1F006D1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representação geométrica</a:t>
            </a:r>
          </a:p>
          <a:p>
            <a:pPr lvl="1"/>
            <a:r>
              <a:rPr lang="pt-BR" dirty="0"/>
              <a:t>Construa a representação geométrica da </a:t>
            </a:r>
            <a:r>
              <a:rPr lang="pt-BR" dirty="0">
                <a:solidFill>
                  <a:schemeClr val="accent3"/>
                </a:solidFill>
              </a:rPr>
              <a:t>subtração</a:t>
            </a:r>
            <a:r>
              <a:rPr lang="pt-BR" dirty="0"/>
              <a:t> entre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v=(1,2)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u=(2,½)</a:t>
            </a:r>
            <a:br>
              <a:rPr lang="pt-BR" dirty="0">
                <a:latin typeface="Consolas" panose="020B0609020204030204" pitchFamily="49" charset="0"/>
              </a:rPr>
            </a:br>
            <a:br>
              <a:rPr lang="pt-BR" dirty="0"/>
            </a:br>
            <a:r>
              <a:rPr lang="pt-BR" dirty="0">
                <a:latin typeface="Consolas" panose="020B0609020204030204" pitchFamily="49" charset="0"/>
              </a:rPr>
              <a:t>v-u = v + (-u) = (1,2) + (-2,-½) = (-1,3/2)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1402A2-0EDB-4E23-94AF-455D4C877AB8}"/>
              </a:ext>
            </a:extLst>
          </p:cNvPr>
          <p:cNvSpPr txBox="1"/>
          <p:nvPr/>
        </p:nvSpPr>
        <p:spPr>
          <a:xfrm>
            <a:off x="1419192" y="3689293"/>
            <a:ext cx="38270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que:</a:t>
            </a:r>
            <a:br>
              <a:rPr lang="pt-BR" dirty="0"/>
            </a:br>
            <a:endParaRPr lang="pt-BR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/>
              <a:t>A subtração nos dá um vetor que </a:t>
            </a:r>
            <a:r>
              <a:rPr lang="pt-BR" dirty="0">
                <a:solidFill>
                  <a:schemeClr val="accent3"/>
                </a:solidFill>
              </a:rPr>
              <a:t>liga a cabeça de u  </a:t>
            </a:r>
            <a:br>
              <a:rPr lang="pt-BR" dirty="0">
                <a:solidFill>
                  <a:schemeClr val="accent3"/>
                </a:solidFill>
              </a:rPr>
            </a:br>
            <a:r>
              <a:rPr lang="pt-BR" dirty="0">
                <a:solidFill>
                  <a:schemeClr val="accent3"/>
                </a:solidFill>
              </a:rPr>
              <a:t>com a cabeça de v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/>
              <a:t>Se </a:t>
            </a:r>
            <a:r>
              <a:rPr lang="pt-BR" dirty="0">
                <a:solidFill>
                  <a:schemeClr val="accent1"/>
                </a:solidFill>
              </a:rPr>
              <a:t>u e v fossem pontos</a:t>
            </a:r>
            <a:r>
              <a:rPr lang="pt-BR" dirty="0"/>
              <a:t>, a subtração resultaria em um vetor de u para v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73FB594-383A-4096-8FF7-18721ECDF767}"/>
              </a:ext>
            </a:extLst>
          </p:cNvPr>
          <p:cNvGrpSpPr/>
          <p:nvPr/>
        </p:nvGrpSpPr>
        <p:grpSpPr>
          <a:xfrm>
            <a:off x="6495046" y="3360240"/>
            <a:ext cx="3882000" cy="2478409"/>
            <a:chOff x="6495046" y="3360240"/>
            <a:chExt cx="3882000" cy="2478409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9A867E8-9564-4715-8808-D38C269D7BE8}"/>
                </a:ext>
              </a:extLst>
            </p:cNvPr>
            <p:cNvSpPr txBox="1"/>
            <p:nvPr/>
          </p:nvSpPr>
          <p:spPr>
            <a:xfrm>
              <a:off x="10080170" y="528166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1C89FDF-C6C7-40C2-A185-48372CDA820F}"/>
                </a:ext>
              </a:extLst>
            </p:cNvPr>
            <p:cNvSpPr txBox="1"/>
            <p:nvPr/>
          </p:nvSpPr>
          <p:spPr>
            <a:xfrm>
              <a:off x="7698555" y="336024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D725055-1A06-4B60-AF90-159FF483D29A}"/>
                </a:ext>
              </a:extLst>
            </p:cNvPr>
            <p:cNvSpPr txBox="1"/>
            <p:nvPr/>
          </p:nvSpPr>
          <p:spPr>
            <a:xfrm>
              <a:off x="9637292" y="4877819"/>
              <a:ext cx="37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2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D9C9628-357C-4556-90D1-BD3200D53332}"/>
                </a:ext>
              </a:extLst>
            </p:cNvPr>
            <p:cNvCxnSpPr>
              <a:cxnSpLocks/>
            </p:cNvCxnSpPr>
            <p:nvPr/>
          </p:nvCxnSpPr>
          <p:spPr>
            <a:xfrm>
              <a:off x="6737685" y="5487479"/>
              <a:ext cx="3292007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EBE83ED6-28E0-466F-811E-6C0335DA8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80516" y="3830395"/>
              <a:ext cx="1" cy="1923337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1B0C7D0D-C946-4397-9005-D906FE53D5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834" y="5487479"/>
              <a:ext cx="1718655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7726010D-0F28-4A3B-A848-7E7017BFF7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81263" y="5127321"/>
              <a:ext cx="8482" cy="308679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5EB7CF7-5497-4050-B8DC-78EE254B6927}"/>
                </a:ext>
              </a:extLst>
            </p:cNvPr>
            <p:cNvSpPr txBox="1"/>
            <p:nvPr/>
          </p:nvSpPr>
          <p:spPr>
            <a:xfrm>
              <a:off x="9439236" y="5510728"/>
              <a:ext cx="284052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</a:t>
              </a:r>
              <a:endParaRPr lang="pt-BR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69D3FEA-6472-48BF-992A-EFC64851F5BA}"/>
                </a:ext>
              </a:extLst>
            </p:cNvPr>
            <p:cNvSpPr txBox="1"/>
            <p:nvPr/>
          </p:nvSpPr>
          <p:spPr>
            <a:xfrm>
              <a:off x="7577785" y="39940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</a:t>
              </a:r>
              <a:endParaRPr lang="pt-BR" dirty="0"/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FFEFE6EE-C89B-4B29-8B3E-43489BD6E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8487" y="4147902"/>
              <a:ext cx="0" cy="131462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3B401FFE-2C57-4D77-B511-5BB386EE7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1090" y="4147902"/>
              <a:ext cx="875458" cy="135381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F2BFF63-53E3-4FF2-8777-F90C5AEB41B2}"/>
                </a:ext>
              </a:extLst>
            </p:cNvPr>
            <p:cNvSpPr txBox="1"/>
            <p:nvPr/>
          </p:nvSpPr>
          <p:spPr>
            <a:xfrm>
              <a:off x="8557809" y="3706698"/>
              <a:ext cx="339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v</a:t>
              </a:r>
              <a:endParaRPr lang="pt-BR" dirty="0">
                <a:solidFill>
                  <a:schemeClr val="accent1"/>
                </a:solidFill>
              </a:endParaRP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BE5AC06-949E-421A-AA0E-44EA07822D4A}"/>
                </a:ext>
              </a:extLst>
            </p:cNvPr>
            <p:cNvSpPr txBox="1"/>
            <p:nvPr/>
          </p:nvSpPr>
          <p:spPr>
            <a:xfrm>
              <a:off x="8613081" y="5510728"/>
              <a:ext cx="284052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  <a:endParaRPr lang="pt-BR" dirty="0"/>
            </a:p>
          </p:txBody>
        </p: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A19B84D-3256-470E-B490-6045ECC86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0516" y="5134830"/>
              <a:ext cx="1700746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15C985B3-A30A-4FA6-B833-ED659701B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1090" y="5136309"/>
              <a:ext cx="1710173" cy="365417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BA5082E-D70B-41C3-A57A-EE9B503FD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0516" y="4147902"/>
              <a:ext cx="855819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6A452B07-7DF0-455E-944C-A3A935E7917A}"/>
                </a:ext>
              </a:extLst>
            </p:cNvPr>
            <p:cNvSpPr txBox="1"/>
            <p:nvPr/>
          </p:nvSpPr>
          <p:spPr>
            <a:xfrm>
              <a:off x="9097198" y="420496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v-u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584FD3D3-9F28-4CAC-9E6A-DF53EE958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0370" y="4504176"/>
              <a:ext cx="0" cy="97927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12E5C74-1082-443F-B656-116C8F91DA78}"/>
                </a:ext>
              </a:extLst>
            </p:cNvPr>
            <p:cNvSpPr txBox="1"/>
            <p:nvPr/>
          </p:nvSpPr>
          <p:spPr>
            <a:xfrm>
              <a:off x="6859860" y="5530872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-1</a:t>
              </a:r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A955A309-EBDF-4FA6-B5E3-D1160FCF4065}"/>
                </a:ext>
              </a:extLst>
            </p:cNvPr>
            <p:cNvSpPr txBox="1"/>
            <p:nvPr/>
          </p:nvSpPr>
          <p:spPr>
            <a:xfrm>
              <a:off x="7875293" y="4352203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1,5</a:t>
              </a:r>
              <a:endParaRPr lang="pt-BR" dirty="0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0865A312-190E-4B0B-BA13-46F2DDE04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1542" y="4506092"/>
              <a:ext cx="855819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DF688A27-E992-4F42-8B14-77229AB6A6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4831" y="4496519"/>
              <a:ext cx="834715" cy="986927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C76E7B03-CD7A-4E1E-AF4A-988999EB1A49}"/>
                </a:ext>
              </a:extLst>
            </p:cNvPr>
            <p:cNvSpPr txBox="1"/>
            <p:nvPr/>
          </p:nvSpPr>
          <p:spPr>
            <a:xfrm>
              <a:off x="6495046" y="414392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v-u</a:t>
              </a:r>
            </a:p>
          </p:txBody>
        </p: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35E0E6B2-60CC-4086-B138-1438028C32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46548" y="4147902"/>
              <a:ext cx="834715" cy="986927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  <a:alpha val="50000"/>
                </a:schemeClr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5656E69-0E73-4D5F-92DF-35492539B7FE}"/>
                </a:ext>
              </a:extLst>
            </p:cNvPr>
            <p:cNvSpPr txBox="1"/>
            <p:nvPr/>
          </p:nvSpPr>
          <p:spPr>
            <a:xfrm>
              <a:off x="7460170" y="4939130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0,5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04091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E28F4-6AE5-419B-B2C4-1A34A03E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B5F29-8C25-4F68-8F8A-A57E7DE7F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Geometricamente, a </a:t>
            </a:r>
            <a:r>
              <a:rPr lang="pt-BR" dirty="0">
                <a:solidFill>
                  <a:schemeClr val="accent3"/>
                </a:solidFill>
              </a:rPr>
              <a:t>magnitude de um vetor</a:t>
            </a:r>
            <a:r>
              <a:rPr lang="pt-BR" dirty="0"/>
              <a:t> é o comprimento </a:t>
            </a:r>
            <a:br>
              <a:rPr lang="pt-BR" dirty="0"/>
            </a:br>
            <a:r>
              <a:rPr lang="pt-BR" dirty="0"/>
              <a:t>do seu segmento de reta</a:t>
            </a:r>
          </a:p>
          <a:p>
            <a:pPr lvl="1"/>
            <a:r>
              <a:rPr lang="pt-BR" dirty="0"/>
              <a:t>Numericamente, podemos encontrar </a:t>
            </a:r>
            <a:br>
              <a:rPr lang="pt-BR" dirty="0"/>
            </a:br>
            <a:r>
              <a:rPr lang="pt-BR" dirty="0"/>
              <a:t>a magnitude de um vetor tridimensional </a:t>
            </a:r>
            <a:br>
              <a:rPr lang="pt-BR" dirty="0"/>
            </a:br>
            <a:r>
              <a:rPr lang="pt-BR" dirty="0"/>
              <a:t>aplicando o </a:t>
            </a:r>
            <a:r>
              <a:rPr lang="pt-BR" dirty="0">
                <a:solidFill>
                  <a:schemeClr val="accent1"/>
                </a:solidFill>
              </a:rPr>
              <a:t>teorema de Pitágoras</a:t>
            </a:r>
            <a:r>
              <a:rPr lang="pt-BR" dirty="0"/>
              <a:t> </a:t>
            </a:r>
            <a:r>
              <a:rPr lang="pt-BR" dirty="0">
                <a:solidFill>
                  <a:schemeClr val="accent2"/>
                </a:solidFill>
              </a:rPr>
              <a:t>duas 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vezes</a:t>
            </a:r>
            <a:r>
              <a:rPr lang="pt-BR" dirty="0"/>
              <a:t>: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AE96CF0-7E6A-1C40-A8FD-90101677AC71}"/>
              </a:ext>
            </a:extLst>
          </p:cNvPr>
          <p:cNvGrpSpPr/>
          <p:nvPr/>
        </p:nvGrpSpPr>
        <p:grpSpPr>
          <a:xfrm>
            <a:off x="7316951" y="3004070"/>
            <a:ext cx="3902450" cy="2832524"/>
            <a:chOff x="7316951" y="3004070"/>
            <a:chExt cx="3902450" cy="2832524"/>
          </a:xfrm>
        </p:grpSpPr>
        <p:cxnSp>
          <p:nvCxnSpPr>
            <p:cNvPr id="16" name="Conector reto 23">
              <a:extLst>
                <a:ext uri="{FF2B5EF4-FFF2-40B4-BE49-F238E27FC236}">
                  <a16:creationId xmlns:a16="http://schemas.microsoft.com/office/drawing/2014/main" id="{E7999A6A-DCC8-5643-A524-8D17C43E3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801" y="5008649"/>
              <a:ext cx="470510" cy="53242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4726BEE-88C6-1E4C-B8ED-4A137D6556C4}"/>
                </a:ext>
              </a:extLst>
            </p:cNvPr>
            <p:cNvSpPr txBox="1"/>
            <p:nvPr/>
          </p:nvSpPr>
          <p:spPr>
            <a:xfrm>
              <a:off x="10431806" y="536304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2F9ADE2-2258-3C4C-BB61-74DC48581B33}"/>
                </a:ext>
              </a:extLst>
            </p:cNvPr>
            <p:cNvSpPr txBox="1"/>
            <p:nvPr/>
          </p:nvSpPr>
          <p:spPr>
            <a:xfrm>
              <a:off x="7459761" y="3004070"/>
              <a:ext cx="350121" cy="399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B9A14730-1444-384A-8FD9-DD4E434BF4E1}"/>
                    </a:ext>
                  </a:extLst>
                </p:cNvPr>
                <p:cNvSpPr txBox="1"/>
                <p:nvPr/>
              </p:nvSpPr>
              <p:spPr>
                <a:xfrm>
                  <a:off x="9641725" y="4026442"/>
                  <a:ext cx="15776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pt-BR" dirty="0"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 = (</a:t>
                  </a:r>
                  <a:r>
                    <a:rPr lang="pt-BR" dirty="0">
                      <a:solidFill>
                        <a:schemeClr val="accent3"/>
                      </a:solidFill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x</a:t>
                  </a:r>
                  <a:r>
                    <a:rPr lang="pt-BR" dirty="0"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,</a:t>
                  </a:r>
                  <a:r>
                    <a:rPr lang="pt-BR" dirty="0">
                      <a:solidFill>
                        <a:schemeClr val="accent1"/>
                      </a:solidFill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y</a:t>
                  </a:r>
                  <a:r>
                    <a:rPr lang="pt-BR" dirty="0"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,</a:t>
                  </a:r>
                  <a:r>
                    <a:rPr lang="pt-BR" dirty="0">
                      <a:solidFill>
                        <a:schemeClr val="accent2"/>
                      </a:solidFill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z</a:t>
                  </a:r>
                  <a:r>
                    <a:rPr lang="pt-BR" dirty="0"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B9A14730-1444-384A-8FD9-DD4E434BF4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725" y="4026442"/>
                  <a:ext cx="157767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0000" r="-2400" b="-2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6B599BE4-F919-6246-B94C-C289BA6B0A95}"/>
                </a:ext>
              </a:extLst>
            </p:cNvPr>
            <p:cNvCxnSpPr>
              <a:cxnSpLocks/>
            </p:cNvCxnSpPr>
            <p:nvPr/>
          </p:nvCxnSpPr>
          <p:spPr>
            <a:xfrm>
              <a:off x="7316951" y="5532323"/>
              <a:ext cx="2994319" cy="1021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32AEA8A7-B600-414F-A790-4067EDCC1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1278" y="3454062"/>
              <a:ext cx="0" cy="2382532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2406BC5C-F505-CB48-93D4-934D50E77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3200" y="3837529"/>
              <a:ext cx="1679385" cy="1931283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802093-263C-E846-AA6A-A6BF25242E50}"/>
                </a:ext>
              </a:extLst>
            </p:cNvPr>
            <p:cNvSpPr txBox="1"/>
            <p:nvPr/>
          </p:nvSpPr>
          <p:spPr>
            <a:xfrm>
              <a:off x="8983888" y="3492300"/>
              <a:ext cx="350121" cy="399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52E3D828-C544-5545-83DD-95FD75842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1278" y="4456219"/>
              <a:ext cx="1991856" cy="107610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3">
              <a:extLst>
                <a:ext uri="{FF2B5EF4-FFF2-40B4-BE49-F238E27FC236}">
                  <a16:creationId xmlns:a16="http://schemas.microsoft.com/office/drawing/2014/main" id="{A851FFCB-B500-0746-9CD4-FE0F75373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3135" y="4456219"/>
              <a:ext cx="0" cy="542595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E26FBC29-B680-F146-BA91-2E1713E5A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889" y="5007186"/>
              <a:ext cx="1945915" cy="520035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75347F21-89E3-6449-8474-E81E85E38BCC}"/>
                </a:ext>
              </a:extLst>
            </p:cNvPr>
            <p:cNvSpPr/>
            <p:nvPr/>
          </p:nvSpPr>
          <p:spPr>
            <a:xfrm>
              <a:off x="9416047" y="5161342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>
                  <a:solidFill>
                    <a:schemeClr val="accent2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  <a:endParaRPr lang="pt-BR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B5CD2B7D-CB58-D042-BA04-8838B43385D6}"/>
                </a:ext>
              </a:extLst>
            </p:cNvPr>
            <p:cNvSpPr/>
            <p:nvPr/>
          </p:nvSpPr>
          <p:spPr>
            <a:xfrm>
              <a:off x="9641725" y="4573627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  <a:endParaRPr lang="pt-BR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9189D3-9A5B-734C-8694-3CA4DA1CFAC7}"/>
                </a:ext>
              </a:extLst>
            </p:cNvPr>
            <p:cNvSpPr/>
            <p:nvPr/>
          </p:nvSpPr>
          <p:spPr>
            <a:xfrm>
              <a:off x="8257190" y="5527221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  <a:endParaRPr lang="pt-BR" sz="1400" dirty="0">
                <a:solidFill>
                  <a:schemeClr val="accent3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tângulo 37">
                  <a:extLst>
                    <a:ext uri="{FF2B5EF4-FFF2-40B4-BE49-F238E27FC236}">
                      <a16:creationId xmlns:a16="http://schemas.microsoft.com/office/drawing/2014/main" id="{0B6B5AC8-51FD-D443-9B11-A8123ECF4CD6}"/>
                    </a:ext>
                  </a:extLst>
                </p:cNvPr>
                <p:cNvSpPr/>
                <p:nvPr/>
              </p:nvSpPr>
              <p:spPr>
                <a:xfrm>
                  <a:off x="8613536" y="4390064"/>
                  <a:ext cx="5273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pt-B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8" name="Retângulo 37">
                  <a:extLst>
                    <a:ext uri="{FF2B5EF4-FFF2-40B4-BE49-F238E27FC236}">
                      <a16:creationId xmlns:a16="http://schemas.microsoft.com/office/drawing/2014/main" id="{0B6B5AC8-51FD-D443-9B11-A8123ECF4C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3536" y="4390064"/>
                  <a:ext cx="527324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tângulo 39">
                  <a:extLst>
                    <a:ext uri="{FF2B5EF4-FFF2-40B4-BE49-F238E27FC236}">
                      <a16:creationId xmlns:a16="http://schemas.microsoft.com/office/drawing/2014/main" id="{819DDBDE-2249-F041-BA27-32544BA8CE45}"/>
                    </a:ext>
                  </a:extLst>
                </p:cNvPr>
                <p:cNvSpPr/>
                <p:nvPr/>
              </p:nvSpPr>
              <p:spPr>
                <a:xfrm>
                  <a:off x="8819630" y="4853565"/>
                  <a:ext cx="33810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0" name="Retângulo 39">
                  <a:extLst>
                    <a:ext uri="{FF2B5EF4-FFF2-40B4-BE49-F238E27FC236}">
                      <a16:creationId xmlns:a16="http://schemas.microsoft.com/office/drawing/2014/main" id="{819DDBDE-2249-F041-BA27-32544BA8CE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9630" y="4853565"/>
                  <a:ext cx="33810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37521889-5D2C-A845-8E8D-ABF04C91BC45}"/>
                  </a:ext>
                </a:extLst>
              </p:cNvPr>
              <p:cNvSpPr txBox="1"/>
              <p:nvPr/>
            </p:nvSpPr>
            <p:spPr>
              <a:xfrm>
                <a:off x="1555835" y="4402073"/>
                <a:ext cx="1420774" cy="343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37521889-5D2C-A845-8E8D-ABF04C91B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835" y="4402073"/>
                <a:ext cx="1420774" cy="343107"/>
              </a:xfrm>
              <a:prstGeom prst="rect">
                <a:avLst/>
              </a:prstGeom>
              <a:blipFill>
                <a:blip r:embed="rId6"/>
                <a:stretch>
                  <a:fillRect l="-1770"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CB6C6F52-7441-0C47-B0B3-BB8ACEF29328}"/>
                  </a:ext>
                </a:extLst>
              </p:cNvPr>
              <p:cNvSpPr txBox="1"/>
              <p:nvPr/>
            </p:nvSpPr>
            <p:spPr>
              <a:xfrm>
                <a:off x="1555835" y="4831771"/>
                <a:ext cx="402340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CB6C6F52-7441-0C47-B0B3-BB8ACEF29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835" y="4831771"/>
                <a:ext cx="4023409" cy="5636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53D869AD-2F3B-D448-B1AF-1D269D8B6638}"/>
                  </a:ext>
                </a:extLst>
              </p:cNvPr>
              <p:cNvSpPr txBox="1"/>
              <p:nvPr/>
            </p:nvSpPr>
            <p:spPr>
              <a:xfrm>
                <a:off x="1489348" y="5615342"/>
                <a:ext cx="2187009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53D869AD-2F3B-D448-B1AF-1D269D8B6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48" y="5615342"/>
                <a:ext cx="2187009" cy="335413"/>
              </a:xfrm>
              <a:prstGeom prst="rect">
                <a:avLst/>
              </a:prstGeom>
              <a:blipFill>
                <a:blip r:embed="rId8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924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F0DB7-AD03-C543-BE29-5940EFAF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unitário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34ED2D-2E0D-1C4C-9382-CEA44664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/>
                </a:solidFill>
              </a:rPr>
              <a:t>algumas aplicações</a:t>
            </a:r>
            <a:r>
              <a:rPr lang="pt-BR" dirty="0"/>
              <a:t>, o comprimento do vetor não é importante</a:t>
            </a:r>
          </a:p>
          <a:p>
            <a:pPr lvl="1"/>
            <a:r>
              <a:rPr lang="pt-BR" dirty="0"/>
              <a:t>Ele é tratado </a:t>
            </a:r>
            <a:r>
              <a:rPr lang="pt-BR" dirty="0">
                <a:solidFill>
                  <a:schemeClr val="accent1"/>
                </a:solidFill>
              </a:rPr>
              <a:t>puramente como uma direção</a:t>
            </a:r>
          </a:p>
          <a:p>
            <a:pPr lvl="1"/>
            <a:r>
              <a:rPr lang="pt-BR" dirty="0"/>
              <a:t>O comprimento do vetor deve ser exatamente 1</a:t>
            </a:r>
          </a:p>
          <a:p>
            <a:pPr lvl="1"/>
            <a:r>
              <a:rPr lang="pt-BR" dirty="0"/>
              <a:t>A operação é chamada de </a:t>
            </a:r>
            <a:r>
              <a:rPr lang="pt-BR" dirty="0">
                <a:solidFill>
                  <a:schemeClr val="accent2"/>
                </a:solidFill>
              </a:rPr>
              <a:t>normalização</a:t>
            </a:r>
          </a:p>
          <a:p>
            <a:pPr lvl="2"/>
            <a:r>
              <a:rPr lang="pt-BR" dirty="0"/>
              <a:t>Consiste em dividir as componentes </a:t>
            </a:r>
            <a:br>
              <a:rPr lang="pt-BR" dirty="0"/>
            </a:br>
            <a:r>
              <a:rPr lang="pt-BR" dirty="0"/>
              <a:t>do vetor pela sua magnitude: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FC8489B-ACEC-8D49-A9A9-4947FB6203C3}"/>
                  </a:ext>
                </a:extLst>
              </p:cNvPr>
              <p:cNvSpPr txBox="1"/>
              <p:nvPr/>
            </p:nvSpPr>
            <p:spPr>
              <a:xfrm>
                <a:off x="1894114" y="4833257"/>
                <a:ext cx="2860398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FC8489B-ACEC-8D49-A9A9-4947FB620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114" y="4833257"/>
                <a:ext cx="2860398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EB1B913-1AF0-0949-8637-90787167887F}"/>
              </a:ext>
            </a:extLst>
          </p:cNvPr>
          <p:cNvGrpSpPr/>
          <p:nvPr/>
        </p:nvGrpSpPr>
        <p:grpSpPr>
          <a:xfrm>
            <a:off x="7059140" y="3577566"/>
            <a:ext cx="4119419" cy="2279569"/>
            <a:chOff x="7818490" y="3633225"/>
            <a:chExt cx="4119419" cy="2279569"/>
          </a:xfrm>
        </p:grpSpPr>
        <p:cxnSp>
          <p:nvCxnSpPr>
            <p:cNvPr id="15" name="Conector reto 23">
              <a:extLst>
                <a:ext uri="{FF2B5EF4-FFF2-40B4-BE49-F238E27FC236}">
                  <a16:creationId xmlns:a16="http://schemas.microsoft.com/office/drawing/2014/main" id="{1B241FC1-EBD5-F84F-BCCA-A6536D7FA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1579" y="4616092"/>
              <a:ext cx="0" cy="448653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to 23">
              <a:extLst>
                <a:ext uri="{FF2B5EF4-FFF2-40B4-BE49-F238E27FC236}">
                  <a16:creationId xmlns:a16="http://schemas.microsoft.com/office/drawing/2014/main" id="{5595D570-6672-C248-8537-73BED309A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5245" y="5074579"/>
              <a:ext cx="470510" cy="53242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C1DCA4E-BB7E-9F42-A04B-A3EDC15477C3}"/>
                </a:ext>
              </a:extLst>
            </p:cNvPr>
            <p:cNvSpPr txBox="1"/>
            <p:nvPr/>
          </p:nvSpPr>
          <p:spPr>
            <a:xfrm>
              <a:off x="10933345" y="543924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2E5218A-A332-1D4F-BD85-65E4AD8802B0}"/>
                </a:ext>
              </a:extLst>
            </p:cNvPr>
            <p:cNvSpPr txBox="1"/>
            <p:nvPr/>
          </p:nvSpPr>
          <p:spPr>
            <a:xfrm>
              <a:off x="7941145" y="3633225"/>
              <a:ext cx="350121" cy="399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B050D419-B99A-C44E-AF1B-350726AF97B8}"/>
                    </a:ext>
                  </a:extLst>
                </p:cNvPr>
                <p:cNvSpPr txBox="1"/>
                <p:nvPr/>
              </p:nvSpPr>
              <p:spPr>
                <a:xfrm>
                  <a:off x="10355103" y="4205146"/>
                  <a:ext cx="1582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pt-BR" dirty="0"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 = (</a:t>
                  </a:r>
                  <a:r>
                    <a:rPr lang="pt-BR" dirty="0">
                      <a:solidFill>
                        <a:schemeClr val="accent3"/>
                      </a:solidFill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x</a:t>
                  </a:r>
                  <a:r>
                    <a:rPr lang="pt-BR" dirty="0"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,</a:t>
                  </a:r>
                  <a:r>
                    <a:rPr lang="pt-BR" dirty="0">
                      <a:solidFill>
                        <a:schemeClr val="accent1"/>
                      </a:solidFill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y</a:t>
                  </a:r>
                  <a:r>
                    <a:rPr lang="pt-BR" dirty="0"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,</a:t>
                  </a:r>
                  <a:r>
                    <a:rPr lang="pt-BR" dirty="0">
                      <a:solidFill>
                        <a:schemeClr val="accent2"/>
                      </a:solidFill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z</a:t>
                  </a:r>
                  <a:r>
                    <a:rPr lang="pt-BR" dirty="0"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B050D419-B99A-C44E-AF1B-350726AF9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5103" y="4205146"/>
                  <a:ext cx="158280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0000" r="-2308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F3737E16-262E-604D-8C34-1E3843677506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90" y="5608523"/>
              <a:ext cx="2994319" cy="1021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A6D41D82-B1F2-F845-BC62-61480A17A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2817" y="4059141"/>
              <a:ext cx="0" cy="1853653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309A77B5-9850-E74B-BF15-CE873BA4E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4739" y="4373217"/>
              <a:ext cx="1279828" cy="147179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DB404919-0B24-F94E-A948-9BFE9AA3C0E6}"/>
                </a:ext>
              </a:extLst>
            </p:cNvPr>
            <p:cNvSpPr txBox="1"/>
            <p:nvPr/>
          </p:nvSpPr>
          <p:spPr>
            <a:xfrm>
              <a:off x="9121250" y="4031674"/>
              <a:ext cx="350121" cy="399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E70FBE91-7709-2F4B-A026-85DEB171B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2817" y="4616092"/>
              <a:ext cx="2408675" cy="99243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23">
              <a:extLst>
                <a:ext uri="{FF2B5EF4-FFF2-40B4-BE49-F238E27FC236}">
                  <a16:creationId xmlns:a16="http://schemas.microsoft.com/office/drawing/2014/main" id="{E32977BB-D6DF-C74F-BC41-B2B0C2195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8428" y="5073056"/>
              <a:ext cx="2335766" cy="530366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3BF7E50F-7B8A-F041-AFC8-BE4A55F1D311}"/>
                    </a:ext>
                  </a:extLst>
                </p:cNvPr>
                <p:cNvSpPr/>
                <p:nvPr/>
              </p:nvSpPr>
              <p:spPr>
                <a:xfrm>
                  <a:off x="9192459" y="4612514"/>
                  <a:ext cx="5273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pt-B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3BF7E50F-7B8A-F041-AFC8-BE4A55F1D3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2459" y="4612514"/>
                  <a:ext cx="527324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92201309-E68E-E847-A5FB-F03FC3DF8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1513" y="5265520"/>
              <a:ext cx="836183" cy="34452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8E8F004A-47B3-8A4B-A4BD-0AE5E6E4EB2E}"/>
                    </a:ext>
                  </a:extLst>
                </p:cNvPr>
                <p:cNvSpPr txBox="1"/>
                <p:nvPr/>
              </p:nvSpPr>
              <p:spPr>
                <a:xfrm>
                  <a:off x="8366047" y="5132442"/>
                  <a:ext cx="33740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4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8E8F004A-47B3-8A4B-A4BD-0AE5E6E4E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047" y="5132442"/>
                  <a:ext cx="33740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2117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18329-BA71-104A-B9E5-6FF53F0A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Unitário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82D63-9738-2841-ABA3-2D56DF76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solidFill>
                  <a:schemeClr val="accent3"/>
                </a:solidFill>
              </a:rPr>
              <a:t>normalize</a:t>
            </a:r>
            <a:r>
              <a:rPr lang="pt-BR" dirty="0">
                <a:solidFill>
                  <a:schemeClr val="accent1"/>
                </a:solidFill>
              </a:rPr>
              <a:t> o vetor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v=(-1,3,4)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BC775A9-D9A7-744C-A6BE-8B0F5F563486}"/>
                  </a:ext>
                </a:extLst>
              </p:cNvPr>
              <p:cNvSpPr txBox="1"/>
              <p:nvPr/>
            </p:nvSpPr>
            <p:spPr>
              <a:xfrm>
                <a:off x="1238977" y="2708856"/>
                <a:ext cx="3104889" cy="343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BC775A9-D9A7-744C-A6BE-8B0F5F563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977" y="2708856"/>
                <a:ext cx="3104889" cy="343107"/>
              </a:xfrm>
              <a:prstGeom prst="rect">
                <a:avLst/>
              </a:prstGeom>
              <a:blipFill>
                <a:blip r:embed="rId2"/>
                <a:stretch>
                  <a:fillRect r="-813" b="-32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2BCF9F1-227B-F243-B201-8217B786E632}"/>
                  </a:ext>
                </a:extLst>
              </p:cNvPr>
              <p:cNvSpPr txBox="1"/>
              <p:nvPr/>
            </p:nvSpPr>
            <p:spPr>
              <a:xfrm>
                <a:off x="1426538" y="3284933"/>
                <a:ext cx="2860398" cy="5722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26</m:t>
                                  </m:r>
                                </m:e>
                              </m:rad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26</m:t>
                                  </m:r>
                                </m:e>
                              </m:rad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26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2BCF9F1-227B-F243-B201-8217B786E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38" y="3284933"/>
                <a:ext cx="2860398" cy="572273"/>
              </a:xfrm>
              <a:prstGeom prst="rect">
                <a:avLst/>
              </a:prstGeom>
              <a:blipFill>
                <a:blip r:embed="rId3"/>
                <a:stretch>
                  <a:fillRect l="-885" t="-4348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B74A1745-8691-304C-A4F7-0A47A6393BF5}"/>
              </a:ext>
            </a:extLst>
          </p:cNvPr>
          <p:cNvSpPr txBox="1"/>
          <p:nvPr/>
        </p:nvSpPr>
        <p:spPr>
          <a:xfrm>
            <a:off x="5410200" y="3018628"/>
            <a:ext cx="338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/>
                </a:solidFill>
              </a:rPr>
              <a:t>verificar que </a:t>
            </a:r>
            <a:r>
              <a:rPr lang="pt-BR" dirty="0">
                <a:solidFill>
                  <a:schemeClr val="accent1"/>
                </a:solidFill>
              </a:rPr>
              <a:t>o vetor é unitário</a:t>
            </a:r>
            <a:r>
              <a:rPr lang="pt-BR" dirty="0"/>
              <a:t> podemos encontrar seu comprimento: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17BE13D-B98D-7E4A-8A5C-D26E7EB551D2}"/>
                  </a:ext>
                </a:extLst>
              </p:cNvPr>
              <p:cNvSpPr txBox="1"/>
              <p:nvPr/>
            </p:nvSpPr>
            <p:spPr>
              <a:xfrm>
                <a:off x="2434462" y="4782420"/>
                <a:ext cx="7323077" cy="819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26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26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26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den>
                          </m:f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17BE13D-B98D-7E4A-8A5C-D26E7EB55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462" y="4782420"/>
                <a:ext cx="7323077" cy="819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458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0D61E-27C9-4E50-A33B-D20F8C09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EA24B5-52BD-4C3D-B091-EA7516B5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Vetores</a:t>
            </a:r>
            <a:r>
              <a:rPr lang="pt-BR" dirty="0"/>
              <a:t> tem um </a:t>
            </a:r>
            <a:r>
              <a:rPr lang="pt-BR" dirty="0">
                <a:solidFill>
                  <a:schemeClr val="accent1"/>
                </a:solidFill>
              </a:rPr>
              <a:t>papel fundamental </a:t>
            </a:r>
            <a:r>
              <a:rPr lang="pt-BR" dirty="0"/>
              <a:t>na Computação Gráfica</a:t>
            </a:r>
          </a:p>
          <a:p>
            <a:pPr lvl="1"/>
            <a:r>
              <a:rPr lang="pt-BR" dirty="0"/>
              <a:t>São usados em praticamente </a:t>
            </a:r>
            <a:r>
              <a:rPr lang="pt-BR" dirty="0">
                <a:solidFill>
                  <a:schemeClr val="accent2"/>
                </a:solidFill>
              </a:rPr>
              <a:t>todas 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as técnicas</a:t>
            </a:r>
            <a:r>
              <a:rPr lang="pt-BR" dirty="0"/>
              <a:t> que estudaremos na disciplina</a:t>
            </a:r>
          </a:p>
          <a:p>
            <a:pPr lvl="1"/>
            <a:r>
              <a:rPr lang="pt-BR" dirty="0"/>
              <a:t>São usados em várias áreas relacionadas:</a:t>
            </a:r>
          </a:p>
          <a:p>
            <a:pPr lvl="2"/>
            <a:r>
              <a:rPr lang="pt-BR" dirty="0"/>
              <a:t>Detecção de colisão</a:t>
            </a:r>
          </a:p>
          <a:p>
            <a:pPr lvl="2"/>
            <a:r>
              <a:rPr lang="pt-BR" dirty="0"/>
              <a:t>Física e simulações</a:t>
            </a:r>
          </a:p>
          <a:p>
            <a:pPr lvl="2"/>
            <a:r>
              <a:rPr lang="pt-BR" dirty="0"/>
              <a:t>Jogos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8019393-DF45-6B45-A89F-172E9CE59C18}"/>
              </a:ext>
            </a:extLst>
          </p:cNvPr>
          <p:cNvGrpSpPr/>
          <p:nvPr/>
        </p:nvGrpSpPr>
        <p:grpSpPr>
          <a:xfrm>
            <a:off x="4229549" y="2669392"/>
            <a:ext cx="6824130" cy="3506963"/>
            <a:chOff x="4237570" y="2669392"/>
            <a:chExt cx="6824130" cy="3506963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7DE44CA2-5E3B-4178-AE16-CA3A5A5AEA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8841" t="20550"/>
            <a:stretch/>
          </p:blipFill>
          <p:spPr>
            <a:xfrm>
              <a:off x="9751271" y="3998408"/>
              <a:ext cx="1234230" cy="2091555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552168F0-9F14-492D-AC8E-1A5D7DFF9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824317">
              <a:off x="10320761" y="4606369"/>
              <a:ext cx="120731" cy="555362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4C1CAA51-AEB4-4116-9A00-60BCEFD7A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23795" y="4549964"/>
              <a:ext cx="334086" cy="334086"/>
            </a:xfrm>
            <a:prstGeom prst="rect">
              <a:avLst/>
            </a:prstGeom>
          </p:spPr>
        </p:pic>
        <p:pic>
          <p:nvPicPr>
            <p:cNvPr id="42" name="Imagem 41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A3F87229-B747-49DA-BA65-92FB48004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17581" y="2832145"/>
              <a:ext cx="381087" cy="381087"/>
            </a:xfrm>
            <a:prstGeom prst="rect">
              <a:avLst/>
            </a:prstGeom>
          </p:spPr>
        </p:pic>
        <p:pic>
          <p:nvPicPr>
            <p:cNvPr id="44" name="Imagem 43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A842A037-74B8-4719-A43F-B39AE0154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81424" y="2669392"/>
              <a:ext cx="381087" cy="381087"/>
            </a:xfrm>
            <a:prstGeom prst="rect">
              <a:avLst/>
            </a:prstGeom>
          </p:spPr>
        </p:pic>
        <p:pic>
          <p:nvPicPr>
            <p:cNvPr id="46" name="Imagem 45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0FE3BEAF-5C9C-43A9-B978-CC2B1DDAD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2536" y="5016023"/>
              <a:ext cx="381087" cy="381087"/>
            </a:xfrm>
            <a:prstGeom prst="rect">
              <a:avLst/>
            </a:prstGeom>
          </p:spPr>
        </p:pic>
        <p:pic>
          <p:nvPicPr>
            <p:cNvPr id="48" name="Imagem 47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B92FF67B-92D2-4C8B-93B9-587461667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73476" y="5275145"/>
              <a:ext cx="381087" cy="381087"/>
            </a:xfrm>
            <a:prstGeom prst="rect">
              <a:avLst/>
            </a:prstGeom>
          </p:spPr>
        </p:pic>
        <p:pic>
          <p:nvPicPr>
            <p:cNvPr id="50" name="Imagem 49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AA8FFED2-35EF-48C7-9AFE-6C40DBB5D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58181" y="5481235"/>
              <a:ext cx="381087" cy="381087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50C01846-1779-4020-B146-35543C765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40699" y="4244353"/>
              <a:ext cx="243926" cy="243926"/>
            </a:xfrm>
            <a:prstGeom prst="rect">
              <a:avLst/>
            </a:prstGeom>
          </p:spPr>
        </p:pic>
        <p:pic>
          <p:nvPicPr>
            <p:cNvPr id="54" name="Imagem 53">
              <a:extLst>
                <a:ext uri="{FF2B5EF4-FFF2-40B4-BE49-F238E27FC236}">
                  <a16:creationId xmlns:a16="http://schemas.microsoft.com/office/drawing/2014/main" id="{A66BDBA7-E614-4CF9-B833-1268C9487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73868" y="4587774"/>
              <a:ext cx="243926" cy="243926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CBF70BF6-0AC2-416D-9AEA-8E7C50218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720" y="4858891"/>
              <a:ext cx="243926" cy="243926"/>
            </a:xfrm>
            <a:prstGeom prst="rect">
              <a:avLst/>
            </a:prstGeom>
          </p:spPr>
        </p:pic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EF7A261C-9B18-4A2B-A365-72F690DB4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30056" y="5091456"/>
              <a:ext cx="243926" cy="243926"/>
            </a:xfrm>
            <a:prstGeom prst="rect">
              <a:avLst/>
            </a:prstGeom>
          </p:spPr>
        </p:pic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DB7393EC-20FD-4AEE-8410-1038F48AC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5603" y="5335382"/>
              <a:ext cx="334086" cy="334086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D7314ABF-01C9-41C4-849C-4EA389655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73163" y="5216745"/>
              <a:ext cx="243926" cy="243926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4D4B7192-917D-4373-BF5E-085AF7C9F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66286" y="5275147"/>
              <a:ext cx="243926" cy="243926"/>
            </a:xfrm>
            <a:prstGeom prst="rect">
              <a:avLst/>
            </a:prstGeom>
          </p:spPr>
        </p:pic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5CD4FF89-BBD2-444D-9AA5-8988E710F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9077" y="5206566"/>
              <a:ext cx="243926" cy="243926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F2302755-365F-43E4-B3CD-0DDFC98B8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25529" y="3224039"/>
              <a:ext cx="334086" cy="334086"/>
            </a:xfrm>
            <a:prstGeom prst="rect">
              <a:avLst/>
            </a:prstGeom>
          </p:spPr>
        </p:pic>
        <p:pic>
          <p:nvPicPr>
            <p:cNvPr id="74" name="Imagem 73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4A9E7823-C7B9-410A-AE1B-299AED6C5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25228" y="3136387"/>
              <a:ext cx="381087" cy="381087"/>
            </a:xfrm>
            <a:prstGeom prst="rect">
              <a:avLst/>
            </a:prstGeom>
          </p:spPr>
        </p:pic>
        <p:pic>
          <p:nvPicPr>
            <p:cNvPr id="76" name="Imagem 75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72748A54-685D-4A1E-8EB3-93F62B114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21199" y="3146259"/>
              <a:ext cx="381087" cy="381087"/>
            </a:xfrm>
            <a:prstGeom prst="rect">
              <a:avLst/>
            </a:prstGeom>
          </p:spPr>
        </p:pic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18588F79-48A8-4873-90A2-CEDCFD1C24E9}"/>
                </a:ext>
              </a:extLst>
            </p:cNvPr>
            <p:cNvSpPr/>
            <p:nvPr/>
          </p:nvSpPr>
          <p:spPr>
            <a:xfrm>
              <a:off x="10985518" y="2802085"/>
              <a:ext cx="76182" cy="3297063"/>
            </a:xfrm>
            <a:prstGeom prst="rect">
              <a:avLst/>
            </a:prstGeom>
            <a:pattFill prst="wdUpDiag">
              <a:fgClr>
                <a:schemeClr val="bg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A2F787D9-4604-4C66-B0A8-C8EBDA26DF7E}"/>
                </a:ext>
              </a:extLst>
            </p:cNvPr>
            <p:cNvSpPr/>
            <p:nvPr/>
          </p:nvSpPr>
          <p:spPr>
            <a:xfrm rot="16200000">
              <a:off x="7572933" y="2763786"/>
              <a:ext cx="77206" cy="6747932"/>
            </a:xfrm>
            <a:prstGeom prst="rect">
              <a:avLst/>
            </a:prstGeom>
            <a:pattFill prst="wdUpDiag">
              <a:fgClr>
                <a:schemeClr val="bg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52FE774-E7F5-4B1B-9B04-627792FA3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824317">
              <a:off x="8475237" y="3745531"/>
              <a:ext cx="120731" cy="555362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70EFD225-8E97-4B19-8C11-A6EC32F5B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824317">
              <a:off x="9133253" y="4055709"/>
              <a:ext cx="120731" cy="555362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7F0586CF-B105-4B1A-8C3F-F00C796F5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824317">
              <a:off x="9716386" y="4333006"/>
              <a:ext cx="120731" cy="55536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1B368905-FB99-40EA-8107-EA0C4822E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6962012">
              <a:off x="7817215" y="3628960"/>
              <a:ext cx="339132" cy="266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66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88521-089C-4D14-BE0B-4E4A6633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escalar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9F9CA0-98C8-411C-83C6-3C7EA6B01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produto escalar é uma </a:t>
            </a:r>
            <a:r>
              <a:rPr lang="pt-BR" dirty="0">
                <a:solidFill>
                  <a:schemeClr val="accent3"/>
                </a:solidFill>
              </a:rPr>
              <a:t>forma de multiplicação de vetores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que </a:t>
            </a:r>
            <a:r>
              <a:rPr lang="pt-BR" dirty="0">
                <a:solidFill>
                  <a:schemeClr val="accent1"/>
                </a:solidFill>
              </a:rPr>
              <a:t>resulta em um valor escalar</a:t>
            </a:r>
            <a:r>
              <a:rPr lang="pt-BR" dirty="0"/>
              <a:t> (um número)</a:t>
            </a:r>
          </a:p>
          <a:p>
            <a:pPr lvl="1"/>
            <a:r>
              <a:rPr lang="pt-BR" dirty="0"/>
              <a:t>Consiste na soma dos produtos das </a:t>
            </a:r>
            <a:br>
              <a:rPr lang="pt-BR" dirty="0"/>
            </a:br>
            <a:r>
              <a:rPr lang="pt-BR" dirty="0"/>
              <a:t>coordenadas correspondentes: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definição em si não possui um </a:t>
            </a:r>
            <a:br>
              <a:rPr lang="pt-BR" dirty="0"/>
            </a:br>
            <a:r>
              <a:rPr lang="pt-BR" dirty="0">
                <a:solidFill>
                  <a:schemeClr val="accent2"/>
                </a:solidFill>
              </a:rPr>
              <a:t>significado geométrico</a:t>
            </a:r>
            <a:r>
              <a:rPr lang="pt-BR" dirty="0"/>
              <a:t> óbvio, mas </a:t>
            </a:r>
            <a:br>
              <a:rPr lang="pt-BR" dirty="0"/>
            </a:br>
            <a:r>
              <a:rPr lang="pt-BR" dirty="0"/>
              <a:t>através da lei dos cossenos é possível </a:t>
            </a:r>
            <a:br>
              <a:rPr lang="pt-BR" dirty="0"/>
            </a:br>
            <a:r>
              <a:rPr lang="pt-BR" dirty="0"/>
              <a:t>chegar na relação: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20C0D53-4A17-49B3-8A60-D9D731634DFA}"/>
              </a:ext>
            </a:extLst>
          </p:cNvPr>
          <p:cNvSpPr txBox="1"/>
          <p:nvPr/>
        </p:nvSpPr>
        <p:spPr>
          <a:xfrm>
            <a:off x="1453100" y="3585776"/>
            <a:ext cx="301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>
                <a:latin typeface="Consolas" panose="020B0609020204030204" pitchFamily="49" charset="0"/>
              </a:rPr>
              <a:t>∙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dirty="0">
                <a:latin typeface="Consolas" panose="020B0609020204030204" pitchFamily="49" charset="0"/>
              </a:rPr>
              <a:t> = u</a:t>
            </a:r>
            <a:r>
              <a:rPr lang="pt-BR" baseline="-25000" dirty="0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x </a:t>
            </a:r>
            <a:r>
              <a:rPr lang="pt-BR" dirty="0">
                <a:latin typeface="Consolas" panose="020B0609020204030204" pitchFamily="49" charset="0"/>
              </a:rPr>
              <a:t>+ u</a:t>
            </a:r>
            <a:r>
              <a:rPr lang="pt-BR" baseline="-25000" dirty="0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y </a:t>
            </a:r>
            <a:r>
              <a:rPr lang="pt-BR" dirty="0">
                <a:latin typeface="Consolas" panose="020B0609020204030204" pitchFamily="49" charset="0"/>
              </a:rPr>
              <a:t>+ u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EB2BE97-C6D2-4078-8BA0-7FB2A51087FC}"/>
                  </a:ext>
                </a:extLst>
              </p:cNvPr>
              <p:cNvSpPr txBox="1"/>
              <p:nvPr/>
            </p:nvSpPr>
            <p:spPr>
              <a:xfrm>
                <a:off x="1453100" y="5659715"/>
                <a:ext cx="2178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func>
                        <m:funcPr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EB2BE97-C6D2-4078-8BA0-7FB2A5108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100" y="5659715"/>
                <a:ext cx="2178993" cy="276999"/>
              </a:xfrm>
              <a:prstGeom prst="rect">
                <a:avLst/>
              </a:prstGeom>
              <a:blipFill>
                <a:blip r:embed="rId3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DC5751-84F4-4BD5-922B-3190BBB1325C}"/>
              </a:ext>
            </a:extLst>
          </p:cNvPr>
          <p:cNvGrpSpPr/>
          <p:nvPr/>
        </p:nvGrpSpPr>
        <p:grpSpPr>
          <a:xfrm rot="18191017">
            <a:off x="7381139" y="2422394"/>
            <a:ext cx="1266096" cy="1167755"/>
            <a:chOff x="6916933" y="2955999"/>
            <a:chExt cx="1266096" cy="1167755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A3DB1CE-3CCD-458D-8C68-B2E32E841743}"/>
                </a:ext>
              </a:extLst>
            </p:cNvPr>
            <p:cNvSpPr txBox="1"/>
            <p:nvPr/>
          </p:nvSpPr>
          <p:spPr>
            <a:xfrm rot="3408983">
              <a:off x="7812423" y="3587882"/>
              <a:ext cx="37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</a:p>
          </p:txBody>
        </p:sp>
        <p:sp>
          <p:nvSpPr>
            <p:cNvPr id="12" name="Arco 11">
              <a:extLst>
                <a:ext uri="{FF2B5EF4-FFF2-40B4-BE49-F238E27FC236}">
                  <a16:creationId xmlns:a16="http://schemas.microsoft.com/office/drawing/2014/main" id="{0DE7BA0E-7390-4A6F-A3F9-2D65D0515337}"/>
                </a:ext>
              </a:extLst>
            </p:cNvPr>
            <p:cNvSpPr/>
            <p:nvPr/>
          </p:nvSpPr>
          <p:spPr>
            <a:xfrm>
              <a:off x="6937985" y="3822186"/>
              <a:ext cx="234563" cy="30156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BE144B2-25D7-4280-A948-0488D6F56880}"/>
                </a:ext>
              </a:extLst>
            </p:cNvPr>
            <p:cNvSpPr txBox="1"/>
            <p:nvPr/>
          </p:nvSpPr>
          <p:spPr>
            <a:xfrm rot="3408983">
              <a:off x="7405654" y="2940995"/>
              <a:ext cx="339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v</a:t>
              </a:r>
              <a:endParaRPr lang="pt-BR" dirty="0">
                <a:solidFill>
                  <a:schemeClr val="accent1"/>
                </a:solidFill>
              </a:endParaRP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F33DECCA-DD3F-4660-992D-C3305E7DF66A}"/>
                </a:ext>
              </a:extLst>
            </p:cNvPr>
            <p:cNvCxnSpPr>
              <a:cxnSpLocks/>
            </p:cNvCxnSpPr>
            <p:nvPr/>
          </p:nvCxnSpPr>
          <p:spPr>
            <a:xfrm rot="3408983" flipV="1">
              <a:off x="7200382" y="3499027"/>
              <a:ext cx="327482" cy="854491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D830EBC-2945-432E-8EF3-B4CE94950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6933" y="3232496"/>
              <a:ext cx="511231" cy="79057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FEB6069D-6746-4057-9E47-E082276FAA4E}"/>
                    </a:ext>
                  </a:extLst>
                </p:cNvPr>
                <p:cNvSpPr txBox="1"/>
                <p:nvPr/>
              </p:nvSpPr>
              <p:spPr>
                <a:xfrm rot="3408983">
                  <a:off x="7092241" y="3620852"/>
                  <a:ext cx="36221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FEB6069D-6746-4057-9E47-E082276F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408983">
                  <a:off x="7092241" y="3620852"/>
                  <a:ext cx="362215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A44B8696-3F8A-4916-A5F0-16EE36F4F155}"/>
              </a:ext>
            </a:extLst>
          </p:cNvPr>
          <p:cNvGrpSpPr/>
          <p:nvPr/>
        </p:nvGrpSpPr>
        <p:grpSpPr>
          <a:xfrm>
            <a:off x="9209842" y="2573692"/>
            <a:ext cx="2341385" cy="1205340"/>
            <a:chOff x="9209842" y="2573692"/>
            <a:chExt cx="2341385" cy="1205340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E0390345-A3EC-4DFE-90FA-FBFA460D928A}"/>
                </a:ext>
              </a:extLst>
            </p:cNvPr>
            <p:cNvSpPr txBox="1"/>
            <p:nvPr/>
          </p:nvSpPr>
          <p:spPr>
            <a:xfrm>
              <a:off x="11179348" y="3382647"/>
              <a:ext cx="37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16E058A-126B-49F1-9979-0C48829C24B8}"/>
                </a:ext>
              </a:extLst>
            </p:cNvPr>
            <p:cNvSpPr txBox="1"/>
            <p:nvPr/>
          </p:nvSpPr>
          <p:spPr>
            <a:xfrm>
              <a:off x="9209842" y="2573692"/>
              <a:ext cx="339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v</a:t>
              </a:r>
              <a:endParaRPr lang="pt-BR" dirty="0">
                <a:solidFill>
                  <a:schemeClr val="accent1"/>
                </a:solidFill>
              </a:endParaRPr>
            </a:p>
          </p:txBody>
        </p:sp>
        <p:sp>
          <p:nvSpPr>
            <p:cNvPr id="19" name="Arco 18">
              <a:extLst>
                <a:ext uri="{FF2B5EF4-FFF2-40B4-BE49-F238E27FC236}">
                  <a16:creationId xmlns:a16="http://schemas.microsoft.com/office/drawing/2014/main" id="{CCC3F84B-DF9F-4012-8858-6BC117D34DCB}"/>
                </a:ext>
              </a:extLst>
            </p:cNvPr>
            <p:cNvSpPr/>
            <p:nvPr/>
          </p:nvSpPr>
          <p:spPr>
            <a:xfrm rot="720271">
              <a:off x="10050264" y="3477464"/>
              <a:ext cx="234563" cy="301568"/>
            </a:xfrm>
            <a:prstGeom prst="arc">
              <a:avLst>
                <a:gd name="adj1" fmla="val 14245538"/>
                <a:gd name="adj2" fmla="val 2012064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EE38BA90-3843-41B1-A525-AAFDA482D9C8}"/>
                </a:ext>
              </a:extLst>
            </p:cNvPr>
            <p:cNvCxnSpPr>
              <a:cxnSpLocks/>
            </p:cNvCxnSpPr>
            <p:nvPr/>
          </p:nvCxnSpPr>
          <p:spPr>
            <a:xfrm rot="720271" flipV="1">
              <a:off x="10201050" y="3483338"/>
              <a:ext cx="958834" cy="204877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117CB154-8E83-4E1D-BF23-77FA4B6DC52D}"/>
                </a:ext>
              </a:extLst>
            </p:cNvPr>
            <p:cNvCxnSpPr>
              <a:cxnSpLocks/>
            </p:cNvCxnSpPr>
            <p:nvPr/>
          </p:nvCxnSpPr>
          <p:spPr>
            <a:xfrm rot="720271" flipH="1" flipV="1">
              <a:off x="9408553" y="2960707"/>
              <a:ext cx="847450" cy="54336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AB2906F1-E324-4614-A225-7E9F7C081F8C}"/>
                    </a:ext>
                  </a:extLst>
                </p:cNvPr>
                <p:cNvSpPr txBox="1"/>
                <p:nvPr/>
              </p:nvSpPr>
              <p:spPr>
                <a:xfrm>
                  <a:off x="10102614" y="3149917"/>
                  <a:ext cx="36221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AB2906F1-E324-4614-A225-7E9F7C081F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2614" y="3149917"/>
                  <a:ext cx="362215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9A753260-4247-4EA9-A845-A2717632CD54}"/>
                  </a:ext>
                </a:extLst>
              </p:cNvPr>
              <p:cNvSpPr txBox="1"/>
              <p:nvPr/>
            </p:nvSpPr>
            <p:spPr>
              <a:xfrm>
                <a:off x="3808543" y="5613548"/>
                <a:ext cx="1385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9A753260-4247-4EA9-A845-A271763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43" y="5613548"/>
                <a:ext cx="1385764" cy="369332"/>
              </a:xfrm>
              <a:prstGeom prst="rect">
                <a:avLst/>
              </a:prstGeom>
              <a:blipFill>
                <a:blip r:embed="rId6"/>
                <a:stretch>
                  <a:fillRect l="-3965" t="-10000" r="-881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A0A724E-E686-4752-96D2-9BB59B53DFF3}"/>
              </a:ext>
            </a:extLst>
          </p:cNvPr>
          <p:cNvGrpSpPr/>
          <p:nvPr/>
        </p:nvGrpSpPr>
        <p:grpSpPr>
          <a:xfrm>
            <a:off x="7364999" y="3921602"/>
            <a:ext cx="3826099" cy="2132066"/>
            <a:chOff x="7132871" y="3899606"/>
            <a:chExt cx="3826099" cy="2132066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21B817BB-2867-4AAE-84A0-0FEBA4E01527}"/>
                </a:ext>
              </a:extLst>
            </p:cNvPr>
            <p:cNvGrpSpPr/>
            <p:nvPr/>
          </p:nvGrpSpPr>
          <p:grpSpPr>
            <a:xfrm>
              <a:off x="7132871" y="4065605"/>
              <a:ext cx="3826099" cy="1966067"/>
              <a:chOff x="7124369" y="4347446"/>
              <a:chExt cx="3826099" cy="1966067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52F7A7B0-1E45-4C72-80C6-74DFEDFB50E3}"/>
                  </a:ext>
                </a:extLst>
              </p:cNvPr>
              <p:cNvSpPr/>
              <p:nvPr/>
            </p:nvSpPr>
            <p:spPr>
              <a:xfrm>
                <a:off x="7124369" y="4347446"/>
                <a:ext cx="3815733" cy="1966067"/>
              </a:xfrm>
              <a:prstGeom prst="roundRect">
                <a:avLst/>
              </a:prstGeom>
              <a:solidFill>
                <a:schemeClr val="tx2">
                  <a:lumMod val="1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ixaDeTexto 15">
                    <a:extLst>
                      <a:ext uri="{FF2B5EF4-FFF2-40B4-BE49-F238E27FC236}">
                        <a16:creationId xmlns:a16="http://schemas.microsoft.com/office/drawing/2014/main" id="{B28C9EF2-8D06-4162-94D5-A628971B2C64}"/>
                      </a:ext>
                    </a:extLst>
                  </p:cNvPr>
                  <p:cNvSpPr txBox="1"/>
                  <p:nvPr/>
                </p:nvSpPr>
                <p:spPr>
                  <a:xfrm>
                    <a:off x="7300819" y="4452806"/>
                    <a:ext cx="3649649" cy="17235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buFont typeface="+mj-lt"/>
                      <a:buAutoNum type="arabicPeriod"/>
                    </a:pPr>
                    <a:endParaRPr lang="pt-BR" sz="1600" dirty="0"/>
                  </a:p>
                  <a:p>
                    <a:pPr marL="342900" indent="-342900">
                      <a:spcAft>
                        <a:spcPts val="600"/>
                      </a:spcAft>
                      <a:buFont typeface="+mj-lt"/>
                      <a:buAutoNum type="arabicPeriod"/>
                    </a:pPr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Se </a:t>
                    </a:r>
                    <a14:m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a14:m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então </a:t>
                    </a:r>
                    <a14:m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oMath>
                    </a14:m>
                    <a:endParaRPr lang="pt-BR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marL="342900" indent="-342900">
                      <a:spcAft>
                        <a:spcPts val="600"/>
                      </a:spcAft>
                      <a:buFont typeface="+mj-lt"/>
                      <a:buAutoNum type="arabicPeriod"/>
                    </a:pPr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Se </a:t>
                    </a:r>
                    <a14:m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oMath>
                    </a14:m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o ângulo entre os vetores é menor que 90 graus</a:t>
                    </a:r>
                  </a:p>
                  <a:p>
                    <a:pPr marL="342900" indent="-342900">
                      <a:buFont typeface="+mj-lt"/>
                      <a:buAutoNum type="arabicPeriod"/>
                    </a:pPr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Se </a:t>
                    </a:r>
                    <a14:m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</m:oMath>
                    </a14:m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o ângulo entre os vetores é maior que 90 graus</a:t>
                    </a:r>
                  </a:p>
                </p:txBody>
              </p:sp>
            </mc:Choice>
            <mc:Fallback xmlns="">
              <p:sp>
                <p:nvSpPr>
                  <p:cNvPr id="16" name="CaixaDeTexto 15">
                    <a:extLst>
                      <a:ext uri="{FF2B5EF4-FFF2-40B4-BE49-F238E27FC236}">
                        <a16:creationId xmlns:a16="http://schemas.microsoft.com/office/drawing/2014/main" id="{B28C9EF2-8D06-4162-94D5-A628971B2C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0819" y="4452806"/>
                    <a:ext cx="3649649" cy="17235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68" b="-318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58A84C4F-A83F-4642-B435-806D20D7C3EF}"/>
                </a:ext>
              </a:extLst>
            </p:cNvPr>
            <p:cNvGrpSpPr/>
            <p:nvPr/>
          </p:nvGrpSpPr>
          <p:grpSpPr>
            <a:xfrm>
              <a:off x="8337222" y="3899606"/>
              <a:ext cx="1407030" cy="350884"/>
              <a:chOff x="8281859" y="3882342"/>
              <a:chExt cx="1407030" cy="350884"/>
            </a:xfrm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4FFCCF5F-882B-452A-BACB-86B0CE526A64}"/>
                  </a:ext>
                </a:extLst>
              </p:cNvPr>
              <p:cNvSpPr/>
              <p:nvPr/>
            </p:nvSpPr>
            <p:spPr>
              <a:xfrm>
                <a:off x="8311677" y="3889123"/>
                <a:ext cx="1347395" cy="34410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812003D5-F019-44A8-8872-F5BE79EF52E8}"/>
                  </a:ext>
                </a:extLst>
              </p:cNvPr>
              <p:cNvSpPr txBox="1"/>
              <p:nvPr/>
            </p:nvSpPr>
            <p:spPr>
              <a:xfrm>
                <a:off x="8281859" y="3882342"/>
                <a:ext cx="140703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Propriedades</a:t>
                </a: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6449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048E7-1E7E-403B-A562-B7E9A759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escalar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A84B6B-DD18-4D53-AB6A-EFC1D195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Aplicação</a:t>
            </a:r>
            <a:r>
              <a:rPr lang="pt-BR" dirty="0"/>
              <a:t>: ache o ângulo entre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u=(1,2,3)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v=(-4,0,-1)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C83E4D-5533-4EE7-8591-657558723AF8}"/>
              </a:ext>
            </a:extLst>
          </p:cNvPr>
          <p:cNvSpPr txBox="1"/>
          <p:nvPr/>
        </p:nvSpPr>
        <p:spPr>
          <a:xfrm>
            <a:off x="1337808" y="2701457"/>
            <a:ext cx="301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u∙v = u</a:t>
            </a:r>
            <a:r>
              <a:rPr lang="pt-BR" baseline="-25000" dirty="0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x </a:t>
            </a:r>
            <a:r>
              <a:rPr lang="pt-BR" dirty="0">
                <a:latin typeface="Consolas" panose="020B0609020204030204" pitchFamily="49" charset="0"/>
              </a:rPr>
              <a:t>+ u</a:t>
            </a:r>
            <a:r>
              <a:rPr lang="pt-BR" baseline="-25000" dirty="0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y </a:t>
            </a:r>
            <a:r>
              <a:rPr lang="pt-BR" dirty="0">
                <a:latin typeface="Consolas" panose="020B0609020204030204" pitchFamily="49" charset="0"/>
              </a:rPr>
              <a:t>+ u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6A6098-562D-4A32-96E8-42BA618B5433}"/>
              </a:ext>
            </a:extLst>
          </p:cNvPr>
          <p:cNvSpPr txBox="1"/>
          <p:nvPr/>
        </p:nvSpPr>
        <p:spPr>
          <a:xfrm>
            <a:off x="1337808" y="3159982"/>
            <a:ext cx="330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u∙v = (1,2,3)∙(-4,0,-1)</a:t>
            </a:r>
            <a:endParaRPr lang="pt-BR" baseline="-25000" dirty="0"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D13B61-5558-4388-996E-CD7568031E07}"/>
              </a:ext>
            </a:extLst>
          </p:cNvPr>
          <p:cNvSpPr txBox="1"/>
          <p:nvPr/>
        </p:nvSpPr>
        <p:spPr>
          <a:xfrm>
            <a:off x="1337808" y="3623146"/>
            <a:ext cx="330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u∙v = -4+0-3 = -7</a:t>
            </a:r>
            <a:endParaRPr lang="pt-BR" baseline="-25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ACB4AED-7585-40AC-B2E4-99BD30E356AB}"/>
                  </a:ext>
                </a:extLst>
              </p:cNvPr>
              <p:cNvSpPr txBox="1"/>
              <p:nvPr/>
            </p:nvSpPr>
            <p:spPr>
              <a:xfrm>
                <a:off x="5361633" y="2718416"/>
                <a:ext cx="2187009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ACB4AED-7585-40AC-B2E4-99BD30E35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633" y="2718416"/>
                <a:ext cx="2187009" cy="335413"/>
              </a:xfrm>
              <a:prstGeom prst="rect">
                <a:avLst/>
              </a:prstGeom>
              <a:blipFill>
                <a:blip r:embed="rId2"/>
                <a:stretch>
                  <a:fillRect r="-279" b="-2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AF199DC-01D5-4ECE-BB51-40A21E4FCE51}"/>
                  </a:ext>
                </a:extLst>
              </p:cNvPr>
              <p:cNvSpPr txBox="1"/>
              <p:nvPr/>
            </p:nvSpPr>
            <p:spPr>
              <a:xfrm>
                <a:off x="5357456" y="3176941"/>
                <a:ext cx="2862579" cy="34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AF199DC-01D5-4ECE-BB51-40A21E4FC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56" y="3176941"/>
                <a:ext cx="2862579" cy="348172"/>
              </a:xfrm>
              <a:prstGeom prst="rect">
                <a:avLst/>
              </a:prstGeom>
              <a:blipFill>
                <a:blip r:embed="rId3"/>
                <a:stretch>
                  <a:fillRect r="-1919" b="-70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CB15A5E-6702-4BF9-A278-8D5C0CA6A31F}"/>
                  </a:ext>
                </a:extLst>
              </p:cNvPr>
              <p:cNvSpPr txBox="1"/>
              <p:nvPr/>
            </p:nvSpPr>
            <p:spPr>
              <a:xfrm>
                <a:off x="5357456" y="3635466"/>
                <a:ext cx="3240182" cy="34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</m:t>
                          </m:r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CB15A5E-6702-4BF9-A278-8D5C0CA6A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56" y="3635466"/>
                <a:ext cx="3240182" cy="348172"/>
              </a:xfrm>
              <a:prstGeom prst="rect">
                <a:avLst/>
              </a:prstGeom>
              <a:blipFill>
                <a:blip r:embed="rId4"/>
                <a:stretch>
                  <a:fillRect r="-1507" b="-70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ED2DB1B-CE11-4469-9B71-D05FB06AF8F6}"/>
                  </a:ext>
                </a:extLst>
              </p:cNvPr>
              <p:cNvSpPr txBox="1"/>
              <p:nvPr/>
            </p:nvSpPr>
            <p:spPr>
              <a:xfrm>
                <a:off x="1337808" y="5001924"/>
                <a:ext cx="2178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func>
                        <m:funcPr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ED2DB1B-CE11-4469-9B71-D05FB06A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808" y="5001924"/>
                <a:ext cx="2178993" cy="276999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700C0D2-31DB-44F9-B3FE-69AB43CD18EB}"/>
              </a:ext>
            </a:extLst>
          </p:cNvPr>
          <p:cNvCxnSpPr>
            <a:cxnSpLocks/>
          </p:cNvCxnSpPr>
          <p:nvPr/>
        </p:nvCxnSpPr>
        <p:spPr>
          <a:xfrm>
            <a:off x="1397440" y="4445753"/>
            <a:ext cx="87433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F112B7D-A122-4186-8F29-8BDA0DA860FA}"/>
                  </a:ext>
                </a:extLst>
              </p:cNvPr>
              <p:cNvSpPr txBox="1"/>
              <p:nvPr/>
            </p:nvSpPr>
            <p:spPr>
              <a:xfrm>
                <a:off x="4121756" y="4855026"/>
                <a:ext cx="2739211" cy="570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17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F112B7D-A122-4186-8F29-8BDA0DA86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756" y="4855026"/>
                <a:ext cx="2739211" cy="570797"/>
              </a:xfrm>
              <a:prstGeom prst="rect">
                <a:avLst/>
              </a:prstGeom>
              <a:blipFill>
                <a:blip r:embed="rId6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9B98584-4E60-45C6-B905-1CF75652BD58}"/>
                  </a:ext>
                </a:extLst>
              </p:cNvPr>
              <p:cNvSpPr txBox="1"/>
              <p:nvPr/>
            </p:nvSpPr>
            <p:spPr>
              <a:xfrm>
                <a:off x="7465922" y="4855026"/>
                <a:ext cx="2674835" cy="570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−7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</m:rad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17</m:t>
                                  </m:r>
                                </m:e>
                              </m:rad>
                            </m:den>
                          </m:f>
                        </m:e>
                      </m:func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17°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9B98584-4E60-45C6-B905-1CF75652B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922" y="4855026"/>
                <a:ext cx="2674835" cy="570797"/>
              </a:xfrm>
              <a:prstGeom prst="rect">
                <a:avLst/>
              </a:prstGeom>
              <a:blipFill>
                <a:blip r:embed="rId7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936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1E64C-64BE-469C-9035-D50756CF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escalar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D02A1B-9698-4D80-8685-99038783D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Aplicação</a:t>
            </a:r>
            <a:r>
              <a:rPr lang="pt-BR" dirty="0"/>
              <a:t>: descobrir se um ponto está </a:t>
            </a:r>
            <a:r>
              <a:rPr lang="pt-BR" dirty="0">
                <a:solidFill>
                  <a:schemeClr val="accent3"/>
                </a:solidFill>
              </a:rPr>
              <a:t>“dentro”</a:t>
            </a:r>
            <a:r>
              <a:rPr lang="pt-BR" dirty="0">
                <a:solidFill>
                  <a:schemeClr val="accent1"/>
                </a:solidFill>
              </a:rPr>
              <a:t> ou </a:t>
            </a:r>
            <a:r>
              <a:rPr lang="pt-BR" dirty="0">
                <a:solidFill>
                  <a:schemeClr val="accent2"/>
                </a:solidFill>
              </a:rPr>
              <a:t>“fora”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2AF7DECD-5284-4293-BBC8-8740E9D7EB99}"/>
              </a:ext>
            </a:extLst>
          </p:cNvPr>
          <p:cNvGrpSpPr/>
          <p:nvPr/>
        </p:nvGrpSpPr>
        <p:grpSpPr>
          <a:xfrm>
            <a:off x="1909775" y="2547572"/>
            <a:ext cx="2065986" cy="3142069"/>
            <a:chOff x="1909775" y="2547572"/>
            <a:chExt cx="2065986" cy="3142069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B18795BF-86DA-4642-9DFB-5105F55D55F7}"/>
                </a:ext>
              </a:extLst>
            </p:cNvPr>
            <p:cNvGrpSpPr/>
            <p:nvPr/>
          </p:nvGrpSpPr>
          <p:grpSpPr>
            <a:xfrm rot="19802944">
              <a:off x="2507751" y="3537015"/>
              <a:ext cx="115294" cy="115294"/>
              <a:chOff x="5053054" y="3190443"/>
              <a:chExt cx="115294" cy="115294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350BF5A3-2F0E-477E-8EE5-A83442615DFC}"/>
                  </a:ext>
                </a:extLst>
              </p:cNvPr>
              <p:cNvSpPr/>
              <p:nvPr/>
            </p:nvSpPr>
            <p:spPr>
              <a:xfrm>
                <a:off x="5053054" y="3190443"/>
                <a:ext cx="115294" cy="115294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0CC6EECE-080D-4EB9-BCE5-3DE12D06E896}"/>
                  </a:ext>
                </a:extLst>
              </p:cNvPr>
              <p:cNvSpPr/>
              <p:nvPr/>
            </p:nvSpPr>
            <p:spPr>
              <a:xfrm>
                <a:off x="5087841" y="3225230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86FF4D91-5511-4C2D-8A74-08D52E6AC9FD}"/>
                </a:ext>
              </a:extLst>
            </p:cNvPr>
            <p:cNvSpPr/>
            <p:nvPr/>
          </p:nvSpPr>
          <p:spPr>
            <a:xfrm rot="16635710">
              <a:off x="1656731" y="3370612"/>
              <a:ext cx="2572073" cy="2065986"/>
            </a:xfrm>
            <a:custGeom>
              <a:avLst/>
              <a:gdLst>
                <a:gd name="connsiteX0" fmla="*/ 0 w 3009568"/>
                <a:gd name="connsiteY0" fmla="*/ 1192696 h 2421172"/>
                <a:gd name="connsiteX1" fmla="*/ 636104 w 3009568"/>
                <a:gd name="connsiteY1" fmla="*/ 341906 h 2421172"/>
                <a:gd name="connsiteX2" fmla="*/ 655982 w 3009568"/>
                <a:gd name="connsiteY2" fmla="*/ 310101 h 2421172"/>
                <a:gd name="connsiteX3" fmla="*/ 1447137 w 3009568"/>
                <a:gd name="connsiteY3" fmla="*/ 1105231 h 2421172"/>
                <a:gd name="connsiteX4" fmla="*/ 1789043 w 3009568"/>
                <a:gd name="connsiteY4" fmla="*/ 0 h 2421172"/>
                <a:gd name="connsiteX5" fmla="*/ 3009568 w 3009568"/>
                <a:gd name="connsiteY5" fmla="*/ 1578334 h 2421172"/>
                <a:gd name="connsiteX6" fmla="*/ 1069450 w 3009568"/>
                <a:gd name="connsiteY6" fmla="*/ 2421172 h 2421172"/>
                <a:gd name="connsiteX7" fmla="*/ 0 w 3009568"/>
                <a:gd name="connsiteY7" fmla="*/ 1192696 h 242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09568" h="2421172">
                  <a:moveTo>
                    <a:pt x="0" y="1192696"/>
                  </a:moveTo>
                  <a:lnTo>
                    <a:pt x="636104" y="341906"/>
                  </a:lnTo>
                  <a:lnTo>
                    <a:pt x="655982" y="310101"/>
                  </a:lnTo>
                  <a:lnTo>
                    <a:pt x="1447137" y="1105231"/>
                  </a:lnTo>
                  <a:lnTo>
                    <a:pt x="1789043" y="0"/>
                  </a:lnTo>
                  <a:lnTo>
                    <a:pt x="3009568" y="1578334"/>
                  </a:lnTo>
                  <a:lnTo>
                    <a:pt x="1069450" y="2421172"/>
                  </a:lnTo>
                  <a:lnTo>
                    <a:pt x="0" y="1192696"/>
                  </a:lnTo>
                  <a:close/>
                </a:path>
              </a:pathLst>
            </a:custGeom>
            <a:solidFill>
              <a:schemeClr val="tx2">
                <a:lumMod val="1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8E15EA82-A528-4185-A4C2-4579F7612E3A}"/>
                </a:ext>
              </a:extLst>
            </p:cNvPr>
            <p:cNvSpPr/>
            <p:nvPr/>
          </p:nvSpPr>
          <p:spPr>
            <a:xfrm>
              <a:off x="2942767" y="2850698"/>
              <a:ext cx="83489" cy="834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523FF7A-6F98-4D26-84AA-C02224A1C35E}"/>
                </a:ext>
              </a:extLst>
            </p:cNvPr>
            <p:cNvSpPr txBox="1"/>
            <p:nvPr/>
          </p:nvSpPr>
          <p:spPr>
            <a:xfrm>
              <a:off x="2119026" y="271338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N</a:t>
              </a:r>
            </a:p>
          </p:txBody>
        </p: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8A4F55BA-3BB1-4EFE-82DD-19234F455079}"/>
                </a:ext>
              </a:extLst>
            </p:cNvPr>
            <p:cNvSpPr/>
            <p:nvPr/>
          </p:nvSpPr>
          <p:spPr>
            <a:xfrm rot="18191017">
              <a:off x="2553912" y="3363936"/>
              <a:ext cx="234563" cy="30156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849E795E-3115-4A4A-A90B-3EC1A7FEE94D}"/>
                </a:ext>
              </a:extLst>
            </p:cNvPr>
            <p:cNvCxnSpPr/>
            <p:nvPr/>
          </p:nvCxnSpPr>
          <p:spPr>
            <a:xfrm flipH="1" flipV="1">
              <a:off x="2313830" y="3003604"/>
              <a:ext cx="333955" cy="616043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D0E48904-654D-450F-883B-401F03603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9988" y="2927849"/>
              <a:ext cx="322027" cy="691798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5D7C5F9C-C044-4B66-A248-FC10EE983FF5}"/>
                    </a:ext>
                  </a:extLst>
                </p:cNvPr>
                <p:cNvSpPr txBox="1"/>
                <p:nvPr/>
              </p:nvSpPr>
              <p:spPr>
                <a:xfrm>
                  <a:off x="2461765" y="3021166"/>
                  <a:ext cx="36221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5D7C5F9C-C044-4B66-A248-FC10EE983F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1765" y="3021166"/>
                  <a:ext cx="36221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4D86063-A94C-48DA-BE4F-7BF11D8A0F5B}"/>
                </a:ext>
              </a:extLst>
            </p:cNvPr>
            <p:cNvSpPr txBox="1"/>
            <p:nvPr/>
          </p:nvSpPr>
          <p:spPr>
            <a:xfrm>
              <a:off x="2525961" y="3661314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4524FB8-2F88-440A-ACB5-4B811C46728A}"/>
                </a:ext>
              </a:extLst>
            </p:cNvPr>
            <p:cNvSpPr txBox="1"/>
            <p:nvPr/>
          </p:nvSpPr>
          <p:spPr>
            <a:xfrm>
              <a:off x="2914360" y="254757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68C880A-F620-479B-85AD-18AE0B06A458}"/>
              </a:ext>
            </a:extLst>
          </p:cNvPr>
          <p:cNvGrpSpPr/>
          <p:nvPr/>
        </p:nvGrpSpPr>
        <p:grpSpPr>
          <a:xfrm>
            <a:off x="7353072" y="3021166"/>
            <a:ext cx="3826099" cy="2132066"/>
            <a:chOff x="7132871" y="3899606"/>
            <a:chExt cx="3826099" cy="2132066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4E3E9985-10C6-44B9-9F48-1AAAF3B9CEFB}"/>
                </a:ext>
              </a:extLst>
            </p:cNvPr>
            <p:cNvGrpSpPr/>
            <p:nvPr/>
          </p:nvGrpSpPr>
          <p:grpSpPr>
            <a:xfrm>
              <a:off x="7132871" y="4065605"/>
              <a:ext cx="3826099" cy="1966067"/>
              <a:chOff x="7124369" y="4347446"/>
              <a:chExt cx="3826099" cy="1966067"/>
            </a:xfrm>
          </p:grpSpPr>
          <p:sp>
            <p:nvSpPr>
              <p:cNvPr id="29" name="Retângulo: Cantos Arredondados 28">
                <a:extLst>
                  <a:ext uri="{FF2B5EF4-FFF2-40B4-BE49-F238E27FC236}">
                    <a16:creationId xmlns:a16="http://schemas.microsoft.com/office/drawing/2014/main" id="{B4F34407-0B8C-4F32-83C8-1A8D07E678CA}"/>
                  </a:ext>
                </a:extLst>
              </p:cNvPr>
              <p:cNvSpPr/>
              <p:nvPr/>
            </p:nvSpPr>
            <p:spPr>
              <a:xfrm>
                <a:off x="7124369" y="4347446"/>
                <a:ext cx="3815733" cy="1966067"/>
              </a:xfrm>
              <a:prstGeom prst="roundRect">
                <a:avLst/>
              </a:prstGeom>
              <a:solidFill>
                <a:schemeClr val="tx2">
                  <a:lumMod val="1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ixaDeTexto 29">
                    <a:extLst>
                      <a:ext uri="{FF2B5EF4-FFF2-40B4-BE49-F238E27FC236}">
                        <a16:creationId xmlns:a16="http://schemas.microsoft.com/office/drawing/2014/main" id="{927106A1-05AC-4D85-A35C-D434BC4892BA}"/>
                      </a:ext>
                    </a:extLst>
                  </p:cNvPr>
                  <p:cNvSpPr txBox="1"/>
                  <p:nvPr/>
                </p:nvSpPr>
                <p:spPr>
                  <a:xfrm>
                    <a:off x="7300819" y="4452806"/>
                    <a:ext cx="3649649" cy="17235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buFont typeface="+mj-lt"/>
                      <a:buAutoNum type="arabicPeriod"/>
                    </a:pPr>
                    <a:endParaRPr lang="pt-BR" sz="1600" dirty="0"/>
                  </a:p>
                  <a:p>
                    <a:pPr marL="342900" indent="-342900">
                      <a:spcAft>
                        <a:spcPts val="600"/>
                      </a:spcAft>
                      <a:buFont typeface="+mj-lt"/>
                      <a:buAutoNum type="arabicPeriod"/>
                    </a:pPr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Se </a:t>
                    </a:r>
                    <a14:m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a14:m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então </a:t>
                    </a:r>
                    <a14:m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oMath>
                    </a14:m>
                    <a:endParaRPr lang="pt-BR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marL="342900" indent="-342900">
                      <a:spcAft>
                        <a:spcPts val="600"/>
                      </a:spcAft>
                      <a:buFont typeface="+mj-lt"/>
                      <a:buAutoNum type="arabicPeriod"/>
                    </a:pPr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Se </a:t>
                    </a:r>
                    <a14:m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oMath>
                    </a14:m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o ângulo entre os vetores é menor que 90 graus</a:t>
                    </a:r>
                  </a:p>
                  <a:p>
                    <a:pPr marL="342900" indent="-342900">
                      <a:buFont typeface="+mj-lt"/>
                      <a:buAutoNum type="arabicPeriod"/>
                    </a:pPr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Se </a:t>
                    </a:r>
                    <a14:m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</m:oMath>
                    </a14:m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o ângulo entre os vetores é maior que 90 graus</a:t>
                    </a:r>
                  </a:p>
                </p:txBody>
              </p:sp>
            </mc:Choice>
            <mc:Fallback xmlns="">
              <p:sp>
                <p:nvSpPr>
                  <p:cNvPr id="30" name="CaixaDeTexto 29">
                    <a:extLst>
                      <a:ext uri="{FF2B5EF4-FFF2-40B4-BE49-F238E27FC236}">
                        <a16:creationId xmlns:a16="http://schemas.microsoft.com/office/drawing/2014/main" id="{927106A1-05AC-4D85-A35C-D434BC4892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0819" y="4452806"/>
                    <a:ext cx="3649649" cy="17235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68" b="-318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F0A9C380-B996-4184-9083-E3DCE917B5A8}"/>
                </a:ext>
              </a:extLst>
            </p:cNvPr>
            <p:cNvGrpSpPr/>
            <p:nvPr/>
          </p:nvGrpSpPr>
          <p:grpSpPr>
            <a:xfrm>
              <a:off x="8337222" y="3899606"/>
              <a:ext cx="1407030" cy="350884"/>
              <a:chOff x="8281859" y="3882342"/>
              <a:chExt cx="1407030" cy="350884"/>
            </a:xfrm>
          </p:grpSpPr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9B464A75-CA05-4CC4-8551-8B320CD23299}"/>
                  </a:ext>
                </a:extLst>
              </p:cNvPr>
              <p:cNvSpPr/>
              <p:nvPr/>
            </p:nvSpPr>
            <p:spPr>
              <a:xfrm>
                <a:off x="8311677" y="3889123"/>
                <a:ext cx="1347395" cy="34410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40CBD7E-E4E7-43C5-A85E-FB63DA48F0E4}"/>
                  </a:ext>
                </a:extLst>
              </p:cNvPr>
              <p:cNvSpPr txBox="1"/>
              <p:nvPr/>
            </p:nvSpPr>
            <p:spPr>
              <a:xfrm>
                <a:off x="8281859" y="3882342"/>
                <a:ext cx="140703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Propriedades</a:t>
                </a: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5F593B3-1BDA-4DEF-B78F-450E97640F0C}"/>
                  </a:ext>
                </a:extLst>
              </p:cNvPr>
              <p:cNvSpPr txBox="1"/>
              <p:nvPr/>
            </p:nvSpPr>
            <p:spPr>
              <a:xfrm>
                <a:off x="4330140" y="3514720"/>
                <a:ext cx="22263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Basta calcular o produto escalar</a:t>
                </a:r>
                <a:br>
                  <a:rPr lang="pt-BR" dirty="0"/>
                </a:br>
                <a:br>
                  <a:rPr lang="pt-B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5F593B3-1BDA-4DEF-B78F-450E97640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140" y="3514720"/>
                <a:ext cx="2226364" cy="1200329"/>
              </a:xfrm>
              <a:prstGeom prst="rect">
                <a:avLst/>
              </a:prstGeom>
              <a:blipFill>
                <a:blip r:embed="rId4"/>
                <a:stretch>
                  <a:fillRect t="-3061" b="-45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63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72B80-7004-4924-9ABD-6B3A25D3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vetorial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0D33A4-9D49-4C42-A773-1B66A9B1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segunda forma de </a:t>
            </a:r>
            <a:r>
              <a:rPr lang="pt-BR" dirty="0">
                <a:solidFill>
                  <a:schemeClr val="accent3"/>
                </a:solidFill>
              </a:rPr>
              <a:t>multiplicação vetorial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Mas o seu </a:t>
            </a:r>
            <a:r>
              <a:rPr lang="pt-BR" dirty="0">
                <a:solidFill>
                  <a:schemeClr val="accent1"/>
                </a:solidFill>
              </a:rPr>
              <a:t>resultado é um vetor</a:t>
            </a:r>
          </a:p>
          <a:p>
            <a:pPr lvl="1"/>
            <a:r>
              <a:rPr lang="pt-BR" dirty="0"/>
              <a:t>Só está definido para vetores 3D</a:t>
            </a:r>
          </a:p>
          <a:p>
            <a:pPr lvl="1"/>
            <a:r>
              <a:rPr lang="pt-BR" dirty="0"/>
              <a:t>O produto vetorial de </a:t>
            </a:r>
            <a:r>
              <a:rPr lang="pt-BR" dirty="0">
                <a:solidFill>
                  <a:schemeClr val="accent3"/>
                </a:solidFill>
              </a:rPr>
              <a:t>u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v</a:t>
            </a:r>
            <a:r>
              <a:rPr lang="pt-BR" dirty="0"/>
              <a:t> é um </a:t>
            </a:r>
            <a:br>
              <a:rPr lang="pt-BR" dirty="0"/>
            </a:br>
            <a:r>
              <a:rPr lang="pt-BR" dirty="0"/>
              <a:t>vetor </a:t>
            </a:r>
            <a:r>
              <a:rPr lang="pt-BR" dirty="0">
                <a:solidFill>
                  <a:schemeClr val="accent2"/>
                </a:solidFill>
              </a:rPr>
              <a:t>w</a:t>
            </a:r>
            <a:r>
              <a:rPr lang="pt-BR" dirty="0"/>
              <a:t> </a:t>
            </a:r>
            <a:r>
              <a:rPr lang="pt-BR" b="1" dirty="0"/>
              <a:t>ortogonal</a:t>
            </a:r>
            <a:r>
              <a:rPr lang="pt-BR" dirty="0"/>
              <a:t> a ambos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925AE29-2350-40F7-B453-CCEF160ADB0D}"/>
              </a:ext>
            </a:extLst>
          </p:cNvPr>
          <p:cNvSpPr txBox="1"/>
          <p:nvPr/>
        </p:nvSpPr>
        <p:spPr>
          <a:xfrm>
            <a:off x="1590720" y="4315741"/>
            <a:ext cx="543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w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×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dirty="0">
                <a:latin typeface="Consolas" panose="020B0609020204030204" pitchFamily="49" charset="0"/>
              </a:rPr>
              <a:t> = (</a:t>
            </a:r>
            <a:r>
              <a:rPr lang="pt-BR" dirty="0" err="1">
                <a:latin typeface="Consolas" panose="020B0609020204030204" pitchFamily="49" charset="0"/>
              </a:rPr>
              <a:t>u</a:t>
            </a:r>
            <a:r>
              <a:rPr lang="pt-BR" baseline="-25000" dirty="0" err="1">
                <a:latin typeface="Consolas" panose="020B0609020204030204" pitchFamily="49" charset="0"/>
              </a:rPr>
              <a:t>y</a:t>
            </a:r>
            <a:r>
              <a:rPr lang="pt-BR" dirty="0" err="1">
                <a:latin typeface="Consolas" panose="020B0609020204030204" pitchFamily="49" charset="0"/>
              </a:rPr>
              <a:t>v</a:t>
            </a:r>
            <a:r>
              <a:rPr lang="pt-BR" baseline="-25000" dirty="0" err="1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–</a:t>
            </a:r>
            <a:r>
              <a:rPr lang="pt-BR" dirty="0" err="1">
                <a:latin typeface="Consolas" panose="020B0609020204030204" pitchFamily="49" charset="0"/>
              </a:rPr>
              <a:t>u</a:t>
            </a:r>
            <a:r>
              <a:rPr lang="pt-BR" baseline="-25000" dirty="0" err="1">
                <a:latin typeface="Consolas" panose="020B0609020204030204" pitchFamily="49" charset="0"/>
              </a:rPr>
              <a:t>z</a:t>
            </a:r>
            <a:r>
              <a:rPr lang="pt-BR" dirty="0" err="1">
                <a:latin typeface="Consolas" panose="020B0609020204030204" pitchFamily="49" charset="0"/>
              </a:rPr>
              <a:t>v</a:t>
            </a:r>
            <a:r>
              <a:rPr lang="pt-BR" baseline="-25000" dirty="0" err="1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 err="1">
                <a:latin typeface="Consolas" panose="020B0609020204030204" pitchFamily="49" charset="0"/>
              </a:rPr>
              <a:t>u</a:t>
            </a:r>
            <a:r>
              <a:rPr lang="pt-BR" baseline="-25000" dirty="0" err="1">
                <a:latin typeface="Consolas" panose="020B0609020204030204" pitchFamily="49" charset="0"/>
              </a:rPr>
              <a:t>z</a:t>
            </a:r>
            <a:r>
              <a:rPr lang="pt-BR" dirty="0" err="1">
                <a:latin typeface="Consolas" panose="020B0609020204030204" pitchFamily="49" charset="0"/>
              </a:rPr>
              <a:t>v</a:t>
            </a:r>
            <a:r>
              <a:rPr lang="pt-BR" baseline="-25000" dirty="0" err="1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–</a:t>
            </a:r>
            <a:r>
              <a:rPr lang="pt-BR" dirty="0" err="1">
                <a:latin typeface="Consolas" panose="020B0609020204030204" pitchFamily="49" charset="0"/>
              </a:rPr>
              <a:t>u</a:t>
            </a:r>
            <a:r>
              <a:rPr lang="pt-BR" baseline="-25000" dirty="0" err="1">
                <a:latin typeface="Consolas" panose="020B0609020204030204" pitchFamily="49" charset="0"/>
              </a:rPr>
              <a:t>x</a:t>
            </a:r>
            <a:r>
              <a:rPr lang="pt-BR" dirty="0" err="1">
                <a:latin typeface="Consolas" panose="020B0609020204030204" pitchFamily="49" charset="0"/>
              </a:rPr>
              <a:t>v</a:t>
            </a:r>
            <a:r>
              <a:rPr lang="pt-BR" baseline="-25000" dirty="0" err="1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 err="1">
                <a:latin typeface="Consolas" panose="020B0609020204030204" pitchFamily="49" charset="0"/>
              </a:rPr>
              <a:t>u</a:t>
            </a:r>
            <a:r>
              <a:rPr lang="pt-BR" baseline="-25000" dirty="0" err="1">
                <a:latin typeface="Consolas" panose="020B0609020204030204" pitchFamily="49" charset="0"/>
              </a:rPr>
              <a:t>x</a:t>
            </a:r>
            <a:r>
              <a:rPr lang="pt-BR" dirty="0" err="1">
                <a:latin typeface="Consolas" panose="020B0609020204030204" pitchFamily="49" charset="0"/>
              </a:rPr>
              <a:t>v</a:t>
            </a:r>
            <a:r>
              <a:rPr lang="pt-BR" baseline="-25000" dirty="0" err="1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–</a:t>
            </a:r>
            <a:r>
              <a:rPr lang="pt-BR" dirty="0" err="1">
                <a:latin typeface="Consolas" panose="020B0609020204030204" pitchFamily="49" charset="0"/>
              </a:rPr>
              <a:t>u</a:t>
            </a:r>
            <a:r>
              <a:rPr lang="pt-BR" baseline="-25000" dirty="0" err="1">
                <a:latin typeface="Consolas" panose="020B0609020204030204" pitchFamily="49" charset="0"/>
              </a:rPr>
              <a:t>y</a:t>
            </a:r>
            <a:r>
              <a:rPr lang="pt-BR" dirty="0" err="1">
                <a:latin typeface="Consolas" panose="020B0609020204030204" pitchFamily="49" charset="0"/>
              </a:rPr>
              <a:t>v</a:t>
            </a:r>
            <a:r>
              <a:rPr lang="pt-BR" baseline="-25000" dirty="0" err="1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)</a:t>
            </a:r>
            <a:endParaRPr lang="pt-BR" baseline="-25000" dirty="0">
              <a:latin typeface="Consolas" panose="020B0609020204030204" pitchFamily="49" charset="0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5139B8D-67C1-4E48-8E13-D63A04C7F202}"/>
              </a:ext>
            </a:extLst>
          </p:cNvPr>
          <p:cNvGrpSpPr/>
          <p:nvPr/>
        </p:nvGrpSpPr>
        <p:grpSpPr>
          <a:xfrm>
            <a:off x="8450120" y="2735871"/>
            <a:ext cx="2532774" cy="2721215"/>
            <a:chOff x="7929310" y="2938629"/>
            <a:chExt cx="2532774" cy="2721215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78B003C-2D67-4FF3-9E0C-57B9D6491656}"/>
                </a:ext>
              </a:extLst>
            </p:cNvPr>
            <p:cNvSpPr txBox="1"/>
            <p:nvPr/>
          </p:nvSpPr>
          <p:spPr>
            <a:xfrm>
              <a:off x="10090205" y="5290512"/>
              <a:ext cx="37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A9ADF7D-CD73-4260-9B31-C2611F0CE251}"/>
                </a:ext>
              </a:extLst>
            </p:cNvPr>
            <p:cNvSpPr txBox="1"/>
            <p:nvPr/>
          </p:nvSpPr>
          <p:spPr>
            <a:xfrm>
              <a:off x="9306366" y="3853790"/>
              <a:ext cx="339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u</a:t>
              </a:r>
              <a:endParaRPr lang="pt-BR" dirty="0">
                <a:solidFill>
                  <a:schemeClr val="accent3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450AC82E-18BD-4D8B-8116-E509428C540F}"/>
                    </a:ext>
                  </a:extLst>
                </p:cNvPr>
                <p:cNvSpPr txBox="1"/>
                <p:nvPr/>
              </p:nvSpPr>
              <p:spPr>
                <a:xfrm>
                  <a:off x="8508521" y="4551382"/>
                  <a:ext cx="36221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450AC82E-18BD-4D8B-8116-E509428C54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8521" y="4551382"/>
                  <a:ext cx="36221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16DC123-77EC-4A03-878E-4DFC5F3CBCF8}"/>
                </a:ext>
              </a:extLst>
            </p:cNvPr>
            <p:cNvSpPr txBox="1"/>
            <p:nvPr/>
          </p:nvSpPr>
          <p:spPr>
            <a:xfrm>
              <a:off x="7929310" y="2938629"/>
              <a:ext cx="12822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w </a:t>
              </a:r>
              <a:r>
                <a:rPr lang="pt-BR" dirty="0">
                  <a:latin typeface="Consolas" panose="020B0609020204030204" pitchFamily="49" charset="0"/>
                </a:rPr>
                <a:t>= </a:t>
              </a:r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u</a:t>
              </a:r>
              <a:r>
                <a:rPr lang="pt-BR" dirty="0"/>
                <a:t> </a:t>
              </a:r>
              <a:r>
                <a:rPr lang="pt-BR" dirty="0">
                  <a:latin typeface="Consolas" panose="020B0609020204030204" pitchFamily="49" charset="0"/>
                </a:rPr>
                <a:t>×</a:t>
              </a:r>
              <a:r>
                <a:rPr lang="pt-BR" dirty="0"/>
                <a:t> </a:t>
              </a:r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v</a:t>
              </a:r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112ABAD5-41F8-4039-BB19-55EEA26B2CD2}"/>
                </a:ext>
              </a:extLst>
            </p:cNvPr>
            <p:cNvSpPr/>
            <p:nvPr/>
          </p:nvSpPr>
          <p:spPr>
            <a:xfrm rot="18285586">
              <a:off x="8092267" y="4562193"/>
              <a:ext cx="168335" cy="16833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Arco 15">
              <a:extLst>
                <a:ext uri="{FF2B5EF4-FFF2-40B4-BE49-F238E27FC236}">
                  <a16:creationId xmlns:a16="http://schemas.microsoft.com/office/drawing/2014/main" id="{6B689255-41F3-4F49-ACAF-5900C7CA9FC5}"/>
                </a:ext>
              </a:extLst>
            </p:cNvPr>
            <p:cNvSpPr/>
            <p:nvPr/>
          </p:nvSpPr>
          <p:spPr>
            <a:xfrm rot="1861860">
              <a:off x="8128885" y="4585992"/>
              <a:ext cx="342473" cy="44030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96D772B7-4F09-4F93-A161-822846A6BC8B}"/>
                </a:ext>
              </a:extLst>
            </p:cNvPr>
            <p:cNvCxnSpPr>
              <a:cxnSpLocks/>
            </p:cNvCxnSpPr>
            <p:nvPr/>
          </p:nvCxnSpPr>
          <p:spPr>
            <a:xfrm>
              <a:off x="8089338" y="4764715"/>
              <a:ext cx="2000867" cy="68179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EA8A12BF-1984-449A-91E3-E2662EA486E4}"/>
                </a:ext>
              </a:extLst>
            </p:cNvPr>
            <p:cNvCxnSpPr>
              <a:cxnSpLocks/>
            </p:cNvCxnSpPr>
            <p:nvPr/>
          </p:nvCxnSpPr>
          <p:spPr>
            <a:xfrm rot="1861860" flipV="1">
              <a:off x="8337425" y="3881440"/>
              <a:ext cx="746421" cy="1154273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BFE31A2-566D-4B00-870B-E2C0D08438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91315" y="3373753"/>
              <a:ext cx="11734" cy="141185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BD5BC981-D479-4853-A49E-062C189C3C5A}"/>
                </a:ext>
              </a:extLst>
            </p:cNvPr>
            <p:cNvSpPr/>
            <p:nvPr/>
          </p:nvSpPr>
          <p:spPr>
            <a:xfrm rot="17705882">
              <a:off x="8104032" y="4636492"/>
              <a:ext cx="168335" cy="16833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D875D21-E2D8-417F-88D3-F0CD5E0FC459}"/>
              </a:ext>
            </a:extLst>
          </p:cNvPr>
          <p:cNvGrpSpPr/>
          <p:nvPr/>
        </p:nvGrpSpPr>
        <p:grpSpPr>
          <a:xfrm>
            <a:off x="1482918" y="4873229"/>
            <a:ext cx="5589767" cy="1132739"/>
            <a:chOff x="1276184" y="4862543"/>
            <a:chExt cx="5589767" cy="113273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0FD15E3B-64D2-4035-9CF5-3DEF0872B94E}"/>
                </a:ext>
              </a:extLst>
            </p:cNvPr>
            <p:cNvSpPr/>
            <p:nvPr/>
          </p:nvSpPr>
          <p:spPr>
            <a:xfrm>
              <a:off x="1276184" y="4862543"/>
              <a:ext cx="5589767" cy="1132739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285476C9-8CD3-490E-93B4-F110ED56B647}"/>
                </a:ext>
              </a:extLst>
            </p:cNvPr>
            <p:cNvSpPr txBox="1"/>
            <p:nvPr/>
          </p:nvSpPr>
          <p:spPr>
            <a:xfrm>
              <a:off x="1383986" y="5013413"/>
              <a:ext cx="54002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A direção de w segue a </a:t>
              </a:r>
              <a:r>
                <a:rPr lang="pt-BR" sz="1600" b="1" dirty="0"/>
                <a:t>regra da mão esquerda</a:t>
              </a:r>
              <a:r>
                <a:rPr lang="pt-BR" sz="1600" dirty="0"/>
                <a:t>:</a:t>
              </a:r>
              <a:br>
                <a:rPr lang="pt-BR" sz="1600" dirty="0"/>
              </a:br>
              <a:r>
                <a:rPr lang="pt-BR" sz="1600" dirty="0"/>
                <a:t>com os dedos na direção de u, dobre-os na direção </a:t>
              </a:r>
              <a:br>
                <a:rPr lang="pt-BR" sz="1600" dirty="0"/>
              </a:br>
              <a:r>
                <a:rPr lang="pt-BR" sz="1600" dirty="0"/>
                <a:t>de v e o polegar fornecerá a direção de w.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584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BE05F-83F9-4195-A5FA-0ECB3466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vetorial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6122C8-85A3-4DC3-BAE1-3A02F88FE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seja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u=(2,1,3)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v=(2,0,0)</a:t>
            </a:r>
            <a:r>
              <a:rPr lang="pt-BR" dirty="0"/>
              <a:t>, ache </a:t>
            </a:r>
            <a:r>
              <a:rPr lang="pt-BR" dirty="0">
                <a:latin typeface="Consolas" panose="020B0609020204030204" pitchFamily="49" charset="0"/>
              </a:rPr>
              <a:t>w=u×v</a:t>
            </a:r>
            <a:r>
              <a:rPr lang="pt-BR" dirty="0"/>
              <a:t> e </a:t>
            </a:r>
            <a:r>
              <a:rPr lang="pt-BR" dirty="0">
                <a:latin typeface="Consolas" panose="020B0609020204030204" pitchFamily="49" charset="0"/>
              </a:rPr>
              <a:t>z=v×u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719698F-CDBB-435F-A4DE-0DCCD8D371A3}"/>
              </a:ext>
            </a:extLst>
          </p:cNvPr>
          <p:cNvSpPr txBox="1"/>
          <p:nvPr/>
        </p:nvSpPr>
        <p:spPr>
          <a:xfrm>
            <a:off x="1232698" y="2682530"/>
            <a:ext cx="542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w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×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dirty="0">
                <a:latin typeface="Consolas" panose="020B0609020204030204" pitchFamily="49" charset="0"/>
              </a:rPr>
              <a:t> = (u</a:t>
            </a:r>
            <a:r>
              <a:rPr lang="pt-BR" baseline="-25000" dirty="0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-u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, u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–u</a:t>
            </a:r>
            <a:r>
              <a:rPr lang="pt-BR" baseline="-25000" dirty="0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, u</a:t>
            </a:r>
            <a:r>
              <a:rPr lang="pt-BR" baseline="-25000" dirty="0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–u</a:t>
            </a:r>
            <a:r>
              <a:rPr lang="pt-BR" baseline="-25000" dirty="0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)</a:t>
            </a:r>
            <a:endParaRPr lang="pt-BR" baseline="-25000" dirty="0"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254529-E752-4BD8-86EB-7E5C69178475}"/>
              </a:ext>
            </a:extLst>
          </p:cNvPr>
          <p:cNvSpPr txBox="1"/>
          <p:nvPr/>
        </p:nvSpPr>
        <p:spPr>
          <a:xfrm>
            <a:off x="1232698" y="3126717"/>
            <a:ext cx="542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w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×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dirty="0">
                <a:latin typeface="Consolas" panose="020B0609020204030204" pitchFamily="49" charset="0"/>
              </a:rPr>
              <a:t> = (1*0–3*0, 3*2–2*0, 2*0–1*2)</a:t>
            </a:r>
            <a:endParaRPr lang="pt-BR" baseline="-25000" dirty="0"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60894B-5A7E-45B3-BD5F-378CD5FF0230}"/>
              </a:ext>
            </a:extLst>
          </p:cNvPr>
          <p:cNvSpPr txBox="1"/>
          <p:nvPr/>
        </p:nvSpPr>
        <p:spPr>
          <a:xfrm>
            <a:off x="1232697" y="4350139"/>
            <a:ext cx="54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z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×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>
                <a:latin typeface="Consolas" panose="020B0609020204030204" pitchFamily="49" charset="0"/>
              </a:rPr>
              <a:t> = (v</a:t>
            </a:r>
            <a:r>
              <a:rPr lang="pt-BR" baseline="-25000" dirty="0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u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-v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u</a:t>
            </a:r>
            <a:r>
              <a:rPr lang="pt-BR" baseline="-25000" dirty="0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, v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u</a:t>
            </a:r>
            <a:r>
              <a:rPr lang="pt-BR" baseline="-25000" dirty="0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–v</a:t>
            </a:r>
            <a:r>
              <a:rPr lang="pt-BR" baseline="-25000" dirty="0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u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, v</a:t>
            </a:r>
            <a:r>
              <a:rPr lang="pt-BR" baseline="-25000" dirty="0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u</a:t>
            </a:r>
            <a:r>
              <a:rPr lang="pt-BR" baseline="-25000" dirty="0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–v</a:t>
            </a:r>
            <a:r>
              <a:rPr lang="pt-BR" baseline="-25000" dirty="0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u</a:t>
            </a:r>
            <a:r>
              <a:rPr lang="pt-BR" baseline="-25000" dirty="0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)</a:t>
            </a:r>
            <a:endParaRPr lang="pt-BR" baseline="-25000" dirty="0"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D8811C2-E28B-4D7D-B94A-B8CD35BB1F17}"/>
              </a:ext>
            </a:extLst>
          </p:cNvPr>
          <p:cNvSpPr txBox="1"/>
          <p:nvPr/>
        </p:nvSpPr>
        <p:spPr>
          <a:xfrm>
            <a:off x="1232698" y="4790349"/>
            <a:ext cx="54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z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×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>
                <a:latin typeface="Consolas" panose="020B0609020204030204" pitchFamily="49" charset="0"/>
              </a:rPr>
              <a:t> = (0*3–0*1, 0*2–2*3, 2*1–0*2)</a:t>
            </a:r>
            <a:endParaRPr lang="pt-BR" baseline="-25000" dirty="0">
              <a:latin typeface="Consolas" panose="020B0609020204030204" pitchFamily="49" charset="0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C4BA437-E461-4F1C-A01B-C1254940E5BD}"/>
              </a:ext>
            </a:extLst>
          </p:cNvPr>
          <p:cNvSpPr txBox="1"/>
          <p:nvPr/>
        </p:nvSpPr>
        <p:spPr>
          <a:xfrm>
            <a:off x="1232697" y="3566927"/>
            <a:ext cx="542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w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×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(0,6,-2)</a:t>
            </a:r>
            <a:endParaRPr lang="pt-BR" baseline="-25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98B803A-E9DF-4329-9B03-B3B68F53771B}"/>
              </a:ext>
            </a:extLst>
          </p:cNvPr>
          <p:cNvSpPr txBox="1"/>
          <p:nvPr/>
        </p:nvSpPr>
        <p:spPr>
          <a:xfrm>
            <a:off x="1227468" y="5228869"/>
            <a:ext cx="54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z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×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>
                <a:latin typeface="Consolas" panose="020B0609020204030204" pitchFamily="49" charset="0"/>
              </a:rPr>
              <a:t> = (0,-6,2)</a:t>
            </a:r>
            <a:endParaRPr lang="pt-BR" baseline="-25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2" name="Agrupar 201">
            <a:extLst>
              <a:ext uri="{FF2B5EF4-FFF2-40B4-BE49-F238E27FC236}">
                <a16:creationId xmlns:a16="http://schemas.microsoft.com/office/drawing/2014/main" id="{70F4F8C0-A924-4305-9EFC-8E0B233838A2}"/>
              </a:ext>
            </a:extLst>
          </p:cNvPr>
          <p:cNvGrpSpPr/>
          <p:nvPr/>
        </p:nvGrpSpPr>
        <p:grpSpPr>
          <a:xfrm>
            <a:off x="7258297" y="2472857"/>
            <a:ext cx="2378912" cy="3651630"/>
            <a:chOff x="7258297" y="2472857"/>
            <a:chExt cx="2378912" cy="3651630"/>
          </a:xfrm>
        </p:grpSpPr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F87139A3-DA19-41F3-896B-2AA0DFD51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9893" y="3349116"/>
              <a:ext cx="1394181" cy="160330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20FD4FBF-5157-42E2-8737-F30F6CA387E1}"/>
                </a:ext>
              </a:extLst>
            </p:cNvPr>
            <p:cNvSpPr txBox="1"/>
            <p:nvPr/>
          </p:nvSpPr>
          <p:spPr>
            <a:xfrm>
              <a:off x="9340333" y="404998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2148FF6-2E39-4C87-B953-623A9AAC35EE}"/>
                </a:ext>
              </a:extLst>
            </p:cNvPr>
            <p:cNvSpPr txBox="1"/>
            <p:nvPr/>
          </p:nvSpPr>
          <p:spPr>
            <a:xfrm>
              <a:off x="7615846" y="261852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935A342-87EE-434D-AA0D-41DCFB2C0F10}"/>
                </a:ext>
              </a:extLst>
            </p:cNvPr>
            <p:cNvSpPr txBox="1"/>
            <p:nvPr/>
          </p:nvSpPr>
          <p:spPr>
            <a:xfrm>
              <a:off x="8504153" y="41536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423F204-D977-4886-8701-67A96D591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9243" y="4220488"/>
              <a:ext cx="1569686" cy="3055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26C42EE5-6360-4321-B16F-805F68C47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1852" y="2472857"/>
              <a:ext cx="0" cy="3425845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202489D-6F3F-46B9-B58F-D15D69E88D17}"/>
                </a:ext>
              </a:extLst>
            </p:cNvPr>
            <p:cNvSpPr txBox="1"/>
            <p:nvPr/>
          </p:nvSpPr>
          <p:spPr>
            <a:xfrm>
              <a:off x="8701611" y="300829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8CF84BCF-E360-4647-8244-18CCD7DF94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4569" y="3976168"/>
              <a:ext cx="549505" cy="10745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8181304C-7D0E-4C7E-AD6C-E1BEFC5CC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2031" y="3732610"/>
              <a:ext cx="552036" cy="1274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E44BDE9F-57FD-4CBA-931F-17489DC2E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9039" y="3501734"/>
              <a:ext cx="536081" cy="1163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B9A96203-B540-418A-8985-57CE1C65B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0868" y="3500431"/>
              <a:ext cx="619713" cy="721529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A0D97F25-380C-48BC-8501-43F7C38FC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4067" y="3507815"/>
              <a:ext cx="611053" cy="711445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53DED485-F00E-4212-9148-E20334E068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1852" y="4237158"/>
              <a:ext cx="562215" cy="1388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6F78624A-6F17-45C0-9D83-A6A2287F1AEF}"/>
                </a:ext>
              </a:extLst>
            </p:cNvPr>
            <p:cNvCxnSpPr>
              <a:cxnSpLocks/>
            </p:cNvCxnSpPr>
            <p:nvPr/>
          </p:nvCxnSpPr>
          <p:spPr>
            <a:xfrm>
              <a:off x="8208961" y="2618523"/>
              <a:ext cx="0" cy="1355276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505A508E-6671-4F79-9DAC-002EF910461C}"/>
                </a:ext>
              </a:extLst>
            </p:cNvPr>
            <p:cNvCxnSpPr>
              <a:cxnSpLocks/>
            </p:cNvCxnSpPr>
            <p:nvPr/>
          </p:nvCxnSpPr>
          <p:spPr>
            <a:xfrm>
              <a:off x="8412372" y="2618523"/>
              <a:ext cx="0" cy="1126828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5817238C-72F4-4519-B28D-9DF5EC00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619039" y="2618523"/>
              <a:ext cx="0" cy="890913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4BBAD0D6-8FD4-48B5-8AA8-688B8DEFF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04257" y="3296400"/>
              <a:ext cx="550863" cy="12714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B71196EF-032A-4870-8873-447BA5B14D9D}"/>
                </a:ext>
              </a:extLst>
            </p:cNvPr>
            <p:cNvSpPr txBox="1"/>
            <p:nvPr/>
          </p:nvSpPr>
          <p:spPr>
            <a:xfrm>
              <a:off x="9097137" y="298581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C7F389F5-5441-44B1-9EE2-63AB488B926A}"/>
                </a:ext>
              </a:extLst>
            </p:cNvPr>
            <p:cNvCxnSpPr>
              <a:cxnSpLocks/>
            </p:cNvCxnSpPr>
            <p:nvPr/>
          </p:nvCxnSpPr>
          <p:spPr>
            <a:xfrm>
              <a:off x="7780948" y="3126717"/>
              <a:ext cx="0" cy="275741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7A3C5A6E-A0BD-4BDB-8EA7-32C542A10E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4833" y="3362872"/>
              <a:ext cx="0" cy="2761615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DE8F01F5-4D58-49F4-B4A4-900564CEF553}"/>
                </a:ext>
              </a:extLst>
            </p:cNvPr>
            <p:cNvCxnSpPr>
              <a:cxnSpLocks/>
            </p:cNvCxnSpPr>
            <p:nvPr/>
          </p:nvCxnSpPr>
          <p:spPr>
            <a:xfrm>
              <a:off x="8891279" y="3295354"/>
              <a:ext cx="0" cy="21022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A11957C7-EFCE-4E9F-B073-53662157F82A}"/>
                </a:ext>
              </a:extLst>
            </p:cNvPr>
            <p:cNvCxnSpPr>
              <a:cxnSpLocks/>
            </p:cNvCxnSpPr>
            <p:nvPr/>
          </p:nvCxnSpPr>
          <p:spPr>
            <a:xfrm>
              <a:off x="9156847" y="3295354"/>
              <a:ext cx="0" cy="20525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58526FBE-544C-4072-B4EB-B726C9E9C3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9208" y="4505894"/>
              <a:ext cx="392020" cy="456425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46629062-14EF-42B4-B2C5-4D1E562A7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4833" y="4469570"/>
              <a:ext cx="634588" cy="73884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A81E73E1-C7E7-44E8-AFB0-374F91E496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9208" y="4714629"/>
              <a:ext cx="828910" cy="96509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EFF81DAA-405E-45E3-8671-5A2E8867D2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4879" y="5138158"/>
              <a:ext cx="847150" cy="986329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56691B07-3C53-4682-AECD-5F910F41D7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415" y="4456918"/>
              <a:ext cx="851890" cy="991853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8C21A515-6920-4B52-B547-6BC943680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4729" y="4904888"/>
              <a:ext cx="853576" cy="993814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727F6933-8F5E-47D1-BD82-0D86133F557D}"/>
                </a:ext>
              </a:extLst>
            </p:cNvPr>
            <p:cNvCxnSpPr>
              <a:cxnSpLocks/>
            </p:cNvCxnSpPr>
            <p:nvPr/>
          </p:nvCxnSpPr>
          <p:spPr>
            <a:xfrm>
              <a:off x="7988572" y="4256564"/>
              <a:ext cx="452730" cy="8937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88AFCAD5-96C4-40FC-BCB1-670C62190E46}"/>
                </a:ext>
              </a:extLst>
            </p:cNvPr>
            <p:cNvCxnSpPr>
              <a:cxnSpLocks/>
            </p:cNvCxnSpPr>
            <p:nvPr/>
          </p:nvCxnSpPr>
          <p:spPr>
            <a:xfrm>
              <a:off x="8418305" y="4453395"/>
              <a:ext cx="0" cy="684763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reto 152">
              <a:extLst>
                <a:ext uri="{FF2B5EF4-FFF2-40B4-BE49-F238E27FC236}">
                  <a16:creationId xmlns:a16="http://schemas.microsoft.com/office/drawing/2014/main" id="{8E27B002-1424-4682-9665-F12554047ACF}"/>
                </a:ext>
              </a:extLst>
            </p:cNvPr>
            <p:cNvCxnSpPr>
              <a:cxnSpLocks/>
            </p:cNvCxnSpPr>
            <p:nvPr/>
          </p:nvCxnSpPr>
          <p:spPr>
            <a:xfrm>
              <a:off x="8208961" y="4469570"/>
              <a:ext cx="0" cy="932225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BB7BB7E7-B277-4E4F-BB9B-04AF18F60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4729" y="2632688"/>
              <a:ext cx="634692" cy="738967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52FA1FDC-F9D7-4517-B0B8-A63428B21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4282" y="2619063"/>
              <a:ext cx="833836" cy="970823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912A2D6E-DB48-4E3A-B6AA-3BFE45ACC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718" y="2870927"/>
              <a:ext cx="1044253" cy="1215813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0CFE35BD-4FB7-4BCA-B21D-B945F0354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3893" y="3305030"/>
              <a:ext cx="1021907" cy="1189797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reto 161">
              <a:extLst>
                <a:ext uri="{FF2B5EF4-FFF2-40B4-BE49-F238E27FC236}">
                  <a16:creationId xmlns:a16="http://schemas.microsoft.com/office/drawing/2014/main" id="{567C4E1B-1221-42B3-B406-87F700C843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7171" y="2625620"/>
              <a:ext cx="1023335" cy="1191465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Conector reto 162">
              <a:extLst>
                <a:ext uri="{FF2B5EF4-FFF2-40B4-BE49-F238E27FC236}">
                  <a16:creationId xmlns:a16="http://schemas.microsoft.com/office/drawing/2014/main" id="{44F7BEA3-BCEF-4D7C-B3B4-FDE0C617FF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5532" y="3068155"/>
              <a:ext cx="1049642" cy="122209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Conector de Seta Reta 184">
              <a:extLst>
                <a:ext uri="{FF2B5EF4-FFF2-40B4-BE49-F238E27FC236}">
                  <a16:creationId xmlns:a16="http://schemas.microsoft.com/office/drawing/2014/main" id="{2AB78242-1A5D-49AC-A2E9-9CD046814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0227" y="3371655"/>
              <a:ext cx="406234" cy="87811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CaixaDeTexto 199">
              <a:extLst>
                <a:ext uri="{FF2B5EF4-FFF2-40B4-BE49-F238E27FC236}">
                  <a16:creationId xmlns:a16="http://schemas.microsoft.com/office/drawing/2014/main" id="{03E5A56E-F380-4907-99A3-38375941D1E4}"/>
                </a:ext>
              </a:extLst>
            </p:cNvPr>
            <p:cNvSpPr txBox="1"/>
            <p:nvPr/>
          </p:nvSpPr>
          <p:spPr>
            <a:xfrm>
              <a:off x="7258297" y="302396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w</a:t>
              </a:r>
            </a:p>
          </p:txBody>
        </p:sp>
        <p:sp>
          <p:nvSpPr>
            <p:cNvPr id="201" name="CaixaDeTexto 200">
              <a:extLst>
                <a:ext uri="{FF2B5EF4-FFF2-40B4-BE49-F238E27FC236}">
                  <a16:creationId xmlns:a16="http://schemas.microsoft.com/office/drawing/2014/main" id="{F52AEF9C-F6CA-4E14-80E7-6A95BDCDFBAA}"/>
                </a:ext>
              </a:extLst>
            </p:cNvPr>
            <p:cNvSpPr txBox="1"/>
            <p:nvPr/>
          </p:nvSpPr>
          <p:spPr>
            <a:xfrm>
              <a:off x="8410672" y="508112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4A9D1188-59A9-4BA4-83FE-335CF0EDC7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1958" y="3288136"/>
              <a:ext cx="1174889" cy="962906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3DCED26A-54F1-4FF2-89AD-9992A5D26DFD}"/>
              </a:ext>
            </a:extLst>
          </p:cNvPr>
          <p:cNvSpPr txBox="1"/>
          <p:nvPr/>
        </p:nvSpPr>
        <p:spPr>
          <a:xfrm>
            <a:off x="9023314" y="4800196"/>
            <a:ext cx="192659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sz="2000" dirty="0">
                <a:latin typeface="Consolas" panose="020B0609020204030204" pitchFamily="49" charset="0"/>
              </a:rPr>
              <a:t>×</a:t>
            </a:r>
            <a:r>
              <a:rPr lang="pt-BR" sz="2000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dirty="0"/>
              <a:t> não é a mesma coisa que </a:t>
            </a:r>
            <a:r>
              <a:rPr lang="pt-BR" sz="2000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sz="2000" dirty="0">
                <a:latin typeface="Consolas" panose="020B0609020204030204" pitchFamily="49" charset="0"/>
              </a:rPr>
              <a:t>×</a:t>
            </a:r>
            <a:r>
              <a:rPr lang="pt-BR" sz="2000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997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0D302-3BE2-4080-8A87-6E5E1A15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Vetorial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52943B-0AEE-412E-99C6-9A0988DF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Aplicação</a:t>
            </a:r>
            <a:r>
              <a:rPr lang="pt-BR" dirty="0"/>
              <a:t>: </a:t>
            </a:r>
            <a:r>
              <a:rPr lang="pt-BR" dirty="0">
                <a:solidFill>
                  <a:schemeClr val="accent3"/>
                </a:solidFill>
              </a:rPr>
              <a:t>ortogonalização</a:t>
            </a:r>
            <a:r>
              <a:rPr lang="pt-BR" dirty="0"/>
              <a:t> com o produto vetorial</a:t>
            </a:r>
          </a:p>
          <a:p>
            <a:pPr lvl="1"/>
            <a:r>
              <a:rPr lang="pt-BR" dirty="0"/>
              <a:t>O produto vetorial pode ser usado para achar os eixos do sistema </a:t>
            </a:r>
            <a:br>
              <a:rPr lang="pt-BR" dirty="0"/>
            </a:br>
            <a:r>
              <a:rPr lang="pt-BR" dirty="0"/>
              <a:t>de coordenadas de uma </a:t>
            </a:r>
            <a:r>
              <a:rPr lang="pt-BR" dirty="0">
                <a:solidFill>
                  <a:schemeClr val="accent1"/>
                </a:solidFill>
              </a:rPr>
              <a:t>câmera</a:t>
            </a:r>
            <a:r>
              <a:rPr lang="pt-BR" dirty="0"/>
              <a:t> a partir de </a:t>
            </a:r>
            <a:r>
              <a:rPr lang="pt-BR" dirty="0">
                <a:solidFill>
                  <a:schemeClr val="accent2"/>
                </a:solidFill>
              </a:rPr>
              <a:t>dois vetores</a:t>
            </a:r>
            <a:r>
              <a:rPr lang="pt-BR" dirty="0"/>
              <a:t> (up e target)</a:t>
            </a: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0F67F08-83F2-4369-A009-63C1DEE74C2A}"/>
                  </a:ext>
                </a:extLst>
              </p:cNvPr>
              <p:cNvSpPr txBox="1"/>
              <p:nvPr/>
            </p:nvSpPr>
            <p:spPr>
              <a:xfrm>
                <a:off x="4647466" y="3847420"/>
                <a:ext cx="976228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0F67F08-83F2-4369-A009-63C1DEE74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66" y="3847420"/>
                <a:ext cx="976228" cy="537519"/>
              </a:xfrm>
              <a:prstGeom prst="rect">
                <a:avLst/>
              </a:prstGeom>
              <a:blipFill>
                <a:blip r:embed="rId3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4EEAD3A-9CC7-4F28-93C3-97B8B4C9CB65}"/>
                  </a:ext>
                </a:extLst>
              </p:cNvPr>
              <p:cNvSpPr txBox="1"/>
              <p:nvPr/>
            </p:nvSpPr>
            <p:spPr>
              <a:xfrm>
                <a:off x="6436092" y="3846426"/>
                <a:ext cx="1555362" cy="539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4EEAD3A-9CC7-4F28-93C3-97B8B4C9C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092" y="3846426"/>
                <a:ext cx="1555362" cy="539507"/>
              </a:xfrm>
              <a:prstGeom prst="rect">
                <a:avLst/>
              </a:prstGeom>
              <a:blipFill>
                <a:blip r:embed="rId4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FCA1754-AC9E-499F-829C-77E425653F56}"/>
                  </a:ext>
                </a:extLst>
              </p:cNvPr>
              <p:cNvSpPr txBox="1"/>
              <p:nvPr/>
            </p:nvSpPr>
            <p:spPr>
              <a:xfrm>
                <a:off x="8803852" y="3977680"/>
                <a:ext cx="1372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FCA1754-AC9E-499F-829C-77E425653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852" y="3977680"/>
                <a:ext cx="1372427" cy="276999"/>
              </a:xfrm>
              <a:prstGeom prst="rect">
                <a:avLst/>
              </a:prstGeom>
              <a:blipFill>
                <a:blip r:embed="rId5"/>
                <a:stretch>
                  <a:fillRect l="-4444" r="-2667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ixaDeTexto 32">
            <a:extLst>
              <a:ext uri="{FF2B5EF4-FFF2-40B4-BE49-F238E27FC236}">
                <a16:creationId xmlns:a16="http://schemas.microsoft.com/office/drawing/2014/main" id="{929F22E0-AEF0-4CC7-9568-B51D9DDD14D4}"/>
              </a:ext>
            </a:extLst>
          </p:cNvPr>
          <p:cNvSpPr txBox="1"/>
          <p:nvPr/>
        </p:nvSpPr>
        <p:spPr>
          <a:xfrm>
            <a:off x="5402864" y="4881206"/>
            <a:ext cx="3621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</a:t>
            </a:r>
            <a:r>
              <a:rPr lang="pt-BR" baseline="-25000" dirty="0"/>
              <a:t>1</a:t>
            </a:r>
            <a:r>
              <a:rPr lang="pt-BR" dirty="0"/>
              <a:t> não precisa ser normalizado porque w</a:t>
            </a:r>
            <a:r>
              <a:rPr lang="pt-BR" baseline="-25000" dirty="0"/>
              <a:t>0</a:t>
            </a:r>
            <a:r>
              <a:rPr lang="pt-BR" dirty="0"/>
              <a:t> e w</a:t>
            </a:r>
            <a:r>
              <a:rPr lang="pt-BR" baseline="-25000" dirty="0"/>
              <a:t>2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já são vetores unitários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40C4B82-050F-40A5-AA1A-3D18138EE224}"/>
              </a:ext>
            </a:extLst>
          </p:cNvPr>
          <p:cNvGrpSpPr/>
          <p:nvPr/>
        </p:nvGrpSpPr>
        <p:grpSpPr>
          <a:xfrm>
            <a:off x="1538661" y="3699217"/>
            <a:ext cx="2766648" cy="2409960"/>
            <a:chOff x="1892155" y="3615728"/>
            <a:chExt cx="2766648" cy="2409960"/>
          </a:xfrm>
        </p:grpSpPr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65882856-7546-4E19-94D4-917D666C6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8516" y="3939634"/>
              <a:ext cx="0" cy="1470991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EF75FA1-DE04-42E3-8DBE-E84099277592}"/>
                </a:ext>
              </a:extLst>
            </p:cNvPr>
            <p:cNvSpPr txBox="1"/>
            <p:nvPr/>
          </p:nvSpPr>
          <p:spPr>
            <a:xfrm>
              <a:off x="1892155" y="4901303"/>
              <a:ext cx="917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Câmera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8E25086-0729-4727-813C-10AC6894CA95}"/>
                </a:ext>
              </a:extLst>
            </p:cNvPr>
            <p:cNvSpPr txBox="1"/>
            <p:nvPr/>
          </p:nvSpPr>
          <p:spPr>
            <a:xfrm>
              <a:off x="3041681" y="361572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u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05D30BE-71DB-4B9B-AADB-DCC34A7CCCF8}"/>
                </a:ext>
              </a:extLst>
            </p:cNvPr>
            <p:cNvSpPr txBox="1"/>
            <p:nvPr/>
          </p:nvSpPr>
          <p:spPr>
            <a:xfrm>
              <a:off x="4374751" y="57179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t</a:t>
              </a:r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42776F29-34EF-4B9F-A158-C6739033FD62}"/>
                </a:ext>
              </a:extLst>
            </p:cNvPr>
            <p:cNvCxnSpPr>
              <a:cxnSpLocks/>
            </p:cNvCxnSpPr>
            <p:nvPr/>
          </p:nvCxnSpPr>
          <p:spPr>
            <a:xfrm>
              <a:off x="2945958" y="4997685"/>
              <a:ext cx="1428793" cy="814805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2DDA5347-1F76-4B11-B244-52F7FFA1D27F}"/>
                </a:ext>
              </a:extLst>
            </p:cNvPr>
            <p:cNvCxnSpPr>
              <a:cxnSpLocks/>
            </p:cNvCxnSpPr>
            <p:nvPr/>
          </p:nvCxnSpPr>
          <p:spPr>
            <a:xfrm>
              <a:off x="2945958" y="4998557"/>
              <a:ext cx="903736" cy="515378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5425D86-7BAA-4FFE-A396-1871FE1F60A2}"/>
                </a:ext>
              </a:extLst>
            </p:cNvPr>
            <p:cNvSpPr txBox="1"/>
            <p:nvPr/>
          </p:nvSpPr>
          <p:spPr>
            <a:xfrm>
              <a:off x="3686091" y="5154077"/>
              <a:ext cx="349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w</a:t>
              </a:r>
              <a:r>
                <a:rPr lang="pt-BR" sz="1400" baseline="-25000" dirty="0"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55E0F6A-4C28-4E0F-AEE5-D1430BB50E1C}"/>
                </a:ext>
              </a:extLst>
            </p:cNvPr>
            <p:cNvCxnSpPr>
              <a:cxnSpLocks/>
            </p:cNvCxnSpPr>
            <p:nvPr/>
          </p:nvCxnSpPr>
          <p:spPr>
            <a:xfrm rot="17615634">
              <a:off x="2942817" y="4732628"/>
              <a:ext cx="903736" cy="515378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3B8A2847-6DBF-49F6-AEE5-285377BE528C}"/>
                </a:ext>
              </a:extLst>
            </p:cNvPr>
            <p:cNvSpPr txBox="1"/>
            <p:nvPr/>
          </p:nvSpPr>
          <p:spPr>
            <a:xfrm>
              <a:off x="3759301" y="4426642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w</a:t>
              </a:r>
              <a:r>
                <a:rPr lang="pt-BR" sz="1400" baseline="-25000" dirty="0">
                  <a:latin typeface="Consolas" panose="020B0609020204030204" pitchFamily="49" charset="0"/>
                </a:rPr>
                <a:t>2</a:t>
              </a:r>
            </a:p>
          </p:txBody>
        </p: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B81A8AAB-132D-4C33-AB0D-DBAB2612669D}"/>
                </a:ext>
              </a:extLst>
            </p:cNvPr>
            <p:cNvCxnSpPr>
              <a:cxnSpLocks/>
            </p:cNvCxnSpPr>
            <p:nvPr/>
          </p:nvCxnSpPr>
          <p:spPr>
            <a:xfrm rot="15728570">
              <a:off x="2827941" y="4654237"/>
              <a:ext cx="903736" cy="515378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CA2F2754-01F3-4101-B590-A831E6B5E694}"/>
                </a:ext>
              </a:extLst>
            </p:cNvPr>
            <p:cNvSpPr txBox="1"/>
            <p:nvPr/>
          </p:nvSpPr>
          <p:spPr>
            <a:xfrm>
              <a:off x="3354363" y="4104176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w</a:t>
              </a:r>
              <a:r>
                <a:rPr lang="pt-BR" sz="1400" baseline="-25000" dirty="0">
                  <a:latin typeface="Consolas" panose="020B0609020204030204" pitchFamily="49" charset="0"/>
                </a:rPr>
                <a:t>1</a:t>
              </a:r>
            </a:p>
          </p:txBody>
        </p:sp>
        <p:pic>
          <p:nvPicPr>
            <p:cNvPr id="6" name="Gráfico 5" descr="Câmera de vídeo">
              <a:extLst>
                <a:ext uri="{FF2B5EF4-FFF2-40B4-BE49-F238E27FC236}">
                  <a16:creationId xmlns:a16="http://schemas.microsoft.com/office/drawing/2014/main" id="{D8531DC7-FF56-44E9-8502-4FB9AA1B4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765231">
              <a:off x="3019762" y="4873484"/>
              <a:ext cx="418304" cy="418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8186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F7F50-CBF6-4074-BF73-76B84749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FF721-EA88-459F-B912-85A321D9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Vetores</a:t>
            </a:r>
            <a:r>
              <a:rPr lang="pt-BR" dirty="0"/>
              <a:t> podem ser usados para </a:t>
            </a:r>
            <a:r>
              <a:rPr lang="pt-BR" dirty="0">
                <a:solidFill>
                  <a:schemeClr val="accent3"/>
                </a:solidFill>
              </a:rPr>
              <a:t>representar pontos </a:t>
            </a:r>
            <a:r>
              <a:rPr lang="pt-BR" dirty="0"/>
              <a:t>no espaço</a:t>
            </a:r>
            <a:endParaRPr lang="pt-BR" dirty="0">
              <a:solidFill>
                <a:schemeClr val="accent3"/>
              </a:solidFill>
            </a:endParaRPr>
          </a:p>
          <a:p>
            <a:pPr lvl="1"/>
            <a:r>
              <a:rPr lang="pt-BR" dirty="0"/>
              <a:t>Eles são chamados de </a:t>
            </a:r>
            <a:r>
              <a:rPr lang="pt-BR" dirty="0">
                <a:solidFill>
                  <a:schemeClr val="accent1"/>
                </a:solidFill>
              </a:rPr>
              <a:t>vetor posição</a:t>
            </a:r>
          </a:p>
          <a:p>
            <a:pPr lvl="1"/>
            <a:r>
              <a:rPr lang="pt-BR" dirty="0"/>
              <a:t>A álgebra vetorial pode ser usada para </a:t>
            </a:r>
            <a:r>
              <a:rPr lang="pt-BR" dirty="0">
                <a:solidFill>
                  <a:schemeClr val="accent2"/>
                </a:solidFill>
              </a:rPr>
              <a:t>algumas operações </a:t>
            </a:r>
            <a:r>
              <a:rPr lang="pt-BR" dirty="0"/>
              <a:t>com pontos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CC697160-81F7-450C-B6A3-E0FB5788351F}"/>
              </a:ext>
            </a:extLst>
          </p:cNvPr>
          <p:cNvGrpSpPr/>
          <p:nvPr/>
        </p:nvGrpSpPr>
        <p:grpSpPr>
          <a:xfrm>
            <a:off x="2214438" y="3589032"/>
            <a:ext cx="2714073" cy="2393262"/>
            <a:chOff x="2170706" y="3783093"/>
            <a:chExt cx="2714073" cy="239326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613EFDA-E3EE-4B07-ADB5-3ADB89CD0177}"/>
                </a:ext>
              </a:extLst>
            </p:cNvPr>
            <p:cNvSpPr txBox="1"/>
            <p:nvPr/>
          </p:nvSpPr>
          <p:spPr>
            <a:xfrm>
              <a:off x="4587903" y="583780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909C688-3C81-41B7-B710-15B0692FB4C1}"/>
                </a:ext>
              </a:extLst>
            </p:cNvPr>
            <p:cNvSpPr txBox="1"/>
            <p:nvPr/>
          </p:nvSpPr>
          <p:spPr>
            <a:xfrm>
              <a:off x="2212266" y="3783093"/>
              <a:ext cx="350121" cy="399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3521A831-96C9-47C6-A19A-AB08D7EE47A2}"/>
                </a:ext>
              </a:extLst>
            </p:cNvPr>
            <p:cNvCxnSpPr>
              <a:cxnSpLocks/>
            </p:cNvCxnSpPr>
            <p:nvPr/>
          </p:nvCxnSpPr>
          <p:spPr>
            <a:xfrm>
              <a:off x="2170706" y="6017817"/>
              <a:ext cx="2417197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2C8D8089-06DB-4FD3-8CA7-23DE96F86F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7393" y="4142631"/>
              <a:ext cx="0" cy="203372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FE7D621-CDF7-447D-874E-FA8DE8129F72}"/>
                </a:ext>
              </a:extLst>
            </p:cNvPr>
            <p:cNvSpPr/>
            <p:nvPr/>
          </p:nvSpPr>
          <p:spPr>
            <a:xfrm>
              <a:off x="4380533" y="4529393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p</a:t>
              </a:r>
              <a:endParaRPr lang="pt-BR" sz="1600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70694BD-68B1-4225-85A8-DCF4A1BA4E4D}"/>
                </a:ext>
              </a:extLst>
            </p:cNvPr>
            <p:cNvSpPr/>
            <p:nvPr/>
          </p:nvSpPr>
          <p:spPr>
            <a:xfrm>
              <a:off x="3108677" y="3960411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q</a:t>
              </a:r>
              <a:endParaRPr lang="pt-BR" sz="1600" dirty="0"/>
            </a:p>
          </p:txBody>
        </p: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80BF2C1A-E9F6-4DFE-ABC6-1F1BA0B66F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4793" y="4445932"/>
              <a:ext cx="984452" cy="451444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97B43712-8C0F-4726-80A5-A9C4356EEC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7393" y="4960868"/>
              <a:ext cx="1966190" cy="104837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CE689A9B-8AF9-4B93-8F02-5B49CA16C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1865" y="4487765"/>
              <a:ext cx="902267" cy="153168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5AFD67C1-38B5-4922-90A9-B35D5C1D2882}"/>
                </a:ext>
              </a:extLst>
            </p:cNvPr>
            <p:cNvSpPr/>
            <p:nvPr/>
          </p:nvSpPr>
          <p:spPr>
            <a:xfrm rot="1450267">
              <a:off x="3517965" y="4325132"/>
              <a:ext cx="7457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(q-p)</a:t>
              </a:r>
              <a:endParaRPr lang="pt-BR" sz="1600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723FD9C-9A9F-4C94-899B-4A86E7B76068}"/>
                </a:ext>
              </a:extLst>
            </p:cNvPr>
            <p:cNvSpPr/>
            <p:nvPr/>
          </p:nvSpPr>
          <p:spPr>
            <a:xfrm>
              <a:off x="4296548" y="4868020"/>
              <a:ext cx="120402" cy="1204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F35D06F-2848-43CD-954E-76173D935F30}"/>
                </a:ext>
              </a:extLst>
            </p:cNvPr>
            <p:cNvSpPr/>
            <p:nvPr/>
          </p:nvSpPr>
          <p:spPr>
            <a:xfrm>
              <a:off x="3209326" y="4374007"/>
              <a:ext cx="120402" cy="1204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E05F1CE-EF0C-4232-80D8-DB4874B44512}"/>
              </a:ext>
            </a:extLst>
          </p:cNvPr>
          <p:cNvGrpSpPr/>
          <p:nvPr/>
        </p:nvGrpSpPr>
        <p:grpSpPr>
          <a:xfrm>
            <a:off x="5679860" y="3589032"/>
            <a:ext cx="2714073" cy="2393262"/>
            <a:chOff x="2170706" y="3783093"/>
            <a:chExt cx="2714073" cy="2393262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59979CDB-8419-4D7D-B822-3DC9A2539D4F}"/>
                </a:ext>
              </a:extLst>
            </p:cNvPr>
            <p:cNvSpPr txBox="1"/>
            <p:nvPr/>
          </p:nvSpPr>
          <p:spPr>
            <a:xfrm>
              <a:off x="4587903" y="583780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C45944D-2964-4002-8C12-02CD00EE6045}"/>
                </a:ext>
              </a:extLst>
            </p:cNvPr>
            <p:cNvSpPr txBox="1"/>
            <p:nvPr/>
          </p:nvSpPr>
          <p:spPr>
            <a:xfrm>
              <a:off x="2212266" y="3783093"/>
              <a:ext cx="350121" cy="399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0995375B-2440-40F2-862F-FE04BFABEBC8}"/>
                </a:ext>
              </a:extLst>
            </p:cNvPr>
            <p:cNvCxnSpPr>
              <a:cxnSpLocks/>
            </p:cNvCxnSpPr>
            <p:nvPr/>
          </p:nvCxnSpPr>
          <p:spPr>
            <a:xfrm>
              <a:off x="2170706" y="6017817"/>
              <a:ext cx="2417197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C32615A7-3D65-4826-BED1-263AFAFCB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7393" y="4142631"/>
              <a:ext cx="0" cy="203372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CD3ACA75-06CB-401B-9EBA-6F046D09CFCF}"/>
                </a:ext>
              </a:extLst>
            </p:cNvPr>
            <p:cNvSpPr/>
            <p:nvPr/>
          </p:nvSpPr>
          <p:spPr>
            <a:xfrm>
              <a:off x="4433215" y="4542195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p</a:t>
              </a:r>
              <a:endParaRPr lang="pt-BR" sz="1600" dirty="0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AF816D61-0058-4B8B-B65E-106EFBDCC51D}"/>
                </a:ext>
              </a:extLst>
            </p:cNvPr>
            <p:cNvSpPr/>
            <p:nvPr/>
          </p:nvSpPr>
          <p:spPr>
            <a:xfrm>
              <a:off x="3074256" y="3960411"/>
              <a:ext cx="7457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q=</a:t>
              </a:r>
              <a:r>
                <a:rPr lang="pt-BR" sz="1600" dirty="0" err="1">
                  <a:latin typeface="Consolas" panose="020B0609020204030204" pitchFamily="49" charset="0"/>
                  <a:ea typeface="Cambria Math" panose="02040503050406030204" pitchFamily="18" charset="0"/>
                </a:rPr>
                <a:t>p+v</a:t>
              </a:r>
              <a:endParaRPr lang="pt-BR" sz="1600" dirty="0"/>
            </a:p>
          </p:txBody>
        </p: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85F524CD-7BC6-4BA4-B15B-E7232E4F74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4793" y="4445932"/>
              <a:ext cx="984452" cy="451444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4245DA83-5DB2-4BD5-892C-5B1335392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7393" y="4960868"/>
              <a:ext cx="1951634" cy="104837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0AF05E42-E667-4A5A-B6E9-DCBB7B08F0D5}"/>
                </a:ext>
              </a:extLst>
            </p:cNvPr>
            <p:cNvSpPr/>
            <p:nvPr/>
          </p:nvSpPr>
          <p:spPr>
            <a:xfrm rot="1512852">
              <a:off x="3774157" y="4360116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  <a:endParaRPr lang="pt-BR" sz="1600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2694724B-52D0-43F5-83EB-9D2BB50A04DC}"/>
                </a:ext>
              </a:extLst>
            </p:cNvPr>
            <p:cNvSpPr/>
            <p:nvPr/>
          </p:nvSpPr>
          <p:spPr>
            <a:xfrm>
              <a:off x="4296548" y="4868020"/>
              <a:ext cx="120402" cy="1204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E1C94F-2D6A-4050-B402-26FBE0A546D7}"/>
                </a:ext>
              </a:extLst>
            </p:cNvPr>
            <p:cNvSpPr/>
            <p:nvPr/>
          </p:nvSpPr>
          <p:spPr>
            <a:xfrm>
              <a:off x="3209326" y="4374007"/>
              <a:ext cx="120402" cy="1204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F2B820F6-846E-43A1-9B05-447A708F7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1865" y="4479814"/>
              <a:ext cx="895663" cy="1539639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9578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D9CCC-30F2-465C-943D-7654CB1F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888012-EFBA-4DD0-BCDB-E1B98306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DirectX Math </a:t>
            </a:r>
            <a:r>
              <a:rPr lang="pt-BR" dirty="0"/>
              <a:t>é uma </a:t>
            </a:r>
            <a:r>
              <a:rPr lang="pt-BR" dirty="0">
                <a:solidFill>
                  <a:schemeClr val="accent3"/>
                </a:solidFill>
              </a:rPr>
              <a:t>biblioteca matemática</a:t>
            </a:r>
            <a:r>
              <a:rPr lang="pt-BR" dirty="0"/>
              <a:t> para </a:t>
            </a:r>
            <a:r>
              <a:rPr lang="pt-BR" dirty="0">
                <a:solidFill>
                  <a:schemeClr val="accent1"/>
                </a:solidFill>
              </a:rPr>
              <a:t>aplicações 3D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que é parte do SKD do Windows</a:t>
            </a:r>
          </a:p>
          <a:p>
            <a:pPr lvl="1"/>
            <a:r>
              <a:rPr lang="pt-BR" dirty="0"/>
              <a:t>A biblioteca usa o conjunto de </a:t>
            </a:r>
            <a:r>
              <a:rPr lang="pt-BR" dirty="0">
                <a:solidFill>
                  <a:schemeClr val="accent2"/>
                </a:solidFill>
              </a:rPr>
              <a:t>instruções SSE2 </a:t>
            </a:r>
            <a:br>
              <a:rPr lang="pt-BR" dirty="0"/>
            </a:br>
            <a:r>
              <a:rPr lang="pt-BR" dirty="0"/>
              <a:t>(Streaming SIMD Extensions 2)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Registradores SIMD </a:t>
            </a:r>
            <a:r>
              <a:rPr lang="pt-BR" dirty="0"/>
              <a:t>(</a:t>
            </a: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Instruction</a:t>
            </a:r>
            <a:r>
              <a:rPr lang="pt-BR" dirty="0"/>
              <a:t> </a:t>
            </a:r>
            <a:r>
              <a:rPr lang="pt-BR" dirty="0" err="1"/>
              <a:t>Multiple</a:t>
            </a:r>
            <a:r>
              <a:rPr lang="pt-BR" dirty="0"/>
              <a:t> Data) de 128 bits podem </a:t>
            </a:r>
            <a:br>
              <a:rPr lang="pt-BR" dirty="0"/>
            </a:br>
            <a:r>
              <a:rPr lang="pt-BR" dirty="0"/>
              <a:t>operar com 4 </a:t>
            </a:r>
            <a:r>
              <a:rPr lang="pt-BR" dirty="0" err="1"/>
              <a:t>floats</a:t>
            </a:r>
            <a:r>
              <a:rPr lang="pt-BR" dirty="0"/>
              <a:t> ou </a:t>
            </a:r>
            <a:r>
              <a:rPr lang="pt-BR" dirty="0" err="1"/>
              <a:t>ints</a:t>
            </a:r>
            <a:r>
              <a:rPr lang="pt-BR" dirty="0"/>
              <a:t> de 32bits em uma única instrução</a:t>
            </a:r>
          </a:p>
          <a:p>
            <a:pPr lvl="2"/>
            <a:r>
              <a:rPr lang="pt-BR" dirty="0"/>
              <a:t>Muito útil para acelerar operações com vetores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5687DB-AB51-415C-BA1A-CB8C1832C2B7}"/>
              </a:ext>
            </a:extLst>
          </p:cNvPr>
          <p:cNvSpPr txBox="1"/>
          <p:nvPr/>
        </p:nvSpPr>
        <p:spPr>
          <a:xfrm>
            <a:off x="1945808" y="5361695"/>
            <a:ext cx="1105954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u + v = </a:t>
            </a:r>
            <a:endParaRPr lang="pt-BR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CDA582A6-B970-4219-8F75-A7281B9F7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23849"/>
              </p:ext>
            </p:extLst>
          </p:nvPr>
        </p:nvGraphicFramePr>
        <p:xfrm>
          <a:off x="3051762" y="5175521"/>
          <a:ext cx="2158340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9585">
                  <a:extLst>
                    <a:ext uri="{9D8B030D-6E8A-4147-A177-3AD203B41FA5}">
                      <a16:colId xmlns:a16="http://schemas.microsoft.com/office/drawing/2014/main" val="3740615260"/>
                    </a:ext>
                  </a:extLst>
                </a:gridCol>
                <a:gridCol w="539585">
                  <a:extLst>
                    <a:ext uri="{9D8B030D-6E8A-4147-A177-3AD203B41FA5}">
                      <a16:colId xmlns:a16="http://schemas.microsoft.com/office/drawing/2014/main" val="3554893109"/>
                    </a:ext>
                  </a:extLst>
                </a:gridCol>
                <a:gridCol w="539585">
                  <a:extLst>
                    <a:ext uri="{9D8B030D-6E8A-4147-A177-3AD203B41FA5}">
                      <a16:colId xmlns:a16="http://schemas.microsoft.com/office/drawing/2014/main" val="1688883613"/>
                    </a:ext>
                  </a:extLst>
                </a:gridCol>
                <a:gridCol w="539585">
                  <a:extLst>
                    <a:ext uri="{9D8B030D-6E8A-4147-A177-3AD203B41FA5}">
                      <a16:colId xmlns:a16="http://schemas.microsoft.com/office/drawing/2014/main" val="380249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pt-BR" sz="1600" b="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pt-BR" sz="1600" b="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pt-BR" sz="1600" b="0" baseline="-25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4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pt-BR" sz="1600" b="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pt-BR" sz="1600" b="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pt-BR" sz="1600" b="0" baseline="-25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19752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2D734ACA-EEE5-4212-861C-717424B2671F}"/>
              </a:ext>
            </a:extLst>
          </p:cNvPr>
          <p:cNvSpPr txBox="1"/>
          <p:nvPr/>
        </p:nvSpPr>
        <p:spPr>
          <a:xfrm>
            <a:off x="6249728" y="5361695"/>
            <a:ext cx="1097067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2 * v = </a:t>
            </a:r>
            <a:endParaRPr lang="pt-BR" dirty="0"/>
          </a:p>
        </p:txBody>
      </p:sp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49AFCE18-B329-4514-BACB-4C1A2F256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72583"/>
              </p:ext>
            </p:extLst>
          </p:nvPr>
        </p:nvGraphicFramePr>
        <p:xfrm>
          <a:off x="7346795" y="5175521"/>
          <a:ext cx="2158340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9585">
                  <a:extLst>
                    <a:ext uri="{9D8B030D-6E8A-4147-A177-3AD203B41FA5}">
                      <a16:colId xmlns:a16="http://schemas.microsoft.com/office/drawing/2014/main" val="3740615260"/>
                    </a:ext>
                  </a:extLst>
                </a:gridCol>
                <a:gridCol w="539585">
                  <a:extLst>
                    <a:ext uri="{9D8B030D-6E8A-4147-A177-3AD203B41FA5}">
                      <a16:colId xmlns:a16="http://schemas.microsoft.com/office/drawing/2014/main" val="3554893109"/>
                    </a:ext>
                  </a:extLst>
                </a:gridCol>
                <a:gridCol w="539585">
                  <a:extLst>
                    <a:ext uri="{9D8B030D-6E8A-4147-A177-3AD203B41FA5}">
                      <a16:colId xmlns:a16="http://schemas.microsoft.com/office/drawing/2014/main" val="1688883613"/>
                    </a:ext>
                  </a:extLst>
                </a:gridCol>
                <a:gridCol w="539585">
                  <a:extLst>
                    <a:ext uri="{9D8B030D-6E8A-4147-A177-3AD203B41FA5}">
                      <a16:colId xmlns:a16="http://schemas.microsoft.com/office/drawing/2014/main" val="380249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4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pt-BR" sz="1600" b="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pt-BR" sz="1600" b="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pt-BR" sz="1600" b="0" baseline="-25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19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510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33036-B509-4700-A100-CD862BA8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A30C8B-BE92-4592-A043-668DF6D53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/>
                </a:solidFill>
              </a:rPr>
              <a:t>usar a biblioteca</a:t>
            </a:r>
            <a:r>
              <a:rPr lang="pt-BR" dirty="0"/>
              <a:t> é preciso </a:t>
            </a:r>
            <a:r>
              <a:rPr lang="pt-BR" dirty="0">
                <a:solidFill>
                  <a:schemeClr val="accent1"/>
                </a:solidFill>
              </a:rPr>
              <a:t>incluir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DirectXMath.h – arquivo principal</a:t>
            </a:r>
            <a:br>
              <a:rPr lang="pt-BR" dirty="0"/>
            </a:b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(requer o espaço de nomes DirectX)</a:t>
            </a:r>
          </a:p>
          <a:p>
            <a:pPr lvl="1"/>
            <a:r>
              <a:rPr lang="pt-BR" dirty="0"/>
              <a:t>DirectXPackedVector.h - para alguns tipos de dados</a:t>
            </a:r>
            <a:br>
              <a:rPr lang="pt-BR" dirty="0"/>
            </a:b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(requer DirectX::PackedVector)</a:t>
            </a:r>
          </a:p>
          <a:p>
            <a:r>
              <a:rPr lang="pt-BR" dirty="0"/>
              <a:t>O código é </a:t>
            </a:r>
            <a:r>
              <a:rPr lang="pt-BR" dirty="0">
                <a:solidFill>
                  <a:schemeClr val="accent2"/>
                </a:solidFill>
              </a:rPr>
              <a:t>implementado inline </a:t>
            </a:r>
            <a:r>
              <a:rPr lang="pt-BR" dirty="0"/>
              <a:t>no arquivo de inclusão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276615-B244-4E79-853F-C8BED6E7FD39}"/>
              </a:ext>
            </a:extLst>
          </p:cNvPr>
          <p:cNvSpPr txBox="1"/>
          <p:nvPr/>
        </p:nvSpPr>
        <p:spPr>
          <a:xfrm>
            <a:off x="1383527" y="4643562"/>
            <a:ext cx="44486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#include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DirectXMath.h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#include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DirectXPackedVector.h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latin typeface="Consolas" panose="020B0609020204030204" pitchFamily="49" charset="0"/>
              </a:rPr>
              <a:t> DirectX;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latin typeface="Consolas" panose="020B0609020204030204" pitchFamily="49" charset="0"/>
              </a:rPr>
              <a:t> DirectX::PackedVector;</a:t>
            </a:r>
          </a:p>
        </p:txBody>
      </p:sp>
    </p:spTree>
    <p:extLst>
      <p:ext uri="{BB962C8B-B14F-4D97-AF65-F5344CB8AC3E}">
        <p14:creationId xmlns:p14="http://schemas.microsoft.com/office/powerpoint/2010/main" val="793891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8213F-DDB7-4175-9CF3-741626F5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D21249-7BA8-41D5-A240-B69F3EF5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</a:t>
            </a:r>
            <a:r>
              <a:rPr lang="pt-BR" dirty="0">
                <a:solidFill>
                  <a:schemeClr val="accent3"/>
                </a:solidFill>
              </a:rPr>
              <a:t>Visual Studio</a:t>
            </a:r>
            <a:r>
              <a:rPr lang="pt-BR" dirty="0"/>
              <a:t>, verifique se a </a:t>
            </a:r>
            <a:r>
              <a:rPr lang="pt-BR" dirty="0">
                <a:solidFill>
                  <a:schemeClr val="accent1"/>
                </a:solidFill>
              </a:rPr>
              <a:t>extensão SSE2</a:t>
            </a:r>
            <a:r>
              <a:rPr lang="pt-BR" dirty="0"/>
              <a:t> está </a:t>
            </a:r>
            <a:r>
              <a:rPr lang="pt-BR" dirty="0">
                <a:solidFill>
                  <a:schemeClr val="accent2"/>
                </a:solidFill>
              </a:rPr>
              <a:t>ativada</a:t>
            </a:r>
            <a:br>
              <a:rPr lang="pt-BR" dirty="0"/>
            </a:br>
            <a:r>
              <a:rPr lang="pt-BR" sz="1800" dirty="0">
                <a:latin typeface="Consolas" panose="020B0609020204030204" pitchFamily="49" charset="0"/>
              </a:rPr>
              <a:t>&gt; Projeto &gt; Propriedades &gt; Propriedades de Configuração &gt; C/C++ </a:t>
            </a:r>
            <a:br>
              <a:rPr lang="pt-BR" sz="1800" dirty="0">
                <a:latin typeface="Consolas" panose="020B0609020204030204" pitchFamily="49" charset="0"/>
              </a:rPr>
            </a:br>
            <a:r>
              <a:rPr lang="pt-BR" sz="1800" dirty="0">
                <a:latin typeface="Consolas" panose="020B0609020204030204" pitchFamily="49" charset="0"/>
              </a:rPr>
              <a:t>&gt; Geração de Código &gt; Habilita Conjunto de Instruções Avançado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7AF1760B-5F61-4FA0-89A0-4AE45BF6B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196"/>
          <a:stretch/>
        </p:blipFill>
        <p:spPr>
          <a:xfrm>
            <a:off x="1281821" y="3266764"/>
            <a:ext cx="7077404" cy="277434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818B98B-A8F2-449C-90C3-C8FA7A3B3751}"/>
              </a:ext>
            </a:extLst>
          </p:cNvPr>
          <p:cNvSpPr/>
          <p:nvPr/>
        </p:nvSpPr>
        <p:spPr>
          <a:xfrm>
            <a:off x="3272138" y="5679669"/>
            <a:ext cx="4392285" cy="3250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FED62B-22C3-4444-A2C7-9C21CCC6307D}"/>
              </a:ext>
            </a:extLst>
          </p:cNvPr>
          <p:cNvSpPr txBox="1"/>
          <p:nvPr/>
        </p:nvSpPr>
        <p:spPr>
          <a:xfrm>
            <a:off x="8593287" y="4115326"/>
            <a:ext cx="2678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O modelo de Ponto Flutuante também deve estar em Rápido (</a:t>
            </a:r>
            <a:r>
              <a:rPr lang="pt-BR" sz="1600" dirty="0">
                <a:latin typeface="Consolas" panose="020B0609020204030204" pitchFamily="49" charset="0"/>
              </a:rPr>
              <a:t>/</a:t>
            </a:r>
            <a:r>
              <a:rPr lang="pt-BR" sz="1600" dirty="0" err="1">
                <a:latin typeface="Consolas" panose="020B0609020204030204" pitchFamily="49" charset="0"/>
              </a:rPr>
              <a:t>fp:fast</a:t>
            </a:r>
            <a:r>
              <a:rPr lang="pt-B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0572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2A099-791A-4572-A3E2-579C0EC9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8418E-D0F7-4F34-B0A3-8BF55C79E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aprender:</a:t>
            </a:r>
          </a:p>
          <a:p>
            <a:pPr lvl="1"/>
            <a:r>
              <a:rPr lang="pt-BR" dirty="0">
                <a:solidFill>
                  <a:schemeClr val="accent3"/>
                </a:solidFill>
              </a:rPr>
              <a:t>Representação</a:t>
            </a:r>
            <a:r>
              <a:rPr lang="pt-BR" dirty="0"/>
              <a:t> geométrica e numérica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Operações</a:t>
            </a:r>
            <a:r>
              <a:rPr lang="pt-BR" dirty="0"/>
              <a:t> definidas sobre vetores e suas aplicações</a:t>
            </a:r>
          </a:p>
          <a:p>
            <a:pPr lvl="1"/>
            <a:r>
              <a:rPr lang="pt-BR" dirty="0"/>
              <a:t>Trabalhar com vetores usando a </a:t>
            </a:r>
            <a:r>
              <a:rPr lang="pt-BR" dirty="0">
                <a:solidFill>
                  <a:schemeClr val="accent2"/>
                </a:solidFill>
              </a:rPr>
              <a:t>Biblioteca DirectXMath</a:t>
            </a:r>
          </a:p>
          <a:p>
            <a:pPr lvl="1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631D454-F079-4958-A917-71EA30C08BF6}"/>
              </a:ext>
            </a:extLst>
          </p:cNvPr>
          <p:cNvSpPr txBox="1"/>
          <p:nvPr/>
        </p:nvSpPr>
        <p:spPr>
          <a:xfrm>
            <a:off x="4629406" y="4725399"/>
            <a:ext cx="1573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u = (2,½)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v = (1,2)</a:t>
            </a:r>
            <a:endParaRPr lang="pt-BR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6D4714C3-DA50-47BB-9A5D-0D275AF949E4}"/>
              </a:ext>
            </a:extLst>
          </p:cNvPr>
          <p:cNvGrpSpPr/>
          <p:nvPr/>
        </p:nvGrpSpPr>
        <p:grpSpPr>
          <a:xfrm>
            <a:off x="1368555" y="4081671"/>
            <a:ext cx="2904279" cy="1933786"/>
            <a:chOff x="1770095" y="4157209"/>
            <a:chExt cx="2904279" cy="1933786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EBCD887-FD9D-4400-A986-3066E83436C2}"/>
                </a:ext>
              </a:extLst>
            </p:cNvPr>
            <p:cNvSpPr txBox="1"/>
            <p:nvPr/>
          </p:nvSpPr>
          <p:spPr>
            <a:xfrm>
              <a:off x="3833578" y="563751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0230760-2DA4-431B-93F7-9566124D634A}"/>
                </a:ext>
              </a:extLst>
            </p:cNvPr>
            <p:cNvSpPr txBox="1"/>
            <p:nvPr/>
          </p:nvSpPr>
          <p:spPr>
            <a:xfrm>
              <a:off x="1998725" y="415720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ECEAA4B-73CF-4998-9CCA-3FDDD963C7FC}"/>
                </a:ext>
              </a:extLst>
            </p:cNvPr>
            <p:cNvSpPr txBox="1"/>
            <p:nvPr/>
          </p:nvSpPr>
          <p:spPr>
            <a:xfrm>
              <a:off x="3492374" y="5326387"/>
              <a:ext cx="286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5CE162ED-F72D-4738-B57D-41B5A7DCB2C3}"/>
                </a:ext>
              </a:extLst>
            </p:cNvPr>
            <p:cNvCxnSpPr>
              <a:cxnSpLocks/>
            </p:cNvCxnSpPr>
            <p:nvPr/>
          </p:nvCxnSpPr>
          <p:spPr>
            <a:xfrm>
              <a:off x="1960874" y="5796084"/>
              <a:ext cx="1833814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19FDD3FE-3B73-4984-A70E-117028C559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8912" y="4519427"/>
              <a:ext cx="1" cy="148178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2112BBBE-CB1D-4187-B6C5-335D9034FB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2301" y="5796084"/>
              <a:ext cx="132409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1CB7FECA-C151-4EEF-9EC2-CFF58D57A9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9208" y="5518610"/>
              <a:ext cx="6534" cy="237814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0048975-7EA5-47C3-96A7-D7910309A85B}"/>
                </a:ext>
              </a:extLst>
            </p:cNvPr>
            <p:cNvSpPr txBox="1"/>
            <p:nvPr/>
          </p:nvSpPr>
          <p:spPr>
            <a:xfrm>
              <a:off x="3339787" y="581399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  <a:endParaRPr lang="pt-BR" sz="1600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B31CDD5-8DFE-409B-A4AC-A51FE0C2C796}"/>
                </a:ext>
              </a:extLst>
            </p:cNvPr>
            <p:cNvSpPr txBox="1"/>
            <p:nvPr/>
          </p:nvSpPr>
          <p:spPr>
            <a:xfrm>
              <a:off x="1807377" y="46509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  <a:endParaRPr lang="pt-BR" sz="1600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D8614F2-D8AE-4B5E-9675-30CF455D5B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7618" y="4764043"/>
              <a:ext cx="0" cy="1012816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90F46AF4-A91C-406B-9E4F-D84C00285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1650" y="4764043"/>
              <a:ext cx="674474" cy="104301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31BAE92-F793-41E6-BD15-0F1951C1D1A7}"/>
                </a:ext>
              </a:extLst>
            </p:cNvPr>
            <p:cNvSpPr txBox="1"/>
            <p:nvPr/>
          </p:nvSpPr>
          <p:spPr>
            <a:xfrm>
              <a:off x="2660715" y="4424129"/>
              <a:ext cx="2614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v</a:t>
              </a:r>
              <a:endParaRPr lang="pt-BR" sz="1600" dirty="0">
                <a:solidFill>
                  <a:schemeClr val="accent2"/>
                </a:solidFill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C6B7569-32CC-4835-A62C-24E1BB0293C8}"/>
                </a:ext>
              </a:extLst>
            </p:cNvPr>
            <p:cNvSpPr txBox="1"/>
            <p:nvPr/>
          </p:nvSpPr>
          <p:spPr>
            <a:xfrm>
              <a:off x="2703298" y="581399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  <a:endParaRPr lang="pt-BR" sz="1600" dirty="0"/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5555337-6877-46E6-8C05-9E9AD6280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8912" y="5524395"/>
              <a:ext cx="1310295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4E7CB41A-EE45-4B45-8BDD-DD761DB48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1650" y="5525534"/>
              <a:ext cx="1317558" cy="28152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5DAF4CC6-888B-4196-AAB2-17794D756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8912" y="4764043"/>
              <a:ext cx="659344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2DF4B6EC-5C16-4A46-B75F-78F45B580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6124" y="4488004"/>
              <a:ext cx="1317558" cy="281526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  <a:alpha val="50000"/>
                </a:schemeClr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8452AA58-E420-403C-B42A-AD726C56C0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8912" y="4497098"/>
              <a:ext cx="1967891" cy="1289742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8B785CE5-3718-42C3-A8F2-E056417864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9209" y="4519427"/>
              <a:ext cx="657595" cy="99918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10921D9-9E29-4F6D-B970-5696669DC88B}"/>
                </a:ext>
              </a:extLst>
            </p:cNvPr>
            <p:cNvSpPr txBox="1"/>
            <p:nvPr/>
          </p:nvSpPr>
          <p:spPr>
            <a:xfrm>
              <a:off x="4153077" y="4221194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u+v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5A6ECE46-C83F-4F6B-AA87-6168255AF861}"/>
                </a:ext>
              </a:extLst>
            </p:cNvPr>
            <p:cNvSpPr txBox="1"/>
            <p:nvPr/>
          </p:nvSpPr>
          <p:spPr>
            <a:xfrm>
              <a:off x="1770095" y="5342722"/>
              <a:ext cx="2840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+mj-lt"/>
                </a:rPr>
                <a:t>½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D387EDC-CCDA-473E-8749-E7AC985BECEC}"/>
              </a:ext>
            </a:extLst>
          </p:cNvPr>
          <p:cNvSpPr txBox="1"/>
          <p:nvPr/>
        </p:nvSpPr>
        <p:spPr>
          <a:xfrm>
            <a:off x="6559826" y="4509955"/>
            <a:ext cx="44486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#include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DirectXMath.h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#include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DirectXPackedVector.h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latin typeface="Consolas" panose="020B0609020204030204" pitchFamily="49" charset="0"/>
              </a:rPr>
              <a:t> DirectX;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latin typeface="Consolas" panose="020B0609020204030204" pitchFamily="49" charset="0"/>
              </a:rPr>
              <a:t> DirectX::PackedVector;</a:t>
            </a:r>
          </a:p>
        </p:txBody>
      </p:sp>
    </p:spTree>
    <p:extLst>
      <p:ext uri="{BB962C8B-B14F-4D97-AF65-F5344CB8AC3E}">
        <p14:creationId xmlns:p14="http://schemas.microsoft.com/office/powerpoint/2010/main" val="1230921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40A4B-3561-4CB5-8586-35F4E1E2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83B7A-377D-4151-89F9-BA0C8669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principal </a:t>
            </a:r>
            <a:r>
              <a:rPr lang="pt-BR" dirty="0">
                <a:solidFill>
                  <a:schemeClr val="accent3"/>
                </a:solidFill>
              </a:rPr>
              <a:t>tipo de dado</a:t>
            </a:r>
            <a:r>
              <a:rPr lang="pt-BR" dirty="0"/>
              <a:t> da biblioteca é o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XMVECTOR</a:t>
            </a:r>
          </a:p>
          <a:p>
            <a:pPr lvl="1"/>
            <a:r>
              <a:rPr lang="pt-BR" dirty="0"/>
              <a:t>Mapeado para registradores SIMD do hardware</a:t>
            </a:r>
          </a:p>
          <a:p>
            <a:pPr lvl="1"/>
            <a:r>
              <a:rPr lang="pt-BR" dirty="0"/>
              <a:t>Deve ser usado com os vetores para  obter o melhor desempenho</a:t>
            </a:r>
          </a:p>
          <a:p>
            <a:pPr lvl="1"/>
            <a:r>
              <a:rPr lang="pt-BR" dirty="0"/>
              <a:t>É um tipo de 128 bits alinhado em 16 bytes</a:t>
            </a:r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lvl="2"/>
            <a:r>
              <a:rPr lang="pt-BR" dirty="0"/>
              <a:t>Indicado para ser usado em </a:t>
            </a:r>
            <a:r>
              <a:rPr lang="pt-BR" dirty="0">
                <a:solidFill>
                  <a:schemeClr val="accent2"/>
                </a:solidFill>
              </a:rPr>
              <a:t>variáveis locais e globais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(alinhamento feito de forma automática)</a:t>
            </a:r>
          </a:p>
          <a:p>
            <a:pPr lvl="2"/>
            <a:r>
              <a:rPr lang="pt-BR" dirty="0"/>
              <a:t>Para membros de classe deve-se utilizar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XMFLOAT2</a:t>
            </a:r>
            <a:r>
              <a:rPr lang="pt-BR" dirty="0"/>
              <a:t>,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XMFLOAT4</a:t>
            </a: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47FD11-29D9-414E-912E-6E54E20C9B05}"/>
              </a:ext>
            </a:extLst>
          </p:cNvPr>
          <p:cNvSpPr txBox="1"/>
          <p:nvPr/>
        </p:nvSpPr>
        <p:spPr>
          <a:xfrm>
            <a:off x="1383738" y="4072317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typedef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__m128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XMVECTOR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59217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8029C-6F2A-4D79-8AF6-5314FE7B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EB7F6-7665-4B2D-83C3-714EB9FE7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/>
                </a:solidFill>
              </a:rPr>
              <a:t>tipos</a:t>
            </a:r>
            <a:r>
              <a:rPr lang="pt-BR" dirty="0"/>
              <a:t>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XMFLOATn</a:t>
            </a:r>
            <a:r>
              <a:rPr lang="pt-BR" dirty="0"/>
              <a:t> seguem o seguinte padrão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86655C-FDAA-4ECA-9931-03D339F15048}"/>
              </a:ext>
            </a:extLst>
          </p:cNvPr>
          <p:cNvSpPr txBox="1"/>
          <p:nvPr/>
        </p:nvSpPr>
        <p:spPr>
          <a:xfrm>
            <a:off x="1017767" y="2572247"/>
            <a:ext cx="95177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x;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y;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z;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() {}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_x,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_y,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_z) : x(_x), y(_y), z(_z) {}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* </a:t>
            </a:r>
            <a:r>
              <a:rPr lang="pt-BR" sz="1400" dirty="0" err="1">
                <a:latin typeface="Consolas" panose="020B0609020204030204" pitchFamily="49" charset="0"/>
              </a:rPr>
              <a:t>pArray</a:t>
            </a:r>
            <a:r>
              <a:rPr lang="pt-BR" sz="1400" dirty="0">
                <a:latin typeface="Consolas" panose="020B0609020204030204" pitchFamily="49" charset="0"/>
              </a:rPr>
              <a:t>) : x(</a:t>
            </a:r>
            <a:r>
              <a:rPr lang="pt-BR" sz="1400" dirty="0" err="1">
                <a:latin typeface="Consolas" panose="020B0609020204030204" pitchFamily="49" charset="0"/>
              </a:rPr>
              <a:t>pArray</a:t>
            </a:r>
            <a:r>
              <a:rPr lang="pt-BR" sz="1400" dirty="0">
                <a:latin typeface="Consolas" panose="020B0609020204030204" pitchFamily="49" charset="0"/>
              </a:rPr>
              <a:t>[0]), y(</a:t>
            </a:r>
            <a:r>
              <a:rPr lang="pt-BR" sz="1400" dirty="0" err="1">
                <a:latin typeface="Consolas" panose="020B0609020204030204" pitchFamily="49" charset="0"/>
              </a:rPr>
              <a:t>pArray</a:t>
            </a:r>
            <a:r>
              <a:rPr lang="pt-BR" sz="1400" dirty="0">
                <a:latin typeface="Consolas" panose="020B0609020204030204" pitchFamily="49" charset="0"/>
              </a:rPr>
              <a:t>[1], z(</a:t>
            </a:r>
            <a:r>
              <a:rPr lang="pt-BR" sz="1400" dirty="0" err="1">
                <a:latin typeface="Consolas" panose="020B0609020204030204" pitchFamily="49" charset="0"/>
              </a:rPr>
              <a:t>pArray</a:t>
            </a:r>
            <a:r>
              <a:rPr lang="pt-BR" sz="1400" dirty="0">
                <a:latin typeface="Consolas" panose="020B0609020204030204" pitchFamily="49" charset="0"/>
              </a:rPr>
              <a:t>[2]) {}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&amp; 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&amp; Float3)</a:t>
            </a:r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    {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x = Float3.x; y = Float3.y; z = Float3.z;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*</a:t>
            </a:r>
            <a:r>
              <a:rPr lang="pt-BR" sz="1400" dirty="0" err="1">
                <a:latin typeface="Consolas" panose="020B0609020204030204" pitchFamily="49" charset="0"/>
              </a:rPr>
              <a:t>this</a:t>
            </a:r>
            <a:r>
              <a:rPr lang="pt-BR" sz="1400" dirty="0">
                <a:latin typeface="Consolas" panose="020B0609020204030204" pitchFamily="49" charset="0"/>
              </a:rPr>
              <a:t>;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26150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2F97C-7F37-4EE2-A72B-0117E9F1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C896E6-EBA9-4871-A73C-45754A3F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/>
                </a:solidFill>
              </a:rPr>
              <a:t>tipos </a:t>
            </a:r>
            <a:r>
              <a:rPr lang="pt-BR" dirty="0" err="1">
                <a:solidFill>
                  <a:schemeClr val="accent3"/>
                </a:solidFill>
                <a:latin typeface="Consolas" panose="020B0609020204030204" pitchFamily="49" charset="0"/>
              </a:rPr>
              <a:t>XMFLOATn</a:t>
            </a:r>
            <a:r>
              <a:rPr lang="pt-BR" dirty="0"/>
              <a:t> devem ser usados apenas para </a:t>
            </a:r>
            <a:r>
              <a:rPr lang="pt-BR" dirty="0">
                <a:solidFill>
                  <a:schemeClr val="accent1"/>
                </a:solidFill>
              </a:rPr>
              <a:t>armazenamento</a:t>
            </a:r>
            <a:endParaRPr lang="pt-BR" dirty="0"/>
          </a:p>
          <a:p>
            <a:pPr lvl="1"/>
            <a:r>
              <a:rPr lang="pt-BR" dirty="0"/>
              <a:t>Antes de fazer cálculos, o vetor deve ser carregado em um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XMVECTOR</a:t>
            </a:r>
          </a:p>
          <a:p>
            <a:pPr lvl="1"/>
            <a:r>
              <a:rPr lang="pt-BR" dirty="0"/>
              <a:t>Os cálculos devem ser feitos com </a:t>
            </a:r>
            <a:r>
              <a:rPr lang="pt-BR" dirty="0" err="1">
                <a:solidFill>
                  <a:schemeClr val="accent2"/>
                </a:solidFill>
                <a:latin typeface="Consolas" panose="020B0609020204030204" pitchFamily="49" charset="0"/>
              </a:rPr>
              <a:t>XMVECTOR’s</a:t>
            </a: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1"/>
            <a:r>
              <a:rPr lang="pt-BR" dirty="0"/>
              <a:t>Após os cálculos, o resultado deve ser armazenado em um </a:t>
            </a:r>
            <a:r>
              <a:rPr lang="pt-BR" dirty="0" err="1">
                <a:solidFill>
                  <a:schemeClr val="accent2"/>
                </a:solidFill>
                <a:latin typeface="Consolas" panose="020B0609020204030204" pitchFamily="49" charset="0"/>
              </a:rPr>
              <a:t>XMFLOATn</a:t>
            </a: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Existem funções:</a:t>
            </a:r>
          </a:p>
          <a:p>
            <a:pPr lvl="2"/>
            <a:r>
              <a:rPr lang="pt-BR" dirty="0"/>
              <a:t>Para carregar os dados de um </a:t>
            </a:r>
            <a:r>
              <a:rPr lang="pt-BR" dirty="0" err="1">
                <a:solidFill>
                  <a:schemeClr val="accent2"/>
                </a:solidFill>
                <a:latin typeface="Consolas" panose="020B0609020204030204" pitchFamily="49" charset="0"/>
              </a:rPr>
              <a:t>XMFLOATn</a:t>
            </a:r>
            <a:r>
              <a:rPr lang="pt-BR" dirty="0"/>
              <a:t> em um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XMVECTOR</a:t>
            </a:r>
            <a:b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(XMLoadFloat2, XMLoadFloat3, XMLoadFLoat4)</a:t>
            </a:r>
          </a:p>
          <a:p>
            <a:pPr lvl="2"/>
            <a:r>
              <a:rPr lang="pt-BR" dirty="0"/>
              <a:t>Para armazenar os dados de um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XMVECTOR</a:t>
            </a:r>
            <a:r>
              <a:rPr lang="pt-BR" dirty="0"/>
              <a:t> em um </a:t>
            </a:r>
            <a:r>
              <a:rPr lang="pt-BR" dirty="0" err="1">
                <a:solidFill>
                  <a:schemeClr val="accent2"/>
                </a:solidFill>
                <a:latin typeface="Consolas" panose="020B0609020204030204" pitchFamily="49" charset="0"/>
              </a:rPr>
              <a:t>XMFLOATn</a:t>
            </a:r>
            <a:b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(XMStoreFloat2, XMStoreFloat3, XMStoreFLoat4)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6C2BDAFF-7864-426E-8834-C0281B001EBD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53A228C0-EDF3-41EA-81A5-D84B48D130F4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72E1B4A-F898-4DA2-B943-275791DA0BE0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8851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09076-B085-4C80-9A8C-6D8153F6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3F1FC-7F74-4718-BC40-C7AE1D5C5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Ás vezes queremos </a:t>
            </a:r>
            <a:r>
              <a:rPr lang="pt-BR" dirty="0">
                <a:solidFill>
                  <a:schemeClr val="accent3"/>
                </a:solidFill>
              </a:rPr>
              <a:t>mudar ou recuperar</a:t>
            </a:r>
            <a:r>
              <a:rPr lang="pt-BR" dirty="0"/>
              <a:t> apenas </a:t>
            </a:r>
            <a:r>
              <a:rPr lang="pt-BR" dirty="0">
                <a:solidFill>
                  <a:schemeClr val="accent1"/>
                </a:solidFill>
              </a:rPr>
              <a:t>um membro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/>
              <a:t>de um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XMVECTOR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0654D24-CBE6-4990-98B8-544F70955B08}"/>
              </a:ext>
            </a:extLst>
          </p:cNvPr>
          <p:cNvSpPr txBox="1"/>
          <p:nvPr/>
        </p:nvSpPr>
        <p:spPr>
          <a:xfrm>
            <a:off x="1060505" y="3001820"/>
            <a:ext cx="60966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XMVectorGetX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V);</a:t>
            </a:r>
          </a:p>
          <a:p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XMVectorGetY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V);</a:t>
            </a:r>
            <a:endParaRPr lang="pt-BR" dirty="0"/>
          </a:p>
          <a:p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XMVectorGetZ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V);</a:t>
            </a:r>
            <a:endParaRPr lang="pt-BR" dirty="0"/>
          </a:p>
          <a:p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XMVectorGetW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V);</a:t>
            </a:r>
            <a:endParaRPr lang="pt-BR" dirty="0"/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XMVectorSetX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dirty="0">
                <a:latin typeface="Consolas" panose="020B0609020204030204" pitchFamily="49" charset="0"/>
              </a:rPr>
              <a:t> V,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latin typeface="Consolas" panose="020B0609020204030204" pitchFamily="49" charset="0"/>
              </a:rPr>
              <a:t> x);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XMVectorSetY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dirty="0">
                <a:latin typeface="Consolas" panose="020B0609020204030204" pitchFamily="49" charset="0"/>
              </a:rPr>
              <a:t> V,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latin typeface="Consolas" panose="020B0609020204030204" pitchFamily="49" charset="0"/>
              </a:rPr>
              <a:t> x);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XMVectorSetZ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dirty="0">
                <a:latin typeface="Consolas" panose="020B0609020204030204" pitchFamily="49" charset="0"/>
              </a:rPr>
              <a:t> V,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latin typeface="Consolas" panose="020B0609020204030204" pitchFamily="49" charset="0"/>
              </a:rPr>
              <a:t> x);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XMVectorSetW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dirty="0">
                <a:latin typeface="Consolas" panose="020B0609020204030204" pitchFamily="49" charset="0"/>
              </a:rPr>
              <a:t> V,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latin typeface="Consolas" panose="020B0609020204030204" pitchFamily="49" charset="0"/>
              </a:rPr>
              <a:t> x);</a:t>
            </a:r>
          </a:p>
        </p:txBody>
      </p:sp>
    </p:spTree>
    <p:extLst>
      <p:ext uri="{BB962C8B-B14F-4D97-AF65-F5344CB8AC3E}">
        <p14:creationId xmlns:p14="http://schemas.microsoft.com/office/powerpoint/2010/main" val="1329764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F60E8-34F0-4D1C-B0FB-D4AD8A1C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6CAC8A-8220-4AF3-A930-A5C1FD41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questões de </a:t>
            </a:r>
            <a:r>
              <a:rPr lang="pt-BR" b="1" dirty="0"/>
              <a:t>eficiência</a:t>
            </a:r>
            <a:r>
              <a:rPr lang="pt-BR" dirty="0"/>
              <a:t>, </a:t>
            </a:r>
            <a:r>
              <a:rPr lang="pt-BR" dirty="0">
                <a:solidFill>
                  <a:schemeClr val="accent3"/>
                </a:solidFill>
              </a:rPr>
              <a:t>valores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XMVECTOR</a:t>
            </a:r>
            <a:r>
              <a:rPr lang="pt-BR" dirty="0">
                <a:solidFill>
                  <a:schemeClr val="accent3"/>
                </a:solidFill>
              </a:rPr>
              <a:t> </a:t>
            </a:r>
            <a:r>
              <a:rPr lang="pt-BR" dirty="0"/>
              <a:t>podem ser passados </a:t>
            </a:r>
            <a:br>
              <a:rPr lang="pt-BR" dirty="0"/>
            </a:br>
            <a:r>
              <a:rPr lang="pt-BR" dirty="0"/>
              <a:t>como </a:t>
            </a:r>
            <a:r>
              <a:rPr lang="pt-BR" dirty="0">
                <a:solidFill>
                  <a:schemeClr val="accent1"/>
                </a:solidFill>
              </a:rPr>
              <a:t>argumentos de funções</a:t>
            </a:r>
            <a:r>
              <a:rPr lang="pt-BR" dirty="0"/>
              <a:t> </a:t>
            </a:r>
            <a:r>
              <a:rPr lang="pt-BR" dirty="0">
                <a:solidFill>
                  <a:schemeClr val="accent2"/>
                </a:solidFill>
              </a:rPr>
              <a:t>em registradores</a:t>
            </a:r>
            <a:r>
              <a:rPr lang="pt-BR" dirty="0"/>
              <a:t> SSE/SSE2, em vez </a:t>
            </a:r>
            <a:br>
              <a:rPr lang="pt-BR" dirty="0"/>
            </a:br>
            <a:r>
              <a:rPr lang="pt-BR" dirty="0"/>
              <a:t>de usar a pilha</a:t>
            </a:r>
          </a:p>
          <a:p>
            <a:pPr lvl="1"/>
            <a:r>
              <a:rPr lang="pt-BR" dirty="0"/>
              <a:t>O número de argumentos é limitado pela plataforma e compilador</a:t>
            </a:r>
          </a:p>
          <a:p>
            <a:pPr lvl="1"/>
            <a:r>
              <a:rPr lang="pt-BR" dirty="0"/>
              <a:t>Para tornar o código geral, os parâmetros utilizam tipos diferentes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pt-BR" dirty="0"/>
              <a:t>Os três primeiros parâmetros devem ser do tipo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</a:p>
          <a:p>
            <a:pPr lvl="2"/>
            <a:r>
              <a:rPr lang="pt-BR" dirty="0"/>
              <a:t>O quarto deve ser do tipo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GXMVECTOR</a:t>
            </a:r>
          </a:p>
          <a:p>
            <a:pPr lvl="2"/>
            <a:r>
              <a:rPr lang="pt-BR" dirty="0"/>
              <a:t>O quinto e sexto devem ser do tipo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HXMVECTOR</a:t>
            </a:r>
          </a:p>
          <a:p>
            <a:pPr lvl="2"/>
            <a:r>
              <a:rPr lang="pt-BR" dirty="0"/>
              <a:t>Outros devem ser do tipo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CXMVECTOR</a:t>
            </a:r>
          </a:p>
        </p:txBody>
      </p:sp>
    </p:spTree>
    <p:extLst>
      <p:ext uri="{BB962C8B-B14F-4D97-AF65-F5344CB8AC3E}">
        <p14:creationId xmlns:p14="http://schemas.microsoft.com/office/powerpoint/2010/main" val="3422694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23E52-AD52-4F40-8484-981971FB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8E684-4D7E-4692-91BF-448E80E6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Vetores constantes</a:t>
            </a:r>
            <a:r>
              <a:rPr lang="pt-BR" dirty="0"/>
              <a:t> devem usar o </a:t>
            </a:r>
            <a:r>
              <a:rPr lang="pt-BR" dirty="0">
                <a:solidFill>
                  <a:schemeClr val="accent1"/>
                </a:solidFill>
              </a:rPr>
              <a:t>tipo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XMVECTORF32</a:t>
            </a:r>
          </a:p>
          <a:p>
            <a:pPr lvl="1"/>
            <a:r>
              <a:rPr lang="pt-BR" dirty="0"/>
              <a:t>Utilizado basicamente para inicializações: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É um registro com operadores de conversão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885D0A-F960-48E7-BE77-CD1D7C0A9EE7}"/>
              </a:ext>
            </a:extLst>
          </p:cNvPr>
          <p:cNvSpPr txBox="1"/>
          <p:nvPr/>
        </p:nvSpPr>
        <p:spPr>
          <a:xfrm>
            <a:off x="1386507" y="2882549"/>
            <a:ext cx="8103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static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XMVECTORF32 </a:t>
            </a:r>
            <a:r>
              <a:rPr lang="pt-BR" sz="1800" dirty="0" err="1">
                <a:latin typeface="Consolas" panose="020B0609020204030204" pitchFamily="49" charset="0"/>
              </a:rPr>
              <a:t>halfVector</a:t>
            </a:r>
            <a:r>
              <a:rPr lang="pt-BR" sz="1800" dirty="0">
                <a:latin typeface="Consolas" panose="020B0609020204030204" pitchFamily="49" charset="0"/>
              </a:rPr>
              <a:t> {0.5f, 0.5f, 0.5f, 0.5f};</a:t>
            </a:r>
          </a:p>
          <a:p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static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XMVECTORF32 </a:t>
            </a:r>
            <a:r>
              <a:rPr lang="pt-BR" sz="1800" dirty="0" err="1">
                <a:latin typeface="Consolas" panose="020B0609020204030204" pitchFamily="49" charset="0"/>
              </a:rPr>
              <a:t>zeroVector</a:t>
            </a:r>
            <a:r>
              <a:rPr lang="pt-BR" sz="1800" dirty="0">
                <a:latin typeface="Consolas" panose="020B0609020204030204" pitchFamily="49" charset="0"/>
              </a:rPr>
              <a:t> {0.0f, 0.0f, 0.0f, 0.0f};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32DA67-B6A6-499E-B0DA-15BAC89E8A42}"/>
              </a:ext>
            </a:extLst>
          </p:cNvPr>
          <p:cNvSpPr txBox="1"/>
          <p:nvPr/>
        </p:nvSpPr>
        <p:spPr>
          <a:xfrm>
            <a:off x="1386507" y="4406640"/>
            <a:ext cx="95177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__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declspec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align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(16))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XMVECTORF32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union</a:t>
            </a:r>
            <a:r>
              <a:rPr lang="pt-BR" sz="1400" dirty="0"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f[4];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400" dirty="0">
                <a:latin typeface="Consolas" panose="020B0609020204030204" pitchFamily="49" charset="0"/>
              </a:rPr>
              <a:t> v; };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inline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operator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400" dirty="0">
                <a:latin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v;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inline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operator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*()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f;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58715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A1276-645D-4A78-A48B-722DEEA6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2EAE83-52D7-4EF1-A3D2-5CCDEA79F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biblioteca define </a:t>
            </a:r>
            <a:r>
              <a:rPr lang="pt-BR" dirty="0">
                <a:solidFill>
                  <a:schemeClr val="accent3"/>
                </a:solidFill>
              </a:rPr>
              <a:t>constantes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funções</a:t>
            </a:r>
            <a:r>
              <a:rPr lang="pt-BR" dirty="0"/>
              <a:t> para </a:t>
            </a:r>
            <a:r>
              <a:rPr lang="pt-BR" dirty="0">
                <a:solidFill>
                  <a:schemeClr val="accent2"/>
                </a:solidFill>
              </a:rPr>
              <a:t>trabalhar com ângulos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B77135-ADA7-4D61-A67D-1CF1505D64CF}"/>
              </a:ext>
            </a:extLst>
          </p:cNvPr>
          <p:cNvSpPr txBox="1"/>
          <p:nvPr/>
        </p:nvSpPr>
        <p:spPr>
          <a:xfrm>
            <a:off x="1104238" y="2504868"/>
            <a:ext cx="82743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onstexpr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XM_PI        </a:t>
            </a:r>
            <a:r>
              <a:rPr lang="pt-BR" sz="1800" dirty="0">
                <a:latin typeface="Consolas" panose="020B0609020204030204" pitchFamily="49" charset="0"/>
              </a:rPr>
              <a:t>= 3.141592654f;</a:t>
            </a:r>
          </a:p>
          <a:p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onstexpr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XM_2PI       </a:t>
            </a:r>
            <a:r>
              <a:rPr lang="pt-BR" sz="1800" dirty="0">
                <a:latin typeface="Consolas" panose="020B0609020204030204" pitchFamily="49" charset="0"/>
              </a:rPr>
              <a:t>= 6.283185307f;</a:t>
            </a:r>
          </a:p>
          <a:p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onstexpr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XM_1DIVPI    </a:t>
            </a:r>
            <a:r>
              <a:rPr lang="pt-BR" sz="1800" dirty="0">
                <a:latin typeface="Consolas" panose="020B0609020204030204" pitchFamily="49" charset="0"/>
              </a:rPr>
              <a:t>= 0.318309886f;</a:t>
            </a:r>
          </a:p>
          <a:p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onstexpr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XM_1DIV2PI   </a:t>
            </a:r>
            <a:r>
              <a:rPr lang="pt-BR" sz="1800" dirty="0">
                <a:latin typeface="Consolas" panose="020B0609020204030204" pitchFamily="49" charset="0"/>
              </a:rPr>
              <a:t>= 0.159154943f;</a:t>
            </a:r>
          </a:p>
          <a:p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onstexpr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XM_PIDIV2    </a:t>
            </a:r>
            <a:r>
              <a:rPr lang="pt-BR" sz="1800" dirty="0">
                <a:latin typeface="Consolas" panose="020B0609020204030204" pitchFamily="49" charset="0"/>
              </a:rPr>
              <a:t>= 1.570796327f;</a:t>
            </a:r>
          </a:p>
          <a:p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onstexpr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XM_PIDIV4    </a:t>
            </a:r>
            <a:r>
              <a:rPr lang="pt-BR" sz="1800" dirty="0">
                <a:latin typeface="Consolas" panose="020B0609020204030204" pitchFamily="49" charset="0"/>
              </a:rPr>
              <a:t>= 0.785398163f;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inline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constexpr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XMConvertToRadians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fDegrees</a:t>
            </a:r>
            <a:r>
              <a:rPr lang="pt-BR" dirty="0">
                <a:latin typeface="Consolas" panose="020B0609020204030204" pitchFamily="49" charset="0"/>
              </a:rPr>
              <a:t>)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{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fDegrees</a:t>
            </a:r>
            <a:r>
              <a:rPr lang="pt-BR" dirty="0">
                <a:latin typeface="Consolas" panose="020B0609020204030204" pitchFamily="49" charset="0"/>
              </a:rPr>
              <a:t> * 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XM_PI</a:t>
            </a:r>
            <a:r>
              <a:rPr lang="pt-BR" dirty="0">
                <a:latin typeface="Consolas" panose="020B0609020204030204" pitchFamily="49" charset="0"/>
              </a:rPr>
              <a:t> / 180.0f); 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inline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constexpr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XMConvertToDegrees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fRadians</a:t>
            </a:r>
            <a:r>
              <a:rPr lang="pt-BR" dirty="0">
                <a:latin typeface="Consolas" panose="020B0609020204030204" pitchFamily="49" charset="0"/>
              </a:rPr>
              <a:t>)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{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fRadians</a:t>
            </a:r>
            <a:r>
              <a:rPr lang="pt-BR" dirty="0">
                <a:latin typeface="Consolas" panose="020B0609020204030204" pitchFamily="49" charset="0"/>
              </a:rPr>
              <a:t> * (180.0f /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XM_PI</a:t>
            </a:r>
            <a:r>
              <a:rPr lang="pt-BR" dirty="0">
                <a:latin typeface="Consolas" panose="020B0609020204030204" pitchFamily="49" charset="0"/>
              </a:rPr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2979018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E029D-6683-402C-B6C8-5C18F390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01E98F-FAF0-44A4-9792-5461C78F1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biblioteca fornece várias </a:t>
            </a:r>
            <a:r>
              <a:rPr lang="pt-BR" dirty="0">
                <a:solidFill>
                  <a:schemeClr val="accent3"/>
                </a:solidFill>
              </a:rPr>
              <a:t>funções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de conveniência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9D7866-F8AB-451A-A892-0ACFA28DCE0D}"/>
              </a:ext>
            </a:extLst>
          </p:cNvPr>
          <p:cNvSpPr txBox="1"/>
          <p:nvPr/>
        </p:nvSpPr>
        <p:spPr>
          <a:xfrm>
            <a:off x="973040" y="2492941"/>
            <a:ext cx="105331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vetor zero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XMVectorZero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vetor (1,1,1,1)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XMVectorSplatOne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vetor (x,y,z,w)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XMVectorSet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x,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y,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z,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w);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vetor (s,s,s,s)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XMVectorReplicate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Value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vetor (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XMVectorSplatX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vetor (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XMVectorSplatY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vetor (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z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z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z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z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XMVectorSplatZ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V);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EF63C40-14FC-41A4-AC09-7124107C8E9B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26DDF36E-86A4-4147-AC3A-816464C1A3D5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9D9A913-157D-4BD7-A5FD-2E12599450EB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595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066BB-11A3-41E4-A2CD-78334A7F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70C55-5768-4042-BA58-8079D263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/>
                </a:solidFill>
              </a:rPr>
              <a:t>operações básicas</a:t>
            </a:r>
            <a:r>
              <a:rPr lang="pt-BR" dirty="0"/>
              <a:t> são obtidas com </a:t>
            </a:r>
            <a:r>
              <a:rPr lang="pt-BR" dirty="0">
                <a:solidFill>
                  <a:schemeClr val="accent1"/>
                </a:solidFill>
              </a:rPr>
              <a:t>operadores sobrecarregados</a:t>
            </a:r>
            <a:br>
              <a:rPr lang="pt-BR" dirty="0"/>
            </a:br>
            <a:r>
              <a:rPr lang="pt-BR" dirty="0"/>
              <a:t>(soma, subtração e multiplicação por escalar)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136AD8-E447-424F-B6B8-A198518D0D6E}"/>
              </a:ext>
            </a:extLst>
          </p:cNvPr>
          <p:cNvSpPr txBox="1"/>
          <p:nvPr/>
        </p:nvSpPr>
        <p:spPr>
          <a:xfrm>
            <a:off x="988943" y="2981946"/>
            <a:ext cx="105172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V1,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V2);    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soma</a:t>
            </a:r>
          </a:p>
          <a:p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V1,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V2);    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subtração</a:t>
            </a:r>
          </a:p>
          <a:p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V, 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latin typeface="Consolas" panose="020B0609020204030204" pitchFamily="49" charset="0"/>
              </a:rPr>
              <a:t> S);          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multiplicação por escalar</a:t>
            </a:r>
          </a:p>
          <a:p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latin typeface="Consolas" panose="020B0609020204030204" pitchFamily="49" charset="0"/>
              </a:rPr>
              <a:t> S,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V);          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multiplicação por escalar</a:t>
            </a:r>
          </a:p>
          <a:p>
            <a:endParaRPr lang="pt-BR" dirty="0"/>
          </a:p>
          <a:p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800" dirty="0">
                <a:latin typeface="Consolas" panose="020B0609020204030204" pitchFamily="49" charset="0"/>
              </a:rPr>
              <a:t>&amp;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+=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800" dirty="0">
                <a:latin typeface="Consolas" panose="020B0609020204030204" pitchFamily="49" charset="0"/>
              </a:rPr>
              <a:t>&amp; V1,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V2);  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operações combinadas </a:t>
            </a:r>
          </a:p>
          <a:p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800" dirty="0">
                <a:latin typeface="Consolas" panose="020B0609020204030204" pitchFamily="49" charset="0"/>
              </a:rPr>
              <a:t>&amp;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-=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800" dirty="0">
                <a:latin typeface="Consolas" panose="020B0609020204030204" pitchFamily="49" charset="0"/>
              </a:rPr>
              <a:t>&amp; V1,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V2);  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operações combinadas</a:t>
            </a:r>
            <a:endParaRPr lang="pt-BR" dirty="0"/>
          </a:p>
          <a:p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800" dirty="0">
                <a:latin typeface="Consolas" panose="020B0609020204030204" pitchFamily="49" charset="0"/>
              </a:rPr>
              <a:t>&amp;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*=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800" dirty="0">
                <a:latin typeface="Consolas" panose="020B0609020204030204" pitchFamily="49" charset="0"/>
              </a:rPr>
              <a:t>&amp; V, 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latin typeface="Consolas" panose="020B0609020204030204" pitchFamily="49" charset="0"/>
              </a:rPr>
              <a:t> S);        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operações combinadas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446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B4D70-5A4E-4DA5-98A3-D2E99AC9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B48A3-B3F0-4F9C-B101-B7FC79F1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demais operações são obtidas com funções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D5AD2F-A550-41E7-B21A-F1859C9660D7}"/>
              </a:ext>
            </a:extLst>
          </p:cNvPr>
          <p:cNvSpPr txBox="1"/>
          <p:nvPr/>
        </p:nvSpPr>
        <p:spPr>
          <a:xfrm>
            <a:off x="973040" y="2492941"/>
            <a:ext cx="105331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comprimento do vetor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XMVector3Length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produto escalar 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XMVector3Dot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V1,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V2);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produto vetorial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XMVector3Cross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V1,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V2);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vetor normalizado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XMVector3Normalize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vetor ortogonal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XMVector3Orthogonal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ângulo entre os vetores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XMVector3AngleBetweenVectors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V1,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V2);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se os vetores são iguais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bool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XMVector3Equal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V1,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V2);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03AA52B-C15B-44A3-9BC6-15A507D7B23F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B00491FE-EF7F-44AB-8DD8-2402B720E14C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865754A-A42F-4FBD-A39C-6336AE029AD8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7255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D9CF3-E573-4A34-AB95-4BF6CEE2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C3E3E-5376-4BF8-8D00-10B6B2ACA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/>
                </a:solidFill>
              </a:rPr>
              <a:t>vetor</a:t>
            </a:r>
            <a:r>
              <a:rPr lang="pt-BR" dirty="0"/>
              <a:t> é uma </a:t>
            </a:r>
            <a:r>
              <a:rPr lang="pt-BR" dirty="0">
                <a:solidFill>
                  <a:schemeClr val="accent1"/>
                </a:solidFill>
              </a:rPr>
              <a:t>grandeza</a:t>
            </a:r>
            <a:r>
              <a:rPr lang="pt-BR" dirty="0"/>
              <a:t> que possui:</a:t>
            </a:r>
          </a:p>
          <a:p>
            <a:pPr lvl="1"/>
            <a:r>
              <a:rPr lang="pt-BR" dirty="0"/>
              <a:t>Magnitude</a:t>
            </a:r>
          </a:p>
          <a:p>
            <a:pPr lvl="1"/>
            <a:r>
              <a:rPr lang="pt-BR" dirty="0"/>
              <a:t>Direção</a:t>
            </a:r>
          </a:p>
          <a:p>
            <a:pPr lvl="1"/>
            <a:endParaRPr lang="pt-BR" dirty="0"/>
          </a:p>
          <a:p>
            <a:r>
              <a:rPr lang="pt-BR" dirty="0">
                <a:solidFill>
                  <a:schemeClr val="accent2"/>
                </a:solidFill>
              </a:rPr>
              <a:t>Exemplos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Força</a:t>
            </a:r>
          </a:p>
          <a:p>
            <a:pPr lvl="1"/>
            <a:r>
              <a:rPr lang="pt-BR" dirty="0"/>
              <a:t>Deslocamento</a:t>
            </a:r>
          </a:p>
          <a:p>
            <a:pPr lvl="1"/>
            <a:r>
              <a:rPr lang="pt-BR" dirty="0"/>
              <a:t>Velocidade</a:t>
            </a: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4395B5C-0D47-4B78-9B42-FDB59C57BD3C}"/>
              </a:ext>
            </a:extLst>
          </p:cNvPr>
          <p:cNvGrpSpPr/>
          <p:nvPr/>
        </p:nvGrpSpPr>
        <p:grpSpPr>
          <a:xfrm>
            <a:off x="4197651" y="3157561"/>
            <a:ext cx="3073916" cy="2657544"/>
            <a:chOff x="4513613" y="3453844"/>
            <a:chExt cx="3073916" cy="2657544"/>
          </a:xfrm>
        </p:grpSpPr>
        <p:sp>
          <p:nvSpPr>
            <p:cNvPr id="8" name="Triângulo Retângulo 7">
              <a:extLst>
                <a:ext uri="{FF2B5EF4-FFF2-40B4-BE49-F238E27FC236}">
                  <a16:creationId xmlns:a16="http://schemas.microsoft.com/office/drawing/2014/main" id="{4F6961F3-CBC0-4F61-B511-CFDF5468C015}"/>
                </a:ext>
              </a:extLst>
            </p:cNvPr>
            <p:cNvSpPr/>
            <p:nvPr/>
          </p:nvSpPr>
          <p:spPr>
            <a:xfrm>
              <a:off x="4513613" y="4505069"/>
              <a:ext cx="3022599" cy="1163365"/>
            </a:xfrm>
            <a:custGeom>
              <a:avLst/>
              <a:gdLst>
                <a:gd name="connsiteX0" fmla="*/ 0 w 2616200"/>
                <a:gd name="connsiteY0" fmla="*/ 1159933 h 1159933"/>
                <a:gd name="connsiteX1" fmla="*/ 0 w 2616200"/>
                <a:gd name="connsiteY1" fmla="*/ 0 h 1159933"/>
                <a:gd name="connsiteX2" fmla="*/ 2616200 w 2616200"/>
                <a:gd name="connsiteY2" fmla="*/ 1159933 h 1159933"/>
                <a:gd name="connsiteX3" fmla="*/ 0 w 2616200"/>
                <a:gd name="connsiteY3" fmla="*/ 1159933 h 1159933"/>
                <a:gd name="connsiteX0" fmla="*/ 0 w 2616200"/>
                <a:gd name="connsiteY0" fmla="*/ 1159933 h 1159933"/>
                <a:gd name="connsiteX1" fmla="*/ 0 w 2616200"/>
                <a:gd name="connsiteY1" fmla="*/ 0 h 1159933"/>
                <a:gd name="connsiteX2" fmla="*/ 2616200 w 2616200"/>
                <a:gd name="connsiteY2" fmla="*/ 1159933 h 1159933"/>
                <a:gd name="connsiteX3" fmla="*/ 1679755 w 2616200"/>
                <a:gd name="connsiteY3" fmla="*/ 1154898 h 1159933"/>
                <a:gd name="connsiteX4" fmla="*/ 0 w 2616200"/>
                <a:gd name="connsiteY4" fmla="*/ 1159933 h 1159933"/>
                <a:gd name="connsiteX0" fmla="*/ 0 w 2616200"/>
                <a:gd name="connsiteY0" fmla="*/ 1159933 h 1163365"/>
                <a:gd name="connsiteX1" fmla="*/ 0 w 2616200"/>
                <a:gd name="connsiteY1" fmla="*/ 0 h 1163365"/>
                <a:gd name="connsiteX2" fmla="*/ 2616200 w 2616200"/>
                <a:gd name="connsiteY2" fmla="*/ 1159933 h 1163365"/>
                <a:gd name="connsiteX3" fmla="*/ 2217389 w 2616200"/>
                <a:gd name="connsiteY3" fmla="*/ 1163365 h 1163365"/>
                <a:gd name="connsiteX4" fmla="*/ 0 w 2616200"/>
                <a:gd name="connsiteY4" fmla="*/ 1159933 h 1163365"/>
                <a:gd name="connsiteX0" fmla="*/ 4233 w 2616200"/>
                <a:gd name="connsiteY0" fmla="*/ 228600 h 1163365"/>
                <a:gd name="connsiteX1" fmla="*/ 0 w 2616200"/>
                <a:gd name="connsiteY1" fmla="*/ 0 h 1163365"/>
                <a:gd name="connsiteX2" fmla="*/ 2616200 w 2616200"/>
                <a:gd name="connsiteY2" fmla="*/ 1159933 h 1163365"/>
                <a:gd name="connsiteX3" fmla="*/ 2217389 w 2616200"/>
                <a:gd name="connsiteY3" fmla="*/ 1163365 h 1163365"/>
                <a:gd name="connsiteX4" fmla="*/ 4233 w 2616200"/>
                <a:gd name="connsiteY4" fmla="*/ 228600 h 1163365"/>
                <a:gd name="connsiteX0" fmla="*/ 0 w 2887134"/>
                <a:gd name="connsiteY0" fmla="*/ 105834 h 1163365"/>
                <a:gd name="connsiteX1" fmla="*/ 270934 w 2887134"/>
                <a:gd name="connsiteY1" fmla="*/ 0 h 1163365"/>
                <a:gd name="connsiteX2" fmla="*/ 2887134 w 2887134"/>
                <a:gd name="connsiteY2" fmla="*/ 1159933 h 1163365"/>
                <a:gd name="connsiteX3" fmla="*/ 2488323 w 2887134"/>
                <a:gd name="connsiteY3" fmla="*/ 1163365 h 1163365"/>
                <a:gd name="connsiteX4" fmla="*/ 0 w 2887134"/>
                <a:gd name="connsiteY4" fmla="*/ 105834 h 1163365"/>
                <a:gd name="connsiteX0" fmla="*/ 0 w 3009900"/>
                <a:gd name="connsiteY0" fmla="*/ 50801 h 1163365"/>
                <a:gd name="connsiteX1" fmla="*/ 393700 w 3009900"/>
                <a:gd name="connsiteY1" fmla="*/ 0 h 1163365"/>
                <a:gd name="connsiteX2" fmla="*/ 3009900 w 3009900"/>
                <a:gd name="connsiteY2" fmla="*/ 1159933 h 1163365"/>
                <a:gd name="connsiteX3" fmla="*/ 2611089 w 3009900"/>
                <a:gd name="connsiteY3" fmla="*/ 1163365 h 1163365"/>
                <a:gd name="connsiteX4" fmla="*/ 0 w 3009900"/>
                <a:gd name="connsiteY4" fmla="*/ 50801 h 1163365"/>
                <a:gd name="connsiteX0" fmla="*/ 0 w 3115733"/>
                <a:gd name="connsiteY0" fmla="*/ 4234 h 1163365"/>
                <a:gd name="connsiteX1" fmla="*/ 499533 w 3115733"/>
                <a:gd name="connsiteY1" fmla="*/ 0 h 1163365"/>
                <a:gd name="connsiteX2" fmla="*/ 3115733 w 3115733"/>
                <a:gd name="connsiteY2" fmla="*/ 1159933 h 1163365"/>
                <a:gd name="connsiteX3" fmla="*/ 2716922 w 3115733"/>
                <a:gd name="connsiteY3" fmla="*/ 1163365 h 1163365"/>
                <a:gd name="connsiteX4" fmla="*/ 0 w 3115733"/>
                <a:gd name="connsiteY4" fmla="*/ 4234 h 1163365"/>
                <a:gd name="connsiteX0" fmla="*/ 0 w 3047999"/>
                <a:gd name="connsiteY0" fmla="*/ 0 h 1184531"/>
                <a:gd name="connsiteX1" fmla="*/ 431799 w 3047999"/>
                <a:gd name="connsiteY1" fmla="*/ 21166 h 1184531"/>
                <a:gd name="connsiteX2" fmla="*/ 3047999 w 3047999"/>
                <a:gd name="connsiteY2" fmla="*/ 1181099 h 1184531"/>
                <a:gd name="connsiteX3" fmla="*/ 2649188 w 3047999"/>
                <a:gd name="connsiteY3" fmla="*/ 1184531 h 1184531"/>
                <a:gd name="connsiteX4" fmla="*/ 0 w 3047999"/>
                <a:gd name="connsiteY4" fmla="*/ 0 h 1184531"/>
                <a:gd name="connsiteX0" fmla="*/ 0 w 3031066"/>
                <a:gd name="connsiteY0" fmla="*/ 0 h 1167597"/>
                <a:gd name="connsiteX1" fmla="*/ 414866 w 3031066"/>
                <a:gd name="connsiteY1" fmla="*/ 4232 h 1167597"/>
                <a:gd name="connsiteX2" fmla="*/ 3031066 w 3031066"/>
                <a:gd name="connsiteY2" fmla="*/ 1164165 h 1167597"/>
                <a:gd name="connsiteX3" fmla="*/ 2632255 w 3031066"/>
                <a:gd name="connsiteY3" fmla="*/ 1167597 h 1167597"/>
                <a:gd name="connsiteX4" fmla="*/ 0 w 3031066"/>
                <a:gd name="connsiteY4" fmla="*/ 0 h 1167597"/>
                <a:gd name="connsiteX0" fmla="*/ 0 w 3022599"/>
                <a:gd name="connsiteY0" fmla="*/ 4234 h 1163365"/>
                <a:gd name="connsiteX1" fmla="*/ 406399 w 3022599"/>
                <a:gd name="connsiteY1" fmla="*/ 0 h 1163365"/>
                <a:gd name="connsiteX2" fmla="*/ 3022599 w 3022599"/>
                <a:gd name="connsiteY2" fmla="*/ 1159933 h 1163365"/>
                <a:gd name="connsiteX3" fmla="*/ 2623788 w 3022599"/>
                <a:gd name="connsiteY3" fmla="*/ 1163365 h 1163365"/>
                <a:gd name="connsiteX4" fmla="*/ 0 w 3022599"/>
                <a:gd name="connsiteY4" fmla="*/ 4234 h 116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2599" h="1163365">
                  <a:moveTo>
                    <a:pt x="0" y="4234"/>
                  </a:moveTo>
                  <a:lnTo>
                    <a:pt x="406399" y="0"/>
                  </a:lnTo>
                  <a:lnTo>
                    <a:pt x="3022599" y="1159933"/>
                  </a:lnTo>
                  <a:lnTo>
                    <a:pt x="2623788" y="1163365"/>
                  </a:lnTo>
                  <a:lnTo>
                    <a:pt x="0" y="4234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CF9E811-FAB5-4ADD-9C7A-2EA930E54420}"/>
                </a:ext>
              </a:extLst>
            </p:cNvPr>
            <p:cNvSpPr/>
            <p:nvPr/>
          </p:nvSpPr>
          <p:spPr>
            <a:xfrm rot="1479502">
              <a:off x="5341721" y="4398163"/>
              <a:ext cx="414951" cy="33738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9F1F9118-1614-48F8-A5F5-8BEADA51EC6A}"/>
                </a:ext>
              </a:extLst>
            </p:cNvPr>
            <p:cNvCxnSpPr>
              <a:cxnSpLocks/>
            </p:cNvCxnSpPr>
            <p:nvPr/>
          </p:nvCxnSpPr>
          <p:spPr>
            <a:xfrm>
              <a:off x="5563743" y="4609373"/>
              <a:ext cx="0" cy="118438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4EE58D3-784A-4FFB-AB1F-7A5FCF164098}"/>
                </a:ext>
              </a:extLst>
            </p:cNvPr>
            <p:cNvSpPr txBox="1"/>
            <p:nvPr/>
          </p:nvSpPr>
          <p:spPr>
            <a:xfrm>
              <a:off x="5808133" y="3453844"/>
              <a:ext cx="359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F</a:t>
              </a:r>
              <a:r>
                <a:rPr lang="pt-BR" sz="1400" baseline="-25000" dirty="0"/>
                <a:t>N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3EF400A-7736-4C50-B68D-C2B40C0840AA}"/>
                </a:ext>
              </a:extLst>
            </p:cNvPr>
            <p:cNvSpPr txBox="1"/>
            <p:nvPr/>
          </p:nvSpPr>
          <p:spPr>
            <a:xfrm>
              <a:off x="5418511" y="5803611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P</a:t>
              </a:r>
              <a:endParaRPr lang="pt-BR" sz="1400" baseline="-25000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28981C5-F5C0-46F2-9C80-A695737C769E}"/>
                </a:ext>
              </a:extLst>
            </p:cNvPr>
            <p:cNvSpPr/>
            <p:nvPr/>
          </p:nvSpPr>
          <p:spPr>
            <a:xfrm rot="20379789" flipV="1">
              <a:off x="5526687" y="4534371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8FDE2FF5-84BD-4CD4-A41C-A5D1F5D9D93C}"/>
                </a:ext>
              </a:extLst>
            </p:cNvPr>
            <p:cNvSpPr txBox="1"/>
            <p:nvPr/>
          </p:nvSpPr>
          <p:spPr>
            <a:xfrm rot="1390378">
              <a:off x="6837003" y="5167225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Forças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65C5D12-C30C-42A7-BC61-75CF07512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3743" y="3830128"/>
              <a:ext cx="331878" cy="743076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3B1C643A-1659-4D42-8362-CC2029FECFAE}"/>
              </a:ext>
            </a:extLst>
          </p:cNvPr>
          <p:cNvGrpSpPr/>
          <p:nvPr/>
        </p:nvGrpSpPr>
        <p:grpSpPr>
          <a:xfrm>
            <a:off x="7908130" y="4597503"/>
            <a:ext cx="3130487" cy="1282393"/>
            <a:chOff x="8089900" y="4844506"/>
            <a:chExt cx="3130487" cy="1282393"/>
          </a:xfrm>
        </p:grpSpPr>
        <p:pic>
          <p:nvPicPr>
            <p:cNvPr id="39" name="Gráfico 38" descr="Carro">
              <a:extLst>
                <a:ext uri="{FF2B5EF4-FFF2-40B4-BE49-F238E27FC236}">
                  <a16:creationId xmlns:a16="http://schemas.microsoft.com/office/drawing/2014/main" id="{1C20F1D8-A5D7-4E6F-810F-2D73357A1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38061" y="5244604"/>
              <a:ext cx="470817" cy="470817"/>
            </a:xfrm>
            <a:prstGeom prst="rect">
              <a:avLst/>
            </a:prstGeom>
          </p:spPr>
        </p:pic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79785C67-43FC-4DA1-942B-2FC21D42112D}"/>
                </a:ext>
              </a:extLst>
            </p:cNvPr>
            <p:cNvSpPr/>
            <p:nvPr/>
          </p:nvSpPr>
          <p:spPr>
            <a:xfrm>
              <a:off x="8089900" y="5617172"/>
              <a:ext cx="2997200" cy="137159"/>
            </a:xfrm>
            <a:prstGeom prst="rect">
              <a:avLst/>
            </a:prstGeom>
            <a:pattFill prst="wdUpDiag">
              <a:fgClr>
                <a:schemeClr val="bg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33695B73-8F62-4721-AA5C-ADDD94A61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9591" y="5244603"/>
              <a:ext cx="527756" cy="1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BD10432-577A-4AEB-BAD0-44EBCDE05F48}"/>
                </a:ext>
              </a:extLst>
            </p:cNvPr>
            <p:cNvSpPr txBox="1"/>
            <p:nvPr/>
          </p:nvSpPr>
          <p:spPr>
            <a:xfrm>
              <a:off x="8166572" y="4844506"/>
              <a:ext cx="1213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V</a:t>
              </a:r>
              <a:r>
                <a:rPr lang="pt-BR" sz="1400" baseline="-25000" dirty="0">
                  <a:latin typeface="Consolas" panose="020B0609020204030204" pitchFamily="49" charset="0"/>
                </a:rPr>
                <a:t>0 </a:t>
              </a:r>
              <a:r>
                <a:rPr lang="pt-BR" sz="1400" dirty="0">
                  <a:latin typeface="Consolas" panose="020B0609020204030204" pitchFamily="49" charset="0"/>
                </a:rPr>
                <a:t>= 60km/h</a:t>
              </a:r>
            </a:p>
          </p:txBody>
        </p:sp>
        <p:pic>
          <p:nvPicPr>
            <p:cNvPr id="48" name="Gráfico 47" descr="Carro">
              <a:extLst>
                <a:ext uri="{FF2B5EF4-FFF2-40B4-BE49-F238E27FC236}">
                  <a16:creationId xmlns:a16="http://schemas.microsoft.com/office/drawing/2014/main" id="{8F158F7A-E643-430F-A066-D7CD9B557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66861" y="5244604"/>
              <a:ext cx="470817" cy="470817"/>
            </a:xfrm>
            <a:prstGeom prst="rect">
              <a:avLst/>
            </a:prstGeom>
          </p:spPr>
        </p:pic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42C315EE-1E96-494B-B2B8-3021E7130B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40170" y="5240764"/>
              <a:ext cx="687788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FBD2AB4-8112-4655-AADC-40FF0BB3A7DE}"/>
                </a:ext>
              </a:extLst>
            </p:cNvPr>
            <p:cNvSpPr txBox="1"/>
            <p:nvPr/>
          </p:nvSpPr>
          <p:spPr>
            <a:xfrm>
              <a:off x="10009799" y="4864407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V</a:t>
              </a:r>
              <a:r>
                <a:rPr lang="pt-BR" sz="1400" baseline="-25000" dirty="0">
                  <a:latin typeface="Consolas" panose="020B0609020204030204" pitchFamily="49" charset="0"/>
                </a:rPr>
                <a:t>f </a:t>
              </a:r>
              <a:r>
                <a:rPr lang="pt-BR" sz="1400" dirty="0">
                  <a:latin typeface="Consolas" panose="020B0609020204030204" pitchFamily="49" charset="0"/>
                </a:rPr>
                <a:t>= 80km/h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D54E8EFF-D542-452E-9B68-10E8F4351F03}"/>
                </a:ext>
              </a:extLst>
            </p:cNvPr>
            <p:cNvSpPr txBox="1"/>
            <p:nvPr/>
          </p:nvSpPr>
          <p:spPr>
            <a:xfrm>
              <a:off x="9089595" y="5819122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Velocidade</a:t>
              </a:r>
            </a:p>
          </p:txBody>
        </p:sp>
      </p:grp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2EE5D2-7804-4116-9F19-8EF2E5D1E805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>
            <a:off x="8827108" y="5233010"/>
            <a:ext cx="1357983" cy="0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D5CD7419-E024-4A6D-B2D1-80409DCD004E}"/>
              </a:ext>
            </a:extLst>
          </p:cNvPr>
          <p:cNvGrpSpPr/>
          <p:nvPr/>
        </p:nvGrpSpPr>
        <p:grpSpPr>
          <a:xfrm>
            <a:off x="6934561" y="2521034"/>
            <a:ext cx="1707420" cy="1688239"/>
            <a:chOff x="7790575" y="2466497"/>
            <a:chExt cx="1707420" cy="1688239"/>
          </a:xfrm>
        </p:grpSpPr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374068B8-31D4-41F4-9CE3-A23F2B799583}"/>
                </a:ext>
              </a:extLst>
            </p:cNvPr>
            <p:cNvSpPr/>
            <p:nvPr/>
          </p:nvSpPr>
          <p:spPr>
            <a:xfrm rot="1905021">
              <a:off x="7790575" y="2466497"/>
              <a:ext cx="1309471" cy="1613395"/>
            </a:xfrm>
            <a:custGeom>
              <a:avLst/>
              <a:gdLst>
                <a:gd name="connsiteX0" fmla="*/ 285004 w 1309471"/>
                <a:gd name="connsiteY0" fmla="*/ 1613395 h 1613395"/>
                <a:gd name="connsiteX1" fmla="*/ 43704 w 1309471"/>
                <a:gd name="connsiteY1" fmla="*/ 1003795 h 1613395"/>
                <a:gd name="connsiteX2" fmla="*/ 1068171 w 1309471"/>
                <a:gd name="connsiteY2" fmla="*/ 914895 h 1613395"/>
                <a:gd name="connsiteX3" fmla="*/ 682937 w 1309471"/>
                <a:gd name="connsiteY3" fmla="*/ 148662 h 1613395"/>
                <a:gd name="connsiteX4" fmla="*/ 1309471 w 1309471"/>
                <a:gd name="connsiteY4" fmla="*/ 495 h 16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471" h="1613395">
                  <a:moveTo>
                    <a:pt x="285004" y="1613395"/>
                  </a:moveTo>
                  <a:cubicBezTo>
                    <a:pt x="99090" y="1366803"/>
                    <a:pt x="-86824" y="1120212"/>
                    <a:pt x="43704" y="1003795"/>
                  </a:cubicBezTo>
                  <a:cubicBezTo>
                    <a:pt x="174232" y="887378"/>
                    <a:pt x="961632" y="1057417"/>
                    <a:pt x="1068171" y="914895"/>
                  </a:cubicBezTo>
                  <a:cubicBezTo>
                    <a:pt x="1174710" y="772373"/>
                    <a:pt x="642720" y="301062"/>
                    <a:pt x="682937" y="148662"/>
                  </a:cubicBezTo>
                  <a:cubicBezTo>
                    <a:pt x="723154" y="-3738"/>
                    <a:pt x="1016312" y="-1622"/>
                    <a:pt x="1309471" y="495"/>
                  </a:cubicBez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034D5156-BCA3-4319-851E-114667600636}"/>
                </a:ext>
              </a:extLst>
            </p:cNvPr>
            <p:cNvCxnSpPr>
              <a:cxnSpLocks/>
              <a:endCxn id="33" idx="4"/>
            </p:cNvCxnSpPr>
            <p:nvPr/>
          </p:nvCxnSpPr>
          <p:spPr>
            <a:xfrm rot="1905021" flipV="1">
              <a:off x="8057068" y="2542780"/>
              <a:ext cx="1021552" cy="1611956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B480B25-32F6-46D7-9C80-3B720BCE5BA9}"/>
                </a:ext>
              </a:extLst>
            </p:cNvPr>
            <p:cNvSpPr txBox="1"/>
            <p:nvPr/>
          </p:nvSpPr>
          <p:spPr>
            <a:xfrm rot="20063287">
              <a:off x="8030927" y="3601640"/>
              <a:ext cx="1467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Deslocamento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0CF14D8B-4E2B-4376-8654-689AA42B758A}"/>
                </a:ext>
              </a:extLst>
            </p:cNvPr>
            <p:cNvSpPr txBox="1"/>
            <p:nvPr/>
          </p:nvSpPr>
          <p:spPr>
            <a:xfrm rot="20000856">
              <a:off x="8217053" y="3053464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10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5606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68DBA-B4C6-42C1-8ECE-3295E089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CC4DA7-78EA-4B4E-B927-322B57EA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Vetores</a:t>
            </a:r>
            <a:r>
              <a:rPr lang="pt-BR" dirty="0"/>
              <a:t> são usados para </a:t>
            </a:r>
            <a:r>
              <a:rPr lang="pt-BR" dirty="0">
                <a:solidFill>
                  <a:schemeClr val="accent3"/>
                </a:solidFill>
              </a:rPr>
              <a:t>modelar grandezas </a:t>
            </a:r>
            <a:r>
              <a:rPr lang="pt-BR" dirty="0"/>
              <a:t>que possuem </a:t>
            </a:r>
            <a:br>
              <a:rPr lang="pt-BR" dirty="0"/>
            </a:br>
            <a:r>
              <a:rPr lang="pt-BR" dirty="0">
                <a:solidFill>
                  <a:schemeClr val="accent1"/>
                </a:solidFill>
              </a:rPr>
              <a:t>uma magnitude e uma direção</a:t>
            </a:r>
          </a:p>
          <a:p>
            <a:pPr lvl="1"/>
            <a:r>
              <a:rPr lang="pt-BR" dirty="0"/>
              <a:t>Geometricamente é um segmento de reta direcionado</a:t>
            </a:r>
          </a:p>
          <a:p>
            <a:pPr lvl="1"/>
            <a:r>
              <a:rPr lang="pt-BR" dirty="0"/>
              <a:t>Numericamente é a posição da sua cabeça quando </a:t>
            </a:r>
            <a:br>
              <a:rPr lang="pt-BR" dirty="0"/>
            </a:br>
            <a:r>
              <a:rPr lang="pt-BR" dirty="0"/>
              <a:t>a cauda está na origem do sistema de coordenadas</a:t>
            </a:r>
          </a:p>
          <a:p>
            <a:r>
              <a:rPr lang="pt-BR" dirty="0"/>
              <a:t>Várias </a:t>
            </a:r>
            <a:r>
              <a:rPr lang="pt-BR" dirty="0">
                <a:solidFill>
                  <a:schemeClr val="accent2"/>
                </a:solidFill>
              </a:rPr>
              <a:t>operações</a:t>
            </a:r>
            <a:r>
              <a:rPr lang="pt-BR" dirty="0"/>
              <a:t> são importantes:</a:t>
            </a:r>
          </a:p>
          <a:p>
            <a:pPr lvl="1"/>
            <a:r>
              <a:rPr lang="pt-BR" dirty="0"/>
              <a:t>Adição, subtração, multiplicação por escalar</a:t>
            </a:r>
          </a:p>
          <a:p>
            <a:pPr lvl="1"/>
            <a:r>
              <a:rPr lang="pt-BR" dirty="0"/>
              <a:t>Comprimento, normalização, produto escalar e produto vetorial</a:t>
            </a:r>
          </a:p>
          <a:p>
            <a:r>
              <a:rPr lang="pt-BR" dirty="0"/>
              <a:t>A biblioteca </a:t>
            </a:r>
            <a:r>
              <a:rPr lang="pt-BR" b="1" dirty="0" err="1">
                <a:latin typeface="Consolas" panose="020B0609020204030204" pitchFamily="49" charset="0"/>
              </a:rPr>
              <a:t>DirectXMath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manipula vetores</a:t>
            </a:r>
            <a:r>
              <a:rPr lang="pt-BR" dirty="0"/>
              <a:t> de forma </a:t>
            </a:r>
            <a:r>
              <a:rPr lang="pt-BR" dirty="0">
                <a:solidFill>
                  <a:schemeClr val="accent2"/>
                </a:solidFill>
              </a:rPr>
              <a:t>eficiente</a:t>
            </a:r>
          </a:p>
        </p:txBody>
      </p:sp>
    </p:spTree>
    <p:extLst>
      <p:ext uri="{BB962C8B-B14F-4D97-AF65-F5344CB8AC3E}">
        <p14:creationId xmlns:p14="http://schemas.microsoft.com/office/powerpoint/2010/main" val="1407754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D9CF3-E573-4A34-AB95-4BF6CEE2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C3E3E-5376-4BF8-8D00-10B6B2ACA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Eles são </a:t>
            </a:r>
            <a:r>
              <a:rPr lang="pt-BR" dirty="0">
                <a:solidFill>
                  <a:schemeClr val="accent3"/>
                </a:solidFill>
              </a:rPr>
              <a:t>frequentemente usados</a:t>
            </a:r>
            <a:r>
              <a:rPr lang="pt-BR" dirty="0"/>
              <a:t> para indicar </a:t>
            </a:r>
            <a:r>
              <a:rPr lang="pt-BR" dirty="0">
                <a:solidFill>
                  <a:schemeClr val="accent1"/>
                </a:solidFill>
              </a:rPr>
              <a:t>direções puras</a:t>
            </a:r>
            <a:br>
              <a:rPr lang="pt-BR" dirty="0">
                <a:solidFill>
                  <a:schemeClr val="accent1"/>
                </a:solidFill>
              </a:rPr>
            </a:br>
            <a:endParaRPr lang="pt-BR" dirty="0"/>
          </a:p>
          <a:p>
            <a:pPr marL="742950" lvl="1" indent="-285750"/>
            <a:r>
              <a:rPr lang="pt-BR" dirty="0"/>
              <a:t>Para onde o jogador está olhando</a:t>
            </a:r>
          </a:p>
          <a:p>
            <a:pPr marL="742950" lvl="1" indent="-285750"/>
            <a:r>
              <a:rPr lang="pt-BR" dirty="0"/>
              <a:t>Face frontal de um polígono</a:t>
            </a:r>
          </a:p>
          <a:p>
            <a:pPr marL="742950" lvl="1" indent="-285750"/>
            <a:r>
              <a:rPr lang="pt-BR" dirty="0"/>
              <a:t>Direção de um raio de luz</a:t>
            </a:r>
          </a:p>
          <a:p>
            <a:pPr marL="742950" lvl="1" indent="-285750"/>
            <a:r>
              <a:rPr lang="pt-BR" dirty="0"/>
              <a:t>Direção em que um raio </a:t>
            </a:r>
            <a:br>
              <a:rPr lang="pt-BR" dirty="0"/>
            </a:br>
            <a:r>
              <a:rPr lang="pt-BR" dirty="0"/>
              <a:t>de luz reflete de uma </a:t>
            </a:r>
            <a:br>
              <a:rPr lang="pt-BR" dirty="0"/>
            </a:br>
            <a:r>
              <a:rPr lang="pt-BR" dirty="0"/>
              <a:t>superfície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A1A1204C-0B61-4635-BBAE-846AF04725F7}"/>
              </a:ext>
            </a:extLst>
          </p:cNvPr>
          <p:cNvGrpSpPr/>
          <p:nvPr/>
        </p:nvGrpSpPr>
        <p:grpSpPr>
          <a:xfrm>
            <a:off x="5926781" y="4078840"/>
            <a:ext cx="1132372" cy="1268144"/>
            <a:chOff x="5858933" y="4050117"/>
            <a:chExt cx="1282509" cy="1436283"/>
          </a:xfrm>
        </p:grpSpPr>
        <p:sp>
          <p:nvSpPr>
            <p:cNvPr id="5" name="Triângulo Retângulo 4">
              <a:extLst>
                <a:ext uri="{FF2B5EF4-FFF2-40B4-BE49-F238E27FC236}">
                  <a16:creationId xmlns:a16="http://schemas.microsoft.com/office/drawing/2014/main" id="{AD2A0171-BB87-4633-B3B0-A19C8BC36149}"/>
                </a:ext>
              </a:extLst>
            </p:cNvPr>
            <p:cNvSpPr/>
            <p:nvPr/>
          </p:nvSpPr>
          <p:spPr>
            <a:xfrm rot="19593375">
              <a:off x="5858933" y="4400325"/>
              <a:ext cx="1282509" cy="1086075"/>
            </a:xfrm>
            <a:prstGeom prst="rtTriangle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8B410430-477E-44B1-A62F-4391AA7A7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7667" y="4385255"/>
              <a:ext cx="106889" cy="856927"/>
            </a:xfrm>
            <a:prstGeom prst="straightConnector1">
              <a:avLst/>
            </a:prstGeom>
            <a:ln w="28575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41A6827-2EC8-4BA6-8F88-EEE87D8080DF}"/>
                </a:ext>
              </a:extLst>
            </p:cNvPr>
            <p:cNvSpPr/>
            <p:nvPr/>
          </p:nvSpPr>
          <p:spPr>
            <a:xfrm rot="20379789" flipV="1">
              <a:off x="6322961" y="5202748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E096B59-D259-4CF9-B03F-A4D3D68FA722}"/>
                </a:ext>
              </a:extLst>
            </p:cNvPr>
            <p:cNvSpPr txBox="1"/>
            <p:nvPr/>
          </p:nvSpPr>
          <p:spPr>
            <a:xfrm>
              <a:off x="6311642" y="4050117"/>
              <a:ext cx="338054" cy="313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N</a:t>
              </a:r>
              <a:endParaRPr lang="pt-BR" sz="1600" dirty="0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89F99A0-6BB7-4EA5-A9FA-2592ACE7232B}"/>
              </a:ext>
            </a:extLst>
          </p:cNvPr>
          <p:cNvGrpSpPr/>
          <p:nvPr/>
        </p:nvGrpSpPr>
        <p:grpSpPr>
          <a:xfrm>
            <a:off x="7065629" y="3034706"/>
            <a:ext cx="1681040" cy="1108378"/>
            <a:chOff x="5126160" y="3234212"/>
            <a:chExt cx="1681040" cy="1108378"/>
          </a:xfrm>
        </p:grpSpPr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6C6281BE-BCF1-4BE4-8FE8-EFAF946B7405}"/>
                </a:ext>
              </a:extLst>
            </p:cNvPr>
            <p:cNvCxnSpPr>
              <a:cxnSpLocks/>
            </p:cNvCxnSpPr>
            <p:nvPr/>
          </p:nvCxnSpPr>
          <p:spPr>
            <a:xfrm>
              <a:off x="5891872" y="3481317"/>
              <a:ext cx="915328" cy="0"/>
            </a:xfrm>
            <a:prstGeom prst="straightConnector1">
              <a:avLst/>
            </a:prstGeom>
            <a:ln w="28575">
              <a:headEnd w="sm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Gráfico 29" descr="Beisebol">
              <a:extLst>
                <a:ext uri="{FF2B5EF4-FFF2-40B4-BE49-F238E27FC236}">
                  <a16:creationId xmlns:a16="http://schemas.microsoft.com/office/drawing/2014/main" id="{7C2E1AF5-DCF5-4980-A335-5F46AD77E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6160" y="3234212"/>
              <a:ext cx="1108378" cy="1108378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670EC01-CA96-C249-A4E5-7C5902E887D9}"/>
              </a:ext>
            </a:extLst>
          </p:cNvPr>
          <p:cNvGrpSpPr/>
          <p:nvPr/>
        </p:nvGrpSpPr>
        <p:grpSpPr>
          <a:xfrm>
            <a:off x="7968784" y="3448990"/>
            <a:ext cx="3001848" cy="2426948"/>
            <a:chOff x="7535438" y="3528503"/>
            <a:chExt cx="3001848" cy="2426948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93140F5-93F8-4659-AC87-F0611CF34985}"/>
                </a:ext>
              </a:extLst>
            </p:cNvPr>
            <p:cNvSpPr/>
            <p:nvPr/>
          </p:nvSpPr>
          <p:spPr>
            <a:xfrm>
              <a:off x="8352114" y="5334847"/>
              <a:ext cx="506229" cy="84861"/>
            </a:xfrm>
            <a:prstGeom prst="rect">
              <a:avLst/>
            </a:prstGeom>
            <a:pattFill prst="wdUpDiag">
              <a:fgClr>
                <a:schemeClr val="bg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E96097CB-4E53-4E43-A949-7A65DA2F3B02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9111431" y="4198166"/>
              <a:ext cx="515860" cy="11366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48EE1B22-12F7-4F30-925E-5F1993F46329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9615925" y="4240635"/>
              <a:ext cx="87155" cy="10942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7DD26D05-323C-45F4-9CA2-DF8678B5FA56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8605229" y="4160156"/>
              <a:ext cx="930012" cy="1174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692F24-95EB-4094-B645-AA06C371DB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77330" y="4767937"/>
              <a:ext cx="627899" cy="546507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6FA55A0A-3296-4CDF-8C10-FB7DD1D4B0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75808" y="4784550"/>
              <a:ext cx="627899" cy="546507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FDAD97D4-A6EF-4939-9442-F76966A75A6C}"/>
                </a:ext>
              </a:extLst>
            </p:cNvPr>
            <p:cNvSpPr/>
            <p:nvPr/>
          </p:nvSpPr>
          <p:spPr>
            <a:xfrm>
              <a:off x="8859438" y="5334847"/>
              <a:ext cx="503985" cy="84861"/>
            </a:xfrm>
            <a:prstGeom prst="rect">
              <a:avLst/>
            </a:prstGeom>
            <a:pattFill prst="wdUpDiag">
              <a:fgClr>
                <a:schemeClr val="bg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D8687F8-F227-4792-A716-14BBFE870CEB}"/>
                </a:ext>
              </a:extLst>
            </p:cNvPr>
            <p:cNvSpPr/>
            <p:nvPr/>
          </p:nvSpPr>
          <p:spPr>
            <a:xfrm>
              <a:off x="9363933" y="5334847"/>
              <a:ext cx="503985" cy="84861"/>
            </a:xfrm>
            <a:prstGeom prst="rect">
              <a:avLst/>
            </a:prstGeom>
            <a:pattFill prst="wdUpDiag">
              <a:fgClr>
                <a:schemeClr val="bg1">
                  <a:lumMod val="85000"/>
                  <a:lumOff val="1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2E18315E-8F74-4368-ABF0-6ECC131FC5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1902" y="5336407"/>
              <a:ext cx="568869" cy="56869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42F4FB87-2C7E-4977-A746-A8F6ED273D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3423" y="5341109"/>
              <a:ext cx="244317" cy="614342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E5C73DA-A7AC-4093-A2FE-BD9EB04B3BC8}"/>
                </a:ext>
              </a:extLst>
            </p:cNvPr>
            <p:cNvSpPr txBox="1"/>
            <p:nvPr/>
          </p:nvSpPr>
          <p:spPr>
            <a:xfrm>
              <a:off x="7535438" y="4962848"/>
              <a:ext cx="728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Reflexão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B94B2E7-F37C-49E5-A11E-E2498B6A882C}"/>
                </a:ext>
              </a:extLst>
            </p:cNvPr>
            <p:cNvSpPr txBox="1"/>
            <p:nvPr/>
          </p:nvSpPr>
          <p:spPr>
            <a:xfrm>
              <a:off x="9703078" y="5592625"/>
              <a:ext cx="7681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Refração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27933E1-4965-4D61-82FB-1658EED0E2B3}"/>
                </a:ext>
              </a:extLst>
            </p:cNvPr>
            <p:cNvSpPr txBox="1"/>
            <p:nvPr/>
          </p:nvSpPr>
          <p:spPr>
            <a:xfrm>
              <a:off x="9953473" y="3779507"/>
              <a:ext cx="5838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/>
                <a:t>Fonte </a:t>
              </a:r>
              <a:br>
                <a:rPr lang="pt-BR" sz="1000" dirty="0"/>
              </a:br>
              <a:r>
                <a:rPr lang="pt-BR" sz="1000" dirty="0"/>
                <a:t>de Luz</a:t>
              </a:r>
            </a:p>
          </p:txBody>
        </p:sp>
        <p:pic>
          <p:nvPicPr>
            <p:cNvPr id="6" name="Gráfico 5" descr="Lanterna com preenchimento sólido">
              <a:extLst>
                <a:ext uri="{FF2B5EF4-FFF2-40B4-BE49-F238E27FC236}">
                  <a16:creationId xmlns:a16="http://schemas.microsoft.com/office/drawing/2014/main" id="{AA9C122A-8F36-9240-A291-09BEFA57F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9674488">
              <a:off x="9404586" y="3528503"/>
              <a:ext cx="741289" cy="741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8515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BD2D0-BA38-48D9-9BB5-917F4AAC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C1CA82-83A7-45D2-B6FE-37682553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localização</a:t>
            </a:r>
            <a:r>
              <a:rPr lang="pt-BR" dirty="0"/>
              <a:t> de um vetor é um </a:t>
            </a:r>
            <a:r>
              <a:rPr lang="pt-BR" b="1" dirty="0"/>
              <a:t>conceito abstrato</a:t>
            </a:r>
          </a:p>
          <a:p>
            <a:pPr lvl="1"/>
            <a:r>
              <a:rPr lang="pt-BR" dirty="0"/>
              <a:t>Não muda sua </a:t>
            </a:r>
            <a:r>
              <a:rPr lang="pt-BR" dirty="0">
                <a:solidFill>
                  <a:schemeClr val="accent1"/>
                </a:solidFill>
              </a:rPr>
              <a:t>magnitude</a:t>
            </a:r>
            <a:r>
              <a:rPr lang="pt-BR" dirty="0"/>
              <a:t> nem sua </a:t>
            </a:r>
            <a:r>
              <a:rPr lang="pt-BR" dirty="0">
                <a:solidFill>
                  <a:schemeClr val="accent2"/>
                </a:solidFill>
              </a:rPr>
              <a:t>direção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2AECA9F-D10C-4FAD-BC09-C2DD6AA1DBDF}"/>
              </a:ext>
            </a:extLst>
          </p:cNvPr>
          <p:cNvSpPr txBox="1"/>
          <p:nvPr/>
        </p:nvSpPr>
        <p:spPr>
          <a:xfrm>
            <a:off x="7407943" y="3300299"/>
            <a:ext cx="2831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Dois vetores são iguais se possuem a mesma magnitude e direção.</a:t>
            </a:r>
          </a:p>
          <a:p>
            <a:pPr algn="ctr"/>
            <a:endParaRPr lang="pt-BR" dirty="0"/>
          </a:p>
          <a:p>
            <a:pPr algn="ctr"/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u == v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873B820-D0B8-469C-95DB-BC9B64C4F9AE}"/>
              </a:ext>
            </a:extLst>
          </p:cNvPr>
          <p:cNvGrpSpPr/>
          <p:nvPr/>
        </p:nvGrpSpPr>
        <p:grpSpPr>
          <a:xfrm>
            <a:off x="1398768" y="3300299"/>
            <a:ext cx="5107756" cy="2393519"/>
            <a:chOff x="1398768" y="3300299"/>
            <a:chExt cx="5107756" cy="2393519"/>
          </a:xfrm>
        </p:grpSpPr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8EDE4704-1385-4B6B-84B1-4176641F852C}"/>
                </a:ext>
              </a:extLst>
            </p:cNvPr>
            <p:cNvCxnSpPr/>
            <p:nvPr/>
          </p:nvCxnSpPr>
          <p:spPr>
            <a:xfrm flipV="1">
              <a:off x="3196388" y="3669631"/>
              <a:ext cx="1094874" cy="221278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4298ADA6-9F6F-4282-8A21-43DCCF40B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975" y="3890909"/>
              <a:ext cx="368424" cy="1147220"/>
            </a:xfrm>
            <a:prstGeom prst="straightConnector1">
              <a:avLst/>
            </a:prstGeom>
            <a:ln w="28575"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8A4225C9-8729-43AD-BE58-0552B141B5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2838" y="3674341"/>
              <a:ext cx="368424" cy="1147220"/>
            </a:xfrm>
            <a:prstGeom prst="straightConnector1">
              <a:avLst/>
            </a:prstGeom>
            <a:ln w="28575"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0B5B2F14-31C4-44F5-B107-142D7C0689E7}"/>
                </a:ext>
              </a:extLst>
            </p:cNvPr>
            <p:cNvCxnSpPr/>
            <p:nvPr/>
          </p:nvCxnSpPr>
          <p:spPr>
            <a:xfrm flipV="1">
              <a:off x="2831975" y="4821561"/>
              <a:ext cx="1094874" cy="221278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7D83FBD-3231-4D1E-A2E0-ED7F090D7A6E}"/>
                </a:ext>
              </a:extLst>
            </p:cNvPr>
            <p:cNvSpPr txBox="1"/>
            <p:nvPr/>
          </p:nvSpPr>
          <p:spPr>
            <a:xfrm>
              <a:off x="3089108" y="348496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88CD7F8-9D7B-4A28-91D1-CD5BC31F8DEF}"/>
                </a:ext>
              </a:extLst>
            </p:cNvPr>
            <p:cNvSpPr txBox="1"/>
            <p:nvPr/>
          </p:nvSpPr>
          <p:spPr>
            <a:xfrm>
              <a:off x="4166894" y="33002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AAC9DF45-816E-46BF-A798-9A058E7EA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7407" y="5087320"/>
              <a:ext cx="2149098" cy="606498"/>
            </a:xfrm>
            <a:prstGeom prst="straightConnector1">
              <a:avLst/>
            </a:prstGeom>
            <a:ln w="28575"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ACC45BF5-F2B3-464A-AB40-D61DBB2743D8}"/>
                </a:ext>
              </a:extLst>
            </p:cNvPr>
            <p:cNvCxnSpPr>
              <a:cxnSpLocks/>
            </p:cNvCxnSpPr>
            <p:nvPr/>
          </p:nvCxnSpPr>
          <p:spPr>
            <a:xfrm>
              <a:off x="5960709" y="3408947"/>
              <a:ext cx="332874" cy="1124921"/>
            </a:xfrm>
            <a:prstGeom prst="straightConnector1">
              <a:avLst/>
            </a:prstGeom>
            <a:ln w="28575"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672906F0-9625-4BA2-A3A9-F0E4AB1FEF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6527" y="4051626"/>
              <a:ext cx="747047" cy="870283"/>
            </a:xfrm>
            <a:prstGeom prst="straightConnector1">
              <a:avLst/>
            </a:prstGeom>
            <a:ln w="28575"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1F983BB-AC10-4270-A9F0-0E54B0154D30}"/>
                </a:ext>
              </a:extLst>
            </p:cNvPr>
            <p:cNvSpPr txBox="1"/>
            <p:nvPr/>
          </p:nvSpPr>
          <p:spPr>
            <a:xfrm>
              <a:off x="1398768" y="37298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w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68D4581-7633-48DC-AEB1-4A62B4DBA50A}"/>
                </a:ext>
              </a:extLst>
            </p:cNvPr>
            <p:cNvSpPr txBox="1"/>
            <p:nvPr/>
          </p:nvSpPr>
          <p:spPr>
            <a:xfrm>
              <a:off x="5526505" y="483407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B7F1579-DFDB-45DF-92E0-662F6F4C1288}"/>
                </a:ext>
              </a:extLst>
            </p:cNvPr>
            <p:cNvSpPr txBox="1"/>
            <p:nvPr/>
          </p:nvSpPr>
          <p:spPr>
            <a:xfrm>
              <a:off x="6195220" y="44867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743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64717-C484-42B8-82B2-92724A56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50217-3973-4177-8E83-CBCA8A807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fazer </a:t>
            </a:r>
            <a:r>
              <a:rPr lang="pt-BR" dirty="0">
                <a:solidFill>
                  <a:schemeClr val="accent3"/>
                </a:solidFill>
              </a:rPr>
              <a:t>operações com vetores</a:t>
            </a:r>
            <a:r>
              <a:rPr lang="pt-BR" dirty="0"/>
              <a:t>, precisamos de uma </a:t>
            </a:r>
            <a:r>
              <a:rPr lang="pt-BR" dirty="0">
                <a:solidFill>
                  <a:schemeClr val="accent1"/>
                </a:solidFill>
              </a:rPr>
              <a:t>definição numérica</a:t>
            </a:r>
          </a:p>
          <a:p>
            <a:pPr lvl="1"/>
            <a:r>
              <a:rPr lang="pt-BR" dirty="0"/>
              <a:t>Criamos um sistema de coordenadas no espaço</a:t>
            </a:r>
          </a:p>
          <a:p>
            <a:pPr lvl="1"/>
            <a:r>
              <a:rPr lang="pt-BR" dirty="0"/>
              <a:t>Deslocamos todos para a </a:t>
            </a:r>
            <a:r>
              <a:rPr lang="pt-BR" dirty="0">
                <a:solidFill>
                  <a:schemeClr val="accent2"/>
                </a:solidFill>
              </a:rPr>
              <a:t>origem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77C88F-3F53-4450-A8B0-5B9D30D8E019}"/>
              </a:ext>
            </a:extLst>
          </p:cNvPr>
          <p:cNvSpPr txBox="1"/>
          <p:nvPr/>
        </p:nvSpPr>
        <p:spPr>
          <a:xfrm>
            <a:off x="8555021" y="3988206"/>
            <a:ext cx="2847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Assim podemos </a:t>
            </a:r>
            <a:r>
              <a:rPr lang="pt-BR" dirty="0">
                <a:solidFill>
                  <a:schemeClr val="accent3"/>
                </a:solidFill>
              </a:rPr>
              <a:t>representar</a:t>
            </a:r>
            <a:r>
              <a:rPr lang="pt-BR" dirty="0"/>
              <a:t> um </a:t>
            </a:r>
            <a:r>
              <a:rPr lang="pt-BR" dirty="0">
                <a:solidFill>
                  <a:schemeClr val="accent1"/>
                </a:solidFill>
              </a:rPr>
              <a:t>vetor</a:t>
            </a:r>
            <a:r>
              <a:rPr lang="pt-BR" dirty="0"/>
              <a:t> pela posição da sua cabeça</a:t>
            </a:r>
            <a:endParaRPr lang="pt-BR" dirty="0">
              <a:solidFill>
                <a:schemeClr val="accent2"/>
              </a:solidFill>
            </a:endParaRP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51CBA8F7-1F86-4D34-B6EF-C0C15F15A61D}"/>
              </a:ext>
            </a:extLst>
          </p:cNvPr>
          <p:cNvGrpSpPr/>
          <p:nvPr/>
        </p:nvGrpSpPr>
        <p:grpSpPr>
          <a:xfrm>
            <a:off x="2730317" y="3321096"/>
            <a:ext cx="5610454" cy="2730788"/>
            <a:chOff x="2730317" y="3321096"/>
            <a:chExt cx="5610454" cy="2730788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17863604-CA44-4BFA-AA5F-78395E3AB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817" y="4538348"/>
              <a:ext cx="368424" cy="114722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C0956DA-E00B-4125-AFFE-E45536D42AC5}"/>
                </a:ext>
              </a:extLst>
            </p:cNvPr>
            <p:cNvSpPr txBox="1"/>
            <p:nvPr/>
          </p:nvSpPr>
          <p:spPr>
            <a:xfrm>
              <a:off x="6908332" y="546328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461F597-99D6-49E0-8F33-6A2A323A594C}"/>
                </a:ext>
              </a:extLst>
            </p:cNvPr>
            <p:cNvSpPr txBox="1"/>
            <p:nvPr/>
          </p:nvSpPr>
          <p:spPr>
            <a:xfrm>
              <a:off x="5203297" y="3660812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8D94BBB7-A9C6-45C5-896C-E76DD6246FAA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5690230" y="3690428"/>
              <a:ext cx="2494088" cy="84792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8A747B24-8806-40FE-91C1-6B442C897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5894" y="3660812"/>
              <a:ext cx="368424" cy="114722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F94AA5A1-E46E-40CB-81DC-EE29C8A3F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817" y="4797308"/>
              <a:ext cx="2490077" cy="89297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E72D94A-BDAD-4465-8AD4-32F0449FD6F7}"/>
                </a:ext>
              </a:extLst>
            </p:cNvPr>
            <p:cNvSpPr txBox="1"/>
            <p:nvPr/>
          </p:nvSpPr>
          <p:spPr>
            <a:xfrm>
              <a:off x="5582950" y="41324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5DEECCB-CFC2-43B6-815D-368C3E310A82}"/>
                </a:ext>
              </a:extLst>
            </p:cNvPr>
            <p:cNvSpPr txBox="1"/>
            <p:nvPr/>
          </p:nvSpPr>
          <p:spPr>
            <a:xfrm>
              <a:off x="8027865" y="33210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4238BB0D-21E0-4D9D-8354-2AAA6A20C5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3869" y="4817559"/>
              <a:ext cx="747047" cy="870283"/>
            </a:xfrm>
            <a:prstGeom prst="straightConnector1">
              <a:avLst/>
            </a:prstGeom>
            <a:ln w="28575">
              <a:tailEnd type="stealth" w="lg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F6B884E-15B2-4E0D-81C8-B468D5AD54A9}"/>
                </a:ext>
              </a:extLst>
            </p:cNvPr>
            <p:cNvSpPr txBox="1"/>
            <p:nvPr/>
          </p:nvSpPr>
          <p:spPr>
            <a:xfrm>
              <a:off x="4326066" y="44599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w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4307D9B0-D11E-4BEB-BE7D-0FF5FC908B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8039" y="4593000"/>
              <a:ext cx="747047" cy="870283"/>
            </a:xfrm>
            <a:prstGeom prst="straightConnector1">
              <a:avLst/>
            </a:prstGeom>
            <a:ln w="19050"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D200BE51-2FBE-4ED7-8F0D-FC00DE28A6E7}"/>
                </a:ext>
              </a:extLst>
            </p:cNvPr>
            <p:cNvSpPr txBox="1"/>
            <p:nvPr/>
          </p:nvSpPr>
          <p:spPr>
            <a:xfrm>
              <a:off x="2730317" y="427527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w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237B6C1C-4096-45C5-BEC8-F92241BD2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2608" y="5645228"/>
              <a:ext cx="2826877" cy="5501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2EAD5973-8EF6-4962-A495-B4D1AF4CC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817" y="4031675"/>
              <a:ext cx="0" cy="202020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0879C80-BABC-4210-875D-B57391DA3CBA}"/>
                </a:ext>
              </a:extLst>
            </p:cNvPr>
            <p:cNvCxnSpPr>
              <a:cxnSpLocks/>
            </p:cNvCxnSpPr>
            <p:nvPr/>
          </p:nvCxnSpPr>
          <p:spPr>
            <a:xfrm>
              <a:off x="3017282" y="4590564"/>
              <a:ext cx="1566587" cy="22456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629D2223-59D0-4C82-B070-A0604E0194EB}"/>
                </a:ext>
              </a:extLst>
            </p:cNvPr>
            <p:cNvCxnSpPr>
              <a:cxnSpLocks/>
            </p:cNvCxnSpPr>
            <p:nvPr/>
          </p:nvCxnSpPr>
          <p:spPr>
            <a:xfrm>
              <a:off x="3745086" y="5463283"/>
              <a:ext cx="1602642" cy="204078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1983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64717-C484-42B8-82B2-92724A56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50217-3973-4177-8E83-CBCA8A807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</a:t>
            </a:r>
            <a:r>
              <a:rPr lang="pt-BR" dirty="0">
                <a:solidFill>
                  <a:schemeClr val="accent3"/>
                </a:solidFill>
              </a:rPr>
              <a:t>computador</a:t>
            </a:r>
            <a:r>
              <a:rPr lang="pt-BR" dirty="0"/>
              <a:t> podemos representar um vetor por </a:t>
            </a:r>
            <a:r>
              <a:rPr lang="pt-BR" dirty="0">
                <a:solidFill>
                  <a:schemeClr val="accent1"/>
                </a:solidFill>
              </a:rPr>
              <a:t>três valores 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/>
              <a:t>ponto flutuante</a:t>
            </a:r>
            <a:endParaRPr lang="pt-BR" dirty="0">
              <a:solidFill>
                <a:schemeClr val="accent2"/>
              </a:solidFill>
            </a:endParaRP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6F86F182-1E6D-4DBA-AB66-D0700CCCE539}"/>
              </a:ext>
            </a:extLst>
          </p:cNvPr>
          <p:cNvGrpSpPr/>
          <p:nvPr/>
        </p:nvGrpSpPr>
        <p:grpSpPr>
          <a:xfrm>
            <a:off x="1120689" y="3073400"/>
            <a:ext cx="3533744" cy="2407594"/>
            <a:chOff x="4102608" y="3550653"/>
            <a:chExt cx="3533744" cy="2407594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C0956DA-E00B-4125-AFFE-E45536D42AC5}"/>
                </a:ext>
              </a:extLst>
            </p:cNvPr>
            <p:cNvSpPr txBox="1"/>
            <p:nvPr/>
          </p:nvSpPr>
          <p:spPr>
            <a:xfrm>
              <a:off x="6905019" y="5444701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461F597-99D6-49E0-8F33-6A2A323A594C}"/>
                </a:ext>
              </a:extLst>
            </p:cNvPr>
            <p:cNvSpPr txBox="1"/>
            <p:nvPr/>
          </p:nvSpPr>
          <p:spPr>
            <a:xfrm>
              <a:off x="4190786" y="355065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E72D94A-BDAD-4465-8AD4-32F0449FD6F7}"/>
                </a:ext>
              </a:extLst>
            </p:cNvPr>
            <p:cNvSpPr txBox="1"/>
            <p:nvPr/>
          </p:nvSpPr>
          <p:spPr>
            <a:xfrm>
              <a:off x="6058676" y="4463300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v = (x,y,z)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237B6C1C-4096-45C5-BEC8-F92241BD2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2608" y="5645228"/>
              <a:ext cx="2826877" cy="5501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2EAD5973-8EF6-4962-A495-B4D1AF4CC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217" y="3938038"/>
              <a:ext cx="0" cy="202020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1C0F114B-DB8B-4681-A1B9-8B85FCABB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8782" y="4263189"/>
              <a:ext cx="1423993" cy="163758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2E68059-3EE8-46EF-98E7-A87FDBF64450}"/>
                </a:ext>
              </a:extLst>
            </p:cNvPr>
            <p:cNvSpPr txBox="1"/>
            <p:nvPr/>
          </p:nvSpPr>
          <p:spPr>
            <a:xfrm>
              <a:off x="5516046" y="3970461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EB7840E9-D319-4602-A912-1C6FAF673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065" y="5211690"/>
              <a:ext cx="397611" cy="46602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48CBA3-01F7-4816-AB1E-EAF23498A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9906" y="4787767"/>
              <a:ext cx="0" cy="423923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3CA61F0C-2DE1-4BD9-BA95-78C7DDA57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8463" y="5219330"/>
              <a:ext cx="1310213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17863604-CA44-4BFA-AA5F-78395E3AB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217" y="4785124"/>
              <a:ext cx="1724689" cy="91512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62E48C81-E5C4-464A-83B6-9D549DBCF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8463" y="4785124"/>
              <a:ext cx="0" cy="423923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9AC3C414-43D7-415C-B055-FCB2EDC75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216" y="4799831"/>
              <a:ext cx="397611" cy="46602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B153843-6BCE-4EE1-A3DE-03B659EE385C}"/>
              </a:ext>
            </a:extLst>
          </p:cNvPr>
          <p:cNvSpPr txBox="1"/>
          <p:nvPr/>
        </p:nvSpPr>
        <p:spPr>
          <a:xfrm>
            <a:off x="7976823" y="4465449"/>
            <a:ext cx="31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Os valores serão </a:t>
            </a:r>
            <a:r>
              <a:rPr lang="pt-BR" b="1" dirty="0"/>
              <a:t>diferentes</a:t>
            </a:r>
            <a:r>
              <a:rPr lang="pt-BR" dirty="0"/>
              <a:t> </a:t>
            </a:r>
            <a:r>
              <a:rPr lang="pt-BR" dirty="0">
                <a:solidFill>
                  <a:schemeClr val="accent2"/>
                </a:solidFill>
              </a:rPr>
              <a:t>para cada sistema de referência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/>
              <a:t>(sistema de coordenadas)</a:t>
            </a:r>
          </a:p>
        </p:txBody>
      </p: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342EE2D0-83DC-4310-BD78-2571923A1E04}"/>
              </a:ext>
            </a:extLst>
          </p:cNvPr>
          <p:cNvGrpSpPr/>
          <p:nvPr/>
        </p:nvGrpSpPr>
        <p:grpSpPr>
          <a:xfrm>
            <a:off x="5323665" y="2653415"/>
            <a:ext cx="3559786" cy="2984336"/>
            <a:chOff x="5323665" y="2653415"/>
            <a:chExt cx="3559786" cy="2984336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B46CA1C2-5BC1-4894-9BF9-B333B1B25D8F}"/>
                </a:ext>
              </a:extLst>
            </p:cNvPr>
            <p:cNvSpPr txBox="1"/>
            <p:nvPr/>
          </p:nvSpPr>
          <p:spPr>
            <a:xfrm>
              <a:off x="7305775" y="3308542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v = (x,y,z)</a:t>
              </a:r>
            </a:p>
          </p:txBody>
        </p: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89CC105B-3FC8-4C10-A2C2-6BA23E32A5EC}"/>
                </a:ext>
              </a:extLst>
            </p:cNvPr>
            <p:cNvGrpSpPr/>
            <p:nvPr/>
          </p:nvGrpSpPr>
          <p:grpSpPr>
            <a:xfrm rot="2398343">
              <a:off x="5323665" y="2653415"/>
              <a:ext cx="2546121" cy="2984336"/>
              <a:chOff x="4475779" y="2328846"/>
              <a:chExt cx="2546121" cy="2984336"/>
            </a:xfrm>
          </p:grpSpPr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A88A5B35-98D3-4D7A-B839-D57DD3BEC46B}"/>
                  </a:ext>
                </a:extLst>
              </p:cNvPr>
              <p:cNvSpPr txBox="1"/>
              <p:nvPr/>
            </p:nvSpPr>
            <p:spPr>
              <a:xfrm rot="19201657">
                <a:off x="6737848" y="4572273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CB15CD8E-D165-42C1-8CD0-FAC1E29C3364}"/>
                  </a:ext>
                </a:extLst>
              </p:cNvPr>
              <p:cNvSpPr txBox="1"/>
              <p:nvPr/>
            </p:nvSpPr>
            <p:spPr>
              <a:xfrm rot="19035669">
                <a:off x="5035655" y="232884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</a:p>
            </p:txBody>
          </p:sp>
          <p:cxnSp>
            <p:nvCxnSpPr>
              <p:cNvPr id="59" name="Conector de Seta Reta 58">
                <a:extLst>
                  <a:ext uri="{FF2B5EF4-FFF2-40B4-BE49-F238E27FC236}">
                    <a16:creationId xmlns:a16="http://schemas.microsoft.com/office/drawing/2014/main" id="{AE500BF5-E325-4CB0-8E1D-CD94D0404B9E}"/>
                  </a:ext>
                </a:extLst>
              </p:cNvPr>
              <p:cNvCxnSpPr>
                <a:cxnSpLocks/>
              </p:cNvCxnSpPr>
              <p:nvPr/>
            </p:nvCxnSpPr>
            <p:spPr>
              <a:xfrm rot="19201657">
                <a:off x="5189663" y="4207645"/>
                <a:ext cx="1372193" cy="1105537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de Seta Reta 59">
                <a:extLst>
                  <a:ext uri="{FF2B5EF4-FFF2-40B4-BE49-F238E27FC236}">
                    <a16:creationId xmlns:a16="http://schemas.microsoft.com/office/drawing/2014/main" id="{374C9CDB-BC36-4D69-9F10-A283B2BED439}"/>
                  </a:ext>
                </a:extLst>
              </p:cNvPr>
              <p:cNvCxnSpPr>
                <a:cxnSpLocks/>
              </p:cNvCxnSpPr>
              <p:nvPr/>
            </p:nvCxnSpPr>
            <p:spPr>
              <a:xfrm rot="19201657" flipV="1">
                <a:off x="4475779" y="2968762"/>
                <a:ext cx="1503377" cy="179341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de Seta Reta 60">
                <a:extLst>
                  <a:ext uri="{FF2B5EF4-FFF2-40B4-BE49-F238E27FC236}">
                    <a16:creationId xmlns:a16="http://schemas.microsoft.com/office/drawing/2014/main" id="{89FD80F1-EC7F-4F24-B180-6C407B53F9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1032" y="3340501"/>
                <a:ext cx="1423993" cy="1637584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D855E81A-42A1-42B0-95B0-DB170C6C453C}"/>
                  </a:ext>
                </a:extLst>
              </p:cNvPr>
              <p:cNvSpPr txBox="1"/>
              <p:nvPr/>
            </p:nvSpPr>
            <p:spPr>
              <a:xfrm rot="19201657">
                <a:off x="6392225" y="3041936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</a:p>
            </p:txBody>
          </p:sp>
        </p:grp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31F718F8-07BE-449E-B474-16375BD3D9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8785" y="4441084"/>
              <a:ext cx="226924" cy="191046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83CD3989-825F-4512-ADA4-E0CF6EBFC5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0854" y="3679858"/>
              <a:ext cx="794842" cy="944117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BEB18832-3494-42C6-A68D-28DDB21F7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8790" y="4627608"/>
              <a:ext cx="622064" cy="103379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00F7736C-8869-46EA-A648-6E66E15E5F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78851" y="3450026"/>
              <a:ext cx="226924" cy="191046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012B4E8C-D582-4229-A0D1-28A13B0353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9204" y="3453927"/>
              <a:ext cx="822442" cy="97690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FA3FEB64-6C43-4176-AC3B-BEE6B1960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9071" y="3443498"/>
              <a:ext cx="622064" cy="103379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80DDD546-3380-43B7-8A82-B06651D0A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2316" y="3630366"/>
              <a:ext cx="1724689" cy="91512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829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E9E4A-19E3-407B-A75E-82062695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55B1C-EECD-494A-A840-5CF83772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dirty="0">
                <a:solidFill>
                  <a:schemeClr val="accent3"/>
                </a:solidFill>
              </a:rPr>
              <a:t>computação gráfica </a:t>
            </a:r>
            <a:r>
              <a:rPr lang="pt-BR" dirty="0"/>
              <a:t>utilizamos </a:t>
            </a:r>
            <a:r>
              <a:rPr lang="pt-BR" dirty="0">
                <a:solidFill>
                  <a:schemeClr val="accent1"/>
                </a:solidFill>
              </a:rPr>
              <a:t>mais de um sistema de referência</a:t>
            </a:r>
          </a:p>
          <a:p>
            <a:pPr lvl="1"/>
            <a:r>
              <a:rPr lang="pt-BR" dirty="0"/>
              <a:t>Frequentemente </a:t>
            </a:r>
            <a:r>
              <a:rPr lang="pt-BR" dirty="0">
                <a:solidFill>
                  <a:schemeClr val="accent2"/>
                </a:solidFill>
              </a:rPr>
              <a:t>convertemos</a:t>
            </a:r>
            <a:r>
              <a:rPr lang="pt-BR" dirty="0"/>
              <a:t> as coordenadas entre os sistemas</a:t>
            </a:r>
          </a:p>
        </p:txBody>
      </p: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D3F563A3-676E-4BFC-A86A-A2CA2BC54D15}"/>
              </a:ext>
            </a:extLst>
          </p:cNvPr>
          <p:cNvGrpSpPr/>
          <p:nvPr/>
        </p:nvGrpSpPr>
        <p:grpSpPr>
          <a:xfrm>
            <a:off x="1855017" y="3061170"/>
            <a:ext cx="8462193" cy="3283609"/>
            <a:chOff x="1855017" y="3061170"/>
            <a:chExt cx="8462193" cy="3283609"/>
          </a:xfrm>
        </p:grpSpPr>
        <p:sp>
          <p:nvSpPr>
            <p:cNvPr id="39" name="Triângulo isósceles 38">
              <a:extLst>
                <a:ext uri="{FF2B5EF4-FFF2-40B4-BE49-F238E27FC236}">
                  <a16:creationId xmlns:a16="http://schemas.microsoft.com/office/drawing/2014/main" id="{6CA22B92-7853-4AF3-A25F-2F8754440673}"/>
                </a:ext>
              </a:extLst>
            </p:cNvPr>
            <p:cNvSpPr/>
            <p:nvPr/>
          </p:nvSpPr>
          <p:spPr>
            <a:xfrm rot="17992042">
              <a:off x="6167174" y="3512182"/>
              <a:ext cx="1115686" cy="2349599"/>
            </a:xfrm>
            <a:prstGeom prst="triangle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3A8F4312-2840-485F-9DF8-58A09E2C2B38}"/>
                </a:ext>
              </a:extLst>
            </p:cNvPr>
            <p:cNvGrpSpPr/>
            <p:nvPr/>
          </p:nvGrpSpPr>
          <p:grpSpPr>
            <a:xfrm>
              <a:off x="3049540" y="4155750"/>
              <a:ext cx="1693988" cy="1388156"/>
              <a:chOff x="5516437" y="3044467"/>
              <a:chExt cx="2909225" cy="2383995"/>
            </a:xfrm>
          </p:grpSpPr>
          <p:cxnSp>
            <p:nvCxnSpPr>
              <p:cNvPr id="65" name="Conector de Seta Reta 64">
                <a:extLst>
                  <a:ext uri="{FF2B5EF4-FFF2-40B4-BE49-F238E27FC236}">
                    <a16:creationId xmlns:a16="http://schemas.microsoft.com/office/drawing/2014/main" id="{0FCE451C-B513-4C76-B961-9407394857E5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de Seta Reta 65">
                <a:extLst>
                  <a:ext uri="{FF2B5EF4-FFF2-40B4-BE49-F238E27FC236}">
                    <a16:creationId xmlns:a16="http://schemas.microsoft.com/office/drawing/2014/main" id="{34A69D2E-495A-41D3-B405-3045B6CD176F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2C33DA72-3767-4098-AD6F-67E82FCC5C65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2A853F28-DE0F-4C0F-A2B8-28087851C0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B28F7C13-D575-44F9-AC78-83E1DAF81E22}"/>
                  </a:ext>
                </a:extLst>
              </p:cNvPr>
              <p:cNvCxnSpPr>
                <a:cxnSpLocks/>
                <a:stCxn id="74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B04F108E-04A8-4376-A2C4-B894A50172CE}"/>
                  </a:ext>
                </a:extLst>
              </p:cNvPr>
              <p:cNvCxnSpPr>
                <a:cxnSpLocks/>
                <a:stCxn id="75" idx="2"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D7C910D9-CDC8-4101-BFEF-660B63D563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3232EA0D-D990-49D2-B24D-3A88DA258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Agrupar 72">
                <a:extLst>
                  <a:ext uri="{FF2B5EF4-FFF2-40B4-BE49-F238E27FC236}">
                    <a16:creationId xmlns:a16="http://schemas.microsoft.com/office/drawing/2014/main" id="{5F1D103F-EC86-4EBD-9061-9713411082E9}"/>
                  </a:ext>
                </a:extLst>
              </p:cNvPr>
              <p:cNvGrpSpPr/>
              <p:nvPr/>
            </p:nvGrpSpPr>
            <p:grpSpPr>
              <a:xfrm rot="20379789">
                <a:off x="6353586" y="3424699"/>
                <a:ext cx="1234928" cy="1145725"/>
                <a:chOff x="1197971" y="3698563"/>
                <a:chExt cx="795905" cy="750175"/>
              </a:xfrm>
            </p:grpSpPr>
            <p:sp>
              <p:nvSpPr>
                <p:cNvPr id="74" name="Triângulo isósceles 73">
                  <a:extLst>
                    <a:ext uri="{FF2B5EF4-FFF2-40B4-BE49-F238E27FC236}">
                      <a16:creationId xmlns:a16="http://schemas.microsoft.com/office/drawing/2014/main" id="{3F42ABC0-5084-4427-BC90-24DBF51F50A1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Elipse 74">
                  <a:extLst>
                    <a:ext uri="{FF2B5EF4-FFF2-40B4-BE49-F238E27FC236}">
                      <a16:creationId xmlns:a16="http://schemas.microsoft.com/office/drawing/2014/main" id="{5232AEE2-2CA8-4EFC-8521-CD61E19E0A60}"/>
                    </a:ext>
                  </a:extLst>
                </p:cNvPr>
                <p:cNvSpPr/>
                <p:nvPr/>
              </p:nvSpPr>
              <p:spPr>
                <a:xfrm flipV="1">
                  <a:off x="1197971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Elipse 75">
                  <a:extLst>
                    <a:ext uri="{FF2B5EF4-FFF2-40B4-BE49-F238E27FC236}">
                      <a16:creationId xmlns:a16="http://schemas.microsoft.com/office/drawing/2014/main" id="{C96C6959-BC6E-4E5D-A31C-03AFCCA367D1}"/>
                    </a:ext>
                  </a:extLst>
                </p:cNvPr>
                <p:cNvSpPr/>
                <p:nvPr/>
              </p:nvSpPr>
              <p:spPr>
                <a:xfrm flipV="1">
                  <a:off x="1928279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8DAE8262-131C-4A11-A449-8866656C04D0}"/>
                    </a:ext>
                  </a:extLst>
                </p:cNvPr>
                <p:cNvSpPr/>
                <p:nvPr/>
              </p:nvSpPr>
              <p:spPr>
                <a:xfrm flipV="1">
                  <a:off x="1567381" y="3698563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7B34405A-4A44-4213-B978-84C490635A51}"/>
                </a:ext>
              </a:extLst>
            </p:cNvPr>
            <p:cNvSpPr txBox="1"/>
            <p:nvPr/>
          </p:nvSpPr>
          <p:spPr>
            <a:xfrm>
              <a:off x="10034761" y="5714479"/>
              <a:ext cx="28244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x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73D6AB47-0411-47EA-9DF3-AA84002153F9}"/>
                </a:ext>
              </a:extLst>
            </p:cNvPr>
            <p:cNvSpPr txBox="1"/>
            <p:nvPr/>
          </p:nvSpPr>
          <p:spPr>
            <a:xfrm>
              <a:off x="2077768" y="3061170"/>
              <a:ext cx="29527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y</a:t>
              </a:r>
            </a:p>
          </p:txBody>
        </p: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D1824F21-FE34-462D-B520-8FD6C07D9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5406" y="3458275"/>
              <a:ext cx="0" cy="26463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C979F4FE-D3CD-421F-8442-7B454FD617C4}"/>
                </a:ext>
              </a:extLst>
            </p:cNvPr>
            <p:cNvCxnSpPr>
              <a:cxnSpLocks/>
            </p:cNvCxnSpPr>
            <p:nvPr/>
          </p:nvCxnSpPr>
          <p:spPr>
            <a:xfrm>
              <a:off x="2052847" y="5907469"/>
              <a:ext cx="79935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E9503E6F-B4C5-48DE-AEBE-3C5ACE42F9EE}"/>
                </a:ext>
              </a:extLst>
            </p:cNvPr>
            <p:cNvGrpSpPr/>
            <p:nvPr/>
          </p:nvGrpSpPr>
          <p:grpSpPr>
            <a:xfrm>
              <a:off x="6399161" y="4118652"/>
              <a:ext cx="1693988" cy="1388156"/>
              <a:chOff x="5516437" y="3044467"/>
              <a:chExt cx="2909225" cy="2383995"/>
            </a:xfrm>
          </p:grpSpPr>
          <p:cxnSp>
            <p:nvCxnSpPr>
              <p:cNvPr id="52" name="Conector de Seta Reta 51">
                <a:extLst>
                  <a:ext uri="{FF2B5EF4-FFF2-40B4-BE49-F238E27FC236}">
                    <a16:creationId xmlns:a16="http://schemas.microsoft.com/office/drawing/2014/main" id="{4A878ACE-3B17-462E-9BD0-634FBBCF1753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de Seta Reta 52">
                <a:extLst>
                  <a:ext uri="{FF2B5EF4-FFF2-40B4-BE49-F238E27FC236}">
                    <a16:creationId xmlns:a16="http://schemas.microsoft.com/office/drawing/2014/main" id="{4FF842F0-3003-431A-9564-05AEF65C6AD4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1E020A54-BF5A-4F6E-A24F-882948B1F16B}"/>
                  </a:ext>
                </a:extLst>
              </p:cNvPr>
              <p:cNvCxnSpPr>
                <a:cxnSpLocks/>
                <a:stCxn id="63" idx="0"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47FB3D2F-9902-45AD-B8C7-C70DDE3B46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8F35B3C-9092-4DAB-9274-3C5F176E8FAD}"/>
                  </a:ext>
                </a:extLst>
              </p:cNvPr>
              <p:cNvCxnSpPr>
                <a:cxnSpLocks/>
                <a:stCxn id="61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98819E7E-D811-4293-853E-DDD4F6D54BC1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>
                <a:extLst>
                  <a:ext uri="{FF2B5EF4-FFF2-40B4-BE49-F238E27FC236}">
                    <a16:creationId xmlns:a16="http://schemas.microsoft.com/office/drawing/2014/main" id="{EB90210E-C353-4497-8EAA-C1D3883F0F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>
                <a:extLst>
                  <a:ext uri="{FF2B5EF4-FFF2-40B4-BE49-F238E27FC236}">
                    <a16:creationId xmlns:a16="http://schemas.microsoft.com/office/drawing/2014/main" id="{5147ACB6-282C-4D57-BFED-DA60348D5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Agrupar 59">
                <a:extLst>
                  <a:ext uri="{FF2B5EF4-FFF2-40B4-BE49-F238E27FC236}">
                    <a16:creationId xmlns:a16="http://schemas.microsoft.com/office/drawing/2014/main" id="{8D267045-2893-474D-A618-ABE3469FBC43}"/>
                  </a:ext>
                </a:extLst>
              </p:cNvPr>
              <p:cNvGrpSpPr/>
              <p:nvPr/>
            </p:nvGrpSpPr>
            <p:grpSpPr>
              <a:xfrm rot="20379789">
                <a:off x="6353586" y="3424699"/>
                <a:ext cx="1234928" cy="1145725"/>
                <a:chOff x="1197971" y="3698563"/>
                <a:chExt cx="795905" cy="750175"/>
              </a:xfrm>
            </p:grpSpPr>
            <p:sp>
              <p:nvSpPr>
                <p:cNvPr id="61" name="Triângulo isósceles 60">
                  <a:extLst>
                    <a:ext uri="{FF2B5EF4-FFF2-40B4-BE49-F238E27FC236}">
                      <a16:creationId xmlns:a16="http://schemas.microsoft.com/office/drawing/2014/main" id="{F8CAE82F-13E9-4C7C-9DE7-E02E2EE42A6D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DBFBBF9B-5E3C-4D43-A663-D840ED9E6441}"/>
                    </a:ext>
                  </a:extLst>
                </p:cNvPr>
                <p:cNvSpPr/>
                <p:nvPr/>
              </p:nvSpPr>
              <p:spPr>
                <a:xfrm flipV="1">
                  <a:off x="1197971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B3080588-BDDC-46B6-9EB9-EF545040532E}"/>
                    </a:ext>
                  </a:extLst>
                </p:cNvPr>
                <p:cNvSpPr/>
                <p:nvPr/>
              </p:nvSpPr>
              <p:spPr>
                <a:xfrm flipV="1">
                  <a:off x="1928279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3DFA375-A5A9-4239-AF82-3B32F870E418}"/>
                    </a:ext>
                  </a:extLst>
                </p:cNvPr>
                <p:cNvSpPr/>
                <p:nvPr/>
              </p:nvSpPr>
              <p:spPr>
                <a:xfrm flipV="1">
                  <a:off x="1567381" y="3698563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24BAA6C-AE2F-4FC9-8D20-4013198B93EE}"/>
                </a:ext>
              </a:extLst>
            </p:cNvPr>
            <p:cNvSpPr txBox="1"/>
            <p:nvPr/>
          </p:nvSpPr>
          <p:spPr>
            <a:xfrm>
              <a:off x="6756089" y="5302819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Local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843C010-365E-4671-8CED-A1773794F9C8}"/>
                </a:ext>
              </a:extLst>
            </p:cNvPr>
            <p:cNvSpPr txBox="1"/>
            <p:nvPr/>
          </p:nvSpPr>
          <p:spPr>
            <a:xfrm>
              <a:off x="5261882" y="603700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Global</a:t>
              </a:r>
            </a:p>
          </p:txBody>
        </p: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38DB52F6-EA84-4846-8217-58A4EF41BB55}"/>
                </a:ext>
              </a:extLst>
            </p:cNvPr>
            <p:cNvGrpSpPr/>
            <p:nvPr/>
          </p:nvGrpSpPr>
          <p:grpSpPr>
            <a:xfrm rot="1765231">
              <a:off x="5398373" y="3536005"/>
              <a:ext cx="1058542" cy="881781"/>
              <a:chOff x="9364569" y="2377568"/>
              <a:chExt cx="1058542" cy="881781"/>
            </a:xfrm>
          </p:grpSpPr>
          <p:cxnSp>
            <p:nvCxnSpPr>
              <p:cNvPr id="49" name="Conector de Seta Reta 48">
                <a:extLst>
                  <a:ext uri="{FF2B5EF4-FFF2-40B4-BE49-F238E27FC236}">
                    <a16:creationId xmlns:a16="http://schemas.microsoft.com/office/drawing/2014/main" id="{45508269-3639-4D34-A6C6-1280C2E354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06766" y="2377568"/>
                <a:ext cx="0" cy="821287"/>
              </a:xfrm>
              <a:prstGeom prst="straightConnector1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de Seta Reta 49">
                <a:extLst>
                  <a:ext uri="{FF2B5EF4-FFF2-40B4-BE49-F238E27FC236}">
                    <a16:creationId xmlns:a16="http://schemas.microsoft.com/office/drawing/2014/main" id="{FCBE6091-034A-4EA1-A7C3-DC02AE1D2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2967" y="3033978"/>
                <a:ext cx="900144" cy="0"/>
              </a:xfrm>
              <a:prstGeom prst="straightConnector1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Gráfico 50" descr="Câmera de vídeo">
                <a:extLst>
                  <a:ext uri="{FF2B5EF4-FFF2-40B4-BE49-F238E27FC236}">
                    <a16:creationId xmlns:a16="http://schemas.microsoft.com/office/drawing/2014/main" id="{A11ADC06-6045-4D37-90E4-13E1AD0FE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364569" y="2660108"/>
                <a:ext cx="599241" cy="599241"/>
              </a:xfrm>
              <a:prstGeom prst="rect">
                <a:avLst/>
              </a:prstGeom>
            </p:spPr>
          </p:pic>
        </p:grp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4EB64DCE-5606-45CC-97B0-8E7CB3729231}"/>
                </a:ext>
              </a:extLst>
            </p:cNvPr>
            <p:cNvSpPr txBox="1"/>
            <p:nvPr/>
          </p:nvSpPr>
          <p:spPr>
            <a:xfrm>
              <a:off x="4142928" y="534133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10</a:t>
              </a:r>
              <a:endParaRPr lang="pt-BR" dirty="0"/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EDBF78B2-56AE-42F7-93CB-991CDBAA373E}"/>
                </a:ext>
              </a:extLst>
            </p:cNvPr>
            <p:cNvSpPr txBox="1"/>
            <p:nvPr/>
          </p:nvSpPr>
          <p:spPr>
            <a:xfrm>
              <a:off x="2943487" y="47417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5</a:t>
              </a:r>
              <a:endParaRPr lang="pt-BR" dirty="0"/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EB5AEF15-737E-42A2-9B0A-03F672BA5CDC}"/>
                </a:ext>
              </a:extLst>
            </p:cNvPr>
            <p:cNvSpPr txBox="1"/>
            <p:nvPr/>
          </p:nvSpPr>
          <p:spPr>
            <a:xfrm>
              <a:off x="3035821" y="595407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20</a:t>
              </a:r>
              <a:endParaRPr lang="pt-BR" dirty="0"/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58F87161-E751-4331-9685-26E6237FC52D}"/>
                </a:ext>
              </a:extLst>
            </p:cNvPr>
            <p:cNvSpPr txBox="1"/>
            <p:nvPr/>
          </p:nvSpPr>
          <p:spPr>
            <a:xfrm>
              <a:off x="1855017" y="5211321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12</a:t>
              </a:r>
              <a:endParaRPr lang="pt-BR" dirty="0"/>
            </a:p>
          </p:txBody>
        </p: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6E1FC874-1C7D-4849-B59E-C06D8C0B9EB6}"/>
                </a:ext>
              </a:extLst>
            </p:cNvPr>
            <p:cNvCxnSpPr>
              <a:cxnSpLocks/>
            </p:cNvCxnSpPr>
            <p:nvPr/>
          </p:nvCxnSpPr>
          <p:spPr>
            <a:xfrm>
              <a:off x="3223904" y="5543906"/>
              <a:ext cx="0" cy="444016"/>
            </a:xfrm>
            <a:prstGeom prst="line">
              <a:avLst/>
            </a:prstGeom>
            <a:ln w="6350"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1883BC8A-B9E5-4852-B644-2CEE40C88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4545" y="5346169"/>
              <a:ext cx="894995" cy="0"/>
            </a:xfrm>
            <a:prstGeom prst="line">
              <a:avLst/>
            </a:prstGeom>
            <a:ln w="6350"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B1592326-63D0-4A19-A7BA-2F4B86E00DBF}"/>
                </a:ext>
              </a:extLst>
            </p:cNvPr>
            <p:cNvSpPr txBox="1"/>
            <p:nvPr/>
          </p:nvSpPr>
          <p:spPr>
            <a:xfrm>
              <a:off x="3388972" y="5329355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Local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F7E95D63-D432-4F40-8652-1FBBC2D80872}"/>
                </a:ext>
              </a:extLst>
            </p:cNvPr>
            <p:cNvSpPr txBox="1"/>
            <p:nvPr/>
          </p:nvSpPr>
          <p:spPr>
            <a:xfrm>
              <a:off x="4542353" y="3480444"/>
              <a:ext cx="917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Câmera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548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12488</TotalTime>
  <Words>3491</Words>
  <Application>Microsoft Office PowerPoint</Application>
  <PresentationFormat>Widescreen</PresentationFormat>
  <Paragraphs>548</Paragraphs>
  <Slides>40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8" baseType="lpstr">
      <vt:lpstr>-apple-system</vt:lpstr>
      <vt:lpstr>Arial</vt:lpstr>
      <vt:lpstr>Calibri</vt:lpstr>
      <vt:lpstr>Cambria Math</vt:lpstr>
      <vt:lpstr>Century Gothic</vt:lpstr>
      <vt:lpstr>Consolas</vt:lpstr>
      <vt:lpstr>Verdana</vt:lpstr>
      <vt:lpstr>Trilha de Vapor</vt:lpstr>
      <vt:lpstr>Álgebra Vetorial</vt:lpstr>
      <vt:lpstr>Introdução</vt:lpstr>
      <vt:lpstr>Introdução</vt:lpstr>
      <vt:lpstr>Vetores</vt:lpstr>
      <vt:lpstr>Vetores</vt:lpstr>
      <vt:lpstr>vetores</vt:lpstr>
      <vt:lpstr>Vetores</vt:lpstr>
      <vt:lpstr>Vetores</vt:lpstr>
      <vt:lpstr>Vetores</vt:lpstr>
      <vt:lpstr>Vetores</vt:lpstr>
      <vt:lpstr>Operações Básicas</vt:lpstr>
      <vt:lpstr>Operações Básicas</vt:lpstr>
      <vt:lpstr>Operações Básicas</vt:lpstr>
      <vt:lpstr>Operações Básicas</vt:lpstr>
      <vt:lpstr>Operações Básicas</vt:lpstr>
      <vt:lpstr>Operações Básicas</vt:lpstr>
      <vt:lpstr>Comprimento</vt:lpstr>
      <vt:lpstr>Vetor unitário</vt:lpstr>
      <vt:lpstr>Vetor Unitário</vt:lpstr>
      <vt:lpstr>Produto escalar</vt:lpstr>
      <vt:lpstr>Produto escalar</vt:lpstr>
      <vt:lpstr>Produto escalar</vt:lpstr>
      <vt:lpstr>Produto vetorial</vt:lpstr>
      <vt:lpstr>Produto vetorial</vt:lpstr>
      <vt:lpstr>Produto Vetorial</vt:lpstr>
      <vt:lpstr>Pontos</vt:lpstr>
      <vt:lpstr>DirectX Math</vt:lpstr>
      <vt:lpstr>DirectX Math</vt:lpstr>
      <vt:lpstr>DirectX Math</vt:lpstr>
      <vt:lpstr>DirectX Math</vt:lpstr>
      <vt:lpstr>DirectX Math</vt:lpstr>
      <vt:lpstr>DirectX Math</vt:lpstr>
      <vt:lpstr>DirectX Math</vt:lpstr>
      <vt:lpstr>DirectX Math</vt:lpstr>
      <vt:lpstr>DirectX Math</vt:lpstr>
      <vt:lpstr>DirectX Math</vt:lpstr>
      <vt:lpstr>DirectX Math</vt:lpstr>
      <vt:lpstr>DirectX Math</vt:lpstr>
      <vt:lpstr>DirectX Math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32</cp:revision>
  <dcterms:created xsi:type="dcterms:W3CDTF">2019-12-22T00:56:25Z</dcterms:created>
  <dcterms:modified xsi:type="dcterms:W3CDTF">2021-08-25T16:26:14Z</dcterms:modified>
</cp:coreProperties>
</file>