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2"/>
  </p:notesMasterIdLst>
  <p:sldIdLst>
    <p:sldId id="417" r:id="rId2"/>
    <p:sldId id="508" r:id="rId3"/>
    <p:sldId id="547" r:id="rId4"/>
    <p:sldId id="472" r:id="rId5"/>
    <p:sldId id="510" r:id="rId6"/>
    <p:sldId id="511" r:id="rId7"/>
    <p:sldId id="512" r:id="rId8"/>
    <p:sldId id="515" r:id="rId9"/>
    <p:sldId id="513" r:id="rId10"/>
    <p:sldId id="516" r:id="rId11"/>
    <p:sldId id="514" r:id="rId12"/>
    <p:sldId id="517" r:id="rId13"/>
    <p:sldId id="518" r:id="rId14"/>
    <p:sldId id="519" r:id="rId15"/>
    <p:sldId id="520" r:id="rId16"/>
    <p:sldId id="522" r:id="rId17"/>
    <p:sldId id="523" r:id="rId18"/>
    <p:sldId id="524" r:id="rId19"/>
    <p:sldId id="521" r:id="rId20"/>
    <p:sldId id="525" r:id="rId21"/>
    <p:sldId id="526" r:id="rId22"/>
    <p:sldId id="527" r:id="rId23"/>
    <p:sldId id="529" r:id="rId24"/>
    <p:sldId id="528" r:id="rId25"/>
    <p:sldId id="530" r:id="rId26"/>
    <p:sldId id="531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3" r:id="rId37"/>
    <p:sldId id="545" r:id="rId38"/>
    <p:sldId id="505" r:id="rId39"/>
    <p:sldId id="546" r:id="rId40"/>
    <p:sldId id="47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2C587-CC38-494F-9741-F793E4243BED}" v="4168" dt="2021-09-01T07:03:25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096" autoAdjust="0"/>
  </p:normalViewPr>
  <p:slideViewPr>
    <p:cSldViewPr snapToGrid="0">
      <p:cViewPr varScale="1">
        <p:scale>
          <a:sx n="160" d="100"/>
          <a:sy n="160" d="100"/>
        </p:scale>
        <p:origin x="3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9A2C587-CC38-494F-9741-F793E4243BED}"/>
    <pc:docChg chg="undo redo custSel addSld delSld modSld sldOrd modMainMaster">
      <pc:chgData name="Judson Santiago" userId="ebb108da2f256286" providerId="LiveId" clId="{79A2C587-CC38-494F-9741-F793E4243BED}" dt="2021-09-01T07:19:27.902" v="23714" actId="6549"/>
      <pc:docMkLst>
        <pc:docMk/>
      </pc:docMkLst>
      <pc:sldChg chg="modSp add del mod">
        <pc:chgData name="Judson Santiago" userId="ebb108da2f256286" providerId="LiveId" clId="{79A2C587-CC38-494F-9741-F793E4243BED}" dt="2021-08-25T01:03:12.894" v="49" actId="47"/>
        <pc:sldMkLst>
          <pc:docMk/>
          <pc:sldMk cId="3242534635" sldId="417"/>
        </pc:sldMkLst>
        <pc:spChg chg="mod">
          <ac:chgData name="Judson Santiago" userId="ebb108da2f256286" providerId="LiveId" clId="{79A2C587-CC38-494F-9741-F793E4243BED}" dt="2021-08-25T01:02:45.230" v="8" actId="20577"/>
          <ac:spMkLst>
            <pc:docMk/>
            <pc:sldMk cId="3242534635" sldId="417"/>
            <ac:spMk id="2" creationId="{8A4882BD-45BC-4EE6-8C6F-5DA5BFD95B1C}"/>
          </ac:spMkLst>
        </pc:spChg>
      </pc:sldChg>
      <pc:sldChg chg="addSp modSp add del mod modTransition">
        <pc:chgData name="Judson Santiago" userId="ebb108da2f256286" providerId="LiveId" clId="{79A2C587-CC38-494F-9741-F793E4243BED}" dt="2021-09-01T07:19:27.902" v="23714" actId="6549"/>
        <pc:sldMkLst>
          <pc:docMk/>
          <pc:sldMk cId="1407754642" sldId="470"/>
        </pc:sldMkLst>
        <pc:spChg chg="mod">
          <ac:chgData name="Judson Santiago" userId="ebb108da2f256286" providerId="LiveId" clId="{79A2C587-CC38-494F-9741-F793E4243BED}" dt="2021-09-01T07:19:27.902" v="23714" actId="6549"/>
          <ac:spMkLst>
            <pc:docMk/>
            <pc:sldMk cId="1407754642" sldId="470"/>
            <ac:spMk id="3" creationId="{D7CC4DA7-78EA-4B4E-B927-322B57EA5F78}"/>
          </ac:spMkLst>
        </pc:spChg>
        <pc:spChg chg="add mod">
          <ac:chgData name="Judson Santiago" userId="ebb108da2f256286" providerId="LiveId" clId="{79A2C587-CC38-494F-9741-F793E4243BED}" dt="2021-09-01T03:22:27.011" v="21523" actId="1036"/>
          <ac:spMkLst>
            <pc:docMk/>
            <pc:sldMk cId="1407754642" sldId="470"/>
            <ac:spMk id="5" creationId="{E5C990AD-919E-4974-AF6A-C78A07132141}"/>
          </ac:spMkLst>
        </pc:spChg>
        <pc:spChg chg="add mod">
          <ac:chgData name="Judson Santiago" userId="ebb108da2f256286" providerId="LiveId" clId="{79A2C587-CC38-494F-9741-F793E4243BED}" dt="2021-09-01T03:22:27.011" v="21523" actId="1036"/>
          <ac:spMkLst>
            <pc:docMk/>
            <pc:sldMk cId="1407754642" sldId="470"/>
            <ac:spMk id="7" creationId="{896D5B06-6EBC-4D84-A8AE-DBCFD1C654AD}"/>
          </ac:spMkLst>
        </pc:spChg>
        <pc:spChg chg="add mod">
          <ac:chgData name="Judson Santiago" userId="ebb108da2f256286" providerId="LiveId" clId="{79A2C587-CC38-494F-9741-F793E4243BED}" dt="2021-09-01T03:22:46.042" v="21529" actId="1036"/>
          <ac:spMkLst>
            <pc:docMk/>
            <pc:sldMk cId="1407754642" sldId="470"/>
            <ac:spMk id="8" creationId="{B7E0F583-29CD-4B57-8D0C-186FD484FE44}"/>
          </ac:spMkLst>
        </pc:spChg>
      </pc:sldChg>
      <pc:sldChg chg="del">
        <pc:chgData name="Judson Santiago" userId="ebb108da2f256286" providerId="LiveId" clId="{79A2C587-CC38-494F-9741-F793E4243BED}" dt="2021-08-25T01:03:06.068" v="9" actId="47"/>
        <pc:sldMkLst>
          <pc:docMk/>
          <pc:sldMk cId="3494662901" sldId="471"/>
        </pc:sldMkLst>
      </pc:sldChg>
      <pc:sldChg chg="delSp modSp add del mod modTransition">
        <pc:chgData name="Judson Santiago" userId="ebb108da2f256286" providerId="LiveId" clId="{79A2C587-CC38-494F-9741-F793E4243BED}" dt="2021-09-01T04:11:48.228" v="22543"/>
        <pc:sldMkLst>
          <pc:docMk/>
          <pc:sldMk cId="1230921466" sldId="472"/>
        </pc:sldMkLst>
        <pc:spChg chg="mod">
          <ac:chgData name="Judson Santiago" userId="ebb108da2f256286" providerId="LiveId" clId="{79A2C587-CC38-494F-9741-F793E4243BED}" dt="2021-08-29T04:25:51.299" v="1774" actId="20577"/>
          <ac:spMkLst>
            <pc:docMk/>
            <pc:sldMk cId="1230921466" sldId="472"/>
            <ac:spMk id="2" creationId="{D202A099-791A-4572-A3E2-579C0EC91A6B}"/>
          </ac:spMkLst>
        </pc:spChg>
        <pc:spChg chg="mod">
          <ac:chgData name="Judson Santiago" userId="ebb108da2f256286" providerId="LiveId" clId="{79A2C587-CC38-494F-9741-F793E4243BED}" dt="2021-09-01T04:11:00.962" v="22542" actId="6549"/>
          <ac:spMkLst>
            <pc:docMk/>
            <pc:sldMk cId="1230921466" sldId="472"/>
            <ac:spMk id="3" creationId="{5088418E-D0F7-4F34-B0A3-8BF55C79E570}"/>
          </ac:spMkLst>
        </pc:spChg>
        <pc:spChg chg="del">
          <ac:chgData name="Judson Santiago" userId="ebb108da2f256286" providerId="LiveId" clId="{79A2C587-CC38-494F-9741-F793E4243BED}" dt="2021-08-29T04:17:53.868" v="1580" actId="478"/>
          <ac:spMkLst>
            <pc:docMk/>
            <pc:sldMk cId="1230921466" sldId="472"/>
            <ac:spMk id="27" creationId="{9631D454-F079-4958-A917-71EA30C08BF6}"/>
          </ac:spMkLst>
        </pc:spChg>
        <pc:spChg chg="del">
          <ac:chgData name="Judson Santiago" userId="ebb108da2f256286" providerId="LiveId" clId="{79A2C587-CC38-494F-9741-F793E4243BED}" dt="2021-08-29T04:17:53.868" v="1580" actId="478"/>
          <ac:spMkLst>
            <pc:docMk/>
            <pc:sldMk cId="1230921466" sldId="472"/>
            <ac:spMk id="29" creationId="{DD387EDC-CCDA-473E-8749-E7AC985BECEC}"/>
          </ac:spMkLst>
        </pc:spChg>
        <pc:grpChg chg="del">
          <ac:chgData name="Judson Santiago" userId="ebb108da2f256286" providerId="LiveId" clId="{79A2C587-CC38-494F-9741-F793E4243BED}" dt="2021-08-29T04:17:53.868" v="1580" actId="478"/>
          <ac:grpSpMkLst>
            <pc:docMk/>
            <pc:sldMk cId="1230921466" sldId="472"/>
            <ac:grpSpMk id="26" creationId="{6D4714C3-DA50-47BB-9A5D-0D275AF949E4}"/>
          </ac:grpSpMkLst>
        </pc:grpChg>
      </pc:sldChg>
      <pc:sldChg chg="del">
        <pc:chgData name="Judson Santiago" userId="ebb108da2f256286" providerId="LiveId" clId="{79A2C587-CC38-494F-9741-F793E4243BED}" dt="2021-08-25T01:03:06.605" v="11" actId="47"/>
        <pc:sldMkLst>
          <pc:docMk/>
          <pc:sldMk cId="2215606017" sldId="473"/>
        </pc:sldMkLst>
      </pc:sldChg>
      <pc:sldChg chg="del">
        <pc:chgData name="Judson Santiago" userId="ebb108da2f256286" providerId="LiveId" clId="{79A2C587-CC38-494F-9741-F793E4243BED}" dt="2021-08-25T01:03:06.637" v="12" actId="47"/>
        <pc:sldMkLst>
          <pc:docMk/>
          <pc:sldMk cId="1018515161" sldId="474"/>
        </pc:sldMkLst>
      </pc:sldChg>
      <pc:sldChg chg="del">
        <pc:chgData name="Judson Santiago" userId="ebb108da2f256286" providerId="LiveId" clId="{79A2C587-CC38-494F-9741-F793E4243BED}" dt="2021-08-25T01:03:06.669" v="13" actId="47"/>
        <pc:sldMkLst>
          <pc:docMk/>
          <pc:sldMk cId="1308743285" sldId="475"/>
        </pc:sldMkLst>
      </pc:sldChg>
      <pc:sldChg chg="del">
        <pc:chgData name="Judson Santiago" userId="ebb108da2f256286" providerId="LiveId" clId="{79A2C587-CC38-494F-9741-F793E4243BED}" dt="2021-08-25T01:03:06.700" v="14" actId="47"/>
        <pc:sldMkLst>
          <pc:docMk/>
          <pc:sldMk cId="3141983934" sldId="476"/>
        </pc:sldMkLst>
      </pc:sldChg>
      <pc:sldChg chg="del">
        <pc:chgData name="Judson Santiago" userId="ebb108da2f256286" providerId="LiveId" clId="{79A2C587-CC38-494F-9741-F793E4243BED}" dt="2021-08-25T01:03:06.733" v="15" actId="47"/>
        <pc:sldMkLst>
          <pc:docMk/>
          <pc:sldMk cId="1673829536" sldId="477"/>
        </pc:sldMkLst>
      </pc:sldChg>
      <pc:sldChg chg="del">
        <pc:chgData name="Judson Santiago" userId="ebb108da2f256286" providerId="LiveId" clId="{79A2C587-CC38-494F-9741-F793E4243BED}" dt="2021-08-25T01:03:06.765" v="16" actId="47"/>
        <pc:sldMkLst>
          <pc:docMk/>
          <pc:sldMk cId="2559548050" sldId="478"/>
        </pc:sldMkLst>
      </pc:sldChg>
      <pc:sldChg chg="del">
        <pc:chgData name="Judson Santiago" userId="ebb108da2f256286" providerId="LiveId" clId="{79A2C587-CC38-494F-9741-F793E4243BED}" dt="2021-08-25T01:03:06.796" v="17" actId="47"/>
        <pc:sldMkLst>
          <pc:docMk/>
          <pc:sldMk cId="3800534750" sldId="479"/>
        </pc:sldMkLst>
      </pc:sldChg>
      <pc:sldChg chg="del">
        <pc:chgData name="Judson Santiago" userId="ebb108da2f256286" providerId="LiveId" clId="{79A2C587-CC38-494F-9741-F793E4243BED}" dt="2021-08-25T01:03:06.828" v="18" actId="47"/>
        <pc:sldMkLst>
          <pc:docMk/>
          <pc:sldMk cId="86818156" sldId="480"/>
        </pc:sldMkLst>
      </pc:sldChg>
      <pc:sldChg chg="del">
        <pc:chgData name="Judson Santiago" userId="ebb108da2f256286" providerId="LiveId" clId="{79A2C587-CC38-494F-9741-F793E4243BED}" dt="2021-08-25T01:03:06.859" v="19" actId="47"/>
        <pc:sldMkLst>
          <pc:docMk/>
          <pc:sldMk cId="2537020355" sldId="481"/>
        </pc:sldMkLst>
      </pc:sldChg>
      <pc:sldChg chg="del">
        <pc:chgData name="Judson Santiago" userId="ebb108da2f256286" providerId="LiveId" clId="{79A2C587-CC38-494F-9741-F793E4243BED}" dt="2021-08-25T01:03:06.890" v="20" actId="47"/>
        <pc:sldMkLst>
          <pc:docMk/>
          <pc:sldMk cId="3799178741" sldId="482"/>
        </pc:sldMkLst>
      </pc:sldChg>
      <pc:sldChg chg="del">
        <pc:chgData name="Judson Santiago" userId="ebb108da2f256286" providerId="LiveId" clId="{79A2C587-CC38-494F-9741-F793E4243BED}" dt="2021-08-25T01:03:06.968" v="22" actId="47"/>
        <pc:sldMkLst>
          <pc:docMk/>
          <pc:sldMk cId="213804810" sldId="483"/>
        </pc:sldMkLst>
      </pc:sldChg>
      <pc:sldChg chg="del">
        <pc:chgData name="Judson Santiago" userId="ebb108da2f256286" providerId="LiveId" clId="{79A2C587-CC38-494F-9741-F793E4243BED}" dt="2021-08-25T01:03:06.922" v="21" actId="47"/>
        <pc:sldMkLst>
          <pc:docMk/>
          <pc:sldMk cId="1536385588" sldId="484"/>
        </pc:sldMkLst>
      </pc:sldChg>
      <pc:sldChg chg="del">
        <pc:chgData name="Judson Santiago" userId="ebb108da2f256286" providerId="LiveId" clId="{79A2C587-CC38-494F-9741-F793E4243BED}" dt="2021-08-25T01:03:07.030" v="23" actId="47"/>
        <pc:sldMkLst>
          <pc:docMk/>
          <pc:sldMk cId="3404091623" sldId="485"/>
        </pc:sldMkLst>
      </pc:sldChg>
      <pc:sldChg chg="del">
        <pc:chgData name="Judson Santiago" userId="ebb108da2f256286" providerId="LiveId" clId="{79A2C587-CC38-494F-9741-F793E4243BED}" dt="2021-08-25T01:03:07.110" v="24" actId="47"/>
        <pc:sldMkLst>
          <pc:docMk/>
          <pc:sldMk cId="545924673" sldId="486"/>
        </pc:sldMkLst>
      </pc:sldChg>
      <pc:sldChg chg="del">
        <pc:chgData name="Judson Santiago" userId="ebb108da2f256286" providerId="LiveId" clId="{79A2C587-CC38-494F-9741-F793E4243BED}" dt="2021-08-25T01:03:08.247" v="27" actId="47"/>
        <pc:sldMkLst>
          <pc:docMk/>
          <pc:sldMk cId="3016449661" sldId="487"/>
        </pc:sldMkLst>
      </pc:sldChg>
      <pc:sldChg chg="del">
        <pc:chgData name="Judson Santiago" userId="ebb108da2f256286" providerId="LiveId" clId="{79A2C587-CC38-494F-9741-F793E4243BED}" dt="2021-08-25T01:03:08.796" v="30" actId="47"/>
        <pc:sldMkLst>
          <pc:docMk/>
          <pc:sldMk cId="2167584832" sldId="488"/>
        </pc:sldMkLst>
      </pc:sldChg>
      <pc:sldChg chg="del">
        <pc:chgData name="Judson Santiago" userId="ebb108da2f256286" providerId="LiveId" clId="{79A2C587-CC38-494F-9741-F793E4243BED}" dt="2021-08-25T01:03:08.885" v="33" actId="47"/>
        <pc:sldMkLst>
          <pc:docMk/>
          <pc:sldMk cId="2609578501" sldId="489"/>
        </pc:sldMkLst>
      </pc:sldChg>
      <pc:sldChg chg="del">
        <pc:chgData name="Judson Santiago" userId="ebb108da2f256286" providerId="LiveId" clId="{79A2C587-CC38-494F-9741-F793E4243BED}" dt="2021-08-25T01:03:08.898" v="34" actId="47"/>
        <pc:sldMkLst>
          <pc:docMk/>
          <pc:sldMk cId="3152510960" sldId="490"/>
        </pc:sldMkLst>
      </pc:sldChg>
      <pc:sldChg chg="del">
        <pc:chgData name="Judson Santiago" userId="ebb108da2f256286" providerId="LiveId" clId="{79A2C587-CC38-494F-9741-F793E4243BED}" dt="2021-08-25T01:03:07.191" v="25" actId="47"/>
        <pc:sldMkLst>
          <pc:docMk/>
          <pc:sldMk cId="872117275" sldId="491"/>
        </pc:sldMkLst>
      </pc:sldChg>
      <pc:sldChg chg="del">
        <pc:chgData name="Judson Santiago" userId="ebb108da2f256286" providerId="LiveId" clId="{79A2C587-CC38-494F-9741-F793E4243BED}" dt="2021-08-25T01:03:07.286" v="26" actId="47"/>
        <pc:sldMkLst>
          <pc:docMk/>
          <pc:sldMk cId="1706458391" sldId="492"/>
        </pc:sldMkLst>
      </pc:sldChg>
      <pc:sldChg chg="del">
        <pc:chgData name="Judson Santiago" userId="ebb108da2f256286" providerId="LiveId" clId="{79A2C587-CC38-494F-9741-F793E4243BED}" dt="2021-08-25T01:03:08.774" v="29" actId="47"/>
        <pc:sldMkLst>
          <pc:docMk/>
          <pc:sldMk cId="238863022" sldId="493"/>
        </pc:sldMkLst>
      </pc:sldChg>
      <pc:sldChg chg="del">
        <pc:chgData name="Judson Santiago" userId="ebb108da2f256286" providerId="LiveId" clId="{79A2C587-CC38-494F-9741-F793E4243BED}" dt="2021-08-25T01:03:08.726" v="28" actId="47"/>
        <pc:sldMkLst>
          <pc:docMk/>
          <pc:sldMk cId="3455936853" sldId="494"/>
        </pc:sldMkLst>
      </pc:sldChg>
      <pc:sldChg chg="del">
        <pc:chgData name="Judson Santiago" userId="ebb108da2f256286" providerId="LiveId" clId="{79A2C587-CC38-494F-9741-F793E4243BED}" dt="2021-08-25T01:03:08.827" v="31" actId="47"/>
        <pc:sldMkLst>
          <pc:docMk/>
          <pc:sldMk cId="3936997943" sldId="495"/>
        </pc:sldMkLst>
      </pc:sldChg>
      <pc:sldChg chg="del">
        <pc:chgData name="Judson Santiago" userId="ebb108da2f256286" providerId="LiveId" clId="{79A2C587-CC38-494F-9741-F793E4243BED}" dt="2021-08-25T01:03:08.867" v="32" actId="47"/>
        <pc:sldMkLst>
          <pc:docMk/>
          <pc:sldMk cId="4128186034" sldId="496"/>
        </pc:sldMkLst>
      </pc:sldChg>
      <pc:sldChg chg="del">
        <pc:chgData name="Judson Santiago" userId="ebb108da2f256286" providerId="LiveId" clId="{79A2C587-CC38-494F-9741-F793E4243BED}" dt="2021-08-25T01:03:08.918" v="35" actId="47"/>
        <pc:sldMkLst>
          <pc:docMk/>
          <pc:sldMk cId="793891299" sldId="497"/>
        </pc:sldMkLst>
      </pc:sldChg>
      <pc:sldChg chg="del">
        <pc:chgData name="Judson Santiago" userId="ebb108da2f256286" providerId="LiveId" clId="{79A2C587-CC38-494F-9741-F793E4243BED}" dt="2021-08-25T01:03:08.947" v="36" actId="47"/>
        <pc:sldMkLst>
          <pc:docMk/>
          <pc:sldMk cId="2330572309" sldId="498"/>
        </pc:sldMkLst>
      </pc:sldChg>
      <pc:sldChg chg="del">
        <pc:chgData name="Judson Santiago" userId="ebb108da2f256286" providerId="LiveId" clId="{79A2C587-CC38-494F-9741-F793E4243BED}" dt="2021-08-25T01:03:08.981" v="37" actId="47"/>
        <pc:sldMkLst>
          <pc:docMk/>
          <pc:sldMk cId="2559217266" sldId="499"/>
        </pc:sldMkLst>
      </pc:sldChg>
      <pc:sldChg chg="del">
        <pc:chgData name="Judson Santiago" userId="ebb108da2f256286" providerId="LiveId" clId="{79A2C587-CC38-494F-9741-F793E4243BED}" dt="2021-08-25T01:03:09.011" v="38" actId="47"/>
        <pc:sldMkLst>
          <pc:docMk/>
          <pc:sldMk cId="3926150521" sldId="500"/>
        </pc:sldMkLst>
      </pc:sldChg>
      <pc:sldChg chg="del">
        <pc:chgData name="Judson Santiago" userId="ebb108da2f256286" providerId="LiveId" clId="{79A2C587-CC38-494F-9741-F793E4243BED}" dt="2021-08-25T01:03:09.043" v="39" actId="47"/>
        <pc:sldMkLst>
          <pc:docMk/>
          <pc:sldMk cId="3108851314" sldId="501"/>
        </pc:sldMkLst>
      </pc:sldChg>
      <pc:sldChg chg="del">
        <pc:chgData name="Judson Santiago" userId="ebb108da2f256286" providerId="LiveId" clId="{79A2C587-CC38-494F-9741-F793E4243BED}" dt="2021-08-25T01:03:10.368" v="40" actId="47"/>
        <pc:sldMkLst>
          <pc:docMk/>
          <pc:sldMk cId="1329764702" sldId="502"/>
        </pc:sldMkLst>
      </pc:sldChg>
      <pc:sldChg chg="del">
        <pc:chgData name="Judson Santiago" userId="ebb108da2f256286" providerId="LiveId" clId="{79A2C587-CC38-494F-9741-F793E4243BED}" dt="2021-08-25T01:03:10.878" v="41" actId="47"/>
        <pc:sldMkLst>
          <pc:docMk/>
          <pc:sldMk cId="3422694693" sldId="503"/>
        </pc:sldMkLst>
      </pc:sldChg>
      <pc:sldChg chg="del">
        <pc:chgData name="Judson Santiago" userId="ebb108da2f256286" providerId="LiveId" clId="{79A2C587-CC38-494F-9741-F793E4243BED}" dt="2021-08-25T01:03:10.908" v="42" actId="47"/>
        <pc:sldMkLst>
          <pc:docMk/>
          <pc:sldMk cId="1758715821" sldId="504"/>
        </pc:sldMkLst>
      </pc:sldChg>
      <pc:sldChg chg="modSp add del mod modTransition">
        <pc:chgData name="Judson Santiago" userId="ebb108da2f256286" providerId="LiveId" clId="{79A2C587-CC38-494F-9741-F793E4243BED}" dt="2021-09-01T04:11:48.228" v="22543"/>
        <pc:sldMkLst>
          <pc:docMk/>
          <pc:sldMk cId="2626446712" sldId="505"/>
        </pc:sldMkLst>
        <pc:spChg chg="mod">
          <ac:chgData name="Judson Santiago" userId="ebb108da2f256286" providerId="LiveId" clId="{79A2C587-CC38-494F-9741-F793E4243BED}" dt="2021-09-01T01:11:54.602" v="18118" actId="20577"/>
          <ac:spMkLst>
            <pc:docMk/>
            <pc:sldMk cId="2626446712" sldId="505"/>
            <ac:spMk id="3" creationId="{47470C55-5768-4042-BA58-8079D263DECB}"/>
          </ac:spMkLst>
        </pc:spChg>
        <pc:spChg chg="mod">
          <ac:chgData name="Judson Santiago" userId="ebb108da2f256286" providerId="LiveId" clId="{79A2C587-CC38-494F-9741-F793E4243BED}" dt="2021-09-01T01:19:01.156" v="18328" actId="20577"/>
          <ac:spMkLst>
            <pc:docMk/>
            <pc:sldMk cId="2626446712" sldId="505"/>
            <ac:spMk id="4" creationId="{3D136AD8-E447-424F-B6B8-A198518D0D6E}"/>
          </ac:spMkLst>
        </pc:spChg>
      </pc:sldChg>
      <pc:sldChg chg="del">
        <pc:chgData name="Judson Santiago" userId="ebb108da2f256286" providerId="LiveId" clId="{79A2C587-CC38-494F-9741-F793E4243BED}" dt="2021-08-25T01:03:10.942" v="43" actId="47"/>
        <pc:sldMkLst>
          <pc:docMk/>
          <pc:sldMk cId="2979018657" sldId="506"/>
        </pc:sldMkLst>
      </pc:sldChg>
      <pc:sldChg chg="del">
        <pc:chgData name="Judson Santiago" userId="ebb108da2f256286" providerId="LiveId" clId="{79A2C587-CC38-494F-9741-F793E4243BED}" dt="2021-08-25T01:03:10.972" v="44" actId="47"/>
        <pc:sldMkLst>
          <pc:docMk/>
          <pc:sldMk cId="3607595256" sldId="507"/>
        </pc:sldMkLst>
      </pc:sldChg>
      <pc:sldChg chg="addSp delSp modSp add del mod modTransition modNotesTx">
        <pc:chgData name="Judson Santiago" userId="ebb108da2f256286" providerId="LiveId" clId="{79A2C587-CC38-494F-9741-F793E4243BED}" dt="2021-09-01T04:11:48.228" v="22543"/>
        <pc:sldMkLst>
          <pc:docMk/>
          <pc:sldMk cId="2527255333" sldId="508"/>
        </pc:sldMkLst>
        <pc:spChg chg="mod">
          <ac:chgData name="Judson Santiago" userId="ebb108da2f256286" providerId="LiveId" clId="{79A2C587-CC38-494F-9741-F793E4243BED}" dt="2021-08-25T01:03:21.350" v="61" actId="20577"/>
          <ac:spMkLst>
            <pc:docMk/>
            <pc:sldMk cId="2527255333" sldId="508"/>
            <ac:spMk id="2" creationId="{D40B4D70-5A4E-4DA5-98A3-D2E99AC93A7E}"/>
          </ac:spMkLst>
        </pc:spChg>
        <pc:spChg chg="mod ord">
          <ac:chgData name="Judson Santiago" userId="ebb108da2f256286" providerId="LiveId" clId="{79A2C587-CC38-494F-9741-F793E4243BED}" dt="2021-09-01T03:38:26.840" v="22089" actId="207"/>
          <ac:spMkLst>
            <pc:docMk/>
            <pc:sldMk cId="2527255333" sldId="508"/>
            <ac:spMk id="3" creationId="{7CCB48A3-B3F0-4F9C-B101-B7FC79F1B515}"/>
          </ac:spMkLst>
        </pc:spChg>
        <pc:spChg chg="add del mod">
          <ac:chgData name="Judson Santiago" userId="ebb108da2f256286" providerId="LiveId" clId="{79A2C587-CC38-494F-9741-F793E4243BED}" dt="2021-08-29T03:05:37.941" v="450" actId="478"/>
          <ac:spMkLst>
            <pc:docMk/>
            <pc:sldMk cId="2527255333" sldId="508"/>
            <ac:spMk id="4" creationId="{2ADBC6E3-65B5-458F-AB2A-CBEBEE7815EC}"/>
          </ac:spMkLst>
        </pc:spChg>
        <pc:spChg chg="del">
          <ac:chgData name="Judson Santiago" userId="ebb108da2f256286" providerId="LiveId" clId="{79A2C587-CC38-494F-9741-F793E4243BED}" dt="2021-08-25T01:03:24.566" v="62" actId="478"/>
          <ac:spMkLst>
            <pc:docMk/>
            <pc:sldMk cId="2527255333" sldId="508"/>
            <ac:spMk id="4" creationId="{89D5AD2F-A550-41E7-B21A-F1859C9660D7}"/>
          </ac:spMkLst>
        </pc:spChg>
        <pc:spChg chg="add del mod">
          <ac:chgData name="Judson Santiago" userId="ebb108da2f256286" providerId="LiveId" clId="{79A2C587-CC38-494F-9741-F793E4243BED}" dt="2021-08-29T03:08:12.748" v="482" actId="478"/>
          <ac:spMkLst>
            <pc:docMk/>
            <pc:sldMk cId="2527255333" sldId="508"/>
            <ac:spMk id="8" creationId="{5179FC28-7656-4D68-8A88-01C6146D2713}"/>
          </ac:spMkLst>
        </pc:spChg>
        <pc:spChg chg="add del mod">
          <ac:chgData name="Judson Santiago" userId="ebb108da2f256286" providerId="LiveId" clId="{79A2C587-CC38-494F-9741-F793E4243BED}" dt="2021-08-29T03:05:36.108" v="448" actId="478"/>
          <ac:spMkLst>
            <pc:docMk/>
            <pc:sldMk cId="2527255333" sldId="508"/>
            <ac:spMk id="9" creationId="{E45929EB-E35B-4232-93DF-8FDB48492AC3}"/>
          </ac:spMkLst>
        </pc:spChg>
        <pc:spChg chg="add del mod">
          <ac:chgData name="Judson Santiago" userId="ebb108da2f256286" providerId="LiveId" clId="{79A2C587-CC38-494F-9741-F793E4243BED}" dt="2021-08-29T03:05:36.988" v="449" actId="478"/>
          <ac:spMkLst>
            <pc:docMk/>
            <pc:sldMk cId="2527255333" sldId="508"/>
            <ac:spMk id="10" creationId="{8DEDB823-E791-4493-BF1D-B73D923EA456}"/>
          </ac:spMkLst>
        </pc:spChg>
        <pc:spChg chg="add mod topLvl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11" creationId="{56C0D03B-47D8-4718-A42A-C74DF1E79B06}"/>
          </ac:spMkLst>
        </pc:spChg>
        <pc:spChg chg="add del mod">
          <ac:chgData name="Judson Santiago" userId="ebb108da2f256286" providerId="LiveId" clId="{79A2C587-CC38-494F-9741-F793E4243BED}" dt="2021-08-29T02:55:04.599" v="278" actId="478"/>
          <ac:spMkLst>
            <pc:docMk/>
            <pc:sldMk cId="2527255333" sldId="508"/>
            <ac:spMk id="12" creationId="{F223F0D8-310A-4C02-BCF1-FE58FAF6EEDC}"/>
          </ac:spMkLst>
        </pc:spChg>
        <pc:spChg chg="add mod topLvl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13" creationId="{1175CBBC-BCD4-4141-812A-A89D819C1059}"/>
          </ac:spMkLst>
        </pc:spChg>
        <pc:spChg chg="add mod topLvl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14" creationId="{D5CE95E9-7E69-440F-AA7D-ABE16D766597}"/>
          </ac:spMkLst>
        </pc:spChg>
        <pc:spChg chg="add mod topLvl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15" creationId="{42E01770-ED0B-4531-B308-9C572D56CCC9}"/>
          </ac:spMkLst>
        </pc:spChg>
        <pc:spChg chg="del mod">
          <ac:chgData name="Judson Santiago" userId="ebb108da2f256286" providerId="LiveId" clId="{79A2C587-CC38-494F-9741-F793E4243BED}" dt="2021-08-29T02:57:25.647" v="313" actId="478"/>
          <ac:spMkLst>
            <pc:docMk/>
            <pc:sldMk cId="2527255333" sldId="508"/>
            <ac:spMk id="29" creationId="{F33BC9A9-D396-48A5-9A2F-CE2981500640}"/>
          </ac:spMkLst>
        </pc:spChg>
        <pc:spChg chg="del mod">
          <ac:chgData name="Judson Santiago" userId="ebb108da2f256286" providerId="LiveId" clId="{79A2C587-CC38-494F-9741-F793E4243BED}" dt="2021-08-29T02:57:23.919" v="312" actId="478"/>
          <ac:spMkLst>
            <pc:docMk/>
            <pc:sldMk cId="2527255333" sldId="508"/>
            <ac:spMk id="30" creationId="{B3339159-2EB5-485E-8747-858CC7E2AA3A}"/>
          </ac:spMkLst>
        </pc:spChg>
        <pc:spChg chg="del mod">
          <ac:chgData name="Judson Santiago" userId="ebb108da2f256286" providerId="LiveId" clId="{79A2C587-CC38-494F-9741-F793E4243BED}" dt="2021-08-29T02:57:27.543" v="314" actId="478"/>
          <ac:spMkLst>
            <pc:docMk/>
            <pc:sldMk cId="2527255333" sldId="508"/>
            <ac:spMk id="31" creationId="{9499BD97-AB00-4ADE-872E-F4A963786F6B}"/>
          </ac:spMkLst>
        </pc:spChg>
        <pc:spChg chg="del mod">
          <ac:chgData name="Judson Santiago" userId="ebb108da2f256286" providerId="LiveId" clId="{79A2C587-CC38-494F-9741-F793E4243BED}" dt="2021-08-29T02:57:28.959" v="315" actId="478"/>
          <ac:spMkLst>
            <pc:docMk/>
            <pc:sldMk cId="2527255333" sldId="508"/>
            <ac:spMk id="32" creationId="{403F9C9D-7541-441B-A078-83C095BFBD9C}"/>
          </ac:spMkLst>
        </pc:spChg>
        <pc:spChg chg="add mod topLvl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37" creationId="{C7DA9E6D-D37A-478B-923B-682BC43524C6}"/>
          </ac:spMkLst>
        </pc:spChg>
        <pc:spChg chg="add mod topLvl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38" creationId="{377B0594-39E8-4E0A-AE6E-E0358CE95132}"/>
          </ac:spMkLst>
        </pc:spChg>
        <pc:spChg chg="add mod topLvl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39" creationId="{65C7D0CB-F6DD-46A7-90B5-E94783BA96B5}"/>
          </ac:spMkLst>
        </pc:spChg>
        <pc:spChg chg="add mod topLvl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40" creationId="{9E88680E-4D94-4FB9-8FDF-346858343D83}"/>
          </ac:spMkLst>
        </pc:spChg>
        <pc:spChg chg="add mod topLvl">
          <ac:chgData name="Judson Santiago" userId="ebb108da2f256286" providerId="LiveId" clId="{79A2C587-CC38-494F-9741-F793E4243BED}" dt="2021-09-01T04:04:23.878" v="22469" actId="12788"/>
          <ac:spMkLst>
            <pc:docMk/>
            <pc:sldMk cId="2527255333" sldId="508"/>
            <ac:spMk id="49" creationId="{C9A0D106-F9BD-48A2-A6DE-8F0AD6B0B9C7}"/>
          </ac:spMkLst>
        </pc:spChg>
        <pc:spChg chg="add mod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50" creationId="{273BEC94-86C1-431A-B46D-D0BD58BB838D}"/>
          </ac:spMkLst>
        </pc:spChg>
        <pc:spChg chg="add del mod">
          <ac:chgData name="Judson Santiago" userId="ebb108da2f256286" providerId="LiveId" clId="{79A2C587-CC38-494F-9741-F793E4243BED}" dt="2021-08-29T03:05:36.108" v="448" actId="478"/>
          <ac:spMkLst>
            <pc:docMk/>
            <pc:sldMk cId="2527255333" sldId="508"/>
            <ac:spMk id="51" creationId="{C874443B-28BC-4D90-87BF-086DE164B8DD}"/>
          </ac:spMkLst>
        </pc:spChg>
        <pc:spChg chg="add mod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52" creationId="{4418FB25-B172-4272-8394-1831F397D53E}"/>
          </ac:spMkLst>
        </pc:spChg>
        <pc:spChg chg="del mod">
          <ac:chgData name="Judson Santiago" userId="ebb108da2f256286" providerId="LiveId" clId="{79A2C587-CC38-494F-9741-F793E4243BED}" dt="2021-08-29T03:08:16.708" v="483" actId="478"/>
          <ac:spMkLst>
            <pc:docMk/>
            <pc:sldMk cId="2527255333" sldId="508"/>
            <ac:spMk id="55" creationId="{E0836D2C-3ABC-41AD-8C82-2FBF205D1029}"/>
          </ac:spMkLst>
        </pc:spChg>
        <pc:spChg chg="mod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56" creationId="{D67B9AD0-55FF-493E-B5EF-A1F8581E498C}"/>
          </ac:spMkLst>
        </pc:spChg>
        <pc:spChg chg="mod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57" creationId="{09CF5D81-137C-42A9-B97E-2B78D61B3C83}"/>
          </ac:spMkLst>
        </pc:spChg>
        <pc:spChg chg="del mod">
          <ac:chgData name="Judson Santiago" userId="ebb108da2f256286" providerId="LiveId" clId="{79A2C587-CC38-494F-9741-F793E4243BED}" dt="2021-08-29T03:08:23.732" v="485" actId="478"/>
          <ac:spMkLst>
            <pc:docMk/>
            <pc:sldMk cId="2527255333" sldId="508"/>
            <ac:spMk id="60" creationId="{96FD1332-91AF-4090-B024-707AFACBF565}"/>
          </ac:spMkLst>
        </pc:spChg>
        <pc:spChg chg="mod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61" creationId="{2117D97A-6EF5-416E-82F9-27704BF07065}"/>
          </ac:spMkLst>
        </pc:spChg>
        <pc:spChg chg="mod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62" creationId="{43DD240E-301E-4367-A629-9F4CC524BB47}"/>
          </ac:spMkLst>
        </pc:spChg>
        <pc:spChg chg="del mod">
          <ac:chgData name="Judson Santiago" userId="ebb108da2f256286" providerId="LiveId" clId="{79A2C587-CC38-494F-9741-F793E4243BED}" dt="2021-08-29T03:08:20.691" v="484" actId="478"/>
          <ac:spMkLst>
            <pc:docMk/>
            <pc:sldMk cId="2527255333" sldId="508"/>
            <ac:spMk id="64" creationId="{9E4DD720-74AA-44D0-8530-7220D4B14C4E}"/>
          </ac:spMkLst>
        </pc:spChg>
        <pc:spChg chg="mod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65" creationId="{31E51843-BB2E-4D6B-A976-E96C5C6185C1}"/>
          </ac:spMkLst>
        </pc:spChg>
        <pc:spChg chg="mod">
          <ac:chgData name="Judson Santiago" userId="ebb108da2f256286" providerId="LiveId" clId="{79A2C587-CC38-494F-9741-F793E4243BED}" dt="2021-08-29T04:06:53.772" v="1101" actId="165"/>
          <ac:spMkLst>
            <pc:docMk/>
            <pc:sldMk cId="2527255333" sldId="508"/>
            <ac:spMk id="66" creationId="{99785666-5730-49CD-86BB-AC7D2D7929BB}"/>
          </ac:spMkLst>
        </pc:spChg>
        <pc:spChg chg="del mod topLvl">
          <ac:chgData name="Judson Santiago" userId="ebb108da2f256286" providerId="LiveId" clId="{79A2C587-CC38-494F-9741-F793E4243BED}" dt="2021-08-29T03:11:39.859" v="516" actId="478"/>
          <ac:spMkLst>
            <pc:docMk/>
            <pc:sldMk cId="2527255333" sldId="508"/>
            <ac:spMk id="80" creationId="{44931207-4D92-4705-B88D-37F595F25B84}"/>
          </ac:spMkLst>
        </pc:spChg>
        <pc:spChg chg="del mod topLvl">
          <ac:chgData name="Judson Santiago" userId="ebb108da2f256286" providerId="LiveId" clId="{79A2C587-CC38-494F-9741-F793E4243BED}" dt="2021-08-29T03:11:53.162" v="525" actId="478"/>
          <ac:spMkLst>
            <pc:docMk/>
            <pc:sldMk cId="2527255333" sldId="508"/>
            <ac:spMk id="81" creationId="{CD3EEF90-9E3F-468B-8968-25180A187DCE}"/>
          </ac:spMkLst>
        </pc:spChg>
        <pc:spChg chg="del mod topLvl">
          <ac:chgData name="Judson Santiago" userId="ebb108da2f256286" providerId="LiveId" clId="{79A2C587-CC38-494F-9741-F793E4243BED}" dt="2021-08-29T03:11:54.131" v="526" actId="478"/>
          <ac:spMkLst>
            <pc:docMk/>
            <pc:sldMk cId="2527255333" sldId="508"/>
            <ac:spMk id="82" creationId="{4B9A5F0A-452E-4BD4-8047-539723119F27}"/>
          </ac:spMkLst>
        </pc:spChg>
        <pc:spChg chg="del mod topLvl">
          <ac:chgData name="Judson Santiago" userId="ebb108da2f256286" providerId="LiveId" clId="{79A2C587-CC38-494F-9741-F793E4243BED}" dt="2021-08-29T03:11:52.387" v="524" actId="478"/>
          <ac:spMkLst>
            <pc:docMk/>
            <pc:sldMk cId="2527255333" sldId="508"/>
            <ac:spMk id="83" creationId="{1483DE66-A84C-44E6-9249-503BBE81CDFE}"/>
          </ac:spMkLst>
        </pc:spChg>
        <pc:spChg chg="mod topLvl">
          <ac:chgData name="Judson Santiago" userId="ebb108da2f256286" providerId="LiveId" clId="{79A2C587-CC38-494F-9741-F793E4243BED}" dt="2021-08-29T04:06:48.654" v="1100" actId="165"/>
          <ac:spMkLst>
            <pc:docMk/>
            <pc:sldMk cId="2527255333" sldId="508"/>
            <ac:spMk id="92" creationId="{4CE3CD0C-5934-4E45-AF32-3B92A3A9870A}"/>
          </ac:spMkLst>
        </pc:spChg>
        <pc:spChg chg="mod topLvl">
          <ac:chgData name="Judson Santiago" userId="ebb108da2f256286" providerId="LiveId" clId="{79A2C587-CC38-494F-9741-F793E4243BED}" dt="2021-08-29T04:06:48.654" v="1100" actId="165"/>
          <ac:spMkLst>
            <pc:docMk/>
            <pc:sldMk cId="2527255333" sldId="508"/>
            <ac:spMk id="93" creationId="{A7F5A960-3339-4209-A3D4-3423E64AF597}"/>
          </ac:spMkLst>
        </pc:spChg>
        <pc:spChg chg="mod topLvl">
          <ac:chgData name="Judson Santiago" userId="ebb108da2f256286" providerId="LiveId" clId="{79A2C587-CC38-494F-9741-F793E4243BED}" dt="2021-08-29T04:06:48.654" v="1100" actId="165"/>
          <ac:spMkLst>
            <pc:docMk/>
            <pc:sldMk cId="2527255333" sldId="508"/>
            <ac:spMk id="94" creationId="{E13C0377-3720-49F3-AA76-5C6CE39776A1}"/>
          </ac:spMkLst>
        </pc:spChg>
        <pc:spChg chg="mod topLvl">
          <ac:chgData name="Judson Santiago" userId="ebb108da2f256286" providerId="LiveId" clId="{79A2C587-CC38-494F-9741-F793E4243BED}" dt="2021-08-29T04:06:48.654" v="1100" actId="165"/>
          <ac:spMkLst>
            <pc:docMk/>
            <pc:sldMk cId="2527255333" sldId="508"/>
            <ac:spMk id="95" creationId="{8DBC3B1E-18BE-40B8-9961-0CA399EBE8A3}"/>
          </ac:spMkLst>
        </pc:spChg>
        <pc:spChg chg="mod topLvl">
          <ac:chgData name="Judson Santiago" userId="ebb108da2f256286" providerId="LiveId" clId="{79A2C587-CC38-494F-9741-F793E4243BED}" dt="2021-09-01T04:04:30.499" v="22470" actId="12788"/>
          <ac:spMkLst>
            <pc:docMk/>
            <pc:sldMk cId="2527255333" sldId="508"/>
            <ac:spMk id="96" creationId="{56B0C27E-5ECA-4ED2-99C1-6D4B65993B7E}"/>
          </ac:spMkLst>
        </pc:spChg>
        <pc:spChg chg="mod">
          <ac:chgData name="Judson Santiago" userId="ebb108da2f256286" providerId="LiveId" clId="{79A2C587-CC38-494F-9741-F793E4243BED}" dt="2021-08-29T03:10:28.976" v="507" actId="165"/>
          <ac:spMkLst>
            <pc:docMk/>
            <pc:sldMk cId="2527255333" sldId="508"/>
            <ac:spMk id="101" creationId="{036A59CB-6E41-4EE4-8218-C8AB57A4164D}"/>
          </ac:spMkLst>
        </pc:spChg>
        <pc:spChg chg="mod">
          <ac:chgData name="Judson Santiago" userId="ebb108da2f256286" providerId="LiveId" clId="{79A2C587-CC38-494F-9741-F793E4243BED}" dt="2021-08-29T03:10:28.976" v="507" actId="165"/>
          <ac:spMkLst>
            <pc:docMk/>
            <pc:sldMk cId="2527255333" sldId="508"/>
            <ac:spMk id="102" creationId="{9EFBC7AF-2C0B-45B8-8BB4-51538712C7AB}"/>
          </ac:spMkLst>
        </pc:spChg>
        <pc:spChg chg="mod">
          <ac:chgData name="Judson Santiago" userId="ebb108da2f256286" providerId="LiveId" clId="{79A2C587-CC38-494F-9741-F793E4243BED}" dt="2021-08-29T03:10:28.976" v="507" actId="165"/>
          <ac:spMkLst>
            <pc:docMk/>
            <pc:sldMk cId="2527255333" sldId="508"/>
            <ac:spMk id="103" creationId="{21000CE8-79C6-4BC1-90DE-E50D9F6F2CBF}"/>
          </ac:spMkLst>
        </pc:spChg>
        <pc:spChg chg="mod">
          <ac:chgData name="Judson Santiago" userId="ebb108da2f256286" providerId="LiveId" clId="{79A2C587-CC38-494F-9741-F793E4243BED}" dt="2021-08-29T03:10:28.976" v="507" actId="165"/>
          <ac:spMkLst>
            <pc:docMk/>
            <pc:sldMk cId="2527255333" sldId="508"/>
            <ac:spMk id="104" creationId="{3A5D2380-B31B-4159-88E0-3564816FA96E}"/>
          </ac:spMkLst>
        </pc:spChg>
        <pc:spChg chg="mod">
          <ac:chgData name="Judson Santiago" userId="ebb108da2f256286" providerId="LiveId" clId="{79A2C587-CC38-494F-9741-F793E4243BED}" dt="2021-08-29T03:10:28.976" v="507" actId="165"/>
          <ac:spMkLst>
            <pc:docMk/>
            <pc:sldMk cId="2527255333" sldId="508"/>
            <ac:spMk id="105" creationId="{B8050995-D83F-4FA5-A6FA-4BB9FA40516F}"/>
          </ac:spMkLst>
        </pc:spChg>
        <pc:spChg chg="mod">
          <ac:chgData name="Judson Santiago" userId="ebb108da2f256286" providerId="LiveId" clId="{79A2C587-CC38-494F-9741-F793E4243BED}" dt="2021-08-29T03:10:28.976" v="507" actId="165"/>
          <ac:spMkLst>
            <pc:docMk/>
            <pc:sldMk cId="2527255333" sldId="508"/>
            <ac:spMk id="106" creationId="{596C3C1D-5592-461F-B043-51A132DAC703}"/>
          </ac:spMkLst>
        </pc:spChg>
        <pc:spChg chg="mod">
          <ac:chgData name="Judson Santiago" userId="ebb108da2f256286" providerId="LiveId" clId="{79A2C587-CC38-494F-9741-F793E4243BED}" dt="2021-08-29T03:10:28.976" v="507" actId="165"/>
          <ac:spMkLst>
            <pc:docMk/>
            <pc:sldMk cId="2527255333" sldId="508"/>
            <ac:spMk id="107" creationId="{AC321F1B-80C2-4D26-9A54-E8234DC0D34A}"/>
          </ac:spMkLst>
        </pc:spChg>
        <pc:spChg chg="mod">
          <ac:chgData name="Judson Santiago" userId="ebb108da2f256286" providerId="LiveId" clId="{79A2C587-CC38-494F-9741-F793E4243BED}" dt="2021-08-29T03:10:28.976" v="507" actId="165"/>
          <ac:spMkLst>
            <pc:docMk/>
            <pc:sldMk cId="2527255333" sldId="508"/>
            <ac:spMk id="108" creationId="{738006C6-AB11-44E0-A99D-3B55CD92300A}"/>
          </ac:spMkLst>
        </pc:spChg>
        <pc:spChg chg="mod">
          <ac:chgData name="Judson Santiago" userId="ebb108da2f256286" providerId="LiveId" clId="{79A2C587-CC38-494F-9741-F793E4243BED}" dt="2021-08-29T04:06:48.654" v="1100" actId="165"/>
          <ac:spMkLst>
            <pc:docMk/>
            <pc:sldMk cId="2527255333" sldId="508"/>
            <ac:spMk id="115" creationId="{4706D5D2-93E1-481B-8CFA-75F922033E72}"/>
          </ac:spMkLst>
        </pc:spChg>
        <pc:spChg chg="mod">
          <ac:chgData name="Judson Santiago" userId="ebb108da2f256286" providerId="LiveId" clId="{79A2C587-CC38-494F-9741-F793E4243BED}" dt="2021-08-29T04:06:48.654" v="1100" actId="165"/>
          <ac:spMkLst>
            <pc:docMk/>
            <pc:sldMk cId="2527255333" sldId="508"/>
            <ac:spMk id="116" creationId="{A3C7F5A7-D780-4CFA-9A08-4774AD21C244}"/>
          </ac:spMkLst>
        </pc:spChg>
        <pc:spChg chg="mod">
          <ac:chgData name="Judson Santiago" userId="ebb108da2f256286" providerId="LiveId" clId="{79A2C587-CC38-494F-9741-F793E4243BED}" dt="2021-08-29T04:06:48.654" v="1100" actId="165"/>
          <ac:spMkLst>
            <pc:docMk/>
            <pc:sldMk cId="2527255333" sldId="508"/>
            <ac:spMk id="117" creationId="{6C79EBED-7B41-4845-9B4E-ACB84C40B035}"/>
          </ac:spMkLst>
        </pc:spChg>
        <pc:spChg chg="mod">
          <ac:chgData name="Judson Santiago" userId="ebb108da2f256286" providerId="LiveId" clId="{79A2C587-CC38-494F-9741-F793E4243BED}" dt="2021-08-29T04:06:48.654" v="1100" actId="165"/>
          <ac:spMkLst>
            <pc:docMk/>
            <pc:sldMk cId="2527255333" sldId="508"/>
            <ac:spMk id="118" creationId="{DEC8FC97-BCE2-47F9-8ACD-AACF6F9C80A5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27" creationId="{4F21114E-566B-4CCA-875D-8BF9091A50F6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28" creationId="{F6383B79-09C2-4E8B-8134-7217F56DEE6E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29" creationId="{7D65676E-6134-4198-8F7B-1C2CC4AF11EC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30" creationId="{76D32642-FFCA-4ACA-B65C-8B4ABA2D8F3D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36" creationId="{91C90B22-A4BD-4665-B713-C042724830D9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37" creationId="{E9F37794-F239-4FD2-BDCD-2044747198AB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38" creationId="{77E8CB9D-EC17-4BC0-83ED-199873B50AB3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39" creationId="{2BCF51D6-B860-4A85-8460-0A6BA632C4CF}"/>
          </ac:spMkLst>
        </pc:spChg>
        <pc:spChg chg="add del mod">
          <ac:chgData name="Judson Santiago" userId="ebb108da2f256286" providerId="LiveId" clId="{79A2C587-CC38-494F-9741-F793E4243BED}" dt="2021-08-29T03:23:48.720" v="612" actId="478"/>
          <ac:spMkLst>
            <pc:docMk/>
            <pc:sldMk cId="2527255333" sldId="508"/>
            <ac:spMk id="159" creationId="{D245586E-2D64-4A44-BA3E-A87D534F4BF0}"/>
          </ac:spMkLst>
        </pc:spChg>
        <pc:spChg chg="add del mod">
          <ac:chgData name="Judson Santiago" userId="ebb108da2f256286" providerId="LiveId" clId="{79A2C587-CC38-494F-9741-F793E4243BED}" dt="2021-08-29T03:23:48.720" v="612" actId="478"/>
          <ac:spMkLst>
            <pc:docMk/>
            <pc:sldMk cId="2527255333" sldId="508"/>
            <ac:spMk id="160" creationId="{40306111-F532-4E5C-B20E-1566DB73E7E9}"/>
          </ac:spMkLst>
        </pc:spChg>
        <pc:spChg chg="add del mod">
          <ac:chgData name="Judson Santiago" userId="ebb108da2f256286" providerId="LiveId" clId="{79A2C587-CC38-494F-9741-F793E4243BED}" dt="2021-08-29T03:23:23.792" v="607" actId="478"/>
          <ac:spMkLst>
            <pc:docMk/>
            <pc:sldMk cId="2527255333" sldId="508"/>
            <ac:spMk id="161" creationId="{8BC7F953-FBE4-4EF8-A1CF-2E99B76610D0}"/>
          </ac:spMkLst>
        </pc:spChg>
        <pc:spChg chg="add del mod">
          <ac:chgData name="Judson Santiago" userId="ebb108da2f256286" providerId="LiveId" clId="{79A2C587-CC38-494F-9741-F793E4243BED}" dt="2021-08-29T03:23:23.792" v="607" actId="478"/>
          <ac:spMkLst>
            <pc:docMk/>
            <pc:sldMk cId="2527255333" sldId="508"/>
            <ac:spMk id="162" creationId="{84E568FE-9714-416A-A827-A1C8B3F9F9E6}"/>
          </ac:spMkLst>
        </pc:spChg>
        <pc:spChg chg="add del mod">
          <ac:chgData name="Judson Santiago" userId="ebb108da2f256286" providerId="LiveId" clId="{79A2C587-CC38-494F-9741-F793E4243BED}" dt="2021-08-29T03:24:08.791" v="614" actId="478"/>
          <ac:spMkLst>
            <pc:docMk/>
            <pc:sldMk cId="2527255333" sldId="508"/>
            <ac:spMk id="163" creationId="{85F33BD0-CC52-4EC8-80AF-EE39B1DA49CD}"/>
          </ac:spMkLst>
        </pc:spChg>
        <pc:spChg chg="add del mod">
          <ac:chgData name="Judson Santiago" userId="ebb108da2f256286" providerId="LiveId" clId="{79A2C587-CC38-494F-9741-F793E4243BED}" dt="2021-08-29T03:24:08.791" v="614" actId="478"/>
          <ac:spMkLst>
            <pc:docMk/>
            <pc:sldMk cId="2527255333" sldId="508"/>
            <ac:spMk id="164" creationId="{DA1B33FF-7F77-486A-A297-BBF023AC8F7C}"/>
          </ac:spMkLst>
        </pc:spChg>
        <pc:spChg chg="add 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65" creationId="{0A35196A-7D81-4B78-BEA3-693F7AA8F3CF}"/>
          </ac:spMkLst>
        </pc:spChg>
        <pc:spChg chg="add 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66" creationId="{3D9DB921-A461-4823-9699-4BB077332E60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69" creationId="{5AE4EA09-7C23-4F6B-874B-F10BD27C8597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70" creationId="{7670398C-B988-4218-BE5E-9D152D7FB040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72" creationId="{888C36D4-F8B2-4A24-B9AE-FF15C85B1755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73" creationId="{6EAD7DFB-7E86-4E34-9CFC-C1478061DFC8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75" creationId="{FD0D1431-D12E-4E6A-B68B-72021AD6C14D}"/>
          </ac:spMkLst>
        </pc:spChg>
        <pc:spChg chg="mod">
          <ac:chgData name="Judson Santiago" userId="ebb108da2f256286" providerId="LiveId" clId="{79A2C587-CC38-494F-9741-F793E4243BED}" dt="2021-08-29T04:06:43.506" v="1099" actId="165"/>
          <ac:spMkLst>
            <pc:docMk/>
            <pc:sldMk cId="2527255333" sldId="508"/>
            <ac:spMk id="176" creationId="{3C9E9DE7-690A-4207-AFA5-79880E711FB7}"/>
          </ac:spMkLst>
        </pc:spChg>
        <pc:spChg chg="add mod topLvl">
          <ac:chgData name="Judson Santiago" userId="ebb108da2f256286" providerId="LiveId" clId="{79A2C587-CC38-494F-9741-F793E4243BED}" dt="2021-09-01T04:04:35.515" v="22471" actId="12788"/>
          <ac:spMkLst>
            <pc:docMk/>
            <pc:sldMk cId="2527255333" sldId="508"/>
            <ac:spMk id="177" creationId="{EF88D30C-D45B-4337-9872-292B185E1261}"/>
          </ac:spMkLst>
        </pc:spChg>
        <pc:spChg chg="del mod">
          <ac:chgData name="Judson Santiago" userId="ebb108da2f256286" providerId="LiveId" clId="{79A2C587-CC38-494F-9741-F793E4243BED}" dt="2021-08-29T03:43:36.868" v="789" actId="478"/>
          <ac:spMkLst>
            <pc:docMk/>
            <pc:sldMk cId="2527255333" sldId="508"/>
            <ac:spMk id="185" creationId="{5C699FB5-F5CB-4247-8107-8E91DAECD316}"/>
          </ac:spMkLst>
        </pc:spChg>
        <pc:spChg chg="del mod topLvl">
          <ac:chgData name="Judson Santiago" userId="ebb108da2f256286" providerId="LiveId" clId="{79A2C587-CC38-494F-9741-F793E4243BED}" dt="2021-08-29T03:47:36.612" v="827" actId="478"/>
          <ac:spMkLst>
            <pc:docMk/>
            <pc:sldMk cId="2527255333" sldId="508"/>
            <ac:spMk id="187" creationId="{AD5CB92E-06CA-43D7-AD9A-4A6DC4DFF609}"/>
          </ac:spMkLst>
        </pc:spChg>
        <pc:spChg chg="del mod topLvl">
          <ac:chgData name="Judson Santiago" userId="ebb108da2f256286" providerId="LiveId" clId="{79A2C587-CC38-494F-9741-F793E4243BED}" dt="2021-08-29T03:47:38.867" v="828" actId="478"/>
          <ac:spMkLst>
            <pc:docMk/>
            <pc:sldMk cId="2527255333" sldId="508"/>
            <ac:spMk id="188" creationId="{EF88AD6E-97DA-4416-AB95-1F9FE8195B47}"/>
          </ac:spMkLst>
        </pc:spChg>
        <pc:spChg chg="del mod">
          <ac:chgData name="Judson Santiago" userId="ebb108da2f256286" providerId="LiveId" clId="{79A2C587-CC38-494F-9741-F793E4243BED}" dt="2021-08-29T03:43:39.255" v="790" actId="478"/>
          <ac:spMkLst>
            <pc:docMk/>
            <pc:sldMk cId="2527255333" sldId="508"/>
            <ac:spMk id="192" creationId="{4E73BDE9-1DCA-4160-90EA-70C1F1CFBB12}"/>
          </ac:spMkLst>
        </pc:spChg>
        <pc:spChg chg="mod topLvl">
          <ac:chgData name="Judson Santiago" userId="ebb108da2f256286" providerId="LiveId" clId="{79A2C587-CC38-494F-9741-F793E4243BED}" dt="2021-08-29T04:06:35.161" v="1098" actId="164"/>
          <ac:spMkLst>
            <pc:docMk/>
            <pc:sldMk cId="2527255333" sldId="508"/>
            <ac:spMk id="193" creationId="{3BC4C116-9B09-4C0D-90E3-28CF14E18085}"/>
          </ac:spMkLst>
        </pc:spChg>
        <pc:spChg chg="mod topLvl">
          <ac:chgData name="Judson Santiago" userId="ebb108da2f256286" providerId="LiveId" clId="{79A2C587-CC38-494F-9741-F793E4243BED}" dt="2021-08-29T04:06:30.614" v="1097" actId="338"/>
          <ac:spMkLst>
            <pc:docMk/>
            <pc:sldMk cId="2527255333" sldId="508"/>
            <ac:spMk id="195" creationId="{6E4197C0-EE78-4140-B5AA-2641E15AD35C}"/>
          </ac:spMkLst>
        </pc:spChg>
        <pc:spChg chg="mod topLvl">
          <ac:chgData name="Judson Santiago" userId="ebb108da2f256286" providerId="LiveId" clId="{79A2C587-CC38-494F-9741-F793E4243BED}" dt="2021-08-29T04:06:30.614" v="1097" actId="338"/>
          <ac:spMkLst>
            <pc:docMk/>
            <pc:sldMk cId="2527255333" sldId="508"/>
            <ac:spMk id="196" creationId="{7026D5E2-5AC3-4143-9206-F6DCD351C474}"/>
          </ac:spMkLst>
        </pc:spChg>
        <pc:spChg chg="del mod topLvl">
          <ac:chgData name="Judson Santiago" userId="ebb108da2f256286" providerId="LiveId" clId="{79A2C587-CC38-494F-9741-F793E4243BED}" dt="2021-08-29T04:03:38.346" v="1035" actId="21"/>
          <ac:spMkLst>
            <pc:docMk/>
            <pc:sldMk cId="2527255333" sldId="508"/>
            <ac:spMk id="197" creationId="{0AE3568C-BB38-4689-8DFE-B1FD92A8E7E0}"/>
          </ac:spMkLst>
        </pc:spChg>
        <pc:spChg chg="del mod topLvl">
          <ac:chgData name="Judson Santiago" userId="ebb108da2f256286" providerId="LiveId" clId="{79A2C587-CC38-494F-9741-F793E4243BED}" dt="2021-08-29T04:03:47.313" v="1038" actId="21"/>
          <ac:spMkLst>
            <pc:docMk/>
            <pc:sldMk cId="2527255333" sldId="508"/>
            <ac:spMk id="198" creationId="{6435B519-778E-433A-B5A0-CD3DE13BF0F1}"/>
          </ac:spMkLst>
        </pc:spChg>
        <pc:spChg chg="mod topLvl">
          <ac:chgData name="Judson Santiago" userId="ebb108da2f256286" providerId="LiveId" clId="{79A2C587-CC38-494F-9741-F793E4243BED}" dt="2021-08-29T04:06:30.614" v="1097" actId="338"/>
          <ac:spMkLst>
            <pc:docMk/>
            <pc:sldMk cId="2527255333" sldId="508"/>
            <ac:spMk id="201" creationId="{C0EBDEFE-4028-487F-B081-CDEE3D8818B6}"/>
          </ac:spMkLst>
        </pc:spChg>
        <pc:spChg chg="del mod">
          <ac:chgData name="Judson Santiago" userId="ebb108da2f256286" providerId="LiveId" clId="{79A2C587-CC38-494F-9741-F793E4243BED}" dt="2021-08-29T03:43:41.783" v="791" actId="478"/>
          <ac:spMkLst>
            <pc:docMk/>
            <pc:sldMk cId="2527255333" sldId="508"/>
            <ac:spMk id="202" creationId="{EEB4F5D0-C18E-42CF-A9C3-93C999237C98}"/>
          </ac:spMkLst>
        </pc:spChg>
        <pc:spChg chg="del mod">
          <ac:chgData name="Judson Santiago" userId="ebb108da2f256286" providerId="LiveId" clId="{79A2C587-CC38-494F-9741-F793E4243BED}" dt="2021-08-29T03:43:24.908" v="788" actId="478"/>
          <ac:spMkLst>
            <pc:docMk/>
            <pc:sldMk cId="2527255333" sldId="508"/>
            <ac:spMk id="215" creationId="{790276A0-4F06-4D3B-8CD8-15E8035400E3}"/>
          </ac:spMkLst>
        </pc:spChg>
        <pc:spChg chg="del mod">
          <ac:chgData name="Judson Santiago" userId="ebb108da2f256286" providerId="LiveId" clId="{79A2C587-CC38-494F-9741-F793E4243BED}" dt="2021-08-29T03:43:36.868" v="789" actId="478"/>
          <ac:spMkLst>
            <pc:docMk/>
            <pc:sldMk cId="2527255333" sldId="508"/>
            <ac:spMk id="216" creationId="{F90B3F32-8DBA-4E9F-9663-694BF31ECDE5}"/>
          </ac:spMkLst>
        </pc:spChg>
        <pc:spChg chg="del mod">
          <ac:chgData name="Judson Santiago" userId="ebb108da2f256286" providerId="LiveId" clId="{79A2C587-CC38-494F-9741-F793E4243BED}" dt="2021-08-29T03:43:36.868" v="789" actId="478"/>
          <ac:spMkLst>
            <pc:docMk/>
            <pc:sldMk cId="2527255333" sldId="508"/>
            <ac:spMk id="217" creationId="{EE2A7B0F-1F88-4377-B9B1-133A7DA377C9}"/>
          </ac:spMkLst>
        </pc:spChg>
        <pc:spChg chg="del mod">
          <ac:chgData name="Judson Santiago" userId="ebb108da2f256286" providerId="LiveId" clId="{79A2C587-CC38-494F-9741-F793E4243BED}" dt="2021-08-29T03:43:36.868" v="789" actId="478"/>
          <ac:spMkLst>
            <pc:docMk/>
            <pc:sldMk cId="2527255333" sldId="508"/>
            <ac:spMk id="218" creationId="{4897A8FA-27FC-4A43-AB58-49E5C25B30BB}"/>
          </ac:spMkLst>
        </pc:spChg>
        <pc:spChg chg="mod topLvl">
          <ac:chgData name="Judson Santiago" userId="ebb108da2f256286" providerId="LiveId" clId="{79A2C587-CC38-494F-9741-F793E4243BED}" dt="2021-08-29T04:06:30.614" v="1097" actId="338"/>
          <ac:spMkLst>
            <pc:docMk/>
            <pc:sldMk cId="2527255333" sldId="508"/>
            <ac:spMk id="228" creationId="{5498726C-264A-415C-BA03-D6FFAE6C3231}"/>
          </ac:spMkLst>
        </pc:spChg>
        <pc:spChg chg="mod topLvl">
          <ac:chgData name="Judson Santiago" userId="ebb108da2f256286" providerId="LiveId" clId="{79A2C587-CC38-494F-9741-F793E4243BED}" dt="2021-08-29T04:06:30.614" v="1097" actId="338"/>
          <ac:spMkLst>
            <pc:docMk/>
            <pc:sldMk cId="2527255333" sldId="508"/>
            <ac:spMk id="229" creationId="{E199F5D4-ED8F-45D9-A7BD-3EDECFEBA836}"/>
          </ac:spMkLst>
        </pc:spChg>
        <pc:spChg chg="mod topLvl">
          <ac:chgData name="Judson Santiago" userId="ebb108da2f256286" providerId="LiveId" clId="{79A2C587-CC38-494F-9741-F793E4243BED}" dt="2021-08-29T04:06:30.614" v="1097" actId="338"/>
          <ac:spMkLst>
            <pc:docMk/>
            <pc:sldMk cId="2527255333" sldId="508"/>
            <ac:spMk id="230" creationId="{5587FD74-3A80-412E-8272-120C676DD320}"/>
          </ac:spMkLst>
        </pc:spChg>
        <pc:spChg chg="mod topLvl">
          <ac:chgData name="Judson Santiago" userId="ebb108da2f256286" providerId="LiveId" clId="{79A2C587-CC38-494F-9741-F793E4243BED}" dt="2021-08-29T04:06:30.614" v="1097" actId="338"/>
          <ac:spMkLst>
            <pc:docMk/>
            <pc:sldMk cId="2527255333" sldId="508"/>
            <ac:spMk id="231" creationId="{60C730FF-4BEA-4A6B-8FBA-49DB196D6D04}"/>
          </ac:spMkLst>
        </pc:spChg>
        <pc:spChg chg="add del mod topLvl">
          <ac:chgData name="Judson Santiago" userId="ebb108da2f256286" providerId="LiveId" clId="{79A2C587-CC38-494F-9741-F793E4243BED}" dt="2021-09-01T03:26:51.592" v="21543" actId="478"/>
          <ac:spMkLst>
            <pc:docMk/>
            <pc:sldMk cId="2527255333" sldId="508"/>
            <ac:spMk id="245" creationId="{D1AF616A-30AB-45D8-8103-B22BBCDCF005}"/>
          </ac:spMkLst>
        </pc:spChg>
        <pc:spChg chg="add mod topLvl">
          <ac:chgData name="Judson Santiago" userId="ebb108da2f256286" providerId="LiveId" clId="{79A2C587-CC38-494F-9741-F793E4243BED}" dt="2021-08-29T04:06:35.161" v="1098" actId="164"/>
          <ac:spMkLst>
            <pc:docMk/>
            <pc:sldMk cId="2527255333" sldId="508"/>
            <ac:spMk id="249" creationId="{2A2EE9B8-A77D-4EDF-BF9D-9CA3B3397E88}"/>
          </ac:spMkLst>
        </pc:spChg>
        <pc:spChg chg="add mod topLvl">
          <ac:chgData name="Judson Santiago" userId="ebb108da2f256286" providerId="LiveId" clId="{79A2C587-CC38-494F-9741-F793E4243BED}" dt="2021-08-29T04:06:35.161" v="1098" actId="164"/>
          <ac:spMkLst>
            <pc:docMk/>
            <pc:sldMk cId="2527255333" sldId="508"/>
            <ac:spMk id="250" creationId="{3975A14B-AF73-4CE3-A9DA-A8855C38FD42}"/>
          </ac:spMkLst>
        </pc:spChg>
        <pc:spChg chg="add mod topLvl">
          <ac:chgData name="Judson Santiago" userId="ebb108da2f256286" providerId="LiveId" clId="{79A2C587-CC38-494F-9741-F793E4243BED}" dt="2021-08-29T04:06:35.161" v="1098" actId="164"/>
          <ac:spMkLst>
            <pc:docMk/>
            <pc:sldMk cId="2527255333" sldId="508"/>
            <ac:spMk id="282" creationId="{93B4BFD5-66F7-4541-B46E-378B6163CC2E}"/>
          </ac:spMkLst>
        </pc:spChg>
        <pc:spChg chg="add mod topLvl">
          <ac:chgData name="Judson Santiago" userId="ebb108da2f256286" providerId="LiveId" clId="{79A2C587-CC38-494F-9741-F793E4243BED}" dt="2021-08-29T04:06:35.161" v="1098" actId="164"/>
          <ac:spMkLst>
            <pc:docMk/>
            <pc:sldMk cId="2527255333" sldId="508"/>
            <ac:spMk id="283" creationId="{403E1A6C-6C1C-42E7-B969-3824AEE5AA94}"/>
          </ac:spMkLst>
        </pc:spChg>
        <pc:grpChg chg="del">
          <ac:chgData name="Judson Santiago" userId="ebb108da2f256286" providerId="LiveId" clId="{79A2C587-CC38-494F-9741-F793E4243BED}" dt="2021-08-29T02:46:47.170" v="67" actId="478"/>
          <ac:grpSpMkLst>
            <pc:docMk/>
            <pc:sldMk cId="2527255333" sldId="508"/>
            <ac:grpSpMk id="5" creationId="{603AA52B-C15B-44A3-9BC6-15A507D7B23F}"/>
          </ac:grpSpMkLst>
        </pc:grpChg>
        <pc:grpChg chg="add del mod">
          <ac:chgData name="Judson Santiago" userId="ebb108da2f256286" providerId="LiveId" clId="{79A2C587-CC38-494F-9741-F793E4243BED}" dt="2021-08-29T02:57:47.767" v="317" actId="165"/>
          <ac:grpSpMkLst>
            <pc:docMk/>
            <pc:sldMk cId="2527255333" sldId="508"/>
            <ac:grpSpMk id="27" creationId="{C214F747-41A7-42D2-AC6F-09F23794E146}"/>
          </ac:grpSpMkLst>
        </pc:grpChg>
        <pc:grpChg chg="add del mod">
          <ac:chgData name="Judson Santiago" userId="ebb108da2f256286" providerId="LiveId" clId="{79A2C587-CC38-494F-9741-F793E4243BED}" dt="2021-08-29T02:57:32.536" v="316" actId="165"/>
          <ac:grpSpMkLst>
            <pc:docMk/>
            <pc:sldMk cId="2527255333" sldId="508"/>
            <ac:grpSpMk id="28" creationId="{DFC295A4-C2EA-4C32-B788-4ABE93F41CDC}"/>
          </ac:grpSpMkLst>
        </pc:grpChg>
        <pc:grpChg chg="add mod topLvl">
          <ac:chgData name="Judson Santiago" userId="ebb108da2f256286" providerId="LiveId" clId="{79A2C587-CC38-494F-9741-F793E4243BED}" dt="2021-08-29T04:06:53.772" v="1101" actId="165"/>
          <ac:grpSpMkLst>
            <pc:docMk/>
            <pc:sldMk cId="2527255333" sldId="508"/>
            <ac:grpSpMk id="53" creationId="{FA86ECB6-3A37-4D94-BA9E-5388BD6CEC24}"/>
          </ac:grpSpMkLst>
        </pc:grpChg>
        <pc:grpChg chg="add mod topLvl">
          <ac:chgData name="Judson Santiago" userId="ebb108da2f256286" providerId="LiveId" clId="{79A2C587-CC38-494F-9741-F793E4243BED}" dt="2021-08-29T04:06:53.772" v="1101" actId="165"/>
          <ac:grpSpMkLst>
            <pc:docMk/>
            <pc:sldMk cId="2527255333" sldId="508"/>
            <ac:grpSpMk id="54" creationId="{63803C70-F79B-4CCD-B4FD-FF9BFD07055F}"/>
          </ac:grpSpMkLst>
        </pc:grpChg>
        <pc:grpChg chg="add mod topLvl">
          <ac:chgData name="Judson Santiago" userId="ebb108da2f256286" providerId="LiveId" clId="{79A2C587-CC38-494F-9741-F793E4243BED}" dt="2021-08-29T04:06:53.772" v="1101" actId="165"/>
          <ac:grpSpMkLst>
            <pc:docMk/>
            <pc:sldMk cId="2527255333" sldId="508"/>
            <ac:grpSpMk id="59" creationId="{7FF02086-FB4B-43B4-AB7F-A689AC69C828}"/>
          </ac:grpSpMkLst>
        </pc:grpChg>
        <pc:grpChg chg="add mod topLvl">
          <ac:chgData name="Judson Santiago" userId="ebb108da2f256286" providerId="LiveId" clId="{79A2C587-CC38-494F-9741-F793E4243BED}" dt="2021-08-29T04:06:53.772" v="1101" actId="165"/>
          <ac:grpSpMkLst>
            <pc:docMk/>
            <pc:sldMk cId="2527255333" sldId="508"/>
            <ac:grpSpMk id="63" creationId="{65B42A49-1EA5-4203-99DF-A677C9FE7782}"/>
          </ac:grpSpMkLst>
        </pc:grpChg>
        <pc:grpChg chg="add del mod">
          <ac:chgData name="Judson Santiago" userId="ebb108da2f256286" providerId="LiveId" clId="{79A2C587-CC38-494F-9741-F793E4243BED}" dt="2021-08-29T03:21:00.413" v="585" actId="165"/>
          <ac:grpSpMkLst>
            <pc:docMk/>
            <pc:sldMk cId="2527255333" sldId="508"/>
            <ac:grpSpMk id="78" creationId="{BBDD30C0-415A-45D4-BED3-A79DCD4B552C}"/>
          </ac:grpSpMkLst>
        </pc:grpChg>
        <pc:grpChg chg="add del mod">
          <ac:chgData name="Judson Santiago" userId="ebb108da2f256286" providerId="LiveId" clId="{79A2C587-CC38-494F-9741-F793E4243BED}" dt="2021-08-29T03:10:28.976" v="507" actId="165"/>
          <ac:grpSpMkLst>
            <pc:docMk/>
            <pc:sldMk cId="2527255333" sldId="508"/>
            <ac:grpSpMk id="79" creationId="{2EA8B15D-B861-4491-AE01-053E40EE9377}"/>
          </ac:grpSpMkLst>
        </pc:grpChg>
        <pc:grpChg chg="del mod topLvl">
          <ac:chgData name="Judson Santiago" userId="ebb108da2f256286" providerId="LiveId" clId="{79A2C587-CC38-494F-9741-F793E4243BED}" dt="2021-08-29T03:11:46.707" v="518" actId="478"/>
          <ac:grpSpMkLst>
            <pc:docMk/>
            <pc:sldMk cId="2527255333" sldId="508"/>
            <ac:grpSpMk id="97" creationId="{163D25F1-E1BD-4875-A22C-BBED561F51B2}"/>
          </ac:grpSpMkLst>
        </pc:grpChg>
        <pc:grpChg chg="del mod topLvl">
          <ac:chgData name="Judson Santiago" userId="ebb108da2f256286" providerId="LiveId" clId="{79A2C587-CC38-494F-9741-F793E4243BED}" dt="2021-08-29T03:11:47.979" v="519" actId="478"/>
          <ac:grpSpMkLst>
            <pc:docMk/>
            <pc:sldMk cId="2527255333" sldId="508"/>
            <ac:grpSpMk id="98" creationId="{FBFAAC42-2560-428B-B236-EDB7AE351464}"/>
          </ac:grpSpMkLst>
        </pc:grpChg>
        <pc:grpChg chg="del mod topLvl">
          <ac:chgData name="Judson Santiago" userId="ebb108da2f256286" providerId="LiveId" clId="{79A2C587-CC38-494F-9741-F793E4243BED}" dt="2021-08-29T03:11:50.139" v="521" actId="478"/>
          <ac:grpSpMkLst>
            <pc:docMk/>
            <pc:sldMk cId="2527255333" sldId="508"/>
            <ac:grpSpMk id="99" creationId="{3D8758A3-B72D-4AF6-B452-15D56C3770B1}"/>
          </ac:grpSpMkLst>
        </pc:grpChg>
        <pc:grpChg chg="del mod topLvl">
          <ac:chgData name="Judson Santiago" userId="ebb108da2f256286" providerId="LiveId" clId="{79A2C587-CC38-494F-9741-F793E4243BED}" dt="2021-08-29T03:11:49.019" v="520" actId="478"/>
          <ac:grpSpMkLst>
            <pc:docMk/>
            <pc:sldMk cId="2527255333" sldId="508"/>
            <ac:grpSpMk id="100" creationId="{622C4DA7-D28C-4955-A558-9B5D390C8B3E}"/>
          </ac:grpSpMkLst>
        </pc:grpChg>
        <pc:grpChg chg="add mod">
          <ac:chgData name="Judson Santiago" userId="ebb108da2f256286" providerId="LiveId" clId="{79A2C587-CC38-494F-9741-F793E4243BED}" dt="2021-08-29T04:06:48.654" v="1100" actId="165"/>
          <ac:grpSpMkLst>
            <pc:docMk/>
            <pc:sldMk cId="2527255333" sldId="508"/>
            <ac:grpSpMk id="109" creationId="{C1D772DF-4A17-46BB-875F-C51FAAA716F4}"/>
          </ac:grpSpMkLst>
        </pc:grpChg>
        <pc:grpChg chg="add mod">
          <ac:chgData name="Judson Santiago" userId="ebb108da2f256286" providerId="LiveId" clId="{79A2C587-CC38-494F-9741-F793E4243BED}" dt="2021-08-29T04:06:48.654" v="1100" actId="165"/>
          <ac:grpSpMkLst>
            <pc:docMk/>
            <pc:sldMk cId="2527255333" sldId="508"/>
            <ac:grpSpMk id="110" creationId="{FAF730BC-D36C-4B07-9B68-8BAD3B8DC4D5}"/>
          </ac:grpSpMkLst>
        </pc:grpChg>
        <pc:grpChg chg="add mod">
          <ac:chgData name="Judson Santiago" userId="ebb108da2f256286" providerId="LiveId" clId="{79A2C587-CC38-494F-9741-F793E4243BED}" dt="2021-08-29T04:06:43.506" v="1099" actId="165"/>
          <ac:grpSpMkLst>
            <pc:docMk/>
            <pc:sldMk cId="2527255333" sldId="508"/>
            <ac:grpSpMk id="122" creationId="{A2F29B4B-B55D-482C-8C88-4B8BCB46B9EC}"/>
          </ac:grpSpMkLst>
        </pc:grpChg>
        <pc:grpChg chg="add mod">
          <ac:chgData name="Judson Santiago" userId="ebb108da2f256286" providerId="LiveId" clId="{79A2C587-CC38-494F-9741-F793E4243BED}" dt="2021-08-29T04:06:43.506" v="1099" actId="165"/>
          <ac:grpSpMkLst>
            <pc:docMk/>
            <pc:sldMk cId="2527255333" sldId="508"/>
            <ac:grpSpMk id="131" creationId="{51B65ED1-E28D-4E8F-9BAA-3AAA4646845E}"/>
          </ac:grpSpMkLst>
        </pc:grpChg>
        <pc:grpChg chg="add mod">
          <ac:chgData name="Judson Santiago" userId="ebb108da2f256286" providerId="LiveId" clId="{79A2C587-CC38-494F-9741-F793E4243BED}" dt="2021-08-29T04:06:43.506" v="1099" actId="165"/>
          <ac:grpSpMkLst>
            <pc:docMk/>
            <pc:sldMk cId="2527255333" sldId="508"/>
            <ac:grpSpMk id="167" creationId="{A4B8AD90-F926-4C53-B17B-60B9BB406D1D}"/>
          </ac:grpSpMkLst>
        </pc:grpChg>
        <pc:grpChg chg="add mod">
          <ac:chgData name="Judson Santiago" userId="ebb108da2f256286" providerId="LiveId" clId="{79A2C587-CC38-494F-9741-F793E4243BED}" dt="2021-08-29T04:06:43.506" v="1099" actId="165"/>
          <ac:grpSpMkLst>
            <pc:docMk/>
            <pc:sldMk cId="2527255333" sldId="508"/>
            <ac:grpSpMk id="168" creationId="{DD0AE1DD-19B2-4B7A-99A1-ADDFB4CD11C1}"/>
          </ac:grpSpMkLst>
        </pc:grpChg>
        <pc:grpChg chg="add mod">
          <ac:chgData name="Judson Santiago" userId="ebb108da2f256286" providerId="LiveId" clId="{79A2C587-CC38-494F-9741-F793E4243BED}" dt="2021-08-29T04:06:43.506" v="1099" actId="165"/>
          <ac:grpSpMkLst>
            <pc:docMk/>
            <pc:sldMk cId="2527255333" sldId="508"/>
            <ac:grpSpMk id="171" creationId="{326BEA89-29F8-4400-978F-53024CD6842A}"/>
          </ac:grpSpMkLst>
        </pc:grpChg>
        <pc:grpChg chg="add mod">
          <ac:chgData name="Judson Santiago" userId="ebb108da2f256286" providerId="LiveId" clId="{79A2C587-CC38-494F-9741-F793E4243BED}" dt="2021-08-29T04:06:43.506" v="1099" actId="165"/>
          <ac:grpSpMkLst>
            <pc:docMk/>
            <pc:sldMk cId="2527255333" sldId="508"/>
            <ac:grpSpMk id="174" creationId="{A3A2A7CB-5D62-42F8-8BA1-F385519F3F40}"/>
          </ac:grpSpMkLst>
        </pc:grpChg>
        <pc:grpChg chg="add mod topLvl">
          <ac:chgData name="Judson Santiago" userId="ebb108da2f256286" providerId="LiveId" clId="{79A2C587-CC38-494F-9741-F793E4243BED}" dt="2021-09-01T04:04:35.515" v="22471" actId="12788"/>
          <ac:grpSpMkLst>
            <pc:docMk/>
            <pc:sldMk cId="2527255333" sldId="508"/>
            <ac:grpSpMk id="178" creationId="{5195A858-8E4F-48D3-B9D0-9B2EA46A236B}"/>
          </ac:grpSpMkLst>
        </pc:grpChg>
        <pc:grpChg chg="add del mod">
          <ac:chgData name="Judson Santiago" userId="ebb108da2f256286" providerId="LiveId" clId="{79A2C587-CC38-494F-9741-F793E4243BED}" dt="2021-08-29T04:06:43.506" v="1099" actId="165"/>
          <ac:grpSpMkLst>
            <pc:docMk/>
            <pc:sldMk cId="2527255333" sldId="508"/>
            <ac:grpSpMk id="179" creationId="{BDDCBCE3-9F3B-420E-A607-98954140FBD8}"/>
          </ac:grpSpMkLst>
        </pc:grpChg>
        <pc:grpChg chg="add mod topLvl">
          <ac:chgData name="Judson Santiago" userId="ebb108da2f256286" providerId="LiveId" clId="{79A2C587-CC38-494F-9741-F793E4243BED}" dt="2021-09-01T04:04:30.499" v="22470" actId="12788"/>
          <ac:grpSpMkLst>
            <pc:docMk/>
            <pc:sldMk cId="2527255333" sldId="508"/>
            <ac:grpSpMk id="180" creationId="{0043122E-0181-4735-B49D-DE7736164C84}"/>
          </ac:grpSpMkLst>
        </pc:grpChg>
        <pc:grpChg chg="add del mod">
          <ac:chgData name="Judson Santiago" userId="ebb108da2f256286" providerId="LiveId" clId="{79A2C587-CC38-494F-9741-F793E4243BED}" dt="2021-08-29T04:06:48.654" v="1100" actId="165"/>
          <ac:grpSpMkLst>
            <pc:docMk/>
            <pc:sldMk cId="2527255333" sldId="508"/>
            <ac:grpSpMk id="181" creationId="{799C2EA1-720F-4037-AF69-448D7535B8EA}"/>
          </ac:grpSpMkLst>
        </pc:grpChg>
        <pc:grpChg chg="add mod topLvl">
          <ac:chgData name="Judson Santiago" userId="ebb108da2f256286" providerId="LiveId" clId="{79A2C587-CC38-494F-9741-F793E4243BED}" dt="2021-09-01T04:04:23.878" v="22469" actId="12788"/>
          <ac:grpSpMkLst>
            <pc:docMk/>
            <pc:sldMk cId="2527255333" sldId="508"/>
            <ac:grpSpMk id="182" creationId="{60CF0352-600E-4D47-8D19-49053B763D5E}"/>
          </ac:grpSpMkLst>
        </pc:grpChg>
        <pc:grpChg chg="add del mod">
          <ac:chgData name="Judson Santiago" userId="ebb108da2f256286" providerId="LiveId" clId="{79A2C587-CC38-494F-9741-F793E4243BED}" dt="2021-08-29T04:06:53.772" v="1101" actId="165"/>
          <ac:grpSpMkLst>
            <pc:docMk/>
            <pc:sldMk cId="2527255333" sldId="508"/>
            <ac:grpSpMk id="183" creationId="{D7A4BCD0-FCAC-409E-B71F-DCB5328569F1}"/>
          </ac:grpSpMkLst>
        </pc:grpChg>
        <pc:grpChg chg="add del mod">
          <ac:chgData name="Judson Santiago" userId="ebb108da2f256286" providerId="LiveId" clId="{79A2C587-CC38-494F-9741-F793E4243BED}" dt="2021-08-29T03:44:08.749" v="795" actId="165"/>
          <ac:grpSpMkLst>
            <pc:docMk/>
            <pc:sldMk cId="2527255333" sldId="508"/>
            <ac:grpSpMk id="184" creationId="{17345BBC-307D-4A76-94A9-1BAD2D120DF3}"/>
          </ac:grpSpMkLst>
        </pc:grpChg>
        <pc:grpChg chg="del mod topLvl">
          <ac:chgData name="Judson Santiago" userId="ebb108da2f256286" providerId="LiveId" clId="{79A2C587-CC38-494F-9741-F793E4243BED}" dt="2021-08-29T03:45:58.581" v="812" actId="165"/>
          <ac:grpSpMkLst>
            <pc:docMk/>
            <pc:sldMk cId="2527255333" sldId="508"/>
            <ac:grpSpMk id="186" creationId="{B600EF8B-AA1C-4418-9189-DC2128048D9B}"/>
          </ac:grpSpMkLst>
        </pc:grpChg>
        <pc:grpChg chg="del mod">
          <ac:chgData name="Judson Santiago" userId="ebb108da2f256286" providerId="LiveId" clId="{79A2C587-CC38-494F-9741-F793E4243BED}" dt="2021-08-29T03:43:36.868" v="789" actId="478"/>
          <ac:grpSpMkLst>
            <pc:docMk/>
            <pc:sldMk cId="2527255333" sldId="508"/>
            <ac:grpSpMk id="191" creationId="{1B945E1A-4468-4EB2-8619-9EB52B00C3DA}"/>
          </ac:grpSpMkLst>
        </pc:grpChg>
        <pc:grpChg chg="del mod">
          <ac:chgData name="Judson Santiago" userId="ebb108da2f256286" providerId="LiveId" clId="{79A2C587-CC38-494F-9741-F793E4243BED}" dt="2021-08-29T03:43:36.868" v="789" actId="478"/>
          <ac:grpSpMkLst>
            <pc:docMk/>
            <pc:sldMk cId="2527255333" sldId="508"/>
            <ac:grpSpMk id="194" creationId="{BFE9280F-98F3-4496-A77F-8CAE7CF23813}"/>
          </ac:grpSpMkLst>
        </pc:grpChg>
        <pc:grpChg chg="del mod">
          <ac:chgData name="Judson Santiago" userId="ebb108da2f256286" providerId="LiveId" clId="{79A2C587-CC38-494F-9741-F793E4243BED}" dt="2021-08-29T03:43:36.868" v="789" actId="478"/>
          <ac:grpSpMkLst>
            <pc:docMk/>
            <pc:sldMk cId="2527255333" sldId="508"/>
            <ac:grpSpMk id="214" creationId="{C47F871D-F393-4E69-985E-7F2EEC30B34A}"/>
          </ac:grpSpMkLst>
        </pc:grpChg>
        <pc:grpChg chg="del mod topLvl">
          <ac:chgData name="Judson Santiago" userId="ebb108da2f256286" providerId="LiveId" clId="{79A2C587-CC38-494F-9741-F793E4243BED}" dt="2021-08-29T03:56:51.703" v="911" actId="165"/>
          <ac:grpSpMkLst>
            <pc:docMk/>
            <pc:sldMk cId="2527255333" sldId="508"/>
            <ac:grpSpMk id="227" creationId="{D084231E-D1EB-420C-802A-998F65557D46}"/>
          </ac:grpSpMkLst>
        </pc:grpChg>
        <pc:grpChg chg="add del mod topLvl">
          <ac:chgData name="Judson Santiago" userId="ebb108da2f256286" providerId="LiveId" clId="{79A2C587-CC38-494F-9741-F793E4243BED}" dt="2021-08-29T03:56:46.908" v="910" actId="165"/>
          <ac:grpSpMkLst>
            <pc:docMk/>
            <pc:sldMk cId="2527255333" sldId="508"/>
            <ac:grpSpMk id="244" creationId="{0793431C-12DF-4ED7-BD5F-6A9450196FE8}"/>
          </ac:grpSpMkLst>
        </pc:grpChg>
        <pc:grpChg chg="add del mod">
          <ac:chgData name="Judson Santiago" userId="ebb108da2f256286" providerId="LiveId" clId="{79A2C587-CC38-494F-9741-F793E4243BED}" dt="2021-08-29T03:56:42.509" v="909" actId="165"/>
          <ac:grpSpMkLst>
            <pc:docMk/>
            <pc:sldMk cId="2527255333" sldId="508"/>
            <ac:grpSpMk id="246" creationId="{E3F0442E-D715-4064-99A8-363B999D8C1D}"/>
          </ac:grpSpMkLst>
        </pc:grpChg>
        <pc:grpChg chg="add mod topLvl">
          <ac:chgData name="Judson Santiago" userId="ebb108da2f256286" providerId="LiveId" clId="{79A2C587-CC38-494F-9741-F793E4243BED}" dt="2021-08-29T04:06:35.161" v="1098" actId="164"/>
          <ac:grpSpMkLst>
            <pc:docMk/>
            <pc:sldMk cId="2527255333" sldId="508"/>
            <ac:grpSpMk id="252" creationId="{DBCA272B-BBA4-454E-9DD2-4D70A3BC3F87}"/>
          </ac:grpSpMkLst>
        </pc:grpChg>
        <pc:grpChg chg="add del mod">
          <ac:chgData name="Judson Santiago" userId="ebb108da2f256286" providerId="LiveId" clId="{79A2C587-CC38-494F-9741-F793E4243BED}" dt="2021-08-29T03:59:38.846" v="931" actId="165"/>
          <ac:grpSpMkLst>
            <pc:docMk/>
            <pc:sldMk cId="2527255333" sldId="508"/>
            <ac:grpSpMk id="255" creationId="{D310DFBC-3DC7-4578-A4FB-4AEA03713EC9}"/>
          </ac:grpSpMkLst>
        </pc:grpChg>
        <pc:grpChg chg="add del mod">
          <ac:chgData name="Judson Santiago" userId="ebb108da2f256286" providerId="LiveId" clId="{79A2C587-CC38-494F-9741-F793E4243BED}" dt="2021-08-29T03:59:22.910" v="930" actId="165"/>
          <ac:grpSpMkLst>
            <pc:docMk/>
            <pc:sldMk cId="2527255333" sldId="508"/>
            <ac:grpSpMk id="256" creationId="{65B27C9B-526C-4C46-8A41-BD4AF59ED0CD}"/>
          </ac:grpSpMkLst>
        </pc:grpChg>
        <pc:grpChg chg="add del mod">
          <ac:chgData name="Judson Santiago" userId="ebb108da2f256286" providerId="LiveId" clId="{79A2C587-CC38-494F-9741-F793E4243BED}" dt="2021-08-29T04:06:21.062" v="1093" actId="165"/>
          <ac:grpSpMkLst>
            <pc:docMk/>
            <pc:sldMk cId="2527255333" sldId="508"/>
            <ac:grpSpMk id="284" creationId="{EB7B4DC8-CF1B-4B1A-9632-273DBAA17C9F}"/>
          </ac:grpSpMkLst>
        </pc:grpChg>
        <pc:grpChg chg="add mod">
          <ac:chgData name="Judson Santiago" userId="ebb108da2f256286" providerId="LiveId" clId="{79A2C587-CC38-494F-9741-F793E4243BED}" dt="2021-08-29T04:06:30.614" v="1097" actId="338"/>
          <ac:grpSpMkLst>
            <pc:docMk/>
            <pc:sldMk cId="2527255333" sldId="508"/>
            <ac:grpSpMk id="285" creationId="{0299DA2C-B15A-4411-992F-699A86454FE8}"/>
          </ac:grpSpMkLst>
        </pc:grpChg>
        <pc:grpChg chg="add del mod">
          <ac:chgData name="Judson Santiago" userId="ebb108da2f256286" providerId="LiveId" clId="{79A2C587-CC38-494F-9741-F793E4243BED}" dt="2021-09-01T03:26:51.592" v="21543" actId="478"/>
          <ac:grpSpMkLst>
            <pc:docMk/>
            <pc:sldMk cId="2527255333" sldId="508"/>
            <ac:grpSpMk id="286" creationId="{62879650-7981-4DA5-B67C-EBA43D7AB19E}"/>
          </ac:grpSpMkLst>
        </pc:grpChg>
        <pc:picChg chg="del mod">
          <ac:chgData name="Judson Santiago" userId="ebb108da2f256286" providerId="LiveId" clId="{79A2C587-CC38-494F-9741-F793E4243BED}" dt="2021-08-29T03:43:36.868" v="789" actId="478"/>
          <ac:picMkLst>
            <pc:docMk/>
            <pc:sldMk cId="2527255333" sldId="508"/>
            <ac:picMk id="205" creationId="{14C06866-15AD-4627-A768-F54BA9A1E100}"/>
          </ac:picMkLst>
        </pc:picChg>
        <pc:cxnChg chg="add mod topLvl">
          <ac:chgData name="Judson Santiago" userId="ebb108da2f256286" providerId="LiveId" clId="{79A2C587-CC38-494F-9741-F793E4243BED}" dt="2021-08-29T04:06:53.772" v="1101" actId="165"/>
          <ac:cxnSpMkLst>
            <pc:docMk/>
            <pc:sldMk cId="2527255333" sldId="508"/>
            <ac:cxnSpMk id="17" creationId="{A749ED65-C281-4C3D-B69C-AAA66C5E0623}"/>
          </ac:cxnSpMkLst>
        </pc:cxnChg>
        <pc:cxnChg chg="add mod topLvl">
          <ac:chgData name="Judson Santiago" userId="ebb108da2f256286" providerId="LiveId" clId="{79A2C587-CC38-494F-9741-F793E4243BED}" dt="2021-08-29T04:06:53.772" v="1101" actId="165"/>
          <ac:cxnSpMkLst>
            <pc:docMk/>
            <pc:sldMk cId="2527255333" sldId="508"/>
            <ac:cxnSpMk id="18" creationId="{FDDA55C8-8A38-4E56-923E-EB08E9743CB5}"/>
          </ac:cxnSpMkLst>
        </pc:cxnChg>
        <pc:cxnChg chg="add mod topLvl">
          <ac:chgData name="Judson Santiago" userId="ebb108da2f256286" providerId="LiveId" clId="{79A2C587-CC38-494F-9741-F793E4243BED}" dt="2021-08-29T04:06:53.772" v="1101" actId="165"/>
          <ac:cxnSpMkLst>
            <pc:docMk/>
            <pc:sldMk cId="2527255333" sldId="508"/>
            <ac:cxnSpMk id="19" creationId="{07D50DE6-5D76-4630-BD3C-8BA34C8C81A1}"/>
          </ac:cxnSpMkLst>
        </pc:cxnChg>
        <pc:cxnChg chg="add mod topLvl">
          <ac:chgData name="Judson Santiago" userId="ebb108da2f256286" providerId="LiveId" clId="{79A2C587-CC38-494F-9741-F793E4243BED}" dt="2021-08-29T04:06:53.772" v="1101" actId="165"/>
          <ac:cxnSpMkLst>
            <pc:docMk/>
            <pc:sldMk cId="2527255333" sldId="508"/>
            <ac:cxnSpMk id="24" creationId="{E2EF7071-72EF-4DEE-9C72-D32781EF9A43}"/>
          </ac:cxnSpMkLst>
        </pc:cxnChg>
        <pc:cxnChg chg="mod topLvl">
          <ac:chgData name="Judson Santiago" userId="ebb108da2f256286" providerId="LiveId" clId="{79A2C587-CC38-494F-9741-F793E4243BED}" dt="2021-08-29T04:06:53.772" v="1101" actId="165"/>
          <ac:cxnSpMkLst>
            <pc:docMk/>
            <pc:sldMk cId="2527255333" sldId="508"/>
            <ac:cxnSpMk id="33" creationId="{0AEC08C9-586D-4BDB-B01D-1FDC6BF33ACD}"/>
          </ac:cxnSpMkLst>
        </pc:cxnChg>
        <pc:cxnChg chg="mod topLvl">
          <ac:chgData name="Judson Santiago" userId="ebb108da2f256286" providerId="LiveId" clId="{79A2C587-CC38-494F-9741-F793E4243BED}" dt="2021-08-29T04:06:53.772" v="1101" actId="165"/>
          <ac:cxnSpMkLst>
            <pc:docMk/>
            <pc:sldMk cId="2527255333" sldId="508"/>
            <ac:cxnSpMk id="34" creationId="{0160E4C9-9A4A-4A97-8644-AB65EAEE83EB}"/>
          </ac:cxnSpMkLst>
        </pc:cxnChg>
        <pc:cxnChg chg="mod topLvl">
          <ac:chgData name="Judson Santiago" userId="ebb108da2f256286" providerId="LiveId" clId="{79A2C587-CC38-494F-9741-F793E4243BED}" dt="2021-08-29T04:06:53.772" v="1101" actId="165"/>
          <ac:cxnSpMkLst>
            <pc:docMk/>
            <pc:sldMk cId="2527255333" sldId="508"/>
            <ac:cxnSpMk id="35" creationId="{3D75EA16-0951-4D64-948A-44CEAE1F9B61}"/>
          </ac:cxnSpMkLst>
        </pc:cxnChg>
        <pc:cxnChg chg="mod topLvl">
          <ac:chgData name="Judson Santiago" userId="ebb108da2f256286" providerId="LiveId" clId="{79A2C587-CC38-494F-9741-F793E4243BED}" dt="2021-08-29T04:06:53.772" v="1101" actId="165"/>
          <ac:cxnSpMkLst>
            <pc:docMk/>
            <pc:sldMk cId="2527255333" sldId="508"/>
            <ac:cxnSpMk id="36" creationId="{7933943F-534F-4A27-AC2A-56F73739C405}"/>
          </ac:cxnSpMkLst>
        </pc:cxnChg>
        <pc:cxnChg chg="add del">
          <ac:chgData name="Judson Santiago" userId="ebb108da2f256286" providerId="LiveId" clId="{79A2C587-CC38-494F-9741-F793E4243BED}" dt="2021-08-29T03:07:09.670" v="470" actId="11529"/>
          <ac:cxnSpMkLst>
            <pc:docMk/>
            <pc:sldMk cId="2527255333" sldId="508"/>
            <ac:cxnSpMk id="68" creationId="{6D7D9A59-0528-480B-9455-57C794FD44AB}"/>
          </ac:cxnSpMkLst>
        </pc:cxnChg>
        <pc:cxnChg chg="add del mod">
          <ac:chgData name="Judson Santiago" userId="ebb108da2f256286" providerId="LiveId" clId="{79A2C587-CC38-494F-9741-F793E4243BED}" dt="2021-08-29T03:07:51.028" v="481" actId="478"/>
          <ac:cxnSpMkLst>
            <pc:docMk/>
            <pc:sldMk cId="2527255333" sldId="508"/>
            <ac:cxnSpMk id="70" creationId="{5D6F456D-70CC-478E-B349-419FF5A9DB99}"/>
          </ac:cxnSpMkLst>
        </pc:cxnChg>
        <pc:cxnChg chg="del mod topLvl">
          <ac:chgData name="Judson Santiago" userId="ebb108da2f256286" providerId="LiveId" clId="{79A2C587-CC38-494F-9741-F793E4243BED}" dt="2021-08-29T03:11:39.139" v="515" actId="478"/>
          <ac:cxnSpMkLst>
            <pc:docMk/>
            <pc:sldMk cId="2527255333" sldId="508"/>
            <ac:cxnSpMk id="84" creationId="{45CE94A7-8522-4C2A-8664-99BA216A06C2}"/>
          </ac:cxnSpMkLst>
        </pc:cxnChg>
        <pc:cxnChg chg="del mod topLvl">
          <ac:chgData name="Judson Santiago" userId="ebb108da2f256286" providerId="LiveId" clId="{79A2C587-CC38-494F-9741-F793E4243BED}" dt="2021-08-29T03:11:51.667" v="523" actId="478"/>
          <ac:cxnSpMkLst>
            <pc:docMk/>
            <pc:sldMk cId="2527255333" sldId="508"/>
            <ac:cxnSpMk id="85" creationId="{9F90D943-2E40-4B2C-A724-63F5AB674754}"/>
          </ac:cxnSpMkLst>
        </pc:cxnChg>
        <pc:cxnChg chg="del mod topLvl">
          <ac:chgData name="Judson Santiago" userId="ebb108da2f256286" providerId="LiveId" clId="{79A2C587-CC38-494F-9741-F793E4243BED}" dt="2021-08-29T03:11:37.955" v="514" actId="478"/>
          <ac:cxnSpMkLst>
            <pc:docMk/>
            <pc:sldMk cId="2527255333" sldId="508"/>
            <ac:cxnSpMk id="86" creationId="{C1418D2D-EFD1-42B7-8BC7-DFF69DE16341}"/>
          </ac:cxnSpMkLst>
        </pc:cxnChg>
        <pc:cxnChg chg="del mod topLvl">
          <ac:chgData name="Judson Santiago" userId="ebb108da2f256286" providerId="LiveId" clId="{79A2C587-CC38-494F-9741-F793E4243BED}" dt="2021-08-29T03:11:50.850" v="522" actId="478"/>
          <ac:cxnSpMkLst>
            <pc:docMk/>
            <pc:sldMk cId="2527255333" sldId="508"/>
            <ac:cxnSpMk id="87" creationId="{B3508B97-0499-4400-AE67-BA99F3037158}"/>
          </ac:cxnSpMkLst>
        </pc:cxnChg>
        <pc:cxnChg chg="mod topLvl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88" creationId="{CF7A1542-6887-4188-85F0-9445D52084DE}"/>
          </ac:cxnSpMkLst>
        </pc:cxnChg>
        <pc:cxnChg chg="mod topLvl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89" creationId="{CB815CC5-D155-4AD9-B8CF-C331FCC030AA}"/>
          </ac:cxnSpMkLst>
        </pc:cxnChg>
        <pc:cxnChg chg="mod topLvl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90" creationId="{8CB6CB51-9EFC-468E-A745-6598DD62F2C9}"/>
          </ac:cxnSpMkLst>
        </pc:cxnChg>
        <pc:cxnChg chg="mod topLvl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91" creationId="{538D1B4E-CCB5-4295-8B84-C3394CB6E230}"/>
          </ac:cxnSpMkLst>
        </pc:cxnChg>
        <pc:cxnChg chg="mod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111" creationId="{23CB0E14-99FE-4D9B-BF8E-69141DDFA70B}"/>
          </ac:cxnSpMkLst>
        </pc:cxnChg>
        <pc:cxnChg chg="mod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112" creationId="{AD3F0843-A761-4C36-8A9E-C67E07C84614}"/>
          </ac:cxnSpMkLst>
        </pc:cxnChg>
        <pc:cxnChg chg="mod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113" creationId="{2DE0B631-6B29-4AFC-B34A-E22D423830C6}"/>
          </ac:cxnSpMkLst>
        </pc:cxnChg>
        <pc:cxnChg chg="mod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114" creationId="{C10288BB-770A-4966-A589-9F698E45505F}"/>
          </ac:cxnSpMkLst>
        </pc:cxnChg>
        <pc:cxnChg chg="add mod ord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120" creationId="{79B76683-F937-42DA-80F5-E62C5F48A241}"/>
          </ac:cxnSpMkLst>
        </pc:cxnChg>
        <pc:cxnChg chg="mod">
          <ac:chgData name="Judson Santiago" userId="ebb108da2f256286" providerId="LiveId" clId="{79A2C587-CC38-494F-9741-F793E4243BED}" dt="2021-08-29T04:06:43.506" v="1099" actId="165"/>
          <ac:cxnSpMkLst>
            <pc:docMk/>
            <pc:sldMk cId="2527255333" sldId="508"/>
            <ac:cxnSpMk id="123" creationId="{CD324FB8-79C1-46AA-AFFD-E904F5DDCBD8}"/>
          </ac:cxnSpMkLst>
        </pc:cxnChg>
        <pc:cxnChg chg="mod">
          <ac:chgData name="Judson Santiago" userId="ebb108da2f256286" providerId="LiveId" clId="{79A2C587-CC38-494F-9741-F793E4243BED}" dt="2021-08-29T04:06:43.506" v="1099" actId="165"/>
          <ac:cxnSpMkLst>
            <pc:docMk/>
            <pc:sldMk cId="2527255333" sldId="508"/>
            <ac:cxnSpMk id="124" creationId="{2E515A78-6B86-4B39-92CE-1FC4FF8FC9DE}"/>
          </ac:cxnSpMkLst>
        </pc:cxnChg>
        <pc:cxnChg chg="mod">
          <ac:chgData name="Judson Santiago" userId="ebb108da2f256286" providerId="LiveId" clId="{79A2C587-CC38-494F-9741-F793E4243BED}" dt="2021-08-29T04:06:43.506" v="1099" actId="165"/>
          <ac:cxnSpMkLst>
            <pc:docMk/>
            <pc:sldMk cId="2527255333" sldId="508"/>
            <ac:cxnSpMk id="125" creationId="{EA38D167-4A7B-4FD9-B4ED-292F3D0A9E6B}"/>
          </ac:cxnSpMkLst>
        </pc:cxnChg>
        <pc:cxnChg chg="mod">
          <ac:chgData name="Judson Santiago" userId="ebb108da2f256286" providerId="LiveId" clId="{79A2C587-CC38-494F-9741-F793E4243BED}" dt="2021-08-29T04:06:43.506" v="1099" actId="165"/>
          <ac:cxnSpMkLst>
            <pc:docMk/>
            <pc:sldMk cId="2527255333" sldId="508"/>
            <ac:cxnSpMk id="126" creationId="{115F777A-8982-4B80-AD3C-6046FC751C90}"/>
          </ac:cxnSpMkLst>
        </pc:cxnChg>
        <pc:cxnChg chg="mod">
          <ac:chgData name="Judson Santiago" userId="ebb108da2f256286" providerId="LiveId" clId="{79A2C587-CC38-494F-9741-F793E4243BED}" dt="2021-08-29T04:06:43.506" v="1099" actId="165"/>
          <ac:cxnSpMkLst>
            <pc:docMk/>
            <pc:sldMk cId="2527255333" sldId="508"/>
            <ac:cxnSpMk id="132" creationId="{BF774217-63B8-4190-B836-11C17146DF5D}"/>
          </ac:cxnSpMkLst>
        </pc:cxnChg>
        <pc:cxnChg chg="mod">
          <ac:chgData name="Judson Santiago" userId="ebb108da2f256286" providerId="LiveId" clId="{79A2C587-CC38-494F-9741-F793E4243BED}" dt="2021-08-29T04:06:43.506" v="1099" actId="165"/>
          <ac:cxnSpMkLst>
            <pc:docMk/>
            <pc:sldMk cId="2527255333" sldId="508"/>
            <ac:cxnSpMk id="133" creationId="{F2192636-A0C7-4A05-9881-93461D57F60E}"/>
          </ac:cxnSpMkLst>
        </pc:cxnChg>
        <pc:cxnChg chg="mod">
          <ac:chgData name="Judson Santiago" userId="ebb108da2f256286" providerId="LiveId" clId="{79A2C587-CC38-494F-9741-F793E4243BED}" dt="2021-08-29T04:06:43.506" v="1099" actId="165"/>
          <ac:cxnSpMkLst>
            <pc:docMk/>
            <pc:sldMk cId="2527255333" sldId="508"/>
            <ac:cxnSpMk id="134" creationId="{8CC4BB10-4696-4C9D-BAFD-75654A5D0146}"/>
          </ac:cxnSpMkLst>
        </pc:cxnChg>
        <pc:cxnChg chg="mod">
          <ac:chgData name="Judson Santiago" userId="ebb108da2f256286" providerId="LiveId" clId="{79A2C587-CC38-494F-9741-F793E4243BED}" dt="2021-08-29T04:06:43.506" v="1099" actId="165"/>
          <ac:cxnSpMkLst>
            <pc:docMk/>
            <pc:sldMk cId="2527255333" sldId="508"/>
            <ac:cxnSpMk id="135" creationId="{2626A647-1CD0-42AD-A298-45904D853953}"/>
          </ac:cxnSpMkLst>
        </pc:cxnChg>
        <pc:cxnChg chg="add del mod ord">
          <ac:chgData name="Judson Santiago" userId="ebb108da2f256286" providerId="LiveId" clId="{79A2C587-CC38-494F-9741-F793E4243BED}" dt="2021-08-29T03:21:43.913" v="588" actId="478"/>
          <ac:cxnSpMkLst>
            <pc:docMk/>
            <pc:sldMk cId="2527255333" sldId="508"/>
            <ac:cxnSpMk id="141" creationId="{88D50A9A-2B6F-4489-8CAE-78704C7CE302}"/>
          </ac:cxnSpMkLst>
        </pc:cxnChg>
        <pc:cxnChg chg="add mod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142" creationId="{EB51F796-7ECD-4992-8EC8-1E40ADD3B13C}"/>
          </ac:cxnSpMkLst>
        </pc:cxnChg>
        <pc:cxnChg chg="add mod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145" creationId="{EA1E0435-26B8-4AD3-90D7-2F83D0C30C4C}"/>
          </ac:cxnSpMkLst>
        </pc:cxnChg>
        <pc:cxnChg chg="add mod">
          <ac:chgData name="Judson Santiago" userId="ebb108da2f256286" providerId="LiveId" clId="{79A2C587-CC38-494F-9741-F793E4243BED}" dt="2021-08-29T04:06:48.654" v="1100" actId="165"/>
          <ac:cxnSpMkLst>
            <pc:docMk/>
            <pc:sldMk cId="2527255333" sldId="508"/>
            <ac:cxnSpMk id="148" creationId="{8BB1C7F9-D6FB-4226-B9DE-CC1DE4A30393}"/>
          </ac:cxnSpMkLst>
        </pc:cxnChg>
        <pc:cxnChg chg="add del mod">
          <ac:chgData name="Judson Santiago" userId="ebb108da2f256286" providerId="LiveId" clId="{79A2C587-CC38-494F-9741-F793E4243BED}" dt="2021-08-29T03:21:45.223" v="589" actId="478"/>
          <ac:cxnSpMkLst>
            <pc:docMk/>
            <pc:sldMk cId="2527255333" sldId="508"/>
            <ac:cxnSpMk id="156" creationId="{B60FB437-5367-40E5-B4C5-90B77905007E}"/>
          </ac:cxnSpMkLst>
        </pc:cxnChg>
        <pc:cxnChg chg="add del mod">
          <ac:chgData name="Judson Santiago" userId="ebb108da2f256286" providerId="LiveId" clId="{79A2C587-CC38-494F-9741-F793E4243BED}" dt="2021-08-29T03:21:47.053" v="591" actId="478"/>
          <ac:cxnSpMkLst>
            <pc:docMk/>
            <pc:sldMk cId="2527255333" sldId="508"/>
            <ac:cxnSpMk id="157" creationId="{37146B88-63AB-409D-9D99-651FF0FF68B7}"/>
          </ac:cxnSpMkLst>
        </pc:cxnChg>
        <pc:cxnChg chg="add del mod">
          <ac:chgData name="Judson Santiago" userId="ebb108da2f256286" providerId="LiveId" clId="{79A2C587-CC38-494F-9741-F793E4243BED}" dt="2021-08-29T03:21:46.053" v="590" actId="478"/>
          <ac:cxnSpMkLst>
            <pc:docMk/>
            <pc:sldMk cId="2527255333" sldId="508"/>
            <ac:cxnSpMk id="158" creationId="{EC8EAC06-A0EA-473B-A50E-F8821FBAB2D6}"/>
          </ac:cxnSpMkLst>
        </pc:cxnChg>
        <pc:cxnChg chg="mod topLvl">
          <ac:chgData name="Judson Santiago" userId="ebb108da2f256286" providerId="LiveId" clId="{79A2C587-CC38-494F-9741-F793E4243BED}" dt="2021-08-29T04:06:35.161" v="1098" actId="164"/>
          <ac:cxnSpMkLst>
            <pc:docMk/>
            <pc:sldMk cId="2527255333" sldId="508"/>
            <ac:cxnSpMk id="189" creationId="{6B7919B0-D3F1-4AF8-B967-5B3C60BC8CE7}"/>
          </ac:cxnSpMkLst>
        </pc:cxnChg>
        <pc:cxnChg chg="mod topLvl">
          <ac:chgData name="Judson Santiago" userId="ebb108da2f256286" providerId="LiveId" clId="{79A2C587-CC38-494F-9741-F793E4243BED}" dt="2021-08-29T04:06:35.161" v="1098" actId="164"/>
          <ac:cxnSpMkLst>
            <pc:docMk/>
            <pc:sldMk cId="2527255333" sldId="508"/>
            <ac:cxnSpMk id="190" creationId="{E005557A-B94C-4962-8350-640C57111AEE}"/>
          </ac:cxnSpMkLst>
        </pc:cxnChg>
        <pc:cxnChg chg="del mod topLvl">
          <ac:chgData name="Judson Santiago" userId="ebb108da2f256286" providerId="LiveId" clId="{79A2C587-CC38-494F-9741-F793E4243BED}" dt="2021-08-29T03:53:31.453" v="899" actId="478"/>
          <ac:cxnSpMkLst>
            <pc:docMk/>
            <pc:sldMk cId="2527255333" sldId="508"/>
            <ac:cxnSpMk id="199" creationId="{186E9C46-98D1-4CA6-9E2A-A60DEBEEE2FC}"/>
          </ac:cxnSpMkLst>
        </pc:cxnChg>
        <pc:cxnChg chg="del mod topLvl">
          <ac:chgData name="Judson Santiago" userId="ebb108da2f256286" providerId="LiveId" clId="{79A2C587-CC38-494F-9741-F793E4243BED}" dt="2021-08-29T03:53:34.495" v="900" actId="478"/>
          <ac:cxnSpMkLst>
            <pc:docMk/>
            <pc:sldMk cId="2527255333" sldId="508"/>
            <ac:cxnSpMk id="200" creationId="{EA9C3684-6D9E-4EEE-B0C6-A5C8C4866EA9}"/>
          </ac:cxnSpMkLst>
        </pc:cxnChg>
        <pc:cxnChg chg="del mod">
          <ac:chgData name="Judson Santiago" userId="ebb108da2f256286" providerId="LiveId" clId="{79A2C587-CC38-494F-9741-F793E4243BED}" dt="2021-08-29T03:43:36.868" v="789" actId="478"/>
          <ac:cxnSpMkLst>
            <pc:docMk/>
            <pc:sldMk cId="2527255333" sldId="508"/>
            <ac:cxnSpMk id="203" creationId="{3AFF720A-4ECF-4817-B798-46BB26085745}"/>
          </ac:cxnSpMkLst>
        </pc:cxnChg>
        <pc:cxnChg chg="del mod">
          <ac:chgData name="Judson Santiago" userId="ebb108da2f256286" providerId="LiveId" clId="{79A2C587-CC38-494F-9741-F793E4243BED}" dt="2021-08-29T03:43:36.868" v="789" actId="478"/>
          <ac:cxnSpMkLst>
            <pc:docMk/>
            <pc:sldMk cId="2527255333" sldId="508"/>
            <ac:cxnSpMk id="204" creationId="{870FCCA4-20EB-4C9C-B58C-56D2707668D2}"/>
          </ac:cxnSpMkLst>
        </pc:cxnChg>
        <pc:cxnChg chg="del mod">
          <ac:chgData name="Judson Santiago" userId="ebb108da2f256286" providerId="LiveId" clId="{79A2C587-CC38-494F-9741-F793E4243BED}" dt="2021-08-29T03:43:24.908" v="788" actId="478"/>
          <ac:cxnSpMkLst>
            <pc:docMk/>
            <pc:sldMk cId="2527255333" sldId="508"/>
            <ac:cxnSpMk id="206" creationId="{8C5184E8-313C-42D9-9E41-1A681DB752D5}"/>
          </ac:cxnSpMkLst>
        </pc:cxnChg>
        <pc:cxnChg chg="del mod">
          <ac:chgData name="Judson Santiago" userId="ebb108da2f256286" providerId="LiveId" clId="{79A2C587-CC38-494F-9741-F793E4243BED}" dt="2021-08-29T03:43:24.908" v="788" actId="478"/>
          <ac:cxnSpMkLst>
            <pc:docMk/>
            <pc:sldMk cId="2527255333" sldId="508"/>
            <ac:cxnSpMk id="207" creationId="{E2B04783-5CC0-4503-A21B-9233F852FA18}"/>
          </ac:cxnSpMkLst>
        </pc:cxnChg>
        <pc:cxnChg chg="del mod">
          <ac:chgData name="Judson Santiago" userId="ebb108da2f256286" providerId="LiveId" clId="{79A2C587-CC38-494F-9741-F793E4243BED}" dt="2021-08-29T03:43:24.908" v="788" actId="478"/>
          <ac:cxnSpMkLst>
            <pc:docMk/>
            <pc:sldMk cId="2527255333" sldId="508"/>
            <ac:cxnSpMk id="208" creationId="{E0C9C870-3E4C-4DE5-87A8-6FB5DFDC96B2}"/>
          </ac:cxnSpMkLst>
        </pc:cxnChg>
        <pc:cxnChg chg="del mod">
          <ac:chgData name="Judson Santiago" userId="ebb108da2f256286" providerId="LiveId" clId="{79A2C587-CC38-494F-9741-F793E4243BED}" dt="2021-08-29T03:43:36.868" v="789" actId="478"/>
          <ac:cxnSpMkLst>
            <pc:docMk/>
            <pc:sldMk cId="2527255333" sldId="508"/>
            <ac:cxnSpMk id="209" creationId="{AB4E9883-5B7E-43F5-A2FA-DEA630756DC0}"/>
          </ac:cxnSpMkLst>
        </pc:cxnChg>
        <pc:cxnChg chg="del mod">
          <ac:chgData name="Judson Santiago" userId="ebb108da2f256286" providerId="LiveId" clId="{79A2C587-CC38-494F-9741-F793E4243BED}" dt="2021-08-29T03:43:24.908" v="788" actId="478"/>
          <ac:cxnSpMkLst>
            <pc:docMk/>
            <pc:sldMk cId="2527255333" sldId="508"/>
            <ac:cxnSpMk id="210" creationId="{73425F0F-B795-439B-BC87-F8848E1A6D94}"/>
          </ac:cxnSpMkLst>
        </pc:cxnChg>
        <pc:cxnChg chg="del mod">
          <ac:chgData name="Judson Santiago" userId="ebb108da2f256286" providerId="LiveId" clId="{79A2C587-CC38-494F-9741-F793E4243BED}" dt="2021-08-29T03:43:24.908" v="788" actId="478"/>
          <ac:cxnSpMkLst>
            <pc:docMk/>
            <pc:sldMk cId="2527255333" sldId="508"/>
            <ac:cxnSpMk id="211" creationId="{CAA9C21E-BC5B-46CE-9C23-78D10D91B6AF}"/>
          </ac:cxnSpMkLst>
        </pc:cxnChg>
        <pc:cxnChg chg="del mod">
          <ac:chgData name="Judson Santiago" userId="ebb108da2f256286" providerId="LiveId" clId="{79A2C587-CC38-494F-9741-F793E4243BED}" dt="2021-08-29T03:43:24.908" v="788" actId="478"/>
          <ac:cxnSpMkLst>
            <pc:docMk/>
            <pc:sldMk cId="2527255333" sldId="508"/>
            <ac:cxnSpMk id="212" creationId="{61C16E45-3A8E-4233-A71F-1085EB0F47D8}"/>
          </ac:cxnSpMkLst>
        </pc:cxnChg>
        <pc:cxnChg chg="del mod">
          <ac:chgData name="Judson Santiago" userId="ebb108da2f256286" providerId="LiveId" clId="{79A2C587-CC38-494F-9741-F793E4243BED}" dt="2021-08-29T03:43:24.908" v="788" actId="478"/>
          <ac:cxnSpMkLst>
            <pc:docMk/>
            <pc:sldMk cId="2527255333" sldId="508"/>
            <ac:cxnSpMk id="213" creationId="{E7CB0FAD-B9CC-4119-82F5-DA0A257BF561}"/>
          </ac:cxnSpMkLst>
        </pc:cxnChg>
        <pc:cxnChg chg="mod topLvl">
          <ac:chgData name="Judson Santiago" userId="ebb108da2f256286" providerId="LiveId" clId="{79A2C587-CC38-494F-9741-F793E4243BED}" dt="2021-08-29T04:06:30.614" v="1097" actId="338"/>
          <ac:cxnSpMkLst>
            <pc:docMk/>
            <pc:sldMk cId="2527255333" sldId="508"/>
            <ac:cxnSpMk id="219" creationId="{87541C35-7AEB-4733-8EB2-F74503AFA0A1}"/>
          </ac:cxnSpMkLst>
        </pc:cxnChg>
        <pc:cxnChg chg="mod topLvl">
          <ac:chgData name="Judson Santiago" userId="ebb108da2f256286" providerId="LiveId" clId="{79A2C587-CC38-494F-9741-F793E4243BED}" dt="2021-08-29T04:06:30.614" v="1097" actId="338"/>
          <ac:cxnSpMkLst>
            <pc:docMk/>
            <pc:sldMk cId="2527255333" sldId="508"/>
            <ac:cxnSpMk id="220" creationId="{5E0A500F-4C9F-40B0-ACC7-E193E4720551}"/>
          </ac:cxnSpMkLst>
        </pc:cxnChg>
        <pc:cxnChg chg="del mod topLvl">
          <ac:chgData name="Judson Santiago" userId="ebb108da2f256286" providerId="LiveId" clId="{79A2C587-CC38-494F-9741-F793E4243BED}" dt="2021-08-29T03:46:57.928" v="821" actId="478"/>
          <ac:cxnSpMkLst>
            <pc:docMk/>
            <pc:sldMk cId="2527255333" sldId="508"/>
            <ac:cxnSpMk id="221" creationId="{8156A747-A35B-4B9F-8C35-4283C29FB2F7}"/>
          </ac:cxnSpMkLst>
        </pc:cxnChg>
        <pc:cxnChg chg="mod ord topLvl">
          <ac:chgData name="Judson Santiago" userId="ebb108da2f256286" providerId="LiveId" clId="{79A2C587-CC38-494F-9741-F793E4243BED}" dt="2021-09-01T03:26:51.592" v="21543" actId="478"/>
          <ac:cxnSpMkLst>
            <pc:docMk/>
            <pc:sldMk cId="2527255333" sldId="508"/>
            <ac:cxnSpMk id="222" creationId="{5DCC8E14-B419-44EE-8F49-1F1737CACC58}"/>
          </ac:cxnSpMkLst>
        </pc:cxnChg>
        <pc:cxnChg chg="del mod topLvl">
          <ac:chgData name="Judson Santiago" userId="ebb108da2f256286" providerId="LiveId" clId="{79A2C587-CC38-494F-9741-F793E4243BED}" dt="2021-08-29T03:46:56.107" v="820" actId="478"/>
          <ac:cxnSpMkLst>
            <pc:docMk/>
            <pc:sldMk cId="2527255333" sldId="508"/>
            <ac:cxnSpMk id="223" creationId="{33A20784-808A-43CB-905E-6D40E32C92C1}"/>
          </ac:cxnSpMkLst>
        </pc:cxnChg>
        <pc:cxnChg chg="mod ord topLvl">
          <ac:chgData name="Judson Santiago" userId="ebb108da2f256286" providerId="LiveId" clId="{79A2C587-CC38-494F-9741-F793E4243BED}" dt="2021-09-01T03:26:51.592" v="21543" actId="478"/>
          <ac:cxnSpMkLst>
            <pc:docMk/>
            <pc:sldMk cId="2527255333" sldId="508"/>
            <ac:cxnSpMk id="224" creationId="{466DE1D8-C892-49CF-BEFC-77399BF19945}"/>
          </ac:cxnSpMkLst>
        </pc:cxnChg>
        <pc:cxnChg chg="del mod topLvl">
          <ac:chgData name="Judson Santiago" userId="ebb108da2f256286" providerId="LiveId" clId="{79A2C587-CC38-494F-9741-F793E4243BED}" dt="2021-08-29T03:46:59.872" v="823" actId="478"/>
          <ac:cxnSpMkLst>
            <pc:docMk/>
            <pc:sldMk cId="2527255333" sldId="508"/>
            <ac:cxnSpMk id="225" creationId="{F76EECBA-D619-4FF9-BFE8-1396E87C948A}"/>
          </ac:cxnSpMkLst>
        </pc:cxnChg>
        <pc:cxnChg chg="del mod topLvl">
          <ac:chgData name="Judson Santiago" userId="ebb108da2f256286" providerId="LiveId" clId="{79A2C587-CC38-494F-9741-F793E4243BED}" dt="2021-08-29T03:46:58.652" v="822" actId="478"/>
          <ac:cxnSpMkLst>
            <pc:docMk/>
            <pc:sldMk cId="2527255333" sldId="508"/>
            <ac:cxnSpMk id="226" creationId="{01683BF5-7D79-45BB-9BE3-836F226FB141}"/>
          </ac:cxnSpMkLst>
        </pc:cxnChg>
        <pc:cxnChg chg="add mod ord topLvl">
          <ac:chgData name="Judson Santiago" userId="ebb108da2f256286" providerId="LiveId" clId="{79A2C587-CC38-494F-9741-F793E4243BED}" dt="2021-08-29T04:06:35.161" v="1098" actId="164"/>
          <ac:cxnSpMkLst>
            <pc:docMk/>
            <pc:sldMk cId="2527255333" sldId="508"/>
            <ac:cxnSpMk id="251" creationId="{E63B2B57-8AEB-45C9-ADF9-90FF478B7F5E}"/>
          </ac:cxnSpMkLst>
        </pc:cxnChg>
        <pc:cxnChg chg="add mod ord topLvl">
          <ac:chgData name="Judson Santiago" userId="ebb108da2f256286" providerId="LiveId" clId="{79A2C587-CC38-494F-9741-F793E4243BED}" dt="2021-08-29T04:06:35.161" v="1098" actId="164"/>
          <ac:cxnSpMkLst>
            <pc:docMk/>
            <pc:sldMk cId="2527255333" sldId="508"/>
            <ac:cxnSpMk id="254" creationId="{57A5B8BC-352B-4950-8857-88D12D83400F}"/>
          </ac:cxnSpMkLst>
        </pc:cxnChg>
        <pc:cxnChg chg="mod ord topLvl">
          <ac:chgData name="Judson Santiago" userId="ebb108da2f256286" providerId="LiveId" clId="{79A2C587-CC38-494F-9741-F793E4243BED}" dt="2021-08-29T04:06:35.161" v="1098" actId="164"/>
          <ac:cxnSpMkLst>
            <pc:docMk/>
            <pc:sldMk cId="2527255333" sldId="508"/>
            <ac:cxnSpMk id="257" creationId="{82C741C9-4555-4674-80C1-168245B42C1C}"/>
          </ac:cxnSpMkLst>
        </pc:cxnChg>
        <pc:cxnChg chg="mod ord topLvl">
          <ac:chgData name="Judson Santiago" userId="ebb108da2f256286" providerId="LiveId" clId="{79A2C587-CC38-494F-9741-F793E4243BED}" dt="2021-08-29T04:06:35.161" v="1098" actId="164"/>
          <ac:cxnSpMkLst>
            <pc:docMk/>
            <pc:sldMk cId="2527255333" sldId="508"/>
            <ac:cxnSpMk id="258" creationId="{931F2405-8B6A-48BD-BE49-F8363352C90C}"/>
          </ac:cxnSpMkLst>
        </pc:cxnChg>
        <pc:cxnChg chg="add del mod">
          <ac:chgData name="Judson Santiago" userId="ebb108da2f256286" providerId="LiveId" clId="{79A2C587-CC38-494F-9741-F793E4243BED}" dt="2021-08-29T04:00:05.219" v="952" actId="478"/>
          <ac:cxnSpMkLst>
            <pc:docMk/>
            <pc:sldMk cId="2527255333" sldId="508"/>
            <ac:cxnSpMk id="259" creationId="{BAAD360E-84D3-4418-A803-AF7A7ADA9594}"/>
          </ac:cxnSpMkLst>
        </pc:cxnChg>
      </pc:sldChg>
      <pc:sldChg chg="modSp add del mod">
        <pc:chgData name="Judson Santiago" userId="ebb108da2f256286" providerId="LiveId" clId="{79A2C587-CC38-494F-9741-F793E4243BED}" dt="2021-09-01T02:14:59.395" v="20517" actId="47"/>
        <pc:sldMkLst>
          <pc:docMk/>
          <pc:sldMk cId="3684879960" sldId="509"/>
        </pc:sldMkLst>
        <pc:spChg chg="mod">
          <ac:chgData name="Judson Santiago" userId="ebb108da2f256286" providerId="LiveId" clId="{79A2C587-CC38-494F-9741-F793E4243BED}" dt="2021-08-31T00:07:53.323" v="14251" actId="20577"/>
          <ac:spMkLst>
            <pc:docMk/>
            <pc:sldMk cId="3684879960" sldId="509"/>
            <ac:spMk id="2" creationId="{D40B4D70-5A4E-4DA5-98A3-D2E99AC93A7E}"/>
          </ac:spMkLst>
        </pc:spChg>
        <pc:spChg chg="mod">
          <ac:chgData name="Judson Santiago" userId="ebb108da2f256286" providerId="LiveId" clId="{79A2C587-CC38-494F-9741-F793E4243BED}" dt="2021-08-29T06:11:40.350" v="4515" actId="20577"/>
          <ac:spMkLst>
            <pc:docMk/>
            <pc:sldMk cId="3684879960" sldId="509"/>
            <ac:spMk id="3" creationId="{7CCB48A3-B3F0-4F9C-B101-B7FC79F1B515}"/>
          </ac:spMkLst>
        </pc:spChg>
      </pc:sldChg>
      <pc:sldChg chg="addSp delSp modSp add mod ord modTransition modNotesTx">
        <pc:chgData name="Judson Santiago" userId="ebb108da2f256286" providerId="LiveId" clId="{79A2C587-CC38-494F-9741-F793E4243BED}" dt="2021-09-01T04:16:26.429" v="22644" actId="207"/>
        <pc:sldMkLst>
          <pc:docMk/>
          <pc:sldMk cId="2017344941" sldId="510"/>
        </pc:sldMkLst>
        <pc:spChg chg="mod">
          <ac:chgData name="Judson Santiago" userId="ebb108da2f256286" providerId="LiveId" clId="{79A2C587-CC38-494F-9741-F793E4243BED}" dt="2021-08-29T04:26:14.306" v="1790" actId="20577"/>
          <ac:spMkLst>
            <pc:docMk/>
            <pc:sldMk cId="2017344941" sldId="510"/>
            <ac:spMk id="2" creationId="{D40B4D70-5A4E-4DA5-98A3-D2E99AC93A7E}"/>
          </ac:spMkLst>
        </pc:spChg>
        <pc:spChg chg="mod">
          <ac:chgData name="Judson Santiago" userId="ebb108da2f256286" providerId="LiveId" clId="{79A2C587-CC38-494F-9741-F793E4243BED}" dt="2021-09-01T04:13:33.686" v="22585" actId="20577"/>
          <ac:spMkLst>
            <pc:docMk/>
            <pc:sldMk cId="2017344941" sldId="510"/>
            <ac:spMk id="3" creationId="{7CCB48A3-B3F0-4F9C-B101-B7FC79F1B515}"/>
          </ac:spMkLst>
        </pc:spChg>
        <pc:spChg chg="add mod topLvl">
          <ac:chgData name="Judson Santiago" userId="ebb108da2f256286" providerId="LiveId" clId="{79A2C587-CC38-494F-9741-F793E4243BED}" dt="2021-09-01T04:16:26.429" v="22644" actId="207"/>
          <ac:spMkLst>
            <pc:docMk/>
            <pc:sldMk cId="2017344941" sldId="510"/>
            <ac:spMk id="4" creationId="{03023564-DA5E-4911-AD79-1C6BE2461F7B}"/>
          </ac:spMkLst>
        </pc:spChg>
        <pc:spChg chg="del topLvl">
          <ac:chgData name="Judson Santiago" userId="ebb108da2f256286" providerId="LiveId" clId="{79A2C587-CC38-494F-9741-F793E4243BED}" dt="2021-08-29T04:26:00.264" v="1776" actId="478"/>
          <ac:spMkLst>
            <pc:docMk/>
            <pc:sldMk cId="2017344941" sldId="510"/>
            <ac:spMk id="6" creationId="{B00491FE-EF7F-44AB-8DD8-2402B720E14C}"/>
          </ac:spMkLst>
        </pc:spChg>
        <pc:spChg chg="topLvl">
          <ac:chgData name="Judson Santiago" userId="ebb108da2f256286" providerId="LiveId" clId="{79A2C587-CC38-494F-9741-F793E4243BED}" dt="2021-08-29T04:26:00.264" v="1776" actId="478"/>
          <ac:spMkLst>
            <pc:docMk/>
            <pc:sldMk cId="2017344941" sldId="510"/>
            <ac:spMk id="7" creationId="{4865754A-A42F-4FBD-A39C-6336AE029AD8}"/>
          </ac:spMkLst>
        </pc:spChg>
        <pc:spChg chg="add mod topLvl">
          <ac:chgData name="Judson Santiago" userId="ebb108da2f256286" providerId="LiveId" clId="{79A2C587-CC38-494F-9741-F793E4243BED}" dt="2021-09-01T04:16:26.429" v="22644" actId="207"/>
          <ac:spMkLst>
            <pc:docMk/>
            <pc:sldMk cId="2017344941" sldId="510"/>
            <ac:spMk id="8" creationId="{7FD033C9-20B3-44F3-8F04-2280B5ABF646}"/>
          </ac:spMkLst>
        </pc:spChg>
        <pc:spChg chg="add mod topLvl">
          <ac:chgData name="Judson Santiago" userId="ebb108da2f256286" providerId="LiveId" clId="{79A2C587-CC38-494F-9741-F793E4243BED}" dt="2021-09-01T04:16:26.429" v="22644" actId="207"/>
          <ac:spMkLst>
            <pc:docMk/>
            <pc:sldMk cId="2017344941" sldId="510"/>
            <ac:spMk id="9" creationId="{E3AA877D-78CD-4A43-86BC-7D1FA636C6D8}"/>
          </ac:spMkLst>
        </pc:spChg>
        <pc:spChg chg="add mod topLvl">
          <ac:chgData name="Judson Santiago" userId="ebb108da2f256286" providerId="LiveId" clId="{79A2C587-CC38-494F-9741-F793E4243BED}" dt="2021-09-01T04:16:26.429" v="22644" actId="207"/>
          <ac:spMkLst>
            <pc:docMk/>
            <pc:sldMk cId="2017344941" sldId="510"/>
            <ac:spMk id="10" creationId="{0A0BDD59-FD02-4591-8A5D-A18234454A5C}"/>
          </ac:spMkLst>
        </pc:spChg>
        <pc:spChg chg="add mod">
          <ac:chgData name="Judson Santiago" userId="ebb108da2f256286" providerId="LiveId" clId="{79A2C587-CC38-494F-9741-F793E4243BED}" dt="2021-08-29T04:58:42.777" v="2393" actId="164"/>
          <ac:spMkLst>
            <pc:docMk/>
            <pc:sldMk cId="2017344941" sldId="510"/>
            <ac:spMk id="12" creationId="{EA6F8A51-11A6-405E-A66B-795018D5C6D6}"/>
          </ac:spMkLst>
        </pc:spChg>
        <pc:spChg chg="add mod">
          <ac:chgData name="Judson Santiago" userId="ebb108da2f256286" providerId="LiveId" clId="{79A2C587-CC38-494F-9741-F793E4243BED}" dt="2021-08-29T04:58:42.777" v="2393" actId="164"/>
          <ac:spMkLst>
            <pc:docMk/>
            <pc:sldMk cId="2017344941" sldId="510"/>
            <ac:spMk id="13" creationId="{F22E323F-FE00-451E-8AD0-D235BCE3B3A8}"/>
          </ac:spMkLst>
        </pc:spChg>
        <pc:spChg chg="add mod">
          <ac:chgData name="Judson Santiago" userId="ebb108da2f256286" providerId="LiveId" clId="{79A2C587-CC38-494F-9741-F793E4243BED}" dt="2021-08-29T04:58:31.687" v="2392" actId="164"/>
          <ac:spMkLst>
            <pc:docMk/>
            <pc:sldMk cId="2017344941" sldId="510"/>
            <ac:spMk id="14" creationId="{6B418EC0-DB23-4D43-A393-1E73D7B6C0EE}"/>
          </ac:spMkLst>
        </pc:spChg>
        <pc:spChg chg="add mod">
          <ac:chgData name="Judson Santiago" userId="ebb108da2f256286" providerId="LiveId" clId="{79A2C587-CC38-494F-9741-F793E4243BED}" dt="2021-08-29T04:58:31.687" v="2392" actId="164"/>
          <ac:spMkLst>
            <pc:docMk/>
            <pc:sldMk cId="2017344941" sldId="510"/>
            <ac:spMk id="15" creationId="{97679921-7E8F-4677-A7F9-3662C63C0D0D}"/>
          </ac:spMkLst>
        </pc:spChg>
        <pc:grpChg chg="del">
          <ac:chgData name="Judson Santiago" userId="ebb108da2f256286" providerId="LiveId" clId="{79A2C587-CC38-494F-9741-F793E4243BED}" dt="2021-08-29T04:26:00.264" v="1776" actId="478"/>
          <ac:grpSpMkLst>
            <pc:docMk/>
            <pc:sldMk cId="2017344941" sldId="510"/>
            <ac:grpSpMk id="5" creationId="{603AA52B-C15B-44A3-9BC6-15A507D7B23F}"/>
          </ac:grpSpMkLst>
        </pc:grpChg>
        <pc:grpChg chg="add del mod">
          <ac:chgData name="Judson Santiago" userId="ebb108da2f256286" providerId="LiveId" clId="{79A2C587-CC38-494F-9741-F793E4243BED}" dt="2021-08-29T04:48:20.914" v="2334" actId="165"/>
          <ac:grpSpMkLst>
            <pc:docMk/>
            <pc:sldMk cId="2017344941" sldId="510"/>
            <ac:grpSpMk id="11" creationId="{36D6F43D-09D8-45C5-AB59-D11DE84CA382}"/>
          </ac:grpSpMkLst>
        </pc:grpChg>
        <pc:grpChg chg="add del mod">
          <ac:chgData name="Judson Santiago" userId="ebb108da2f256286" providerId="LiveId" clId="{79A2C587-CC38-494F-9741-F793E4243BED}" dt="2021-08-29T04:59:47.316" v="2400" actId="21"/>
          <ac:grpSpMkLst>
            <pc:docMk/>
            <pc:sldMk cId="2017344941" sldId="510"/>
            <ac:grpSpMk id="16" creationId="{DC3FF205-27A9-4F54-B09E-6506BDCDD2D0}"/>
          </ac:grpSpMkLst>
        </pc:grpChg>
        <pc:grpChg chg="add del mod">
          <ac:chgData name="Judson Santiago" userId="ebb108da2f256286" providerId="LiveId" clId="{79A2C587-CC38-494F-9741-F793E4243BED}" dt="2021-08-29T04:59:47.316" v="2400" actId="21"/>
          <ac:grpSpMkLst>
            <pc:docMk/>
            <pc:sldMk cId="2017344941" sldId="510"/>
            <ac:grpSpMk id="17" creationId="{171A7CB5-350D-48C4-A114-2E736F7B406C}"/>
          </ac:grpSpMkLst>
        </pc:grpChg>
        <pc:grpChg chg="add mod">
          <ac:chgData name="Judson Santiago" userId="ebb108da2f256286" providerId="LiveId" clId="{79A2C587-CC38-494F-9741-F793E4243BED}" dt="2021-08-29T04:59:11.547" v="2399" actId="12789"/>
          <ac:grpSpMkLst>
            <pc:docMk/>
            <pc:sldMk cId="2017344941" sldId="510"/>
            <ac:grpSpMk id="18" creationId="{A94DD5A2-2CDE-4F69-8490-39687058087A}"/>
          </ac:grpSpMkLst>
        </pc:grpChg>
        <pc:grpChg chg="add mod">
          <ac:chgData name="Judson Santiago" userId="ebb108da2f256286" providerId="LiveId" clId="{79A2C587-CC38-494F-9741-F793E4243BED}" dt="2021-08-29T04:59:11.547" v="2399" actId="12789"/>
          <ac:grpSpMkLst>
            <pc:docMk/>
            <pc:sldMk cId="2017344941" sldId="510"/>
            <ac:grpSpMk id="19" creationId="{4B98FF4E-6585-4149-B4E8-896331C56903}"/>
          </ac:grpSpMkLst>
        </pc:grpChg>
      </pc:sldChg>
      <pc:sldChg chg="addSp modSp add mod modTransition">
        <pc:chgData name="Judson Santiago" userId="ebb108da2f256286" providerId="LiveId" clId="{79A2C587-CC38-494F-9741-F793E4243BED}" dt="2021-09-01T04:22:41.591" v="22751" actId="207"/>
        <pc:sldMkLst>
          <pc:docMk/>
          <pc:sldMk cId="1521065074" sldId="511"/>
        </pc:sldMkLst>
        <pc:spChg chg="mod">
          <ac:chgData name="Judson Santiago" userId="ebb108da2f256286" providerId="LiveId" clId="{79A2C587-CC38-494F-9741-F793E4243BED}" dt="2021-08-29T04:47:27.316" v="2332" actId="20577"/>
          <ac:spMkLst>
            <pc:docMk/>
            <pc:sldMk cId="1521065074" sldId="511"/>
            <ac:spMk id="2" creationId="{D40B4D70-5A4E-4DA5-98A3-D2E99AC93A7E}"/>
          </ac:spMkLst>
        </pc:spChg>
        <pc:spChg chg="mod">
          <ac:chgData name="Judson Santiago" userId="ebb108da2f256286" providerId="LiveId" clId="{79A2C587-CC38-494F-9741-F793E4243BED}" dt="2021-09-01T04:22:41.591" v="22751" actId="207"/>
          <ac:spMkLst>
            <pc:docMk/>
            <pc:sldMk cId="1521065074" sldId="511"/>
            <ac:spMk id="3" creationId="{7CCB48A3-B3F0-4F9C-B101-B7FC79F1B515}"/>
          </ac:spMkLst>
        </pc:spChg>
        <pc:spChg chg="mod">
          <ac:chgData name="Judson Santiago" userId="ebb108da2f256286" providerId="LiveId" clId="{79A2C587-CC38-494F-9741-F793E4243BED}" dt="2021-09-01T04:17:56.022" v="22651" actId="207"/>
          <ac:spMkLst>
            <pc:docMk/>
            <pc:sldMk cId="1521065074" sldId="511"/>
            <ac:spMk id="6" creationId="{BE633E5C-94EC-4602-9DF7-19BE9251782D}"/>
          </ac:spMkLst>
        </pc:spChg>
        <pc:spChg chg="mod">
          <ac:chgData name="Judson Santiago" userId="ebb108da2f256286" providerId="LiveId" clId="{79A2C587-CC38-494F-9741-F793E4243BED}" dt="2021-09-01T04:17:56.022" v="22651" actId="207"/>
          <ac:spMkLst>
            <pc:docMk/>
            <pc:sldMk cId="1521065074" sldId="511"/>
            <ac:spMk id="8" creationId="{F083C729-E1AB-4995-8088-B0EAED19E8FD}"/>
          </ac:spMkLst>
        </pc:spChg>
        <pc:spChg chg="mod">
          <ac:chgData name="Judson Santiago" userId="ebb108da2f256286" providerId="LiveId" clId="{79A2C587-CC38-494F-9741-F793E4243BED}" dt="2021-09-01T04:17:56.022" v="22651" actId="207"/>
          <ac:spMkLst>
            <pc:docMk/>
            <pc:sldMk cId="1521065074" sldId="511"/>
            <ac:spMk id="10" creationId="{A1C2356E-4355-4555-8701-6F6F413D0697}"/>
          </ac:spMkLst>
        </pc:spChg>
        <pc:spChg chg="mod">
          <ac:chgData name="Judson Santiago" userId="ebb108da2f256286" providerId="LiveId" clId="{79A2C587-CC38-494F-9741-F793E4243BED}" dt="2021-09-01T04:17:56.022" v="22651" actId="207"/>
          <ac:spMkLst>
            <pc:docMk/>
            <pc:sldMk cId="1521065074" sldId="511"/>
            <ac:spMk id="11" creationId="{F798271F-9A65-4EEB-949B-C41B590707E9}"/>
          </ac:spMkLst>
        </pc:spChg>
        <pc:grpChg chg="add mod">
          <ac:chgData name="Judson Santiago" userId="ebb108da2f256286" providerId="LiveId" clId="{79A2C587-CC38-494F-9741-F793E4243BED}" dt="2021-08-29T05:09:06.519" v="2876" actId="1035"/>
          <ac:grpSpMkLst>
            <pc:docMk/>
            <pc:sldMk cId="1521065074" sldId="511"/>
            <ac:grpSpMk id="5" creationId="{A1F7EAA2-FBBB-44C1-99D2-27156F21AB32}"/>
          </ac:grpSpMkLst>
        </pc:grpChg>
        <pc:grpChg chg="add mod">
          <ac:chgData name="Judson Santiago" userId="ebb108da2f256286" providerId="LiveId" clId="{79A2C587-CC38-494F-9741-F793E4243BED}" dt="2021-08-29T05:09:06.519" v="2876" actId="1035"/>
          <ac:grpSpMkLst>
            <pc:docMk/>
            <pc:sldMk cId="1521065074" sldId="511"/>
            <ac:grpSpMk id="9" creationId="{9DABA166-6088-4138-9A31-44640A81546B}"/>
          </ac:grpSpMkLst>
        </pc:grpChg>
      </pc:sldChg>
      <pc:sldChg chg="addSp delSp modSp new mod modTransition">
        <pc:chgData name="Judson Santiago" userId="ebb108da2f256286" providerId="LiveId" clId="{79A2C587-CC38-494F-9741-F793E4243BED}" dt="2021-09-01T04:26:04.317" v="22762" actId="20577"/>
        <pc:sldMkLst>
          <pc:docMk/>
          <pc:sldMk cId="3593766940" sldId="512"/>
        </pc:sldMkLst>
        <pc:spChg chg="mod">
          <ac:chgData name="Judson Santiago" userId="ebb108da2f256286" providerId="LiveId" clId="{79A2C587-CC38-494F-9741-F793E4243BED}" dt="2021-08-29T05:14:14.454" v="2894" actId="20577"/>
          <ac:spMkLst>
            <pc:docMk/>
            <pc:sldMk cId="3593766940" sldId="512"/>
            <ac:spMk id="2" creationId="{ABFBC026-3999-4C4B-9A3D-E263DEC0CC71}"/>
          </ac:spMkLst>
        </pc:spChg>
        <pc:spChg chg="mod">
          <ac:chgData name="Judson Santiago" userId="ebb108da2f256286" providerId="LiveId" clId="{79A2C587-CC38-494F-9741-F793E4243BED}" dt="2021-09-01T04:26:04.317" v="22762" actId="20577"/>
          <ac:spMkLst>
            <pc:docMk/>
            <pc:sldMk cId="3593766940" sldId="512"/>
            <ac:spMk id="3" creationId="{6E0C343C-9E89-4429-9ED3-EE41351BD4AB}"/>
          </ac:spMkLst>
        </pc:spChg>
        <pc:spChg chg="add del mod">
          <ac:chgData name="Judson Santiago" userId="ebb108da2f256286" providerId="LiveId" clId="{79A2C587-CC38-494F-9741-F793E4243BED}" dt="2021-08-29T05:46:43.520" v="3842"/>
          <ac:spMkLst>
            <pc:docMk/>
            <pc:sldMk cId="3593766940" sldId="512"/>
            <ac:spMk id="4" creationId="{91C378A4-8F30-4CF4-8076-2638A4109EA5}"/>
          </ac:spMkLst>
        </pc:spChg>
        <pc:spChg chg="add del mod">
          <ac:chgData name="Judson Santiago" userId="ebb108da2f256286" providerId="LiveId" clId="{79A2C587-CC38-494F-9741-F793E4243BED}" dt="2021-08-29T05:46:43.520" v="3842"/>
          <ac:spMkLst>
            <pc:docMk/>
            <pc:sldMk cId="3593766940" sldId="512"/>
            <ac:spMk id="5" creationId="{89492CA8-E472-4854-A325-CF22F73F8534}"/>
          </ac:spMkLst>
        </pc:spChg>
        <pc:spChg chg="add del mod">
          <ac:chgData name="Judson Santiago" userId="ebb108da2f256286" providerId="LiveId" clId="{79A2C587-CC38-494F-9741-F793E4243BED}" dt="2021-08-29T05:46:43.520" v="3842"/>
          <ac:spMkLst>
            <pc:docMk/>
            <pc:sldMk cId="3593766940" sldId="512"/>
            <ac:spMk id="6" creationId="{72D80E34-F457-47A4-B897-CFA6B7FF63CF}"/>
          </ac:spMkLst>
        </pc:spChg>
        <pc:spChg chg="add mod">
          <ac:chgData name="Judson Santiago" userId="ebb108da2f256286" providerId="LiveId" clId="{79A2C587-CC38-494F-9741-F793E4243BED}" dt="2021-09-01T04:24:58.338" v="22756" actId="1076"/>
          <ac:spMkLst>
            <pc:docMk/>
            <pc:sldMk cId="3593766940" sldId="512"/>
            <ac:spMk id="7" creationId="{6C42FAB0-1447-4BA4-8519-6C3F0306D20D}"/>
          </ac:spMkLst>
        </pc:spChg>
        <pc:spChg chg="add mod">
          <ac:chgData name="Judson Santiago" userId="ebb108da2f256286" providerId="LiveId" clId="{79A2C587-CC38-494F-9741-F793E4243BED}" dt="2021-09-01T04:24:58.338" v="22756" actId="1076"/>
          <ac:spMkLst>
            <pc:docMk/>
            <pc:sldMk cId="3593766940" sldId="512"/>
            <ac:spMk id="8" creationId="{2675D00A-683F-408A-9431-692F7B426FB1}"/>
          </ac:spMkLst>
        </pc:spChg>
        <pc:spChg chg="add mod">
          <ac:chgData name="Judson Santiago" userId="ebb108da2f256286" providerId="LiveId" clId="{79A2C587-CC38-494F-9741-F793E4243BED}" dt="2021-09-01T04:24:58.338" v="22756" actId="1076"/>
          <ac:spMkLst>
            <pc:docMk/>
            <pc:sldMk cId="3593766940" sldId="512"/>
            <ac:spMk id="9" creationId="{546211FA-324C-4E53-8F75-663C3146BC37}"/>
          </ac:spMkLst>
        </pc:spChg>
        <pc:spChg chg="add mod">
          <ac:chgData name="Judson Santiago" userId="ebb108da2f256286" providerId="LiveId" clId="{79A2C587-CC38-494F-9741-F793E4243BED}" dt="2021-09-01T04:24:58.338" v="22756" actId="1076"/>
          <ac:spMkLst>
            <pc:docMk/>
            <pc:sldMk cId="3593766940" sldId="512"/>
            <ac:spMk id="10" creationId="{15BD460F-C6E0-41EF-8B1F-566CE8093736}"/>
          </ac:spMkLst>
        </pc:spChg>
        <pc:spChg chg="add mod">
          <ac:chgData name="Judson Santiago" userId="ebb108da2f256286" providerId="LiveId" clId="{79A2C587-CC38-494F-9741-F793E4243BED}" dt="2021-09-01T04:24:58.338" v="22756" actId="1076"/>
          <ac:spMkLst>
            <pc:docMk/>
            <pc:sldMk cId="3593766940" sldId="512"/>
            <ac:spMk id="11" creationId="{99918FED-D985-4C9A-A82C-1F4C4FDEA925}"/>
          </ac:spMkLst>
        </pc:spChg>
        <pc:spChg chg="add mod">
          <ac:chgData name="Judson Santiago" userId="ebb108da2f256286" providerId="LiveId" clId="{79A2C587-CC38-494F-9741-F793E4243BED}" dt="2021-09-01T04:24:58.338" v="22756" actId="1076"/>
          <ac:spMkLst>
            <pc:docMk/>
            <pc:sldMk cId="3593766940" sldId="512"/>
            <ac:spMk id="12" creationId="{80FDE95E-001B-4AE3-A70A-C790E2D5D04D}"/>
          </ac:spMkLst>
        </pc:spChg>
        <pc:spChg chg="add mod">
          <ac:chgData name="Judson Santiago" userId="ebb108da2f256286" providerId="LiveId" clId="{79A2C587-CC38-494F-9741-F793E4243BED}" dt="2021-09-01T04:24:58.338" v="22756" actId="1076"/>
          <ac:spMkLst>
            <pc:docMk/>
            <pc:sldMk cId="3593766940" sldId="512"/>
            <ac:spMk id="13" creationId="{1AF79180-EE59-46C6-BF4C-6D7A09374867}"/>
          </ac:spMkLst>
        </pc:spChg>
      </pc:sldChg>
      <pc:sldChg chg="addSp delSp modSp add mod modTransition">
        <pc:chgData name="Judson Santiago" userId="ebb108da2f256286" providerId="LiveId" clId="{79A2C587-CC38-494F-9741-F793E4243BED}" dt="2021-09-01T04:29:06.001" v="22781" actId="16959"/>
        <pc:sldMkLst>
          <pc:docMk/>
          <pc:sldMk cId="2574025159" sldId="513"/>
        </pc:sldMkLst>
        <pc:spChg chg="mod">
          <ac:chgData name="Judson Santiago" userId="ebb108da2f256286" providerId="LiveId" clId="{79A2C587-CC38-494F-9741-F793E4243BED}" dt="2021-09-01T04:28:03.766" v="22779" actId="20577"/>
          <ac:spMkLst>
            <pc:docMk/>
            <pc:sldMk cId="2574025159" sldId="513"/>
            <ac:spMk id="3" creationId="{6E0C343C-9E89-4429-9ED3-EE41351BD4AB}"/>
          </ac:spMkLst>
        </pc:spChg>
        <pc:spChg chg="add del mod">
          <ac:chgData name="Judson Santiago" userId="ebb108da2f256286" providerId="LiveId" clId="{79A2C587-CC38-494F-9741-F793E4243BED}" dt="2021-08-29T05:54:08.814" v="3965" actId="478"/>
          <ac:spMkLst>
            <pc:docMk/>
            <pc:sldMk cId="2574025159" sldId="513"/>
            <ac:spMk id="4" creationId="{5FEC7FAA-320C-425F-B35E-8E49D4AB5665}"/>
          </ac:spMkLst>
        </pc:spChg>
        <pc:spChg chg="add del mod">
          <ac:chgData name="Judson Santiago" userId="ebb108da2f256286" providerId="LiveId" clId="{79A2C587-CC38-494F-9741-F793E4243BED}" dt="2021-08-29T05:54:08.814" v="3965" actId="478"/>
          <ac:spMkLst>
            <pc:docMk/>
            <pc:sldMk cId="2574025159" sldId="513"/>
            <ac:spMk id="5" creationId="{53637145-C0F2-4EB7-B097-10BC7D498AF1}"/>
          </ac:spMkLst>
        </pc:spChg>
        <pc:spChg chg="add del mod">
          <ac:chgData name="Judson Santiago" userId="ebb108da2f256286" providerId="LiveId" clId="{79A2C587-CC38-494F-9741-F793E4243BED}" dt="2021-08-29T05:54:08.814" v="3965" actId="478"/>
          <ac:spMkLst>
            <pc:docMk/>
            <pc:sldMk cId="2574025159" sldId="513"/>
            <ac:spMk id="6" creationId="{93D9B80C-9977-428E-A06A-491C0F82A7BA}"/>
          </ac:spMkLst>
        </pc:spChg>
        <pc:spChg chg="add mod">
          <ac:chgData name="Judson Santiago" userId="ebb108da2f256286" providerId="LiveId" clId="{79A2C587-CC38-494F-9741-F793E4243BED}" dt="2021-08-29T06:14:55.647" v="4528" actId="207"/>
          <ac:spMkLst>
            <pc:docMk/>
            <pc:sldMk cId="2574025159" sldId="513"/>
            <ac:spMk id="7" creationId="{CB8049FA-56FF-4E4F-A400-3F277E3BEAD5}"/>
          </ac:spMkLst>
        </pc:spChg>
        <pc:spChg chg="add mod">
          <ac:chgData name="Judson Santiago" userId="ebb108da2f256286" providerId="LiveId" clId="{79A2C587-CC38-494F-9741-F793E4243BED}" dt="2021-09-01T04:29:06.001" v="22781" actId="16959"/>
          <ac:spMkLst>
            <pc:docMk/>
            <pc:sldMk cId="2574025159" sldId="513"/>
            <ac:spMk id="8" creationId="{07B8C625-84CE-41B9-A3BB-D5C7616A8B22}"/>
          </ac:spMkLst>
        </pc:spChg>
      </pc:sldChg>
      <pc:sldChg chg="addSp delSp modSp new mod modTransition">
        <pc:chgData name="Judson Santiago" userId="ebb108da2f256286" providerId="LiveId" clId="{79A2C587-CC38-494F-9741-F793E4243BED}" dt="2021-09-01T04:34:57.305" v="22829" actId="6549"/>
        <pc:sldMkLst>
          <pc:docMk/>
          <pc:sldMk cId="850911984" sldId="514"/>
        </pc:sldMkLst>
        <pc:spChg chg="mod">
          <ac:chgData name="Judson Santiago" userId="ebb108da2f256286" providerId="LiveId" clId="{79A2C587-CC38-494F-9741-F793E4243BED}" dt="2021-08-29T05:26:44.865" v="3600"/>
          <ac:spMkLst>
            <pc:docMk/>
            <pc:sldMk cId="850911984" sldId="514"/>
            <ac:spMk id="2" creationId="{5663BFA8-2F82-4625-923F-0E79D450A3FB}"/>
          </ac:spMkLst>
        </pc:spChg>
        <pc:spChg chg="mod">
          <ac:chgData name="Judson Santiago" userId="ebb108da2f256286" providerId="LiveId" clId="{79A2C587-CC38-494F-9741-F793E4243BED}" dt="2021-09-01T04:34:57.305" v="22829" actId="6549"/>
          <ac:spMkLst>
            <pc:docMk/>
            <pc:sldMk cId="850911984" sldId="514"/>
            <ac:spMk id="3" creationId="{F83C8866-4DC7-45DF-AEC4-3A0176EEC3D2}"/>
          </ac:spMkLst>
        </pc:spChg>
        <pc:spChg chg="add del mod">
          <ac:chgData name="Judson Santiago" userId="ebb108da2f256286" providerId="LiveId" clId="{79A2C587-CC38-494F-9741-F793E4243BED}" dt="2021-08-29T06:00:20.659" v="4040" actId="478"/>
          <ac:spMkLst>
            <pc:docMk/>
            <pc:sldMk cId="850911984" sldId="514"/>
            <ac:spMk id="4" creationId="{A22F9AB7-CFF5-471C-BB1A-6282D5416CE1}"/>
          </ac:spMkLst>
        </pc:spChg>
        <pc:spChg chg="add del mod">
          <ac:chgData name="Judson Santiago" userId="ebb108da2f256286" providerId="LiveId" clId="{79A2C587-CC38-494F-9741-F793E4243BED}" dt="2021-08-29T06:00:20.659" v="4040" actId="478"/>
          <ac:spMkLst>
            <pc:docMk/>
            <pc:sldMk cId="850911984" sldId="514"/>
            <ac:spMk id="5" creationId="{25BE9F21-02A6-489A-A149-29F71D9077A8}"/>
          </ac:spMkLst>
        </pc:spChg>
        <pc:spChg chg="add del mod">
          <ac:chgData name="Judson Santiago" userId="ebb108da2f256286" providerId="LiveId" clId="{79A2C587-CC38-494F-9741-F793E4243BED}" dt="2021-08-29T06:00:20.659" v="4040" actId="478"/>
          <ac:spMkLst>
            <pc:docMk/>
            <pc:sldMk cId="850911984" sldId="514"/>
            <ac:spMk id="6" creationId="{1B0C724F-AD0C-4996-B78C-A0612940EED1}"/>
          </ac:spMkLst>
        </pc:spChg>
        <pc:spChg chg="add del mod">
          <ac:chgData name="Judson Santiago" userId="ebb108da2f256286" providerId="LiveId" clId="{79A2C587-CC38-494F-9741-F793E4243BED}" dt="2021-08-29T06:00:20.659" v="4040" actId="478"/>
          <ac:spMkLst>
            <pc:docMk/>
            <pc:sldMk cId="850911984" sldId="514"/>
            <ac:spMk id="7" creationId="{19C790D7-0588-457A-9D2B-94DF807989C2}"/>
          </ac:spMkLst>
        </pc:spChg>
        <pc:spChg chg="add del mod">
          <ac:chgData name="Judson Santiago" userId="ebb108da2f256286" providerId="LiveId" clId="{79A2C587-CC38-494F-9741-F793E4243BED}" dt="2021-08-29T06:00:20.659" v="4040" actId="478"/>
          <ac:spMkLst>
            <pc:docMk/>
            <pc:sldMk cId="850911984" sldId="514"/>
            <ac:spMk id="8" creationId="{2713E410-49FA-4957-96A0-3A9B5C087D56}"/>
          </ac:spMkLst>
        </pc:spChg>
        <pc:spChg chg="add del mod">
          <ac:chgData name="Judson Santiago" userId="ebb108da2f256286" providerId="LiveId" clId="{79A2C587-CC38-494F-9741-F793E4243BED}" dt="2021-08-29T06:00:20.659" v="4040" actId="478"/>
          <ac:spMkLst>
            <pc:docMk/>
            <pc:sldMk cId="850911984" sldId="514"/>
            <ac:spMk id="10" creationId="{48AF12E3-449F-42EB-B56A-EF1EC00C9ACC}"/>
          </ac:spMkLst>
        </pc:spChg>
        <pc:spChg chg="add del mod">
          <ac:chgData name="Judson Santiago" userId="ebb108da2f256286" providerId="LiveId" clId="{79A2C587-CC38-494F-9741-F793E4243BED}" dt="2021-08-29T06:00:20.659" v="4040" actId="478"/>
          <ac:spMkLst>
            <pc:docMk/>
            <pc:sldMk cId="850911984" sldId="514"/>
            <ac:spMk id="11" creationId="{7D8E250B-6865-4190-A3F4-D116CE5D8190}"/>
          </ac:spMkLst>
        </pc:spChg>
        <pc:spChg chg="add del mod">
          <ac:chgData name="Judson Santiago" userId="ebb108da2f256286" providerId="LiveId" clId="{79A2C587-CC38-494F-9741-F793E4243BED}" dt="2021-08-29T06:00:20.659" v="4040" actId="478"/>
          <ac:spMkLst>
            <pc:docMk/>
            <pc:sldMk cId="850911984" sldId="514"/>
            <ac:spMk id="12" creationId="{7AD7BF0C-6C0F-41B6-B00D-FE289F640992}"/>
          </ac:spMkLst>
        </pc:spChg>
      </pc:sldChg>
      <pc:sldChg chg="addSp modSp add mod modTransition">
        <pc:chgData name="Judson Santiago" userId="ebb108da2f256286" providerId="LiveId" clId="{79A2C587-CC38-494F-9741-F793E4243BED}" dt="2021-09-01T04:33:48.003" v="22824" actId="1036"/>
        <pc:sldMkLst>
          <pc:docMk/>
          <pc:sldMk cId="1233943975" sldId="515"/>
        </pc:sldMkLst>
        <pc:spChg chg="mod">
          <ac:chgData name="Judson Santiago" userId="ebb108da2f256286" providerId="LiveId" clId="{79A2C587-CC38-494F-9741-F793E4243BED}" dt="2021-09-01T04:26:54.224" v="22766" actId="20577"/>
          <ac:spMkLst>
            <pc:docMk/>
            <pc:sldMk cId="1233943975" sldId="515"/>
            <ac:spMk id="3" creationId="{6E0C343C-9E89-4429-9ED3-EE41351BD4AB}"/>
          </ac:spMkLst>
        </pc:spChg>
        <pc:spChg chg="add mod">
          <ac:chgData name="Judson Santiago" userId="ebb108da2f256286" providerId="LiveId" clId="{79A2C587-CC38-494F-9741-F793E4243BED}" dt="2021-09-01T04:25:20.025" v="22760" actId="1076"/>
          <ac:spMkLst>
            <pc:docMk/>
            <pc:sldMk cId="1233943975" sldId="515"/>
            <ac:spMk id="4" creationId="{247BA7D5-9691-484D-9D42-90C806E2F0E4}"/>
          </ac:spMkLst>
        </pc:spChg>
        <pc:spChg chg="add mod">
          <ac:chgData name="Judson Santiago" userId="ebb108da2f256286" providerId="LiveId" clId="{79A2C587-CC38-494F-9741-F793E4243BED}" dt="2021-09-01T04:25:20.025" v="22760" actId="1076"/>
          <ac:spMkLst>
            <pc:docMk/>
            <pc:sldMk cId="1233943975" sldId="515"/>
            <ac:spMk id="5" creationId="{39C64498-3E83-4E32-962B-18C02E30D108}"/>
          </ac:spMkLst>
        </pc:spChg>
        <pc:spChg chg="add mod">
          <ac:chgData name="Judson Santiago" userId="ebb108da2f256286" providerId="LiveId" clId="{79A2C587-CC38-494F-9741-F793E4243BED}" dt="2021-09-01T04:25:20.025" v="22760" actId="1076"/>
          <ac:spMkLst>
            <pc:docMk/>
            <pc:sldMk cId="1233943975" sldId="515"/>
            <ac:spMk id="6" creationId="{23C6004E-7CF9-4089-9389-0AD29654E4FA}"/>
          </ac:spMkLst>
        </pc:spChg>
        <pc:spChg chg="add mod">
          <ac:chgData name="Judson Santiago" userId="ebb108da2f256286" providerId="LiveId" clId="{79A2C587-CC38-494F-9741-F793E4243BED}" dt="2021-09-01T04:25:20.025" v="22760" actId="1076"/>
          <ac:spMkLst>
            <pc:docMk/>
            <pc:sldMk cId="1233943975" sldId="515"/>
            <ac:spMk id="7" creationId="{D216E63A-15DF-49EC-B102-FC87F400FCA6}"/>
          </ac:spMkLst>
        </pc:spChg>
        <pc:spChg chg="add mod">
          <ac:chgData name="Judson Santiago" userId="ebb108da2f256286" providerId="LiveId" clId="{79A2C587-CC38-494F-9741-F793E4243BED}" dt="2021-09-01T04:33:48.003" v="22824" actId="1036"/>
          <ac:spMkLst>
            <pc:docMk/>
            <pc:sldMk cId="1233943975" sldId="515"/>
            <ac:spMk id="8" creationId="{D4E0703E-D51A-468A-9397-C0C6F566F353}"/>
          </ac:spMkLst>
        </pc:spChg>
        <pc:spChg chg="add mod">
          <ac:chgData name="Judson Santiago" userId="ebb108da2f256286" providerId="LiveId" clId="{79A2C587-CC38-494F-9741-F793E4243BED}" dt="2021-09-01T04:33:48.003" v="22824" actId="1036"/>
          <ac:spMkLst>
            <pc:docMk/>
            <pc:sldMk cId="1233943975" sldId="515"/>
            <ac:spMk id="9" creationId="{026B040E-45D2-41ED-A2BF-4846F44B3D13}"/>
          </ac:spMkLst>
        </pc:spChg>
      </pc:sldChg>
      <pc:sldChg chg="addSp modSp add mod modTransition">
        <pc:chgData name="Judson Santiago" userId="ebb108da2f256286" providerId="LiveId" clId="{79A2C587-CC38-494F-9741-F793E4243BED}" dt="2021-09-01T04:33:42.722" v="22812" actId="1036"/>
        <pc:sldMkLst>
          <pc:docMk/>
          <pc:sldMk cId="343877035" sldId="516"/>
        </pc:sldMkLst>
        <pc:spChg chg="mod">
          <ac:chgData name="Judson Santiago" userId="ebb108da2f256286" providerId="LiveId" clId="{79A2C587-CC38-494F-9741-F793E4243BED}" dt="2021-09-01T04:30:27.735" v="22789" actId="120"/>
          <ac:spMkLst>
            <pc:docMk/>
            <pc:sldMk cId="343877035" sldId="516"/>
            <ac:spMk id="3" creationId="{6E0C343C-9E89-4429-9ED3-EE41351BD4AB}"/>
          </ac:spMkLst>
        </pc:spChg>
        <pc:spChg chg="add mod">
          <ac:chgData name="Judson Santiago" userId="ebb108da2f256286" providerId="LiveId" clId="{79A2C587-CC38-494F-9741-F793E4243BED}" dt="2021-09-01T04:29:58.938" v="22785" actId="1076"/>
          <ac:spMkLst>
            <pc:docMk/>
            <pc:sldMk cId="343877035" sldId="516"/>
            <ac:spMk id="4" creationId="{498189F7-A197-4275-9D08-77BCFA6F9516}"/>
          </ac:spMkLst>
        </pc:spChg>
        <pc:spChg chg="add mod">
          <ac:chgData name="Judson Santiago" userId="ebb108da2f256286" providerId="LiveId" clId="{79A2C587-CC38-494F-9741-F793E4243BED}" dt="2021-09-01T04:29:58.938" v="22785" actId="1076"/>
          <ac:spMkLst>
            <pc:docMk/>
            <pc:sldMk cId="343877035" sldId="516"/>
            <ac:spMk id="5" creationId="{2EFC1265-B65E-4DB5-A191-58EA1CD481DE}"/>
          </ac:spMkLst>
        </pc:spChg>
        <pc:spChg chg="add mod">
          <ac:chgData name="Judson Santiago" userId="ebb108da2f256286" providerId="LiveId" clId="{79A2C587-CC38-494F-9741-F793E4243BED}" dt="2021-09-01T04:29:58.938" v="22785" actId="1076"/>
          <ac:spMkLst>
            <pc:docMk/>
            <pc:sldMk cId="343877035" sldId="516"/>
            <ac:spMk id="6" creationId="{36A0C829-E981-4E79-9766-6227A5BA75F4}"/>
          </ac:spMkLst>
        </pc:spChg>
        <pc:spChg chg="add mod">
          <ac:chgData name="Judson Santiago" userId="ebb108da2f256286" providerId="LiveId" clId="{79A2C587-CC38-494F-9741-F793E4243BED}" dt="2021-09-01T04:29:58.938" v="22785" actId="1076"/>
          <ac:spMkLst>
            <pc:docMk/>
            <pc:sldMk cId="343877035" sldId="516"/>
            <ac:spMk id="7" creationId="{D8723480-A311-4B2C-8E14-5A7A47F5D73B}"/>
          </ac:spMkLst>
        </pc:spChg>
        <pc:spChg chg="add mod">
          <ac:chgData name="Judson Santiago" userId="ebb108da2f256286" providerId="LiveId" clId="{79A2C587-CC38-494F-9741-F793E4243BED}" dt="2021-09-01T04:33:42.722" v="22812" actId="1036"/>
          <ac:spMkLst>
            <pc:docMk/>
            <pc:sldMk cId="343877035" sldId="516"/>
            <ac:spMk id="8" creationId="{D164DDAF-0FDE-4DA9-83EF-403CC5610B48}"/>
          </ac:spMkLst>
        </pc:spChg>
        <pc:spChg chg="add mod">
          <ac:chgData name="Judson Santiago" userId="ebb108da2f256286" providerId="LiveId" clId="{79A2C587-CC38-494F-9741-F793E4243BED}" dt="2021-09-01T04:33:42.722" v="22812" actId="1036"/>
          <ac:spMkLst>
            <pc:docMk/>
            <pc:sldMk cId="343877035" sldId="516"/>
            <ac:spMk id="9" creationId="{1E1D1632-9205-406B-91EB-9A9C087B040D}"/>
          </ac:spMkLst>
        </pc:spChg>
      </pc:sldChg>
      <pc:sldChg chg="addSp delSp modSp new mod modTransition modNotesTx">
        <pc:chgData name="Judson Santiago" userId="ebb108da2f256286" providerId="LiveId" clId="{79A2C587-CC38-494F-9741-F793E4243BED}" dt="2021-09-01T04:11:48.228" v="22543"/>
        <pc:sldMkLst>
          <pc:docMk/>
          <pc:sldMk cId="1384793228" sldId="517"/>
        </pc:sldMkLst>
        <pc:spChg chg="mod">
          <ac:chgData name="Judson Santiago" userId="ebb108da2f256286" providerId="LiveId" clId="{79A2C587-CC38-494F-9741-F793E4243BED}" dt="2021-08-29T06:10:07.551" v="4509" actId="20577"/>
          <ac:spMkLst>
            <pc:docMk/>
            <pc:sldMk cId="1384793228" sldId="517"/>
            <ac:spMk id="2" creationId="{9536779A-5ED9-45A5-8D0C-608C63CAD6F1}"/>
          </ac:spMkLst>
        </pc:spChg>
        <pc:spChg chg="mod ord">
          <ac:chgData name="Judson Santiago" userId="ebb108da2f256286" providerId="LiveId" clId="{79A2C587-CC38-494F-9741-F793E4243BED}" dt="2021-08-29T20:33:16.498" v="5831" actId="20577"/>
          <ac:spMkLst>
            <pc:docMk/>
            <pc:sldMk cId="1384793228" sldId="517"/>
            <ac:spMk id="3" creationId="{5D322C38-AE62-42C9-913E-34C4A4C62716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4" creationId="{50AC39BD-6EC7-4000-B268-B8673F7B820A}"/>
          </ac:spMkLst>
        </pc:spChg>
        <pc:spChg chg="add mod">
          <ac:chgData name="Judson Santiago" userId="ebb108da2f256286" providerId="LiveId" clId="{79A2C587-CC38-494F-9741-F793E4243BED}" dt="2021-08-29T19:48:36.648" v="5158" actId="164"/>
          <ac:spMkLst>
            <pc:docMk/>
            <pc:sldMk cId="1384793228" sldId="517"/>
            <ac:spMk id="5" creationId="{16FE8C5A-12C9-430C-8D12-FED0CDBBEE89}"/>
          </ac:spMkLst>
        </pc:spChg>
        <pc:spChg chg="add mod">
          <ac:chgData name="Judson Santiago" userId="ebb108da2f256286" providerId="LiveId" clId="{79A2C587-CC38-494F-9741-F793E4243BED}" dt="2021-08-29T19:48:41.580" v="5159" actId="164"/>
          <ac:spMkLst>
            <pc:docMk/>
            <pc:sldMk cId="1384793228" sldId="517"/>
            <ac:spMk id="6" creationId="{77D41F07-7477-40E1-9AAD-C0FC3B983011}"/>
          </ac:spMkLst>
        </pc:spChg>
        <pc:spChg chg="add mod">
          <ac:chgData name="Judson Santiago" userId="ebb108da2f256286" providerId="LiveId" clId="{79A2C587-CC38-494F-9741-F793E4243BED}" dt="2021-08-29T19:48:36.648" v="5158" actId="164"/>
          <ac:spMkLst>
            <pc:docMk/>
            <pc:sldMk cId="1384793228" sldId="517"/>
            <ac:spMk id="7" creationId="{84FEA66C-D411-40CE-8AFF-AF1F287D1FB2}"/>
          </ac:spMkLst>
        </pc:spChg>
        <pc:spChg chg="add mod">
          <ac:chgData name="Judson Santiago" userId="ebb108da2f256286" providerId="LiveId" clId="{79A2C587-CC38-494F-9741-F793E4243BED}" dt="2021-08-29T19:48:41.580" v="5159" actId="164"/>
          <ac:spMkLst>
            <pc:docMk/>
            <pc:sldMk cId="1384793228" sldId="517"/>
            <ac:spMk id="8" creationId="{EF3E6C71-6AC7-4373-A412-C14608CC016B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11" creationId="{D9E707AE-07E1-417C-952E-324EB43B3519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12" creationId="{51129681-04E7-48C9-9973-8B288429B182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13" creationId="{55A05B24-F696-4E6F-9BBC-A2D247BB0256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14" creationId="{5524FC6E-2630-4E98-9BB9-82E436BC4FC2}"/>
          </ac:spMkLst>
        </pc:spChg>
        <pc:spChg chg="add del mod">
          <ac:chgData name="Judson Santiago" userId="ebb108da2f256286" providerId="LiveId" clId="{79A2C587-CC38-494F-9741-F793E4243BED}" dt="2021-08-29T19:52:15.744" v="5196" actId="478"/>
          <ac:spMkLst>
            <pc:docMk/>
            <pc:sldMk cId="1384793228" sldId="517"/>
            <ac:spMk id="15" creationId="{85125080-DA9B-4470-A81F-0400A17B6079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16" creationId="{B3191E79-78D5-4388-AF58-377D4E5DBB1C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17" creationId="{0C291C7D-75BC-48E5-8FF1-2E681208A575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18" creationId="{CC160BCA-DFED-41E6-9D33-6412C423D803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19" creationId="{6C675D98-D6EA-4851-9FBE-C9FB67CAA918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20" creationId="{C2AECAAF-F9EB-411B-A8E4-08904C70B242}"/>
          </ac:spMkLst>
        </pc:spChg>
        <pc:spChg chg="add del mod">
          <ac:chgData name="Judson Santiago" userId="ebb108da2f256286" providerId="LiveId" clId="{79A2C587-CC38-494F-9741-F793E4243BED}" dt="2021-08-29T19:56:13.674" v="5252" actId="478"/>
          <ac:spMkLst>
            <pc:docMk/>
            <pc:sldMk cId="1384793228" sldId="517"/>
            <ac:spMk id="21" creationId="{A44FC4D8-0459-40AE-8B55-6AF46EC97FFD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22" creationId="{1FF2F969-CF59-4EA1-8D2C-74D37CE1E7A7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23" creationId="{5FFD2C15-AA80-4E19-83E9-194F724E40DD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24" creationId="{B4697AB3-3715-447C-A748-C2B21D324D74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25" creationId="{F5191C85-D702-4C48-B110-3FB16BDCD3B3}"/>
          </ac:spMkLst>
        </pc:spChg>
        <pc:spChg chg="add mod topLvl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26" creationId="{DC02F06C-A6C2-4C3E-A51B-25C48609E604}"/>
          </ac:spMkLst>
        </pc:spChg>
        <pc:spChg chg="add mod topLvl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27" creationId="{1F0FE546-1A3E-46A0-95A0-E24B20F30B02}"/>
          </ac:spMkLst>
        </pc:spChg>
        <pc:spChg chg="add mod topLvl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28" creationId="{24A8189B-A9B5-4D42-B56D-6C94544B4F65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29" creationId="{278E8730-9585-48F2-9991-65EC1422F082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30" creationId="{FBD734A8-31D0-4701-8FC2-5F37A86B1EAE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31" creationId="{DF233C1E-2698-4D0A-86F1-02A48A2F7070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32" creationId="{8BCCF591-343B-4344-88EC-4EA13EA56C89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33" creationId="{BE5F92AC-9B5E-435D-893E-1490B78B22F1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34" creationId="{10FA0957-9782-429E-A018-3F6593A4735A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36" creationId="{E335C3E4-3D46-4A7C-B15A-B5860DF046A1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37" creationId="{0780813B-0C0E-44B1-8FC9-073ED48D847B}"/>
          </ac:spMkLst>
        </pc:spChg>
        <pc:spChg chg="add mod">
          <ac:chgData name="Judson Santiago" userId="ebb108da2f256286" providerId="LiveId" clId="{79A2C587-CC38-494F-9741-F793E4243BED}" dt="2021-08-29T22:03:21.969" v="6185" actId="164"/>
          <ac:spMkLst>
            <pc:docMk/>
            <pc:sldMk cId="1384793228" sldId="517"/>
            <ac:spMk id="38" creationId="{20D9F594-494F-4E58-A392-14AB4618DD72}"/>
          </ac:spMkLst>
        </pc:spChg>
        <pc:grpChg chg="add del mod">
          <ac:chgData name="Judson Santiago" userId="ebb108da2f256286" providerId="LiveId" clId="{79A2C587-CC38-494F-9741-F793E4243BED}" dt="2021-08-29T19:50:15.165" v="5162" actId="478"/>
          <ac:grpSpMkLst>
            <pc:docMk/>
            <pc:sldMk cId="1384793228" sldId="517"/>
            <ac:grpSpMk id="9" creationId="{CDB075F1-2A03-4921-A071-1CDE2670E5D9}"/>
          </ac:grpSpMkLst>
        </pc:grpChg>
        <pc:grpChg chg="add del mod">
          <ac:chgData name="Judson Santiago" userId="ebb108da2f256286" providerId="LiveId" clId="{79A2C587-CC38-494F-9741-F793E4243BED}" dt="2021-08-29T19:50:15.165" v="5162" actId="478"/>
          <ac:grpSpMkLst>
            <pc:docMk/>
            <pc:sldMk cId="1384793228" sldId="517"/>
            <ac:grpSpMk id="10" creationId="{6AAC6B23-120E-4B87-9D9F-796A39511625}"/>
          </ac:grpSpMkLst>
        </pc:grpChg>
        <pc:grpChg chg="add del mod">
          <ac:chgData name="Judson Santiago" userId="ebb108da2f256286" providerId="LiveId" clId="{79A2C587-CC38-494F-9741-F793E4243BED}" dt="2021-08-29T20:07:42.692" v="5409" actId="165"/>
          <ac:grpSpMkLst>
            <pc:docMk/>
            <pc:sldMk cId="1384793228" sldId="517"/>
            <ac:grpSpMk id="35" creationId="{83E2B83C-1896-447F-A760-CB20A83C2C0A}"/>
          </ac:grpSpMkLst>
        </pc:grpChg>
        <pc:grpChg chg="add mod">
          <ac:chgData name="Judson Santiago" userId="ebb108da2f256286" providerId="LiveId" clId="{79A2C587-CC38-494F-9741-F793E4243BED}" dt="2021-08-29T22:03:21.969" v="6185" actId="164"/>
          <ac:grpSpMkLst>
            <pc:docMk/>
            <pc:sldMk cId="1384793228" sldId="517"/>
            <ac:grpSpMk id="39" creationId="{2BCB4061-B2DF-4555-BFDC-186772EDDBB2}"/>
          </ac:grpSpMkLst>
        </pc:grpChg>
      </pc:sldChg>
      <pc:sldChg chg="addSp delSp modSp add mod modTransition modAnim">
        <pc:chgData name="Judson Santiago" userId="ebb108da2f256286" providerId="LiveId" clId="{79A2C587-CC38-494F-9741-F793E4243BED}" dt="2021-09-01T05:12:42.523" v="22841" actId="166"/>
        <pc:sldMkLst>
          <pc:docMk/>
          <pc:sldMk cId="3899577490" sldId="518"/>
        </pc:sldMkLst>
        <pc:spChg chg="mod">
          <ac:chgData name="Judson Santiago" userId="ebb108da2f256286" providerId="LiveId" clId="{79A2C587-CC38-494F-9741-F793E4243BED}" dt="2021-08-29T20:39:57.055" v="5958" actId="207"/>
          <ac:spMkLst>
            <pc:docMk/>
            <pc:sldMk cId="3899577490" sldId="518"/>
            <ac:spMk id="3" creationId="{5D322C38-AE62-42C9-913E-34C4A4C62716}"/>
          </ac:spMkLst>
        </pc:spChg>
        <pc:spChg chg="del">
          <ac:chgData name="Judson Santiago" userId="ebb108da2f256286" providerId="LiveId" clId="{79A2C587-CC38-494F-9741-F793E4243BED}" dt="2021-08-29T20:36:35.114" v="5928" actId="478"/>
          <ac:spMkLst>
            <pc:docMk/>
            <pc:sldMk cId="3899577490" sldId="518"/>
            <ac:spMk id="4" creationId="{50AC39BD-6EC7-4000-B268-B8673F7B820A}"/>
          </ac:spMkLst>
        </pc:spChg>
        <pc:spChg chg="mod">
          <ac:chgData name="Judson Santiago" userId="ebb108da2f256286" providerId="LiveId" clId="{79A2C587-CC38-494F-9741-F793E4243BED}" dt="2021-08-29T19:56:45.840" v="5256" actId="404"/>
          <ac:spMkLst>
            <pc:docMk/>
            <pc:sldMk cId="3899577490" sldId="518"/>
            <ac:spMk id="5" creationId="{16FE8C5A-12C9-430C-8D12-FED0CDBBEE89}"/>
          </ac:spMkLst>
        </pc:spChg>
        <pc:spChg chg="mod">
          <ac:chgData name="Judson Santiago" userId="ebb108da2f256286" providerId="LiveId" clId="{79A2C587-CC38-494F-9741-F793E4243BED}" dt="2021-08-29T19:56:45.840" v="5256" actId="404"/>
          <ac:spMkLst>
            <pc:docMk/>
            <pc:sldMk cId="3899577490" sldId="518"/>
            <ac:spMk id="7" creationId="{84FEA66C-D411-40CE-8AFF-AF1F287D1FB2}"/>
          </ac:spMkLst>
        </pc:spChg>
        <pc:spChg chg="add mod ord">
          <ac:chgData name="Judson Santiago" userId="ebb108da2f256286" providerId="LiveId" clId="{79A2C587-CC38-494F-9741-F793E4243BED}" dt="2021-09-01T05:12:42.523" v="22841" actId="166"/>
          <ac:spMkLst>
            <pc:docMk/>
            <pc:sldMk cId="3899577490" sldId="518"/>
            <ac:spMk id="11" creationId="{99B7D88A-647A-4E68-AA63-AEA49E8F01BE}"/>
          </ac:spMkLst>
        </pc:spChg>
        <pc:spChg chg="add mod ord">
          <ac:chgData name="Judson Santiago" userId="ebb108da2f256286" providerId="LiveId" clId="{79A2C587-CC38-494F-9741-F793E4243BED}" dt="2021-09-01T05:12:42.523" v="22841" actId="166"/>
          <ac:spMkLst>
            <pc:docMk/>
            <pc:sldMk cId="3899577490" sldId="518"/>
            <ac:spMk id="12" creationId="{29A498A1-EBAB-441B-9AD9-26CC18EA33BD}"/>
          </ac:spMkLst>
        </pc:spChg>
        <pc:spChg chg="add mod">
          <ac:chgData name="Judson Santiago" userId="ebb108da2f256286" providerId="LiveId" clId="{79A2C587-CC38-494F-9741-F793E4243BED}" dt="2021-08-29T22:19:16.478" v="6387" actId="368"/>
          <ac:spMkLst>
            <pc:docMk/>
            <pc:sldMk cId="3899577490" sldId="518"/>
            <ac:spMk id="13" creationId="{2DAE6DDA-2EA1-4412-8AEB-3E7537CFED12}"/>
          </ac:spMkLst>
        </pc:spChg>
        <pc:spChg chg="add mod ord">
          <ac:chgData name="Judson Santiago" userId="ebb108da2f256286" providerId="LiveId" clId="{79A2C587-CC38-494F-9741-F793E4243BED}" dt="2021-08-29T22:18:38.799" v="6386" actId="166"/>
          <ac:spMkLst>
            <pc:docMk/>
            <pc:sldMk cId="3899577490" sldId="518"/>
            <ac:spMk id="14" creationId="{FD6C30AE-3E02-4361-B19B-B1CD62ECF95B}"/>
          </ac:spMkLst>
        </pc:spChg>
        <pc:spChg chg="add mod ord">
          <ac:chgData name="Judson Santiago" userId="ebb108da2f256286" providerId="LiveId" clId="{79A2C587-CC38-494F-9741-F793E4243BED}" dt="2021-08-29T22:18:38.799" v="6386" actId="166"/>
          <ac:spMkLst>
            <pc:docMk/>
            <pc:sldMk cId="3899577490" sldId="518"/>
            <ac:spMk id="15" creationId="{0648D7D9-044D-4DCD-9ED4-7FFB18F8B469}"/>
          </ac:spMkLst>
        </pc:spChg>
        <pc:spChg chg="add mod ord topLvl">
          <ac:chgData name="Judson Santiago" userId="ebb108da2f256286" providerId="LiveId" clId="{79A2C587-CC38-494F-9741-F793E4243BED}" dt="2021-08-29T22:16:18.135" v="6377" actId="165"/>
          <ac:spMkLst>
            <pc:docMk/>
            <pc:sldMk cId="3899577490" sldId="518"/>
            <ac:spMk id="21" creationId="{768FA846-D2F7-4DB7-A88D-FFD992CA020E}"/>
          </ac:spMkLst>
        </pc:spChg>
        <pc:spChg chg="add mod topLvl">
          <ac:chgData name="Judson Santiago" userId="ebb108da2f256286" providerId="LiveId" clId="{79A2C587-CC38-494F-9741-F793E4243BED}" dt="2021-08-29T22:16:18.135" v="6377" actId="165"/>
          <ac:spMkLst>
            <pc:docMk/>
            <pc:sldMk cId="3899577490" sldId="518"/>
            <ac:spMk id="24" creationId="{C1200968-437E-46D8-983F-E653EEE859A5}"/>
          </ac:spMkLst>
        </pc:spChg>
        <pc:spChg chg="add mod ord topLvl">
          <ac:chgData name="Judson Santiago" userId="ebb108da2f256286" providerId="LiveId" clId="{79A2C587-CC38-494F-9741-F793E4243BED}" dt="2021-09-01T05:12:21.054" v="22838" actId="14100"/>
          <ac:spMkLst>
            <pc:docMk/>
            <pc:sldMk cId="3899577490" sldId="518"/>
            <ac:spMk id="27" creationId="{BE01D353-844F-4FC8-B896-D2D1AED35C36}"/>
          </ac:spMkLst>
        </pc:spChg>
        <pc:spChg chg="add mod ord topLvl">
          <ac:chgData name="Judson Santiago" userId="ebb108da2f256286" providerId="LiveId" clId="{79A2C587-CC38-494F-9741-F793E4243BED}" dt="2021-09-01T05:12:27.851" v="22840" actId="14100"/>
          <ac:spMkLst>
            <pc:docMk/>
            <pc:sldMk cId="3899577490" sldId="518"/>
            <ac:spMk id="28" creationId="{E7636499-CDC6-491E-A0FE-DE8BFF19D189}"/>
          </ac:spMkLst>
        </pc:spChg>
        <pc:grpChg chg="del mod">
          <ac:chgData name="Judson Santiago" userId="ebb108da2f256286" providerId="LiveId" clId="{79A2C587-CC38-494F-9741-F793E4243BED}" dt="2021-08-29T22:02:05.242" v="6183" actId="478"/>
          <ac:grpSpMkLst>
            <pc:docMk/>
            <pc:sldMk cId="3899577490" sldId="518"/>
            <ac:grpSpMk id="9" creationId="{CDB075F1-2A03-4921-A071-1CDE2670E5D9}"/>
          </ac:grpSpMkLst>
        </pc:grpChg>
        <pc:grpChg chg="del mod">
          <ac:chgData name="Judson Santiago" userId="ebb108da2f256286" providerId="LiveId" clId="{79A2C587-CC38-494F-9741-F793E4243BED}" dt="2021-08-29T22:02:05.242" v="6183" actId="478"/>
          <ac:grpSpMkLst>
            <pc:docMk/>
            <pc:sldMk cId="3899577490" sldId="518"/>
            <ac:grpSpMk id="10" creationId="{6AAC6B23-120E-4B87-9D9F-796A39511625}"/>
          </ac:grpSpMkLst>
        </pc:grpChg>
        <pc:grpChg chg="add mod ord">
          <ac:chgData name="Judson Santiago" userId="ebb108da2f256286" providerId="LiveId" clId="{79A2C587-CC38-494F-9741-F793E4243BED}" dt="2021-08-29T22:12:04.996" v="6365" actId="164"/>
          <ac:grpSpMkLst>
            <pc:docMk/>
            <pc:sldMk cId="3899577490" sldId="518"/>
            <ac:grpSpMk id="29" creationId="{BF63801F-3BC8-484A-A996-38D13ACEF457}"/>
          </ac:grpSpMkLst>
        </pc:grpChg>
        <pc:grpChg chg="add del mod ord">
          <ac:chgData name="Judson Santiago" userId="ebb108da2f256286" providerId="LiveId" clId="{79A2C587-CC38-494F-9741-F793E4243BED}" dt="2021-08-29T22:16:18.135" v="6377" actId="165"/>
          <ac:grpSpMkLst>
            <pc:docMk/>
            <pc:sldMk cId="3899577490" sldId="518"/>
            <ac:grpSpMk id="30" creationId="{FFFFCAB6-531D-4204-AAE4-28D50AF009F6}"/>
          </ac:grpSpMkLst>
        </pc:grpChg>
        <pc:cxnChg chg="add del mod">
          <ac:chgData name="Judson Santiago" userId="ebb108da2f256286" providerId="LiveId" clId="{79A2C587-CC38-494F-9741-F793E4243BED}" dt="2021-08-29T22:04:23.727" v="6235" actId="21"/>
          <ac:cxnSpMkLst>
            <pc:docMk/>
            <pc:sldMk cId="3899577490" sldId="518"/>
            <ac:cxnSpMk id="17" creationId="{92FC6ABB-5A00-401B-9D54-A42C5A87851B}"/>
          </ac:cxnSpMkLst>
        </pc:cxnChg>
        <pc:cxnChg chg="add mod topLvl">
          <ac:chgData name="Judson Santiago" userId="ebb108da2f256286" providerId="LiveId" clId="{79A2C587-CC38-494F-9741-F793E4243BED}" dt="2021-08-29T22:16:18.135" v="6377" actId="165"/>
          <ac:cxnSpMkLst>
            <pc:docMk/>
            <pc:sldMk cId="3899577490" sldId="518"/>
            <ac:cxnSpMk id="19" creationId="{577FC0C7-2D5E-4BCE-B249-28AA884C8D2C}"/>
          </ac:cxnSpMkLst>
        </pc:cxnChg>
      </pc:sldChg>
      <pc:sldChg chg="addSp delSp modSp add mod modTransition modAnim modNotesTx">
        <pc:chgData name="Judson Santiago" userId="ebb108da2f256286" providerId="LiveId" clId="{79A2C587-CC38-494F-9741-F793E4243BED}" dt="2021-09-01T05:19:02.342" v="22859" actId="207"/>
        <pc:sldMkLst>
          <pc:docMk/>
          <pc:sldMk cId="2098982820" sldId="519"/>
        </pc:sldMkLst>
        <pc:spChg chg="add mod">
          <ac:chgData name="Judson Santiago" userId="ebb108da2f256286" providerId="LiveId" clId="{79A2C587-CC38-494F-9741-F793E4243BED}" dt="2021-09-01T05:19:02.342" v="22859" actId="207"/>
          <ac:spMkLst>
            <pc:docMk/>
            <pc:sldMk cId="2098982820" sldId="519"/>
            <ac:spMk id="10" creationId="{100875C6-C277-4E87-AD92-AB6D83ED3379}"/>
          </ac:spMkLst>
        </pc:spChg>
        <pc:spChg chg="mod">
          <ac:chgData name="Judson Santiago" userId="ebb108da2f256286" providerId="LiveId" clId="{79A2C587-CC38-494F-9741-F793E4243BED}" dt="2021-08-29T22:32:03.950" v="6569" actId="207"/>
          <ac:spMkLst>
            <pc:docMk/>
            <pc:sldMk cId="2098982820" sldId="519"/>
            <ac:spMk id="11" creationId="{99B7D88A-647A-4E68-AA63-AEA49E8F01BE}"/>
          </ac:spMkLst>
        </pc:spChg>
        <pc:spChg chg="mod">
          <ac:chgData name="Judson Santiago" userId="ebb108da2f256286" providerId="LiveId" clId="{79A2C587-CC38-494F-9741-F793E4243BED}" dt="2021-08-29T22:32:09.186" v="6571" actId="207"/>
          <ac:spMkLst>
            <pc:docMk/>
            <pc:sldMk cId="2098982820" sldId="519"/>
            <ac:spMk id="12" creationId="{29A498A1-EBAB-441B-9AD9-26CC18EA33BD}"/>
          </ac:spMkLst>
        </pc:spChg>
        <pc:spChg chg="del">
          <ac:chgData name="Judson Santiago" userId="ebb108da2f256286" providerId="LiveId" clId="{79A2C587-CC38-494F-9741-F793E4243BED}" dt="2021-08-29T22:19:59.165" v="6388" actId="478"/>
          <ac:spMkLst>
            <pc:docMk/>
            <pc:sldMk cId="2098982820" sldId="519"/>
            <ac:spMk id="13" creationId="{2DAE6DDA-2EA1-4412-8AEB-3E7537CFED12}"/>
          </ac:spMkLst>
        </pc:spChg>
        <pc:spChg chg="mod">
          <ac:chgData name="Judson Santiago" userId="ebb108da2f256286" providerId="LiveId" clId="{79A2C587-CC38-494F-9741-F793E4243BED}" dt="2021-08-29T22:32:06.672" v="6570" actId="207"/>
          <ac:spMkLst>
            <pc:docMk/>
            <pc:sldMk cId="2098982820" sldId="519"/>
            <ac:spMk id="14" creationId="{FD6C30AE-3E02-4361-B19B-B1CD62ECF95B}"/>
          </ac:spMkLst>
        </pc:spChg>
        <pc:spChg chg="mod">
          <ac:chgData name="Judson Santiago" userId="ebb108da2f256286" providerId="LiveId" clId="{79A2C587-CC38-494F-9741-F793E4243BED}" dt="2021-08-29T22:32:11.724" v="6572" actId="207"/>
          <ac:spMkLst>
            <pc:docMk/>
            <pc:sldMk cId="2098982820" sldId="519"/>
            <ac:spMk id="15" creationId="{0648D7D9-044D-4DCD-9ED4-7FFB18F8B469}"/>
          </ac:spMkLst>
        </pc:spChg>
        <pc:spChg chg="add mod">
          <ac:chgData name="Judson Santiago" userId="ebb108da2f256286" providerId="LiveId" clId="{79A2C587-CC38-494F-9741-F793E4243BED}" dt="2021-09-01T05:19:02.342" v="22859" actId="207"/>
          <ac:spMkLst>
            <pc:docMk/>
            <pc:sldMk cId="2098982820" sldId="519"/>
            <ac:spMk id="16" creationId="{72235B98-9A97-4B89-8151-665D7B18E6C1}"/>
          </ac:spMkLst>
        </pc:spChg>
        <pc:spChg chg="add mod">
          <ac:chgData name="Judson Santiago" userId="ebb108da2f256286" providerId="LiveId" clId="{79A2C587-CC38-494F-9741-F793E4243BED}" dt="2021-08-29T22:31:18.272" v="6568" actId="1076"/>
          <ac:spMkLst>
            <pc:docMk/>
            <pc:sldMk cId="2098982820" sldId="519"/>
            <ac:spMk id="17" creationId="{5D0CDAAD-37B2-4D31-ADB6-6FA773856FA2}"/>
          </ac:spMkLst>
        </pc:spChg>
        <pc:cxnChg chg="del">
          <ac:chgData name="Judson Santiago" userId="ebb108da2f256286" providerId="LiveId" clId="{79A2C587-CC38-494F-9741-F793E4243BED}" dt="2021-08-29T22:06:23.194" v="6270" actId="478"/>
          <ac:cxnSpMkLst>
            <pc:docMk/>
            <pc:sldMk cId="2098982820" sldId="519"/>
            <ac:cxnSpMk id="19" creationId="{577FC0C7-2D5E-4BCE-B249-28AA884C8D2C}"/>
          </ac:cxnSpMkLst>
        </pc:cxnChg>
      </pc:sldChg>
      <pc:sldChg chg="addSp delSp modSp new mod modTransition">
        <pc:chgData name="Judson Santiago" userId="ebb108da2f256286" providerId="LiveId" clId="{79A2C587-CC38-494F-9741-F793E4243BED}" dt="2021-09-01T04:11:48.228" v="22543"/>
        <pc:sldMkLst>
          <pc:docMk/>
          <pc:sldMk cId="2527020450" sldId="520"/>
        </pc:sldMkLst>
        <pc:spChg chg="mod">
          <ac:chgData name="Judson Santiago" userId="ebb108da2f256286" providerId="LiveId" clId="{79A2C587-CC38-494F-9741-F793E4243BED}" dt="2021-08-29T23:20:08.386" v="6590" actId="20577"/>
          <ac:spMkLst>
            <pc:docMk/>
            <pc:sldMk cId="2527020450" sldId="520"/>
            <ac:spMk id="2" creationId="{65EAEDF5-6AB2-4835-B0B4-D1DE055FF77A}"/>
          </ac:spMkLst>
        </pc:spChg>
        <pc:spChg chg="mod">
          <ac:chgData name="Judson Santiago" userId="ebb108da2f256286" providerId="LiveId" clId="{79A2C587-CC38-494F-9741-F793E4243BED}" dt="2021-08-30T00:06:46.412" v="7420" actId="207"/>
          <ac:spMkLst>
            <pc:docMk/>
            <pc:sldMk cId="2527020450" sldId="520"/>
            <ac:spMk id="3" creationId="{1EE2FD22-CDDE-4578-A6A0-4699D558B99E}"/>
          </ac:spMkLst>
        </pc:spChg>
        <pc:spChg chg="add del mod">
          <ac:chgData name="Judson Santiago" userId="ebb108da2f256286" providerId="LiveId" clId="{79A2C587-CC38-494F-9741-F793E4243BED}" dt="2021-08-29T23:46:22.083" v="6850" actId="478"/>
          <ac:spMkLst>
            <pc:docMk/>
            <pc:sldMk cId="2527020450" sldId="520"/>
            <ac:spMk id="4" creationId="{952E499B-3D5A-4243-9F40-B060BA89CA69}"/>
          </ac:spMkLst>
        </pc:spChg>
        <pc:spChg chg="add del mod">
          <ac:chgData name="Judson Santiago" userId="ebb108da2f256286" providerId="LiveId" clId="{79A2C587-CC38-494F-9741-F793E4243BED}" dt="2021-08-29T23:46:22.083" v="6850" actId="478"/>
          <ac:spMkLst>
            <pc:docMk/>
            <pc:sldMk cId="2527020450" sldId="520"/>
            <ac:spMk id="5" creationId="{E1512F6C-F076-42A0-892A-888EB8042378}"/>
          </ac:spMkLst>
        </pc:spChg>
      </pc:sldChg>
      <pc:sldChg chg="addSp modSp new mod modTransition">
        <pc:chgData name="Judson Santiago" userId="ebb108da2f256286" providerId="LiveId" clId="{79A2C587-CC38-494F-9741-F793E4243BED}" dt="2021-09-01T06:06:29.681" v="23532" actId="113"/>
        <pc:sldMkLst>
          <pc:docMk/>
          <pc:sldMk cId="2781185665" sldId="521"/>
        </pc:sldMkLst>
        <pc:spChg chg="mod">
          <ac:chgData name="Judson Santiago" userId="ebb108da2f256286" providerId="LiveId" clId="{79A2C587-CC38-494F-9741-F793E4243BED}" dt="2021-08-30T00:33:45.876" v="7441" actId="20577"/>
          <ac:spMkLst>
            <pc:docMk/>
            <pc:sldMk cId="2781185665" sldId="521"/>
            <ac:spMk id="2" creationId="{9A815200-29FE-4FDD-BC36-2A1A1B0C00D1}"/>
          </ac:spMkLst>
        </pc:spChg>
        <pc:spChg chg="mod">
          <ac:chgData name="Judson Santiago" userId="ebb108da2f256286" providerId="LiveId" clId="{79A2C587-CC38-494F-9741-F793E4243BED}" dt="2021-09-01T06:06:29.681" v="23532" actId="113"/>
          <ac:spMkLst>
            <pc:docMk/>
            <pc:sldMk cId="2781185665" sldId="521"/>
            <ac:spMk id="3" creationId="{AD048031-D935-4940-A4F2-67C971708946}"/>
          </ac:spMkLst>
        </pc:spChg>
        <pc:spChg chg="add mod">
          <ac:chgData name="Judson Santiago" userId="ebb108da2f256286" providerId="LiveId" clId="{79A2C587-CC38-494F-9741-F793E4243BED}" dt="2021-08-30T17:37:17.027" v="9433" actId="1076"/>
          <ac:spMkLst>
            <pc:docMk/>
            <pc:sldMk cId="2781185665" sldId="521"/>
            <ac:spMk id="4" creationId="{F7E9AA99-BE6B-4262-9C1C-2682A13D1152}"/>
          </ac:spMkLst>
        </pc:spChg>
        <pc:spChg chg="add mod">
          <ac:chgData name="Judson Santiago" userId="ebb108da2f256286" providerId="LiveId" clId="{79A2C587-CC38-494F-9741-F793E4243BED}" dt="2021-08-30T17:37:17.027" v="9433" actId="1076"/>
          <ac:spMkLst>
            <pc:docMk/>
            <pc:sldMk cId="2781185665" sldId="521"/>
            <ac:spMk id="5" creationId="{5792379D-FE17-40FB-B2F7-0E72DA8A5EE2}"/>
          </ac:spMkLst>
        </pc:spChg>
        <pc:spChg chg="add mod">
          <ac:chgData name="Judson Santiago" userId="ebb108da2f256286" providerId="LiveId" clId="{79A2C587-CC38-494F-9741-F793E4243BED}" dt="2021-08-30T17:37:17.027" v="9433" actId="1076"/>
          <ac:spMkLst>
            <pc:docMk/>
            <pc:sldMk cId="2781185665" sldId="521"/>
            <ac:spMk id="6" creationId="{5A6AAB06-A266-4A9A-B90B-E65D3D3747B8}"/>
          </ac:spMkLst>
        </pc:spChg>
        <pc:spChg chg="add mod">
          <ac:chgData name="Judson Santiago" userId="ebb108da2f256286" providerId="LiveId" clId="{79A2C587-CC38-494F-9741-F793E4243BED}" dt="2021-09-01T06:06:03.057" v="23530" actId="207"/>
          <ac:spMkLst>
            <pc:docMk/>
            <pc:sldMk cId="2781185665" sldId="521"/>
            <ac:spMk id="7" creationId="{C284729A-872D-4140-9BC9-F7B4EEA032F5}"/>
          </ac:spMkLst>
        </pc:spChg>
        <pc:spChg chg="add mod">
          <ac:chgData name="Judson Santiago" userId="ebb108da2f256286" providerId="LiveId" clId="{79A2C587-CC38-494F-9741-F793E4243BED}" dt="2021-09-01T06:06:03.057" v="23530" actId="207"/>
          <ac:spMkLst>
            <pc:docMk/>
            <pc:sldMk cId="2781185665" sldId="521"/>
            <ac:spMk id="8" creationId="{A6C6923A-57AA-4297-8AA0-0CD59A328CFA}"/>
          </ac:spMkLst>
        </pc:spChg>
        <pc:spChg chg="add mod">
          <ac:chgData name="Judson Santiago" userId="ebb108da2f256286" providerId="LiveId" clId="{79A2C587-CC38-494F-9741-F793E4243BED}" dt="2021-09-01T06:06:03.057" v="23530" actId="207"/>
          <ac:spMkLst>
            <pc:docMk/>
            <pc:sldMk cId="2781185665" sldId="521"/>
            <ac:spMk id="9" creationId="{7A2E08DA-A37B-4D21-A6C9-8254156C467A}"/>
          </ac:spMkLst>
        </pc:spChg>
      </pc:sldChg>
      <pc:sldChg chg="addSp modSp new mod modTransition modNotesTx">
        <pc:chgData name="Judson Santiago" userId="ebb108da2f256286" providerId="LiveId" clId="{79A2C587-CC38-494F-9741-F793E4243BED}" dt="2021-09-01T05:24:18.336" v="23037" actId="6549"/>
        <pc:sldMkLst>
          <pc:docMk/>
          <pc:sldMk cId="1884681721" sldId="522"/>
        </pc:sldMkLst>
        <pc:spChg chg="mod">
          <ac:chgData name="Judson Santiago" userId="ebb108da2f256286" providerId="LiveId" clId="{79A2C587-CC38-494F-9741-F793E4243BED}" dt="2021-08-30T03:10:54.102" v="7911" actId="20577"/>
          <ac:spMkLst>
            <pc:docMk/>
            <pc:sldMk cId="1884681721" sldId="522"/>
            <ac:spMk id="2" creationId="{2CF80340-E216-4CF8-B3AC-36826A9FDF37}"/>
          </ac:spMkLst>
        </pc:spChg>
        <pc:spChg chg="mod">
          <ac:chgData name="Judson Santiago" userId="ebb108da2f256286" providerId="LiveId" clId="{79A2C587-CC38-494F-9741-F793E4243BED}" dt="2021-08-30T04:36:16.949" v="9301" actId="207"/>
          <ac:spMkLst>
            <pc:docMk/>
            <pc:sldMk cId="1884681721" sldId="522"/>
            <ac:spMk id="3" creationId="{F32B5301-D5E6-40DD-87FB-544CA9C02698}"/>
          </ac:spMkLst>
        </pc:spChg>
        <pc:spChg chg="add mod">
          <ac:chgData name="Judson Santiago" userId="ebb108da2f256286" providerId="LiveId" clId="{79A2C587-CC38-494F-9741-F793E4243BED}" dt="2021-08-30T03:33:43.438" v="8405" actId="207"/>
          <ac:spMkLst>
            <pc:docMk/>
            <pc:sldMk cId="1884681721" sldId="522"/>
            <ac:spMk id="4" creationId="{387EC858-6E21-4DFC-9525-C450130F7EF4}"/>
          </ac:spMkLst>
        </pc:spChg>
        <pc:spChg chg="add mod">
          <ac:chgData name="Judson Santiago" userId="ebb108da2f256286" providerId="LiveId" clId="{79A2C587-CC38-494F-9741-F793E4243BED}" dt="2021-08-30T03:32:54.202" v="8404" actId="1076"/>
          <ac:spMkLst>
            <pc:docMk/>
            <pc:sldMk cId="1884681721" sldId="522"/>
            <ac:spMk id="5" creationId="{6F67D56A-0480-4248-A0A2-986BA12E8B3C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8" creationId="{397890E9-57B3-4C98-84F6-74CD4AED89EF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9" creationId="{FCB38FA2-9288-44EE-99F2-B039C6089500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10" creationId="{1606BFE5-AFD4-42A5-957E-E2611CF0AE68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11" creationId="{8029EA49-FC9D-4183-AF35-642BA302354A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14" creationId="{1E2A626C-1A7C-4F92-836F-2BA09C849F27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15" creationId="{08966F76-D9D1-42C9-8957-68D05D43CE58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16" creationId="{CA82250B-D5A2-4C75-A7EC-1E59744CFA62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23" creationId="{B58F8BF4-2C24-4D7D-A7FC-5E953566AE62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24" creationId="{D43D7430-3904-4912-943E-282742CE135F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25" creationId="{4AE675D8-BBDC-4FB0-9548-1E7DFC29EDEB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26" creationId="{19BBD4D8-786F-41A0-A2A4-6654F50B4176}"/>
          </ac:spMkLst>
        </pc:spChg>
        <pc:spChg chg="mod">
          <ac:chgData name="Judson Santiago" userId="ebb108da2f256286" providerId="LiveId" clId="{79A2C587-CC38-494F-9741-F793E4243BED}" dt="2021-08-30T03:29:02.377" v="8334"/>
          <ac:spMkLst>
            <pc:docMk/>
            <pc:sldMk cId="1884681721" sldId="522"/>
            <ac:spMk id="28" creationId="{C00CF48E-4F09-4C42-A8A9-B30C15A99D65}"/>
          </ac:spMkLst>
        </pc:spChg>
        <pc:grpChg chg="add mod">
          <ac:chgData name="Judson Santiago" userId="ebb108da2f256286" providerId="LiveId" clId="{79A2C587-CC38-494F-9741-F793E4243BED}" dt="2021-08-30T03:29:19.553" v="8337" actId="1076"/>
          <ac:grpSpMkLst>
            <pc:docMk/>
            <pc:sldMk cId="1884681721" sldId="522"/>
            <ac:grpSpMk id="6" creationId="{A789D2F3-3387-4B83-8AE4-0ADCB602358C}"/>
          </ac:grpSpMkLst>
        </pc:grpChg>
        <pc:grpChg chg="mod">
          <ac:chgData name="Judson Santiago" userId="ebb108da2f256286" providerId="LiveId" clId="{79A2C587-CC38-494F-9741-F793E4243BED}" dt="2021-08-30T03:29:02.377" v="8334"/>
          <ac:grpSpMkLst>
            <pc:docMk/>
            <pc:sldMk cId="1884681721" sldId="522"/>
            <ac:grpSpMk id="21" creationId="{21AB6619-F02B-4E7B-986D-02EA3381B25C}"/>
          </ac:grpSpMkLst>
        </pc:grpChg>
        <pc:grpChg chg="mod">
          <ac:chgData name="Judson Santiago" userId="ebb108da2f256286" providerId="LiveId" clId="{79A2C587-CC38-494F-9741-F793E4243BED}" dt="2021-08-30T03:29:02.377" v="8334"/>
          <ac:grpSpMkLst>
            <pc:docMk/>
            <pc:sldMk cId="1884681721" sldId="522"/>
            <ac:grpSpMk id="22" creationId="{F5EFB0BB-F7CF-4C87-B061-FCFFFFB03FEC}"/>
          </ac:grpSpMkLst>
        </pc:grpChg>
        <pc:cxnChg chg="mod">
          <ac:chgData name="Judson Santiago" userId="ebb108da2f256286" providerId="LiveId" clId="{79A2C587-CC38-494F-9741-F793E4243BED}" dt="2021-08-30T03:29:02.377" v="8334"/>
          <ac:cxnSpMkLst>
            <pc:docMk/>
            <pc:sldMk cId="1884681721" sldId="522"/>
            <ac:cxnSpMk id="7" creationId="{BE7F1820-21DB-4C5F-8072-B8A1406E2D8D}"/>
          </ac:cxnSpMkLst>
        </pc:cxnChg>
        <pc:cxnChg chg="mod">
          <ac:chgData name="Judson Santiago" userId="ebb108da2f256286" providerId="LiveId" clId="{79A2C587-CC38-494F-9741-F793E4243BED}" dt="2021-08-30T03:29:02.377" v="8334"/>
          <ac:cxnSpMkLst>
            <pc:docMk/>
            <pc:sldMk cId="1884681721" sldId="522"/>
            <ac:cxnSpMk id="12" creationId="{6E120167-9B8A-4866-853A-3C37E1B93E6B}"/>
          </ac:cxnSpMkLst>
        </pc:cxnChg>
        <pc:cxnChg chg="mod">
          <ac:chgData name="Judson Santiago" userId="ebb108da2f256286" providerId="LiveId" clId="{79A2C587-CC38-494F-9741-F793E4243BED}" dt="2021-08-30T03:29:02.377" v="8334"/>
          <ac:cxnSpMkLst>
            <pc:docMk/>
            <pc:sldMk cId="1884681721" sldId="522"/>
            <ac:cxnSpMk id="13" creationId="{9FB4BBD7-E153-4627-A216-FC2BC11862A2}"/>
          </ac:cxnSpMkLst>
        </pc:cxnChg>
        <pc:cxnChg chg="mod">
          <ac:chgData name="Judson Santiago" userId="ebb108da2f256286" providerId="LiveId" clId="{79A2C587-CC38-494F-9741-F793E4243BED}" dt="2021-08-30T03:29:02.377" v="8334"/>
          <ac:cxnSpMkLst>
            <pc:docMk/>
            <pc:sldMk cId="1884681721" sldId="522"/>
            <ac:cxnSpMk id="17" creationId="{10B95225-F5D7-4BBC-AA9A-43E0B729AF5A}"/>
          </ac:cxnSpMkLst>
        </pc:cxnChg>
        <pc:cxnChg chg="mod">
          <ac:chgData name="Judson Santiago" userId="ebb108da2f256286" providerId="LiveId" clId="{79A2C587-CC38-494F-9741-F793E4243BED}" dt="2021-08-30T03:29:02.377" v="8334"/>
          <ac:cxnSpMkLst>
            <pc:docMk/>
            <pc:sldMk cId="1884681721" sldId="522"/>
            <ac:cxnSpMk id="18" creationId="{8933CB47-EB79-4488-820F-8F01D2E6B045}"/>
          </ac:cxnSpMkLst>
        </pc:cxnChg>
        <pc:cxnChg chg="mod">
          <ac:chgData name="Judson Santiago" userId="ebb108da2f256286" providerId="LiveId" clId="{79A2C587-CC38-494F-9741-F793E4243BED}" dt="2021-08-30T03:29:02.377" v="8334"/>
          <ac:cxnSpMkLst>
            <pc:docMk/>
            <pc:sldMk cId="1884681721" sldId="522"/>
            <ac:cxnSpMk id="19" creationId="{09CAF829-F41C-418B-AD6C-DBCF56434572}"/>
          </ac:cxnSpMkLst>
        </pc:cxnChg>
        <pc:cxnChg chg="mod">
          <ac:chgData name="Judson Santiago" userId="ebb108da2f256286" providerId="LiveId" clId="{79A2C587-CC38-494F-9741-F793E4243BED}" dt="2021-08-30T03:29:02.377" v="8334"/>
          <ac:cxnSpMkLst>
            <pc:docMk/>
            <pc:sldMk cId="1884681721" sldId="522"/>
            <ac:cxnSpMk id="20" creationId="{E6CD94C5-C44C-438A-9B3E-CF445E8D9A13}"/>
          </ac:cxnSpMkLst>
        </pc:cxnChg>
        <pc:cxnChg chg="mod">
          <ac:chgData name="Judson Santiago" userId="ebb108da2f256286" providerId="LiveId" clId="{79A2C587-CC38-494F-9741-F793E4243BED}" dt="2021-08-30T03:29:02.377" v="8334"/>
          <ac:cxnSpMkLst>
            <pc:docMk/>
            <pc:sldMk cId="1884681721" sldId="522"/>
            <ac:cxnSpMk id="27" creationId="{175BBB60-3A3A-4739-AA20-DE76560FE6E6}"/>
          </ac:cxnSpMkLst>
        </pc:cxnChg>
        <pc:cxnChg chg="mod">
          <ac:chgData name="Judson Santiago" userId="ebb108da2f256286" providerId="LiveId" clId="{79A2C587-CC38-494F-9741-F793E4243BED}" dt="2021-08-30T03:29:02.377" v="8334"/>
          <ac:cxnSpMkLst>
            <pc:docMk/>
            <pc:sldMk cId="1884681721" sldId="522"/>
            <ac:cxnSpMk id="29" creationId="{048070EB-FD14-47B4-9188-9FD6A21ADB2A}"/>
          </ac:cxnSpMkLst>
        </pc:cxnChg>
      </pc:sldChg>
      <pc:sldChg chg="addSp delSp modSp new mod modTransition modAnim modNotesTx">
        <pc:chgData name="Judson Santiago" userId="ebb108da2f256286" providerId="LiveId" clId="{79A2C587-CC38-494F-9741-F793E4243BED}" dt="2021-09-01T05:50:39.232" v="23306" actId="6549"/>
        <pc:sldMkLst>
          <pc:docMk/>
          <pc:sldMk cId="3644851904" sldId="523"/>
        </pc:sldMkLst>
        <pc:spChg chg="mod">
          <ac:chgData name="Judson Santiago" userId="ebb108da2f256286" providerId="LiveId" clId="{79A2C587-CC38-494F-9741-F793E4243BED}" dt="2021-08-30T03:19:56.171" v="8134" actId="20577"/>
          <ac:spMkLst>
            <pc:docMk/>
            <pc:sldMk cId="3644851904" sldId="523"/>
            <ac:spMk id="2" creationId="{E618ADA1-26F4-4C39-ADE2-60D730A6F255}"/>
          </ac:spMkLst>
        </pc:spChg>
        <pc:spChg chg="mod">
          <ac:chgData name="Judson Santiago" userId="ebb108da2f256286" providerId="LiveId" clId="{79A2C587-CC38-494F-9741-F793E4243BED}" dt="2021-09-01T05:45:02.638" v="23290" actId="20577"/>
          <ac:spMkLst>
            <pc:docMk/>
            <pc:sldMk cId="3644851904" sldId="523"/>
            <ac:spMk id="3" creationId="{CBD703D2-BFFB-4E13-9C7D-CD9AAC290632}"/>
          </ac:spMkLst>
        </pc:spChg>
        <pc:spChg chg="mod topLvl">
          <ac:chgData name="Judson Santiago" userId="ebb108da2f256286" providerId="LiveId" clId="{79A2C587-CC38-494F-9741-F793E4243BED}" dt="2021-09-01T05:40:39.302" v="23265" actId="164"/>
          <ac:spMkLst>
            <pc:docMk/>
            <pc:sldMk cId="3644851904" sldId="523"/>
            <ac:spMk id="6" creationId="{D7982756-A94D-4BAF-8E1D-AA75F1195EEE}"/>
          </ac:spMkLst>
        </pc:spChg>
        <pc:spChg chg="mod topLvl">
          <ac:chgData name="Judson Santiago" userId="ebb108da2f256286" providerId="LiveId" clId="{79A2C587-CC38-494F-9741-F793E4243BED}" dt="2021-09-01T05:40:39.302" v="23265" actId="164"/>
          <ac:spMkLst>
            <pc:docMk/>
            <pc:sldMk cId="3644851904" sldId="523"/>
            <ac:spMk id="7" creationId="{EB83E730-E529-4BB9-905D-1164E1BF31E6}"/>
          </ac:spMkLst>
        </pc:spChg>
        <pc:spChg chg="del mod topLvl">
          <ac:chgData name="Judson Santiago" userId="ebb108da2f256286" providerId="LiveId" clId="{79A2C587-CC38-494F-9741-F793E4243BED}" dt="2021-08-30T03:37:07.312" v="8423" actId="478"/>
          <ac:spMkLst>
            <pc:docMk/>
            <pc:sldMk cId="3644851904" sldId="523"/>
            <ac:spMk id="8" creationId="{0EA21948-6417-4FE4-A90E-D9BBACFD2BD2}"/>
          </ac:spMkLst>
        </pc:spChg>
        <pc:spChg chg="mod topLvl">
          <ac:chgData name="Judson Santiago" userId="ebb108da2f256286" providerId="LiveId" clId="{79A2C587-CC38-494F-9741-F793E4243BED}" dt="2021-09-01T05:40:39.302" v="23265" actId="164"/>
          <ac:spMkLst>
            <pc:docMk/>
            <pc:sldMk cId="3644851904" sldId="523"/>
            <ac:spMk id="12" creationId="{0C1E8FA1-1EFE-4EF4-B152-81F512FD1232}"/>
          </ac:spMkLst>
        </pc:spChg>
        <pc:spChg chg="add del mod topLvl">
          <ac:chgData name="Judson Santiago" userId="ebb108da2f256286" providerId="LiveId" clId="{79A2C587-CC38-494F-9741-F793E4243BED}" dt="2021-08-30T03:38:10.259" v="8446" actId="478"/>
          <ac:spMkLst>
            <pc:docMk/>
            <pc:sldMk cId="3644851904" sldId="523"/>
            <ac:spMk id="16" creationId="{1B5025D3-CF41-4FF1-A285-03591A1A110A}"/>
          </ac:spMkLst>
        </pc:spChg>
        <pc:spChg chg="add del mod topLvl">
          <ac:chgData name="Judson Santiago" userId="ebb108da2f256286" providerId="LiveId" clId="{79A2C587-CC38-494F-9741-F793E4243BED}" dt="2021-08-30T03:38:08.199" v="8445" actId="478"/>
          <ac:spMkLst>
            <pc:docMk/>
            <pc:sldMk cId="3644851904" sldId="523"/>
            <ac:spMk id="17" creationId="{91D11FCD-1C72-47FE-8D39-9F8560FC7B7A}"/>
          </ac:spMkLst>
        </pc:spChg>
        <pc:spChg chg="del mod topLvl">
          <ac:chgData name="Judson Santiago" userId="ebb108da2f256286" providerId="LiveId" clId="{79A2C587-CC38-494F-9741-F793E4243BED}" dt="2021-08-30T03:48:20.934" v="8571" actId="21"/>
          <ac:spMkLst>
            <pc:docMk/>
            <pc:sldMk cId="3644851904" sldId="523"/>
            <ac:spMk id="18" creationId="{CA7119C5-A513-4A52-A6BC-D34C1DC020E9}"/>
          </ac:spMkLst>
        </pc:spChg>
        <pc:spChg chg="del mod topLvl">
          <ac:chgData name="Judson Santiago" userId="ebb108da2f256286" providerId="LiveId" clId="{79A2C587-CC38-494F-9741-F793E4243BED}" dt="2021-08-30T03:37:15.273" v="8424" actId="478"/>
          <ac:spMkLst>
            <pc:docMk/>
            <pc:sldMk cId="3644851904" sldId="523"/>
            <ac:spMk id="19" creationId="{53A2DF66-7310-468F-B42C-99075D8AB619}"/>
          </ac:spMkLst>
        </pc:spChg>
        <pc:spChg chg="del mod topLvl">
          <ac:chgData name="Judson Santiago" userId="ebb108da2f256286" providerId="LiveId" clId="{79A2C587-CC38-494F-9741-F793E4243BED}" dt="2021-08-30T03:37:53.301" v="8433" actId="478"/>
          <ac:spMkLst>
            <pc:docMk/>
            <pc:sldMk cId="3644851904" sldId="523"/>
            <ac:spMk id="20" creationId="{A6A5FD40-99C7-4A90-889D-83FDB08ACD8E}"/>
          </ac:spMkLst>
        </pc:spChg>
        <pc:spChg chg="add mod topLvl">
          <ac:chgData name="Judson Santiago" userId="ebb108da2f256286" providerId="LiveId" clId="{79A2C587-CC38-494F-9741-F793E4243BED}" dt="2021-09-01T05:35:21.376" v="23248" actId="164"/>
          <ac:spMkLst>
            <pc:docMk/>
            <pc:sldMk cId="3644851904" sldId="523"/>
            <ac:spMk id="28" creationId="{524642A8-2BB1-41C4-9680-0D0325FB883B}"/>
          </ac:spMkLst>
        </pc:spChg>
        <pc:spChg chg="add mod topLvl">
          <ac:chgData name="Judson Santiago" userId="ebb108da2f256286" providerId="LiveId" clId="{79A2C587-CC38-494F-9741-F793E4243BED}" dt="2021-09-01T05:35:21.376" v="23248" actId="164"/>
          <ac:spMkLst>
            <pc:docMk/>
            <pc:sldMk cId="3644851904" sldId="523"/>
            <ac:spMk id="29" creationId="{F0BA86E6-7379-4A1F-A100-E2AB7FEACF0D}"/>
          </ac:spMkLst>
        </pc:spChg>
        <pc:spChg chg="add mod topLvl">
          <ac:chgData name="Judson Santiago" userId="ebb108da2f256286" providerId="LiveId" clId="{79A2C587-CC38-494F-9741-F793E4243BED}" dt="2021-09-01T05:47:52.072" v="23297" actId="207"/>
          <ac:spMkLst>
            <pc:docMk/>
            <pc:sldMk cId="3644851904" sldId="523"/>
            <ac:spMk id="38" creationId="{4A7CEE8F-350A-4C88-90BA-F0C936D1D245}"/>
          </ac:spMkLst>
        </pc:spChg>
        <pc:spChg chg="add mod topLvl">
          <ac:chgData name="Judson Santiago" userId="ebb108da2f256286" providerId="LiveId" clId="{79A2C587-CC38-494F-9741-F793E4243BED}" dt="2021-09-01T05:47:52.072" v="23297" actId="207"/>
          <ac:spMkLst>
            <pc:docMk/>
            <pc:sldMk cId="3644851904" sldId="523"/>
            <ac:spMk id="39" creationId="{D557BD68-C0E1-4454-8561-79F789CFCDC6}"/>
          </ac:spMkLst>
        </pc:spChg>
        <pc:spChg chg="add mod topLvl">
          <ac:chgData name="Judson Santiago" userId="ebb108da2f256286" providerId="LiveId" clId="{79A2C587-CC38-494F-9741-F793E4243BED}" dt="2021-09-01T05:50:09.749" v="23302" actId="207"/>
          <ac:spMkLst>
            <pc:docMk/>
            <pc:sldMk cId="3644851904" sldId="523"/>
            <ac:spMk id="41" creationId="{2CC9CBFC-280B-4198-B296-10F7ECADA4ED}"/>
          </ac:spMkLst>
        </pc:spChg>
        <pc:spChg chg="add mod topLvl">
          <ac:chgData name="Judson Santiago" userId="ebb108da2f256286" providerId="LiveId" clId="{79A2C587-CC38-494F-9741-F793E4243BED}" dt="2021-09-01T05:35:21.376" v="23248" actId="164"/>
          <ac:spMkLst>
            <pc:docMk/>
            <pc:sldMk cId="3644851904" sldId="523"/>
            <ac:spMk id="56" creationId="{171C4237-90AC-4FE7-AF60-59957640320C}"/>
          </ac:spMkLst>
        </pc:spChg>
        <pc:spChg chg="add mod topLvl">
          <ac:chgData name="Judson Santiago" userId="ebb108da2f256286" providerId="LiveId" clId="{79A2C587-CC38-494F-9741-F793E4243BED}" dt="2021-09-01T05:47:52.072" v="23297" actId="207"/>
          <ac:spMkLst>
            <pc:docMk/>
            <pc:sldMk cId="3644851904" sldId="523"/>
            <ac:spMk id="60" creationId="{BAA765C1-A4F7-46DE-A93A-B5FE6631DDBE}"/>
          </ac:spMkLst>
        </pc:spChg>
        <pc:spChg chg="add del mod">
          <ac:chgData name="Judson Santiago" userId="ebb108da2f256286" providerId="LiveId" clId="{79A2C587-CC38-494F-9741-F793E4243BED}" dt="2021-08-30T03:53:31.267" v="8608" actId="478"/>
          <ac:spMkLst>
            <pc:docMk/>
            <pc:sldMk cId="3644851904" sldId="523"/>
            <ac:spMk id="63" creationId="{02BA7DD9-5899-48E2-B4DB-143766ED0B82}"/>
          </ac:spMkLst>
        </pc:spChg>
        <pc:spChg chg="add mod">
          <ac:chgData name="Judson Santiago" userId="ebb108da2f256286" providerId="LiveId" clId="{79A2C587-CC38-494F-9741-F793E4243BED}" dt="2021-09-01T05:50:18.498" v="23303" actId="207"/>
          <ac:spMkLst>
            <pc:docMk/>
            <pc:sldMk cId="3644851904" sldId="523"/>
            <ac:spMk id="65" creationId="{E6F02294-4BF4-4673-9A45-93029D6CAB2B}"/>
          </ac:spMkLst>
        </pc:spChg>
        <pc:spChg chg="add del mod">
          <ac:chgData name="Judson Santiago" userId="ebb108da2f256286" providerId="LiveId" clId="{79A2C587-CC38-494F-9741-F793E4243BED}" dt="2021-08-30T04:38:54.692" v="9318" actId="478"/>
          <ac:spMkLst>
            <pc:docMk/>
            <pc:sldMk cId="3644851904" sldId="523"/>
            <ac:spMk id="70" creationId="{B9AE21A3-4CA4-4221-8E44-8805C1BFA9D1}"/>
          </ac:spMkLst>
        </pc:spChg>
        <pc:spChg chg="add mod">
          <ac:chgData name="Judson Santiago" userId="ebb108da2f256286" providerId="LiveId" clId="{79A2C587-CC38-494F-9741-F793E4243BED}" dt="2021-09-01T05:50:39.232" v="23306" actId="6549"/>
          <ac:spMkLst>
            <pc:docMk/>
            <pc:sldMk cId="3644851904" sldId="523"/>
            <ac:spMk id="72" creationId="{DD157A9E-96ED-432B-AAA6-9CF6A7FDFD06}"/>
          </ac:spMkLst>
        </pc:spChg>
        <pc:grpChg chg="add del mod">
          <ac:chgData name="Judson Santiago" userId="ebb108da2f256286" providerId="LiveId" clId="{79A2C587-CC38-494F-9741-F793E4243BED}" dt="2021-08-30T03:37:05.190" v="8422" actId="165"/>
          <ac:grpSpMkLst>
            <pc:docMk/>
            <pc:sldMk cId="3644851904" sldId="523"/>
            <ac:grpSpMk id="4" creationId="{F3D0DE5F-2A42-4606-8547-474103DDC2C5}"/>
          </ac:grpSpMkLst>
        </pc:grpChg>
        <pc:grpChg chg="add mod ord">
          <ac:chgData name="Judson Santiago" userId="ebb108da2f256286" providerId="LiveId" clId="{79A2C587-CC38-494F-9741-F793E4243BED}" dt="2021-09-01T05:36:52.505" v="23255" actId="166"/>
          <ac:grpSpMkLst>
            <pc:docMk/>
            <pc:sldMk cId="3644851904" sldId="523"/>
            <ac:grpSpMk id="18" creationId="{E5F0EDEC-BA11-48B4-9590-2C74CB4829D1}"/>
          </ac:grpSpMkLst>
        </pc:grpChg>
        <pc:grpChg chg="add mod">
          <ac:chgData name="Judson Santiago" userId="ebb108da2f256286" providerId="LiveId" clId="{79A2C587-CC38-494F-9741-F793E4243BED}" dt="2021-09-01T05:35:53.899" v="23252" actId="164"/>
          <ac:grpSpMkLst>
            <pc:docMk/>
            <pc:sldMk cId="3644851904" sldId="523"/>
            <ac:grpSpMk id="20" creationId="{534AD886-7ED5-442B-9C9B-79AE8D0C210B}"/>
          </ac:grpSpMkLst>
        </pc:grpChg>
        <pc:grpChg chg="add del mod">
          <ac:chgData name="Judson Santiago" userId="ebb108da2f256286" providerId="LiveId" clId="{79A2C587-CC38-494F-9741-F793E4243BED}" dt="2021-09-01T05:40:20.036" v="23264" actId="165"/>
          <ac:grpSpMkLst>
            <pc:docMk/>
            <pc:sldMk cId="3644851904" sldId="523"/>
            <ac:grpSpMk id="21" creationId="{C0619249-70DC-43C9-B92B-272B5DF7096B}"/>
          </ac:grpSpMkLst>
        </pc:grpChg>
        <pc:grpChg chg="add mod">
          <ac:chgData name="Judson Santiago" userId="ebb108da2f256286" providerId="LiveId" clId="{79A2C587-CC38-494F-9741-F793E4243BED}" dt="2021-09-01T05:40:39.302" v="23265" actId="164"/>
          <ac:grpSpMkLst>
            <pc:docMk/>
            <pc:sldMk cId="3644851904" sldId="523"/>
            <ac:grpSpMk id="31" creationId="{7F821AF2-E681-405D-B8F8-E68873D20CD7}"/>
          </ac:grpSpMkLst>
        </pc:grpChg>
        <pc:grpChg chg="add del mod">
          <ac:chgData name="Judson Santiago" userId="ebb108da2f256286" providerId="LiveId" clId="{79A2C587-CC38-494F-9741-F793E4243BED}" dt="2021-09-01T05:34:25.611" v="23246" actId="165"/>
          <ac:grpSpMkLst>
            <pc:docMk/>
            <pc:sldMk cId="3644851904" sldId="523"/>
            <ac:grpSpMk id="66" creationId="{8F287B39-68F6-4553-BD9E-878E64399D60}"/>
          </ac:grpSpMkLst>
        </pc:grpChg>
        <pc:cxnChg chg="del mod topLvl">
          <ac:chgData name="Judson Santiago" userId="ebb108da2f256286" providerId="LiveId" clId="{79A2C587-CC38-494F-9741-F793E4243BED}" dt="2021-08-30T03:37:52.430" v="8432" actId="478"/>
          <ac:cxnSpMkLst>
            <pc:docMk/>
            <pc:sldMk cId="3644851904" sldId="523"/>
            <ac:cxnSpMk id="5" creationId="{4B26CEC3-4D73-41F9-9A47-B094771956F2}"/>
          </ac:cxnSpMkLst>
        </pc:cxnChg>
        <pc:cxnChg chg="mod topLvl">
          <ac:chgData name="Judson Santiago" userId="ebb108da2f256286" providerId="LiveId" clId="{79A2C587-CC38-494F-9741-F793E4243BED}" dt="2021-09-01T05:40:39.302" v="23265" actId="164"/>
          <ac:cxnSpMkLst>
            <pc:docMk/>
            <pc:sldMk cId="3644851904" sldId="523"/>
            <ac:cxnSpMk id="9" creationId="{927FBB3F-840E-473A-9D88-B2593C8C3764}"/>
          </ac:cxnSpMkLst>
        </pc:cxnChg>
        <pc:cxnChg chg="mod topLvl">
          <ac:chgData name="Judson Santiago" userId="ebb108da2f256286" providerId="LiveId" clId="{79A2C587-CC38-494F-9741-F793E4243BED}" dt="2021-09-01T05:40:39.302" v="23265" actId="164"/>
          <ac:cxnSpMkLst>
            <pc:docMk/>
            <pc:sldMk cId="3644851904" sldId="523"/>
            <ac:cxnSpMk id="10" creationId="{E32A49BE-EB39-4D88-A47A-89271BB3CECB}"/>
          </ac:cxnSpMkLst>
        </pc:cxnChg>
        <pc:cxnChg chg="mod topLvl">
          <ac:chgData name="Judson Santiago" userId="ebb108da2f256286" providerId="LiveId" clId="{79A2C587-CC38-494F-9741-F793E4243BED}" dt="2021-09-01T05:40:39.302" v="23265" actId="164"/>
          <ac:cxnSpMkLst>
            <pc:docMk/>
            <pc:sldMk cId="3644851904" sldId="523"/>
            <ac:cxnSpMk id="11" creationId="{04068C33-9917-4E12-8D87-506A25A11CAC}"/>
          </ac:cxnSpMkLst>
        </pc:cxnChg>
        <pc:cxnChg chg="mod topLvl">
          <ac:chgData name="Judson Santiago" userId="ebb108da2f256286" providerId="LiveId" clId="{79A2C587-CC38-494F-9741-F793E4243BED}" dt="2021-09-01T05:47:17.322" v="23295" actId="14100"/>
          <ac:cxnSpMkLst>
            <pc:docMk/>
            <pc:sldMk cId="3644851904" sldId="523"/>
            <ac:cxnSpMk id="13" creationId="{F24B5E5E-79DB-4EBD-BD9F-4919CA02B8A1}"/>
          </ac:cxnSpMkLst>
        </pc:cxnChg>
        <pc:cxnChg chg="add del mod topLvl">
          <ac:chgData name="Judson Santiago" userId="ebb108da2f256286" providerId="LiveId" clId="{79A2C587-CC38-494F-9741-F793E4243BED}" dt="2021-09-01T05:40:39.302" v="23265" actId="164"/>
          <ac:cxnSpMkLst>
            <pc:docMk/>
            <pc:sldMk cId="3644851904" sldId="523"/>
            <ac:cxnSpMk id="14" creationId="{DCBB1512-5802-46C2-B156-5C05F521C590}"/>
          </ac:cxnSpMkLst>
        </pc:cxnChg>
        <pc:cxnChg chg="add del mod topLvl">
          <ac:chgData name="Judson Santiago" userId="ebb108da2f256286" providerId="LiveId" clId="{79A2C587-CC38-494F-9741-F793E4243BED}" dt="2021-08-30T03:38:03.505" v="8442" actId="21"/>
          <ac:cxnSpMkLst>
            <pc:docMk/>
            <pc:sldMk cId="3644851904" sldId="523"/>
            <ac:cxnSpMk id="15" creationId="{91659371-C5D9-46B7-B7E7-3334BE727CFA}"/>
          </ac:cxnSpMkLst>
        </pc:cxnChg>
        <pc:cxnChg chg="add mod topLvl">
          <ac:chgData name="Judson Santiago" userId="ebb108da2f256286" providerId="LiveId" clId="{79A2C587-CC38-494F-9741-F793E4243BED}" dt="2021-09-01T05:40:39.302" v="23265" actId="164"/>
          <ac:cxnSpMkLst>
            <pc:docMk/>
            <pc:sldMk cId="3644851904" sldId="523"/>
            <ac:cxnSpMk id="22" creationId="{B2899585-6676-4B07-9B85-C5B87C4AEE92}"/>
          </ac:cxnSpMkLst>
        </pc:cxnChg>
        <pc:cxnChg chg="add mod topLvl">
          <ac:chgData name="Judson Santiago" userId="ebb108da2f256286" providerId="LiveId" clId="{79A2C587-CC38-494F-9741-F793E4243BED}" dt="2021-09-01T05:35:21.376" v="23248" actId="164"/>
          <ac:cxnSpMkLst>
            <pc:docMk/>
            <pc:sldMk cId="3644851904" sldId="523"/>
            <ac:cxnSpMk id="24" creationId="{D41F8EDA-91D3-4B34-AE97-5F6EDAFE11EA}"/>
          </ac:cxnSpMkLst>
        </pc:cxnChg>
        <pc:cxnChg chg="add mod topLvl">
          <ac:chgData name="Judson Santiago" userId="ebb108da2f256286" providerId="LiveId" clId="{79A2C587-CC38-494F-9741-F793E4243BED}" dt="2021-09-01T05:35:21.376" v="23248" actId="164"/>
          <ac:cxnSpMkLst>
            <pc:docMk/>
            <pc:sldMk cId="3644851904" sldId="523"/>
            <ac:cxnSpMk id="26" creationId="{00B5D3EA-08A0-4A91-B26A-853DA4A46C50}"/>
          </ac:cxnSpMkLst>
        </pc:cxnChg>
        <pc:cxnChg chg="add mod">
          <ac:chgData name="Judson Santiago" userId="ebb108da2f256286" providerId="LiveId" clId="{79A2C587-CC38-494F-9741-F793E4243BED}" dt="2021-09-01T05:47:26.166" v="23296" actId="1035"/>
          <ac:cxnSpMkLst>
            <pc:docMk/>
            <pc:sldMk cId="3644851904" sldId="523"/>
            <ac:cxnSpMk id="30" creationId="{B623710A-96B4-419C-841A-6442BB9329C1}"/>
          </ac:cxnSpMkLst>
        </pc:cxnChg>
        <pc:cxnChg chg="add mod ord">
          <ac:chgData name="Judson Santiago" userId="ebb108da2f256286" providerId="LiveId" clId="{79A2C587-CC38-494F-9741-F793E4243BED}" dt="2021-09-01T05:47:05.802" v="23294" actId="208"/>
          <ac:cxnSpMkLst>
            <pc:docMk/>
            <pc:sldMk cId="3644851904" sldId="523"/>
            <ac:cxnSpMk id="33" creationId="{96B8D480-C92E-4CB8-B83D-CD8F277AED60}"/>
          </ac:cxnSpMkLst>
        </pc:cxnChg>
        <pc:cxnChg chg="add del mod ord topLvl">
          <ac:chgData name="Judson Santiago" userId="ebb108da2f256286" providerId="LiveId" clId="{79A2C587-CC38-494F-9741-F793E4243BED}" dt="2021-09-01T05:41:20.276" v="23268" actId="14100"/>
          <ac:cxnSpMkLst>
            <pc:docMk/>
            <pc:sldMk cId="3644851904" sldId="523"/>
            <ac:cxnSpMk id="36" creationId="{EAFC6043-1AA3-44D8-B3F1-FAB595BDE5ED}"/>
          </ac:cxnSpMkLst>
        </pc:cxnChg>
        <pc:cxnChg chg="add mod">
          <ac:chgData name="Judson Santiago" userId="ebb108da2f256286" providerId="LiveId" clId="{79A2C587-CC38-494F-9741-F793E4243BED}" dt="2021-09-01T05:47:05.802" v="23294" actId="208"/>
          <ac:cxnSpMkLst>
            <pc:docMk/>
            <pc:sldMk cId="3644851904" sldId="523"/>
            <ac:cxnSpMk id="37" creationId="{D1DC26C7-5506-4DFA-8E63-5044A993D747}"/>
          </ac:cxnSpMkLst>
        </pc:cxnChg>
        <pc:cxnChg chg="add mod topLvl">
          <ac:chgData name="Judson Santiago" userId="ebb108da2f256286" providerId="LiveId" clId="{79A2C587-CC38-494F-9741-F793E4243BED}" dt="2021-09-01T05:40:39.302" v="23265" actId="164"/>
          <ac:cxnSpMkLst>
            <pc:docMk/>
            <pc:sldMk cId="3644851904" sldId="523"/>
            <ac:cxnSpMk id="43" creationId="{12616E7B-DF9A-4540-BE92-9D228979EF35}"/>
          </ac:cxnSpMkLst>
        </pc:cxnChg>
        <pc:cxnChg chg="add mod topLvl">
          <ac:chgData name="Judson Santiago" userId="ebb108da2f256286" providerId="LiveId" clId="{79A2C587-CC38-494F-9741-F793E4243BED}" dt="2021-09-01T05:40:39.302" v="23265" actId="164"/>
          <ac:cxnSpMkLst>
            <pc:docMk/>
            <pc:sldMk cId="3644851904" sldId="523"/>
            <ac:cxnSpMk id="57" creationId="{143F0151-5095-47EB-86A5-84C74BFAAF27}"/>
          </ac:cxnSpMkLst>
        </pc:cxnChg>
        <pc:cxnChg chg="add mod topLvl">
          <ac:chgData name="Judson Santiago" userId="ebb108da2f256286" providerId="LiveId" clId="{79A2C587-CC38-494F-9741-F793E4243BED}" dt="2021-09-01T05:40:39.302" v="23265" actId="164"/>
          <ac:cxnSpMkLst>
            <pc:docMk/>
            <pc:sldMk cId="3644851904" sldId="523"/>
            <ac:cxnSpMk id="58" creationId="{980145DE-D15D-49E0-A6F6-660D9AD94209}"/>
          </ac:cxnSpMkLst>
        </pc:cxnChg>
        <pc:cxnChg chg="add mod topLvl">
          <ac:chgData name="Judson Santiago" userId="ebb108da2f256286" providerId="LiveId" clId="{79A2C587-CC38-494F-9741-F793E4243BED}" dt="2021-09-01T05:40:39.302" v="23265" actId="164"/>
          <ac:cxnSpMkLst>
            <pc:docMk/>
            <pc:sldMk cId="3644851904" sldId="523"/>
            <ac:cxnSpMk id="59" creationId="{36B11A7D-4A57-47A0-A1E2-3733671C4F69}"/>
          </ac:cxnSpMkLst>
        </pc:cxnChg>
      </pc:sldChg>
      <pc:sldChg chg="addSp delSp modSp new mod modTransition modNotesTx">
        <pc:chgData name="Judson Santiago" userId="ebb108da2f256286" providerId="LiveId" clId="{79A2C587-CC38-494F-9741-F793E4243BED}" dt="2021-09-01T06:04:55.427" v="23529" actId="20577"/>
        <pc:sldMkLst>
          <pc:docMk/>
          <pc:sldMk cId="2726088638" sldId="524"/>
        </pc:sldMkLst>
        <pc:spChg chg="mod">
          <ac:chgData name="Judson Santiago" userId="ebb108da2f256286" providerId="LiveId" clId="{79A2C587-CC38-494F-9741-F793E4243BED}" dt="2021-08-30T04:02:23.115" v="8736" actId="20577"/>
          <ac:spMkLst>
            <pc:docMk/>
            <pc:sldMk cId="2726088638" sldId="524"/>
            <ac:spMk id="2" creationId="{B2A4FE50-E604-4F83-B027-203570DF81C9}"/>
          </ac:spMkLst>
        </pc:spChg>
        <pc:spChg chg="mod">
          <ac:chgData name="Judson Santiago" userId="ebb108da2f256286" providerId="LiveId" clId="{79A2C587-CC38-494F-9741-F793E4243BED}" dt="2021-08-30T04:29:20.759" v="9266" actId="113"/>
          <ac:spMkLst>
            <pc:docMk/>
            <pc:sldMk cId="2726088638" sldId="524"/>
            <ac:spMk id="3" creationId="{6D5EBC61-768C-4148-928D-C54F97D0F1C8}"/>
          </ac:spMkLst>
        </pc:spChg>
        <pc:spChg chg="add mod">
          <ac:chgData name="Judson Santiago" userId="ebb108da2f256286" providerId="LiveId" clId="{79A2C587-CC38-494F-9741-F793E4243BED}" dt="2021-08-30T04:25:54.676" v="9249" actId="1076"/>
          <ac:spMkLst>
            <pc:docMk/>
            <pc:sldMk cId="2726088638" sldId="524"/>
            <ac:spMk id="4" creationId="{DADCCE36-88B9-4BBD-899A-24F6117EA70B}"/>
          </ac:spMkLst>
        </pc:spChg>
        <pc:spChg chg="add mod">
          <ac:chgData name="Judson Santiago" userId="ebb108da2f256286" providerId="LiveId" clId="{79A2C587-CC38-494F-9741-F793E4243BED}" dt="2021-09-01T05:56:23.039" v="23414" actId="1038"/>
          <ac:spMkLst>
            <pc:docMk/>
            <pc:sldMk cId="2726088638" sldId="524"/>
            <ac:spMk id="5" creationId="{EEBB2EC5-92BA-40BE-98AB-0073E905889A}"/>
          </ac:spMkLst>
        </pc:spChg>
        <pc:spChg chg="add mod">
          <ac:chgData name="Judson Santiago" userId="ebb108da2f256286" providerId="LiveId" clId="{79A2C587-CC38-494F-9741-F793E4243BED}" dt="2021-09-01T05:56:17.183" v="23391" actId="1038"/>
          <ac:spMkLst>
            <pc:docMk/>
            <pc:sldMk cId="2726088638" sldId="524"/>
            <ac:spMk id="6" creationId="{14B18127-4A42-4661-BBB9-B6B66FF00078}"/>
          </ac:spMkLst>
        </pc:spChg>
        <pc:spChg chg="add mod">
          <ac:chgData name="Judson Santiago" userId="ebb108da2f256286" providerId="LiveId" clId="{79A2C587-CC38-494F-9741-F793E4243BED}" dt="2021-09-01T06:00:57.236" v="23471" actId="6549"/>
          <ac:spMkLst>
            <pc:docMk/>
            <pc:sldMk cId="2726088638" sldId="524"/>
            <ac:spMk id="7" creationId="{414A759A-9E4F-48F5-BB8E-4DE0A7EE8EF2}"/>
          </ac:spMkLst>
        </pc:spChg>
        <pc:spChg chg="add mod">
          <ac:chgData name="Judson Santiago" userId="ebb108da2f256286" providerId="LiveId" clId="{79A2C587-CC38-494F-9741-F793E4243BED}" dt="2021-09-01T05:55:43.715" v="23309" actId="20577"/>
          <ac:spMkLst>
            <pc:docMk/>
            <pc:sldMk cId="2726088638" sldId="524"/>
            <ac:spMk id="8" creationId="{080367E4-A572-48FF-9BC6-B1B12384C3AB}"/>
          </ac:spMkLst>
        </pc:spChg>
        <pc:spChg chg="add del mod">
          <ac:chgData name="Judson Santiago" userId="ebb108da2f256286" providerId="LiveId" clId="{79A2C587-CC38-494F-9741-F793E4243BED}" dt="2021-08-30T04:25:13.553" v="9214" actId="478"/>
          <ac:spMkLst>
            <pc:docMk/>
            <pc:sldMk cId="2726088638" sldId="524"/>
            <ac:spMk id="8" creationId="{A9903682-ED37-4233-B539-8CE62F37E9B2}"/>
          </ac:spMkLst>
        </pc:spChg>
        <pc:spChg chg="add mod">
          <ac:chgData name="Judson Santiago" userId="ebb108da2f256286" providerId="LiveId" clId="{79A2C587-CC38-494F-9741-F793E4243BED}" dt="2021-09-01T05:56:23.039" v="23414" actId="1038"/>
          <ac:spMkLst>
            <pc:docMk/>
            <pc:sldMk cId="2726088638" sldId="524"/>
            <ac:spMk id="9" creationId="{27CEA850-BAAC-48C9-98F2-4EE5E5ECDE9B}"/>
          </ac:spMkLst>
        </pc:spChg>
      </pc:sldChg>
      <pc:sldChg chg="modSp new mod modTransition">
        <pc:chgData name="Judson Santiago" userId="ebb108da2f256286" providerId="LiveId" clId="{79A2C587-CC38-494F-9741-F793E4243BED}" dt="2021-09-01T04:11:48.228" v="22543"/>
        <pc:sldMkLst>
          <pc:docMk/>
          <pc:sldMk cId="3375102532" sldId="525"/>
        </pc:sldMkLst>
        <pc:spChg chg="mod">
          <ac:chgData name="Judson Santiago" userId="ebb108da2f256286" providerId="LiveId" clId="{79A2C587-CC38-494F-9741-F793E4243BED}" dt="2021-08-30T17:44:54.593" v="9532" actId="20577"/>
          <ac:spMkLst>
            <pc:docMk/>
            <pc:sldMk cId="3375102532" sldId="525"/>
            <ac:spMk id="2" creationId="{1026C3B1-7B12-4B13-AAEA-857FDCE6BBBD}"/>
          </ac:spMkLst>
        </pc:spChg>
        <pc:spChg chg="mod">
          <ac:chgData name="Judson Santiago" userId="ebb108da2f256286" providerId="LiveId" clId="{79A2C587-CC38-494F-9741-F793E4243BED}" dt="2021-08-30T17:51:59.561" v="9719" actId="20577"/>
          <ac:spMkLst>
            <pc:docMk/>
            <pc:sldMk cId="3375102532" sldId="525"/>
            <ac:spMk id="3" creationId="{AE9161F2-9678-463B-A2F3-A6FF52AA51AE}"/>
          </ac:spMkLst>
        </pc:spChg>
      </pc:sldChg>
      <pc:sldChg chg="addSp delSp modSp new mod modTransition">
        <pc:chgData name="Judson Santiago" userId="ebb108da2f256286" providerId="LiveId" clId="{79A2C587-CC38-494F-9741-F793E4243BED}" dt="2021-09-01T04:11:48.228" v="22543"/>
        <pc:sldMkLst>
          <pc:docMk/>
          <pc:sldMk cId="583644613" sldId="526"/>
        </pc:sldMkLst>
        <pc:spChg chg="mod">
          <ac:chgData name="Judson Santiago" userId="ebb108da2f256286" providerId="LiveId" clId="{79A2C587-CC38-494F-9741-F793E4243BED}" dt="2021-08-30T17:53:50.287" v="9741" actId="20577"/>
          <ac:spMkLst>
            <pc:docMk/>
            <pc:sldMk cId="583644613" sldId="526"/>
            <ac:spMk id="2" creationId="{DCDE4B0E-66C1-4986-A35E-E885BE507808}"/>
          </ac:spMkLst>
        </pc:spChg>
        <pc:spChg chg="mod ord">
          <ac:chgData name="Judson Santiago" userId="ebb108da2f256286" providerId="LiveId" clId="{79A2C587-CC38-494F-9741-F793E4243BED}" dt="2021-08-30T18:28:28.896" v="10391" actId="167"/>
          <ac:spMkLst>
            <pc:docMk/>
            <pc:sldMk cId="583644613" sldId="526"/>
            <ac:spMk id="3" creationId="{4D06F76D-1520-4848-90B2-E2867FACF556}"/>
          </ac:spMkLst>
        </pc:spChg>
        <pc:spChg chg="add mod">
          <ac:chgData name="Judson Santiago" userId="ebb108da2f256286" providerId="LiveId" clId="{79A2C587-CC38-494F-9741-F793E4243BED}" dt="2021-08-30T18:31:50.958" v="10433" actId="164"/>
          <ac:spMkLst>
            <pc:docMk/>
            <pc:sldMk cId="583644613" sldId="526"/>
            <ac:spMk id="4" creationId="{A44D94D0-0EBD-4484-86AE-FCD2E9B331A6}"/>
          </ac:spMkLst>
        </pc:spChg>
        <pc:spChg chg="add mod">
          <ac:chgData name="Judson Santiago" userId="ebb108da2f256286" providerId="LiveId" clId="{79A2C587-CC38-494F-9741-F793E4243BED}" dt="2021-08-30T18:31:50.958" v="10433" actId="164"/>
          <ac:spMkLst>
            <pc:docMk/>
            <pc:sldMk cId="583644613" sldId="526"/>
            <ac:spMk id="5" creationId="{28FC4ED9-2FF4-45F8-8CE9-29CE9A362642}"/>
          </ac:spMkLst>
        </pc:spChg>
        <pc:spChg chg="add mod">
          <ac:chgData name="Judson Santiago" userId="ebb108da2f256286" providerId="LiveId" clId="{79A2C587-CC38-494F-9741-F793E4243BED}" dt="2021-08-30T18:31:50.958" v="10433" actId="164"/>
          <ac:spMkLst>
            <pc:docMk/>
            <pc:sldMk cId="583644613" sldId="526"/>
            <ac:spMk id="6" creationId="{09E3580C-6B37-4844-B502-03584E4A831F}"/>
          </ac:spMkLst>
        </pc:spChg>
        <pc:spChg chg="add mod topLvl">
          <ac:chgData name="Judson Santiago" userId="ebb108da2f256286" providerId="LiveId" clId="{79A2C587-CC38-494F-9741-F793E4243BED}" dt="2021-08-30T18:33:21.405" v="10443" actId="1076"/>
          <ac:spMkLst>
            <pc:docMk/>
            <pc:sldMk cId="583644613" sldId="526"/>
            <ac:spMk id="7" creationId="{73BA056B-61D3-4BE6-BA63-054A4A66348E}"/>
          </ac:spMkLst>
        </pc:spChg>
        <pc:spChg chg="add del mod topLvl">
          <ac:chgData name="Judson Santiago" userId="ebb108da2f256286" providerId="LiveId" clId="{79A2C587-CC38-494F-9741-F793E4243BED}" dt="2021-08-30T18:33:03.805" v="10439" actId="478"/>
          <ac:spMkLst>
            <pc:docMk/>
            <pc:sldMk cId="583644613" sldId="526"/>
            <ac:spMk id="8" creationId="{9B574F7B-7CA5-4295-B9AB-48D6C6F81B24}"/>
          </ac:spMkLst>
        </pc:spChg>
        <pc:spChg chg="add mod ord">
          <ac:chgData name="Judson Santiago" userId="ebb108da2f256286" providerId="LiveId" clId="{79A2C587-CC38-494F-9741-F793E4243BED}" dt="2021-08-30T18:31:50.958" v="10433" actId="164"/>
          <ac:spMkLst>
            <pc:docMk/>
            <pc:sldMk cId="583644613" sldId="526"/>
            <ac:spMk id="10" creationId="{C5A1F332-84DC-4EE9-A5B4-553F36D218F1}"/>
          </ac:spMkLst>
        </pc:spChg>
        <pc:spChg chg="add mod ord">
          <ac:chgData name="Judson Santiago" userId="ebb108da2f256286" providerId="LiveId" clId="{79A2C587-CC38-494F-9741-F793E4243BED}" dt="2021-08-30T18:31:50.958" v="10433" actId="164"/>
          <ac:spMkLst>
            <pc:docMk/>
            <pc:sldMk cId="583644613" sldId="526"/>
            <ac:spMk id="11" creationId="{D4091652-22F8-49CA-88A7-14F568F71A4F}"/>
          </ac:spMkLst>
        </pc:spChg>
        <pc:spChg chg="add mod ord">
          <ac:chgData name="Judson Santiago" userId="ebb108da2f256286" providerId="LiveId" clId="{79A2C587-CC38-494F-9741-F793E4243BED}" dt="2021-08-30T18:52:40.210" v="10896" actId="14100"/>
          <ac:spMkLst>
            <pc:docMk/>
            <pc:sldMk cId="583644613" sldId="526"/>
            <ac:spMk id="12" creationId="{C5EA50EF-A37C-4829-B278-B65B1FFFAB14}"/>
          </ac:spMkLst>
        </pc:spChg>
        <pc:grpChg chg="add del mod">
          <ac:chgData name="Judson Santiago" userId="ebb108da2f256286" providerId="LiveId" clId="{79A2C587-CC38-494F-9741-F793E4243BED}" dt="2021-08-30T18:33:03.805" v="10439" actId="478"/>
          <ac:grpSpMkLst>
            <pc:docMk/>
            <pc:sldMk cId="583644613" sldId="526"/>
            <ac:grpSpMk id="9" creationId="{01B906F9-F43F-4ED0-A488-8DEE4A6253A8}"/>
          </ac:grpSpMkLst>
        </pc:grpChg>
        <pc:grpChg chg="add mod">
          <ac:chgData name="Judson Santiago" userId="ebb108da2f256286" providerId="LiveId" clId="{79A2C587-CC38-494F-9741-F793E4243BED}" dt="2021-08-30T18:31:50.958" v="10433" actId="164"/>
          <ac:grpSpMkLst>
            <pc:docMk/>
            <pc:sldMk cId="583644613" sldId="526"/>
            <ac:grpSpMk id="13" creationId="{B9E0684C-DFDF-4387-A010-DDBFD0DA3A7E}"/>
          </ac:grpSpMkLst>
        </pc:grpChg>
      </pc:sldChg>
      <pc:sldChg chg="addSp modSp new mod modTransition">
        <pc:chgData name="Judson Santiago" userId="ebb108da2f256286" providerId="LiveId" clId="{79A2C587-CC38-494F-9741-F793E4243BED}" dt="2021-09-01T06:27:07.387" v="23555" actId="207"/>
        <pc:sldMkLst>
          <pc:docMk/>
          <pc:sldMk cId="155540089" sldId="527"/>
        </pc:sldMkLst>
        <pc:spChg chg="mod">
          <ac:chgData name="Judson Santiago" userId="ebb108da2f256286" providerId="LiveId" clId="{79A2C587-CC38-494F-9741-F793E4243BED}" dt="2021-08-30T18:34:33.469" v="10461" actId="20577"/>
          <ac:spMkLst>
            <pc:docMk/>
            <pc:sldMk cId="155540089" sldId="527"/>
            <ac:spMk id="2" creationId="{AF89DABF-1268-4DF7-BAD1-582775E24BB2}"/>
          </ac:spMkLst>
        </pc:spChg>
        <pc:spChg chg="mod">
          <ac:chgData name="Judson Santiago" userId="ebb108da2f256286" providerId="LiveId" clId="{79A2C587-CC38-494F-9741-F793E4243BED}" dt="2021-09-01T06:24:38.300" v="23551"/>
          <ac:spMkLst>
            <pc:docMk/>
            <pc:sldMk cId="155540089" sldId="527"/>
            <ac:spMk id="3" creationId="{328EE25E-7D56-4820-87EB-B7C7F7517841}"/>
          </ac:spMkLst>
        </pc:spChg>
        <pc:spChg chg="add mod">
          <ac:chgData name="Judson Santiago" userId="ebb108da2f256286" providerId="LiveId" clId="{79A2C587-CC38-494F-9741-F793E4243BED}" dt="2021-08-30T18:43:16.522" v="10800" actId="1035"/>
          <ac:spMkLst>
            <pc:docMk/>
            <pc:sldMk cId="155540089" sldId="527"/>
            <ac:spMk id="4" creationId="{693274C2-916C-4E66-94D5-DEA55FC7AA49}"/>
          </ac:spMkLst>
        </pc:spChg>
        <pc:spChg chg="add mod">
          <ac:chgData name="Judson Santiago" userId="ebb108da2f256286" providerId="LiveId" clId="{79A2C587-CC38-494F-9741-F793E4243BED}" dt="2021-09-01T06:26:42.429" v="23553" actId="553"/>
          <ac:spMkLst>
            <pc:docMk/>
            <pc:sldMk cId="155540089" sldId="527"/>
            <ac:spMk id="5" creationId="{227B8284-0E26-46BF-B102-F415E74C14E8}"/>
          </ac:spMkLst>
        </pc:spChg>
        <pc:spChg chg="add mod">
          <ac:chgData name="Judson Santiago" userId="ebb108da2f256286" providerId="LiveId" clId="{79A2C587-CC38-494F-9741-F793E4243BED}" dt="2021-09-01T06:27:07.387" v="23555" actId="207"/>
          <ac:spMkLst>
            <pc:docMk/>
            <pc:sldMk cId="155540089" sldId="527"/>
            <ac:spMk id="6" creationId="{8E37BD94-0CDC-4B6C-B5D1-666C2902F98B}"/>
          </ac:spMkLst>
        </pc:spChg>
        <pc:spChg chg="add mod">
          <ac:chgData name="Judson Santiago" userId="ebb108da2f256286" providerId="LiveId" clId="{79A2C587-CC38-494F-9741-F793E4243BED}" dt="2021-08-30T18:46:45.551" v="10895" actId="20577"/>
          <ac:spMkLst>
            <pc:docMk/>
            <pc:sldMk cId="155540089" sldId="527"/>
            <ac:spMk id="7" creationId="{050A2AB1-9A3D-4D75-AFA5-523FE7A65CF9}"/>
          </ac:spMkLst>
        </pc:spChg>
        <pc:spChg chg="add mod">
          <ac:chgData name="Judson Santiago" userId="ebb108da2f256286" providerId="LiveId" clId="{79A2C587-CC38-494F-9741-F793E4243BED}" dt="2021-09-01T06:26:42.429" v="23553" actId="553"/>
          <ac:spMkLst>
            <pc:docMk/>
            <pc:sldMk cId="155540089" sldId="527"/>
            <ac:spMk id="8" creationId="{458419AC-5CB0-4754-B6AA-63E0D0C845AC}"/>
          </ac:spMkLst>
        </pc:spChg>
        <pc:spChg chg="add mod">
          <ac:chgData name="Judson Santiago" userId="ebb108da2f256286" providerId="LiveId" clId="{79A2C587-CC38-494F-9741-F793E4243BED}" dt="2021-08-30T18:46:21.494" v="10888" actId="1035"/>
          <ac:spMkLst>
            <pc:docMk/>
            <pc:sldMk cId="155540089" sldId="527"/>
            <ac:spMk id="9" creationId="{D46425B9-2E9A-4164-BCA8-B00C04931161}"/>
          </ac:spMkLst>
        </pc:spChg>
        <pc:spChg chg="add mod">
          <ac:chgData name="Judson Santiago" userId="ebb108da2f256286" providerId="LiveId" clId="{79A2C587-CC38-494F-9741-F793E4243BED}" dt="2021-09-01T06:27:07.387" v="23555" actId="207"/>
          <ac:spMkLst>
            <pc:docMk/>
            <pc:sldMk cId="155540089" sldId="527"/>
            <ac:spMk id="10" creationId="{6EBB8D42-325B-4533-BEF6-BBA02AC0332C}"/>
          </ac:spMkLst>
        </pc:spChg>
      </pc:sldChg>
      <pc:sldChg chg="modSp new mod modTransition modNotesTx">
        <pc:chgData name="Judson Santiago" userId="ebb108da2f256286" providerId="LiveId" clId="{79A2C587-CC38-494F-9741-F793E4243BED}" dt="2021-09-01T06:41:18.011" v="23557"/>
        <pc:sldMkLst>
          <pc:docMk/>
          <pc:sldMk cId="113512837" sldId="528"/>
        </pc:sldMkLst>
        <pc:spChg chg="mod">
          <ac:chgData name="Judson Santiago" userId="ebb108da2f256286" providerId="LiveId" clId="{79A2C587-CC38-494F-9741-F793E4243BED}" dt="2021-08-30T18:53:27.530" v="10909" actId="20577"/>
          <ac:spMkLst>
            <pc:docMk/>
            <pc:sldMk cId="113512837" sldId="528"/>
            <ac:spMk id="2" creationId="{F425F2DA-9289-4740-BCA7-74B7466D2ED0}"/>
          </ac:spMkLst>
        </pc:spChg>
        <pc:spChg chg="mod">
          <ac:chgData name="Judson Santiago" userId="ebb108da2f256286" providerId="LiveId" clId="{79A2C587-CC38-494F-9741-F793E4243BED}" dt="2021-09-01T06:41:18.011" v="23557"/>
          <ac:spMkLst>
            <pc:docMk/>
            <pc:sldMk cId="113512837" sldId="528"/>
            <ac:spMk id="3" creationId="{168B46D2-E192-4D0E-AEC6-010C449A16A6}"/>
          </ac:spMkLst>
        </pc:spChg>
      </pc:sldChg>
      <pc:sldChg chg="addSp delSp modSp new mod ord modTransition">
        <pc:chgData name="Judson Santiago" userId="ebb108da2f256286" providerId="LiveId" clId="{79A2C587-CC38-494F-9741-F793E4243BED}" dt="2021-09-01T04:11:48.228" v="22543"/>
        <pc:sldMkLst>
          <pc:docMk/>
          <pc:sldMk cId="2366370765" sldId="529"/>
        </pc:sldMkLst>
        <pc:spChg chg="mod">
          <ac:chgData name="Judson Santiago" userId="ebb108da2f256286" providerId="LiveId" clId="{79A2C587-CC38-494F-9741-F793E4243BED}" dt="2021-08-30T19:41:15.958" v="11761" actId="20577"/>
          <ac:spMkLst>
            <pc:docMk/>
            <pc:sldMk cId="2366370765" sldId="529"/>
            <ac:spMk id="2" creationId="{255BEE7F-BD24-4D19-B698-80BB70027EAA}"/>
          </ac:spMkLst>
        </pc:spChg>
        <pc:spChg chg="mod">
          <ac:chgData name="Judson Santiago" userId="ebb108da2f256286" providerId="LiveId" clId="{79A2C587-CC38-494F-9741-F793E4243BED}" dt="2021-08-30T20:01:51.864" v="12219" actId="20577"/>
          <ac:spMkLst>
            <pc:docMk/>
            <pc:sldMk cId="2366370765" sldId="529"/>
            <ac:spMk id="3" creationId="{D58F9BB5-0611-4C7C-B15B-547A77DEAA93}"/>
          </ac:spMkLst>
        </pc:spChg>
        <pc:spChg chg="add mod">
          <ac:chgData name="Judson Santiago" userId="ebb108da2f256286" providerId="LiveId" clId="{79A2C587-CC38-494F-9741-F793E4243BED}" dt="2021-08-30T20:11:04.345" v="12331" actId="12789"/>
          <ac:spMkLst>
            <pc:docMk/>
            <pc:sldMk cId="2366370765" sldId="529"/>
            <ac:spMk id="4" creationId="{7DD71B7B-F796-4BBA-AE41-340444096CB1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5" creationId="{886139E4-1781-4548-B1B4-0F4259805EB6}"/>
          </ac:spMkLst>
        </pc:spChg>
        <pc:spChg chg="add del mod">
          <ac:chgData name="Judson Santiago" userId="ebb108da2f256286" providerId="LiveId" clId="{79A2C587-CC38-494F-9741-F793E4243BED}" dt="2021-08-30T19:51:49.610" v="12051" actId="478"/>
          <ac:spMkLst>
            <pc:docMk/>
            <pc:sldMk cId="2366370765" sldId="529"/>
            <ac:spMk id="6" creationId="{928D65A3-9840-40E7-B0F6-399B9298C081}"/>
          </ac:spMkLst>
        </pc:spChg>
        <pc:spChg chg="add del mod ord">
          <ac:chgData name="Judson Santiago" userId="ebb108da2f256286" providerId="LiveId" clId="{79A2C587-CC38-494F-9741-F793E4243BED}" dt="2021-08-30T19:54:10.059" v="12070" actId="478"/>
          <ac:spMkLst>
            <pc:docMk/>
            <pc:sldMk cId="2366370765" sldId="529"/>
            <ac:spMk id="12" creationId="{68A68F4F-75D9-4A7C-A1C3-6428D56FBFFA}"/>
          </ac:spMkLst>
        </pc:spChg>
        <pc:spChg chg="add del mod">
          <ac:chgData name="Judson Santiago" userId="ebb108da2f256286" providerId="LiveId" clId="{79A2C587-CC38-494F-9741-F793E4243BED}" dt="2021-08-30T19:54:32.036" v="12074" actId="478"/>
          <ac:spMkLst>
            <pc:docMk/>
            <pc:sldMk cId="2366370765" sldId="529"/>
            <ac:spMk id="13" creationId="{984F96FC-5768-4402-9689-CB9A9588C39D}"/>
          </ac:spMkLst>
        </pc:spChg>
        <pc:spChg chg="add mod or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14" creationId="{64CF6B12-42CE-4AD0-84E3-B7CF3292C10A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15" creationId="{FD7BCD1F-0659-4172-A852-5BEE77F73C3E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16" creationId="{EA09D8A0-19EA-4CD6-A22D-C60A00504BE9}"/>
          </ac:spMkLst>
        </pc:spChg>
        <pc:spChg chg="add del mod">
          <ac:chgData name="Judson Santiago" userId="ebb108da2f256286" providerId="LiveId" clId="{79A2C587-CC38-494F-9741-F793E4243BED}" dt="2021-08-30T19:57:34.275" v="12141" actId="478"/>
          <ac:spMkLst>
            <pc:docMk/>
            <pc:sldMk cId="2366370765" sldId="529"/>
            <ac:spMk id="17" creationId="{B5CDE8F8-5462-4C8E-BA08-D11D893AC45D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18" creationId="{C955C19D-0EFF-4509-8DCF-56E01CBB124D}"/>
          </ac:spMkLst>
        </pc:spChg>
        <pc:spChg chg="add del mod">
          <ac:chgData name="Judson Santiago" userId="ebb108da2f256286" providerId="LiveId" clId="{79A2C587-CC38-494F-9741-F793E4243BED}" dt="2021-08-30T20:05:09.903" v="12250" actId="478"/>
          <ac:spMkLst>
            <pc:docMk/>
            <pc:sldMk cId="2366370765" sldId="529"/>
            <ac:spMk id="19" creationId="{3294843F-432E-48CA-BE64-B72F7767D7F6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20" creationId="{8949CF19-6E77-45CE-B5AC-09F4DF5ECB35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21" creationId="{CC7800AA-1277-4FF9-BDD4-3AB6627F08A0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22" creationId="{D29FF503-6A09-4A4B-8A3D-5C8B4666632E}"/>
          </ac:spMkLst>
        </pc:spChg>
        <pc:spChg chg="add mod or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23" creationId="{DFD8B367-DF63-412C-BFED-75D4AEB2D351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24" creationId="{5C7C3E7A-57D7-4B99-BBCE-735CCEBDA4EB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25" creationId="{921856B5-808F-4BBF-A83D-FFF01699D889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26" creationId="{396D5F99-2EEB-4101-B173-A7AD0DDEE7DC}"/>
          </ac:spMkLst>
        </pc:spChg>
        <pc:spChg chg="add del mod">
          <ac:chgData name="Judson Santiago" userId="ebb108da2f256286" providerId="LiveId" clId="{79A2C587-CC38-494F-9741-F793E4243BED}" dt="2021-08-30T20:07:31.009" v="12261" actId="478"/>
          <ac:spMkLst>
            <pc:docMk/>
            <pc:sldMk cId="2366370765" sldId="529"/>
            <ac:spMk id="27" creationId="{0B4731F8-8420-428E-A5D1-C42A7B6CB5A7}"/>
          </ac:spMkLst>
        </pc:spChg>
        <pc:spChg chg="add del mod">
          <ac:chgData name="Judson Santiago" userId="ebb108da2f256286" providerId="LiveId" clId="{79A2C587-CC38-494F-9741-F793E4243BED}" dt="2021-08-30T20:07:32.228" v="12262" actId="478"/>
          <ac:spMkLst>
            <pc:docMk/>
            <pc:sldMk cId="2366370765" sldId="529"/>
            <ac:spMk id="28" creationId="{BF0FB970-3BBB-4BCD-B42B-D36A83096A10}"/>
          </ac:spMkLst>
        </pc:spChg>
        <pc:spChg chg="add del mod">
          <ac:chgData name="Judson Santiago" userId="ebb108da2f256286" providerId="LiveId" clId="{79A2C587-CC38-494F-9741-F793E4243BED}" dt="2021-08-30T20:07:32.977" v="12263" actId="478"/>
          <ac:spMkLst>
            <pc:docMk/>
            <pc:sldMk cId="2366370765" sldId="529"/>
            <ac:spMk id="29" creationId="{FFFDCB1C-39B8-4A16-88FD-0CF46219B5F3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30" creationId="{15A3EE9A-1A01-448E-A2AF-225428AEBBD1}"/>
          </ac:spMkLst>
        </pc:spChg>
        <pc:spChg chg="add del mod">
          <ac:chgData name="Judson Santiago" userId="ebb108da2f256286" providerId="LiveId" clId="{79A2C587-CC38-494F-9741-F793E4243BED}" dt="2021-08-30T20:04:34.063" v="12245" actId="478"/>
          <ac:spMkLst>
            <pc:docMk/>
            <pc:sldMk cId="2366370765" sldId="529"/>
            <ac:spMk id="31" creationId="{D3582619-8E0D-4D3C-96F5-0484A0E02AA2}"/>
          </ac:spMkLst>
        </pc:spChg>
        <pc:spChg chg="add del mod">
          <ac:chgData name="Judson Santiago" userId="ebb108da2f256286" providerId="LiveId" clId="{79A2C587-CC38-494F-9741-F793E4243BED}" dt="2021-08-30T20:05:32.050" v="12253" actId="478"/>
          <ac:spMkLst>
            <pc:docMk/>
            <pc:sldMk cId="2366370765" sldId="529"/>
            <ac:spMk id="32" creationId="{249ED65D-EE5D-421C-A602-7D024AA197B7}"/>
          </ac:spMkLst>
        </pc:spChg>
        <pc:spChg chg="add mod or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33" creationId="{39785F1A-11FB-4D1E-A0A6-923DBCA3293C}"/>
          </ac:spMkLst>
        </pc:spChg>
        <pc:spChg chg="add mod or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34" creationId="{1E34137A-BFB9-4FC3-B448-FA8CB428CAE6}"/>
          </ac:spMkLst>
        </pc:spChg>
        <pc:spChg chg="add mod or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35" creationId="{FAF88FF1-8A7A-40B3-9E2A-72E7ECEB6CB4}"/>
          </ac:spMkLst>
        </pc:spChg>
        <pc:spChg chg="add mod or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36" creationId="{35E0A99F-89B5-4BF3-B479-993AF3796089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37" creationId="{DCAEE149-06B6-4426-9BE1-1ADAFC361296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38" creationId="{30477557-A1C0-4416-A9B7-9F8691EDD1DA}"/>
          </ac:spMkLst>
        </pc:spChg>
        <pc:spChg chg="add mo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39" creationId="{9A6A7B87-896A-4519-8BE1-36002AFFD8C5}"/>
          </ac:spMkLst>
        </pc:spChg>
        <pc:spChg chg="add mod or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40" creationId="{FA73DC03-3667-4B7E-8353-5F3F0FE66608}"/>
          </ac:spMkLst>
        </pc:spChg>
        <pc:spChg chg="add mod ord">
          <ac:chgData name="Judson Santiago" userId="ebb108da2f256286" providerId="LiveId" clId="{79A2C587-CC38-494F-9741-F793E4243BED}" dt="2021-08-30T20:10:59.209" v="12330" actId="164"/>
          <ac:spMkLst>
            <pc:docMk/>
            <pc:sldMk cId="2366370765" sldId="529"/>
            <ac:spMk id="41" creationId="{7449E29E-0969-4394-B568-79E7FBDE2313}"/>
          </ac:spMkLst>
        </pc:spChg>
        <pc:grpChg chg="add mod">
          <ac:chgData name="Judson Santiago" userId="ebb108da2f256286" providerId="LiveId" clId="{79A2C587-CC38-494F-9741-F793E4243BED}" dt="2021-08-30T20:11:04.345" v="12331" actId="12789"/>
          <ac:grpSpMkLst>
            <pc:docMk/>
            <pc:sldMk cId="2366370765" sldId="529"/>
            <ac:grpSpMk id="42" creationId="{BB8E1DA0-16EE-4B78-B891-3FFB6487211B}"/>
          </ac:grpSpMkLst>
        </pc:grpChg>
        <pc:cxnChg chg="add del mod">
          <ac:chgData name="Judson Santiago" userId="ebb108da2f256286" providerId="LiveId" clId="{79A2C587-CC38-494F-9741-F793E4243BED}" dt="2021-08-30T19:54:52.139" v="12079" actId="478"/>
          <ac:cxnSpMkLst>
            <pc:docMk/>
            <pc:sldMk cId="2366370765" sldId="529"/>
            <ac:cxnSpMk id="8" creationId="{F71385A9-EE0B-465A-95F8-F9645B3840A6}"/>
          </ac:cxnSpMkLst>
        </pc:cxnChg>
        <pc:cxnChg chg="add del mod">
          <ac:chgData name="Judson Santiago" userId="ebb108da2f256286" providerId="LiveId" clId="{79A2C587-CC38-494F-9741-F793E4243BED}" dt="2021-08-30T19:54:53.104" v="12080" actId="478"/>
          <ac:cxnSpMkLst>
            <pc:docMk/>
            <pc:sldMk cId="2366370765" sldId="529"/>
            <ac:cxnSpMk id="9" creationId="{645B1650-3326-42C4-AE88-4942BE786E46}"/>
          </ac:cxnSpMkLst>
        </pc:cxnChg>
      </pc:sldChg>
      <pc:sldChg chg="addSp modSp new mod modTransition">
        <pc:chgData name="Judson Santiago" userId="ebb108da2f256286" providerId="LiveId" clId="{79A2C587-CC38-494F-9741-F793E4243BED}" dt="2021-09-01T04:11:48.228" v="22543"/>
        <pc:sldMkLst>
          <pc:docMk/>
          <pc:sldMk cId="906947188" sldId="530"/>
        </pc:sldMkLst>
        <pc:spChg chg="mod">
          <ac:chgData name="Judson Santiago" userId="ebb108da2f256286" providerId="LiveId" clId="{79A2C587-CC38-494F-9741-F793E4243BED}" dt="2021-08-30T21:57:08.127" v="12572" actId="20577"/>
          <ac:spMkLst>
            <pc:docMk/>
            <pc:sldMk cId="906947188" sldId="530"/>
            <ac:spMk id="2" creationId="{CEE03292-1E1A-4B96-AC29-1A618D62D872}"/>
          </ac:spMkLst>
        </pc:spChg>
        <pc:spChg chg="mod">
          <ac:chgData name="Judson Santiago" userId="ebb108da2f256286" providerId="LiveId" clId="{79A2C587-CC38-494F-9741-F793E4243BED}" dt="2021-08-30T22:26:39.290" v="13108" actId="207"/>
          <ac:spMkLst>
            <pc:docMk/>
            <pc:sldMk cId="906947188" sldId="530"/>
            <ac:spMk id="3" creationId="{DF18D8B0-5713-4260-932B-CFCAAB821290}"/>
          </ac:spMkLst>
        </pc:spChg>
        <pc:spChg chg="add mod">
          <ac:chgData name="Judson Santiago" userId="ebb108da2f256286" providerId="LiveId" clId="{79A2C587-CC38-494F-9741-F793E4243BED}" dt="2021-08-30T22:25:28.932" v="13101" actId="1037"/>
          <ac:spMkLst>
            <pc:docMk/>
            <pc:sldMk cId="906947188" sldId="530"/>
            <ac:spMk id="4" creationId="{1ECE4091-6C63-4969-8792-5DD7820793BE}"/>
          </ac:spMkLst>
        </pc:spChg>
      </pc:sldChg>
      <pc:sldChg chg="addSp delSp modSp new mod modTransition modAnim modNotesTx">
        <pc:chgData name="Judson Santiago" userId="ebb108da2f256286" providerId="LiveId" clId="{79A2C587-CC38-494F-9741-F793E4243BED}" dt="2021-09-01T06:49:42.338" v="23655" actId="692"/>
        <pc:sldMkLst>
          <pc:docMk/>
          <pc:sldMk cId="1368443242" sldId="531"/>
        </pc:sldMkLst>
        <pc:spChg chg="mod">
          <ac:chgData name="Judson Santiago" userId="ebb108da2f256286" providerId="LiveId" clId="{79A2C587-CC38-494F-9741-F793E4243BED}" dt="2021-08-30T22:27:04.227" v="13121" actId="20577"/>
          <ac:spMkLst>
            <pc:docMk/>
            <pc:sldMk cId="1368443242" sldId="531"/>
            <ac:spMk id="2" creationId="{BD672ABA-15EF-4447-9462-D211335BBF16}"/>
          </ac:spMkLst>
        </pc:spChg>
        <pc:spChg chg="mod">
          <ac:chgData name="Judson Santiago" userId="ebb108da2f256286" providerId="LiveId" clId="{79A2C587-CC38-494F-9741-F793E4243BED}" dt="2021-08-30T23:11:55.961" v="13598" actId="113"/>
          <ac:spMkLst>
            <pc:docMk/>
            <pc:sldMk cId="1368443242" sldId="531"/>
            <ac:spMk id="3" creationId="{5F30BCA5-25E5-4CD7-8034-8C1A2EC87331}"/>
          </ac:spMkLst>
        </pc:spChg>
        <pc:spChg chg="add mod">
          <ac:chgData name="Judson Santiago" userId="ebb108da2f256286" providerId="LiveId" clId="{79A2C587-CC38-494F-9741-F793E4243BED}" dt="2021-08-30T23:12:05.134" v="13599" actId="1076"/>
          <ac:spMkLst>
            <pc:docMk/>
            <pc:sldMk cId="1368443242" sldId="531"/>
            <ac:spMk id="4" creationId="{BCF0ECA2-59ED-40E8-804F-557378904626}"/>
          </ac:spMkLst>
        </pc:spChg>
        <pc:spChg chg="add mod">
          <ac:chgData name="Judson Santiago" userId="ebb108da2f256286" providerId="LiveId" clId="{79A2C587-CC38-494F-9741-F793E4243BED}" dt="2021-08-30T23:12:10.930" v="13612" actId="1035"/>
          <ac:spMkLst>
            <pc:docMk/>
            <pc:sldMk cId="1368443242" sldId="531"/>
            <ac:spMk id="5" creationId="{C8DE30D3-D3D4-411D-95A9-20EAE709B434}"/>
          </ac:spMkLst>
        </pc:spChg>
        <pc:spChg chg="add mod">
          <ac:chgData name="Judson Santiago" userId="ebb108da2f256286" providerId="LiveId" clId="{79A2C587-CC38-494F-9741-F793E4243BED}" dt="2021-08-30T23:12:10.930" v="13612" actId="1035"/>
          <ac:spMkLst>
            <pc:docMk/>
            <pc:sldMk cId="1368443242" sldId="531"/>
            <ac:spMk id="6" creationId="{ACDFB8D9-486A-4407-AEA3-5EAA41A782DA}"/>
          </ac:spMkLst>
        </pc:spChg>
        <pc:spChg chg="add del mod">
          <ac:chgData name="Judson Santiago" userId="ebb108da2f256286" providerId="LiveId" clId="{79A2C587-CC38-494F-9741-F793E4243BED}" dt="2021-08-30T23:11:17.785" v="13588" actId="478"/>
          <ac:spMkLst>
            <pc:docMk/>
            <pc:sldMk cId="1368443242" sldId="531"/>
            <ac:spMk id="7" creationId="{BFF0424B-3668-438A-95A5-9C8C2614E165}"/>
          </ac:spMkLst>
        </pc:spChg>
        <pc:spChg chg="add mod ord">
          <ac:chgData name="Judson Santiago" userId="ebb108da2f256286" providerId="LiveId" clId="{79A2C587-CC38-494F-9741-F793E4243BED}" dt="2021-09-01T06:49:42.338" v="23655" actId="692"/>
          <ac:spMkLst>
            <pc:docMk/>
            <pc:sldMk cId="1368443242" sldId="531"/>
            <ac:spMk id="9" creationId="{B33F582E-8BEE-4C4A-83D1-D3BA77882666}"/>
          </ac:spMkLst>
        </pc:spChg>
        <pc:cxnChg chg="add del">
          <ac:chgData name="Judson Santiago" userId="ebb108da2f256286" providerId="LiveId" clId="{79A2C587-CC38-494F-9741-F793E4243BED}" dt="2021-09-01T06:44:48.748" v="23559" actId="478"/>
          <ac:cxnSpMkLst>
            <pc:docMk/>
            <pc:sldMk cId="1368443242" sldId="531"/>
            <ac:cxnSpMk id="8" creationId="{71344EF0-A676-41B2-A41A-20F48BA9DD45}"/>
          </ac:cxnSpMkLst>
        </pc:cxnChg>
      </pc:sldChg>
      <pc:sldChg chg="delSp add del mod">
        <pc:chgData name="Judson Santiago" userId="ebb108da2f256286" providerId="LiveId" clId="{79A2C587-CC38-494F-9741-F793E4243BED}" dt="2021-08-30T23:12:29.336" v="13615" actId="47"/>
        <pc:sldMkLst>
          <pc:docMk/>
          <pc:sldMk cId="3476907633" sldId="532"/>
        </pc:sldMkLst>
        <pc:spChg chg="del">
          <ac:chgData name="Judson Santiago" userId="ebb108da2f256286" providerId="LiveId" clId="{79A2C587-CC38-494F-9741-F793E4243BED}" dt="2021-08-30T23:12:24.477" v="13613" actId="21"/>
          <ac:spMkLst>
            <pc:docMk/>
            <pc:sldMk cId="3476907633" sldId="532"/>
            <ac:spMk id="7" creationId="{BFF0424B-3668-438A-95A5-9C8C2614E165}"/>
          </ac:spMkLst>
        </pc:spChg>
      </pc:sldChg>
      <pc:sldChg chg="addSp delSp modSp add mod modTransition modNotesTx">
        <pc:chgData name="Judson Santiago" userId="ebb108da2f256286" providerId="LiveId" clId="{79A2C587-CC38-494F-9741-F793E4243BED}" dt="2021-09-01T04:11:48.228" v="22543"/>
        <pc:sldMkLst>
          <pc:docMk/>
          <pc:sldMk cId="1121340770" sldId="533"/>
        </pc:sldMkLst>
        <pc:spChg chg="mod">
          <ac:chgData name="Judson Santiago" userId="ebb108da2f256286" providerId="LiveId" clId="{79A2C587-CC38-494F-9741-F793E4243BED}" dt="2021-08-30T23:12:38.631" v="13623" actId="20577"/>
          <ac:spMkLst>
            <pc:docMk/>
            <pc:sldMk cId="1121340770" sldId="533"/>
            <ac:spMk id="3" creationId="{5F30BCA5-25E5-4CD7-8034-8C1A2EC87331}"/>
          </ac:spMkLst>
        </pc:spChg>
        <pc:spChg chg="del">
          <ac:chgData name="Judson Santiago" userId="ebb108da2f256286" providerId="LiveId" clId="{79A2C587-CC38-494F-9741-F793E4243BED}" dt="2021-08-30T23:12:41.959" v="13624" actId="478"/>
          <ac:spMkLst>
            <pc:docMk/>
            <pc:sldMk cId="1121340770" sldId="533"/>
            <ac:spMk id="5" creationId="{C8DE30D3-D3D4-411D-95A9-20EAE709B434}"/>
          </ac:spMkLst>
        </pc:spChg>
        <pc:spChg chg="del">
          <ac:chgData name="Judson Santiago" userId="ebb108da2f256286" providerId="LiveId" clId="{79A2C587-CC38-494F-9741-F793E4243BED}" dt="2021-08-30T23:12:43.834" v="13625" actId="478"/>
          <ac:spMkLst>
            <pc:docMk/>
            <pc:sldMk cId="1121340770" sldId="533"/>
            <ac:spMk id="6" creationId="{ACDFB8D9-486A-4407-AEA3-5EAA41A782DA}"/>
          </ac:spMkLst>
        </pc:spChg>
        <pc:spChg chg="add mod">
          <ac:chgData name="Judson Santiago" userId="ebb108da2f256286" providerId="LiveId" clId="{79A2C587-CC38-494F-9741-F793E4243BED}" dt="2021-08-30T23:16:36.136" v="13760" actId="20577"/>
          <ac:spMkLst>
            <pc:docMk/>
            <pc:sldMk cId="1121340770" sldId="533"/>
            <ac:spMk id="7" creationId="{F526DA8C-5E30-4AAA-B6D8-4EC30E60B49B}"/>
          </ac:spMkLst>
        </pc:spChg>
        <pc:spChg chg="add mod">
          <ac:chgData name="Judson Santiago" userId="ebb108da2f256286" providerId="LiveId" clId="{79A2C587-CC38-494F-9741-F793E4243BED}" dt="2021-08-30T23:18:07.634" v="13797" actId="1076"/>
          <ac:spMkLst>
            <pc:docMk/>
            <pc:sldMk cId="1121340770" sldId="533"/>
            <ac:spMk id="9" creationId="{85DD541E-CF5A-4BB7-96AB-B98695B11815}"/>
          </ac:spMkLst>
        </pc:spChg>
      </pc:sldChg>
      <pc:sldChg chg="addSp modSp new mod modTransition">
        <pc:chgData name="Judson Santiago" userId="ebb108da2f256286" providerId="LiveId" clId="{79A2C587-CC38-494F-9741-F793E4243BED}" dt="2021-09-01T06:54:46.507" v="23679" actId="1035"/>
        <pc:sldMkLst>
          <pc:docMk/>
          <pc:sldMk cId="1304862381" sldId="534"/>
        </pc:sldMkLst>
        <pc:spChg chg="mod">
          <ac:chgData name="Judson Santiago" userId="ebb108da2f256286" providerId="LiveId" clId="{79A2C587-CC38-494F-9741-F793E4243BED}" dt="2021-08-30T23:26:45.424" v="13931" actId="20577"/>
          <ac:spMkLst>
            <pc:docMk/>
            <pc:sldMk cId="1304862381" sldId="534"/>
            <ac:spMk id="2" creationId="{E323E212-6241-4607-A6E0-501F3B11F7E3}"/>
          </ac:spMkLst>
        </pc:spChg>
        <pc:spChg chg="mod">
          <ac:chgData name="Judson Santiago" userId="ebb108da2f256286" providerId="LiveId" clId="{79A2C587-CC38-494F-9741-F793E4243BED}" dt="2021-08-30T23:30:08.601" v="14038" actId="6549"/>
          <ac:spMkLst>
            <pc:docMk/>
            <pc:sldMk cId="1304862381" sldId="534"/>
            <ac:spMk id="3" creationId="{1BC81FAC-4EDB-493E-A7F0-7237AD82F1C7}"/>
          </ac:spMkLst>
        </pc:spChg>
        <pc:spChg chg="add mod">
          <ac:chgData name="Judson Santiago" userId="ebb108da2f256286" providerId="LiveId" clId="{79A2C587-CC38-494F-9741-F793E4243BED}" dt="2021-09-01T06:54:46.507" v="23679" actId="1035"/>
          <ac:spMkLst>
            <pc:docMk/>
            <pc:sldMk cId="1304862381" sldId="534"/>
            <ac:spMk id="4" creationId="{8192687A-CF53-4341-818B-6DDE7E747EA8}"/>
          </ac:spMkLst>
        </pc:spChg>
        <pc:spChg chg="add mod">
          <ac:chgData name="Judson Santiago" userId="ebb108da2f256286" providerId="LiveId" clId="{79A2C587-CC38-494F-9741-F793E4243BED}" dt="2021-08-30T23:30:15.274" v="14039" actId="1076"/>
          <ac:spMkLst>
            <pc:docMk/>
            <pc:sldMk cId="1304862381" sldId="534"/>
            <ac:spMk id="6" creationId="{55D42AF6-9D10-4734-9683-1AD40D2512A6}"/>
          </ac:spMkLst>
        </pc:spChg>
        <pc:spChg chg="add mod">
          <ac:chgData name="Judson Santiago" userId="ebb108da2f256286" providerId="LiveId" clId="{79A2C587-CC38-494F-9741-F793E4243BED}" dt="2021-09-01T06:54:46.507" v="23679" actId="1035"/>
          <ac:spMkLst>
            <pc:docMk/>
            <pc:sldMk cId="1304862381" sldId="534"/>
            <ac:spMk id="7" creationId="{B23EDB5A-D954-4266-99A0-9F76EC741DB1}"/>
          </ac:spMkLst>
        </pc:spChg>
        <pc:spChg chg="add mod">
          <ac:chgData name="Judson Santiago" userId="ebb108da2f256286" providerId="LiveId" clId="{79A2C587-CC38-494F-9741-F793E4243BED}" dt="2021-08-30T23:40:30.037" v="14237" actId="465"/>
          <ac:spMkLst>
            <pc:docMk/>
            <pc:sldMk cId="1304862381" sldId="534"/>
            <ac:spMk id="8" creationId="{8F87996A-0975-467B-8FB4-C3A9A1B449D8}"/>
          </ac:spMkLst>
        </pc:spChg>
        <pc:spChg chg="add mod">
          <ac:chgData name="Judson Santiago" userId="ebb108da2f256286" providerId="LiveId" clId="{79A2C587-CC38-494F-9741-F793E4243BED}" dt="2021-08-30T23:40:22.280" v="14236" actId="1076"/>
          <ac:spMkLst>
            <pc:docMk/>
            <pc:sldMk cId="1304862381" sldId="534"/>
            <ac:spMk id="9" creationId="{3EC4E02C-6FC0-4571-8153-2B01BDCAAE6C}"/>
          </ac:spMkLst>
        </pc:spChg>
      </pc:sldChg>
      <pc:sldChg chg="addSp modSp new mod modTransition modNotesTx">
        <pc:chgData name="Judson Santiago" userId="ebb108da2f256286" providerId="LiveId" clId="{79A2C587-CC38-494F-9741-F793E4243BED}" dt="2021-09-01T07:03:25.081" v="23680" actId="20577"/>
        <pc:sldMkLst>
          <pc:docMk/>
          <pc:sldMk cId="2707311595" sldId="535"/>
        </pc:sldMkLst>
        <pc:spChg chg="mod">
          <ac:chgData name="Judson Santiago" userId="ebb108da2f256286" providerId="LiveId" clId="{79A2C587-CC38-494F-9741-F793E4243BED}" dt="2021-08-31T05:21:19.246" v="17097" actId="313"/>
          <ac:spMkLst>
            <pc:docMk/>
            <pc:sldMk cId="2707311595" sldId="535"/>
            <ac:spMk id="2" creationId="{3D673412-16C8-4B0C-8D1C-FBC545CC4F3B}"/>
          </ac:spMkLst>
        </pc:spChg>
        <pc:spChg chg="mod">
          <ac:chgData name="Judson Santiago" userId="ebb108da2f256286" providerId="LiveId" clId="{79A2C587-CC38-494F-9741-F793E4243BED}" dt="2021-09-01T07:03:25.081" v="23680" actId="20577"/>
          <ac:spMkLst>
            <pc:docMk/>
            <pc:sldMk cId="2707311595" sldId="535"/>
            <ac:spMk id="3" creationId="{BCDBE459-AD6E-4F71-BEC8-26874D289408}"/>
          </ac:spMkLst>
        </pc:spChg>
        <pc:spChg chg="add mod">
          <ac:chgData name="Judson Santiago" userId="ebb108da2f256286" providerId="LiveId" clId="{79A2C587-CC38-494F-9741-F793E4243BED}" dt="2021-08-31T01:12:04.280" v="14912" actId="1036"/>
          <ac:spMkLst>
            <pc:docMk/>
            <pc:sldMk cId="2707311595" sldId="535"/>
            <ac:spMk id="4" creationId="{427C05C0-14C4-466F-B62A-FC028DCCAE62}"/>
          </ac:spMkLst>
        </pc:spChg>
        <pc:spChg chg="add mod">
          <ac:chgData name="Judson Santiago" userId="ebb108da2f256286" providerId="LiveId" clId="{79A2C587-CC38-494F-9741-F793E4243BED}" dt="2021-08-31T01:12:04.280" v="14912" actId="1036"/>
          <ac:spMkLst>
            <pc:docMk/>
            <pc:sldMk cId="2707311595" sldId="535"/>
            <ac:spMk id="5" creationId="{6AE452F1-28A9-4D46-9A08-AD96B5ED403B}"/>
          </ac:spMkLst>
        </pc:spChg>
        <pc:spChg chg="add mod">
          <ac:chgData name="Judson Santiago" userId="ebb108da2f256286" providerId="LiveId" clId="{79A2C587-CC38-494F-9741-F793E4243BED}" dt="2021-08-31T01:11:44.436" v="14891" actId="20577"/>
          <ac:spMkLst>
            <pc:docMk/>
            <pc:sldMk cId="2707311595" sldId="535"/>
            <ac:spMk id="6" creationId="{0554A0A1-1380-4EEC-B88A-8F163C7B1E0C}"/>
          </ac:spMkLst>
        </pc:spChg>
      </pc:sldChg>
      <pc:sldChg chg="addSp modSp new mod modTransition">
        <pc:chgData name="Judson Santiago" userId="ebb108da2f256286" providerId="LiveId" clId="{79A2C587-CC38-494F-9741-F793E4243BED}" dt="2021-09-01T04:11:48.228" v="22543"/>
        <pc:sldMkLst>
          <pc:docMk/>
          <pc:sldMk cId="2953570801" sldId="536"/>
        </pc:sldMkLst>
        <pc:spChg chg="mod">
          <ac:chgData name="Judson Santiago" userId="ebb108da2f256286" providerId="LiveId" clId="{79A2C587-CC38-494F-9741-F793E4243BED}" dt="2021-08-31T01:13:29.589" v="14996" actId="20577"/>
          <ac:spMkLst>
            <pc:docMk/>
            <pc:sldMk cId="2953570801" sldId="536"/>
            <ac:spMk id="2" creationId="{34BEFDCE-B542-46C7-8146-2A14D925E1A9}"/>
          </ac:spMkLst>
        </pc:spChg>
        <pc:spChg chg="mod">
          <ac:chgData name="Judson Santiago" userId="ebb108da2f256286" providerId="LiveId" clId="{79A2C587-CC38-494F-9741-F793E4243BED}" dt="2021-08-31T05:31:57.304" v="17273" actId="113"/>
          <ac:spMkLst>
            <pc:docMk/>
            <pc:sldMk cId="2953570801" sldId="536"/>
            <ac:spMk id="3" creationId="{6B02923C-A55A-4547-8B76-6FEDBCF88ABE}"/>
          </ac:spMkLst>
        </pc:spChg>
        <pc:spChg chg="add mod">
          <ac:chgData name="Judson Santiago" userId="ebb108da2f256286" providerId="LiveId" clId="{79A2C587-CC38-494F-9741-F793E4243BED}" dt="2021-08-31T05:31:36.257" v="17272" actId="1076"/>
          <ac:spMkLst>
            <pc:docMk/>
            <pc:sldMk cId="2953570801" sldId="536"/>
            <ac:spMk id="4" creationId="{5C917B9E-72B6-4DDA-8217-D89F012CE9D7}"/>
          </ac:spMkLst>
        </pc:spChg>
        <pc:spChg chg="add mod">
          <ac:chgData name="Judson Santiago" userId="ebb108da2f256286" providerId="LiveId" clId="{79A2C587-CC38-494F-9741-F793E4243BED}" dt="2021-08-31T05:31:36.257" v="17272" actId="1076"/>
          <ac:spMkLst>
            <pc:docMk/>
            <pc:sldMk cId="2953570801" sldId="536"/>
            <ac:spMk id="6" creationId="{13665C2B-B633-479F-A801-91644404BDBA}"/>
          </ac:spMkLst>
        </pc:spChg>
      </pc:sldChg>
      <pc:sldChg chg="addSp modSp new mod modTransition">
        <pc:chgData name="Judson Santiago" userId="ebb108da2f256286" providerId="LiveId" clId="{79A2C587-CC38-494F-9741-F793E4243BED}" dt="2021-09-01T07:08:24.169" v="23690" actId="207"/>
        <pc:sldMkLst>
          <pc:docMk/>
          <pc:sldMk cId="3948132446" sldId="537"/>
        </pc:sldMkLst>
        <pc:spChg chg="mod">
          <ac:chgData name="Judson Santiago" userId="ebb108da2f256286" providerId="LiveId" clId="{79A2C587-CC38-494F-9741-F793E4243BED}" dt="2021-08-31T02:47:49.473" v="15498" actId="20577"/>
          <ac:spMkLst>
            <pc:docMk/>
            <pc:sldMk cId="3948132446" sldId="537"/>
            <ac:spMk id="2" creationId="{9C28CBDD-9668-418D-A702-ACBE585BF1D5}"/>
          </ac:spMkLst>
        </pc:spChg>
        <pc:spChg chg="mod">
          <ac:chgData name="Judson Santiago" userId="ebb108da2f256286" providerId="LiveId" clId="{79A2C587-CC38-494F-9741-F793E4243BED}" dt="2021-08-31T03:57:50.588" v="15779" actId="207"/>
          <ac:spMkLst>
            <pc:docMk/>
            <pc:sldMk cId="3948132446" sldId="537"/>
            <ac:spMk id="3" creationId="{31F1AD04-4DCD-4C10-8734-2A05EB0E2585}"/>
          </ac:spMkLst>
        </pc:spChg>
        <pc:spChg chg="add mod">
          <ac:chgData name="Judson Santiago" userId="ebb108da2f256286" providerId="LiveId" clId="{79A2C587-CC38-494F-9741-F793E4243BED}" dt="2021-08-31T04:00:46.334" v="15986" actId="164"/>
          <ac:spMkLst>
            <pc:docMk/>
            <pc:sldMk cId="3948132446" sldId="537"/>
            <ac:spMk id="4" creationId="{C7B51CCA-C968-4513-B82E-07D220B36867}"/>
          </ac:spMkLst>
        </pc:spChg>
        <pc:spChg chg="add mod">
          <ac:chgData name="Judson Santiago" userId="ebb108da2f256286" providerId="LiveId" clId="{79A2C587-CC38-494F-9741-F793E4243BED}" dt="2021-08-31T04:00:46.334" v="15986" actId="164"/>
          <ac:spMkLst>
            <pc:docMk/>
            <pc:sldMk cId="3948132446" sldId="537"/>
            <ac:spMk id="5" creationId="{5DD10B19-E459-47E1-88A0-FCE8599EC784}"/>
          </ac:spMkLst>
        </pc:spChg>
        <pc:spChg chg="add mod">
          <ac:chgData name="Judson Santiago" userId="ebb108da2f256286" providerId="LiveId" clId="{79A2C587-CC38-494F-9741-F793E4243BED}" dt="2021-08-31T04:00:46.334" v="15986" actId="164"/>
          <ac:spMkLst>
            <pc:docMk/>
            <pc:sldMk cId="3948132446" sldId="537"/>
            <ac:spMk id="6" creationId="{D07E77B0-C21D-4742-ACAA-D0F23F50D460}"/>
          </ac:spMkLst>
        </pc:spChg>
        <pc:spChg chg="add mod">
          <ac:chgData name="Judson Santiago" userId="ebb108da2f256286" providerId="LiveId" clId="{79A2C587-CC38-494F-9741-F793E4243BED}" dt="2021-08-31T04:00:46.334" v="15986" actId="164"/>
          <ac:spMkLst>
            <pc:docMk/>
            <pc:sldMk cId="3948132446" sldId="537"/>
            <ac:spMk id="7" creationId="{AB5291E9-D122-4D99-A5A9-701E59A6D81A}"/>
          </ac:spMkLst>
        </pc:spChg>
        <pc:spChg chg="add mod">
          <ac:chgData name="Judson Santiago" userId="ebb108da2f256286" providerId="LiveId" clId="{79A2C587-CC38-494F-9741-F793E4243BED}" dt="2021-09-01T07:08:24.169" v="23690" actId="207"/>
          <ac:spMkLst>
            <pc:docMk/>
            <pc:sldMk cId="3948132446" sldId="537"/>
            <ac:spMk id="8" creationId="{B38B5753-E7BC-4FF7-B7EB-CDAB1E8B5895}"/>
          </ac:spMkLst>
        </pc:spChg>
        <pc:grpChg chg="add mod">
          <ac:chgData name="Judson Santiago" userId="ebb108da2f256286" providerId="LiveId" clId="{79A2C587-CC38-494F-9741-F793E4243BED}" dt="2021-08-31T04:00:53.800" v="15987" actId="12789"/>
          <ac:grpSpMkLst>
            <pc:docMk/>
            <pc:sldMk cId="3948132446" sldId="537"/>
            <ac:grpSpMk id="9" creationId="{A2FA8245-ABAC-4574-9735-A36AD575C888}"/>
          </ac:grpSpMkLst>
        </pc:grpChg>
      </pc:sldChg>
      <pc:sldChg chg="addSp delSp modSp new mod modTransition">
        <pc:chgData name="Judson Santiago" userId="ebb108da2f256286" providerId="LiveId" clId="{79A2C587-CC38-494F-9741-F793E4243BED}" dt="2021-09-01T04:11:48.228" v="22543"/>
        <pc:sldMkLst>
          <pc:docMk/>
          <pc:sldMk cId="2191693395" sldId="538"/>
        </pc:sldMkLst>
        <pc:spChg chg="mod">
          <ac:chgData name="Judson Santiago" userId="ebb108da2f256286" providerId="LiveId" clId="{79A2C587-CC38-494F-9741-F793E4243BED}" dt="2021-08-31T04:02:04.878" v="15993"/>
          <ac:spMkLst>
            <pc:docMk/>
            <pc:sldMk cId="2191693395" sldId="538"/>
            <ac:spMk id="2" creationId="{21CA294B-B381-4CBE-9423-B1CD923167E4}"/>
          </ac:spMkLst>
        </pc:spChg>
        <pc:spChg chg="mod">
          <ac:chgData name="Judson Santiago" userId="ebb108da2f256286" providerId="LiveId" clId="{79A2C587-CC38-494F-9741-F793E4243BED}" dt="2021-08-31T04:39:40.407" v="16396" actId="6549"/>
          <ac:spMkLst>
            <pc:docMk/>
            <pc:sldMk cId="2191693395" sldId="538"/>
            <ac:spMk id="3" creationId="{D1C1ED39-9666-4EF7-BBC5-426DDF287424}"/>
          </ac:spMkLst>
        </pc:spChg>
        <pc:spChg chg="add mod">
          <ac:chgData name="Judson Santiago" userId="ebb108da2f256286" providerId="LiveId" clId="{79A2C587-CC38-494F-9741-F793E4243BED}" dt="2021-08-31T04:48:20.538" v="16558" actId="12789"/>
          <ac:spMkLst>
            <pc:docMk/>
            <pc:sldMk cId="2191693395" sldId="538"/>
            <ac:spMk id="4" creationId="{B61949A8-2B90-425C-8780-0CC892024394}"/>
          </ac:spMkLst>
        </pc:spChg>
        <pc:spChg chg="add del mod">
          <ac:chgData name="Judson Santiago" userId="ebb108da2f256286" providerId="LiveId" clId="{79A2C587-CC38-494F-9741-F793E4243BED}" dt="2021-08-31T04:39:43.032" v="16397" actId="478"/>
          <ac:spMkLst>
            <pc:docMk/>
            <pc:sldMk cId="2191693395" sldId="538"/>
            <ac:spMk id="5" creationId="{17FE1D06-D19F-4DC3-BD06-0803744D52D5}"/>
          </ac:spMkLst>
        </pc:spChg>
        <pc:spChg chg="add mod">
          <ac:chgData name="Judson Santiago" userId="ebb108da2f256286" providerId="LiveId" clId="{79A2C587-CC38-494F-9741-F793E4243BED}" dt="2021-08-31T04:48:38.269" v="16561" actId="12788"/>
          <ac:spMkLst>
            <pc:docMk/>
            <pc:sldMk cId="2191693395" sldId="538"/>
            <ac:spMk id="6" creationId="{6E9A62C7-5C13-432A-821D-105CCF4D8D31}"/>
          </ac:spMkLst>
        </pc:spChg>
        <pc:spChg chg="add mod topLvl">
          <ac:chgData name="Judson Santiago" userId="ebb108da2f256286" providerId="LiveId" clId="{79A2C587-CC38-494F-9741-F793E4243BED}" dt="2021-08-31T04:48:41.809" v="16562" actId="12788"/>
          <ac:spMkLst>
            <pc:docMk/>
            <pc:sldMk cId="2191693395" sldId="538"/>
            <ac:spMk id="7" creationId="{7D8E79B2-D1A2-4500-B208-38A81BD0E577}"/>
          </ac:spMkLst>
        </pc:spChg>
        <pc:spChg chg="add mod">
          <ac:chgData name="Judson Santiago" userId="ebb108da2f256286" providerId="LiveId" clId="{79A2C587-CC38-494F-9741-F793E4243BED}" dt="2021-08-31T04:48:31.557" v="16559" actId="12788"/>
          <ac:spMkLst>
            <pc:docMk/>
            <pc:sldMk cId="2191693395" sldId="538"/>
            <ac:spMk id="8" creationId="{A47C47ED-8770-48CF-AE51-8F644790761A}"/>
          </ac:spMkLst>
        </pc:spChg>
        <pc:spChg chg="add mod topLvl">
          <ac:chgData name="Judson Santiago" userId="ebb108da2f256286" providerId="LiveId" clId="{79A2C587-CC38-494F-9741-F793E4243BED}" dt="2021-08-31T04:48:35.149" v="16560" actId="12788"/>
          <ac:spMkLst>
            <pc:docMk/>
            <pc:sldMk cId="2191693395" sldId="538"/>
            <ac:spMk id="9" creationId="{48455DA0-73A1-4AF5-829A-C8978DDC4AE9}"/>
          </ac:spMkLst>
        </pc:spChg>
        <pc:spChg chg="add del mod">
          <ac:chgData name="Judson Santiago" userId="ebb108da2f256286" providerId="LiveId" clId="{79A2C587-CC38-494F-9741-F793E4243BED}" dt="2021-08-31T04:39:43.032" v="16397" actId="478"/>
          <ac:spMkLst>
            <pc:docMk/>
            <pc:sldMk cId="2191693395" sldId="538"/>
            <ac:spMk id="12" creationId="{F46EC2C6-B0E1-4F2E-9223-1731640215EE}"/>
          </ac:spMkLst>
        </pc:spChg>
        <pc:spChg chg="add del mod">
          <ac:chgData name="Judson Santiago" userId="ebb108da2f256286" providerId="LiveId" clId="{79A2C587-CC38-494F-9741-F793E4243BED}" dt="2021-08-31T04:39:43.032" v="16397" actId="478"/>
          <ac:spMkLst>
            <pc:docMk/>
            <pc:sldMk cId="2191693395" sldId="538"/>
            <ac:spMk id="13" creationId="{C3CDDC63-736B-44DE-A0A5-050ED267E164}"/>
          </ac:spMkLst>
        </pc:spChg>
        <pc:spChg chg="add del mod">
          <ac:chgData name="Judson Santiago" userId="ebb108da2f256286" providerId="LiveId" clId="{79A2C587-CC38-494F-9741-F793E4243BED}" dt="2021-08-31T04:39:43.032" v="16397" actId="478"/>
          <ac:spMkLst>
            <pc:docMk/>
            <pc:sldMk cId="2191693395" sldId="538"/>
            <ac:spMk id="15" creationId="{82D82D48-1EDD-4598-8E69-5372B3981ECC}"/>
          </ac:spMkLst>
        </pc:spChg>
        <pc:spChg chg="add del mod">
          <ac:chgData name="Judson Santiago" userId="ebb108da2f256286" providerId="LiveId" clId="{79A2C587-CC38-494F-9741-F793E4243BED}" dt="2021-08-31T04:41:49.173" v="16419" actId="767"/>
          <ac:spMkLst>
            <pc:docMk/>
            <pc:sldMk cId="2191693395" sldId="538"/>
            <ac:spMk id="16" creationId="{8F28D1F7-3A65-43C4-BEC9-1732018CFB85}"/>
          </ac:spMkLst>
        </pc:spChg>
        <pc:spChg chg="add del mod">
          <ac:chgData name="Judson Santiago" userId="ebb108da2f256286" providerId="LiveId" clId="{79A2C587-CC38-494F-9741-F793E4243BED}" dt="2021-08-31T04:49:23.902" v="16585" actId="1038"/>
          <ac:spMkLst>
            <pc:docMk/>
            <pc:sldMk cId="2191693395" sldId="538"/>
            <ac:spMk id="17" creationId="{2FE24185-BA98-4C8E-B27E-F9E6778A887B}"/>
          </ac:spMkLst>
        </pc:spChg>
        <pc:spChg chg="add del mod">
          <ac:chgData name="Judson Santiago" userId="ebb108da2f256286" providerId="LiveId" clId="{79A2C587-CC38-494F-9741-F793E4243BED}" dt="2021-08-31T04:43:48.228" v="16481" actId="478"/>
          <ac:spMkLst>
            <pc:docMk/>
            <pc:sldMk cId="2191693395" sldId="538"/>
            <ac:spMk id="18" creationId="{33FED70E-BC00-454F-88C6-A093EB4DBBE7}"/>
          </ac:spMkLst>
        </pc:spChg>
        <pc:spChg chg="add del mod">
          <ac:chgData name="Judson Santiago" userId="ebb108da2f256286" providerId="LiveId" clId="{79A2C587-CC38-494F-9741-F793E4243BED}" dt="2021-08-31T04:49:13.683" v="16566" actId="12788"/>
          <ac:spMkLst>
            <pc:docMk/>
            <pc:sldMk cId="2191693395" sldId="538"/>
            <ac:spMk id="20" creationId="{CF227E69-9C18-4648-8F5C-4DC4ED242051}"/>
          </ac:spMkLst>
        </pc:spChg>
        <pc:spChg chg="add mod">
          <ac:chgData name="Judson Santiago" userId="ebb108da2f256286" providerId="LiveId" clId="{79A2C587-CC38-494F-9741-F793E4243BED}" dt="2021-08-31T04:49:23.902" v="16585" actId="1038"/>
          <ac:spMkLst>
            <pc:docMk/>
            <pc:sldMk cId="2191693395" sldId="538"/>
            <ac:spMk id="21" creationId="{8ADC8D03-D02B-469D-85A3-199B3E29508D}"/>
          </ac:spMkLst>
        </pc:spChg>
        <pc:spChg chg="add mod">
          <ac:chgData name="Judson Santiago" userId="ebb108da2f256286" providerId="LiveId" clId="{79A2C587-CC38-494F-9741-F793E4243BED}" dt="2021-08-31T04:49:13.683" v="16566" actId="12788"/>
          <ac:spMkLst>
            <pc:docMk/>
            <pc:sldMk cId="2191693395" sldId="538"/>
            <ac:spMk id="22" creationId="{878B15CD-4216-473D-83BA-9D9C867009EA}"/>
          </ac:spMkLst>
        </pc:spChg>
        <pc:grpChg chg="add del mod">
          <ac:chgData name="Judson Santiago" userId="ebb108da2f256286" providerId="LiveId" clId="{79A2C587-CC38-494F-9741-F793E4243BED}" dt="2021-08-31T04:40:52.657" v="16406" actId="165"/>
          <ac:grpSpMkLst>
            <pc:docMk/>
            <pc:sldMk cId="2191693395" sldId="538"/>
            <ac:grpSpMk id="10" creationId="{9351BB90-EDAC-47F4-B4D8-0D94E187853C}"/>
          </ac:grpSpMkLst>
        </pc:grpChg>
        <pc:cxnChg chg="add mod">
          <ac:chgData name="Judson Santiago" userId="ebb108da2f256286" providerId="LiveId" clId="{79A2C587-CC38-494F-9741-F793E4243BED}" dt="2021-08-31T04:52:37.718" v="16610" actId="1076"/>
          <ac:cxnSpMkLst>
            <pc:docMk/>
            <pc:sldMk cId="2191693395" sldId="538"/>
            <ac:cxnSpMk id="24" creationId="{C9CC484C-2FBB-464F-997A-2BD77DDC9B50}"/>
          </ac:cxnSpMkLst>
        </pc:cxnChg>
      </pc:sldChg>
      <pc:sldChg chg="addSp delSp modSp add mod modTransition">
        <pc:chgData name="Judson Santiago" userId="ebb108da2f256286" providerId="LiveId" clId="{79A2C587-CC38-494F-9741-F793E4243BED}" dt="2021-09-01T04:11:48.228" v="22543"/>
        <pc:sldMkLst>
          <pc:docMk/>
          <pc:sldMk cId="1170140215" sldId="539"/>
        </pc:sldMkLst>
        <pc:spChg chg="mod">
          <ac:chgData name="Judson Santiago" userId="ebb108da2f256286" providerId="LiveId" clId="{79A2C587-CC38-494F-9741-F793E4243BED}" dt="2021-08-31T04:50:47.353" v="16594" actId="6549"/>
          <ac:spMkLst>
            <pc:docMk/>
            <pc:sldMk cId="1170140215" sldId="539"/>
            <ac:spMk id="3" creationId="{D1C1ED39-9666-4EF7-BBC5-426DDF287424}"/>
          </ac:spMkLst>
        </pc:spChg>
        <pc:spChg chg="del">
          <ac:chgData name="Judson Santiago" userId="ebb108da2f256286" providerId="LiveId" clId="{79A2C587-CC38-494F-9741-F793E4243BED}" dt="2021-08-31T04:50:30.212" v="16592" actId="478"/>
          <ac:spMkLst>
            <pc:docMk/>
            <pc:sldMk cId="1170140215" sldId="539"/>
            <ac:spMk id="4" creationId="{B61949A8-2B90-425C-8780-0CC892024394}"/>
          </ac:spMkLst>
        </pc:spChg>
        <pc:spChg chg="mod">
          <ac:chgData name="Judson Santiago" userId="ebb108da2f256286" providerId="LiveId" clId="{79A2C587-CC38-494F-9741-F793E4243BED}" dt="2021-08-31T04:50:45.619" v="16593" actId="1076"/>
          <ac:spMkLst>
            <pc:docMk/>
            <pc:sldMk cId="1170140215" sldId="539"/>
            <ac:spMk id="5" creationId="{17FE1D06-D19F-4DC3-BD06-0803744D52D5}"/>
          </ac:spMkLst>
        </pc:spChg>
        <pc:spChg chg="del">
          <ac:chgData name="Judson Santiago" userId="ebb108da2f256286" providerId="LiveId" clId="{79A2C587-CC38-494F-9741-F793E4243BED}" dt="2021-08-31T04:50:30.212" v="16592" actId="478"/>
          <ac:spMkLst>
            <pc:docMk/>
            <pc:sldMk cId="1170140215" sldId="539"/>
            <ac:spMk id="6" creationId="{6E9A62C7-5C13-432A-821D-105CCF4D8D31}"/>
          </ac:spMkLst>
        </pc:spChg>
        <pc:spChg chg="del">
          <ac:chgData name="Judson Santiago" userId="ebb108da2f256286" providerId="LiveId" clId="{79A2C587-CC38-494F-9741-F793E4243BED}" dt="2021-08-31T04:50:30.212" v="16592" actId="478"/>
          <ac:spMkLst>
            <pc:docMk/>
            <pc:sldMk cId="1170140215" sldId="539"/>
            <ac:spMk id="8" creationId="{A47C47ED-8770-48CF-AE51-8F644790761A}"/>
          </ac:spMkLst>
        </pc:spChg>
        <pc:spChg chg="mod">
          <ac:chgData name="Judson Santiago" userId="ebb108da2f256286" providerId="LiveId" clId="{79A2C587-CC38-494F-9741-F793E4243BED}" dt="2021-08-31T05:02:28.398" v="16798" actId="120"/>
          <ac:spMkLst>
            <pc:docMk/>
            <pc:sldMk cId="1170140215" sldId="539"/>
            <ac:spMk id="12" creationId="{F46EC2C6-B0E1-4F2E-9223-1731640215EE}"/>
          </ac:spMkLst>
        </pc:spChg>
        <pc:spChg chg="mod">
          <ac:chgData name="Judson Santiago" userId="ebb108da2f256286" providerId="LiveId" clId="{79A2C587-CC38-494F-9741-F793E4243BED}" dt="2021-08-31T05:02:28.398" v="16798" actId="120"/>
          <ac:spMkLst>
            <pc:docMk/>
            <pc:sldMk cId="1170140215" sldId="539"/>
            <ac:spMk id="13" creationId="{C3CDDC63-736B-44DE-A0A5-050ED267E164}"/>
          </ac:spMkLst>
        </pc:spChg>
        <pc:spChg chg="add mod">
          <ac:chgData name="Judson Santiago" userId="ebb108da2f256286" providerId="LiveId" clId="{79A2C587-CC38-494F-9741-F793E4243BED}" dt="2021-08-31T05:03:58.049" v="16819" actId="12789"/>
          <ac:spMkLst>
            <pc:docMk/>
            <pc:sldMk cId="1170140215" sldId="539"/>
            <ac:spMk id="14" creationId="{759535D9-B4B9-4F89-B32B-ABFC5C27A9F1}"/>
          </ac:spMkLst>
        </pc:spChg>
        <pc:spChg chg="mod">
          <ac:chgData name="Judson Santiago" userId="ebb108da2f256286" providerId="LiveId" clId="{79A2C587-CC38-494F-9741-F793E4243BED}" dt="2021-08-31T05:02:28.398" v="16798" actId="120"/>
          <ac:spMkLst>
            <pc:docMk/>
            <pc:sldMk cId="1170140215" sldId="539"/>
            <ac:spMk id="15" creationId="{82D82D48-1EDD-4598-8E69-5372B3981ECC}"/>
          </ac:spMkLst>
        </pc:spChg>
        <pc:spChg chg="add mod">
          <ac:chgData name="Judson Santiago" userId="ebb108da2f256286" providerId="LiveId" clId="{79A2C587-CC38-494F-9741-F793E4243BED}" dt="2021-08-31T05:01:10.825" v="16765" actId="1038"/>
          <ac:spMkLst>
            <pc:docMk/>
            <pc:sldMk cId="1170140215" sldId="539"/>
            <ac:spMk id="17" creationId="{DE20C9F1-20B0-4182-976A-2B6C0BAEB63D}"/>
          </ac:spMkLst>
        </pc:spChg>
        <pc:spChg chg="add mod">
          <ac:chgData name="Judson Santiago" userId="ebb108da2f256286" providerId="LiveId" clId="{79A2C587-CC38-494F-9741-F793E4243BED}" dt="2021-08-31T05:01:10.825" v="16765" actId="1038"/>
          <ac:spMkLst>
            <pc:docMk/>
            <pc:sldMk cId="1170140215" sldId="539"/>
            <ac:spMk id="19" creationId="{74ADDFDC-EF7C-472A-B2F4-43B4F93D121E}"/>
          </ac:spMkLst>
        </pc:spChg>
        <pc:spChg chg="add mod">
          <ac:chgData name="Judson Santiago" userId="ebb108da2f256286" providerId="LiveId" clId="{79A2C587-CC38-494F-9741-F793E4243BED}" dt="2021-08-31T05:01:10.825" v="16765" actId="1038"/>
          <ac:spMkLst>
            <pc:docMk/>
            <pc:sldMk cId="1170140215" sldId="539"/>
            <ac:spMk id="20" creationId="{8EC39B81-B2AD-4B42-911F-1A020F375F6F}"/>
          </ac:spMkLst>
        </pc:spChg>
        <pc:spChg chg="add mod">
          <ac:chgData name="Judson Santiago" userId="ebb108da2f256286" providerId="LiveId" clId="{79A2C587-CC38-494F-9741-F793E4243BED}" dt="2021-08-31T05:03:58.049" v="16819" actId="12789"/>
          <ac:spMkLst>
            <pc:docMk/>
            <pc:sldMk cId="1170140215" sldId="539"/>
            <ac:spMk id="21" creationId="{0C02BFC7-5B51-4B50-92B5-AA5BB729A594}"/>
          </ac:spMkLst>
        </pc:spChg>
        <pc:spChg chg="add mod">
          <ac:chgData name="Judson Santiago" userId="ebb108da2f256286" providerId="LiveId" clId="{79A2C587-CC38-494F-9741-F793E4243BED}" dt="2021-08-31T05:03:58.049" v="16819" actId="12789"/>
          <ac:spMkLst>
            <pc:docMk/>
            <pc:sldMk cId="1170140215" sldId="539"/>
            <ac:spMk id="27" creationId="{FAE9F3A4-1C5D-459F-AE3F-7F9E7EFD79A9}"/>
          </ac:spMkLst>
        </pc:spChg>
        <pc:grpChg chg="del">
          <ac:chgData name="Judson Santiago" userId="ebb108da2f256286" providerId="LiveId" clId="{79A2C587-CC38-494F-9741-F793E4243BED}" dt="2021-08-31T04:50:30.212" v="16592" actId="478"/>
          <ac:grpSpMkLst>
            <pc:docMk/>
            <pc:sldMk cId="1170140215" sldId="539"/>
            <ac:grpSpMk id="10" creationId="{9351BB90-EDAC-47F4-B4D8-0D94E187853C}"/>
          </ac:grpSpMkLst>
        </pc:grpChg>
        <pc:cxnChg chg="add del mod">
          <ac:chgData name="Judson Santiago" userId="ebb108da2f256286" providerId="LiveId" clId="{79A2C587-CC38-494F-9741-F793E4243BED}" dt="2021-08-31T04:59:52.494" v="16673" actId="478"/>
          <ac:cxnSpMkLst>
            <pc:docMk/>
            <pc:sldMk cId="1170140215" sldId="539"/>
            <ac:cxnSpMk id="16" creationId="{AC77F17A-2C4C-488B-83B9-124E5C8CA759}"/>
          </ac:cxnSpMkLst>
        </pc:cxnChg>
        <pc:cxnChg chg="add mod">
          <ac:chgData name="Judson Santiago" userId="ebb108da2f256286" providerId="LiveId" clId="{79A2C587-CC38-494F-9741-F793E4243BED}" dt="2021-08-31T05:01:16.762" v="16788" actId="1037"/>
          <ac:cxnSpMkLst>
            <pc:docMk/>
            <pc:sldMk cId="1170140215" sldId="539"/>
            <ac:cxnSpMk id="18" creationId="{8F23B1E6-CF3E-41C8-9B33-95FBF2329528}"/>
          </ac:cxnSpMkLst>
        </pc:cxnChg>
      </pc:sldChg>
      <pc:sldChg chg="addSp delSp modSp add mod modTransition">
        <pc:chgData name="Judson Santiago" userId="ebb108da2f256286" providerId="LiveId" clId="{79A2C587-CC38-494F-9741-F793E4243BED}" dt="2021-09-01T04:11:48.228" v="22543"/>
        <pc:sldMkLst>
          <pc:docMk/>
          <pc:sldMk cId="2291048846" sldId="540"/>
        </pc:sldMkLst>
        <pc:spChg chg="mod">
          <ac:chgData name="Judson Santiago" userId="ebb108da2f256286" providerId="LiveId" clId="{79A2C587-CC38-494F-9741-F793E4243BED}" dt="2021-08-31T05:08:38.643" v="16943" actId="207"/>
          <ac:spMkLst>
            <pc:docMk/>
            <pc:sldMk cId="2291048846" sldId="540"/>
            <ac:spMk id="3" creationId="{D1C1ED39-9666-4EF7-BBC5-426DDF287424}"/>
          </ac:spMkLst>
        </pc:spChg>
        <pc:spChg chg="add del mod">
          <ac:chgData name="Judson Santiago" userId="ebb108da2f256286" providerId="LiveId" clId="{79A2C587-CC38-494F-9741-F793E4243BED}" dt="2021-08-31T05:21:00.558" v="17096" actId="1035"/>
          <ac:spMkLst>
            <pc:docMk/>
            <pc:sldMk cId="2291048846" sldId="540"/>
            <ac:spMk id="5" creationId="{17FE1D06-D19F-4DC3-BD06-0803744D52D5}"/>
          </ac:spMkLst>
        </pc:spChg>
        <pc:spChg chg="add del">
          <ac:chgData name="Judson Santiago" userId="ebb108da2f256286" providerId="LiveId" clId="{79A2C587-CC38-494F-9741-F793E4243BED}" dt="2021-08-31T05:06:48.172" v="16862" actId="478"/>
          <ac:spMkLst>
            <pc:docMk/>
            <pc:sldMk cId="2291048846" sldId="540"/>
            <ac:spMk id="12" creationId="{F46EC2C6-B0E1-4F2E-9223-1731640215EE}"/>
          </ac:spMkLst>
        </pc:spChg>
        <pc:spChg chg="add del">
          <ac:chgData name="Judson Santiago" userId="ebb108da2f256286" providerId="LiveId" clId="{79A2C587-CC38-494F-9741-F793E4243BED}" dt="2021-08-31T05:06:48.172" v="16862" actId="478"/>
          <ac:spMkLst>
            <pc:docMk/>
            <pc:sldMk cId="2291048846" sldId="540"/>
            <ac:spMk id="13" creationId="{C3CDDC63-736B-44DE-A0A5-050ED267E164}"/>
          </ac:spMkLst>
        </pc:spChg>
        <pc:spChg chg="del">
          <ac:chgData name="Judson Santiago" userId="ebb108da2f256286" providerId="LiveId" clId="{79A2C587-CC38-494F-9741-F793E4243BED}" dt="2021-08-31T05:06:59.734" v="16865" actId="478"/>
          <ac:spMkLst>
            <pc:docMk/>
            <pc:sldMk cId="2291048846" sldId="540"/>
            <ac:spMk id="14" creationId="{759535D9-B4B9-4F89-B32B-ABFC5C27A9F1}"/>
          </ac:spMkLst>
        </pc:spChg>
        <pc:spChg chg="add del">
          <ac:chgData name="Judson Santiago" userId="ebb108da2f256286" providerId="LiveId" clId="{79A2C587-CC38-494F-9741-F793E4243BED}" dt="2021-08-31T05:06:48.172" v="16862" actId="478"/>
          <ac:spMkLst>
            <pc:docMk/>
            <pc:sldMk cId="2291048846" sldId="540"/>
            <ac:spMk id="15" creationId="{82D82D48-1EDD-4598-8E69-5372B3981ECC}"/>
          </ac:spMkLst>
        </pc:spChg>
        <pc:spChg chg="add mod">
          <ac:chgData name="Judson Santiago" userId="ebb108da2f256286" providerId="LiveId" clId="{79A2C587-CC38-494F-9741-F793E4243BED}" dt="2021-08-31T05:21:00.558" v="17096" actId="1035"/>
          <ac:spMkLst>
            <pc:docMk/>
            <pc:sldMk cId="2291048846" sldId="540"/>
            <ac:spMk id="16" creationId="{C10CAC66-4A1E-4445-8EC9-7C83182EF3E7}"/>
          </ac:spMkLst>
        </pc:spChg>
        <pc:spChg chg="del">
          <ac:chgData name="Judson Santiago" userId="ebb108da2f256286" providerId="LiveId" clId="{79A2C587-CC38-494F-9741-F793E4243BED}" dt="2021-08-31T05:06:59.734" v="16865" actId="478"/>
          <ac:spMkLst>
            <pc:docMk/>
            <pc:sldMk cId="2291048846" sldId="540"/>
            <ac:spMk id="17" creationId="{DE20C9F1-20B0-4182-976A-2B6C0BAEB63D}"/>
          </ac:spMkLst>
        </pc:spChg>
        <pc:spChg chg="del">
          <ac:chgData name="Judson Santiago" userId="ebb108da2f256286" providerId="LiveId" clId="{79A2C587-CC38-494F-9741-F793E4243BED}" dt="2021-08-31T05:06:59.734" v="16865" actId="478"/>
          <ac:spMkLst>
            <pc:docMk/>
            <pc:sldMk cId="2291048846" sldId="540"/>
            <ac:spMk id="19" creationId="{74ADDFDC-EF7C-472A-B2F4-43B4F93D121E}"/>
          </ac:spMkLst>
        </pc:spChg>
        <pc:spChg chg="del">
          <ac:chgData name="Judson Santiago" userId="ebb108da2f256286" providerId="LiveId" clId="{79A2C587-CC38-494F-9741-F793E4243BED}" dt="2021-08-31T05:06:59.734" v="16865" actId="478"/>
          <ac:spMkLst>
            <pc:docMk/>
            <pc:sldMk cId="2291048846" sldId="540"/>
            <ac:spMk id="20" creationId="{8EC39B81-B2AD-4B42-911F-1A020F375F6F}"/>
          </ac:spMkLst>
        </pc:spChg>
        <pc:spChg chg="add del">
          <ac:chgData name="Judson Santiago" userId="ebb108da2f256286" providerId="LiveId" clId="{79A2C587-CC38-494F-9741-F793E4243BED}" dt="2021-08-31T05:06:48.172" v="16862" actId="478"/>
          <ac:spMkLst>
            <pc:docMk/>
            <pc:sldMk cId="2291048846" sldId="540"/>
            <ac:spMk id="21" creationId="{0C02BFC7-5B51-4B50-92B5-AA5BB729A594}"/>
          </ac:spMkLst>
        </pc:spChg>
        <pc:spChg chg="add mod">
          <ac:chgData name="Judson Santiago" userId="ebb108da2f256286" providerId="LiveId" clId="{79A2C587-CC38-494F-9741-F793E4243BED}" dt="2021-08-31T05:21:00.558" v="17096" actId="1035"/>
          <ac:spMkLst>
            <pc:docMk/>
            <pc:sldMk cId="2291048846" sldId="540"/>
            <ac:spMk id="22" creationId="{84D66F75-B63D-489C-B1E2-0A101CD074C8}"/>
          </ac:spMkLst>
        </pc:spChg>
        <pc:spChg chg="mod">
          <ac:chgData name="Judson Santiago" userId="ebb108da2f256286" providerId="LiveId" clId="{79A2C587-CC38-494F-9741-F793E4243BED}" dt="2021-08-31T05:21:00.558" v="17096" actId="1035"/>
          <ac:spMkLst>
            <pc:docMk/>
            <pc:sldMk cId="2291048846" sldId="540"/>
            <ac:spMk id="27" creationId="{FAE9F3A4-1C5D-459F-AE3F-7F9E7EFD79A9}"/>
          </ac:spMkLst>
        </pc:spChg>
        <pc:cxnChg chg="del">
          <ac:chgData name="Judson Santiago" userId="ebb108da2f256286" providerId="LiveId" clId="{79A2C587-CC38-494F-9741-F793E4243BED}" dt="2021-08-31T05:06:59.734" v="16865" actId="478"/>
          <ac:cxnSpMkLst>
            <pc:docMk/>
            <pc:sldMk cId="2291048846" sldId="540"/>
            <ac:cxnSpMk id="18" creationId="{8F23B1E6-CF3E-41C8-9B33-95FBF2329528}"/>
          </ac:cxnSpMkLst>
        </pc:cxnChg>
        <pc:cxnChg chg="add mod">
          <ac:chgData name="Judson Santiago" userId="ebb108da2f256286" providerId="LiveId" clId="{79A2C587-CC38-494F-9741-F793E4243BED}" dt="2021-08-31T05:21:00.558" v="17096" actId="1035"/>
          <ac:cxnSpMkLst>
            <pc:docMk/>
            <pc:sldMk cId="2291048846" sldId="540"/>
            <ac:cxnSpMk id="23" creationId="{AEB7C2CC-3A61-478D-BB8C-0A412AB65A2E}"/>
          </ac:cxnSpMkLst>
        </pc:cxnChg>
      </pc:sldChg>
      <pc:sldChg chg="new del">
        <pc:chgData name="Judson Santiago" userId="ebb108da2f256286" providerId="LiveId" clId="{79A2C587-CC38-494F-9741-F793E4243BED}" dt="2021-08-31T05:05:14.939" v="16821" actId="47"/>
        <pc:sldMkLst>
          <pc:docMk/>
          <pc:sldMk cId="3698351872" sldId="540"/>
        </pc:sldMkLst>
      </pc:sldChg>
      <pc:sldChg chg="addSp modSp new mod modTransition modNotesTx">
        <pc:chgData name="Judson Santiago" userId="ebb108da2f256286" providerId="LiveId" clId="{79A2C587-CC38-494F-9741-F793E4243BED}" dt="2021-09-01T04:11:48.228" v="22543"/>
        <pc:sldMkLst>
          <pc:docMk/>
          <pc:sldMk cId="452521828" sldId="541"/>
        </pc:sldMkLst>
        <pc:spChg chg="mod">
          <ac:chgData name="Judson Santiago" userId="ebb108da2f256286" providerId="LiveId" clId="{79A2C587-CC38-494F-9741-F793E4243BED}" dt="2021-08-31T05:37:55.914" v="17275"/>
          <ac:spMkLst>
            <pc:docMk/>
            <pc:sldMk cId="452521828" sldId="541"/>
            <ac:spMk id="2" creationId="{C309B86B-58D3-462C-9485-958B21D39449}"/>
          </ac:spMkLst>
        </pc:spChg>
        <pc:spChg chg="mod">
          <ac:chgData name="Judson Santiago" userId="ebb108da2f256286" providerId="LiveId" clId="{79A2C587-CC38-494F-9741-F793E4243BED}" dt="2021-08-31T05:50:35.697" v="17764" actId="20577"/>
          <ac:spMkLst>
            <pc:docMk/>
            <pc:sldMk cId="452521828" sldId="541"/>
            <ac:spMk id="3" creationId="{C00F876A-656D-4843-9D32-3FD1891DC47F}"/>
          </ac:spMkLst>
        </pc:spChg>
        <pc:spChg chg="add mod">
          <ac:chgData name="Judson Santiago" userId="ebb108da2f256286" providerId="LiveId" clId="{79A2C587-CC38-494F-9741-F793E4243BED}" dt="2021-08-31T05:50:04.562" v="17757" actId="20577"/>
          <ac:spMkLst>
            <pc:docMk/>
            <pc:sldMk cId="452521828" sldId="541"/>
            <ac:spMk id="4" creationId="{991FE450-9472-4FE1-B63E-4B4630D3E598}"/>
          </ac:spMkLst>
        </pc:spChg>
      </pc:sldChg>
      <pc:sldChg chg="addSp modSp new del mod">
        <pc:chgData name="Judson Santiago" userId="ebb108da2f256286" providerId="LiveId" clId="{79A2C587-CC38-494F-9741-F793E4243BED}" dt="2021-09-01T01:57:13.498" v="19756" actId="47"/>
        <pc:sldMkLst>
          <pc:docMk/>
          <pc:sldMk cId="3273602727" sldId="542"/>
        </pc:sldMkLst>
        <pc:spChg chg="mod">
          <ac:chgData name="Judson Santiago" userId="ebb108da2f256286" providerId="LiveId" clId="{79A2C587-CC38-494F-9741-F793E4243BED}" dt="2021-08-31T05:51:09.713" v="17777" actId="20577"/>
          <ac:spMkLst>
            <pc:docMk/>
            <pc:sldMk cId="3273602727" sldId="542"/>
            <ac:spMk id="2" creationId="{8CD8D77C-CA59-4F04-9FC7-DAE977B86991}"/>
          </ac:spMkLst>
        </pc:spChg>
        <pc:spChg chg="mod">
          <ac:chgData name="Judson Santiago" userId="ebb108da2f256286" providerId="LiveId" clId="{79A2C587-CC38-494F-9741-F793E4243BED}" dt="2021-09-01T01:08:44.973" v="18058" actId="20577"/>
          <ac:spMkLst>
            <pc:docMk/>
            <pc:sldMk cId="3273602727" sldId="542"/>
            <ac:spMk id="3" creationId="{A299D5AB-8771-419F-99AC-5871F66ECC25}"/>
          </ac:spMkLst>
        </pc:spChg>
        <pc:spChg chg="add mod">
          <ac:chgData name="Judson Santiago" userId="ebb108da2f256286" providerId="LiveId" clId="{79A2C587-CC38-494F-9741-F793E4243BED}" dt="2021-09-01T01:09:12.019" v="18068" actId="20577"/>
          <ac:spMkLst>
            <pc:docMk/>
            <pc:sldMk cId="3273602727" sldId="542"/>
            <ac:spMk id="4" creationId="{0143CA50-93C6-4F95-9C94-8F3AD8793725}"/>
          </ac:spMkLst>
        </pc:spChg>
      </pc:sldChg>
      <pc:sldChg chg="addSp delSp modSp new mod modTransition">
        <pc:chgData name="Judson Santiago" userId="ebb108da2f256286" providerId="LiveId" clId="{79A2C587-CC38-494F-9741-F793E4243BED}" dt="2021-09-01T04:11:48.228" v="22543"/>
        <pc:sldMkLst>
          <pc:docMk/>
          <pc:sldMk cId="167443604" sldId="543"/>
        </pc:sldMkLst>
        <pc:spChg chg="mod">
          <ac:chgData name="Judson Santiago" userId="ebb108da2f256286" providerId="LiveId" clId="{79A2C587-CC38-494F-9741-F793E4243BED}" dt="2021-09-01T01:19:50.187" v="18330"/>
          <ac:spMkLst>
            <pc:docMk/>
            <pc:sldMk cId="167443604" sldId="543"/>
            <ac:spMk id="2" creationId="{74970911-7B85-4530-BEDE-0F4B5732D380}"/>
          </ac:spMkLst>
        </pc:spChg>
        <pc:spChg chg="mod">
          <ac:chgData name="Judson Santiago" userId="ebb108da2f256286" providerId="LiveId" clId="{79A2C587-CC38-494F-9741-F793E4243BED}" dt="2021-09-01T01:20:25.687" v="18382" actId="207"/>
          <ac:spMkLst>
            <pc:docMk/>
            <pc:sldMk cId="167443604" sldId="543"/>
            <ac:spMk id="3" creationId="{82F6149E-B2FB-43DB-AE95-86513887E5CB}"/>
          </ac:spMkLst>
        </pc:spChg>
        <pc:spChg chg="add del mod">
          <ac:chgData name="Judson Santiago" userId="ebb108da2f256286" providerId="LiveId" clId="{79A2C587-CC38-494F-9741-F793E4243BED}" dt="2021-09-01T01:22:33.736" v="18385" actId="478"/>
          <ac:spMkLst>
            <pc:docMk/>
            <pc:sldMk cId="167443604" sldId="543"/>
            <ac:spMk id="4" creationId="{C4C0BFEF-2B2E-4290-A757-7C35444B174D}"/>
          </ac:spMkLst>
        </pc:spChg>
        <pc:spChg chg="add mod">
          <ac:chgData name="Judson Santiago" userId="ebb108da2f256286" providerId="LiveId" clId="{79A2C587-CC38-494F-9741-F793E4243BED}" dt="2021-09-01T01:29:02.666" v="18765" actId="20577"/>
          <ac:spMkLst>
            <pc:docMk/>
            <pc:sldMk cId="167443604" sldId="543"/>
            <ac:spMk id="5" creationId="{74940874-77B9-45B4-82E3-34EBDED4D461}"/>
          </ac:spMkLst>
        </pc:spChg>
      </pc:sldChg>
      <pc:sldChg chg="modSp add del mod ord">
        <pc:chgData name="Judson Santiago" userId="ebb108da2f256286" providerId="LiveId" clId="{79A2C587-CC38-494F-9741-F793E4243BED}" dt="2021-09-01T02:13:52.688" v="20494" actId="47"/>
        <pc:sldMkLst>
          <pc:docMk/>
          <pc:sldMk cId="3182348943" sldId="544"/>
        </pc:sldMkLst>
        <pc:spChg chg="mod">
          <ac:chgData name="Judson Santiago" userId="ebb108da2f256286" providerId="LiveId" clId="{79A2C587-CC38-494F-9741-F793E4243BED}" dt="2021-09-01T01:33:09.644" v="18939" actId="207"/>
          <ac:spMkLst>
            <pc:docMk/>
            <pc:sldMk cId="3182348943" sldId="544"/>
            <ac:spMk id="3" creationId="{82F6149E-B2FB-43DB-AE95-86513887E5CB}"/>
          </ac:spMkLst>
        </pc:spChg>
        <pc:spChg chg="mod">
          <ac:chgData name="Judson Santiago" userId="ebb108da2f256286" providerId="LiveId" clId="{79A2C587-CC38-494F-9741-F793E4243BED}" dt="2021-09-01T01:32:48.566" v="18937" actId="20577"/>
          <ac:spMkLst>
            <pc:docMk/>
            <pc:sldMk cId="3182348943" sldId="544"/>
            <ac:spMk id="5" creationId="{74940874-77B9-45B4-82E3-34EBDED4D461}"/>
          </ac:spMkLst>
        </pc:spChg>
      </pc:sldChg>
      <pc:sldChg chg="addSp modSp new mod modTransition">
        <pc:chgData name="Judson Santiago" userId="ebb108da2f256286" providerId="LiveId" clId="{79A2C587-CC38-494F-9741-F793E4243BED}" dt="2021-09-01T04:11:48.228" v="22543"/>
        <pc:sldMkLst>
          <pc:docMk/>
          <pc:sldMk cId="1550935759" sldId="545"/>
        </pc:sldMkLst>
        <pc:spChg chg="mod">
          <ac:chgData name="Judson Santiago" userId="ebb108da2f256286" providerId="LiveId" clId="{79A2C587-CC38-494F-9741-F793E4243BED}" dt="2021-09-01T01:35:13.988" v="18943"/>
          <ac:spMkLst>
            <pc:docMk/>
            <pc:sldMk cId="1550935759" sldId="545"/>
            <ac:spMk id="2" creationId="{974118AD-7350-4EAA-98DC-DD66459F9851}"/>
          </ac:spMkLst>
        </pc:spChg>
        <pc:spChg chg="mod ord">
          <ac:chgData name="Judson Santiago" userId="ebb108da2f256286" providerId="LiveId" clId="{79A2C587-CC38-494F-9741-F793E4243BED}" dt="2021-09-01T02:00:03.466" v="19852" actId="167"/>
          <ac:spMkLst>
            <pc:docMk/>
            <pc:sldMk cId="1550935759" sldId="545"/>
            <ac:spMk id="3" creationId="{F6F4172A-0FBC-4D82-8839-903BB57043F4}"/>
          </ac:spMkLst>
        </pc:spChg>
        <pc:spChg chg="add mod ord">
          <ac:chgData name="Judson Santiago" userId="ebb108da2f256286" providerId="LiveId" clId="{79A2C587-CC38-494F-9741-F793E4243BED}" dt="2021-09-01T02:00:34.263" v="19879" actId="207"/>
          <ac:spMkLst>
            <pc:docMk/>
            <pc:sldMk cId="1550935759" sldId="545"/>
            <ac:spMk id="4" creationId="{4462E4A2-A2B3-4760-9A54-E62213A621DE}"/>
          </ac:spMkLst>
        </pc:spChg>
        <pc:spChg chg="add mod">
          <ac:chgData name="Judson Santiago" userId="ebb108da2f256286" providerId="LiveId" clId="{79A2C587-CC38-494F-9741-F793E4243BED}" dt="2021-09-01T02:00:58.114" v="19880" actId="1076"/>
          <ac:spMkLst>
            <pc:docMk/>
            <pc:sldMk cId="1550935759" sldId="545"/>
            <ac:spMk id="5" creationId="{CF66C211-FB70-4D04-8C12-3D4411C4B32B}"/>
          </ac:spMkLst>
        </pc:spChg>
        <pc:spChg chg="add mod">
          <ac:chgData name="Judson Santiago" userId="ebb108da2f256286" providerId="LiveId" clId="{79A2C587-CC38-494F-9741-F793E4243BED}" dt="2021-09-01T02:01:37.843" v="19923" actId="1076"/>
          <ac:spMkLst>
            <pc:docMk/>
            <pc:sldMk cId="1550935759" sldId="545"/>
            <ac:spMk id="6" creationId="{C54E2DF7-70B0-46F7-AFF2-23C927723612}"/>
          </ac:spMkLst>
        </pc:spChg>
      </pc:sldChg>
      <pc:sldChg chg="modSp add mod modTransition modNotesTx">
        <pc:chgData name="Judson Santiago" userId="ebb108da2f256286" providerId="LiveId" clId="{79A2C587-CC38-494F-9741-F793E4243BED}" dt="2021-09-01T07:18:59.437" v="23712" actId="6549"/>
        <pc:sldMkLst>
          <pc:docMk/>
          <pc:sldMk cId="2106731023" sldId="546"/>
        </pc:sldMkLst>
        <pc:spChg chg="mod">
          <ac:chgData name="Judson Santiago" userId="ebb108da2f256286" providerId="LiveId" clId="{79A2C587-CC38-494F-9741-F793E4243BED}" dt="2021-09-01T02:13:30.900" v="20493" actId="1076"/>
          <ac:spMkLst>
            <pc:docMk/>
            <pc:sldMk cId="2106731023" sldId="546"/>
            <ac:spMk id="4" creationId="{89D5AD2F-A550-41E7-B21A-F1859C9660D7}"/>
          </ac:spMkLst>
        </pc:spChg>
      </pc:sldChg>
      <pc:sldChg chg="delSp modSp add mod modTransition">
        <pc:chgData name="Judson Santiago" userId="ebb108da2f256286" providerId="LiveId" clId="{79A2C587-CC38-494F-9741-F793E4243BED}" dt="2021-09-01T04:11:48.228" v="22543"/>
        <pc:sldMkLst>
          <pc:docMk/>
          <pc:sldMk cId="2147686014" sldId="547"/>
        </pc:sldMkLst>
        <pc:spChg chg="mod">
          <ac:chgData name="Judson Santiago" userId="ebb108da2f256286" providerId="LiveId" clId="{79A2C587-CC38-494F-9741-F793E4243BED}" dt="2021-09-01T04:06:32.005" v="22476" actId="20577"/>
          <ac:spMkLst>
            <pc:docMk/>
            <pc:sldMk cId="2147686014" sldId="547"/>
            <ac:spMk id="3" creationId="{7CCB48A3-B3F0-4F9C-B101-B7FC79F1B515}"/>
          </ac:spMkLst>
        </pc:spChg>
        <pc:spChg chg="del">
          <ac:chgData name="Judson Santiago" userId="ebb108da2f256286" providerId="LiveId" clId="{79A2C587-CC38-494F-9741-F793E4243BED}" dt="2021-09-01T03:35:22.393" v="21911" actId="478"/>
          <ac:spMkLst>
            <pc:docMk/>
            <pc:sldMk cId="2147686014" sldId="547"/>
            <ac:spMk id="49" creationId="{C9A0D106-F9BD-48A2-A6DE-8F0AD6B0B9C7}"/>
          </ac:spMkLst>
        </pc:spChg>
        <pc:spChg chg="del">
          <ac:chgData name="Judson Santiago" userId="ebb108da2f256286" providerId="LiveId" clId="{79A2C587-CC38-494F-9741-F793E4243BED}" dt="2021-09-01T03:35:22.393" v="21911" actId="478"/>
          <ac:spMkLst>
            <pc:docMk/>
            <pc:sldMk cId="2147686014" sldId="547"/>
            <ac:spMk id="96" creationId="{56B0C27E-5ECA-4ED2-99C1-6D4B65993B7E}"/>
          </ac:spMkLst>
        </pc:spChg>
        <pc:spChg chg="del">
          <ac:chgData name="Judson Santiago" userId="ebb108da2f256286" providerId="LiveId" clId="{79A2C587-CC38-494F-9741-F793E4243BED}" dt="2021-09-01T03:35:22.393" v="21911" actId="478"/>
          <ac:spMkLst>
            <pc:docMk/>
            <pc:sldMk cId="2147686014" sldId="547"/>
            <ac:spMk id="177" creationId="{EF88D30C-D45B-4337-9872-292B185E1261}"/>
          </ac:spMkLst>
        </pc:spChg>
        <pc:spChg chg="mod">
          <ac:chgData name="Judson Santiago" userId="ebb108da2f256286" providerId="LiveId" clId="{79A2C587-CC38-494F-9741-F793E4243BED}" dt="2021-09-01T04:04:06.632" v="22466" actId="404"/>
          <ac:spMkLst>
            <pc:docMk/>
            <pc:sldMk cId="2147686014" sldId="547"/>
            <ac:spMk id="245" creationId="{D1AF616A-30AB-45D8-8103-B22BBCDCF005}"/>
          </ac:spMkLst>
        </pc:spChg>
        <pc:grpChg chg="del">
          <ac:chgData name="Judson Santiago" userId="ebb108da2f256286" providerId="LiveId" clId="{79A2C587-CC38-494F-9741-F793E4243BED}" dt="2021-09-01T03:35:22.393" v="21911" actId="478"/>
          <ac:grpSpMkLst>
            <pc:docMk/>
            <pc:sldMk cId="2147686014" sldId="547"/>
            <ac:grpSpMk id="178" creationId="{5195A858-8E4F-48D3-B9D0-9B2EA46A236B}"/>
          </ac:grpSpMkLst>
        </pc:grpChg>
        <pc:grpChg chg="del">
          <ac:chgData name="Judson Santiago" userId="ebb108da2f256286" providerId="LiveId" clId="{79A2C587-CC38-494F-9741-F793E4243BED}" dt="2021-09-01T03:35:22.393" v="21911" actId="478"/>
          <ac:grpSpMkLst>
            <pc:docMk/>
            <pc:sldMk cId="2147686014" sldId="547"/>
            <ac:grpSpMk id="180" creationId="{0043122E-0181-4735-B49D-DE7736164C84}"/>
          </ac:grpSpMkLst>
        </pc:grpChg>
        <pc:grpChg chg="del">
          <ac:chgData name="Judson Santiago" userId="ebb108da2f256286" providerId="LiveId" clId="{79A2C587-CC38-494F-9741-F793E4243BED}" dt="2021-09-01T03:35:22.393" v="21911" actId="478"/>
          <ac:grpSpMkLst>
            <pc:docMk/>
            <pc:sldMk cId="2147686014" sldId="547"/>
            <ac:grpSpMk id="182" creationId="{60CF0352-600E-4D47-8D19-49053B763D5E}"/>
          </ac:grpSpMkLst>
        </pc:grpChg>
        <pc:grpChg chg="mod">
          <ac:chgData name="Judson Santiago" userId="ebb108da2f256286" providerId="LiveId" clId="{79A2C587-CC38-494F-9741-F793E4243BED}" dt="2021-09-01T04:03:58.680" v="22464" actId="1076"/>
          <ac:grpSpMkLst>
            <pc:docMk/>
            <pc:sldMk cId="2147686014" sldId="547"/>
            <ac:grpSpMk id="286" creationId="{62879650-7981-4DA5-B67C-EBA43D7AB19E}"/>
          </ac:grpSpMkLst>
        </pc:grp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7" creationId="{A749ED65-C281-4C3D-B69C-AAA66C5E0623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8" creationId="{FDDA55C8-8A38-4E56-923E-EB08E9743CB5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9" creationId="{07D50DE6-5D76-4630-BD3C-8BA34C8C81A1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24" creationId="{E2EF7071-72EF-4DEE-9C72-D32781EF9A43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33" creationId="{0AEC08C9-586D-4BDB-B01D-1FDC6BF33ACD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34" creationId="{0160E4C9-9A4A-4A97-8644-AB65EAEE83EB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35" creationId="{3D75EA16-0951-4D64-948A-44CEAE1F9B61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88" creationId="{CF7A1542-6887-4188-85F0-9445D52084DE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89" creationId="{CB815CC5-D155-4AD9-B8CF-C331FCC030AA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90" creationId="{8CB6CB51-9EFC-468E-A745-6598DD62F2C9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91" creationId="{538D1B4E-CCB5-4295-8B84-C3394CB6E230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11" creationId="{23CB0E14-99FE-4D9B-BF8E-69141DDFA70B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12" creationId="{AD3F0843-A761-4C36-8A9E-C67E07C84614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13" creationId="{2DE0B631-6B29-4AFC-B34A-E22D423830C6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14" creationId="{C10288BB-770A-4966-A589-9F698E45505F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20" creationId="{79B76683-F937-42DA-80F5-E62C5F48A241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23" creationId="{CD324FB8-79C1-46AA-AFFD-E904F5DDCBD8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24" creationId="{2E515A78-6B86-4B39-92CE-1FC4FF8FC9DE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25" creationId="{EA38D167-4A7B-4FD9-B4ED-292F3D0A9E6B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26" creationId="{115F777A-8982-4B80-AD3C-6046FC751C90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32" creationId="{BF774217-63B8-4190-B836-11C17146DF5D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33" creationId="{F2192636-A0C7-4A05-9881-93461D57F60E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34" creationId="{8CC4BB10-4696-4C9D-BAFD-75654A5D0146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35" creationId="{2626A647-1CD0-42AD-A298-45904D853953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42" creationId="{EB51F796-7ECD-4992-8EC8-1E40ADD3B13C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45" creationId="{EA1E0435-26B8-4AD3-90D7-2F83D0C30C4C}"/>
          </ac:cxnSpMkLst>
        </pc:cxnChg>
        <pc:cxnChg chg="mod">
          <ac:chgData name="Judson Santiago" userId="ebb108da2f256286" providerId="LiveId" clId="{79A2C587-CC38-494F-9741-F793E4243BED}" dt="2021-09-01T03:35:22.393" v="21911" actId="478"/>
          <ac:cxnSpMkLst>
            <pc:docMk/>
            <pc:sldMk cId="2147686014" sldId="547"/>
            <ac:cxnSpMk id="148" creationId="{8BB1C7F9-D6FB-4226-B9DE-CC1DE4A30393}"/>
          </ac:cxnSpMkLst>
        </pc:cxnChg>
      </pc:sldChg>
      <pc:sldMasterChg chg="addSp delSp modSp mod">
        <pc:chgData name="Judson Santiago" userId="ebb108da2f256286" providerId="LiveId" clId="{79A2C587-CC38-494F-9741-F793E4243BED}" dt="2021-09-01T04:12:01.819" v="22544" actId="478"/>
        <pc:sldMasterMkLst>
          <pc:docMk/>
          <pc:sldMasterMk cId="3191364939" sldId="2147483687"/>
        </pc:sldMasterMkLst>
        <pc:spChg chg="mod">
          <ac:chgData name="Judson Santiago" userId="ebb108da2f256286" providerId="LiveId" clId="{79A2C587-CC38-494F-9741-F793E4243BED}" dt="2021-08-25T01:03:39.297" v="65"/>
          <ac:spMkLst>
            <pc:docMk/>
            <pc:sldMasterMk cId="3191364939" sldId="2147483687"/>
            <ac:spMk id="14" creationId="{8F297789-582F-49A9-8D7F-364D3BFDD9DD}"/>
          </ac:spMkLst>
        </pc:spChg>
        <pc:grpChg chg="add del mod">
          <ac:chgData name="Judson Santiago" userId="ebb108da2f256286" providerId="LiveId" clId="{79A2C587-CC38-494F-9741-F793E4243BED}" dt="2021-09-01T04:12:01.819" v="22544" actId="478"/>
          <ac:grpSpMkLst>
            <pc:docMk/>
            <pc:sldMasterMk cId="3191364939" sldId="2147483687"/>
            <ac:grpSpMk id="12" creationId="{DBDB6BD3-F400-4402-AA7F-E3F08C3E9C72}"/>
          </ac:grpSpMkLst>
        </pc:grpChg>
        <pc:picChg chg="mod">
          <ac:chgData name="Judson Santiago" userId="ebb108da2f256286" providerId="LiveId" clId="{79A2C587-CC38-494F-9741-F793E4243BED}" dt="2021-08-25T01:03:39.297" v="65"/>
          <ac:picMkLst>
            <pc:docMk/>
            <pc:sldMasterMk cId="3191364939" sldId="2147483687"/>
            <ac:picMk id="13" creationId="{B10806A2-07B4-4EEF-BA41-2AB22308254B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Na computação gráfica, as matrizes são usadas para descrever as transformações: escala, rotação e translação.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7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734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nosso interesse no determinante é unicamente porque ele fornece uma maneira de achar a inversa de uma matriz.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79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escola eu aprendi que você achava o determinante fazendo um laço.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743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gráficos 3D se trabalha primariamente com matrizes 4x4, não precisamos olhar os resultados para n&gt;4.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78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matriz adjunta vai nos permitir achar a inversa de uma matriz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73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nos concentrar nos tipos de ordem 4 porque eles são os mais utilizados para trabalhar com 3D. A razão de ser ordem 4 será vista na próxima aula.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576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projeto </a:t>
            </a:r>
            <a:r>
              <a:rPr lang="pt-BR" sz="1200" b="1" dirty="0" err="1">
                <a:solidFill>
                  <a:schemeClr val="bg1"/>
                </a:solidFill>
              </a:rPr>
              <a:t>DXMatrix</a:t>
            </a:r>
            <a:endParaRPr lang="pt-BR" sz="12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segundo argumento de </a:t>
            </a:r>
            <a:r>
              <a:rPr lang="pt-BR" dirty="0" err="1"/>
              <a:t>XMMatrixProduct</a:t>
            </a:r>
            <a:r>
              <a:rPr lang="pt-BR" dirty="0"/>
              <a:t> é um CXMMATRIX  e não um FXMMATRIX porque um XMMATRIX ocupa 4 </a:t>
            </a:r>
            <a:r>
              <a:rPr lang="pt-BR" dirty="0" err="1"/>
              <a:t>XMVECTORs</a:t>
            </a:r>
            <a:r>
              <a:rPr lang="pt-BR" dirty="0"/>
              <a:t>. A segunda matriz tem que ser passada na pilha porque há um limite de 6 vetores nos registradores SIMD.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Matrizes são usadas para descrever as transformações: escala, rotação e translação, e também a mudança de coordenadas.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8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Dimensão é a mesma coisa que ordem da matriz.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4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17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pensar nas linhas e colunas de uma matriz como vetores. Assim, a multiplicação é o produto interno de vetores.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3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Destaque para o fato da multiplicação não ser comutativa, AB é diferente de BA.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4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é hora de fazer um pequeno desvio para aprender algo que nos será útil na hora de combinar vetores e matrizes.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11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um exemplo de como uma combinação linear pode ser usada de forma interessante com vetores. O vetor u pode ser descrito por uma soma de vetores.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93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combinação linear será útil no futuro. </a:t>
            </a:r>
          </a:p>
          <a:p>
            <a:r>
              <a:rPr lang="pt-BR" dirty="0"/>
              <a:t>Observe que </a:t>
            </a:r>
            <a:r>
              <a:rPr lang="pt-BR" dirty="0" err="1"/>
              <a:t>uA</a:t>
            </a:r>
            <a:r>
              <a:rPr lang="pt-BR" dirty="0"/>
              <a:t> vai resultar em um vetor 1x3.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0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786A4545-D3BF-564D-A863-4D73FDA398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6656EE-CF69-044E-B94A-2814206D04D9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830671"/>
            <a:ext cx="9448800" cy="1825096"/>
          </a:xfrm>
        </p:spPr>
        <p:txBody>
          <a:bodyPr/>
          <a:lstStyle/>
          <a:p>
            <a:r>
              <a:rPr lang="pt-BR" dirty="0"/>
              <a:t>Álgebra Matricial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BC026-3999-4C4B-9A3D-E263DEC0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E0C343C-9E89-4429-9ED3-EE41351BD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Dadas </a:t>
                </a:r>
                <a:r>
                  <a:rPr lang="pt-BR" b="1" dirty="0"/>
                  <a:t>duas matrizes</a:t>
                </a:r>
                <a:r>
                  <a:rPr lang="pt-BR" dirty="0"/>
                  <a:t>, podemos </a:t>
                </a:r>
                <a:r>
                  <a:rPr lang="pt-BR" dirty="0">
                    <a:solidFill>
                      <a:schemeClr val="accent3"/>
                    </a:solidFill>
                  </a:rPr>
                  <a:t>definir</a:t>
                </a:r>
                <a:r>
                  <a:rPr lang="pt-BR" dirty="0"/>
                  <a:t> as seguintes </a:t>
                </a:r>
                <a:r>
                  <a:rPr lang="pt-BR" dirty="0">
                    <a:solidFill>
                      <a:schemeClr val="accent1"/>
                    </a:solidFill>
                  </a:rPr>
                  <a:t>operações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>
                    <a:solidFill>
                      <a:schemeClr val="accent2"/>
                    </a:solidFill>
                  </a:rPr>
                  <a:t>Subtração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pt-BR" dirty="0"/>
                  <a:t>A subtração é definida em termos da soma e da multiplicação por escalar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+ (−1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+ (−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E0C343C-9E89-4429-9ED3-EE41351BD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98189F7-A197-4275-9D08-77BCFA6F9516}"/>
                  </a:ext>
                </a:extLst>
              </p:cNvPr>
              <p:cNvSpPr txBox="1"/>
              <p:nvPr/>
            </p:nvSpPr>
            <p:spPr>
              <a:xfrm>
                <a:off x="1886447" y="4212200"/>
                <a:ext cx="1348959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98189F7-A197-4275-9D08-77BCFA6F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47" y="4212200"/>
                <a:ext cx="1348959" cy="49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EFC1265-B65E-4DB5-A191-58EA1CD481DE}"/>
                  </a:ext>
                </a:extLst>
              </p:cNvPr>
              <p:cNvSpPr txBox="1"/>
              <p:nvPr/>
            </p:nvSpPr>
            <p:spPr>
              <a:xfrm>
                <a:off x="3798694" y="4212199"/>
                <a:ext cx="135934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EFC1265-B65E-4DB5-A191-58EA1CD4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94" y="4212199"/>
                <a:ext cx="1359346" cy="492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6A0C829-E981-4E79-9766-6227A5BA75F4}"/>
                  </a:ext>
                </a:extLst>
              </p:cNvPr>
              <p:cNvSpPr txBox="1"/>
              <p:nvPr/>
            </p:nvSpPr>
            <p:spPr>
              <a:xfrm>
                <a:off x="5721328" y="4212198"/>
                <a:ext cx="1348831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6A0C829-E981-4E79-9766-6227A5BA7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28" y="4212198"/>
                <a:ext cx="1348831" cy="49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8723480-A311-4B2C-8E14-5A7A47F5D73B}"/>
                  </a:ext>
                </a:extLst>
              </p:cNvPr>
              <p:cNvSpPr txBox="1"/>
              <p:nvPr/>
            </p:nvSpPr>
            <p:spPr>
              <a:xfrm>
                <a:off x="7633448" y="4212197"/>
                <a:ext cx="190007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8723480-A311-4B2C-8E14-5A7A47F5D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448" y="4212197"/>
                <a:ext cx="1900072" cy="49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164DDAF-0FDE-4DA9-83EF-403CC5610B48}"/>
                  </a:ext>
                </a:extLst>
              </p:cNvPr>
              <p:cNvSpPr txBox="1"/>
              <p:nvPr/>
            </p:nvSpPr>
            <p:spPr>
              <a:xfrm>
                <a:off x="1886447" y="5172624"/>
                <a:ext cx="6276975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164DDAF-0FDE-4DA9-83EF-403CC561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47" y="5172624"/>
                <a:ext cx="6276975" cy="492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E1D1632-9205-406B-91EB-9A9C087B040D}"/>
                  </a:ext>
                </a:extLst>
              </p:cNvPr>
              <p:cNvSpPr txBox="1"/>
              <p:nvPr/>
            </p:nvSpPr>
            <p:spPr>
              <a:xfrm>
                <a:off x="8456215" y="5087920"/>
                <a:ext cx="2325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 não podem ser subtraídos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E1D1632-9205-406B-91EB-9A9C087B0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215" y="5087920"/>
                <a:ext cx="2325754" cy="646331"/>
              </a:xfrm>
              <a:prstGeom prst="rect">
                <a:avLst/>
              </a:prstGeom>
              <a:blipFill>
                <a:blip r:embed="rId8"/>
                <a:stretch>
                  <a:fillRect t="-5660" r="-104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77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3BFA8-2F82-4625-923F-0E79D450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3C8866-4DC7-45DF-AEC4-3A0176EEC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Como </a:t>
                </a:r>
                <a:r>
                  <a:rPr lang="pt-BR" b="1" dirty="0"/>
                  <a:t>adição e multiplicação</a:t>
                </a:r>
                <a:r>
                  <a:rPr lang="pt-BR" dirty="0"/>
                  <a:t> são </a:t>
                </a:r>
                <a:r>
                  <a:rPr lang="pt-BR" dirty="0">
                    <a:solidFill>
                      <a:schemeClr val="accent3"/>
                    </a:solidFill>
                  </a:rPr>
                  <a:t>feitas por elemento</a:t>
                </a:r>
                <a:r>
                  <a:rPr lang="pt-BR" dirty="0"/>
                  <a:t>, </a:t>
                </a:r>
                <a:br>
                  <a:rPr lang="pt-BR" dirty="0"/>
                </a:br>
                <a:r>
                  <a:rPr lang="pt-BR" dirty="0"/>
                  <a:t>as </a:t>
                </a:r>
                <a:r>
                  <a:rPr lang="pt-BR" dirty="0">
                    <a:solidFill>
                      <a:schemeClr val="accent1"/>
                    </a:solidFill>
                  </a:rPr>
                  <a:t>matrizes herdam </a:t>
                </a:r>
                <a:r>
                  <a:rPr lang="pt-BR" dirty="0"/>
                  <a:t>as seguintes </a:t>
                </a:r>
                <a:r>
                  <a:rPr lang="pt-BR" dirty="0">
                    <a:solidFill>
                      <a:schemeClr val="accent2"/>
                    </a:solidFill>
                  </a:rPr>
                  <a:t>propriedades</a:t>
                </a:r>
                <a:r>
                  <a:rPr lang="pt-BR" dirty="0"/>
                  <a:t> da adição </a:t>
                </a:r>
                <a:br>
                  <a:rPr lang="pt-BR" dirty="0"/>
                </a:br>
                <a:r>
                  <a:rPr lang="pt-BR" dirty="0"/>
                  <a:t>e multiplicação de números reais:</a:t>
                </a:r>
                <a:br>
                  <a:rPr lang="pt-BR" dirty="0"/>
                </a:br>
                <a:endParaRPr lang="pt-BR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		Comutatividade da adição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	Associatividade da adição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/>
                  <a:t>		Distributividade de escalar sobre matrizes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𝑠𝐴</m:t>
                    </m:r>
                  </m:oMath>
                </a14:m>
                <a:r>
                  <a:rPr lang="pt-BR" dirty="0"/>
                  <a:t>		Distributividade de matriz sobre escalares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3C8866-4DC7-45DF-AEC4-3A0176EEC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911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322C38-AE62-42C9-913E-34C4A4C62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Sendo </a:t>
                </a:r>
                <a:r>
                  <a:rPr lang="pt-BR" b="1" dirty="0"/>
                  <a:t>A</a:t>
                </a:r>
                <a:r>
                  <a:rPr lang="pt-BR" dirty="0"/>
                  <a:t> uma </a:t>
                </a:r>
                <a:r>
                  <a:rPr lang="pt-BR" b="1" dirty="0"/>
                  <a:t>matriz </a:t>
                </a:r>
                <a:r>
                  <a:rPr lang="pt-BR" b="1" i="1" dirty="0"/>
                  <a:t>m x n</a:t>
                </a:r>
                <a:r>
                  <a:rPr lang="pt-BR" dirty="0"/>
                  <a:t> e </a:t>
                </a:r>
                <a:r>
                  <a:rPr lang="pt-BR" b="1" dirty="0"/>
                  <a:t>B</a:t>
                </a:r>
                <a:r>
                  <a:rPr lang="pt-BR" dirty="0"/>
                  <a:t> uma </a:t>
                </a:r>
                <a:r>
                  <a:rPr lang="pt-BR" b="1" dirty="0"/>
                  <a:t>matriz </a:t>
                </a:r>
                <a:r>
                  <a:rPr lang="pt-BR" b="1" i="1" dirty="0"/>
                  <a:t>n x p</a:t>
                </a:r>
                <a:r>
                  <a:rPr lang="pt-BR" dirty="0"/>
                  <a:t>, </a:t>
                </a:r>
                <a:r>
                  <a:rPr lang="pt-BR" dirty="0">
                    <a:solidFill>
                      <a:schemeClr val="accent3"/>
                    </a:solidFill>
                  </a:rPr>
                  <a:t>o produto </a:t>
                </a:r>
                <a:r>
                  <a:rPr lang="pt-BR" b="1" dirty="0">
                    <a:solidFill>
                      <a:schemeClr val="accent3"/>
                    </a:solidFill>
                  </a:rPr>
                  <a:t>AB</a:t>
                </a:r>
                <a:r>
                  <a:rPr lang="pt-BR" dirty="0">
                    <a:solidFill>
                      <a:schemeClr val="accent3"/>
                    </a:solidFill>
                  </a:rPr>
                  <a:t> </a:t>
                </a:r>
                <a:r>
                  <a:rPr lang="pt-BR" dirty="0"/>
                  <a:t>é uma </a:t>
                </a:r>
                <a:br>
                  <a:rPr lang="pt-BR" dirty="0"/>
                </a:br>
                <a:r>
                  <a:rPr lang="pt-BR" dirty="0">
                    <a:solidFill>
                      <a:schemeClr val="accent1"/>
                    </a:solidFill>
                  </a:rPr>
                  <a:t>matriz </a:t>
                </a:r>
                <a:r>
                  <a:rPr lang="pt-BR" b="1" dirty="0">
                    <a:solidFill>
                      <a:schemeClr val="accent1"/>
                    </a:solidFill>
                  </a:rPr>
                  <a:t>C</a:t>
                </a:r>
                <a:r>
                  <a:rPr lang="pt-BR" dirty="0">
                    <a:solidFill>
                      <a:schemeClr val="accent1"/>
                    </a:solidFill>
                  </a:rPr>
                  <a:t> de dimensão </a:t>
                </a:r>
                <a:r>
                  <a:rPr lang="pt-BR" b="1" i="1" dirty="0">
                    <a:solidFill>
                      <a:schemeClr val="accent1"/>
                    </a:solidFill>
                  </a:rPr>
                  <a:t>m x p</a:t>
                </a:r>
                <a:r>
                  <a:rPr lang="pt-BR" dirty="0"/>
                  <a:t>, onde:</a:t>
                </a:r>
                <a:br>
                  <a:rPr lang="pt-BR" dirty="0"/>
                </a:br>
                <a:endParaRPr lang="pt-BR" b="1" i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pt-BR" dirty="0"/>
                  <a:t>O elemento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pt-BR" dirty="0"/>
                  <a:t> é dado pelo </a:t>
                </a:r>
                <a:br>
                  <a:rPr lang="pt-BR" dirty="0"/>
                </a:br>
                <a:r>
                  <a:rPr lang="pt-BR" dirty="0">
                    <a:solidFill>
                      <a:schemeClr val="accent2"/>
                    </a:solidFill>
                  </a:rPr>
                  <a:t>produto escalar </a:t>
                </a:r>
                <a:r>
                  <a:rPr lang="pt-BR" dirty="0"/>
                  <a:t>entre:</a:t>
                </a:r>
              </a:p>
              <a:p>
                <a:pPr lvl="2"/>
                <a:r>
                  <a:rPr lang="pt-BR" dirty="0"/>
                  <a:t>O vetor linha i de A</a:t>
                </a:r>
              </a:p>
              <a:p>
                <a:pPr lvl="2"/>
                <a:r>
                  <a:rPr lang="pt-BR" dirty="0"/>
                  <a:t>O vetor coluna j de B</a:t>
                </a:r>
                <a:br>
                  <a:rPr lang="pt-BR" dirty="0"/>
                </a:br>
                <a:endParaRPr lang="pt-BR" dirty="0"/>
              </a:p>
              <a:p>
                <a:pPr lvl="1"/>
                <a:r>
                  <a:rPr lang="pt-BR" dirty="0"/>
                  <a:t>O número de colunas em A deve ser igual ao de linhas em B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322C38-AE62-42C9-913E-34C4A4C62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9536779A-5ED9-45A5-8D0C-608C63CA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BCB4061-B2DF-4555-BFDC-186772EDDBB2}"/>
              </a:ext>
            </a:extLst>
          </p:cNvPr>
          <p:cNvGrpSpPr/>
          <p:nvPr/>
        </p:nvGrpSpPr>
        <p:grpSpPr>
          <a:xfrm>
            <a:off x="5635069" y="2760560"/>
            <a:ext cx="5410881" cy="1899324"/>
            <a:chOff x="5635069" y="2760560"/>
            <a:chExt cx="5410881" cy="1899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50AC39BD-6EC7-4000-B268-B8673F7B820A}"/>
                    </a:ext>
                  </a:extLst>
                </p:cNvPr>
                <p:cNvSpPr txBox="1"/>
                <p:nvPr/>
              </p:nvSpPr>
              <p:spPr>
                <a:xfrm>
                  <a:off x="7142400" y="2760560"/>
                  <a:ext cx="166629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i="1" baseline="-25000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baseline="-25000" dirty="0"/>
                </a:p>
              </p:txBody>
            </p:sp>
          </mc:Choice>
          <mc:Fallback xmlns="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50AC39BD-6EC7-4000-B268-B8673F7B8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400" y="2760560"/>
                  <a:ext cx="1666290" cy="391646"/>
                </a:xfrm>
                <a:prstGeom prst="rect">
                  <a:avLst/>
                </a:prstGeom>
                <a:blipFill>
                  <a:blip r:embed="rId4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olchete Esquerdo 10">
              <a:extLst>
                <a:ext uri="{FF2B5EF4-FFF2-40B4-BE49-F238E27FC236}">
                  <a16:creationId xmlns:a16="http://schemas.microsoft.com/office/drawing/2014/main" id="{D9E707AE-07E1-417C-952E-324EB43B3519}"/>
                </a:ext>
              </a:extLst>
            </p:cNvPr>
            <p:cNvSpPr/>
            <p:nvPr/>
          </p:nvSpPr>
          <p:spPr>
            <a:xfrm>
              <a:off x="5635069" y="3429000"/>
              <a:ext cx="45719" cy="1129085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olchete Esquerdo 11">
              <a:extLst>
                <a:ext uri="{FF2B5EF4-FFF2-40B4-BE49-F238E27FC236}">
                  <a16:creationId xmlns:a16="http://schemas.microsoft.com/office/drawing/2014/main" id="{51129681-04E7-48C9-9973-8B288429B182}"/>
                </a:ext>
              </a:extLst>
            </p:cNvPr>
            <p:cNvSpPr/>
            <p:nvPr/>
          </p:nvSpPr>
          <p:spPr>
            <a:xfrm flipH="1">
              <a:off x="6709821" y="3429000"/>
              <a:ext cx="45719" cy="1129085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olchete Esquerdo 12">
              <a:extLst>
                <a:ext uri="{FF2B5EF4-FFF2-40B4-BE49-F238E27FC236}">
                  <a16:creationId xmlns:a16="http://schemas.microsoft.com/office/drawing/2014/main" id="{55A05B24-F696-4E6F-9BBC-A2D247BB0256}"/>
                </a:ext>
              </a:extLst>
            </p:cNvPr>
            <p:cNvSpPr/>
            <p:nvPr/>
          </p:nvSpPr>
          <p:spPr>
            <a:xfrm>
              <a:off x="7413515" y="3433325"/>
              <a:ext cx="45719" cy="1129085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olchete Esquerdo 13">
              <a:extLst>
                <a:ext uri="{FF2B5EF4-FFF2-40B4-BE49-F238E27FC236}">
                  <a16:creationId xmlns:a16="http://schemas.microsoft.com/office/drawing/2014/main" id="{5524FC6E-2630-4E98-9BB9-82E436BC4FC2}"/>
                </a:ext>
              </a:extLst>
            </p:cNvPr>
            <p:cNvSpPr/>
            <p:nvPr/>
          </p:nvSpPr>
          <p:spPr>
            <a:xfrm flipH="1">
              <a:off x="8488267" y="3433325"/>
              <a:ext cx="45719" cy="1129085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3191E79-78D5-4388-AF58-377D4E5DBB1C}"/>
                </a:ext>
              </a:extLst>
            </p:cNvPr>
            <p:cNvSpPr txBox="1"/>
            <p:nvPr/>
          </p:nvSpPr>
          <p:spPr>
            <a:xfrm>
              <a:off x="8804245" y="378084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17" name="Colchete Esquerdo 16">
              <a:extLst>
                <a:ext uri="{FF2B5EF4-FFF2-40B4-BE49-F238E27FC236}">
                  <a16:creationId xmlns:a16="http://schemas.microsoft.com/office/drawing/2014/main" id="{0C291C7D-75BC-48E5-8FF1-2E681208A575}"/>
                </a:ext>
              </a:extLst>
            </p:cNvPr>
            <p:cNvSpPr/>
            <p:nvPr/>
          </p:nvSpPr>
          <p:spPr>
            <a:xfrm>
              <a:off x="9354907" y="3462480"/>
              <a:ext cx="45719" cy="1129085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olchete Esquerdo 17">
              <a:extLst>
                <a:ext uri="{FF2B5EF4-FFF2-40B4-BE49-F238E27FC236}">
                  <a16:creationId xmlns:a16="http://schemas.microsoft.com/office/drawing/2014/main" id="{CC160BCA-DFED-41E6-9D33-6412C423D803}"/>
                </a:ext>
              </a:extLst>
            </p:cNvPr>
            <p:cNvSpPr/>
            <p:nvPr/>
          </p:nvSpPr>
          <p:spPr>
            <a:xfrm flipH="1">
              <a:off x="10429659" y="3462480"/>
              <a:ext cx="45719" cy="1129085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6C675D98-D6EA-4851-9FBE-C9FB67CAA918}"/>
                    </a:ext>
                  </a:extLst>
                </p:cNvPr>
                <p:cNvSpPr/>
                <p:nvPr/>
              </p:nvSpPr>
              <p:spPr>
                <a:xfrm>
                  <a:off x="5703096" y="3502236"/>
                  <a:ext cx="1000787" cy="278609"/>
                </a:xfrm>
                <a:prstGeom prst="round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bIns="3600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sz="1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pt-BR" sz="1400" baseline="-25000" dirty="0"/>
                    <a:t>*</a:t>
                  </a:r>
                </a:p>
              </p:txBody>
            </p:sp>
          </mc:Choice>
          <mc:Fallback xmlns=""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6C675D98-D6EA-4851-9FBE-C9FB67CAA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096" y="3502236"/>
                  <a:ext cx="1000787" cy="278609"/>
                </a:xfrm>
                <a:prstGeom prst="roundRect">
                  <a:avLst/>
                </a:prstGeom>
                <a:blipFill>
                  <a:blip r:embed="rId5"/>
                  <a:stretch>
                    <a:fillRect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C2AECAAF-F9EB-411B-A8E4-08904C70B242}"/>
                    </a:ext>
                  </a:extLst>
                </p:cNvPr>
                <p:cNvSpPr/>
                <p:nvPr/>
              </p:nvSpPr>
              <p:spPr>
                <a:xfrm>
                  <a:off x="7466332" y="3502235"/>
                  <a:ext cx="305075" cy="1010130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t-B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pt-B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sz="1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C2AECAAF-F9EB-411B-A8E4-08904C70B2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332" y="3502235"/>
                  <a:ext cx="305075" cy="1010130"/>
                </a:xfrm>
                <a:prstGeom prst="roundRect">
                  <a:avLst/>
                </a:prstGeom>
                <a:blipFill>
                  <a:blip r:embed="rId6"/>
                  <a:stretch>
                    <a:fillRect l="-10000" r="-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1FF2F969-CF59-4EA1-8D2C-74D37CE1E7A7}"/>
                </a:ext>
              </a:extLst>
            </p:cNvPr>
            <p:cNvSpPr/>
            <p:nvPr/>
          </p:nvSpPr>
          <p:spPr>
            <a:xfrm>
              <a:off x="5703095" y="3867995"/>
              <a:ext cx="1000787" cy="278609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5FFD2C15-AA80-4E19-83E9-194F724E40DD}"/>
                </a:ext>
              </a:extLst>
            </p:cNvPr>
            <p:cNvSpPr/>
            <p:nvPr/>
          </p:nvSpPr>
          <p:spPr>
            <a:xfrm>
              <a:off x="5696715" y="4233755"/>
              <a:ext cx="1000787" cy="278609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4697AB3-3715-447C-A748-C2B21D324D74}"/>
                </a:ext>
              </a:extLst>
            </p:cNvPr>
            <p:cNvSpPr/>
            <p:nvPr/>
          </p:nvSpPr>
          <p:spPr>
            <a:xfrm>
              <a:off x="7823008" y="3499250"/>
              <a:ext cx="305075" cy="1010131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endParaRPr lang="pt-BR" sz="600" baseline="-25000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F5191C85-D702-4C48-B110-3FB16BDCD3B3}"/>
                </a:ext>
              </a:extLst>
            </p:cNvPr>
            <p:cNvSpPr/>
            <p:nvPr/>
          </p:nvSpPr>
          <p:spPr>
            <a:xfrm>
              <a:off x="8176094" y="3499250"/>
              <a:ext cx="305075" cy="1010131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endParaRPr lang="pt-BR" sz="6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DC02F06C-A6C2-4C3E-A51B-25C48609E604}"/>
                    </a:ext>
                  </a:extLst>
                </p:cNvPr>
                <p:cNvSpPr/>
                <p:nvPr/>
              </p:nvSpPr>
              <p:spPr>
                <a:xfrm>
                  <a:off x="9409081" y="3512696"/>
                  <a:ext cx="305075" cy="278609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14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sz="1400" baseline="-25000" dirty="0"/>
                </a:p>
              </p:txBody>
            </p:sp>
          </mc:Choice>
          <mc:Fallback xmlns=""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DC02F06C-A6C2-4C3E-A51B-25C48609E6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9081" y="3512696"/>
                  <a:ext cx="305075" cy="278609"/>
                </a:xfrm>
                <a:prstGeom prst="roundRect">
                  <a:avLst/>
                </a:prstGeom>
                <a:blipFill>
                  <a:blip r:embed="rId7"/>
                  <a:stretch>
                    <a:fillRect l="-9804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1F0FE546-1A3E-46A0-95A0-E24B20F30B02}"/>
                </a:ext>
              </a:extLst>
            </p:cNvPr>
            <p:cNvSpPr/>
            <p:nvPr/>
          </p:nvSpPr>
          <p:spPr>
            <a:xfrm>
              <a:off x="9756895" y="3512695"/>
              <a:ext cx="305075" cy="278609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24A8189B-A9B5-4D42-B56D-6C94544B4F65}"/>
                </a:ext>
              </a:extLst>
            </p:cNvPr>
            <p:cNvSpPr/>
            <p:nvPr/>
          </p:nvSpPr>
          <p:spPr>
            <a:xfrm>
              <a:off x="10104710" y="3512695"/>
              <a:ext cx="305075" cy="278609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78E8730-9585-48F2-9991-65EC1422F082}"/>
                </a:ext>
              </a:extLst>
            </p:cNvPr>
            <p:cNvSpPr/>
            <p:nvPr/>
          </p:nvSpPr>
          <p:spPr>
            <a:xfrm>
              <a:off x="9756895" y="3859884"/>
              <a:ext cx="305075" cy="278609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FBD734A8-31D0-4701-8FC2-5F37A86B1EAE}"/>
                </a:ext>
              </a:extLst>
            </p:cNvPr>
            <p:cNvSpPr/>
            <p:nvPr/>
          </p:nvSpPr>
          <p:spPr>
            <a:xfrm>
              <a:off x="10104710" y="3863699"/>
              <a:ext cx="305075" cy="278609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DF233C1E-2698-4D0A-86F1-02A48A2F7070}"/>
                </a:ext>
              </a:extLst>
            </p:cNvPr>
            <p:cNvSpPr/>
            <p:nvPr/>
          </p:nvSpPr>
          <p:spPr>
            <a:xfrm>
              <a:off x="9409081" y="3859884"/>
              <a:ext cx="305075" cy="278609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8BCCF591-343B-4344-88EC-4EA13EA56C89}"/>
                </a:ext>
              </a:extLst>
            </p:cNvPr>
            <p:cNvSpPr/>
            <p:nvPr/>
          </p:nvSpPr>
          <p:spPr>
            <a:xfrm>
              <a:off x="9756895" y="4229264"/>
              <a:ext cx="305075" cy="278609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E5F92AC-9B5E-435D-893E-1490B78B22F1}"/>
                </a:ext>
              </a:extLst>
            </p:cNvPr>
            <p:cNvSpPr/>
            <p:nvPr/>
          </p:nvSpPr>
          <p:spPr>
            <a:xfrm>
              <a:off x="10104710" y="4229264"/>
              <a:ext cx="305075" cy="278609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10FA0957-9782-429E-A018-3F6593A4735A}"/>
                </a:ext>
              </a:extLst>
            </p:cNvPr>
            <p:cNvSpPr/>
            <p:nvPr/>
          </p:nvSpPr>
          <p:spPr>
            <a:xfrm>
              <a:off x="9409081" y="4229264"/>
              <a:ext cx="305075" cy="278609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aseline="-25000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335C3E4-3D46-4A7C-B15A-B5860DF046A1}"/>
                </a:ext>
              </a:extLst>
            </p:cNvPr>
            <p:cNvSpPr txBox="1"/>
            <p:nvPr/>
          </p:nvSpPr>
          <p:spPr>
            <a:xfrm>
              <a:off x="6724408" y="4382885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/>
                <a:t>m x n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780813B-0C0E-44B1-8FC9-073ED48D847B}"/>
                </a:ext>
              </a:extLst>
            </p:cNvPr>
            <p:cNvSpPr txBox="1"/>
            <p:nvPr/>
          </p:nvSpPr>
          <p:spPr>
            <a:xfrm>
              <a:off x="8508386" y="438288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/>
                <a:t>n x p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0D9F594-494F-4E58-A392-14AB4618DD72}"/>
                </a:ext>
              </a:extLst>
            </p:cNvPr>
            <p:cNvSpPr txBox="1"/>
            <p:nvPr/>
          </p:nvSpPr>
          <p:spPr>
            <a:xfrm>
              <a:off x="10452518" y="4382885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/>
                <a:t>m x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793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768FA846-D2F7-4DB7-A88D-FFD992CA020E}"/>
              </a:ext>
            </a:extLst>
          </p:cNvPr>
          <p:cNvSpPr/>
          <p:nvPr/>
        </p:nvSpPr>
        <p:spPr>
          <a:xfrm>
            <a:off x="3030885" y="3332609"/>
            <a:ext cx="199744" cy="19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77FC0C7-2D5E-4BCE-B249-28AA884C8D2C}"/>
              </a:ext>
            </a:extLst>
          </p:cNvPr>
          <p:cNvCxnSpPr>
            <a:cxnSpLocks/>
            <a:stCxn id="21" idx="4"/>
            <a:endCxn id="24" idx="4"/>
          </p:cNvCxnSpPr>
          <p:nvPr/>
        </p:nvCxnSpPr>
        <p:spPr>
          <a:xfrm rot="16200000" flipH="1">
            <a:off x="4612103" y="2051007"/>
            <a:ext cx="81181" cy="3043872"/>
          </a:xfrm>
          <a:prstGeom prst="bentConnector3">
            <a:avLst>
              <a:gd name="adj1" fmla="val 959471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C1200968-437E-46D8-983F-E653EEE859A5}"/>
              </a:ext>
            </a:extLst>
          </p:cNvPr>
          <p:cNvSpPr/>
          <p:nvPr/>
        </p:nvSpPr>
        <p:spPr>
          <a:xfrm>
            <a:off x="6074757" y="3413790"/>
            <a:ext cx="199744" cy="19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E01D353-844F-4FC8-B896-D2D1AED35C36}"/>
              </a:ext>
            </a:extLst>
          </p:cNvPr>
          <p:cNvSpPr/>
          <p:nvPr/>
        </p:nvSpPr>
        <p:spPr>
          <a:xfrm>
            <a:off x="2099144" y="2953910"/>
            <a:ext cx="588395" cy="22661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7636499-CDC6-491E-A0FE-DE8BFF19D189}"/>
              </a:ext>
            </a:extLst>
          </p:cNvPr>
          <p:cNvSpPr/>
          <p:nvPr/>
        </p:nvSpPr>
        <p:spPr>
          <a:xfrm>
            <a:off x="5116754" y="2838616"/>
            <a:ext cx="298084" cy="71970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36779A-5ED9-45A5-8D0C-608C63CA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22C38-AE62-42C9-913E-34C4A4C6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</a:t>
            </a:r>
            <a:r>
              <a:rPr lang="pt-BR" dirty="0"/>
              <a:t>: sejam </a:t>
            </a:r>
            <a:r>
              <a:rPr lang="pt-BR" dirty="0">
                <a:solidFill>
                  <a:schemeClr val="accent3"/>
                </a:solidFill>
              </a:rPr>
              <a:t>A e B duas matrizes</a:t>
            </a:r>
            <a:r>
              <a:rPr lang="pt-BR" dirty="0"/>
              <a:t>, </a:t>
            </a:r>
            <a:r>
              <a:rPr lang="pt-BR" dirty="0">
                <a:solidFill>
                  <a:schemeClr val="accent1"/>
                </a:solidFill>
              </a:rPr>
              <a:t>ache o produto AB</a:t>
            </a:r>
            <a:endParaRPr lang="pt-BR" b="1" i="1" dirty="0">
              <a:solidFill>
                <a:schemeClr val="accent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AE6DDA-2EA1-4412-8AEB-3E7537CFED12}"/>
              </a:ext>
            </a:extLst>
          </p:cNvPr>
          <p:cNvSpPr txBox="1"/>
          <p:nvPr/>
        </p:nvSpPr>
        <p:spPr>
          <a:xfrm>
            <a:off x="2121009" y="4473495"/>
            <a:ext cx="5118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produto não é definido porque os </a:t>
            </a:r>
            <a:r>
              <a:rPr lang="pt-BR" dirty="0">
                <a:solidFill>
                  <a:schemeClr val="accent3"/>
                </a:solidFill>
              </a:rPr>
              <a:t>vetores linha em A </a:t>
            </a:r>
            <a:r>
              <a:rPr lang="pt-BR" dirty="0"/>
              <a:t>tem dimensão 2 e os </a:t>
            </a:r>
            <a:r>
              <a:rPr lang="pt-BR" dirty="0">
                <a:solidFill>
                  <a:schemeClr val="accent1"/>
                </a:solidFill>
              </a:rPr>
              <a:t>vetores coluna em B</a:t>
            </a:r>
            <a:r>
              <a:rPr lang="pt-BR" dirty="0"/>
              <a:t> tem dimensão 3.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D6C30AE-3E02-4361-B19B-B1CD62ECF95B}"/>
              </a:ext>
            </a:extLst>
          </p:cNvPr>
          <p:cNvSpPr txBox="1"/>
          <p:nvPr/>
        </p:nvSpPr>
        <p:spPr>
          <a:xfrm>
            <a:off x="2756705" y="32813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2 x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648D7D9-044D-4DCD-9ED4-7FFB18F8B469}"/>
              </a:ext>
            </a:extLst>
          </p:cNvPr>
          <p:cNvSpPr txBox="1"/>
          <p:nvPr/>
        </p:nvSpPr>
        <p:spPr>
          <a:xfrm>
            <a:off x="6044148" y="337118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3 x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9A498A1-EBAB-441B-9AD9-26CC18EA33BD}"/>
                  </a:ext>
                </a:extLst>
              </p:cNvPr>
              <p:cNvSpPr txBox="1"/>
              <p:nvPr/>
            </p:nvSpPr>
            <p:spPr>
              <a:xfrm>
                <a:off x="4525627" y="2817076"/>
                <a:ext cx="154170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9A498A1-EBAB-441B-9AD9-26CC18EA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27" y="2817076"/>
                <a:ext cx="154170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9B7D88A-647A-4E68-AA63-AEA49E8F01BE}"/>
                  </a:ext>
                </a:extLst>
              </p:cNvPr>
              <p:cNvSpPr txBox="1"/>
              <p:nvPr/>
            </p:nvSpPr>
            <p:spPr>
              <a:xfrm>
                <a:off x="1457076" y="2936886"/>
                <a:ext cx="1348959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9B7D88A-647A-4E68-AA63-AEA49E8F0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76" y="2936886"/>
                <a:ext cx="1348959" cy="492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77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6779A-5ED9-45A5-8D0C-608C63CA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22C38-AE62-42C9-913E-34C4A4C6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</a:t>
            </a:r>
            <a:r>
              <a:rPr lang="pt-BR" dirty="0"/>
              <a:t>: sejam </a:t>
            </a:r>
            <a:r>
              <a:rPr lang="pt-BR" dirty="0">
                <a:solidFill>
                  <a:schemeClr val="accent3"/>
                </a:solidFill>
              </a:rPr>
              <a:t>A e B duas matrizes</a:t>
            </a:r>
            <a:r>
              <a:rPr lang="pt-BR" dirty="0"/>
              <a:t>, </a:t>
            </a:r>
            <a:r>
              <a:rPr lang="pt-BR" dirty="0">
                <a:solidFill>
                  <a:schemeClr val="accent1"/>
                </a:solidFill>
              </a:rPr>
              <a:t>ache o produto AB</a:t>
            </a:r>
            <a:endParaRPr lang="pt-BR" b="1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9B7D88A-647A-4E68-AA63-AEA49E8F01BE}"/>
                  </a:ext>
                </a:extLst>
              </p:cNvPr>
              <p:cNvSpPr txBox="1"/>
              <p:nvPr/>
            </p:nvSpPr>
            <p:spPr>
              <a:xfrm>
                <a:off x="1457076" y="2936886"/>
                <a:ext cx="188115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9B7D88A-647A-4E68-AA63-AEA49E8F0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76" y="2936886"/>
                <a:ext cx="1881156" cy="49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9A498A1-EBAB-441B-9AD9-26CC18EA33BD}"/>
                  </a:ext>
                </a:extLst>
              </p:cNvPr>
              <p:cNvSpPr txBox="1"/>
              <p:nvPr/>
            </p:nvSpPr>
            <p:spPr>
              <a:xfrm>
                <a:off x="4525627" y="2817076"/>
                <a:ext cx="190077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9A498A1-EBAB-441B-9AD9-26CC18EA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27" y="2817076"/>
                <a:ext cx="1900777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FD6C30AE-3E02-4361-B19B-B1CD62ECF95B}"/>
              </a:ext>
            </a:extLst>
          </p:cNvPr>
          <p:cNvSpPr txBox="1"/>
          <p:nvPr/>
        </p:nvSpPr>
        <p:spPr>
          <a:xfrm>
            <a:off x="3277517" y="32905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2 x 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648D7D9-044D-4DCD-9ED4-7FFB18F8B469}"/>
              </a:ext>
            </a:extLst>
          </p:cNvPr>
          <p:cNvSpPr txBox="1"/>
          <p:nvPr/>
        </p:nvSpPr>
        <p:spPr>
          <a:xfrm>
            <a:off x="6393737" y="340980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3 x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00875C6-C277-4E87-AD92-AB6D83ED3379}"/>
                  </a:ext>
                </a:extLst>
              </p:cNvPr>
              <p:cNvSpPr txBox="1"/>
              <p:nvPr/>
            </p:nvSpPr>
            <p:spPr>
              <a:xfrm>
                <a:off x="1484905" y="4031674"/>
                <a:ext cx="345267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00875C6-C277-4E87-AD92-AB6D83ED3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05" y="4031674"/>
                <a:ext cx="3452675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2235B98-9A97-4B89-8151-665D7B18E6C1}"/>
                  </a:ext>
                </a:extLst>
              </p:cNvPr>
              <p:cNvSpPr txBox="1"/>
              <p:nvPr/>
            </p:nvSpPr>
            <p:spPr>
              <a:xfrm>
                <a:off x="1457075" y="5102986"/>
                <a:ext cx="9225474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−1,5,−4)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(2,0,−1)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(−1,5,−4)</m:t>
                                </m:r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(1,−2,2)</m:t>
                                </m:r>
                              </m:e>
                              <m:e>
                                <m: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(−1,5,−4)</m:t>
                                </m:r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(0,1,3)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(3,2,1)</m:t>
                                </m:r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2,0,−1)</m:t>
                                </m:r>
                              </m:e>
                              <m:e>
                                <m: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(3,2,1)</m:t>
                                </m:r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(1,−2,2)</m:t>
                                </m:r>
                              </m:e>
                              <m:e>
                                <m: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(3,2,1)</m:t>
                                </m:r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(0,1,3)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−19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2235B98-9A97-4B89-8151-665D7B18E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75" y="5102986"/>
                <a:ext cx="9225474" cy="5350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D0CDAAD-37B2-4D31-ADB6-6FA773856FA2}"/>
                  </a:ext>
                </a:extLst>
              </p:cNvPr>
              <p:cNvSpPr txBox="1"/>
              <p:nvPr/>
            </p:nvSpPr>
            <p:spPr>
              <a:xfrm>
                <a:off x="7613799" y="3436452"/>
                <a:ext cx="3202389" cy="925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Perceba que o produto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pt-BR" dirty="0"/>
                  <a:t> não é definido, ou seja,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D0CDAAD-37B2-4D31-ADB6-6FA773856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799" y="3436452"/>
                <a:ext cx="3202389" cy="925441"/>
              </a:xfrm>
              <a:prstGeom prst="rect">
                <a:avLst/>
              </a:prstGeom>
              <a:blipFill>
                <a:blip r:embed="rId7"/>
                <a:stretch>
                  <a:fillRect l="-1524" t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982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EDF5-6AB2-4835-B0B4-D1DE055F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E2FD22-CDDE-4578-A6A0-4699D558B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dirty="0"/>
                  <a:t>multiplicação de matrizes</a:t>
                </a:r>
                <a:r>
                  <a:rPr lang="pt-BR" dirty="0"/>
                  <a:t> possui algumas </a:t>
                </a:r>
                <a:r>
                  <a:rPr lang="pt-BR" dirty="0">
                    <a:solidFill>
                      <a:schemeClr val="accent3"/>
                    </a:solidFill>
                  </a:rPr>
                  <a:t>propriedades algébricas</a:t>
                </a:r>
                <a:r>
                  <a:rPr lang="pt-BR" dirty="0">
                    <a:solidFill>
                      <a:schemeClr val="accent1"/>
                    </a:solidFill>
                  </a:rPr>
                  <a:t> importantes</a:t>
                </a:r>
                <a:r>
                  <a:rPr lang="pt-BR" dirty="0"/>
                  <a:t> para a computação gráfica</a:t>
                </a:r>
              </a:p>
              <a:p>
                <a:endParaRPr lang="pt-BR" dirty="0">
                  <a:solidFill>
                    <a:schemeClr val="accent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pt-BR" dirty="0"/>
                  <a:t>		Distributividade sobre adição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pt-BR" dirty="0"/>
                  <a:t>		Distributividade sobre adição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			Associatividade da multiplicação</a:t>
                </a:r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A última propriedade nos diz que </a:t>
                </a:r>
                <a:r>
                  <a:rPr lang="pt-BR" dirty="0">
                    <a:solidFill>
                      <a:schemeClr val="accent2"/>
                    </a:solidFill>
                  </a:rPr>
                  <a:t>é possível escolher a ordem </a:t>
                </a:r>
                <a:r>
                  <a:rPr lang="pt-BR" dirty="0"/>
                  <a:t>em que </a:t>
                </a:r>
                <a:br>
                  <a:rPr lang="pt-BR" dirty="0"/>
                </a:br>
                <a:r>
                  <a:rPr lang="pt-BR" dirty="0"/>
                  <a:t>realizamos uma </a:t>
                </a:r>
                <a:r>
                  <a:rPr lang="pt-BR" dirty="0">
                    <a:solidFill>
                      <a:schemeClr val="accent2"/>
                    </a:solidFill>
                  </a:rPr>
                  <a:t>série de multiplicações</a:t>
                </a:r>
                <a:r>
                  <a:rPr lang="pt-BR" dirty="0"/>
                  <a:t>, mas sem esquecer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pt-B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E2FD22-CDDE-4578-A6A0-4699D558B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020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80340-E216-4CF8-B3AC-36826A9F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Combinação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B5301-D5E6-40DD-87FB-544CA9C0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b="1" dirty="0"/>
              <a:t>combinação linear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/>
                </a:solidFill>
              </a:rPr>
              <a:t>expressão</a:t>
            </a:r>
            <a:r>
              <a:rPr lang="pt-BR" dirty="0"/>
              <a:t> construída a partir de um </a:t>
            </a:r>
            <a:r>
              <a:rPr lang="pt-BR" dirty="0">
                <a:solidFill>
                  <a:schemeClr val="accent1"/>
                </a:solidFill>
              </a:rPr>
              <a:t>conjunto de termos</a:t>
            </a:r>
            <a:r>
              <a:rPr lang="pt-BR" dirty="0"/>
              <a:t>, multiplicando cada termo por </a:t>
            </a:r>
            <a:r>
              <a:rPr lang="pt-BR" dirty="0">
                <a:solidFill>
                  <a:schemeClr val="accent2"/>
                </a:solidFill>
              </a:rPr>
              <a:t>uma constante</a:t>
            </a:r>
          </a:p>
          <a:p>
            <a:pPr lvl="1"/>
            <a:r>
              <a:rPr lang="pt-BR" dirty="0"/>
              <a:t>Uma combinação linear de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dirty="0"/>
              <a:t>,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pt-BR" dirty="0"/>
              <a:t> 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pt-BR" dirty="0"/>
              <a:t> seria qualquer expressão </a:t>
            </a:r>
            <a:br>
              <a:rPr lang="pt-BR" dirty="0"/>
            </a:br>
            <a:r>
              <a:rPr lang="pt-BR" dirty="0"/>
              <a:t>da forma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pt-BR" dirty="0"/>
              <a:t>, onde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dirty="0"/>
              <a:t> são constantes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combinação afim</a:t>
            </a:r>
            <a:r>
              <a:rPr lang="pt-BR" dirty="0"/>
              <a:t> é uma restrição</a:t>
            </a:r>
            <a:br>
              <a:rPr lang="pt-BR" dirty="0"/>
            </a:br>
            <a:r>
              <a:rPr lang="pt-BR" dirty="0"/>
              <a:t>da combinação linear, obtida quando</a:t>
            </a:r>
            <a:br>
              <a:rPr lang="pt-BR" dirty="0"/>
            </a:br>
            <a:r>
              <a:rPr lang="pt-BR" dirty="0"/>
              <a:t>a soma das constantes é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7EC858-6E21-4DFC-9525-C450130F7EF4}"/>
              </a:ext>
            </a:extLst>
          </p:cNvPr>
          <p:cNvSpPr txBox="1"/>
          <p:nvPr/>
        </p:nvSpPr>
        <p:spPr>
          <a:xfrm>
            <a:off x="1411357" y="366234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y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67D56A-0480-4248-A0A2-986BA12E8B3C}"/>
              </a:ext>
            </a:extLst>
          </p:cNvPr>
          <p:cNvSpPr txBox="1"/>
          <p:nvPr/>
        </p:nvSpPr>
        <p:spPr>
          <a:xfrm>
            <a:off x="1407949" y="5242319"/>
            <a:ext cx="3477296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-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789D2F3-3387-4B83-8AE4-0ADCB602358C}"/>
              </a:ext>
            </a:extLst>
          </p:cNvPr>
          <p:cNvGrpSpPr/>
          <p:nvPr/>
        </p:nvGrpSpPr>
        <p:grpSpPr>
          <a:xfrm>
            <a:off x="7176215" y="3578213"/>
            <a:ext cx="2701410" cy="2288381"/>
            <a:chOff x="4544760" y="2548519"/>
            <a:chExt cx="2701410" cy="2288381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BE7F1820-21DB-4C5F-8072-B8A1406E2D8D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V="1">
              <a:off x="5012121" y="3060774"/>
              <a:ext cx="1148472" cy="1099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97890E9-57B3-4C98-84F6-74CD4AED89EF}"/>
                </a:ext>
              </a:extLst>
            </p:cNvPr>
            <p:cNvSpPr/>
            <p:nvPr/>
          </p:nvSpPr>
          <p:spPr>
            <a:xfrm rot="20379789" flipV="1">
              <a:off x="4958138" y="415661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CB38FA2-9288-44EE-99F2-B039C6089500}"/>
                </a:ext>
              </a:extLst>
            </p:cNvPr>
            <p:cNvSpPr/>
            <p:nvPr/>
          </p:nvSpPr>
          <p:spPr>
            <a:xfrm rot="20379789" flipV="1">
              <a:off x="6140164" y="2997279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606BFE5-AFD4-42A5-957E-E2611CF0AE68}"/>
                </a:ext>
              </a:extLst>
            </p:cNvPr>
            <p:cNvSpPr txBox="1"/>
            <p:nvPr/>
          </p:nvSpPr>
          <p:spPr>
            <a:xfrm>
              <a:off x="4544760" y="420196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029EA49-FC9D-4183-AF35-642BA302354A}"/>
                </a:ext>
              </a:extLst>
            </p:cNvPr>
            <p:cNvSpPr txBox="1"/>
            <p:nvPr/>
          </p:nvSpPr>
          <p:spPr>
            <a:xfrm>
              <a:off x="5991621" y="2548519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6E120167-9B8A-4866-853A-3C37E1B93E6B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>
              <a:off x="5031503" y="4212789"/>
              <a:ext cx="1710115" cy="263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FB4BBD7-E153-4627-A216-FC2BC11862A2}"/>
                </a:ext>
              </a:extLst>
            </p:cNvPr>
            <p:cNvCxnSpPr>
              <a:cxnSpLocks/>
              <a:stCxn id="9" idx="0"/>
              <a:endCxn id="14" idx="4"/>
            </p:cNvCxnSpPr>
            <p:nvPr/>
          </p:nvCxnSpPr>
          <p:spPr>
            <a:xfrm>
              <a:off x="6192157" y="3073690"/>
              <a:ext cx="561308" cy="1380571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E2A626C-1A7C-4F92-836F-2BA09C849F27}"/>
                </a:ext>
              </a:extLst>
            </p:cNvPr>
            <p:cNvSpPr/>
            <p:nvPr/>
          </p:nvSpPr>
          <p:spPr>
            <a:xfrm rot="20379789" flipV="1">
              <a:off x="6728882" y="4451803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8966F76-D9D1-42C9-8957-68D05D43CE58}"/>
                </a:ext>
              </a:extLst>
            </p:cNvPr>
            <p:cNvSpPr txBox="1"/>
            <p:nvPr/>
          </p:nvSpPr>
          <p:spPr>
            <a:xfrm>
              <a:off x="6845098" y="446756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A82250B-D5A2-4C75-A7EC-1E59744CFA62}"/>
                </a:ext>
              </a:extLst>
            </p:cNvPr>
            <p:cNvSpPr txBox="1"/>
            <p:nvPr/>
          </p:nvSpPr>
          <p:spPr>
            <a:xfrm>
              <a:off x="6010831" y="384345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0B95225-F5D7-4BBC-AA9A-43E0B729AF5A}"/>
                </a:ext>
              </a:extLst>
            </p:cNvPr>
            <p:cNvCxnSpPr>
              <a:cxnSpLocks/>
            </p:cNvCxnSpPr>
            <p:nvPr/>
          </p:nvCxnSpPr>
          <p:spPr>
            <a:xfrm>
              <a:off x="5247771" y="3946303"/>
              <a:ext cx="728119" cy="10433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933CB47-EB79-4488-820F-8F01D2E6B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254" y="4057821"/>
              <a:ext cx="269367" cy="23983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9CAF829-F41C-418B-AD6C-DBCF56434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228" y="3923083"/>
              <a:ext cx="269367" cy="23983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6CD94C5-C44C-438A-9B3E-CF445E8D9A13}"/>
                </a:ext>
              </a:extLst>
            </p:cNvPr>
            <p:cNvCxnSpPr>
              <a:cxnSpLocks/>
            </p:cNvCxnSpPr>
            <p:nvPr/>
          </p:nvCxnSpPr>
          <p:spPr>
            <a:xfrm>
              <a:off x="4973163" y="4260776"/>
              <a:ext cx="728119" cy="10433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1AB6619-F02B-4E7B-986D-02EA3381B25C}"/>
                </a:ext>
              </a:extLst>
            </p:cNvPr>
            <p:cNvGrpSpPr/>
            <p:nvPr/>
          </p:nvGrpSpPr>
          <p:grpSpPr>
            <a:xfrm rot="499228">
              <a:off x="5694741" y="4444187"/>
              <a:ext cx="902811" cy="338554"/>
              <a:chOff x="5295114" y="4506387"/>
              <a:chExt cx="902811" cy="338554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C00CF48E-4F09-4C42-A8A9-B30C15A99D65}"/>
                  </a:ext>
                </a:extLst>
              </p:cNvPr>
              <p:cNvSpPr txBox="1"/>
              <p:nvPr/>
            </p:nvSpPr>
            <p:spPr>
              <a:xfrm>
                <a:off x="5295114" y="4506387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048070EB-FD14-47B4-9188-9FD6A21ADB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3094" y="4547064"/>
                <a:ext cx="611440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5EFB0BB-F7CF-4C87-B061-FCFFFFB03FEC}"/>
                </a:ext>
              </a:extLst>
            </p:cNvPr>
            <p:cNvGrpSpPr/>
            <p:nvPr/>
          </p:nvGrpSpPr>
          <p:grpSpPr>
            <a:xfrm rot="18981307">
              <a:off x="5153770" y="3128737"/>
              <a:ext cx="902811" cy="338554"/>
              <a:chOff x="5295114" y="4506387"/>
              <a:chExt cx="902811" cy="338554"/>
            </a:xfrm>
          </p:grpSpPr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9BBD4D8-786F-41A0-A2A4-6654F50B4176}"/>
                  </a:ext>
                </a:extLst>
              </p:cNvPr>
              <p:cNvSpPr txBox="1"/>
              <p:nvPr/>
            </p:nvSpPr>
            <p:spPr>
              <a:xfrm>
                <a:off x="5295114" y="4506387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  <p:cxnSp>
            <p:nvCxnSpPr>
              <p:cNvPr id="27" name="Conector de Seta Reta 26">
                <a:extLst>
                  <a:ext uri="{FF2B5EF4-FFF2-40B4-BE49-F238E27FC236}">
                    <a16:creationId xmlns:a16="http://schemas.microsoft.com/office/drawing/2014/main" id="{175BBB60-3A3A-4739-AA20-DE76560FE6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3094" y="4547064"/>
                <a:ext cx="611440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58F8BF4-2C24-4D7D-A7FC-5E953566AE62}"/>
                </a:ext>
              </a:extLst>
            </p:cNvPr>
            <p:cNvSpPr txBox="1"/>
            <p:nvPr/>
          </p:nvSpPr>
          <p:spPr>
            <a:xfrm>
              <a:off x="4652060" y="3780214"/>
              <a:ext cx="41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sz="1600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43D7430-3904-4912-943E-282742CE135F}"/>
                </a:ext>
              </a:extLst>
            </p:cNvPr>
            <p:cNvSpPr txBox="1"/>
            <p:nvPr/>
          </p:nvSpPr>
          <p:spPr>
            <a:xfrm>
              <a:off x="5074338" y="4257688"/>
              <a:ext cx="41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sz="1600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AE675D8-BBDC-4FB0-9548-1E7DFC29EDEB}"/>
                </a:ext>
              </a:extLst>
            </p:cNvPr>
            <p:cNvSpPr/>
            <p:nvPr/>
          </p:nvSpPr>
          <p:spPr>
            <a:xfrm rot="20379789" flipV="1">
              <a:off x="5954684" y="4013965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84681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8ADA1-26F4-4C39-ADE2-60D730A6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Combinação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703D2-BFFB-4E13-9C7D-CD9AAC29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considere os vetores 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=(1,0,0)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=(0,1,0)</a:t>
            </a:r>
            <a:r>
              <a:rPr lang="pt-BR" dirty="0"/>
              <a:t> e 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=(0,0,1)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</a:rPr>
              <a:t>Qualquer vetor pode ser descrito</a:t>
            </a:r>
            <a:r>
              <a:rPr lang="pt-BR" dirty="0"/>
              <a:t> como uma </a:t>
            </a:r>
            <a:r>
              <a:rPr lang="pt-BR" dirty="0">
                <a:solidFill>
                  <a:schemeClr val="accent1"/>
                </a:solidFill>
              </a:rPr>
              <a:t>combinação linear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/>
              <a:t> e 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3</a:t>
            </a:r>
            <a:r>
              <a:rPr lang="pt-BR" dirty="0"/>
              <a:t>.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F821AF2-E681-405D-B8F8-E68873D20CD7}"/>
              </a:ext>
            </a:extLst>
          </p:cNvPr>
          <p:cNvGrpSpPr/>
          <p:nvPr/>
        </p:nvGrpSpPr>
        <p:grpSpPr>
          <a:xfrm>
            <a:off x="6815895" y="3257104"/>
            <a:ext cx="3705013" cy="2408607"/>
            <a:chOff x="6815895" y="3257104"/>
            <a:chExt cx="3705013" cy="2408607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7982756-A94D-4BAF-8E1D-AA75F1195EEE}"/>
                </a:ext>
              </a:extLst>
            </p:cNvPr>
            <p:cNvSpPr txBox="1"/>
            <p:nvPr/>
          </p:nvSpPr>
          <p:spPr>
            <a:xfrm>
              <a:off x="9404232" y="513021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B83E730-E529-4BB9-905D-1164E1BF31E6}"/>
                </a:ext>
              </a:extLst>
            </p:cNvPr>
            <p:cNvSpPr txBox="1"/>
            <p:nvPr/>
          </p:nvSpPr>
          <p:spPr>
            <a:xfrm>
              <a:off x="7069642" y="3257104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927FBB3F-840E-473A-9D88-B2593C8C3764}"/>
                </a:ext>
              </a:extLst>
            </p:cNvPr>
            <p:cNvCxnSpPr>
              <a:cxnSpLocks/>
            </p:cNvCxnSpPr>
            <p:nvPr/>
          </p:nvCxnSpPr>
          <p:spPr>
            <a:xfrm>
              <a:off x="6914258" y="5321438"/>
              <a:ext cx="2479055" cy="845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E32A49BE-EB39-4D88-A47A-89271BB3C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8585" y="3650414"/>
              <a:ext cx="0" cy="197529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04068C33-9917-4E12-8D87-506A25A11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0507" y="4432979"/>
              <a:ext cx="978221" cy="112494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C1E8FA1-1EFE-4EF4-B152-81F512FD1232}"/>
                </a:ext>
              </a:extLst>
            </p:cNvPr>
            <p:cNvSpPr txBox="1"/>
            <p:nvPr/>
          </p:nvSpPr>
          <p:spPr>
            <a:xfrm>
              <a:off x="7876338" y="418560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4" name="Conector reto 23">
              <a:extLst>
                <a:ext uri="{FF2B5EF4-FFF2-40B4-BE49-F238E27FC236}">
                  <a16:creationId xmlns:a16="http://schemas.microsoft.com/office/drawing/2014/main" id="{DCBB1512-5802-46C2-B156-5C05F521C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3851" y="3958191"/>
              <a:ext cx="0" cy="79424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2899585-6676-4B07-9B85-C5B87C4AE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329" y="4733107"/>
              <a:ext cx="525375" cy="59854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7CEE8F-350A-4C88-90BA-F0C936D1D245}"/>
                </a:ext>
              </a:extLst>
            </p:cNvPr>
            <p:cNvSpPr/>
            <p:nvPr/>
          </p:nvSpPr>
          <p:spPr>
            <a:xfrm>
              <a:off x="8275433" y="5357934"/>
              <a:ext cx="3497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400" baseline="-25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1</a:t>
              </a:r>
              <a:endParaRPr lang="pt-BR" sz="1400" baseline="-25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557BD68-C0E1-4454-8561-79F789CFCDC6}"/>
                </a:ext>
              </a:extLst>
            </p:cNvPr>
            <p:cNvSpPr/>
            <p:nvPr/>
          </p:nvSpPr>
          <p:spPr>
            <a:xfrm>
              <a:off x="6815895" y="4354615"/>
              <a:ext cx="3497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400" baseline="-25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2</a:t>
              </a:r>
              <a:endParaRPr lang="pt-BR" sz="1400" baseline="-25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C9CBFC-280B-4198-B296-10F7ECADA4ED}"/>
                </a:ext>
              </a:extLst>
            </p:cNvPr>
            <p:cNvSpPr/>
            <p:nvPr/>
          </p:nvSpPr>
          <p:spPr>
            <a:xfrm>
              <a:off x="8981704" y="3650414"/>
              <a:ext cx="15392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400" dirty="0">
                  <a:latin typeface="Consolas" panose="020B0609020204030204" pitchFamily="49" charset="0"/>
                  <a:ea typeface="Cambria Math" panose="02040503050406030204" pitchFamily="18" charset="0"/>
                </a:rPr>
                <a:t> = 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400" baseline="-25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1</a:t>
              </a:r>
              <a:r>
                <a:rPr lang="pt-BR" sz="1400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400" baseline="-25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2</a:t>
              </a:r>
              <a:r>
                <a:rPr lang="pt-BR" sz="1400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400" baseline="-25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3</a:t>
              </a:r>
              <a:r>
                <a:rPr lang="pt-BR" sz="1400" dirty="0">
                  <a:latin typeface="Consolas" panose="020B0609020204030204" pitchFamily="49" charset="0"/>
                  <a:ea typeface="Cambria Math" panose="02040503050406030204" pitchFamily="18" charset="0"/>
                </a:rPr>
                <a:t>)</a:t>
              </a:r>
              <a:endParaRPr lang="pt-BR" sz="1400" dirty="0"/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12616E7B-DF9A-4540-BE92-9D228979EF35}"/>
                </a:ext>
              </a:extLst>
            </p:cNvPr>
            <p:cNvCxnSpPr>
              <a:cxnSpLocks/>
            </p:cNvCxnSpPr>
            <p:nvPr/>
          </p:nvCxnSpPr>
          <p:spPr>
            <a:xfrm>
              <a:off x="7679806" y="4750486"/>
              <a:ext cx="1282018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43F0151-5095-47EB-86A5-84C74BFAAF27}"/>
                </a:ext>
              </a:extLst>
            </p:cNvPr>
            <p:cNvCxnSpPr>
              <a:cxnSpLocks/>
            </p:cNvCxnSpPr>
            <p:nvPr/>
          </p:nvCxnSpPr>
          <p:spPr>
            <a:xfrm>
              <a:off x="7688991" y="3962994"/>
              <a:ext cx="1282018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23">
              <a:extLst>
                <a:ext uri="{FF2B5EF4-FFF2-40B4-BE49-F238E27FC236}">
                  <a16:creationId xmlns:a16="http://schemas.microsoft.com/office/drawing/2014/main" id="{980145DE-D15D-49E0-A6F6-660D9AD94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991" y="3946627"/>
              <a:ext cx="0" cy="79424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6B11A7D-4A57-47A0-A1E2-3733671C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816" y="3940910"/>
              <a:ext cx="525375" cy="59854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BAA765C1-A4F7-46DE-A93A-B5FE6631DDBE}"/>
                </a:ext>
              </a:extLst>
            </p:cNvPr>
            <p:cNvSpPr/>
            <p:nvPr/>
          </p:nvSpPr>
          <p:spPr>
            <a:xfrm>
              <a:off x="7412625" y="4508503"/>
              <a:ext cx="31290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100" baseline="-25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3</a:t>
              </a:r>
              <a:endParaRPr lang="pt-BR" sz="1100" baseline="-25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6F02294-4BF4-4673-9A45-93029D6CAB2B}"/>
              </a:ext>
            </a:extLst>
          </p:cNvPr>
          <p:cNvSpPr txBox="1"/>
          <p:nvPr/>
        </p:nvSpPr>
        <p:spPr>
          <a:xfrm>
            <a:off x="1411049" y="4373049"/>
            <a:ext cx="47904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,0,0) + (0,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,0) + (0,0,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Consolas" panose="020B0609020204030204" pitchFamily="49" charset="0"/>
              </a:rPr>
              <a:t> 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(1,0,0)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(0,1,0)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(0,0,1)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3</a:t>
            </a:r>
            <a:endParaRPr lang="pt-BR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D157A9E-96ED-432B-AAA6-9CF6A7FDFD06}"/>
              </a:ext>
            </a:extLst>
          </p:cNvPr>
          <p:cNvSpPr txBox="1"/>
          <p:nvPr/>
        </p:nvSpPr>
        <p:spPr>
          <a:xfrm>
            <a:off x="1411049" y="3589560"/>
            <a:ext cx="479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Pegando um vetor arbitrário 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dirty="0"/>
              <a:t> pode-se escrever: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34AD886-7ED5-442B-9C9B-79AE8D0C210B}"/>
              </a:ext>
            </a:extLst>
          </p:cNvPr>
          <p:cNvGrpSpPr/>
          <p:nvPr/>
        </p:nvGrpSpPr>
        <p:grpSpPr>
          <a:xfrm>
            <a:off x="7187816" y="3969617"/>
            <a:ext cx="1782150" cy="1352706"/>
            <a:chOff x="7187816" y="3969617"/>
            <a:chExt cx="1782150" cy="1352706"/>
          </a:xfrm>
        </p:grpSpPr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96B8D480-C92E-4CB8-B83D-CD8F277AE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2348" y="3969617"/>
              <a:ext cx="477618" cy="609788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B623710A-96B4-419C-841A-6442BB9329C1}"/>
                </a:ext>
              </a:extLst>
            </p:cNvPr>
            <p:cNvCxnSpPr>
              <a:cxnSpLocks/>
            </p:cNvCxnSpPr>
            <p:nvPr/>
          </p:nvCxnSpPr>
          <p:spPr>
            <a:xfrm>
              <a:off x="7187816" y="5322323"/>
              <a:ext cx="1310936" cy="0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D1DC26C7-5506-4DFA-8E63-5044A993D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904" y="4571481"/>
              <a:ext cx="7431" cy="746678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5F0EDEC-BA11-48B4-9590-2C74CB4829D1}"/>
              </a:ext>
            </a:extLst>
          </p:cNvPr>
          <p:cNvGrpSpPr/>
          <p:nvPr/>
        </p:nvGrpSpPr>
        <p:grpSpPr>
          <a:xfrm>
            <a:off x="6813003" y="4796568"/>
            <a:ext cx="984614" cy="826088"/>
            <a:chOff x="6813003" y="4796568"/>
            <a:chExt cx="984614" cy="826088"/>
          </a:xfrm>
        </p:grpSpPr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B5E5E-79DB-4EBD-BD9F-4919CA02B8A1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85" y="5321441"/>
              <a:ext cx="609032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D41F8EDA-91D3-4B34-AE97-5F6EDAFE1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8584" y="4796568"/>
              <a:ext cx="0" cy="52374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0B5D3EA-08A0-4A91-B26A-853DA4A46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8584" y="4885901"/>
              <a:ext cx="387856" cy="43441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24642A8-2BB1-41C4-9680-0D0325FB883B}"/>
                </a:ext>
              </a:extLst>
            </p:cNvPr>
            <p:cNvSpPr/>
            <p:nvPr/>
          </p:nvSpPr>
          <p:spPr>
            <a:xfrm>
              <a:off x="6813003" y="4882074"/>
              <a:ext cx="3497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sz="1400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2</a:t>
              </a:r>
              <a:endParaRPr lang="pt-BR" sz="1400" baseline="-25000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0BA86E6-7379-4A1F-A100-E2AB7FEACF0D}"/>
                </a:ext>
              </a:extLst>
            </p:cNvPr>
            <p:cNvSpPr/>
            <p:nvPr/>
          </p:nvSpPr>
          <p:spPr>
            <a:xfrm>
              <a:off x="7175457" y="4806111"/>
              <a:ext cx="31290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sz="1100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3</a:t>
              </a:r>
              <a:endParaRPr lang="pt-BR" sz="1100" baseline="-25000" dirty="0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171C4237-90AC-4FE7-AF60-59957640320C}"/>
                </a:ext>
              </a:extLst>
            </p:cNvPr>
            <p:cNvSpPr/>
            <p:nvPr/>
          </p:nvSpPr>
          <p:spPr>
            <a:xfrm>
              <a:off x="7363415" y="5314879"/>
              <a:ext cx="3497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sz="1400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1</a:t>
              </a:r>
              <a:endParaRPr lang="pt-BR" sz="1400" baseline="-25000" dirty="0"/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AFC6043-1AA3-44D8-B3F1-FAB595BDE5ED}"/>
              </a:ext>
            </a:extLst>
          </p:cNvPr>
          <p:cNvCxnSpPr>
            <a:cxnSpLocks/>
          </p:cNvCxnSpPr>
          <p:nvPr/>
        </p:nvCxnSpPr>
        <p:spPr>
          <a:xfrm flipV="1">
            <a:off x="7188585" y="3961470"/>
            <a:ext cx="1781381" cy="1365075"/>
          </a:xfrm>
          <a:prstGeom prst="straightConnector1">
            <a:avLst/>
          </a:prstGeom>
          <a:ln w="28575">
            <a:solidFill>
              <a:schemeClr val="accent3"/>
            </a:solidFill>
            <a:tailEnd type="stealth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51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4FE50-E604-4F83-B027-203570DF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5EBC61-768C-4148-928D-C54F97D0F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Considere a </a:t>
                </a:r>
                <a:r>
                  <a:rPr lang="pt-BR" dirty="0">
                    <a:solidFill>
                      <a:schemeClr val="accent3"/>
                    </a:solidFill>
                  </a:rPr>
                  <a:t>multiplicação</a:t>
                </a:r>
                <a:r>
                  <a:rPr lang="pt-BR" dirty="0"/>
                  <a:t> de </a:t>
                </a:r>
                <a:r>
                  <a:rPr lang="pt-BR" dirty="0">
                    <a:solidFill>
                      <a:schemeClr val="accent1"/>
                    </a:solidFill>
                  </a:rPr>
                  <a:t>um vetor </a:t>
                </a:r>
                <a:r>
                  <a:rPr lang="pt-BR" dirty="0"/>
                  <a:t>por </a:t>
                </a:r>
                <a:r>
                  <a:rPr lang="pt-BR" dirty="0">
                    <a:solidFill>
                      <a:schemeClr val="accent2"/>
                    </a:solidFill>
                  </a:rPr>
                  <a:t>uma matriz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𝑢𝐴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dirty="0"/>
                  <a:t>combinação linear</a:t>
                </a:r>
                <a:r>
                  <a:rPr lang="pt-BR" dirty="0"/>
                  <a:t> dos vetores linha da matriz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</a:t>
                </a:r>
                <a:br>
                  <a:rPr lang="pt-BR" dirty="0"/>
                </a:br>
                <a:r>
                  <a:rPr lang="pt-BR" dirty="0"/>
                  <a:t>com os coeficientes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dados pelo vetor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5EBC61-768C-4148-928D-C54F97D0F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ADCCE36-88B9-4BBD-899A-24F6117EA70B}"/>
                  </a:ext>
                </a:extLst>
              </p:cNvPr>
              <p:cNvSpPr txBox="1"/>
              <p:nvPr/>
            </p:nvSpPr>
            <p:spPr>
              <a:xfrm>
                <a:off x="1612127" y="3575453"/>
                <a:ext cx="1559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ADCCE36-88B9-4BBD-899A-24F6117EA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27" y="3575453"/>
                <a:ext cx="1559338" cy="276999"/>
              </a:xfrm>
              <a:prstGeom prst="rect">
                <a:avLst/>
              </a:prstGeom>
              <a:blipFill>
                <a:blip r:embed="rId4"/>
                <a:stretch>
                  <a:fillRect l="-1563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BB2EC5-92BA-40BE-98AB-0073E905889A}"/>
                  </a:ext>
                </a:extLst>
              </p:cNvPr>
              <p:cNvSpPr txBox="1"/>
              <p:nvPr/>
            </p:nvSpPr>
            <p:spPr>
              <a:xfrm>
                <a:off x="4137994" y="3273769"/>
                <a:ext cx="234500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BB2EC5-92BA-40BE-98AB-0073E9058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94" y="3273769"/>
                <a:ext cx="2345001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4B18127-4A42-4661-BBB9-B6B66FF00078}"/>
                  </a:ext>
                </a:extLst>
              </p:cNvPr>
              <p:cNvSpPr txBox="1"/>
              <p:nvPr/>
            </p:nvSpPr>
            <p:spPr>
              <a:xfrm>
                <a:off x="7368878" y="3273767"/>
                <a:ext cx="339195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4B18127-4A42-4661-BBB9-B6B66FF0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878" y="3273767"/>
                <a:ext cx="3391954" cy="8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4A759A-9E4F-48F5-BB8E-4DE0A7EE8EF2}"/>
                  </a:ext>
                </a:extLst>
              </p:cNvPr>
              <p:cNvSpPr txBox="1"/>
              <p:nvPr/>
            </p:nvSpPr>
            <p:spPr>
              <a:xfrm>
                <a:off x="1568726" y="4313545"/>
                <a:ext cx="9730409" cy="170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𝑢𝐴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</a:rPr>
                  <a:t> = [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xA</a:t>
                </a:r>
                <a:r>
                  <a:rPr lang="pt-BR" baseline="-25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11</a:t>
                </a:r>
                <a:r>
                  <a:rPr lang="pt-BR" dirty="0">
                    <a:latin typeface="Consolas" panose="020B0609020204030204" pitchFamily="49" charset="0"/>
                  </a:rPr>
                  <a:t>+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yA</a:t>
                </a:r>
                <a:r>
                  <a:rPr lang="pt-BR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21</a:t>
                </a:r>
                <a:r>
                  <a:rPr lang="pt-BR" dirty="0">
                    <a:latin typeface="Consolas" panose="020B0609020204030204" pitchFamily="49" charset="0"/>
                  </a:rPr>
                  <a:t>+</a:t>
                </a:r>
                <a:r>
                  <a:rPr lang="pt-BR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zA</a:t>
                </a:r>
                <a:r>
                  <a:rPr lang="pt-BR" baseline="-25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31</a:t>
                </a:r>
                <a:r>
                  <a:rPr lang="pt-BR" dirty="0">
                    <a:latin typeface="Consolas" panose="020B0609020204030204" pitchFamily="49" charset="0"/>
                  </a:rPr>
                  <a:t>, 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xA</a:t>
                </a:r>
                <a:r>
                  <a:rPr lang="pt-BR" baseline="-25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12</a:t>
                </a:r>
                <a:r>
                  <a:rPr lang="pt-BR" dirty="0">
                    <a:latin typeface="Consolas" panose="020B0609020204030204" pitchFamily="49" charset="0"/>
                  </a:rPr>
                  <a:t>+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yA</a:t>
                </a:r>
                <a:r>
                  <a:rPr lang="pt-BR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22</a:t>
                </a:r>
                <a:r>
                  <a:rPr lang="pt-BR" dirty="0">
                    <a:latin typeface="Consolas" panose="020B0609020204030204" pitchFamily="49" charset="0"/>
                  </a:rPr>
                  <a:t>+</a:t>
                </a:r>
                <a:r>
                  <a:rPr lang="pt-BR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zA</a:t>
                </a:r>
                <a:r>
                  <a:rPr lang="pt-BR" baseline="-25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32</a:t>
                </a:r>
                <a:r>
                  <a:rPr lang="pt-BR" dirty="0">
                    <a:latin typeface="Consolas" panose="020B0609020204030204" pitchFamily="49" charset="0"/>
                  </a:rPr>
                  <a:t>, 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xA</a:t>
                </a:r>
                <a:r>
                  <a:rPr lang="pt-BR" baseline="-25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13</a:t>
                </a:r>
                <a:r>
                  <a:rPr lang="pt-BR" dirty="0">
                    <a:latin typeface="Consolas" panose="020B0609020204030204" pitchFamily="49" charset="0"/>
                  </a:rPr>
                  <a:t>+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yA</a:t>
                </a:r>
                <a:r>
                  <a:rPr lang="pt-BR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23</a:t>
                </a:r>
                <a:r>
                  <a:rPr lang="pt-BR" dirty="0">
                    <a:latin typeface="Consolas" panose="020B0609020204030204" pitchFamily="49" charset="0"/>
                  </a:rPr>
                  <a:t>+</a:t>
                </a:r>
                <a:r>
                  <a:rPr lang="pt-BR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zA</a:t>
                </a:r>
                <a:r>
                  <a:rPr lang="pt-BR" baseline="-25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33</a:t>
                </a:r>
                <a:r>
                  <a:rPr lang="pt-BR" dirty="0">
                    <a:latin typeface="Consolas" panose="020B0609020204030204" pitchFamily="49" charset="0"/>
                  </a:rPr>
                  <a:t>]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𝑢𝐴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</a:rPr>
                  <a:t> = [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xA</a:t>
                </a:r>
                <a:r>
                  <a:rPr lang="pt-BR" baseline="-25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11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 xA</a:t>
                </a:r>
                <a:r>
                  <a:rPr lang="pt-BR" baseline="-25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12 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xA</a:t>
                </a:r>
                <a:r>
                  <a:rPr lang="pt-BR" baseline="-25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13</a:t>
                </a:r>
                <a:r>
                  <a:rPr lang="pt-BR" dirty="0">
                    <a:latin typeface="Consolas" panose="020B0609020204030204" pitchFamily="49" charset="0"/>
                  </a:rPr>
                  <a:t>] + [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yA</a:t>
                </a:r>
                <a:r>
                  <a:rPr lang="pt-BR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21</a:t>
                </a:r>
                <a:r>
                  <a:rPr lang="pt-BR" dirty="0">
                    <a:latin typeface="Consolas" panose="020B0609020204030204" pitchFamily="49" charset="0"/>
                  </a:rPr>
                  <a:t> 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yA</a:t>
                </a:r>
                <a:r>
                  <a:rPr lang="pt-BR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22</a:t>
                </a:r>
                <a:r>
                  <a:rPr lang="pt-BR" baseline="-25000" dirty="0">
                    <a:latin typeface="Consolas" panose="020B0609020204030204" pitchFamily="49" charset="0"/>
                  </a:rPr>
                  <a:t> 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yA</a:t>
                </a:r>
                <a:r>
                  <a:rPr lang="pt-BR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23</a:t>
                </a:r>
                <a:r>
                  <a:rPr lang="pt-BR" dirty="0">
                    <a:latin typeface="Consolas" panose="020B0609020204030204" pitchFamily="49" charset="0"/>
                  </a:rPr>
                  <a:t>] + [</a:t>
                </a:r>
                <a:r>
                  <a:rPr lang="pt-BR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zA</a:t>
                </a:r>
                <a:r>
                  <a:rPr lang="pt-BR" baseline="-25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31</a:t>
                </a:r>
                <a:r>
                  <a:rPr lang="pt-BR" dirty="0">
                    <a:latin typeface="Consolas" panose="020B0609020204030204" pitchFamily="49" charset="0"/>
                  </a:rPr>
                  <a:t> </a:t>
                </a:r>
                <a:r>
                  <a:rPr lang="pt-BR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zA</a:t>
                </a:r>
                <a:r>
                  <a:rPr lang="pt-BR" baseline="-25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32</a:t>
                </a:r>
                <a:r>
                  <a:rPr lang="pt-BR" dirty="0">
                    <a:latin typeface="Consolas" panose="020B0609020204030204" pitchFamily="49" charset="0"/>
                  </a:rPr>
                  <a:t> </a:t>
                </a:r>
                <a:r>
                  <a:rPr lang="pt-BR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zA</a:t>
                </a:r>
                <a:r>
                  <a:rPr lang="pt-BR" baseline="-25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33</a:t>
                </a:r>
                <a:r>
                  <a:rPr lang="pt-BR" dirty="0">
                    <a:latin typeface="Consolas" panose="020B0609020204030204" pitchFamily="49" charset="0"/>
                  </a:rPr>
                  <a:t>]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𝑢𝐴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</a:rPr>
                  <a:t> = x[A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11</a:t>
                </a:r>
                <a:r>
                  <a:rPr lang="pt-BR" dirty="0">
                    <a:latin typeface="Consolas" panose="020B0609020204030204" pitchFamily="49" charset="0"/>
                  </a:rPr>
                  <a:t> 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12 </a:t>
                </a:r>
                <a:r>
                  <a:rPr lang="pt-BR" dirty="0">
                    <a:latin typeface="Consolas" panose="020B0609020204030204" pitchFamily="49" charset="0"/>
                  </a:rPr>
                  <a:t>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13</a:t>
                </a:r>
                <a:r>
                  <a:rPr lang="pt-BR" dirty="0">
                    <a:latin typeface="Consolas" panose="020B0609020204030204" pitchFamily="49" charset="0"/>
                  </a:rPr>
                  <a:t>] + y[A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21</a:t>
                </a:r>
                <a:r>
                  <a:rPr lang="pt-BR" dirty="0">
                    <a:latin typeface="Consolas" panose="020B0609020204030204" pitchFamily="49" charset="0"/>
                  </a:rPr>
                  <a:t> 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22 </a:t>
                </a:r>
                <a:r>
                  <a:rPr lang="pt-BR" dirty="0">
                    <a:latin typeface="Consolas" panose="020B0609020204030204" pitchFamily="49" charset="0"/>
                  </a:rPr>
                  <a:t>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23</a:t>
                </a:r>
                <a:r>
                  <a:rPr lang="pt-BR" dirty="0">
                    <a:latin typeface="Consolas" panose="020B0609020204030204" pitchFamily="49" charset="0"/>
                  </a:rPr>
                  <a:t>] + z[A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31</a:t>
                </a:r>
                <a:r>
                  <a:rPr lang="pt-BR" dirty="0">
                    <a:latin typeface="Consolas" panose="020B0609020204030204" pitchFamily="49" charset="0"/>
                  </a:rPr>
                  <a:t> 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32</a:t>
                </a:r>
                <a:r>
                  <a:rPr lang="pt-BR" dirty="0">
                    <a:latin typeface="Consolas" panose="020B0609020204030204" pitchFamily="49" charset="0"/>
                  </a:rPr>
                  <a:t> 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33</a:t>
                </a:r>
                <a:r>
                  <a:rPr lang="pt-BR" dirty="0">
                    <a:latin typeface="Consolas" panose="020B0609020204030204" pitchFamily="49" charset="0"/>
                  </a:rPr>
                  <a:t>]</a:t>
                </a:r>
                <a:br>
                  <a:rPr lang="pt-BR" dirty="0">
                    <a:latin typeface="Consolas" panose="020B0609020204030204" pitchFamily="49" charset="0"/>
                  </a:rPr>
                </a:b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𝑢𝐴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</a:rPr>
                  <a:t> = 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pt-BR" dirty="0">
                    <a:latin typeface="Consolas" panose="020B0609020204030204" pitchFamily="49" charset="0"/>
                  </a:rPr>
                  <a:t>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1*</a:t>
                </a:r>
                <a:r>
                  <a:rPr lang="pt-BR" dirty="0">
                    <a:latin typeface="Consolas" panose="020B0609020204030204" pitchFamily="49" charset="0"/>
                  </a:rPr>
                  <a:t> + 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pt-BR" dirty="0">
                    <a:latin typeface="Consolas" panose="020B0609020204030204" pitchFamily="49" charset="0"/>
                  </a:rPr>
                  <a:t>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2*</a:t>
                </a:r>
                <a:r>
                  <a:rPr lang="pt-BR" dirty="0">
                    <a:latin typeface="Consolas" panose="020B0609020204030204" pitchFamily="49" charset="0"/>
                  </a:rPr>
                  <a:t> + 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pt-BR" dirty="0">
                    <a:latin typeface="Consolas" panose="020B0609020204030204" pitchFamily="49" charset="0"/>
                  </a:rPr>
                  <a:t>A</a:t>
                </a:r>
                <a:r>
                  <a:rPr lang="pt-BR" baseline="-25000" dirty="0">
                    <a:latin typeface="Consolas" panose="020B0609020204030204" pitchFamily="49" charset="0"/>
                  </a:rPr>
                  <a:t>3*</a:t>
                </a:r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4A759A-9E4F-48F5-BB8E-4DE0A7EE8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26" y="4313545"/>
                <a:ext cx="9730409" cy="1708160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080367E4-A572-48FF-9BC6-B1B12384C3AB}"/>
              </a:ext>
            </a:extLst>
          </p:cNvPr>
          <p:cNvSpPr txBox="1"/>
          <p:nvPr/>
        </p:nvSpPr>
        <p:spPr>
          <a:xfrm>
            <a:off x="3073462" y="373486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1 x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CEA850-BAAC-48C9-98F2-4EE5E5ECDE9B}"/>
              </a:ext>
            </a:extLst>
          </p:cNvPr>
          <p:cNvSpPr txBox="1"/>
          <p:nvPr/>
        </p:nvSpPr>
        <p:spPr>
          <a:xfrm>
            <a:off x="6391034" y="401185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3 x 3</a:t>
            </a:r>
          </a:p>
        </p:txBody>
      </p:sp>
    </p:spTree>
    <p:extLst>
      <p:ext uri="{BB962C8B-B14F-4D97-AF65-F5344CB8AC3E}">
        <p14:creationId xmlns:p14="http://schemas.microsoft.com/office/powerpoint/2010/main" val="2726088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15200-29FE-4FDD-BC36-2A1A1B0C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Transposta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48031-D935-4940-A4F2-67C97170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transposta de uma matriz</a:t>
            </a:r>
            <a:r>
              <a:rPr lang="pt-BR" dirty="0"/>
              <a:t> é obtida trocando suas </a:t>
            </a:r>
            <a:r>
              <a:rPr lang="pt-BR" dirty="0">
                <a:solidFill>
                  <a:schemeClr val="accent3"/>
                </a:solidFill>
              </a:rPr>
              <a:t>linhas</a:t>
            </a:r>
            <a:r>
              <a:rPr lang="pt-BR" dirty="0"/>
              <a:t> pelas </a:t>
            </a:r>
            <a:r>
              <a:rPr lang="pt-BR" dirty="0">
                <a:solidFill>
                  <a:schemeClr val="accent1"/>
                </a:solidFill>
              </a:rPr>
              <a:t>colunas</a:t>
            </a:r>
          </a:p>
          <a:p>
            <a:pPr lvl="1"/>
            <a:r>
              <a:rPr lang="pt-BR" dirty="0"/>
              <a:t>Uma </a:t>
            </a:r>
            <a:r>
              <a:rPr lang="pt-BR" b="1" dirty="0"/>
              <a:t>matriz m x n</a:t>
            </a:r>
            <a:r>
              <a:rPr lang="pt-BR" dirty="0"/>
              <a:t> produz uma transposta de </a:t>
            </a:r>
            <a:r>
              <a:rPr lang="pt-BR" dirty="0">
                <a:solidFill>
                  <a:schemeClr val="accent2"/>
                </a:solidFill>
              </a:rPr>
              <a:t>dimensões n x m</a:t>
            </a:r>
          </a:p>
          <a:p>
            <a:pPr lvl="1"/>
            <a:r>
              <a:rPr lang="pt-BR" dirty="0"/>
              <a:t>Denota-se por </a:t>
            </a:r>
            <a:r>
              <a:rPr lang="pt-BR" dirty="0">
                <a:solidFill>
                  <a:schemeClr val="accent2"/>
                </a:solidFill>
              </a:rPr>
              <a:t>M</a:t>
            </a:r>
            <a:r>
              <a:rPr lang="pt-BR" baseline="30000" dirty="0">
                <a:solidFill>
                  <a:schemeClr val="accent2"/>
                </a:solidFill>
              </a:rPr>
              <a:t>T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a matriz </a:t>
            </a:r>
            <a:r>
              <a:rPr lang="pt-BR" dirty="0">
                <a:solidFill>
                  <a:schemeClr val="accent2"/>
                </a:solidFill>
              </a:rPr>
              <a:t>transposta de M</a:t>
            </a:r>
            <a:endParaRPr lang="pt-BR" baseline="30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7E9AA99-BE6B-4262-9C1C-2682A13D1152}"/>
                  </a:ext>
                </a:extLst>
              </p:cNvPr>
              <p:cNvSpPr txBox="1"/>
              <p:nvPr/>
            </p:nvSpPr>
            <p:spPr>
              <a:xfrm>
                <a:off x="1529963" y="3855248"/>
                <a:ext cx="193245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7E9AA99-BE6B-4262-9C1C-2682A13D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963" y="3855248"/>
                <a:ext cx="1932452" cy="492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792379D-FE17-40FB-B2F7-0E72DA8A5EE2}"/>
                  </a:ext>
                </a:extLst>
              </p:cNvPr>
              <p:cNvSpPr txBox="1"/>
              <p:nvPr/>
            </p:nvSpPr>
            <p:spPr>
              <a:xfrm>
                <a:off x="3974692" y="3661541"/>
                <a:ext cx="163608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792379D-FE17-40FB-B2F7-0E72DA8A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92" y="3661541"/>
                <a:ext cx="1636089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6AAB06-A266-4A9A-B90B-E65D3D3747B8}"/>
                  </a:ext>
                </a:extLst>
              </p:cNvPr>
              <p:cNvSpPr txBox="1"/>
              <p:nvPr/>
            </p:nvSpPr>
            <p:spPr>
              <a:xfrm>
                <a:off x="6123058" y="3591489"/>
                <a:ext cx="88755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6AAB06-A266-4A9A-B90B-E65D3D3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58" y="3591489"/>
                <a:ext cx="887551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284729A-872D-4140-9BC9-F7B4EEA032F5}"/>
                  </a:ext>
                </a:extLst>
              </p:cNvPr>
              <p:cNvSpPr txBox="1"/>
              <p:nvPr/>
            </p:nvSpPr>
            <p:spPr>
              <a:xfrm>
                <a:off x="1529963" y="4992845"/>
                <a:ext cx="169693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284729A-872D-4140-9BC9-F7B4EEA03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963" y="4992845"/>
                <a:ext cx="1696939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6C6923A-57AA-4297-8AA0-0CD59A328CFA}"/>
                  </a:ext>
                </a:extLst>
              </p:cNvPr>
              <p:cNvSpPr txBox="1"/>
              <p:nvPr/>
            </p:nvSpPr>
            <p:spPr>
              <a:xfrm>
                <a:off x="3974692" y="4918948"/>
                <a:ext cx="183011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6C6923A-57AA-4297-8AA0-0CD59A3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92" y="4918948"/>
                <a:ext cx="1830116" cy="8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A2E08DA-A37B-4D21-A6C9-8254156C467A}"/>
                  </a:ext>
                </a:extLst>
              </p:cNvPr>
              <p:cNvSpPr txBox="1"/>
              <p:nvPr/>
            </p:nvSpPr>
            <p:spPr>
              <a:xfrm>
                <a:off x="6123058" y="5220631"/>
                <a:ext cx="2054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solidFill>
                                          <a:schemeClr val="tx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solidFill>
                                          <a:schemeClr val="tx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A2E08DA-A37B-4D21-A6C9-8254156C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58" y="5220631"/>
                <a:ext cx="2054024" cy="276999"/>
              </a:xfrm>
              <a:prstGeom prst="rect">
                <a:avLst/>
              </a:prstGeom>
              <a:blipFill>
                <a:blip r:embed="rId7"/>
                <a:stretch>
                  <a:fillRect l="-178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185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matrizes</a:t>
            </a:r>
            <a:r>
              <a:rPr lang="pt-BR" dirty="0"/>
              <a:t> são utilizadas nas </a:t>
            </a:r>
            <a:r>
              <a:rPr lang="pt-BR" dirty="0">
                <a:solidFill>
                  <a:schemeClr val="accent3"/>
                </a:solidFill>
              </a:rPr>
              <a:t>transformações geométricas</a:t>
            </a:r>
          </a:p>
          <a:p>
            <a:pPr lvl="1"/>
            <a:r>
              <a:rPr lang="pt-BR" dirty="0"/>
              <a:t>Fornecem uma </a:t>
            </a:r>
            <a:r>
              <a:rPr lang="pt-BR" dirty="0">
                <a:solidFill>
                  <a:schemeClr val="accent1"/>
                </a:solidFill>
              </a:rPr>
              <a:t>descrição compacta</a:t>
            </a:r>
            <a:r>
              <a:rPr lang="pt-BR" dirty="0"/>
              <a:t> das operações</a:t>
            </a:r>
          </a:p>
          <a:p>
            <a:pPr lvl="1"/>
            <a:r>
              <a:rPr lang="pt-BR" dirty="0"/>
              <a:t>Permitem uma </a:t>
            </a:r>
            <a:r>
              <a:rPr lang="pt-BR" dirty="0">
                <a:solidFill>
                  <a:schemeClr val="accent2"/>
                </a:solidFill>
              </a:rPr>
              <a:t>implementação eficiente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9A0D106-F9BD-48A2-A6DE-8F0AD6B0B9C7}"/>
              </a:ext>
            </a:extLst>
          </p:cNvPr>
          <p:cNvSpPr txBox="1"/>
          <p:nvPr/>
        </p:nvSpPr>
        <p:spPr>
          <a:xfrm>
            <a:off x="1902581" y="561610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Escala</a:t>
            </a:r>
          </a:p>
        </p:txBody>
      </p: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60CF0352-600E-4D47-8D19-49053B763D5E}"/>
              </a:ext>
            </a:extLst>
          </p:cNvPr>
          <p:cNvGrpSpPr/>
          <p:nvPr/>
        </p:nvGrpSpPr>
        <p:grpSpPr>
          <a:xfrm>
            <a:off x="1601548" y="3985646"/>
            <a:ext cx="1349387" cy="1122471"/>
            <a:chOff x="4266867" y="3344229"/>
            <a:chExt cx="1522188" cy="1266213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6C0D03B-47D8-4718-A42A-C74DF1E79B06}"/>
                </a:ext>
              </a:extLst>
            </p:cNvPr>
            <p:cNvSpPr/>
            <p:nvPr/>
          </p:nvSpPr>
          <p:spPr>
            <a:xfrm>
              <a:off x="4710568" y="3736972"/>
              <a:ext cx="73632" cy="73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175CBBC-BCD4-4141-812A-A89D819C1059}"/>
                </a:ext>
              </a:extLst>
            </p:cNvPr>
            <p:cNvSpPr/>
            <p:nvPr/>
          </p:nvSpPr>
          <p:spPr>
            <a:xfrm>
              <a:off x="5319716" y="3736972"/>
              <a:ext cx="73632" cy="73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5CE95E9-7E69-440F-AA7D-ABE16D766597}"/>
                </a:ext>
              </a:extLst>
            </p:cNvPr>
            <p:cNvSpPr/>
            <p:nvPr/>
          </p:nvSpPr>
          <p:spPr>
            <a:xfrm>
              <a:off x="4710568" y="4119618"/>
              <a:ext cx="73632" cy="73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2E01770-ED0B-4531-B308-9C572D56CCC9}"/>
                </a:ext>
              </a:extLst>
            </p:cNvPr>
            <p:cNvSpPr/>
            <p:nvPr/>
          </p:nvSpPr>
          <p:spPr>
            <a:xfrm>
              <a:off x="5319716" y="4119618"/>
              <a:ext cx="73632" cy="73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749ED65-C281-4C3D-B69C-AAA66C5E0623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4747384" y="3810604"/>
              <a:ext cx="0" cy="30901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FDDA55C8-8A38-4E56-923E-EB08E9743CB5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>
              <a:off x="5356532" y="3810604"/>
              <a:ext cx="0" cy="30901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7D50DE6-5D76-4630-BD3C-8BA34C8C81A1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4784200" y="3773788"/>
              <a:ext cx="535516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2EF7071-72EF-4DEE-9C72-D32781EF9A43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4784200" y="4156434"/>
              <a:ext cx="535516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0AEC08C9-586D-4BDB-B01D-1FDC6BF33ACD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4303683" y="3417861"/>
              <a:ext cx="0" cy="111894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0160E4C9-9A4A-4A97-8644-AB65EAEE83EB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>
              <a:off x="5752239" y="3417861"/>
              <a:ext cx="0" cy="11183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3D75EA16-0951-4D64-948A-44CEAE1F9B61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>
              <a:off x="4340499" y="3381045"/>
              <a:ext cx="13749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933943F-534F-4A27-AC2A-56F73739C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99" y="4573033"/>
              <a:ext cx="1374924" cy="5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C7DA9E6D-D37A-478B-923B-682BC43524C6}"/>
                </a:ext>
              </a:extLst>
            </p:cNvPr>
            <p:cNvSpPr/>
            <p:nvPr/>
          </p:nvSpPr>
          <p:spPr>
            <a:xfrm>
              <a:off x="4266867" y="3344229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77B0594-39E8-4E0A-AE6E-E0358CE95132}"/>
                </a:ext>
              </a:extLst>
            </p:cNvPr>
            <p:cNvSpPr/>
            <p:nvPr/>
          </p:nvSpPr>
          <p:spPr>
            <a:xfrm>
              <a:off x="5715423" y="3344229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5C7D0CB-F6DD-46A7-90B5-E94783BA96B5}"/>
                </a:ext>
              </a:extLst>
            </p:cNvPr>
            <p:cNvSpPr/>
            <p:nvPr/>
          </p:nvSpPr>
          <p:spPr>
            <a:xfrm>
              <a:off x="4266867" y="4536810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E88680E-4D94-4FB9-8FDF-346858343D83}"/>
                </a:ext>
              </a:extLst>
            </p:cNvPr>
            <p:cNvSpPr/>
            <p:nvPr/>
          </p:nvSpPr>
          <p:spPr>
            <a:xfrm>
              <a:off x="5715423" y="4536217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A86ECB6-3A37-4D94-BA9E-5388BD6CEC24}"/>
                </a:ext>
              </a:extLst>
            </p:cNvPr>
            <p:cNvGrpSpPr/>
            <p:nvPr/>
          </p:nvGrpSpPr>
          <p:grpSpPr>
            <a:xfrm>
              <a:off x="4453791" y="3480013"/>
              <a:ext cx="191907" cy="236342"/>
              <a:chOff x="5932734" y="3332914"/>
              <a:chExt cx="191907" cy="236342"/>
            </a:xfrm>
          </p:grpSpPr>
          <p:sp>
            <p:nvSpPr>
              <p:cNvPr id="50" name="Seta: Divisa 49">
                <a:extLst>
                  <a:ext uri="{FF2B5EF4-FFF2-40B4-BE49-F238E27FC236}">
                    <a16:creationId xmlns:a16="http://schemas.microsoft.com/office/drawing/2014/main" id="{273BEC94-86C1-431A-B46D-D0BD58BB838D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Seta: Divisa 51">
                <a:extLst>
                  <a:ext uri="{FF2B5EF4-FFF2-40B4-BE49-F238E27FC236}">
                    <a16:creationId xmlns:a16="http://schemas.microsoft.com/office/drawing/2014/main" id="{4418FB25-B172-4272-8394-1831F397D53E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63803C70-F79B-4CCD-B4FD-FF9BFD07055F}"/>
                </a:ext>
              </a:extLst>
            </p:cNvPr>
            <p:cNvGrpSpPr/>
            <p:nvPr/>
          </p:nvGrpSpPr>
          <p:grpSpPr>
            <a:xfrm rot="5708332">
              <a:off x="5451865" y="3476117"/>
              <a:ext cx="191907" cy="236342"/>
              <a:chOff x="5932734" y="3332914"/>
              <a:chExt cx="191907" cy="236342"/>
            </a:xfrm>
          </p:grpSpPr>
          <p:sp>
            <p:nvSpPr>
              <p:cNvPr id="56" name="Seta: Divisa 55">
                <a:extLst>
                  <a:ext uri="{FF2B5EF4-FFF2-40B4-BE49-F238E27FC236}">
                    <a16:creationId xmlns:a16="http://schemas.microsoft.com/office/drawing/2014/main" id="{D67B9AD0-55FF-493E-B5EF-A1F8581E498C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Seta: Divisa 56">
                <a:extLst>
                  <a:ext uri="{FF2B5EF4-FFF2-40B4-BE49-F238E27FC236}">
                    <a16:creationId xmlns:a16="http://schemas.microsoft.com/office/drawing/2014/main" id="{09CF5D81-137C-42A9-B97E-2B78D61B3C83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7FF02086-FB4B-43B4-AB7F-A689AC69C828}"/>
                </a:ext>
              </a:extLst>
            </p:cNvPr>
            <p:cNvGrpSpPr/>
            <p:nvPr/>
          </p:nvGrpSpPr>
          <p:grpSpPr>
            <a:xfrm rot="16561833">
              <a:off x="4457985" y="4214137"/>
              <a:ext cx="191907" cy="236342"/>
              <a:chOff x="5932734" y="3332914"/>
              <a:chExt cx="191907" cy="236342"/>
            </a:xfrm>
          </p:grpSpPr>
          <p:sp>
            <p:nvSpPr>
              <p:cNvPr id="61" name="Seta: Divisa 60">
                <a:extLst>
                  <a:ext uri="{FF2B5EF4-FFF2-40B4-BE49-F238E27FC236}">
                    <a16:creationId xmlns:a16="http://schemas.microsoft.com/office/drawing/2014/main" id="{2117D97A-6EF5-416E-82F9-27704BF07065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eta: Divisa 61">
                <a:extLst>
                  <a:ext uri="{FF2B5EF4-FFF2-40B4-BE49-F238E27FC236}">
                    <a16:creationId xmlns:a16="http://schemas.microsoft.com/office/drawing/2014/main" id="{43DD240E-301E-4367-A629-9F4CC524BB47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5B42A49-1EA5-4203-99DF-A677C9FE7782}"/>
                </a:ext>
              </a:extLst>
            </p:cNvPr>
            <p:cNvGrpSpPr/>
            <p:nvPr/>
          </p:nvGrpSpPr>
          <p:grpSpPr>
            <a:xfrm rot="11170329">
              <a:off x="5426801" y="4217444"/>
              <a:ext cx="191907" cy="236342"/>
              <a:chOff x="5932734" y="3332914"/>
              <a:chExt cx="191907" cy="236342"/>
            </a:xfrm>
          </p:grpSpPr>
          <p:sp>
            <p:nvSpPr>
              <p:cNvPr id="65" name="Seta: Divisa 64">
                <a:extLst>
                  <a:ext uri="{FF2B5EF4-FFF2-40B4-BE49-F238E27FC236}">
                    <a16:creationId xmlns:a16="http://schemas.microsoft.com/office/drawing/2014/main" id="{31E51843-BB2E-4D6B-A976-E96C5C6185C1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ta: Divisa 65">
                <a:extLst>
                  <a:ext uri="{FF2B5EF4-FFF2-40B4-BE49-F238E27FC236}">
                    <a16:creationId xmlns:a16="http://schemas.microsoft.com/office/drawing/2014/main" id="{99785666-5730-49CD-86BB-AC7D2D7929BB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56B0C27E-5ECA-4ED2-99C1-6D4B65993B7E}"/>
              </a:ext>
            </a:extLst>
          </p:cNvPr>
          <p:cNvSpPr txBox="1"/>
          <p:nvPr/>
        </p:nvSpPr>
        <p:spPr>
          <a:xfrm>
            <a:off x="4410445" y="5611597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Rotação</a:t>
            </a:r>
          </a:p>
        </p:txBody>
      </p: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0043122E-0181-4735-B49D-DE7736164C84}"/>
              </a:ext>
            </a:extLst>
          </p:cNvPr>
          <p:cNvGrpSpPr/>
          <p:nvPr/>
        </p:nvGrpSpPr>
        <p:grpSpPr>
          <a:xfrm>
            <a:off x="4058138" y="3768288"/>
            <a:ext cx="1655515" cy="1557186"/>
            <a:chOff x="6098944" y="3103383"/>
            <a:chExt cx="1867518" cy="1756597"/>
          </a:xfrm>
        </p:grpSpPr>
        <p:cxnSp>
          <p:nvCxnSpPr>
            <p:cNvPr id="120" name="Conector: Curvo 119">
              <a:extLst>
                <a:ext uri="{FF2B5EF4-FFF2-40B4-BE49-F238E27FC236}">
                  <a16:creationId xmlns:a16="http://schemas.microsoft.com/office/drawing/2014/main" id="{79B76683-F937-42DA-80F5-E62C5F48A241}"/>
                </a:ext>
              </a:extLst>
            </p:cNvPr>
            <p:cNvCxnSpPr>
              <a:cxnSpLocks/>
              <a:stCxn id="115" idx="0"/>
              <a:endCxn id="92" idx="2"/>
            </p:cNvCxnSpPr>
            <p:nvPr/>
          </p:nvCxnSpPr>
          <p:spPr>
            <a:xfrm rot="5400000" flipH="1" flipV="1">
              <a:off x="6342090" y="3062332"/>
              <a:ext cx="245888" cy="327989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772DF-4A17-46BB-875F-C51FAAA716F4}"/>
                </a:ext>
              </a:extLst>
            </p:cNvPr>
            <p:cNvGrpSpPr/>
            <p:nvPr/>
          </p:nvGrpSpPr>
          <p:grpSpPr>
            <a:xfrm rot="1634709">
              <a:off x="6271609" y="3348839"/>
              <a:ext cx="1522188" cy="1266213"/>
              <a:chOff x="7750552" y="3201740"/>
              <a:chExt cx="1522188" cy="1266213"/>
            </a:xfrm>
          </p:grpSpPr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CF7A1542-6887-4188-85F0-9445D52084DE}"/>
                  </a:ext>
                </a:extLst>
              </p:cNvPr>
              <p:cNvCxnSpPr>
                <a:cxnSpLocks/>
                <a:stCxn id="92" idx="4"/>
                <a:endCxn id="94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CB815CC5-D155-4AD9-B8CF-C331FCC030AA}"/>
                  </a:ext>
                </a:extLst>
              </p:cNvPr>
              <p:cNvCxnSpPr>
                <a:cxnSpLocks/>
                <a:stCxn id="93" idx="4"/>
                <a:endCxn id="95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8CB6CB51-9EFC-468E-A745-6598DD62F2C9}"/>
                  </a:ext>
                </a:extLst>
              </p:cNvPr>
              <p:cNvCxnSpPr>
                <a:cxnSpLocks/>
                <a:stCxn id="92" idx="6"/>
                <a:endCxn id="93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538D1B4E-CCB5-4295-8B84-C3394CB6E230}"/>
                  </a:ext>
                </a:extLst>
              </p:cNvPr>
              <p:cNvCxnSpPr>
                <a:cxnSpLocks/>
                <a:stCxn id="94" idx="6"/>
                <a:endCxn id="95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4CE3CD0C-5934-4E45-AF32-3B92A3A9870A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A7F5A960-3339-4209-A3D4-3423E64AF597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E13C0377-3720-49F3-AA76-5C6CE39776A1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8DBC3B1E-18BE-40B8-9961-0CA399EBE8A3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FAF730BC-D36C-4B07-9B68-8BAD3B8DC4D5}"/>
                </a:ext>
              </a:extLst>
            </p:cNvPr>
            <p:cNvGrpSpPr/>
            <p:nvPr/>
          </p:nvGrpSpPr>
          <p:grpSpPr>
            <a:xfrm>
              <a:off x="6264224" y="3349270"/>
              <a:ext cx="1522188" cy="1266213"/>
              <a:chOff x="7750552" y="3201740"/>
              <a:chExt cx="1522188" cy="1266213"/>
            </a:xfrm>
            <a:solidFill>
              <a:schemeClr val="accent1">
                <a:lumMod val="50000"/>
              </a:schemeClr>
            </a:solidFill>
          </p:grpSpPr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23CB0E14-99FE-4D9B-BF8E-69141DDFA70B}"/>
                  </a:ext>
                </a:extLst>
              </p:cNvPr>
              <p:cNvCxnSpPr>
                <a:cxnSpLocks/>
                <a:stCxn id="115" idx="4"/>
                <a:endCxn id="117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AD3F0843-A761-4C36-8A9E-C67E07C84614}"/>
                  </a:ext>
                </a:extLst>
              </p:cNvPr>
              <p:cNvCxnSpPr>
                <a:cxnSpLocks/>
                <a:stCxn id="116" idx="4"/>
                <a:endCxn id="118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2DE0B631-6B29-4AFC-B34A-E22D423830C6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C10288BB-770A-4966-A589-9F698E45505F}"/>
                  </a:ext>
                </a:extLst>
              </p:cNvPr>
              <p:cNvCxnSpPr>
                <a:cxnSpLocks/>
                <a:stCxn id="117" idx="6"/>
                <a:endCxn id="118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4706D5D2-93E1-481B-8CFA-75F922033E72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A3C7F5A7-D780-4CFA-9A08-4774AD21C244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6C79EBED-7B41-4845-9B4E-ACB84C40B035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DEC8FC97-BCE2-47F9-8ACD-AACF6F9C80A5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42" name="Conector: Curvo 141">
              <a:extLst>
                <a:ext uri="{FF2B5EF4-FFF2-40B4-BE49-F238E27FC236}">
                  <a16:creationId xmlns:a16="http://schemas.microsoft.com/office/drawing/2014/main" id="{EB51F796-7ECD-4992-8EC8-1E40ADD3B13C}"/>
                </a:ext>
              </a:extLst>
            </p:cNvPr>
            <p:cNvCxnSpPr>
              <a:cxnSpLocks/>
              <a:stCxn id="116" idx="6"/>
              <a:endCxn id="93" idx="0"/>
            </p:cNvCxnSpPr>
            <p:nvPr/>
          </p:nvCxnSpPr>
          <p:spPr>
            <a:xfrm>
              <a:off x="7786412" y="3386086"/>
              <a:ext cx="180050" cy="364566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: Curvo 144">
              <a:extLst>
                <a:ext uri="{FF2B5EF4-FFF2-40B4-BE49-F238E27FC236}">
                  <a16:creationId xmlns:a16="http://schemas.microsoft.com/office/drawing/2014/main" id="{EA1E0435-26B8-4AD3-90D7-2F83D0C30C4C}"/>
                </a:ext>
              </a:extLst>
            </p:cNvPr>
            <p:cNvCxnSpPr>
              <a:cxnSpLocks/>
              <a:stCxn id="118" idx="4"/>
              <a:endCxn id="95" idx="6"/>
            </p:cNvCxnSpPr>
            <p:nvPr/>
          </p:nvCxnSpPr>
          <p:spPr>
            <a:xfrm rot="5400000">
              <a:off x="7470577" y="4580961"/>
              <a:ext cx="245091" cy="312948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: Curvo 147">
              <a:extLst>
                <a:ext uri="{FF2B5EF4-FFF2-40B4-BE49-F238E27FC236}">
                  <a16:creationId xmlns:a16="http://schemas.microsoft.com/office/drawing/2014/main" id="{8BB1C7F9-D6FB-4226-B9DE-CC1DE4A30393}"/>
                </a:ext>
              </a:extLst>
            </p:cNvPr>
            <p:cNvCxnSpPr>
              <a:cxnSpLocks/>
              <a:stCxn id="117" idx="2"/>
              <a:endCxn id="94" idx="4"/>
            </p:cNvCxnSpPr>
            <p:nvPr/>
          </p:nvCxnSpPr>
          <p:spPr>
            <a:xfrm rot="10800000">
              <a:off x="6098944" y="4213239"/>
              <a:ext cx="165280" cy="365428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5195A858-8E4F-48D3-B9D0-9B2EA46A236B}"/>
              </a:ext>
            </a:extLst>
          </p:cNvPr>
          <p:cNvGrpSpPr/>
          <p:nvPr/>
        </p:nvGrpSpPr>
        <p:grpSpPr>
          <a:xfrm>
            <a:off x="6838793" y="3741712"/>
            <a:ext cx="1840591" cy="1610339"/>
            <a:chOff x="8485578" y="3065744"/>
            <a:chExt cx="2076295" cy="1816557"/>
          </a:xfrm>
        </p:grpSpPr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A2F29B4B-B55D-482C-8C88-4B8BCB46B9EC}"/>
                </a:ext>
              </a:extLst>
            </p:cNvPr>
            <p:cNvGrpSpPr/>
            <p:nvPr/>
          </p:nvGrpSpPr>
          <p:grpSpPr>
            <a:xfrm rot="1634709">
              <a:off x="8485578" y="3343933"/>
              <a:ext cx="1522188" cy="1266213"/>
              <a:chOff x="7750552" y="3201740"/>
              <a:chExt cx="1522188" cy="1266213"/>
            </a:xfrm>
            <a:solidFill>
              <a:schemeClr val="accent1">
                <a:lumMod val="50000"/>
              </a:schemeClr>
            </a:solidFill>
          </p:grpSpPr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CD324FB8-79C1-46AA-AFFD-E904F5DDCBD8}"/>
                  </a:ext>
                </a:extLst>
              </p:cNvPr>
              <p:cNvCxnSpPr>
                <a:cxnSpLocks/>
                <a:stCxn id="127" idx="4"/>
                <a:endCxn id="129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2E515A78-6B86-4B39-92CE-1FC4FF8FC9DE}"/>
                  </a:ext>
                </a:extLst>
              </p:cNvPr>
              <p:cNvCxnSpPr>
                <a:cxnSpLocks/>
                <a:stCxn id="128" idx="4"/>
                <a:endCxn id="130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EA38D167-4A7B-4FD9-B4ED-292F3D0A9E6B}"/>
                  </a:ext>
                </a:extLst>
              </p:cNvPr>
              <p:cNvCxnSpPr>
                <a:cxnSpLocks/>
                <a:stCxn id="127" idx="6"/>
                <a:endCxn id="128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115F777A-8982-4B80-AD3C-6046FC751C90}"/>
                  </a:ext>
                </a:extLst>
              </p:cNvPr>
              <p:cNvCxnSpPr>
                <a:cxnSpLocks/>
                <a:stCxn id="129" idx="6"/>
                <a:endCxn id="130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4F21114E-566B-4CCA-875D-8BF9091A50F6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F6383B79-09C2-4E8B-8134-7217F56DEE6E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7D65676E-6134-4198-8F7B-1C2CC4AF11EC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76D32642-FFCA-4ACA-B65C-8B4ABA2D8F3D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51B65ED1-E28D-4E8F-9BAA-3AAA4646845E}"/>
                </a:ext>
              </a:extLst>
            </p:cNvPr>
            <p:cNvGrpSpPr/>
            <p:nvPr/>
          </p:nvGrpSpPr>
          <p:grpSpPr>
            <a:xfrm rot="1634709">
              <a:off x="9039685" y="3353497"/>
              <a:ext cx="1522188" cy="1266213"/>
              <a:chOff x="7750552" y="3201740"/>
              <a:chExt cx="1522188" cy="1266213"/>
            </a:xfrm>
          </p:grpSpPr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BF774217-63B8-4190-B836-11C17146DF5D}"/>
                  </a:ext>
                </a:extLst>
              </p:cNvPr>
              <p:cNvCxnSpPr>
                <a:cxnSpLocks/>
                <a:stCxn id="136" idx="4"/>
                <a:endCxn id="138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F2192636-A0C7-4A05-9881-93461D57F60E}"/>
                  </a:ext>
                </a:extLst>
              </p:cNvPr>
              <p:cNvCxnSpPr>
                <a:cxnSpLocks/>
                <a:stCxn id="137" idx="4"/>
                <a:endCxn id="139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8CC4BB10-4696-4C9D-BAFD-75654A5D0146}"/>
                  </a:ext>
                </a:extLst>
              </p:cNvPr>
              <p:cNvCxnSpPr>
                <a:cxnSpLocks/>
                <a:stCxn id="136" idx="6"/>
                <a:endCxn id="137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2626A647-1CD0-42AD-A298-45904D853953}"/>
                  </a:ext>
                </a:extLst>
              </p:cNvPr>
              <p:cNvCxnSpPr>
                <a:cxnSpLocks/>
                <a:stCxn id="138" idx="6"/>
                <a:endCxn id="139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91C90B22-A4BD-4665-B713-C042724830D9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9F37794-F239-4FD2-BDCD-2044747198AB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77E8CB9D-EC17-4BC0-83ED-199873B50AB3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2BCF51D6-B860-4A85-8460-0A6BA632C4CF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7" name="Agrupar 166">
              <a:extLst>
                <a:ext uri="{FF2B5EF4-FFF2-40B4-BE49-F238E27FC236}">
                  <a16:creationId xmlns:a16="http://schemas.microsoft.com/office/drawing/2014/main" id="{A4B8AD90-F926-4C53-B17B-60B9BB406D1D}"/>
                </a:ext>
              </a:extLst>
            </p:cNvPr>
            <p:cNvGrpSpPr/>
            <p:nvPr/>
          </p:nvGrpSpPr>
          <p:grpSpPr>
            <a:xfrm>
              <a:off x="9801029" y="4782969"/>
              <a:ext cx="182612" cy="99332"/>
              <a:chOff x="9760514" y="4760930"/>
              <a:chExt cx="263642" cy="143409"/>
            </a:xfrm>
          </p:grpSpPr>
          <p:sp>
            <p:nvSpPr>
              <p:cNvPr id="165" name="Seta: Divisa 164">
                <a:extLst>
                  <a:ext uri="{FF2B5EF4-FFF2-40B4-BE49-F238E27FC236}">
                    <a16:creationId xmlns:a16="http://schemas.microsoft.com/office/drawing/2014/main" id="{0A35196A-7D81-4B78-BEA3-693F7AA8F3CF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Seta: Divisa 165">
                <a:extLst>
                  <a:ext uri="{FF2B5EF4-FFF2-40B4-BE49-F238E27FC236}">
                    <a16:creationId xmlns:a16="http://schemas.microsoft.com/office/drawing/2014/main" id="{3D9DB921-A461-4823-9699-4BB077332E60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DD0AE1DD-19B2-4B7A-99A1-ADDFB4CD11C1}"/>
                </a:ext>
              </a:extLst>
            </p:cNvPr>
            <p:cNvGrpSpPr/>
            <p:nvPr/>
          </p:nvGrpSpPr>
          <p:grpSpPr>
            <a:xfrm>
              <a:off x="8509805" y="4118047"/>
              <a:ext cx="182612" cy="99332"/>
              <a:chOff x="9760514" y="4760930"/>
              <a:chExt cx="263642" cy="143409"/>
            </a:xfrm>
          </p:grpSpPr>
          <p:sp>
            <p:nvSpPr>
              <p:cNvPr id="169" name="Seta: Divisa 168">
                <a:extLst>
                  <a:ext uri="{FF2B5EF4-FFF2-40B4-BE49-F238E27FC236}">
                    <a16:creationId xmlns:a16="http://schemas.microsoft.com/office/drawing/2014/main" id="{5AE4EA09-7C23-4F6B-874B-F10BD27C8597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Seta: Divisa 169">
                <a:extLst>
                  <a:ext uri="{FF2B5EF4-FFF2-40B4-BE49-F238E27FC236}">
                    <a16:creationId xmlns:a16="http://schemas.microsoft.com/office/drawing/2014/main" id="{7670398C-B988-4218-BE5E-9D152D7FB040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326BEA89-29F8-4400-978F-53024CD6842A}"/>
                </a:ext>
              </a:extLst>
            </p:cNvPr>
            <p:cNvGrpSpPr/>
            <p:nvPr/>
          </p:nvGrpSpPr>
          <p:grpSpPr>
            <a:xfrm>
              <a:off x="9061476" y="3065744"/>
              <a:ext cx="182612" cy="99332"/>
              <a:chOff x="9760514" y="4760930"/>
              <a:chExt cx="263642" cy="143409"/>
            </a:xfrm>
          </p:grpSpPr>
          <p:sp>
            <p:nvSpPr>
              <p:cNvPr id="172" name="Seta: Divisa 171">
                <a:extLst>
                  <a:ext uri="{FF2B5EF4-FFF2-40B4-BE49-F238E27FC236}">
                    <a16:creationId xmlns:a16="http://schemas.microsoft.com/office/drawing/2014/main" id="{888C36D4-F8B2-4A24-B9AE-FF15C85B1755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Seta: Divisa 172">
                <a:extLst>
                  <a:ext uri="{FF2B5EF4-FFF2-40B4-BE49-F238E27FC236}">
                    <a16:creationId xmlns:a16="http://schemas.microsoft.com/office/drawing/2014/main" id="{6EAD7DFB-7E86-4E34-9CFC-C1478061DFC8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A3A2A7CB-5D62-42F8-8BA1-F385519F3F40}"/>
                </a:ext>
              </a:extLst>
            </p:cNvPr>
            <p:cNvGrpSpPr/>
            <p:nvPr/>
          </p:nvGrpSpPr>
          <p:grpSpPr>
            <a:xfrm>
              <a:off x="10350919" y="3729948"/>
              <a:ext cx="182612" cy="99332"/>
              <a:chOff x="9760514" y="4760930"/>
              <a:chExt cx="263642" cy="143409"/>
            </a:xfrm>
          </p:grpSpPr>
          <p:sp>
            <p:nvSpPr>
              <p:cNvPr id="175" name="Seta: Divisa 174">
                <a:extLst>
                  <a:ext uri="{FF2B5EF4-FFF2-40B4-BE49-F238E27FC236}">
                    <a16:creationId xmlns:a16="http://schemas.microsoft.com/office/drawing/2014/main" id="{FD0D1431-D12E-4E6A-B68B-72021AD6C14D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Seta: Divisa 175">
                <a:extLst>
                  <a:ext uri="{FF2B5EF4-FFF2-40B4-BE49-F238E27FC236}">
                    <a16:creationId xmlns:a16="http://schemas.microsoft.com/office/drawing/2014/main" id="{3C9E9DE7-690A-4207-AFA5-79880E711FB7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EF88D30C-D45B-4337-9872-292B185E1261}"/>
              </a:ext>
            </a:extLst>
          </p:cNvPr>
          <p:cNvSpPr txBox="1"/>
          <p:nvPr/>
        </p:nvSpPr>
        <p:spPr>
          <a:xfrm>
            <a:off x="7193068" y="56115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Translação</a:t>
            </a:r>
          </a:p>
        </p:txBody>
      </p:sp>
    </p:spTree>
    <p:extLst>
      <p:ext uri="{BB962C8B-B14F-4D97-AF65-F5344CB8AC3E}">
        <p14:creationId xmlns:p14="http://schemas.microsoft.com/office/powerpoint/2010/main" val="2527255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6C3B1-7B12-4B13-AAEA-857FDCE6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transposta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9161F2-9678-463B-A2F3-A6FF52AA5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dirty="0"/>
                  <a:t>matriz transposta </a:t>
                </a:r>
                <a:r>
                  <a:rPr lang="pt-BR" dirty="0"/>
                  <a:t>possui algumas </a:t>
                </a:r>
                <a:r>
                  <a:rPr lang="pt-BR" dirty="0">
                    <a:solidFill>
                      <a:schemeClr val="accent3"/>
                    </a:solidFill>
                  </a:rPr>
                  <a:t>propriedades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úteis</a:t>
                </a:r>
                <a:r>
                  <a:rPr lang="pt-BR" dirty="0"/>
                  <a:t>:</a:t>
                </a:r>
                <a:br>
                  <a:rPr lang="pt-BR" dirty="0"/>
                </a:br>
                <a:endParaRPr lang="pt-BR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		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𝑐𝐴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𝑐𝐴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		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t-BR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b="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9161F2-9678-463B-A2F3-A6FF52AA5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102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6F76D-1520-4848-90B2-E2867FAC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matriz identidade</a:t>
            </a:r>
            <a:r>
              <a:rPr lang="pt-BR" dirty="0"/>
              <a:t> é uma matriz especial </a:t>
            </a:r>
          </a:p>
          <a:p>
            <a:pPr lvl="1"/>
            <a:r>
              <a:rPr lang="pt-BR" dirty="0"/>
              <a:t>É uma </a:t>
            </a:r>
            <a:r>
              <a:rPr lang="pt-BR" dirty="0">
                <a:solidFill>
                  <a:schemeClr val="accent3"/>
                </a:solidFill>
              </a:rPr>
              <a:t>matriz quadrada</a:t>
            </a:r>
            <a:r>
              <a:rPr lang="pt-BR" dirty="0"/>
              <a:t> com todos os elementos zeros, exceto </a:t>
            </a:r>
            <a:br>
              <a:rPr lang="pt-BR" dirty="0"/>
            </a:br>
            <a:r>
              <a:rPr lang="pt-BR" dirty="0"/>
              <a:t>pelos </a:t>
            </a:r>
            <a:r>
              <a:rPr lang="pt-BR" dirty="0">
                <a:solidFill>
                  <a:schemeClr val="accent1"/>
                </a:solidFill>
              </a:rPr>
              <a:t>elementos da diagonal principal</a:t>
            </a:r>
            <a:r>
              <a:rPr lang="pt-BR" dirty="0"/>
              <a:t>, que são todos iguais a um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matriz identidade age como uma </a:t>
            </a:r>
            <a:r>
              <a:rPr lang="pt-BR" dirty="0">
                <a:solidFill>
                  <a:schemeClr val="accent2"/>
                </a:solidFill>
              </a:rPr>
              <a:t>identidade multiplicativa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E4B0E-66C1-4986-A35E-E885BE50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identidade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9E0684C-DFDF-4387-A010-DDBFD0DA3A7E}"/>
              </a:ext>
            </a:extLst>
          </p:cNvPr>
          <p:cNvGrpSpPr/>
          <p:nvPr/>
        </p:nvGrpSpPr>
        <p:grpSpPr>
          <a:xfrm>
            <a:off x="1558458" y="3340430"/>
            <a:ext cx="4436744" cy="1445127"/>
            <a:chOff x="1558458" y="3340430"/>
            <a:chExt cx="4436744" cy="1445127"/>
          </a:xfrm>
        </p:grpSpPr>
        <p:sp>
          <p:nvSpPr>
            <p:cNvPr id="10" name="Listra Diagonal 9">
              <a:extLst>
                <a:ext uri="{FF2B5EF4-FFF2-40B4-BE49-F238E27FC236}">
                  <a16:creationId xmlns:a16="http://schemas.microsoft.com/office/drawing/2014/main" id="{C5A1F332-84DC-4EE9-A5B4-553F36D218F1}"/>
                </a:ext>
              </a:extLst>
            </p:cNvPr>
            <p:cNvSpPr/>
            <p:nvPr/>
          </p:nvSpPr>
          <p:spPr>
            <a:xfrm flipH="1">
              <a:off x="1558458" y="3355451"/>
              <a:ext cx="1005130" cy="806122"/>
            </a:xfrm>
            <a:prstGeom prst="diagStripe">
              <a:avLst>
                <a:gd name="adj" fmla="val 60108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Listra Diagonal 10">
              <a:extLst>
                <a:ext uri="{FF2B5EF4-FFF2-40B4-BE49-F238E27FC236}">
                  <a16:creationId xmlns:a16="http://schemas.microsoft.com/office/drawing/2014/main" id="{D4091652-22F8-49CA-88A7-14F568F71A4F}"/>
                </a:ext>
              </a:extLst>
            </p:cNvPr>
            <p:cNvSpPr/>
            <p:nvPr/>
          </p:nvSpPr>
          <p:spPr>
            <a:xfrm rot="21432113" flipH="1">
              <a:off x="2670654" y="3355450"/>
              <a:ext cx="1376561" cy="1082095"/>
            </a:xfrm>
            <a:prstGeom prst="diagStripe">
              <a:avLst>
                <a:gd name="adj" fmla="val 69068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Listra Diagonal 11">
              <a:extLst>
                <a:ext uri="{FF2B5EF4-FFF2-40B4-BE49-F238E27FC236}">
                  <a16:creationId xmlns:a16="http://schemas.microsoft.com/office/drawing/2014/main" id="{C5EA50EF-A37C-4829-B278-B65B1FFFAB14}"/>
                </a:ext>
              </a:extLst>
            </p:cNvPr>
            <p:cNvSpPr/>
            <p:nvPr/>
          </p:nvSpPr>
          <p:spPr>
            <a:xfrm rot="21236759" flipH="1">
              <a:off x="4358972" y="3340430"/>
              <a:ext cx="1636230" cy="1445127"/>
            </a:xfrm>
            <a:prstGeom prst="diagStripe">
              <a:avLst>
                <a:gd name="adj" fmla="val 75522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A44D94D0-0EBD-4484-86AE-FCD2E9B331A6}"/>
                    </a:ext>
                  </a:extLst>
                </p:cNvPr>
                <p:cNvSpPr txBox="1"/>
                <p:nvPr/>
              </p:nvSpPr>
              <p:spPr>
                <a:xfrm>
                  <a:off x="1806935" y="3429000"/>
                  <a:ext cx="726353" cy="492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A44D94D0-0EBD-4484-86AE-FCD2E9B33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35" y="3429000"/>
                  <a:ext cx="726353" cy="4929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8FC4ED9-2FF4-45F8-8CE9-29CE9A362642}"/>
                    </a:ext>
                  </a:extLst>
                </p:cNvPr>
                <p:cNvSpPr txBox="1"/>
                <p:nvPr/>
              </p:nvSpPr>
              <p:spPr>
                <a:xfrm>
                  <a:off x="2925419" y="3429000"/>
                  <a:ext cx="10946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8FC4ED9-2FF4-45F8-8CE9-29CE9A362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419" y="3429000"/>
                  <a:ext cx="1094659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09E3580C-6B37-4844-B502-03584E4A831F}"/>
                    </a:ext>
                  </a:extLst>
                </p:cNvPr>
                <p:cNvSpPr txBox="1"/>
                <p:nvPr/>
              </p:nvSpPr>
              <p:spPr>
                <a:xfrm>
                  <a:off x="4528932" y="3429000"/>
                  <a:ext cx="1464119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09E3580C-6B37-4844-B502-03584E4A8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932" y="3429000"/>
                  <a:ext cx="1464119" cy="1020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3BA056B-61D3-4BE6-BA63-054A4A66348E}"/>
                  </a:ext>
                </a:extLst>
              </p:cNvPr>
              <p:cNvSpPr txBox="1"/>
              <p:nvPr/>
            </p:nvSpPr>
            <p:spPr>
              <a:xfrm>
                <a:off x="1500220" y="5417666"/>
                <a:ext cx="1453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3BA056B-61D3-4BE6-BA63-054A4A663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220" y="5417666"/>
                <a:ext cx="1453283" cy="276999"/>
              </a:xfrm>
              <a:prstGeom prst="rect">
                <a:avLst/>
              </a:prstGeom>
              <a:blipFill>
                <a:blip r:embed="rId5"/>
                <a:stretch>
                  <a:fillRect l="-2941" r="-2941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644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DABF-1268-4DF7-BAD1-582775E2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identidade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8EE25E-7D56-4820-87EB-B7C7F7517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 verifique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dirty="0">
                    <a:solidFill>
                      <a:schemeClr val="accent3"/>
                    </a:solidFill>
                  </a:rPr>
                  <a:t>identidade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multiplicativa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8EE25E-7D56-4820-87EB-B7C7F7517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93274C2-916C-4E66-94D5-DEA55FC7AA49}"/>
                  </a:ext>
                </a:extLst>
              </p:cNvPr>
              <p:cNvSpPr txBox="1"/>
              <p:nvPr/>
            </p:nvSpPr>
            <p:spPr>
              <a:xfrm>
                <a:off x="1329857" y="2617963"/>
                <a:ext cx="123053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93274C2-916C-4E66-94D5-DEA55FC7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57" y="2617963"/>
                <a:ext cx="1230530" cy="49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27B8284-0E26-46BF-B102-F415E74C14E8}"/>
                  </a:ext>
                </a:extLst>
              </p:cNvPr>
              <p:cNvSpPr txBox="1"/>
              <p:nvPr/>
            </p:nvSpPr>
            <p:spPr>
              <a:xfrm>
                <a:off x="2990058" y="2619950"/>
                <a:ext cx="112319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27B8284-0E26-46BF-B102-F415E74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58" y="2619950"/>
                <a:ext cx="1123192" cy="492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7BD94-0CDC-4B6C-B5D1-666C2902F98B}"/>
                  </a:ext>
                </a:extLst>
              </p:cNvPr>
              <p:cNvSpPr txBox="1"/>
              <p:nvPr/>
            </p:nvSpPr>
            <p:spPr>
              <a:xfrm>
                <a:off x="1329857" y="3319666"/>
                <a:ext cx="6128344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𝑀𝐼</m:t>
                      </m:r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∗1+2∗0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1∗0+2∗1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0∗1+4∗0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0∗0+4∗1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7BD94-0CDC-4B6C-B5D1-666C2902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57" y="3319666"/>
                <a:ext cx="6128344" cy="49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050A2AB1-9A3D-4D75-AFA5-523FE7A65CF9}"/>
              </a:ext>
            </a:extLst>
          </p:cNvPr>
          <p:cNvSpPr txBox="1"/>
          <p:nvPr/>
        </p:nvSpPr>
        <p:spPr>
          <a:xfrm>
            <a:off x="1019754" y="4166847"/>
            <a:ext cx="628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identidade também pode ser </a:t>
            </a:r>
            <a:r>
              <a:rPr lang="pt-BR" dirty="0">
                <a:solidFill>
                  <a:schemeClr val="accent2"/>
                </a:solidFill>
              </a:rPr>
              <a:t>utilizada com vetores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58419AC-5CB0-4754-B6AA-63E0D0C845AC}"/>
                  </a:ext>
                </a:extLst>
              </p:cNvPr>
              <p:cNvSpPr txBox="1"/>
              <p:nvPr/>
            </p:nvSpPr>
            <p:spPr>
              <a:xfrm>
                <a:off x="2990058" y="4752338"/>
                <a:ext cx="112319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58419AC-5CB0-4754-B6AA-63E0D0C84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58" y="4752338"/>
                <a:ext cx="1123192" cy="49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46425B9-2E9A-4164-BCA8-B00C04931161}"/>
                  </a:ext>
                </a:extLst>
              </p:cNvPr>
              <p:cNvSpPr txBox="1"/>
              <p:nvPr/>
            </p:nvSpPr>
            <p:spPr>
              <a:xfrm>
                <a:off x="1329857" y="4853275"/>
                <a:ext cx="132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46425B9-2E9A-4164-BCA8-B00C04931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57" y="4853275"/>
                <a:ext cx="1326389" cy="276999"/>
              </a:xfrm>
              <a:prstGeom prst="rect">
                <a:avLst/>
              </a:prstGeom>
              <a:blipFill>
                <a:blip r:embed="rId7"/>
                <a:stretch>
                  <a:fillRect l="-1835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EBB8D42-325B-4533-BEF6-BBA02AC0332C}"/>
                  </a:ext>
                </a:extLst>
              </p:cNvPr>
              <p:cNvSpPr txBox="1"/>
              <p:nvPr/>
            </p:nvSpPr>
            <p:spPr>
              <a:xfrm>
                <a:off x="1329857" y="5449628"/>
                <a:ext cx="6800067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𝑢𝐼</m:t>
                      </m:r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1∗1+2∗0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−1∗0+2∗1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EBB8D42-325B-4533-BEF6-BBA02AC0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57" y="5449628"/>
                <a:ext cx="6800067" cy="4929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40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BEE7F-BD24-4D19-B698-80BB7002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Menor Complementar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58F9BB5-0611-4C7C-B15B-547A77DEA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Dada uma matriz A de dimensão n x n, o </a:t>
                </a:r>
                <a:r>
                  <a:rPr lang="pt-BR" b="1" dirty="0"/>
                  <a:t>menor complementar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 é uma matriz (n-1) x (n-1) encontrada pela </a:t>
                </a:r>
                <a:r>
                  <a:rPr lang="pt-BR" dirty="0">
                    <a:solidFill>
                      <a:schemeClr val="accent3"/>
                    </a:solidFill>
                  </a:rPr>
                  <a:t>remoção</a:t>
                </a:r>
                <a:r>
                  <a:rPr lang="pt-BR" dirty="0"/>
                  <a:t> da </a:t>
                </a:r>
                <a:r>
                  <a:rPr lang="pt-BR" dirty="0">
                    <a:solidFill>
                      <a:schemeClr val="accent1"/>
                    </a:solidFill>
                  </a:rPr>
                  <a:t>linha i</a:t>
                </a:r>
                <a:r>
                  <a:rPr lang="pt-BR" dirty="0"/>
                  <a:t> e </a:t>
                </a:r>
                <a:r>
                  <a:rPr lang="pt-BR" dirty="0">
                    <a:solidFill>
                      <a:schemeClr val="accent2"/>
                    </a:solidFill>
                  </a:rPr>
                  <a:t>coluna j</a:t>
                </a:r>
                <a:r>
                  <a:rPr lang="pt-BR" dirty="0"/>
                  <a:t> de A</a:t>
                </a:r>
                <a:br>
                  <a:rPr lang="pt-BR" dirty="0"/>
                </a:br>
                <a:endParaRPr lang="pt-BR" dirty="0"/>
              </a:p>
              <a:p>
                <a:pPr lvl="1"/>
                <a:r>
                  <a:rPr lang="pt-BR" b="1" dirty="0"/>
                  <a:t>Exemplo</a:t>
                </a:r>
                <a:r>
                  <a:rPr lang="pt-BR" dirty="0"/>
                  <a:t>: encontre os menores complementares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pt-BR" dirty="0"/>
                  <a:t> da matriz 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58F9BB5-0611-4C7C-B15B-547A77DEA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2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DD71B7B-F796-4BBA-AE41-340444096CB1}"/>
                  </a:ext>
                </a:extLst>
              </p:cNvPr>
              <p:cNvSpPr txBox="1"/>
              <p:nvPr/>
            </p:nvSpPr>
            <p:spPr>
              <a:xfrm>
                <a:off x="1558408" y="4458273"/>
                <a:ext cx="234500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DD71B7B-F796-4BBA-AE41-34044409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08" y="4458273"/>
                <a:ext cx="2345001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B8E1DA0-16EE-4B78-B891-3FFB6487211B}"/>
              </a:ext>
            </a:extLst>
          </p:cNvPr>
          <p:cNvGrpSpPr/>
          <p:nvPr/>
        </p:nvGrpSpPr>
        <p:grpSpPr>
          <a:xfrm>
            <a:off x="4401707" y="3878067"/>
            <a:ext cx="5362558" cy="2040781"/>
            <a:chOff x="4401707" y="3878067"/>
            <a:chExt cx="5362558" cy="2040781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4CF6B12-42CE-4AD0-84E3-B7CF3292C10A}"/>
                </a:ext>
              </a:extLst>
            </p:cNvPr>
            <p:cNvSpPr/>
            <p:nvPr/>
          </p:nvSpPr>
          <p:spPr>
            <a:xfrm>
              <a:off x="5752767" y="4194311"/>
              <a:ext cx="1013791" cy="56454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DFD8B367-DF63-412C-BFED-75D4AEB2D351}"/>
                </a:ext>
              </a:extLst>
            </p:cNvPr>
            <p:cNvSpPr/>
            <p:nvPr/>
          </p:nvSpPr>
          <p:spPr>
            <a:xfrm>
              <a:off x="8096111" y="4184161"/>
              <a:ext cx="1013791" cy="56454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39785F1A-11FB-4D1E-A0A6-923DBCA3293C}"/>
                </a:ext>
              </a:extLst>
            </p:cNvPr>
            <p:cNvSpPr/>
            <p:nvPr/>
          </p:nvSpPr>
          <p:spPr>
            <a:xfrm>
              <a:off x="6296101" y="5077830"/>
              <a:ext cx="441907" cy="2862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1E34137A-BFB9-4FC3-B448-FA8CB428CAE6}"/>
                </a:ext>
              </a:extLst>
            </p:cNvPr>
            <p:cNvSpPr/>
            <p:nvPr/>
          </p:nvSpPr>
          <p:spPr>
            <a:xfrm>
              <a:off x="5206774" y="5081957"/>
              <a:ext cx="441907" cy="2862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FAF88FF1-8A7A-40B3-9E2A-72E7ECEB6CB4}"/>
                </a:ext>
              </a:extLst>
            </p:cNvPr>
            <p:cNvSpPr/>
            <p:nvPr/>
          </p:nvSpPr>
          <p:spPr>
            <a:xfrm>
              <a:off x="5206773" y="5617569"/>
              <a:ext cx="441907" cy="2862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35E0A99F-89B5-4BF3-B479-993AF3796089}"/>
                </a:ext>
              </a:extLst>
            </p:cNvPr>
            <p:cNvSpPr/>
            <p:nvPr/>
          </p:nvSpPr>
          <p:spPr>
            <a:xfrm>
              <a:off x="6296100" y="5623325"/>
              <a:ext cx="441907" cy="2862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A73DC03-3667-4B7E-8353-5F3F0FE66608}"/>
                </a:ext>
              </a:extLst>
            </p:cNvPr>
            <p:cNvSpPr/>
            <p:nvPr/>
          </p:nvSpPr>
          <p:spPr>
            <a:xfrm>
              <a:off x="8096111" y="5081957"/>
              <a:ext cx="441907" cy="5664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7449E29E-0969-4394-B568-79E7FBDE2313}"/>
                </a:ext>
              </a:extLst>
            </p:cNvPr>
            <p:cNvSpPr/>
            <p:nvPr/>
          </p:nvSpPr>
          <p:spPr>
            <a:xfrm>
              <a:off x="9216275" y="5080231"/>
              <a:ext cx="441907" cy="5664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886139E4-1781-4548-B1B4-0F4259805EB6}"/>
                    </a:ext>
                  </a:extLst>
                </p:cNvPr>
                <p:cNvSpPr txBox="1"/>
                <p:nvPr/>
              </p:nvSpPr>
              <p:spPr>
                <a:xfrm>
                  <a:off x="4401707" y="3878067"/>
                  <a:ext cx="2465611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886139E4-1781-4548-B1B4-0F4259805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707" y="3878067"/>
                  <a:ext cx="2465611" cy="8803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7BCD1F-0659-4172-A852-5BEE77F73C3E}"/>
                </a:ext>
              </a:extLst>
            </p:cNvPr>
            <p:cNvSpPr/>
            <p:nvPr/>
          </p:nvSpPr>
          <p:spPr>
            <a:xfrm>
              <a:off x="5208104" y="3923968"/>
              <a:ext cx="1538568" cy="25046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A09D8A0-19EA-4CD6-A22D-C60A00504BE9}"/>
                </a:ext>
              </a:extLst>
            </p:cNvPr>
            <p:cNvSpPr/>
            <p:nvPr/>
          </p:nvSpPr>
          <p:spPr>
            <a:xfrm>
              <a:off x="5208104" y="4174432"/>
              <a:ext cx="544664" cy="58400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C955C19D-0EFF-4509-8DCF-56E01CBB124D}"/>
                    </a:ext>
                  </a:extLst>
                </p:cNvPr>
                <p:cNvSpPr txBox="1"/>
                <p:nvPr/>
              </p:nvSpPr>
              <p:spPr>
                <a:xfrm>
                  <a:off x="4401707" y="5038479"/>
                  <a:ext cx="2470933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C955C19D-0EFF-4509-8DCF-56E01CBB1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707" y="5038479"/>
                  <a:ext cx="2470933" cy="8803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949CF19-6E77-45CE-B5AC-09F4DF5ECB35}"/>
                </a:ext>
              </a:extLst>
            </p:cNvPr>
            <p:cNvSpPr/>
            <p:nvPr/>
          </p:nvSpPr>
          <p:spPr>
            <a:xfrm>
              <a:off x="5229078" y="5366226"/>
              <a:ext cx="522360" cy="25046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C7800AA-1277-4FF9-BDD4-3AB6627F08A0}"/>
                </a:ext>
              </a:extLst>
            </p:cNvPr>
            <p:cNvSpPr/>
            <p:nvPr/>
          </p:nvSpPr>
          <p:spPr>
            <a:xfrm>
              <a:off x="5751439" y="5084380"/>
              <a:ext cx="544664" cy="8344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D29FF503-6A09-4A4B-8A3D-5C8B4666632E}"/>
                    </a:ext>
                  </a:extLst>
                </p:cNvPr>
                <p:cNvSpPr txBox="1"/>
                <p:nvPr/>
              </p:nvSpPr>
              <p:spPr>
                <a:xfrm>
                  <a:off x="7293332" y="3880265"/>
                  <a:ext cx="2465611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D29FF503-6A09-4A4B-8A3D-5C8B46666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32" y="3880265"/>
                  <a:ext cx="2465611" cy="8803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C7C3E7A-57D7-4B99-BBCE-735CCEBDA4EB}"/>
                </a:ext>
              </a:extLst>
            </p:cNvPr>
            <p:cNvSpPr/>
            <p:nvPr/>
          </p:nvSpPr>
          <p:spPr>
            <a:xfrm>
              <a:off x="8099729" y="3926166"/>
              <a:ext cx="1538568" cy="24606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21856B5-808F-4BBF-A83D-FFF01699D889}"/>
                </a:ext>
              </a:extLst>
            </p:cNvPr>
            <p:cNvSpPr/>
            <p:nvPr/>
          </p:nvSpPr>
          <p:spPr>
            <a:xfrm>
              <a:off x="9113518" y="4174432"/>
              <a:ext cx="523158" cy="59452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396D5F99-2EEB-4101-B173-A7AD0DDEE7DC}"/>
                    </a:ext>
                  </a:extLst>
                </p:cNvPr>
                <p:cNvSpPr txBox="1"/>
                <p:nvPr/>
              </p:nvSpPr>
              <p:spPr>
                <a:xfrm>
                  <a:off x="7293332" y="5038479"/>
                  <a:ext cx="2470933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396D5F99-2EEB-4101-B173-A7AD0DDEE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32" y="5038479"/>
                  <a:ext cx="2470933" cy="8803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5A3EE9A-1A01-448E-A2AF-225428AEBBD1}"/>
                </a:ext>
              </a:extLst>
            </p:cNvPr>
            <p:cNvSpPr/>
            <p:nvPr/>
          </p:nvSpPr>
          <p:spPr>
            <a:xfrm>
              <a:off x="6296102" y="5366226"/>
              <a:ext cx="441907" cy="25046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DCAEE149-06B6-4426-9BE1-1ADAFC361296}"/>
                </a:ext>
              </a:extLst>
            </p:cNvPr>
            <p:cNvSpPr/>
            <p:nvPr/>
          </p:nvSpPr>
          <p:spPr>
            <a:xfrm>
              <a:off x="8096111" y="5648381"/>
              <a:ext cx="536290" cy="25046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0477557-A1C0-4416-A9B7-9F8691EDD1DA}"/>
                </a:ext>
              </a:extLst>
            </p:cNvPr>
            <p:cNvSpPr/>
            <p:nvPr/>
          </p:nvSpPr>
          <p:spPr>
            <a:xfrm>
              <a:off x="8632401" y="5084380"/>
              <a:ext cx="544664" cy="81446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A6A7B87-896A-4519-8BE1-36002AFFD8C5}"/>
                </a:ext>
              </a:extLst>
            </p:cNvPr>
            <p:cNvSpPr/>
            <p:nvPr/>
          </p:nvSpPr>
          <p:spPr>
            <a:xfrm>
              <a:off x="9177065" y="5648381"/>
              <a:ext cx="481117" cy="25046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66370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F2DA-9289-4740-BCA7-74B7466D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68B46D2-E192-4D0E-AEC6-010C449A1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dirty="0"/>
                  <a:t>determinante</a:t>
                </a:r>
                <a:r>
                  <a:rPr lang="pt-BR" dirty="0"/>
                  <a:t> é uma </a:t>
                </a:r>
                <a:r>
                  <a:rPr lang="pt-BR" dirty="0">
                    <a:solidFill>
                      <a:schemeClr val="accent3"/>
                    </a:solidFill>
                  </a:rPr>
                  <a:t>função especial</a:t>
                </a:r>
                <a:r>
                  <a:rPr lang="pt-BR" dirty="0"/>
                  <a:t> que </a:t>
                </a:r>
                <a:r>
                  <a:rPr lang="pt-BR" dirty="0">
                    <a:solidFill>
                      <a:schemeClr val="accent1"/>
                    </a:solidFill>
                  </a:rPr>
                  <a:t>recebe uma matriz</a:t>
                </a:r>
                <a:r>
                  <a:rPr lang="pt-BR" dirty="0"/>
                  <a:t> como entrada e </a:t>
                </a:r>
                <a:r>
                  <a:rPr lang="pt-BR" dirty="0">
                    <a:solidFill>
                      <a:schemeClr val="accent2"/>
                    </a:solidFill>
                  </a:rPr>
                  <a:t>retorna um número real</a:t>
                </a:r>
                <a:r>
                  <a:rPr lang="pt-BR" dirty="0"/>
                  <a:t> como resultado</a:t>
                </a:r>
              </a:p>
              <a:p>
                <a:pPr lvl="1"/>
                <a:r>
                  <a:rPr lang="pt-BR" dirty="0"/>
                  <a:t>Denota-se por </a:t>
                </a:r>
                <a:r>
                  <a:rPr lang="pt-BR" dirty="0" err="1"/>
                  <a:t>det</a:t>
                </a:r>
                <a:r>
                  <a:rPr lang="pt-BR" dirty="0"/>
                  <a:t> M o determinante de uma matriz M</a:t>
                </a:r>
              </a:p>
              <a:p>
                <a:pPr lvl="2"/>
                <a:r>
                  <a:rPr lang="pt-BR" dirty="0"/>
                  <a:t>O determinante possui aplicações relacionadas ao volume de objetos </a:t>
                </a:r>
                <a:br>
                  <a:rPr lang="pt-BR" dirty="0"/>
                </a:br>
                <a:r>
                  <a:rPr lang="pt-BR" dirty="0"/>
                  <a:t>e são usados para resolver sistemas de equações lineares</a:t>
                </a:r>
              </a:p>
              <a:p>
                <a:pPr lvl="1"/>
                <a:r>
                  <a:rPr lang="pt-BR" dirty="0"/>
                  <a:t>Nosso interesse no determinante é unicamente porque:</a:t>
                </a:r>
              </a:p>
              <a:p>
                <a:pPr lvl="2"/>
                <a:r>
                  <a:rPr lang="pt-BR" dirty="0"/>
                  <a:t>Ele </a:t>
                </a:r>
                <a:r>
                  <a:rPr lang="pt-BR" dirty="0">
                    <a:solidFill>
                      <a:schemeClr val="accent3"/>
                    </a:solidFill>
                  </a:rPr>
                  <a:t>fornece uma maneira </a:t>
                </a:r>
                <a:r>
                  <a:rPr lang="pt-BR" dirty="0"/>
                  <a:t>de </a:t>
                </a:r>
                <a:r>
                  <a:rPr lang="pt-BR" dirty="0">
                    <a:solidFill>
                      <a:schemeClr val="accent1"/>
                    </a:solidFill>
                  </a:rPr>
                  <a:t>encontrar a inversa de uma matriz</a:t>
                </a:r>
              </a:p>
              <a:p>
                <a:pPr lvl="2"/>
                <a:r>
                  <a:rPr lang="pt-BR" dirty="0"/>
                  <a:t>Uma matriz quadrada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é </a:t>
                </a:r>
                <a:r>
                  <a:rPr lang="pt-BR" dirty="0">
                    <a:solidFill>
                      <a:schemeClr val="accent2"/>
                    </a:solidFill>
                  </a:rPr>
                  <a:t>invertível</a:t>
                </a:r>
                <a:r>
                  <a:rPr lang="pt-BR" dirty="0"/>
                  <a:t> apenas 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pt-BR" dirty="0"/>
                  <a:t> </a:t>
                </a:r>
                <a:br>
                  <a:rPr lang="pt-BR" dirty="0"/>
                </a:b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68B46D2-E192-4D0E-AEC6-010C449A1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12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3292-1E1A-4B96-AC29-1A618D62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F18D8B0-5713-4260-932B-CFCAAB821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</a:t>
                </a:r>
                <a:r>
                  <a:rPr lang="pt-BR" b="1" dirty="0"/>
                  <a:t>determinante</a:t>
                </a:r>
                <a:r>
                  <a:rPr lang="pt-BR" dirty="0"/>
                  <a:t> é </a:t>
                </a:r>
                <a:r>
                  <a:rPr lang="pt-BR" dirty="0">
                    <a:solidFill>
                      <a:schemeClr val="accent3"/>
                    </a:solidFill>
                  </a:rPr>
                  <a:t>definido </a:t>
                </a:r>
                <a:r>
                  <a:rPr lang="pt-BR" dirty="0">
                    <a:solidFill>
                      <a:schemeClr val="accent1"/>
                    </a:solidFill>
                  </a:rPr>
                  <a:t>recursivamente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O determinante de uma matriz 3x3 usa o determinante de uma matriz 2x2</a:t>
                </a:r>
              </a:p>
              <a:p>
                <a:pPr lvl="1"/>
                <a:r>
                  <a:rPr lang="pt-BR" dirty="0"/>
                  <a:t>O determinante de uma matriz 2x2 usa o determinante de uma matriz 1x1</a:t>
                </a:r>
              </a:p>
              <a:p>
                <a:pPr lvl="1"/>
                <a:r>
                  <a:rPr lang="pt-BR" dirty="0"/>
                  <a:t>O determinante de uma 1x1 é </a:t>
                </a:r>
                <a:r>
                  <a:rPr lang="pt-BR" dirty="0">
                    <a:solidFill>
                      <a:schemeClr val="accent2"/>
                    </a:solidFill>
                  </a:rPr>
                  <a:t>trivialmente definido</a:t>
                </a:r>
                <a:r>
                  <a:rPr lang="pt-BR" dirty="0"/>
                  <a:t> por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b="1" dirty="0"/>
              </a:p>
              <a:p>
                <a:r>
                  <a:rPr lang="pt-BR" b="1" dirty="0"/>
                  <a:t>Definição</a:t>
                </a:r>
                <a:r>
                  <a:rPr lang="pt-BR" dirty="0"/>
                  <a:t>: seja uma </a:t>
                </a:r>
                <a:r>
                  <a:rPr lang="pt-BR" b="1" dirty="0"/>
                  <a:t>matriz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pt-BR" dirty="0"/>
                  <a:t>,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pt-BR" dirty="0"/>
                  <a:t>, tem-se que: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F18D8B0-5713-4260-932B-CFCAAB821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ECE4091-6C63-4969-8792-5DD7820793BE}"/>
                  </a:ext>
                </a:extLst>
              </p:cNvPr>
              <p:cNvSpPr txBox="1"/>
              <p:nvPr/>
            </p:nvSpPr>
            <p:spPr>
              <a:xfrm>
                <a:off x="1383685" y="5174311"/>
                <a:ext cx="303967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ECE4091-6C63-4969-8792-5DD782079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85" y="5174311"/>
                <a:ext cx="3039678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947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72ABA-15EF-4447-9462-D211335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0BCA5-25E5-4CD7-8034-8C1A2EC8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Desenvolvendo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a fórmula </a:t>
            </a:r>
            <a:r>
              <a:rPr lang="pt-BR" dirty="0"/>
              <a:t>para </a:t>
            </a:r>
            <a:r>
              <a:rPr lang="pt-BR" b="1" dirty="0"/>
              <a:t>matrizes 2x2</a:t>
            </a:r>
            <a:r>
              <a:rPr lang="pt-BR" dirty="0"/>
              <a:t> e </a:t>
            </a:r>
            <a:r>
              <a:rPr lang="pt-BR" b="1" dirty="0"/>
              <a:t>3x3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CF0ECA2-59ED-40E8-804F-557378904626}"/>
                  </a:ext>
                </a:extLst>
              </p:cNvPr>
              <p:cNvSpPr txBox="1"/>
              <p:nvPr/>
            </p:nvSpPr>
            <p:spPr>
              <a:xfrm>
                <a:off x="1228635" y="2603020"/>
                <a:ext cx="303967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CF0ECA2-59ED-40E8-804F-55737890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35" y="2603020"/>
                <a:ext cx="3039678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8DE30D3-D3D4-411D-95A9-20EAE709B434}"/>
                  </a:ext>
                </a:extLst>
              </p:cNvPr>
              <p:cNvSpPr txBox="1"/>
              <p:nvPr/>
            </p:nvSpPr>
            <p:spPr>
              <a:xfrm>
                <a:off x="1228635" y="3866786"/>
                <a:ext cx="6482608" cy="513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8DE30D3-D3D4-411D-95A9-20EAE709B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35" y="3866786"/>
                <a:ext cx="6482608" cy="513026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CDFB8D9-486A-4407-AEA3-5EAA41A782DA}"/>
                  </a:ext>
                </a:extLst>
              </p:cNvPr>
              <p:cNvSpPr txBox="1"/>
              <p:nvPr/>
            </p:nvSpPr>
            <p:spPr>
              <a:xfrm>
                <a:off x="1228635" y="4704904"/>
                <a:ext cx="868410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CDFB8D9-486A-4407-AEA3-5EAA41A78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35" y="4704904"/>
                <a:ext cx="8684109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33F582E-8BEE-4C4A-83D1-D3BA77882666}"/>
              </a:ext>
            </a:extLst>
          </p:cNvPr>
          <p:cNvSpPr/>
          <p:nvPr/>
        </p:nvSpPr>
        <p:spPr>
          <a:xfrm>
            <a:off x="1697603" y="3944348"/>
            <a:ext cx="793133" cy="357902"/>
          </a:xfrm>
          <a:custGeom>
            <a:avLst/>
            <a:gdLst>
              <a:gd name="connsiteX0" fmla="*/ 39757 w 791717"/>
              <a:gd name="connsiteY0" fmla="*/ 47712 h 358099"/>
              <a:gd name="connsiteX1" fmla="*/ 683812 w 791717"/>
              <a:gd name="connsiteY1" fmla="*/ 357813 h 358099"/>
              <a:gd name="connsiteX2" fmla="*/ 723569 w 791717"/>
              <a:gd name="connsiteY2" fmla="*/ 4 h 358099"/>
              <a:gd name="connsiteX3" fmla="*/ 0 w 791717"/>
              <a:gd name="connsiteY3" fmla="*/ 349862 h 358099"/>
              <a:gd name="connsiteX0" fmla="*/ 11928 w 793133"/>
              <a:gd name="connsiteY0" fmla="*/ 27833 h 357902"/>
              <a:gd name="connsiteX1" fmla="*/ 683812 w 793133"/>
              <a:gd name="connsiteY1" fmla="*/ 357813 h 357902"/>
              <a:gd name="connsiteX2" fmla="*/ 723569 w 793133"/>
              <a:gd name="connsiteY2" fmla="*/ 4 h 357902"/>
              <a:gd name="connsiteX3" fmla="*/ 0 w 793133"/>
              <a:gd name="connsiteY3" fmla="*/ 349862 h 35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133" h="357902">
                <a:moveTo>
                  <a:pt x="11928" y="27833"/>
                </a:moveTo>
                <a:cubicBezTo>
                  <a:pt x="276971" y="186859"/>
                  <a:pt x="565205" y="362451"/>
                  <a:pt x="683812" y="357813"/>
                </a:cubicBezTo>
                <a:cubicBezTo>
                  <a:pt x="802419" y="353175"/>
                  <a:pt x="837538" y="1329"/>
                  <a:pt x="723569" y="4"/>
                </a:cubicBezTo>
                <a:cubicBezTo>
                  <a:pt x="609600" y="-1321"/>
                  <a:pt x="122583" y="285589"/>
                  <a:pt x="0" y="349862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lg" len="med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443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72ABA-15EF-4447-9462-D211335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0BCA5-25E5-4CD7-8034-8C1A2EC8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Desenvolvendo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a fórmula </a:t>
            </a:r>
            <a:r>
              <a:rPr lang="pt-BR" dirty="0"/>
              <a:t>para </a:t>
            </a:r>
            <a:r>
              <a:rPr lang="pt-BR" b="1" dirty="0"/>
              <a:t>matrizes 4x4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CF0ECA2-59ED-40E8-804F-557378904626}"/>
                  </a:ext>
                </a:extLst>
              </p:cNvPr>
              <p:cNvSpPr txBox="1"/>
              <p:nvPr/>
            </p:nvSpPr>
            <p:spPr>
              <a:xfrm>
                <a:off x="1228635" y="2603020"/>
                <a:ext cx="303967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CF0ECA2-59ED-40E8-804F-55737890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35" y="2603020"/>
                <a:ext cx="3039678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526DA8C-5E30-4AAA-B6D8-4EC30E60B49B}"/>
                  </a:ext>
                </a:extLst>
              </p:cNvPr>
              <p:cNvSpPr txBox="1"/>
              <p:nvPr/>
            </p:nvSpPr>
            <p:spPr>
              <a:xfrm>
                <a:off x="1228635" y="3676036"/>
                <a:ext cx="8133445" cy="1071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43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44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41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43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44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526DA8C-5E30-4AAA-B6D8-4EC30E60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35" y="3676036"/>
                <a:ext cx="8133445" cy="1071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5DD541E-CF5A-4BB7-96AB-B98695B11815}"/>
                  </a:ext>
                </a:extLst>
              </p:cNvPr>
              <p:cNvSpPr txBox="1"/>
              <p:nvPr/>
            </p:nvSpPr>
            <p:spPr>
              <a:xfrm>
                <a:off x="3518280" y="4860049"/>
                <a:ext cx="6096662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5DD541E-CF5A-4BB7-96AB-B98695B1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280" y="4860049"/>
                <a:ext cx="6096662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340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3E212-6241-4607-A6E0-501F3B1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81FAC-4EDB-493E-A7F0-7237AD82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ache o </a:t>
            </a:r>
            <a:r>
              <a:rPr lang="pt-BR" dirty="0">
                <a:solidFill>
                  <a:schemeClr val="accent3"/>
                </a:solidFill>
              </a:rPr>
              <a:t>determinante</a:t>
            </a:r>
            <a:r>
              <a:rPr lang="pt-BR" dirty="0"/>
              <a:t> da </a:t>
            </a:r>
            <a:r>
              <a:rPr lang="pt-BR" dirty="0">
                <a:solidFill>
                  <a:schemeClr val="accent1"/>
                </a:solidFill>
              </a:rPr>
              <a:t>matriz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192687A-CF53-4341-818B-6DDE7E747EA8}"/>
                  </a:ext>
                </a:extLst>
              </p:cNvPr>
              <p:cNvSpPr txBox="1"/>
              <p:nvPr/>
            </p:nvSpPr>
            <p:spPr>
              <a:xfrm>
                <a:off x="1025877" y="2703803"/>
                <a:ext cx="868410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192687A-CF53-4341-818B-6DDE7E747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77" y="2703803"/>
                <a:ext cx="8684109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5D42AF6-9D10-4734-9683-1AD40D2512A6}"/>
                  </a:ext>
                </a:extLst>
              </p:cNvPr>
              <p:cNvSpPr txBox="1"/>
              <p:nvPr/>
            </p:nvSpPr>
            <p:spPr>
              <a:xfrm>
                <a:off x="6663352" y="1713608"/>
                <a:ext cx="2075132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5D42AF6-9D10-4734-9683-1AD40D25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52" y="1713608"/>
                <a:ext cx="2075132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3EDB5A-D954-4266-99A0-9F76EC741DB1}"/>
                  </a:ext>
                </a:extLst>
              </p:cNvPr>
              <p:cNvSpPr txBox="1"/>
              <p:nvPr/>
            </p:nvSpPr>
            <p:spPr>
              <a:xfrm>
                <a:off x="1355856" y="3798005"/>
                <a:ext cx="6922151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−5)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3EDB5A-D954-4266-99A0-9F76EC741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56" y="3798005"/>
                <a:ext cx="6922151" cy="738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F87996A-0975-467B-8FB4-C3A9A1B449D8}"/>
                  </a:ext>
                </a:extLst>
              </p:cNvPr>
              <p:cNvSpPr txBox="1"/>
              <p:nvPr/>
            </p:nvSpPr>
            <p:spPr>
              <a:xfrm>
                <a:off x="2580356" y="4863720"/>
                <a:ext cx="6541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7−4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+5(1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∙7−4∙(−2)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+3(1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∙3−3∙(−2)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F87996A-0975-467B-8FB4-C3A9A1B4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56" y="4863720"/>
                <a:ext cx="6541727" cy="276999"/>
              </a:xfrm>
              <a:prstGeom prst="rect">
                <a:avLst/>
              </a:prstGeom>
              <a:blipFill>
                <a:blip r:embed="rId5"/>
                <a:stretch>
                  <a:fillRect l="-1305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C4E02C-6FC0-4571-8153-2B01BDCAAE6C}"/>
                  </a:ext>
                </a:extLst>
              </p:cNvPr>
              <p:cNvSpPr txBox="1"/>
              <p:nvPr/>
            </p:nvSpPr>
            <p:spPr>
              <a:xfrm>
                <a:off x="2580356" y="5466428"/>
                <a:ext cx="5306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+5(15) 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=18+75+27=120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C4E02C-6FC0-4571-8153-2B01BDCAA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56" y="5466428"/>
                <a:ext cx="5306646" cy="276999"/>
              </a:xfrm>
              <a:prstGeom prst="rect">
                <a:avLst/>
              </a:prstGeom>
              <a:blipFill>
                <a:blip r:embed="rId6"/>
                <a:stretch>
                  <a:fillRect l="-1607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862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73412-16C8-4B0C-8D1C-FBC545C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Adjunta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DBE459-AD6E-4F71-BEC8-26874D289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Sendo A uma </a:t>
                </a:r>
                <a:r>
                  <a:rPr lang="pt-BR" b="1" dirty="0"/>
                  <a:t>matriz </a:t>
                </a:r>
                <a:r>
                  <a:rPr lang="pt-BR" b="1" i="1" dirty="0"/>
                  <a:t>n x n</a:t>
                </a:r>
                <a:r>
                  <a:rPr lang="pt-BR" dirty="0"/>
                  <a:t>, o </a:t>
                </a:r>
                <a:r>
                  <a:rPr lang="pt-BR" dirty="0">
                    <a:solidFill>
                      <a:schemeClr val="accent3"/>
                    </a:solidFill>
                  </a:rPr>
                  <a:t>produto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baseline="-25000" dirty="0" err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pt-BR" dirty="0"/>
                  <a:t> é chamado de </a:t>
                </a:r>
                <a:r>
                  <a:rPr lang="pt-BR" dirty="0">
                    <a:solidFill>
                      <a:schemeClr val="accent1"/>
                    </a:solidFill>
                  </a:rPr>
                  <a:t>cofator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endParaRPr lang="pt-BR" baseline="-25000" dirty="0"/>
              </a:p>
              <a:p>
                <a:pPr lvl="1"/>
                <a:r>
                  <a:rPr lang="pt-BR" dirty="0"/>
                  <a:t>A </a:t>
                </a:r>
                <a:r>
                  <a:rPr lang="pt-BR" dirty="0">
                    <a:solidFill>
                      <a:schemeClr val="accent2"/>
                    </a:solidFill>
                  </a:rPr>
                  <a:t>matriz de cofatores</a:t>
                </a:r>
                <a:r>
                  <a:rPr lang="pt-BR" dirty="0"/>
                  <a:t> da matriz A é obtida calculando-se 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pt-BR" dirty="0"/>
                  <a:t> </a:t>
                </a:r>
                <a:br>
                  <a:rPr lang="pt-BR" dirty="0"/>
                </a:br>
                <a:r>
                  <a:rPr lang="pt-BR" dirty="0"/>
                  <a:t>correspondente a cada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r>
                  <a:rPr lang="pt-BR" dirty="0"/>
                  <a:t>A </a:t>
                </a:r>
                <a:r>
                  <a:rPr lang="pt-BR" dirty="0">
                    <a:solidFill>
                      <a:schemeClr val="accent3"/>
                    </a:solidFill>
                  </a:rPr>
                  <a:t>matriz adjunta</a:t>
                </a:r>
                <a:r>
                  <a:rPr lang="pt-BR" dirty="0"/>
                  <a:t> de A é obtida </a:t>
                </a:r>
                <a:r>
                  <a:rPr lang="pt-BR" dirty="0">
                    <a:solidFill>
                      <a:schemeClr val="accent1"/>
                    </a:solidFill>
                  </a:rPr>
                  <a:t>calculando-se a transposta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DBE459-AD6E-4F71-BEC8-26874D289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27C05C0-14C4-466F-B62A-FC028DCCAE62}"/>
                  </a:ext>
                </a:extLst>
              </p:cNvPr>
              <p:cNvSpPr txBox="1"/>
              <p:nvPr/>
            </p:nvSpPr>
            <p:spPr>
              <a:xfrm>
                <a:off x="1838708" y="3663570"/>
                <a:ext cx="2074029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27C05C0-14C4-466F-B62A-FC028DCCA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08" y="3663570"/>
                <a:ext cx="2074029" cy="314573"/>
              </a:xfrm>
              <a:prstGeom prst="rect">
                <a:avLst/>
              </a:prstGeom>
              <a:blipFill>
                <a:blip r:embed="rId4"/>
                <a:stretch>
                  <a:fillRect l="-2059" t="-5769" r="-8529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AE452F1-28A9-4D46-9A08-AD96B5ED403B}"/>
                  </a:ext>
                </a:extLst>
              </p:cNvPr>
              <p:cNvSpPr txBox="1"/>
              <p:nvPr/>
            </p:nvSpPr>
            <p:spPr>
              <a:xfrm>
                <a:off x="5065645" y="3292827"/>
                <a:ext cx="2722091" cy="1056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AE452F1-28A9-4D46-9A08-AD96B5ED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45" y="3292827"/>
                <a:ext cx="2722091" cy="1056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554A0A1-1380-4EEC-B88A-8F163C7B1E0C}"/>
                  </a:ext>
                </a:extLst>
              </p:cNvPr>
              <p:cNvSpPr txBox="1"/>
              <p:nvPr/>
            </p:nvSpPr>
            <p:spPr>
              <a:xfrm>
                <a:off x="1838708" y="5373093"/>
                <a:ext cx="95551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554A0A1-1380-4EEC-B88A-8F163C7B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08" y="5373093"/>
                <a:ext cx="955518" cy="295594"/>
              </a:xfrm>
              <a:prstGeom prst="rect">
                <a:avLst/>
              </a:prstGeom>
              <a:blipFill>
                <a:blip r:embed="rId6"/>
                <a:stretch>
                  <a:fillRect l="-5128" r="-1282" b="-18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311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usadas também para fazer a </a:t>
            </a:r>
            <a:r>
              <a:rPr lang="pt-BR" dirty="0">
                <a:solidFill>
                  <a:schemeClr val="accent3"/>
                </a:solidFill>
              </a:rPr>
              <a:t>projeção de uma cena 3D </a:t>
            </a:r>
            <a:r>
              <a:rPr lang="pt-BR" dirty="0"/>
              <a:t>no </a:t>
            </a:r>
            <a:r>
              <a:rPr lang="pt-BR" dirty="0">
                <a:solidFill>
                  <a:schemeClr val="accent1"/>
                </a:solidFill>
              </a:rPr>
              <a:t>plano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Além de serem importantes para realizar as </a:t>
            </a:r>
            <a:br>
              <a:rPr lang="pt-BR" dirty="0"/>
            </a:br>
            <a:r>
              <a:rPr lang="pt-BR" dirty="0">
                <a:solidFill>
                  <a:schemeClr val="accent2"/>
                </a:solidFill>
              </a:rPr>
              <a:t>mudanças de coordenadas </a:t>
            </a:r>
            <a:r>
              <a:rPr lang="pt-BR" dirty="0"/>
              <a:t>entre os vários </a:t>
            </a:r>
            <a:br>
              <a:rPr lang="pt-BR" dirty="0"/>
            </a:br>
            <a:r>
              <a:rPr lang="pt-BR" dirty="0"/>
              <a:t>sistemas de referências:</a:t>
            </a:r>
          </a:p>
          <a:p>
            <a:pPr lvl="2"/>
            <a:r>
              <a:rPr lang="pt-BR" dirty="0"/>
              <a:t>Locais</a:t>
            </a:r>
          </a:p>
          <a:p>
            <a:pPr lvl="2"/>
            <a:r>
              <a:rPr lang="pt-BR" dirty="0"/>
              <a:t>Globais</a:t>
            </a:r>
          </a:p>
          <a:p>
            <a:pPr lvl="2"/>
            <a:r>
              <a:rPr lang="pt-BR" dirty="0"/>
              <a:t>Câmera</a:t>
            </a:r>
          </a:p>
          <a:p>
            <a:pPr lvl="2"/>
            <a:r>
              <a:rPr lang="pt-BR" dirty="0"/>
              <a:t>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D1AF616A-30AB-45D8-8103-B22BBCDCF005}"/>
              </a:ext>
            </a:extLst>
          </p:cNvPr>
          <p:cNvSpPr txBox="1"/>
          <p:nvPr/>
        </p:nvSpPr>
        <p:spPr>
          <a:xfrm>
            <a:off x="8703548" y="5265370"/>
            <a:ext cx="1407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Mudança de</a:t>
            </a:r>
            <a:br>
              <a:rPr lang="pt-BR" sz="1400" dirty="0"/>
            </a:br>
            <a:r>
              <a:rPr lang="pt-BR" sz="1400" dirty="0"/>
              <a:t>Coordenadas</a:t>
            </a:r>
          </a:p>
        </p:txBody>
      </p:sp>
      <p:grpSp>
        <p:nvGrpSpPr>
          <p:cNvPr id="286" name="Agrupar 285">
            <a:extLst>
              <a:ext uri="{FF2B5EF4-FFF2-40B4-BE49-F238E27FC236}">
                <a16:creationId xmlns:a16="http://schemas.microsoft.com/office/drawing/2014/main" id="{62879650-7981-4DA5-B67C-EBA43D7AB19E}"/>
              </a:ext>
            </a:extLst>
          </p:cNvPr>
          <p:cNvGrpSpPr/>
          <p:nvPr/>
        </p:nvGrpSpPr>
        <p:grpSpPr>
          <a:xfrm>
            <a:off x="7850083" y="2886839"/>
            <a:ext cx="2744315" cy="2154288"/>
            <a:chOff x="8202322" y="3065743"/>
            <a:chExt cx="2324491" cy="1824726"/>
          </a:xfrm>
        </p:grpSpPr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5DCC8E14-B419-44EE-8F49-1F1737CACC58}"/>
                </a:ext>
              </a:extLst>
            </p:cNvPr>
            <p:cNvCxnSpPr>
              <a:cxnSpLocks/>
              <a:stCxn id="229" idx="1"/>
            </p:cNvCxnSpPr>
            <p:nvPr/>
          </p:nvCxnSpPr>
          <p:spPr>
            <a:xfrm>
              <a:off x="9176631" y="4067606"/>
              <a:ext cx="6239" cy="628473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to 223">
              <a:extLst>
                <a:ext uri="{FF2B5EF4-FFF2-40B4-BE49-F238E27FC236}">
                  <a16:creationId xmlns:a16="http://schemas.microsoft.com/office/drawing/2014/main" id="{466DE1D8-C892-49CF-BEFC-77399BF19945}"/>
                </a:ext>
              </a:extLst>
            </p:cNvPr>
            <p:cNvCxnSpPr>
              <a:cxnSpLocks/>
              <a:stCxn id="229" idx="2"/>
            </p:cNvCxnSpPr>
            <p:nvPr/>
          </p:nvCxnSpPr>
          <p:spPr>
            <a:xfrm flipH="1" flipV="1">
              <a:off x="8470254" y="4048711"/>
              <a:ext cx="694039" cy="531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to 250">
              <a:extLst>
                <a:ext uri="{FF2B5EF4-FFF2-40B4-BE49-F238E27FC236}">
                  <a16:creationId xmlns:a16="http://schemas.microsoft.com/office/drawing/2014/main" id="{E63B2B57-8AEB-45C9-ADF9-90FF478B7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5939" y="4531987"/>
              <a:ext cx="1" cy="155723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>
              <a:extLst>
                <a:ext uri="{FF2B5EF4-FFF2-40B4-BE49-F238E27FC236}">
                  <a16:creationId xmlns:a16="http://schemas.microsoft.com/office/drawing/2014/main" id="{57A5B8BC-352B-4950-8857-88D12D8340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6526" y="4531986"/>
              <a:ext cx="1" cy="155723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to 256">
              <a:extLst>
                <a:ext uri="{FF2B5EF4-FFF2-40B4-BE49-F238E27FC236}">
                  <a16:creationId xmlns:a16="http://schemas.microsoft.com/office/drawing/2014/main" id="{82C741C9-4555-4674-80C1-168245B42C1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548162" y="4157876"/>
              <a:ext cx="1" cy="155723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to 257">
              <a:extLst>
                <a:ext uri="{FF2B5EF4-FFF2-40B4-BE49-F238E27FC236}">
                  <a16:creationId xmlns:a16="http://schemas.microsoft.com/office/drawing/2014/main" id="{931F2405-8B6A-48BD-BE49-F8363352C90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548161" y="4367289"/>
              <a:ext cx="1" cy="155723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de Seta Reta 188">
              <a:extLst>
                <a:ext uri="{FF2B5EF4-FFF2-40B4-BE49-F238E27FC236}">
                  <a16:creationId xmlns:a16="http://schemas.microsoft.com/office/drawing/2014/main" id="{6B7919B0-D3F1-4AF8-B967-5B3C60BC8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9595" y="3065743"/>
              <a:ext cx="0" cy="1706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de Seta Reta 189">
              <a:extLst>
                <a:ext uri="{FF2B5EF4-FFF2-40B4-BE49-F238E27FC236}">
                  <a16:creationId xmlns:a16="http://schemas.microsoft.com/office/drawing/2014/main" id="{E005557A-B94C-4962-8350-640C57111AEE}"/>
                </a:ext>
              </a:extLst>
            </p:cNvPr>
            <p:cNvCxnSpPr>
              <a:cxnSpLocks/>
            </p:cNvCxnSpPr>
            <p:nvPr/>
          </p:nvCxnSpPr>
          <p:spPr>
            <a:xfrm>
              <a:off x="8423457" y="4617037"/>
              <a:ext cx="2103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CaixaDeTexto 192">
              <a:extLst>
                <a:ext uri="{FF2B5EF4-FFF2-40B4-BE49-F238E27FC236}">
                  <a16:creationId xmlns:a16="http://schemas.microsoft.com/office/drawing/2014/main" id="{3BC4C116-9B09-4C0D-90E3-28CF14E18085}"/>
                </a:ext>
              </a:extLst>
            </p:cNvPr>
            <p:cNvSpPr txBox="1"/>
            <p:nvPr/>
          </p:nvSpPr>
          <p:spPr>
            <a:xfrm>
              <a:off x="9804143" y="4628859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Global</a:t>
              </a:r>
            </a:p>
          </p:txBody>
        </p:sp>
        <p:grpSp>
          <p:nvGrpSpPr>
            <p:cNvPr id="252" name="Agrupar 251">
              <a:extLst>
                <a:ext uri="{FF2B5EF4-FFF2-40B4-BE49-F238E27FC236}">
                  <a16:creationId xmlns:a16="http://schemas.microsoft.com/office/drawing/2014/main" id="{DBCA272B-BBA4-454E-9DD2-4D70A3BC3F87}"/>
                </a:ext>
              </a:extLst>
            </p:cNvPr>
            <p:cNvGrpSpPr/>
            <p:nvPr/>
          </p:nvGrpSpPr>
          <p:grpSpPr>
            <a:xfrm>
              <a:off x="8746683" y="3301871"/>
              <a:ext cx="1427081" cy="1205164"/>
              <a:chOff x="8746683" y="3301871"/>
              <a:chExt cx="1427081" cy="1205164"/>
            </a:xfrm>
          </p:grpSpPr>
          <p:cxnSp>
            <p:nvCxnSpPr>
              <p:cNvPr id="219" name="Conector de Seta Reta 218">
                <a:extLst>
                  <a:ext uri="{FF2B5EF4-FFF2-40B4-BE49-F238E27FC236}">
                    <a16:creationId xmlns:a16="http://schemas.microsoft.com/office/drawing/2014/main" id="{87541C35-7AEB-4733-8EB2-F74503AFA0A1}"/>
                  </a:ext>
                </a:extLst>
              </p:cNvPr>
              <p:cNvCxnSpPr/>
              <p:nvPr/>
            </p:nvCxnSpPr>
            <p:spPr>
              <a:xfrm flipV="1">
                <a:off x="8973458" y="3301871"/>
                <a:ext cx="0" cy="1095162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de Seta Reta 219">
                <a:extLst>
                  <a:ext uri="{FF2B5EF4-FFF2-40B4-BE49-F238E27FC236}">
                    <a16:creationId xmlns:a16="http://schemas.microsoft.com/office/drawing/2014/main" id="{5E0A500F-4C9F-40B0-ACC7-E193E4720551}"/>
                  </a:ext>
                </a:extLst>
              </p:cNvPr>
              <p:cNvCxnSpPr/>
              <p:nvPr/>
            </p:nvCxnSpPr>
            <p:spPr>
              <a:xfrm>
                <a:off x="8837321" y="4241507"/>
                <a:ext cx="1336443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riângulo isósceles 227">
                <a:extLst>
                  <a:ext uri="{FF2B5EF4-FFF2-40B4-BE49-F238E27FC236}">
                    <a16:creationId xmlns:a16="http://schemas.microsoft.com/office/drawing/2014/main" id="{5498726C-264A-415C-BA03-D6FFAE6C3231}"/>
                  </a:ext>
                </a:extLst>
              </p:cNvPr>
              <p:cNvSpPr/>
              <p:nvPr/>
            </p:nvSpPr>
            <p:spPr>
              <a:xfrm rot="20379789">
                <a:off x="9090972" y="3498118"/>
                <a:ext cx="519144" cy="467019"/>
              </a:xfrm>
              <a:prstGeom prst="triangle">
                <a:avLst/>
              </a:prstGeom>
              <a:noFill/>
              <a:ln w="127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E199F5D4-ED8F-45D9-A7BD-3EDECFEBA836}"/>
                  </a:ext>
                </a:extLst>
              </p:cNvPr>
              <p:cNvSpPr/>
              <p:nvPr/>
            </p:nvSpPr>
            <p:spPr>
              <a:xfrm rot="20379789" flipV="1">
                <a:off x="9162836" y="4021818"/>
                <a:ext cx="46756" cy="4815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5587FD74-3A80-412E-8272-120C676DD320}"/>
                  </a:ext>
                </a:extLst>
              </p:cNvPr>
              <p:cNvSpPr/>
              <p:nvPr/>
            </p:nvSpPr>
            <p:spPr>
              <a:xfrm rot="20379789" flipV="1">
                <a:off x="9650935" y="3840908"/>
                <a:ext cx="46756" cy="4815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231" name="Elipse 230">
                <a:extLst>
                  <a:ext uri="{FF2B5EF4-FFF2-40B4-BE49-F238E27FC236}">
                    <a16:creationId xmlns:a16="http://schemas.microsoft.com/office/drawing/2014/main" id="{60C730FF-4BEA-4A6B-8FBA-49DB196D6D04}"/>
                  </a:ext>
                </a:extLst>
              </p:cNvPr>
              <p:cNvSpPr/>
              <p:nvPr/>
            </p:nvSpPr>
            <p:spPr>
              <a:xfrm rot="20379789" flipV="1">
                <a:off x="9243548" y="3481947"/>
                <a:ext cx="46756" cy="4815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95" name="CaixaDeTexto 194">
                <a:extLst>
                  <a:ext uri="{FF2B5EF4-FFF2-40B4-BE49-F238E27FC236}">
                    <a16:creationId xmlns:a16="http://schemas.microsoft.com/office/drawing/2014/main" id="{6E4197C0-EE78-4140-B5AA-2641E15AD35C}"/>
                  </a:ext>
                </a:extLst>
              </p:cNvPr>
              <p:cNvSpPr txBox="1"/>
              <p:nvPr/>
            </p:nvSpPr>
            <p:spPr>
              <a:xfrm>
                <a:off x="9070013" y="4231952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5</a:t>
                </a:r>
                <a:endParaRPr lang="pt-BR" sz="1050" dirty="0"/>
              </a:p>
            </p:txBody>
          </p:sp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7026D5E2-5AC3-4143-9206-F6DCD351C474}"/>
                  </a:ext>
                </a:extLst>
              </p:cNvPr>
              <p:cNvSpPr txBox="1"/>
              <p:nvPr/>
            </p:nvSpPr>
            <p:spPr>
              <a:xfrm>
                <a:off x="8746683" y="3940990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5</a:t>
                </a:r>
                <a:endParaRPr lang="pt-BR" sz="1050" dirty="0"/>
              </a:p>
            </p:txBody>
          </p:sp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C0EBDEFE-4028-487F-B081-CDEE3D8818B6}"/>
                  </a:ext>
                </a:extLst>
              </p:cNvPr>
              <p:cNvSpPr txBox="1"/>
              <p:nvPr/>
            </p:nvSpPr>
            <p:spPr>
              <a:xfrm>
                <a:off x="9576428" y="4245425"/>
                <a:ext cx="5597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>
                    <a:solidFill>
                      <a:schemeClr val="accent1">
                        <a:lumMod val="50000"/>
                      </a:schemeClr>
                    </a:solidFill>
                  </a:rPr>
                  <a:t>Local</a:t>
                </a:r>
              </a:p>
            </p:txBody>
          </p:sp>
        </p:grpSp>
        <p:sp>
          <p:nvSpPr>
            <p:cNvPr id="249" name="Seta: Divisa 248">
              <a:extLst>
                <a:ext uri="{FF2B5EF4-FFF2-40B4-BE49-F238E27FC236}">
                  <a16:creationId xmlns:a16="http://schemas.microsoft.com/office/drawing/2014/main" id="{2A2EE9B8-A77D-4EDF-BF9D-9CA3B3397E88}"/>
                </a:ext>
              </a:extLst>
            </p:cNvPr>
            <p:cNvSpPr/>
            <p:nvPr/>
          </p:nvSpPr>
          <p:spPr>
            <a:xfrm rot="5400000">
              <a:off x="9142802" y="4431470"/>
              <a:ext cx="89967" cy="97703"/>
            </a:xfrm>
            <a:prstGeom prst="chevron">
              <a:avLst>
                <a:gd name="adj" fmla="val 49999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0" name="Seta: Divisa 249">
              <a:extLst>
                <a:ext uri="{FF2B5EF4-FFF2-40B4-BE49-F238E27FC236}">
                  <a16:creationId xmlns:a16="http://schemas.microsoft.com/office/drawing/2014/main" id="{3975A14B-AF73-4CE3-A9DA-A8855C38FD42}"/>
                </a:ext>
              </a:extLst>
            </p:cNvPr>
            <p:cNvSpPr/>
            <p:nvPr/>
          </p:nvSpPr>
          <p:spPr>
            <a:xfrm rot="10800000">
              <a:off x="8678937" y="3995884"/>
              <a:ext cx="89967" cy="97703"/>
            </a:xfrm>
            <a:prstGeom prst="chevr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2" name="CaixaDeTexto 281">
              <a:extLst>
                <a:ext uri="{FF2B5EF4-FFF2-40B4-BE49-F238E27FC236}">
                  <a16:creationId xmlns:a16="http://schemas.microsoft.com/office/drawing/2014/main" id="{93B4BFD5-66F7-4541-B46E-378B6163CC2E}"/>
                </a:ext>
              </a:extLst>
            </p:cNvPr>
            <p:cNvSpPr txBox="1"/>
            <p:nvPr/>
          </p:nvSpPr>
          <p:spPr>
            <a:xfrm>
              <a:off x="9018379" y="4628506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15</a:t>
              </a:r>
              <a:endParaRPr lang="pt-BR" sz="1400" dirty="0"/>
            </a:p>
          </p:txBody>
        </p:sp>
        <p:sp>
          <p:nvSpPr>
            <p:cNvPr id="283" name="CaixaDeTexto 282">
              <a:extLst>
                <a:ext uri="{FF2B5EF4-FFF2-40B4-BE49-F238E27FC236}">
                  <a16:creationId xmlns:a16="http://schemas.microsoft.com/office/drawing/2014/main" id="{403E1A6C-6C1C-42E7-B969-3824AEE5AA94}"/>
                </a:ext>
              </a:extLst>
            </p:cNvPr>
            <p:cNvSpPr txBox="1"/>
            <p:nvPr/>
          </p:nvSpPr>
          <p:spPr>
            <a:xfrm>
              <a:off x="8202322" y="3919672"/>
              <a:ext cx="3353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15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686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EFDCE-B542-46C7-8146-2A14D925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Inversa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02923C-A55A-4547-8B76-6FEDBCF88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álgebra matricial define uma </a:t>
                </a:r>
                <a:r>
                  <a:rPr lang="pt-BR" dirty="0">
                    <a:solidFill>
                      <a:schemeClr val="accent3"/>
                    </a:solidFill>
                  </a:rPr>
                  <a:t>operação inversa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da multiplicação</a:t>
                </a:r>
              </a:p>
              <a:p>
                <a:pPr lvl="1"/>
                <a:r>
                  <a:rPr lang="pt-BR" dirty="0"/>
                  <a:t>A </a:t>
                </a:r>
                <a:r>
                  <a:rPr lang="pt-BR" b="1" dirty="0"/>
                  <a:t>inversa</a:t>
                </a:r>
                <a:r>
                  <a:rPr lang="pt-BR" dirty="0"/>
                  <a:t> tem as seguintes </a:t>
                </a:r>
                <a:r>
                  <a:rPr lang="pt-BR" dirty="0">
                    <a:solidFill>
                      <a:schemeClr val="accent2"/>
                    </a:solidFill>
                  </a:rPr>
                  <a:t>características</a:t>
                </a:r>
                <a:r>
                  <a:rPr lang="pt-BR" dirty="0"/>
                  <a:t>:</a:t>
                </a:r>
              </a:p>
              <a:p>
                <a:pPr lvl="2"/>
                <a:r>
                  <a:rPr lang="pt-BR" dirty="0"/>
                  <a:t>Apenas matrizes quadradas possuem inversas</a:t>
                </a:r>
              </a:p>
              <a:p>
                <a:pPr lvl="2"/>
                <a:r>
                  <a:rPr lang="pt-BR" dirty="0"/>
                  <a:t>Nem toda matriz quadrada tem inversa</a:t>
                </a:r>
              </a:p>
              <a:p>
                <a:pPr lvl="2"/>
                <a:r>
                  <a:rPr lang="pt-BR" dirty="0"/>
                  <a:t>A inversa é única, quando ela existe</a:t>
                </a:r>
              </a:p>
              <a:p>
                <a:pPr lvl="1"/>
                <a:r>
                  <a:rPr lang="pt-BR" dirty="0"/>
                  <a:t>A </a:t>
                </a:r>
                <a:r>
                  <a:rPr lang="pt-BR" b="1" dirty="0"/>
                  <a:t>matriz inversa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denotada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solidFill>
                    <a:schemeClr val="accent3"/>
                  </a:solidFill>
                </a:endParaRPr>
              </a:p>
              <a:p>
                <a:pPr lvl="2"/>
                <a:r>
                  <a:rPr lang="pt-BR" dirty="0"/>
                  <a:t>Multiplicar uma matriz pela sua inversa resulta na </a:t>
                </a:r>
                <a:r>
                  <a:rPr lang="pt-BR" dirty="0">
                    <a:solidFill>
                      <a:schemeClr val="accent2"/>
                    </a:solidFill>
                  </a:rPr>
                  <a:t>matriz identidade</a:t>
                </a:r>
              </a:p>
              <a:p>
                <a:pPr marL="1371600" lvl="3" indent="0">
                  <a:buNone/>
                </a:pPr>
                <a:br>
                  <a:rPr lang="pt-BR" dirty="0"/>
                </a:br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02923C-A55A-4547-8B76-6FEDBCF88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C917B9E-72B6-4DDA-8217-D89F012CE9D7}"/>
                  </a:ext>
                </a:extLst>
              </p:cNvPr>
              <p:cNvSpPr txBox="1"/>
              <p:nvPr/>
            </p:nvSpPr>
            <p:spPr>
              <a:xfrm>
                <a:off x="1898375" y="5374121"/>
                <a:ext cx="203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C917B9E-72B6-4DDA-8217-D89F012C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375" y="5374121"/>
                <a:ext cx="2031902" cy="276999"/>
              </a:xfrm>
              <a:prstGeom prst="rect">
                <a:avLst/>
              </a:prstGeom>
              <a:blipFill>
                <a:blip r:embed="rId3"/>
                <a:stretch>
                  <a:fillRect l="-1796" r="-1497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13665C2B-B633-479F-A801-91644404BDBA}"/>
              </a:ext>
            </a:extLst>
          </p:cNvPr>
          <p:cNvSpPr txBox="1"/>
          <p:nvPr/>
        </p:nvSpPr>
        <p:spPr>
          <a:xfrm>
            <a:off x="4161514" y="5343343"/>
            <a:ext cx="5336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(Com a inversa a multiplicação é comutativa)</a:t>
            </a:r>
          </a:p>
        </p:txBody>
      </p:sp>
    </p:spTree>
    <p:extLst>
      <p:ext uri="{BB962C8B-B14F-4D97-AF65-F5344CB8AC3E}">
        <p14:creationId xmlns:p14="http://schemas.microsoft.com/office/powerpoint/2010/main" val="2953570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8CBDD-9668-418D-A702-ACBE585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inversa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1F1AD04-4DCD-4C10-8734-2A05EB0E2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Inversas</a:t>
                </a:r>
                <a:r>
                  <a:rPr lang="pt-BR" dirty="0"/>
                  <a:t> são </a:t>
                </a:r>
                <a:r>
                  <a:rPr lang="pt-BR" dirty="0">
                    <a:solidFill>
                      <a:schemeClr val="accent3"/>
                    </a:solidFill>
                  </a:rPr>
                  <a:t>úteis em equações </a:t>
                </a:r>
                <a:r>
                  <a:rPr lang="pt-BR" dirty="0">
                    <a:solidFill>
                      <a:schemeClr val="accent1"/>
                    </a:solidFill>
                  </a:rPr>
                  <a:t>com outras matrizes</a:t>
                </a:r>
              </a:p>
              <a:p>
                <a:pPr lvl="1"/>
                <a:r>
                  <a:rPr lang="pt-BR" b="1" dirty="0"/>
                  <a:t>Exemplo</a:t>
                </a:r>
                <a:r>
                  <a:rPr lang="pt-BR" dirty="0"/>
                  <a:t>: suponha que na equação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𝑝𝑀</m:t>
                    </m:r>
                  </m:oMath>
                </a14:m>
                <a:r>
                  <a:rPr lang="pt-BR" dirty="0"/>
                  <a:t>, temos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e queremos obter o valor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. Assumindo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invertível, podemos resolver a equação usando a inversa: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1F1AD04-4DCD-4C10-8734-2A05EB0E2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A2FA8245-ABAC-4574-9735-A36AD575C888}"/>
              </a:ext>
            </a:extLst>
          </p:cNvPr>
          <p:cNvGrpSpPr/>
          <p:nvPr/>
        </p:nvGrpSpPr>
        <p:grpSpPr>
          <a:xfrm>
            <a:off x="2005716" y="3893174"/>
            <a:ext cx="1768836" cy="1390179"/>
            <a:chOff x="2005716" y="3893174"/>
            <a:chExt cx="1768836" cy="1390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C7B51CCA-C968-4513-B82E-07D220B36867}"/>
                    </a:ext>
                  </a:extLst>
                </p:cNvPr>
                <p:cNvSpPr txBox="1"/>
                <p:nvPr/>
              </p:nvSpPr>
              <p:spPr>
                <a:xfrm>
                  <a:off x="2005716" y="3893174"/>
                  <a:ext cx="8987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𝑝𝑀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C7B51CCA-C968-4513-B82E-07D220B36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716" y="3893174"/>
                  <a:ext cx="89870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442" r="-8163" b="-3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5DD10B19-E459-47E1-88A0-FCE8599EC784}"/>
                    </a:ext>
                  </a:extLst>
                </p:cNvPr>
                <p:cNvSpPr txBox="1"/>
                <p:nvPr/>
              </p:nvSpPr>
              <p:spPr>
                <a:xfrm>
                  <a:off x="2011890" y="4264234"/>
                  <a:ext cx="17626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𝑝𝑀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5DD10B19-E459-47E1-88A0-FCE8599EC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890" y="4264234"/>
                  <a:ext cx="176266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422" r="-692" b="-3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07E77B0-C21D-4742-ACAA-D0F23F50D460}"/>
                    </a:ext>
                  </a:extLst>
                </p:cNvPr>
                <p:cNvSpPr txBox="1"/>
                <p:nvPr/>
              </p:nvSpPr>
              <p:spPr>
                <a:xfrm>
                  <a:off x="2011890" y="4635294"/>
                  <a:ext cx="1223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𝑝𝐼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07E77B0-C21D-4742-ACAA-D0F23F50D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890" y="4635294"/>
                  <a:ext cx="12233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980" r="-4975" b="-369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B5291E9-D122-4D99-A5A9-701E59A6D81A}"/>
                    </a:ext>
                  </a:extLst>
                </p:cNvPr>
                <p:cNvSpPr txBox="1"/>
                <p:nvPr/>
              </p:nvSpPr>
              <p:spPr>
                <a:xfrm>
                  <a:off x="2005716" y="5006354"/>
                  <a:ext cx="11306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B5291E9-D122-4D99-A5A9-701E59A6D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716" y="5006354"/>
                  <a:ext cx="11306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301" r="-3763" b="-282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8B5753-E7BC-4FF7-B7EB-CDAB1E8B5895}"/>
              </a:ext>
            </a:extLst>
          </p:cNvPr>
          <p:cNvSpPr txBox="1"/>
          <p:nvPr/>
        </p:nvSpPr>
        <p:spPr>
          <a:xfrm>
            <a:off x="4801116" y="3988099"/>
            <a:ext cx="480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Multiplicamos ambos os lados pela </a:t>
            </a:r>
            <a:r>
              <a:rPr lang="pt-BR" dirty="0">
                <a:solidFill>
                  <a:schemeClr val="accent2"/>
                </a:solidFill>
              </a:rPr>
              <a:t>inversa</a:t>
            </a:r>
            <a:r>
              <a:rPr lang="pt-BR" dirty="0"/>
              <a:t>, e sabendo que a multiplicação pela </a:t>
            </a:r>
            <a:r>
              <a:rPr lang="pt-BR" dirty="0">
                <a:solidFill>
                  <a:schemeClr val="accent2"/>
                </a:solidFill>
              </a:rPr>
              <a:t>identidade</a:t>
            </a:r>
            <a:r>
              <a:rPr lang="pt-BR" dirty="0"/>
              <a:t> não muda o valor de p, obtemos o resultado.</a:t>
            </a:r>
          </a:p>
        </p:txBody>
      </p:sp>
    </p:spTree>
    <p:extLst>
      <p:ext uri="{BB962C8B-B14F-4D97-AF65-F5344CB8AC3E}">
        <p14:creationId xmlns:p14="http://schemas.microsoft.com/office/powerpoint/2010/main" val="3948132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294B-B381-4CBE-9423-B1CD9231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inversa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1ED39-9666-4EF7-BBC5-426DDF28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inversa é obtida através da </a:t>
            </a:r>
            <a:r>
              <a:rPr lang="pt-BR" dirty="0">
                <a:solidFill>
                  <a:schemeClr val="accent3"/>
                </a:solidFill>
              </a:rPr>
              <a:t>matriz adjunta</a:t>
            </a:r>
            <a:r>
              <a:rPr lang="pt-BR" dirty="0"/>
              <a:t> e do </a:t>
            </a:r>
            <a:r>
              <a:rPr lang="pt-BR" dirty="0">
                <a:solidFill>
                  <a:schemeClr val="accent1"/>
                </a:solidFill>
              </a:rPr>
              <a:t>determinante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pPr lvl="1"/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61949A8-2B90-425C-8780-0CC892024394}"/>
                  </a:ext>
                </a:extLst>
              </p:cNvPr>
              <p:cNvSpPr txBox="1"/>
              <p:nvPr/>
            </p:nvSpPr>
            <p:spPr>
              <a:xfrm>
                <a:off x="1722707" y="4048460"/>
                <a:ext cx="1243867" cy="52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61949A8-2B90-425C-8780-0CC89202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07" y="4048460"/>
                <a:ext cx="1243867" cy="52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E9A62C7-5C13-432A-821D-105CCF4D8D31}"/>
                  </a:ext>
                </a:extLst>
              </p:cNvPr>
              <p:cNvSpPr txBox="1"/>
              <p:nvPr/>
            </p:nvSpPr>
            <p:spPr>
              <a:xfrm>
                <a:off x="8642091" y="2972231"/>
                <a:ext cx="95551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E9A62C7-5C13-432A-821D-105CCF4D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91" y="2972231"/>
                <a:ext cx="955518" cy="295594"/>
              </a:xfrm>
              <a:prstGeom prst="rect">
                <a:avLst/>
              </a:prstGeom>
              <a:blipFill>
                <a:blip r:embed="rId3"/>
                <a:stretch>
                  <a:fillRect l="-5128" r="-1282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47C47ED-8770-48CF-AE51-8F644790761A}"/>
                  </a:ext>
                </a:extLst>
              </p:cNvPr>
              <p:cNvSpPr txBox="1"/>
              <p:nvPr/>
            </p:nvSpPr>
            <p:spPr>
              <a:xfrm>
                <a:off x="4480719" y="4341999"/>
                <a:ext cx="2722091" cy="1056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47C47ED-8770-48CF-AE51-8F6447907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719" y="4341999"/>
                <a:ext cx="2722091" cy="105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D8E79B2-D1A2-4500-B208-38A81BD0E577}"/>
                  </a:ext>
                </a:extLst>
              </p:cNvPr>
              <p:cNvSpPr txBox="1"/>
              <p:nvPr/>
            </p:nvSpPr>
            <p:spPr>
              <a:xfrm>
                <a:off x="8112423" y="4685020"/>
                <a:ext cx="2074029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D8E79B2-D1A2-4500-B208-38A81BD0E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423" y="4685020"/>
                <a:ext cx="2074029" cy="314573"/>
              </a:xfrm>
              <a:prstGeom prst="rect">
                <a:avLst/>
              </a:prstGeom>
              <a:blipFill>
                <a:blip r:embed="rId5"/>
                <a:stretch>
                  <a:fillRect l="-2059" t="-5882" r="-8529" b="-25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455DA0-73A1-4AF5-829A-C8978DDC4AE9}"/>
                  </a:ext>
                </a:extLst>
              </p:cNvPr>
              <p:cNvSpPr txBox="1"/>
              <p:nvPr/>
            </p:nvSpPr>
            <p:spPr>
              <a:xfrm>
                <a:off x="4480719" y="2720735"/>
                <a:ext cx="303967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455DA0-73A1-4AF5-829A-C8978DDC4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719" y="2720735"/>
                <a:ext cx="3039678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E24185-BA98-4C8E-B27E-F9E6778A887B}"/>
              </a:ext>
            </a:extLst>
          </p:cNvPr>
          <p:cNvSpPr txBox="1"/>
          <p:nvPr/>
        </p:nvSpPr>
        <p:spPr>
          <a:xfrm>
            <a:off x="5267294" y="560011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Matriz de Cofatores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227E69-9C18-4648-8F5C-4DC4ED242051}"/>
              </a:ext>
            </a:extLst>
          </p:cNvPr>
          <p:cNvSpPr txBox="1"/>
          <p:nvPr/>
        </p:nvSpPr>
        <p:spPr>
          <a:xfrm>
            <a:off x="8558786" y="5600110"/>
            <a:ext cx="1122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Cofator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ADC8D03-D02B-469D-85A3-199B3E29508D}"/>
              </a:ext>
            </a:extLst>
          </p:cNvPr>
          <p:cNvSpPr txBox="1"/>
          <p:nvPr/>
        </p:nvSpPr>
        <p:spPr>
          <a:xfrm>
            <a:off x="5486906" y="364541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Determinante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8B15CD-4216-473D-83BA-9D9C867009EA}"/>
              </a:ext>
            </a:extLst>
          </p:cNvPr>
          <p:cNvSpPr txBox="1"/>
          <p:nvPr/>
        </p:nvSpPr>
        <p:spPr>
          <a:xfrm>
            <a:off x="8485702" y="3645415"/>
            <a:ext cx="1268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Matriz Adjunta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9CC484C-2FBB-464F-997A-2BD77DDC9B50}"/>
              </a:ext>
            </a:extLst>
          </p:cNvPr>
          <p:cNvCxnSpPr>
            <a:cxnSpLocks/>
          </p:cNvCxnSpPr>
          <p:nvPr/>
        </p:nvCxnSpPr>
        <p:spPr>
          <a:xfrm>
            <a:off x="3689404" y="2785230"/>
            <a:ext cx="0" cy="301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93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294B-B381-4CBE-9423-B1CD9231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inversa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1ED39-9666-4EF7-BBC5-426DDF28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Ache a </a:t>
            </a:r>
            <a:r>
              <a:rPr lang="pt-BR" dirty="0">
                <a:solidFill>
                  <a:schemeClr val="accent3"/>
                </a:solidFill>
              </a:rPr>
              <a:t>inversa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da matriz </a:t>
            </a:r>
            <a:endParaRPr lang="pt-BR" dirty="0"/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pPr lvl="1"/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7FE1D06-D19F-4DC3-BD06-0803744D52D5}"/>
                  </a:ext>
                </a:extLst>
              </p:cNvPr>
              <p:cNvSpPr txBox="1"/>
              <p:nvPr/>
            </p:nvSpPr>
            <p:spPr>
              <a:xfrm>
                <a:off x="5822341" y="1886994"/>
                <a:ext cx="1342675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7FE1D06-D19F-4DC3-BD06-0803744D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341" y="1886994"/>
                <a:ext cx="1342675" cy="460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46EC2C6-B0E1-4F2E-9223-1731640215EE}"/>
                  </a:ext>
                </a:extLst>
              </p:cNvPr>
              <p:cNvSpPr txBox="1"/>
              <p:nvPr/>
            </p:nvSpPr>
            <p:spPr>
              <a:xfrm>
                <a:off x="1475641" y="2971522"/>
                <a:ext cx="505635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∙2−0∙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46EC2C6-B0E1-4F2E-9223-173164021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41" y="2971522"/>
                <a:ext cx="5056355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3CDDC63-736B-44DE-A0A5-050ED267E164}"/>
                  </a:ext>
                </a:extLst>
              </p:cNvPr>
              <p:cNvSpPr txBox="1"/>
              <p:nvPr/>
            </p:nvSpPr>
            <p:spPr>
              <a:xfrm>
                <a:off x="1475642" y="3633308"/>
                <a:ext cx="5044174" cy="616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3CDDC63-736B-44DE-A0A5-050ED267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42" y="3633308"/>
                <a:ext cx="5044174" cy="616387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2D82D48-1EDD-4598-8E69-5372B3981ECC}"/>
                  </a:ext>
                </a:extLst>
              </p:cNvPr>
              <p:cNvSpPr txBox="1"/>
              <p:nvPr/>
            </p:nvSpPr>
            <p:spPr>
              <a:xfrm>
                <a:off x="1475641" y="4506498"/>
                <a:ext cx="2108089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2D82D48-1EDD-4598-8E69-5372B3981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41" y="4506498"/>
                <a:ext cx="2108089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59535D9-B4B9-4F89-B32B-ABFC5C27A9F1}"/>
                  </a:ext>
                </a:extLst>
              </p:cNvPr>
              <p:cNvSpPr txBox="1"/>
              <p:nvPr/>
            </p:nvSpPr>
            <p:spPr>
              <a:xfrm>
                <a:off x="7694986" y="5369285"/>
                <a:ext cx="1243867" cy="52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59535D9-B4B9-4F89-B32B-ABFC5C27A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5369285"/>
                <a:ext cx="1243867" cy="528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E20C9F1-20B0-4182-976A-2B6C0BAEB63D}"/>
                  </a:ext>
                </a:extLst>
              </p:cNvPr>
              <p:cNvSpPr txBox="1"/>
              <p:nvPr/>
            </p:nvSpPr>
            <p:spPr>
              <a:xfrm>
                <a:off x="7694986" y="2780251"/>
                <a:ext cx="303967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E20C9F1-20B0-4182-976A-2B6C0BAE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2780251"/>
                <a:ext cx="3039678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F23B1E6-CF3E-41C8-9B33-95FBF2329528}"/>
              </a:ext>
            </a:extLst>
          </p:cNvPr>
          <p:cNvCxnSpPr>
            <a:cxnSpLocks/>
          </p:cNvCxnSpPr>
          <p:nvPr/>
        </p:nvCxnSpPr>
        <p:spPr>
          <a:xfrm>
            <a:off x="7107400" y="2906202"/>
            <a:ext cx="0" cy="297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4ADDFDC-EF7C-472A-B2F4-43B4F93D121E}"/>
                  </a:ext>
                </a:extLst>
              </p:cNvPr>
              <p:cNvSpPr txBox="1"/>
              <p:nvPr/>
            </p:nvSpPr>
            <p:spPr>
              <a:xfrm>
                <a:off x="7694986" y="3960705"/>
                <a:ext cx="2074029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4ADDFDC-EF7C-472A-B2F4-43B4F93D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3960705"/>
                <a:ext cx="2074029" cy="314573"/>
              </a:xfrm>
              <a:prstGeom prst="rect">
                <a:avLst/>
              </a:prstGeom>
              <a:blipFill>
                <a:blip r:embed="rId8"/>
                <a:stretch>
                  <a:fillRect l="-1760" t="-5882" r="-8504" b="-25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C39B81-B2AD-4B42-911F-1A020F375F6F}"/>
                  </a:ext>
                </a:extLst>
              </p:cNvPr>
              <p:cNvSpPr txBox="1"/>
              <p:nvPr/>
            </p:nvSpPr>
            <p:spPr>
              <a:xfrm>
                <a:off x="7694986" y="4668209"/>
                <a:ext cx="95551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C39B81-B2AD-4B42-911F-1A020F37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6" y="4668209"/>
                <a:ext cx="955518" cy="295594"/>
              </a:xfrm>
              <a:prstGeom prst="rect">
                <a:avLst/>
              </a:prstGeom>
              <a:blipFill>
                <a:blip r:embed="rId9"/>
                <a:stretch>
                  <a:fillRect l="-4459" r="-1274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C02BFC7-5B51-4B50-92B5-AA5BB729A594}"/>
                  </a:ext>
                </a:extLst>
              </p:cNvPr>
              <p:cNvSpPr txBox="1"/>
              <p:nvPr/>
            </p:nvSpPr>
            <p:spPr>
              <a:xfrm>
                <a:off x="1475640" y="5361142"/>
                <a:ext cx="1752588" cy="544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C02BFC7-5B51-4B50-92B5-AA5BB729A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40" y="5361142"/>
                <a:ext cx="1752588" cy="5448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AE9F3A4-1C5D-459F-AE3F-7F9E7EFD79A9}"/>
                  </a:ext>
                </a:extLst>
              </p:cNvPr>
              <p:cNvSpPr txBox="1"/>
              <p:nvPr/>
            </p:nvSpPr>
            <p:spPr>
              <a:xfrm>
                <a:off x="3901592" y="5370118"/>
                <a:ext cx="2002252" cy="526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AE9F3A4-1C5D-459F-AE3F-7F9E7EFD7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592" y="5370118"/>
                <a:ext cx="2002252" cy="5268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40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294B-B381-4CBE-9423-B1CD9231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inversa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1ED39-9666-4EF7-BBC5-426DDF287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>
                    <a:solidFill>
                      <a:schemeClr val="accent3"/>
                    </a:solidFill>
                  </a:rPr>
                  <a:t>Verifique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a propriedade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  <a:p>
                <a:endParaRPr lang="pt-BR" dirty="0">
                  <a:solidFill>
                    <a:schemeClr val="accent1"/>
                  </a:solidFill>
                </a:endParaRPr>
              </a:p>
              <a:p>
                <a:pPr lvl="1"/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1ED39-9666-4EF7-BBC5-426DDF287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7FE1D06-D19F-4DC3-BD06-0803744D52D5}"/>
                  </a:ext>
                </a:extLst>
              </p:cNvPr>
              <p:cNvSpPr txBox="1"/>
              <p:nvPr/>
            </p:nvSpPr>
            <p:spPr>
              <a:xfrm>
                <a:off x="1547480" y="3346688"/>
                <a:ext cx="1342675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7FE1D06-D19F-4DC3-BD06-0803744D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80" y="3346688"/>
                <a:ext cx="1342675" cy="460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AE9F3A4-1C5D-459F-AE3F-7F9E7EFD79A9}"/>
                  </a:ext>
                </a:extLst>
              </p:cNvPr>
              <p:cNvSpPr txBox="1"/>
              <p:nvPr/>
            </p:nvSpPr>
            <p:spPr>
              <a:xfrm>
                <a:off x="887903" y="4685404"/>
                <a:ext cx="2002252" cy="526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AE9F3A4-1C5D-459F-AE3F-7F9E7EFD7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03" y="4685404"/>
                <a:ext cx="2002252" cy="526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0CAC66-4A1E-4445-8EC9-7C83182EF3E7}"/>
                  </a:ext>
                </a:extLst>
              </p:cNvPr>
              <p:cNvSpPr txBox="1"/>
              <p:nvPr/>
            </p:nvSpPr>
            <p:spPr>
              <a:xfrm>
                <a:off x="3405142" y="3024516"/>
                <a:ext cx="7622600" cy="1104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(3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+0∙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(3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+0∙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0CAC66-4A1E-4445-8EC9-7C83182EF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42" y="3024516"/>
                <a:ext cx="7622600" cy="1104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4D66F75-B63D-489C-B1E2-0A101CD074C8}"/>
                  </a:ext>
                </a:extLst>
              </p:cNvPr>
              <p:cNvSpPr txBox="1"/>
              <p:nvPr/>
            </p:nvSpPr>
            <p:spPr>
              <a:xfrm>
                <a:off x="3405142" y="4396607"/>
                <a:ext cx="7731604" cy="1104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∙3+0∙(−1))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+0∙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(−1)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∙2)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4D66F75-B63D-489C-B1E2-0A101CD07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42" y="4396607"/>
                <a:ext cx="7731604" cy="11044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EB7C2CC-3A61-478D-BB8C-0A412AB65A2E}"/>
              </a:ext>
            </a:extLst>
          </p:cNvPr>
          <p:cNvCxnSpPr>
            <a:cxnSpLocks/>
          </p:cNvCxnSpPr>
          <p:nvPr/>
        </p:nvCxnSpPr>
        <p:spPr>
          <a:xfrm>
            <a:off x="3147648" y="2789191"/>
            <a:ext cx="0" cy="297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48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9B86B-58D3-462C-9485-958B21D3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F876A-656D-4843-9D32-3FD1891D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transformar</a:t>
            </a:r>
            <a:r>
              <a:rPr lang="pt-BR" dirty="0"/>
              <a:t> objetos utilizamos:</a:t>
            </a:r>
          </a:p>
          <a:p>
            <a:pPr lvl="1"/>
            <a:r>
              <a:rPr lang="pt-BR" dirty="0"/>
              <a:t>Vetores linha 1x4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Matrizes 4x4</a:t>
            </a:r>
          </a:p>
          <a:p>
            <a:r>
              <a:rPr lang="pt-BR" dirty="0"/>
              <a:t>O tipo para </a:t>
            </a:r>
            <a:r>
              <a:rPr lang="pt-BR" dirty="0">
                <a:solidFill>
                  <a:schemeClr val="accent1"/>
                </a:solidFill>
              </a:rPr>
              <a:t>representar matrizes</a:t>
            </a:r>
            <a:r>
              <a:rPr lang="pt-BR" dirty="0"/>
              <a:t> 4x4 é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XMMATRIX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1FE450-9472-4FE1-B63E-4B4630D3E598}"/>
              </a:ext>
            </a:extLst>
          </p:cNvPr>
          <p:cNvSpPr txBox="1"/>
          <p:nvPr/>
        </p:nvSpPr>
        <p:spPr>
          <a:xfrm>
            <a:off x="1164867" y="4106848"/>
            <a:ext cx="5462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XMMATRIX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usa 4 XMVECTORs para representar a matriz, </a:t>
            </a: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// fazendo assim uso de registradores SIMD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400" dirty="0">
                <a:latin typeface="Consolas" panose="020B0609020204030204" pitchFamily="49" charset="0"/>
              </a:rPr>
              <a:t> r[4];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construtor padrão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400" dirty="0">
                <a:latin typeface="Consolas" panose="020B0609020204030204" pitchFamily="49" charset="0"/>
              </a:rPr>
              <a:t>() {}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52521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70911-7B85-4530-BEDE-0F4B5732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</a:t>
            </a:r>
            <a:r>
              <a:rPr lang="pt-BR" dirty="0" err="1"/>
              <a:t>Math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6149E-B2FB-43DB-AE95-8651388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</a:t>
            </a:r>
            <a:r>
              <a:rPr lang="pt-BR" dirty="0">
                <a:solidFill>
                  <a:schemeClr val="accent3"/>
                </a:solidFill>
              </a:rPr>
              <a:t>vários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construtores</a:t>
            </a:r>
            <a:r>
              <a:rPr lang="pt-BR" dirty="0"/>
              <a:t> para o tipo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XMMATRIX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940874-77B9-45B4-82E3-34EBDED4D461}"/>
              </a:ext>
            </a:extLst>
          </p:cNvPr>
          <p:cNvSpPr txBox="1"/>
          <p:nvPr/>
        </p:nvSpPr>
        <p:spPr>
          <a:xfrm>
            <a:off x="1085353" y="2623930"/>
            <a:ext cx="94620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XMMATRIX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inicializa com 4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XMVECTORs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R0,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R1,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R2,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R3);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inicializa com 16 valores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float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m00,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m01,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m02,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m03,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m10,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m11,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m12,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m13,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m20,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m21,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m22,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m23,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m30,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m31,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m32,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m33);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inicializa com um vetor de 16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floats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const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*</a:t>
            </a:r>
            <a:r>
              <a:rPr lang="pt-BR" sz="1600" dirty="0" err="1">
                <a:latin typeface="Consolas" panose="020B0609020204030204" pitchFamily="49" charset="0"/>
              </a:rPr>
              <a:t>pArray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7443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4172A-0FBC-4D82-8839-903BB570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os vetores usavam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XMFLOAT2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matrizes</a:t>
            </a:r>
            <a:r>
              <a:rPr lang="pt-BR" dirty="0"/>
              <a:t> usam o </a:t>
            </a:r>
            <a:r>
              <a:rPr lang="pt-BR" dirty="0">
                <a:solidFill>
                  <a:schemeClr val="accent1"/>
                </a:solidFill>
              </a:rPr>
              <a:t>tipo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XMFLOAT4X4</a:t>
            </a:r>
            <a:r>
              <a:rPr lang="pt-BR" dirty="0"/>
              <a:t> para os membros de classes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62E4A2-A2B3-4760-9A54-E62213A621DE}"/>
              </a:ext>
            </a:extLst>
          </p:cNvPr>
          <p:cNvSpPr txBox="1"/>
          <p:nvPr/>
        </p:nvSpPr>
        <p:spPr>
          <a:xfrm>
            <a:off x="1049573" y="2890391"/>
            <a:ext cx="4019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XMFLOAT4X4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union</a:t>
            </a:r>
            <a:r>
              <a:rPr lang="pt-BR" sz="1400" dirty="0"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_11, _12, _13, _14;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_21, _22, _23, _24;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_31, _32, _33, _34;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_41, _42, _43, _44;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m[4][4];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XMFLOAT4X4</a:t>
            </a:r>
            <a:r>
              <a:rPr lang="pt-BR" sz="1400" dirty="0">
                <a:latin typeface="Consolas" panose="020B0609020204030204" pitchFamily="49" charset="0"/>
              </a:rPr>
              <a:t>(){};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4118AD-7350-4EAA-98DC-DD66459F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</a:t>
            </a:r>
            <a:r>
              <a:rPr lang="pt-BR" dirty="0" err="1"/>
              <a:t>Math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66C211-FB70-4D04-8C12-3D4411C4B32B}"/>
              </a:ext>
            </a:extLst>
          </p:cNvPr>
          <p:cNvSpPr txBox="1"/>
          <p:nvPr/>
        </p:nvSpPr>
        <p:spPr>
          <a:xfrm>
            <a:off x="5635819" y="4031674"/>
            <a:ext cx="5303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carrega dados de um XMFLOAT4X4 para um XMMATRIX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inline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XM_CALLCONV</a:t>
            </a:r>
          </a:p>
          <a:p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XMLoadFloat4x4</a:t>
            </a:r>
            <a:r>
              <a:rPr lang="pt-BR" sz="1400" dirty="0">
                <a:latin typeface="Consolas" panose="020B0609020204030204" pitchFamily="49" charset="0"/>
              </a:rPr>
              <a:t>(const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XMFLOAT4X4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pSource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armazena dados de um XMMATRIX em um XMFLOAT4X4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inline void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XM_CALLCONV</a:t>
            </a:r>
          </a:p>
          <a:p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XMStoreFloat4x4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XMFLOAT4X4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pDest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400" dirty="0">
                <a:latin typeface="Consolas" panose="020B0609020204030204" pitchFamily="49" charset="0"/>
              </a:rPr>
              <a:t> M);</a:t>
            </a:r>
          </a:p>
          <a:p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4E2DF7-70B0-46F7-AFF2-23C927723612}"/>
              </a:ext>
            </a:extLst>
          </p:cNvPr>
          <p:cNvSpPr txBox="1"/>
          <p:nvPr/>
        </p:nvSpPr>
        <p:spPr>
          <a:xfrm>
            <a:off x="5635819" y="3429000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funções </a:t>
            </a:r>
            <a:r>
              <a:rPr lang="pt-BR" dirty="0" err="1"/>
              <a:t>Load</a:t>
            </a:r>
            <a:r>
              <a:rPr lang="pt-BR" dirty="0"/>
              <a:t> e Store também existem:</a:t>
            </a:r>
          </a:p>
        </p:txBody>
      </p:sp>
    </p:spTree>
    <p:extLst>
      <p:ext uri="{BB962C8B-B14F-4D97-AF65-F5344CB8AC3E}">
        <p14:creationId xmlns:p14="http://schemas.microsoft.com/office/powerpoint/2010/main" val="1550935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66BB-11A3-41E4-A2CD-78334A7F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70C55-5768-4042-BA58-8079D263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operações básicas</a:t>
            </a:r>
            <a:r>
              <a:rPr lang="pt-BR" dirty="0"/>
              <a:t> são obtidas com </a:t>
            </a:r>
            <a:r>
              <a:rPr lang="pt-BR" dirty="0">
                <a:solidFill>
                  <a:schemeClr val="accent1"/>
                </a:solidFill>
              </a:rPr>
              <a:t>operadores sobrecarregados</a:t>
            </a:r>
            <a:br>
              <a:rPr lang="pt-BR" dirty="0"/>
            </a:br>
            <a:r>
              <a:rPr lang="pt-BR" dirty="0"/>
              <a:t>(soma, subtração, multiplicação e multiplicação por escalar)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136AD8-E447-424F-B6B8-A198518D0D6E}"/>
              </a:ext>
            </a:extLst>
          </p:cNvPr>
          <p:cNvSpPr txBox="1"/>
          <p:nvPr/>
        </p:nvSpPr>
        <p:spPr>
          <a:xfrm>
            <a:off x="988943" y="2981946"/>
            <a:ext cx="105172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800" dirty="0">
                <a:latin typeface="Consolas" panose="020B0609020204030204" pitchFamily="49" charset="0"/>
              </a:rPr>
              <a:t> M)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</a:rPr>
              <a:t>;    			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soma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800" dirty="0">
                <a:latin typeface="Consolas" panose="020B0609020204030204" pitchFamily="49" charset="0"/>
              </a:rPr>
              <a:t> M)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</a:rPr>
              <a:t>;    			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subtração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800" dirty="0">
                <a:latin typeface="Consolas" panose="020B0609020204030204" pitchFamily="49" charset="0"/>
              </a:rPr>
              <a:t> M)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</a:rPr>
              <a:t>;          	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multiplicação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S)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</a:rPr>
              <a:t>;          		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multiplicação por escalar</a:t>
            </a:r>
          </a:p>
          <a:p>
            <a:endParaRPr lang="pt-BR" dirty="0"/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800" dirty="0">
                <a:latin typeface="Consolas" panose="020B0609020204030204" pitchFamily="49" charset="0"/>
              </a:rPr>
              <a:t> M);  					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 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800" dirty="0">
                <a:latin typeface="Consolas" panose="020B0609020204030204" pitchFamily="49" charset="0"/>
              </a:rPr>
              <a:t> M);  					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</a:t>
            </a:r>
            <a:endParaRPr lang="pt-BR" dirty="0"/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800" dirty="0">
                <a:latin typeface="Consolas" panose="020B0609020204030204" pitchFamily="49" charset="0"/>
              </a:rPr>
              <a:t> M);					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S);						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46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demais operações são obtidas com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D5AD2F-A550-41E7-B21A-F1859C9660D7}"/>
              </a:ext>
            </a:extLst>
          </p:cNvPr>
          <p:cNvSpPr txBox="1"/>
          <p:nvPr/>
        </p:nvSpPr>
        <p:spPr>
          <a:xfrm>
            <a:off x="973041" y="2644016"/>
            <a:ext cx="105331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a matriz identidade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XMMatrixIdentity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se a matriz M é a identidade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XMMatrixIsIdentity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600" dirty="0">
                <a:latin typeface="Consolas" panose="020B0609020204030204" pitchFamily="49" charset="0"/>
              </a:rPr>
              <a:t> M);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produto das matrizes AB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XMMatrixProduct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600" dirty="0">
                <a:latin typeface="Consolas" panose="020B0609020204030204" pitchFamily="49" charset="0"/>
              </a:rPr>
              <a:t> A,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CXMMATRIX</a:t>
            </a:r>
            <a:r>
              <a:rPr lang="pt-BR" sz="1600" dirty="0">
                <a:latin typeface="Consolas" panose="020B0609020204030204" pitchFamily="49" charset="0"/>
              </a:rPr>
              <a:t> B);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a matriz transposta de M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XMMatrixTranspose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600" dirty="0">
                <a:latin typeface="Consolas" panose="020B0609020204030204" pitchFamily="49" charset="0"/>
              </a:rPr>
              <a:t> M);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determinante como um vetor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DetM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DetM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DetM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DetM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XMMatrixDeterminant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600" dirty="0">
                <a:latin typeface="Consolas" panose="020B0609020204030204" pitchFamily="49" charset="0"/>
              </a:rPr>
              <a:t> M);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a matriz inversa, sendo o determinante um vetor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DetM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DetM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DetM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DetM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XMMatrixInverse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* </a:t>
            </a:r>
            <a:r>
              <a:rPr lang="pt-BR" sz="1600" dirty="0" err="1">
                <a:latin typeface="Consolas" panose="020B0609020204030204" pitchFamily="49" charset="0"/>
              </a:rPr>
              <a:t>pDeterminant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FXMMATRIX</a:t>
            </a:r>
            <a:r>
              <a:rPr lang="pt-BR" sz="1600" dirty="0">
                <a:latin typeface="Consolas" panose="020B0609020204030204" pitchFamily="49" charset="0"/>
              </a:rPr>
              <a:t> M);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03AA52B-C15B-44A3-9BC6-15A507D7B23F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00491FE-EF7F-44AB-8DD8-2402B720E14C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865754A-A42F-4FBD-A39C-6336AE029AD8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731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2A099-791A-4572-A3E2-579C0EC9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8418E-D0F7-4F34-B0A3-8BF55C79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b="1" dirty="0"/>
              <a:t>aprender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Sobre </a:t>
            </a:r>
            <a:r>
              <a:rPr lang="pt-BR" dirty="0">
                <a:solidFill>
                  <a:schemeClr val="accent3"/>
                </a:solidFill>
              </a:rPr>
              <a:t>matrizes</a:t>
            </a:r>
            <a:r>
              <a:rPr lang="pt-BR" dirty="0"/>
              <a:t> e as </a:t>
            </a:r>
            <a:r>
              <a:rPr lang="pt-BR" dirty="0">
                <a:solidFill>
                  <a:schemeClr val="accent1"/>
                </a:solidFill>
              </a:rPr>
              <a:t>operações</a:t>
            </a:r>
            <a:r>
              <a:rPr lang="pt-BR" dirty="0"/>
              <a:t> definidas sobre elas</a:t>
            </a:r>
          </a:p>
          <a:p>
            <a:pPr lvl="1"/>
            <a:r>
              <a:rPr lang="pt-BR" dirty="0"/>
              <a:t>Como a </a:t>
            </a:r>
            <a:r>
              <a:rPr lang="pt-BR" dirty="0">
                <a:solidFill>
                  <a:schemeClr val="accent3"/>
                </a:solidFill>
              </a:rPr>
              <a:t>multiplicação</a:t>
            </a:r>
            <a:r>
              <a:rPr lang="pt-BR" dirty="0"/>
              <a:t> de </a:t>
            </a:r>
            <a:r>
              <a:rPr lang="pt-BR" b="1" dirty="0"/>
              <a:t>um vetor </a:t>
            </a:r>
            <a:r>
              <a:rPr lang="pt-BR" dirty="0"/>
              <a:t>por </a:t>
            </a:r>
            <a:r>
              <a:rPr lang="pt-BR" b="1" dirty="0"/>
              <a:t>uma matriz</a:t>
            </a:r>
            <a:r>
              <a:rPr lang="pt-BR" dirty="0"/>
              <a:t> pode ser vista </a:t>
            </a:r>
            <a:br>
              <a:rPr lang="pt-BR" dirty="0"/>
            </a:br>
            <a:r>
              <a:rPr lang="pt-BR" dirty="0"/>
              <a:t>como uma </a:t>
            </a:r>
            <a:r>
              <a:rPr lang="pt-BR" dirty="0">
                <a:solidFill>
                  <a:schemeClr val="accent1"/>
                </a:solidFill>
              </a:rPr>
              <a:t>combinação linear</a:t>
            </a:r>
          </a:p>
          <a:p>
            <a:pPr lvl="1"/>
            <a:r>
              <a:rPr lang="pt-BR" dirty="0"/>
              <a:t>O que é a matriz </a:t>
            </a:r>
            <a:r>
              <a:rPr lang="pt-BR" dirty="0">
                <a:solidFill>
                  <a:schemeClr val="accent2"/>
                </a:solidFill>
              </a:rPr>
              <a:t>identidade</a:t>
            </a:r>
          </a:p>
          <a:p>
            <a:pPr lvl="1"/>
            <a:r>
              <a:rPr lang="pt-BR" dirty="0"/>
              <a:t>O que são a </a:t>
            </a:r>
            <a:r>
              <a:rPr lang="pt-BR" dirty="0">
                <a:solidFill>
                  <a:schemeClr val="accent2"/>
                </a:solidFill>
              </a:rPr>
              <a:t>transposta</a:t>
            </a:r>
            <a:r>
              <a:rPr lang="pt-BR" dirty="0"/>
              <a:t>, o </a:t>
            </a:r>
            <a:r>
              <a:rPr lang="pt-BR" dirty="0">
                <a:solidFill>
                  <a:schemeClr val="accent2"/>
                </a:solidFill>
              </a:rPr>
              <a:t>determinante</a:t>
            </a:r>
            <a:r>
              <a:rPr lang="pt-BR" dirty="0"/>
              <a:t> e a </a:t>
            </a:r>
            <a:r>
              <a:rPr lang="pt-BR" dirty="0">
                <a:solidFill>
                  <a:schemeClr val="accent2"/>
                </a:solidFill>
              </a:rPr>
              <a:t>inversa</a:t>
            </a:r>
            <a:r>
              <a:rPr lang="pt-BR" dirty="0"/>
              <a:t> de uma matriz</a:t>
            </a:r>
          </a:p>
          <a:p>
            <a:pPr lvl="1"/>
            <a:r>
              <a:rPr lang="pt-BR" dirty="0"/>
              <a:t>A usar as classes e funções fornecidas pela biblioteca </a:t>
            </a:r>
            <a:r>
              <a:rPr lang="pt-BR" b="1" dirty="0"/>
              <a:t>DirectX </a:t>
            </a:r>
            <a:r>
              <a:rPr lang="pt-BR" b="1" dirty="0" err="1"/>
              <a:t>Math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para trabalhar com matrizes de forma eficiente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921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68DBA-B4C6-42C1-8ECE-3295E08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C4DA7-78EA-4B4E-B927-322B57EA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matriz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arranjo retangular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números reais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Operações básicas</a:t>
            </a:r>
            <a:r>
              <a:rPr lang="pt-BR" dirty="0"/>
              <a:t>: soma, subtração, multiplicação por escalar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Operações importantes</a:t>
            </a:r>
            <a:r>
              <a:rPr lang="pt-BR" dirty="0"/>
              <a:t>: multiplicação, transposta e inversa</a:t>
            </a:r>
          </a:p>
          <a:p>
            <a:pPr lvl="1"/>
            <a:r>
              <a:rPr lang="pt-BR" dirty="0"/>
              <a:t>A multiplicação é associativa mas não é comutativa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multiplicação de uma matriz por sua inversa é a </a:t>
            </a:r>
            <a:r>
              <a:rPr lang="pt-BR" dirty="0">
                <a:solidFill>
                  <a:schemeClr val="accent2"/>
                </a:solidFill>
              </a:rPr>
              <a:t>matriz identidade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biblioteca </a:t>
            </a:r>
            <a:r>
              <a:rPr lang="pt-BR" b="1" dirty="0"/>
              <a:t>DirectX </a:t>
            </a:r>
            <a:r>
              <a:rPr lang="pt-BR" b="1" dirty="0" err="1"/>
              <a:t>Math</a:t>
            </a:r>
            <a:r>
              <a:rPr lang="pt-BR" dirty="0"/>
              <a:t> define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XMMATRIX</a:t>
            </a:r>
            <a:r>
              <a:rPr lang="pt-BR" dirty="0"/>
              <a:t> para fazer cálculos de </a:t>
            </a:r>
            <a:br>
              <a:rPr lang="pt-BR" dirty="0"/>
            </a:br>
            <a:r>
              <a:rPr lang="pt-BR" dirty="0"/>
              <a:t>forma eficiente através de registradores SIMD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5C990AD-919E-4974-AF6A-C78A07132141}"/>
                  </a:ext>
                </a:extLst>
              </p:cNvPr>
              <p:cNvSpPr txBox="1"/>
              <p:nvPr/>
            </p:nvSpPr>
            <p:spPr>
              <a:xfrm>
                <a:off x="4073055" y="3878816"/>
                <a:ext cx="1269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≠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5C990AD-919E-4974-AF6A-C78A07132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55" y="3878816"/>
                <a:ext cx="12692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96D5B06-6EBC-4D84-A8AE-DBCFD1C654AD}"/>
                  </a:ext>
                </a:extLst>
              </p:cNvPr>
              <p:cNvSpPr txBox="1"/>
              <p:nvPr/>
            </p:nvSpPr>
            <p:spPr>
              <a:xfrm>
                <a:off x="1554823" y="3878816"/>
                <a:ext cx="1833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96D5B06-6EBC-4D84-A8AE-DBCFD1C6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23" y="3878816"/>
                <a:ext cx="1833770" cy="369332"/>
              </a:xfrm>
              <a:prstGeom prst="rect">
                <a:avLst/>
              </a:prstGeom>
              <a:blipFill>
                <a:blip r:embed="rId3"/>
                <a:stretch>
                  <a:fillRect r="-332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7E0F583-29CD-4B57-8D0C-186FD484FE44}"/>
                  </a:ext>
                </a:extLst>
              </p:cNvPr>
              <p:cNvSpPr txBox="1"/>
              <p:nvPr/>
            </p:nvSpPr>
            <p:spPr>
              <a:xfrm>
                <a:off x="1624054" y="4896306"/>
                <a:ext cx="203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7E0F583-29CD-4B57-8D0C-186FD484F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54" y="4896306"/>
                <a:ext cx="2031902" cy="276999"/>
              </a:xfrm>
              <a:prstGeom prst="rect">
                <a:avLst/>
              </a:prstGeom>
              <a:blipFill>
                <a:blip r:embed="rId4"/>
                <a:stretch>
                  <a:fillRect l="-1796" r="-1497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754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matriz</a:t>
            </a:r>
            <a:r>
              <a:rPr lang="pt-BR" dirty="0"/>
              <a:t> </a:t>
            </a:r>
            <a:r>
              <a:rPr lang="pt-BR" b="1" i="1" dirty="0"/>
              <a:t>m x n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arranjo retangular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números reais</a:t>
            </a:r>
          </a:p>
          <a:p>
            <a:pPr lvl="1"/>
            <a:r>
              <a:rPr lang="pt-BR" dirty="0"/>
              <a:t>Sendo </a:t>
            </a:r>
            <a:r>
              <a:rPr lang="pt-BR" b="1" i="1" dirty="0"/>
              <a:t>m </a:t>
            </a:r>
            <a:r>
              <a:rPr lang="pt-BR" dirty="0"/>
              <a:t>o número de </a:t>
            </a:r>
            <a:r>
              <a:rPr lang="pt-BR" dirty="0">
                <a:solidFill>
                  <a:schemeClr val="accent2"/>
                </a:solidFill>
              </a:rPr>
              <a:t>linhas</a:t>
            </a:r>
            <a:r>
              <a:rPr lang="pt-BR" dirty="0"/>
              <a:t> e </a:t>
            </a:r>
            <a:r>
              <a:rPr lang="pt-BR" b="1" i="1" dirty="0"/>
              <a:t>n</a:t>
            </a:r>
            <a:r>
              <a:rPr lang="pt-BR" dirty="0"/>
              <a:t> o número de </a:t>
            </a:r>
            <a:r>
              <a:rPr lang="pt-BR" dirty="0">
                <a:solidFill>
                  <a:schemeClr val="accent2"/>
                </a:solidFill>
              </a:rPr>
              <a:t>colunas</a:t>
            </a:r>
          </a:p>
          <a:p>
            <a:pPr lvl="1"/>
            <a:r>
              <a:rPr lang="pt-BR" dirty="0"/>
              <a:t>O produto do número de linhas e colunas dá a </a:t>
            </a:r>
            <a:r>
              <a:rPr lang="pt-BR" dirty="0">
                <a:solidFill>
                  <a:schemeClr val="accent2"/>
                </a:solidFill>
              </a:rPr>
              <a:t>dimensão da matriz</a:t>
            </a:r>
          </a:p>
          <a:p>
            <a:pPr lvl="1"/>
            <a:r>
              <a:rPr lang="pt-BR" dirty="0"/>
              <a:t>Os números da matriz são chamados de </a:t>
            </a:r>
            <a:r>
              <a:rPr lang="pt-BR" dirty="0">
                <a:solidFill>
                  <a:schemeClr val="accent2"/>
                </a:solidFill>
              </a:rPr>
              <a:t>elementos</a:t>
            </a:r>
          </a:p>
          <a:p>
            <a:pPr lvl="1"/>
            <a:r>
              <a:rPr lang="pt-BR" dirty="0"/>
              <a:t>Os elementos são identificados por </a:t>
            </a:r>
            <a:r>
              <a:rPr lang="pt-BR" dirty="0">
                <a:solidFill>
                  <a:schemeClr val="accent2"/>
                </a:solidFill>
              </a:rPr>
              <a:t>dois subscritos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65754A-A42F-4FBD-A39C-6336AE029AD8}"/>
              </a:ext>
            </a:extLst>
          </p:cNvPr>
          <p:cNvSpPr/>
          <p:nvPr/>
        </p:nvSpPr>
        <p:spPr>
          <a:xfrm>
            <a:off x="11881884" y="6550223"/>
            <a:ext cx="3101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68580" indent="0" algn="ctr">
              <a:buNone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»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98FF4E-6585-4149-B4E8-896331C56903}"/>
              </a:ext>
            </a:extLst>
          </p:cNvPr>
          <p:cNvGrpSpPr/>
          <p:nvPr/>
        </p:nvGrpSpPr>
        <p:grpSpPr>
          <a:xfrm>
            <a:off x="1494339" y="4697291"/>
            <a:ext cx="2307583" cy="1174360"/>
            <a:chOff x="1482254" y="4669402"/>
            <a:chExt cx="2307583" cy="11743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7FD033C9-20B3-44F3-8F04-2280B5ABF646}"/>
                    </a:ext>
                  </a:extLst>
                </p:cNvPr>
                <p:cNvSpPr txBox="1"/>
                <p:nvPr/>
              </p:nvSpPr>
              <p:spPr>
                <a:xfrm>
                  <a:off x="1482254" y="4669402"/>
                  <a:ext cx="1964897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7FD033C9-20B3-44F3-8F04-2280B5ABF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254" y="4669402"/>
                  <a:ext cx="1964897" cy="1020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3AA877D-78CD-4A43-86BC-7D1FA636C6D8}"/>
                </a:ext>
              </a:extLst>
            </p:cNvPr>
            <p:cNvSpPr txBox="1"/>
            <p:nvPr/>
          </p:nvSpPr>
          <p:spPr>
            <a:xfrm>
              <a:off x="3319837" y="5535985"/>
              <a:ext cx="470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4x4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94DD5A2-2CDE-4F69-8490-39687058087A}"/>
              </a:ext>
            </a:extLst>
          </p:cNvPr>
          <p:cNvGrpSpPr/>
          <p:nvPr/>
        </p:nvGrpSpPr>
        <p:grpSpPr>
          <a:xfrm>
            <a:off x="4175784" y="4781210"/>
            <a:ext cx="2024918" cy="1006523"/>
            <a:chOff x="4106214" y="4807729"/>
            <a:chExt cx="2024918" cy="10065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03023564-DA5E-4911-AD79-1C6BE2461F7B}"/>
                    </a:ext>
                  </a:extLst>
                </p:cNvPr>
                <p:cNvSpPr txBox="1"/>
                <p:nvPr/>
              </p:nvSpPr>
              <p:spPr>
                <a:xfrm>
                  <a:off x="4106214" y="4807729"/>
                  <a:ext cx="1637884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03023564-DA5E-4911-AD79-1C6BE2461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214" y="4807729"/>
                  <a:ext cx="1637884" cy="8803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A0BDD59-FD02-4591-8A5D-A18234454A5C}"/>
                </a:ext>
              </a:extLst>
            </p:cNvPr>
            <p:cNvSpPr txBox="1"/>
            <p:nvPr/>
          </p:nvSpPr>
          <p:spPr>
            <a:xfrm>
              <a:off x="5661132" y="5506475"/>
              <a:ext cx="470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3x2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344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matrizes</a:t>
            </a:r>
            <a:r>
              <a:rPr lang="pt-BR" dirty="0"/>
              <a:t> do exemplo abaixo são </a:t>
            </a:r>
            <a:r>
              <a:rPr lang="pt-BR" dirty="0">
                <a:solidFill>
                  <a:schemeClr val="accent3"/>
                </a:solidFill>
              </a:rPr>
              <a:t>casos especiais </a:t>
            </a:r>
          </a:p>
          <a:p>
            <a:pPr lvl="1"/>
            <a:r>
              <a:rPr lang="pt-BR" dirty="0"/>
              <a:t>São chamadas de </a:t>
            </a:r>
            <a:r>
              <a:rPr lang="pt-BR" dirty="0">
                <a:solidFill>
                  <a:schemeClr val="accent1"/>
                </a:solidFill>
              </a:rPr>
              <a:t>vetores linha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vetores coluna</a:t>
            </a:r>
          </a:p>
          <a:p>
            <a:pPr lvl="2"/>
            <a:r>
              <a:rPr lang="pt-BR" dirty="0"/>
              <a:t>Possuem uma única linha ou coluna</a:t>
            </a:r>
          </a:p>
          <a:p>
            <a:pPr lvl="1"/>
            <a:r>
              <a:rPr lang="pt-BR" dirty="0"/>
              <a:t>São usadas para representar vetores em forma de matriz</a:t>
            </a:r>
          </a:p>
          <a:p>
            <a:pPr lvl="2"/>
            <a:r>
              <a:rPr lang="pt-BR" dirty="0"/>
              <a:t>Não há diferença entre as notações de vetor (x, y, z) ou matriz [x y z]</a:t>
            </a:r>
          </a:p>
          <a:p>
            <a:pPr lvl="2"/>
            <a:r>
              <a:rPr lang="pt-BR" dirty="0"/>
              <a:t>Não é necessário usar um subscrito duplo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65754A-A42F-4FBD-A39C-6336AE029AD8}"/>
              </a:ext>
            </a:extLst>
          </p:cNvPr>
          <p:cNvSpPr/>
          <p:nvPr/>
        </p:nvSpPr>
        <p:spPr>
          <a:xfrm>
            <a:off x="11881884" y="6550223"/>
            <a:ext cx="3101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68580" indent="0" algn="ctr">
              <a:buNone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»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1F7EAA2-FBBB-44C1-99D2-27156F21AB32}"/>
              </a:ext>
            </a:extLst>
          </p:cNvPr>
          <p:cNvGrpSpPr/>
          <p:nvPr/>
        </p:nvGrpSpPr>
        <p:grpSpPr>
          <a:xfrm>
            <a:off x="2467718" y="5244880"/>
            <a:ext cx="2278887" cy="389276"/>
            <a:chOff x="6403161" y="4733446"/>
            <a:chExt cx="2278887" cy="3892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E633E5C-94EC-4602-9DF7-19BE9251782D}"/>
                    </a:ext>
                  </a:extLst>
                </p:cNvPr>
                <p:cNvSpPr txBox="1"/>
                <p:nvPr/>
              </p:nvSpPr>
              <p:spPr>
                <a:xfrm>
                  <a:off x="6403161" y="4733446"/>
                  <a:ext cx="19524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E633E5C-94EC-4602-9DF7-19BE92517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161" y="4733446"/>
                  <a:ext cx="1952458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083C729-E1AB-4995-8088-B0EAED19E8FD}"/>
                </a:ext>
              </a:extLst>
            </p:cNvPr>
            <p:cNvSpPr txBox="1"/>
            <p:nvPr/>
          </p:nvSpPr>
          <p:spPr>
            <a:xfrm>
              <a:off x="8212048" y="4814945"/>
              <a:ext cx="470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1x3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DABA166-6088-4138-9A31-44640A81546B}"/>
              </a:ext>
            </a:extLst>
          </p:cNvPr>
          <p:cNvGrpSpPr/>
          <p:nvPr/>
        </p:nvGrpSpPr>
        <p:grpSpPr>
          <a:xfrm>
            <a:off x="5120467" y="4856471"/>
            <a:ext cx="1376414" cy="1166094"/>
            <a:chOff x="9227313" y="4733446"/>
            <a:chExt cx="1376414" cy="11660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1C2356E-4355-4555-8701-6F6F413D0697}"/>
                    </a:ext>
                  </a:extLst>
                </p:cNvPr>
                <p:cNvSpPr txBox="1"/>
                <p:nvPr/>
              </p:nvSpPr>
              <p:spPr>
                <a:xfrm>
                  <a:off x="9227313" y="4733446"/>
                  <a:ext cx="1022908" cy="10289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solidFill>
                                            <a:schemeClr val="tx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i="1" smtClean="0">
                                                <a:solidFill>
                                                  <a:schemeClr val="tx1">
                                                    <a:lumMod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b="0" i="1" smtClean="0">
                                                <a:solidFill>
                                                  <a:schemeClr val="tx1">
                                                    <a:lumMod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i="1" smtClean="0">
                                            <a:solidFill>
                                              <a:schemeClr val="tx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b="0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1C2356E-4355-4555-8701-6F6F413D0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313" y="4733446"/>
                  <a:ext cx="1022908" cy="10289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798271F-9A65-4EEB-949B-C41B590707E9}"/>
                </a:ext>
              </a:extLst>
            </p:cNvPr>
            <p:cNvSpPr txBox="1"/>
            <p:nvPr/>
          </p:nvSpPr>
          <p:spPr>
            <a:xfrm>
              <a:off x="10133727" y="5591763"/>
              <a:ext cx="470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4x1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065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BC026-3999-4C4B-9A3D-E263DEC0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C343C-9E89-4429-9ED3-EE41351B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Dadas </a:t>
            </a:r>
            <a:r>
              <a:rPr lang="pt-BR" b="1" dirty="0"/>
              <a:t>duas matrizes</a:t>
            </a:r>
            <a:r>
              <a:rPr lang="pt-BR" dirty="0"/>
              <a:t>, podemos </a:t>
            </a:r>
            <a:r>
              <a:rPr lang="pt-BR" dirty="0">
                <a:solidFill>
                  <a:schemeClr val="accent3"/>
                </a:solidFill>
              </a:rPr>
              <a:t>definir</a:t>
            </a:r>
            <a:r>
              <a:rPr lang="pt-BR" dirty="0"/>
              <a:t> as seguintes </a:t>
            </a:r>
            <a:r>
              <a:rPr lang="pt-BR" dirty="0">
                <a:solidFill>
                  <a:schemeClr val="accent1"/>
                </a:solidFill>
              </a:rPr>
              <a:t>operações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Igualdade</a:t>
            </a:r>
          </a:p>
          <a:p>
            <a:pPr lvl="2"/>
            <a:r>
              <a:rPr lang="pt-BR" dirty="0"/>
              <a:t>Duas matrizes são iguais apenas se seus elementos correspondentes são iguais</a:t>
            </a:r>
          </a:p>
          <a:p>
            <a:pPr lvl="2"/>
            <a:r>
              <a:rPr lang="pt-BR" dirty="0"/>
              <a:t>Elas devem ter o mesmo número de linhas e colunas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42FAB0-1447-4BA4-8519-6C3F0306D20D}"/>
                  </a:ext>
                </a:extLst>
              </p:cNvPr>
              <p:cNvSpPr txBox="1"/>
              <p:nvPr/>
            </p:nvSpPr>
            <p:spPr>
              <a:xfrm>
                <a:off x="2029570" y="4104860"/>
                <a:ext cx="1348959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42FAB0-1447-4BA4-8519-6C3F0306D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70" y="4104860"/>
                <a:ext cx="1348959" cy="492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675D00A-683F-408A-9431-692F7B426FB1}"/>
                  </a:ext>
                </a:extLst>
              </p:cNvPr>
              <p:cNvSpPr txBox="1"/>
              <p:nvPr/>
            </p:nvSpPr>
            <p:spPr>
              <a:xfrm>
                <a:off x="3941817" y="4104859"/>
                <a:ext cx="135934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675D00A-683F-408A-9431-692F7B426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817" y="4104859"/>
                <a:ext cx="1359346" cy="49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6211FA-324C-4E53-8F75-663C3146BC37}"/>
                  </a:ext>
                </a:extLst>
              </p:cNvPr>
              <p:cNvSpPr txBox="1"/>
              <p:nvPr/>
            </p:nvSpPr>
            <p:spPr>
              <a:xfrm>
                <a:off x="5864451" y="4104858"/>
                <a:ext cx="1348831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6211FA-324C-4E53-8F75-663C3146B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51" y="4104858"/>
                <a:ext cx="1348831" cy="492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5BD460F-C6E0-41EF-8B1F-566CE8093736}"/>
                  </a:ext>
                </a:extLst>
              </p:cNvPr>
              <p:cNvSpPr txBox="1"/>
              <p:nvPr/>
            </p:nvSpPr>
            <p:spPr>
              <a:xfrm>
                <a:off x="7776571" y="4104857"/>
                <a:ext cx="190007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5BD460F-C6E0-41EF-8B1F-566CE809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571" y="4104857"/>
                <a:ext cx="1900072" cy="49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9918FED-D985-4C9A-A82C-1F4C4FDEA925}"/>
                  </a:ext>
                </a:extLst>
              </p:cNvPr>
              <p:cNvSpPr txBox="1"/>
              <p:nvPr/>
            </p:nvSpPr>
            <p:spPr>
              <a:xfrm>
                <a:off x="3642692" y="5092961"/>
                <a:ext cx="7881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9918FED-D985-4C9A-A82C-1F4C4FDE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692" y="5092961"/>
                <a:ext cx="7881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FDE95E-001B-4AE3-A70A-C790E2D5D04D}"/>
                  </a:ext>
                </a:extLst>
              </p:cNvPr>
              <p:cNvSpPr txBox="1"/>
              <p:nvPr/>
            </p:nvSpPr>
            <p:spPr>
              <a:xfrm>
                <a:off x="2029570" y="5092961"/>
                <a:ext cx="7881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FDE95E-001B-4AE3-A70A-C790E2D5D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70" y="5092961"/>
                <a:ext cx="7881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AF79180-EE59-46C6-BF4C-6D7A09374867}"/>
                  </a:ext>
                </a:extLst>
              </p:cNvPr>
              <p:cNvSpPr txBox="1"/>
              <p:nvPr/>
            </p:nvSpPr>
            <p:spPr>
              <a:xfrm>
                <a:off x="5255813" y="5092961"/>
                <a:ext cx="4116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 não podem ser comparadas</a:t>
                </a: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AF79180-EE59-46C6-BF4C-6D7A0937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813" y="5092961"/>
                <a:ext cx="411683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766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BC026-3999-4C4B-9A3D-E263DEC0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C343C-9E89-4429-9ED3-EE41351B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Dadas </a:t>
            </a:r>
            <a:r>
              <a:rPr lang="pt-BR" b="1" dirty="0"/>
              <a:t>duas matrizes</a:t>
            </a:r>
            <a:r>
              <a:rPr lang="pt-BR" dirty="0"/>
              <a:t>, podemos </a:t>
            </a:r>
            <a:r>
              <a:rPr lang="pt-BR" dirty="0">
                <a:solidFill>
                  <a:schemeClr val="accent3"/>
                </a:solidFill>
              </a:rPr>
              <a:t>definir</a:t>
            </a:r>
            <a:r>
              <a:rPr lang="pt-BR" dirty="0"/>
              <a:t> as seguintes </a:t>
            </a:r>
            <a:r>
              <a:rPr lang="pt-BR" dirty="0">
                <a:solidFill>
                  <a:schemeClr val="accent1"/>
                </a:solidFill>
              </a:rPr>
              <a:t>operações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Soma</a:t>
            </a:r>
          </a:p>
          <a:p>
            <a:pPr lvl="2"/>
            <a:r>
              <a:rPr lang="pt-BR" dirty="0"/>
              <a:t>A soma é a adição dos elementos correspondentes</a:t>
            </a:r>
          </a:p>
          <a:p>
            <a:pPr lvl="2"/>
            <a:r>
              <a:rPr lang="pt-BR" dirty="0"/>
              <a:t>Só faz sentido somar matrizes com o mesmo número de linhas e colunas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47BA7D5-9691-484D-9D42-90C806E2F0E4}"/>
                  </a:ext>
                </a:extLst>
              </p:cNvPr>
              <p:cNvSpPr txBox="1"/>
              <p:nvPr/>
            </p:nvSpPr>
            <p:spPr>
              <a:xfrm>
                <a:off x="1954031" y="4104861"/>
                <a:ext cx="1348959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47BA7D5-9691-484D-9D42-90C806E2F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31" y="4104861"/>
                <a:ext cx="1348959" cy="492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9C64498-3E83-4E32-962B-18C02E30D108}"/>
                  </a:ext>
                </a:extLst>
              </p:cNvPr>
              <p:cNvSpPr txBox="1"/>
              <p:nvPr/>
            </p:nvSpPr>
            <p:spPr>
              <a:xfrm>
                <a:off x="3866278" y="4104860"/>
                <a:ext cx="135934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9C64498-3E83-4E32-962B-18C02E30D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278" y="4104860"/>
                <a:ext cx="1359346" cy="49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C6004E-7CF9-4089-9389-0AD29654E4FA}"/>
                  </a:ext>
                </a:extLst>
              </p:cNvPr>
              <p:cNvSpPr txBox="1"/>
              <p:nvPr/>
            </p:nvSpPr>
            <p:spPr>
              <a:xfrm>
                <a:off x="5788912" y="4104859"/>
                <a:ext cx="1348831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C6004E-7CF9-4089-9389-0AD29654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12" y="4104859"/>
                <a:ext cx="1348831" cy="492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216E63A-15DF-49EC-B102-FC87F400FCA6}"/>
                  </a:ext>
                </a:extLst>
              </p:cNvPr>
              <p:cNvSpPr txBox="1"/>
              <p:nvPr/>
            </p:nvSpPr>
            <p:spPr>
              <a:xfrm>
                <a:off x="7701032" y="4104858"/>
                <a:ext cx="190007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216E63A-15DF-49EC-B102-FC87F400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032" y="4104858"/>
                <a:ext cx="1900072" cy="49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4E0703E-D51A-468A-9397-C0C6F566F353}"/>
                  </a:ext>
                </a:extLst>
              </p:cNvPr>
              <p:cNvSpPr txBox="1"/>
              <p:nvPr/>
            </p:nvSpPr>
            <p:spPr>
              <a:xfrm>
                <a:off x="1954031" y="5154462"/>
                <a:ext cx="6418167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3+(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4E0703E-D51A-468A-9397-C0C6F566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31" y="5154462"/>
                <a:ext cx="6418167" cy="516680"/>
              </a:xfrm>
              <a:prstGeom prst="rect">
                <a:avLst/>
              </a:prstGeom>
              <a:blipFill>
                <a:blip r:embed="rId6"/>
                <a:stretch>
                  <a:fillRect l="-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26B040E-45D2-41ED-A2BF-4846F44B3D13}"/>
                  </a:ext>
                </a:extLst>
              </p:cNvPr>
              <p:cNvSpPr txBox="1"/>
              <p:nvPr/>
            </p:nvSpPr>
            <p:spPr>
              <a:xfrm>
                <a:off x="8438227" y="5069758"/>
                <a:ext cx="2325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 não podem ser somadas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26B040E-45D2-41ED-A2BF-4846F44B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227" y="5069758"/>
                <a:ext cx="2325754" cy="646331"/>
              </a:xfrm>
              <a:prstGeom prst="rect">
                <a:avLst/>
              </a:prstGeom>
              <a:blipFill>
                <a:blip r:embed="rId7"/>
                <a:stretch>
                  <a:fillRect t="-5660" r="-104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943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BC026-3999-4C4B-9A3D-E263DEC0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C343C-9E89-4429-9ED3-EE41351B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</a:t>
            </a:r>
            <a:r>
              <a:rPr lang="pt-BR" b="1" dirty="0"/>
              <a:t>uma matriz</a:t>
            </a:r>
            <a:r>
              <a:rPr lang="pt-BR" dirty="0"/>
              <a:t>, podemos </a:t>
            </a:r>
            <a:r>
              <a:rPr lang="pt-BR" dirty="0">
                <a:solidFill>
                  <a:schemeClr val="accent3"/>
                </a:solidFill>
              </a:rPr>
              <a:t>definir</a:t>
            </a:r>
            <a:r>
              <a:rPr lang="pt-BR" dirty="0"/>
              <a:t> as seguinte </a:t>
            </a:r>
            <a:r>
              <a:rPr lang="pt-BR" dirty="0">
                <a:solidFill>
                  <a:schemeClr val="accent1"/>
                </a:solidFill>
              </a:rPr>
              <a:t>operação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2"/>
                </a:solidFill>
              </a:rPr>
              <a:t>Multiplicação por escalar</a:t>
            </a:r>
          </a:p>
          <a:p>
            <a:pPr lvl="2"/>
            <a:r>
              <a:rPr lang="pt-BR" dirty="0"/>
              <a:t>É obtida multiplicando o escalar por cada elemento da matriz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B8049FA-56FF-4E4F-A400-3F277E3BEAD5}"/>
                  </a:ext>
                </a:extLst>
              </p:cNvPr>
              <p:cNvSpPr txBox="1"/>
              <p:nvPr/>
            </p:nvSpPr>
            <p:spPr>
              <a:xfrm>
                <a:off x="1950056" y="3937880"/>
                <a:ext cx="190007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B8049FA-56FF-4E4F-A400-3F277E3B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56" y="3937880"/>
                <a:ext cx="1900072" cy="492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B8C625-84CE-41B9-A3BB-D5C7616A8B22}"/>
                  </a:ext>
                </a:extLst>
              </p:cNvPr>
              <p:cNvSpPr txBox="1"/>
              <p:nvPr/>
            </p:nvSpPr>
            <p:spPr>
              <a:xfrm>
                <a:off x="1950056" y="4842882"/>
                <a:ext cx="6578018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B8C625-84CE-41B9-A3BB-D5C7616A8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56" y="4842882"/>
                <a:ext cx="6578018" cy="535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025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13932</TotalTime>
  <Words>3014</Words>
  <Application>Microsoft Office PowerPoint</Application>
  <PresentationFormat>Widescreen</PresentationFormat>
  <Paragraphs>439</Paragraphs>
  <Slides>40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Century Gothic</vt:lpstr>
      <vt:lpstr>Consolas</vt:lpstr>
      <vt:lpstr>Trilha de Vapor</vt:lpstr>
      <vt:lpstr>Álgebra Matricial</vt:lpstr>
      <vt:lpstr>Introdução</vt:lpstr>
      <vt:lpstr>Introdução</vt:lpstr>
      <vt:lpstr>Introdução</vt:lpstr>
      <vt:lpstr>Matrizes</vt:lpstr>
      <vt:lpstr>Matrizes</vt:lpstr>
      <vt:lpstr>Operações Básicas</vt:lpstr>
      <vt:lpstr>Operações Básicas</vt:lpstr>
      <vt:lpstr>Operações Básicas</vt:lpstr>
      <vt:lpstr>Operações Básicas</vt:lpstr>
      <vt:lpstr>Operações Básicas</vt:lpstr>
      <vt:lpstr>Multiplicação</vt:lpstr>
      <vt:lpstr>Multiplicação</vt:lpstr>
      <vt:lpstr>Multiplicação</vt:lpstr>
      <vt:lpstr>Multiplicação</vt:lpstr>
      <vt:lpstr>Combinação Linear</vt:lpstr>
      <vt:lpstr>Combinação linear</vt:lpstr>
      <vt:lpstr>Combinação Linear</vt:lpstr>
      <vt:lpstr>Matriz Transposta</vt:lpstr>
      <vt:lpstr>Matriz transposta</vt:lpstr>
      <vt:lpstr>Matriz identidade</vt:lpstr>
      <vt:lpstr>Matriz identidade</vt:lpstr>
      <vt:lpstr>Menor Complementar</vt:lpstr>
      <vt:lpstr>Determinante</vt:lpstr>
      <vt:lpstr>Determinante</vt:lpstr>
      <vt:lpstr>Determinante</vt:lpstr>
      <vt:lpstr>Determinante</vt:lpstr>
      <vt:lpstr>Determinante</vt:lpstr>
      <vt:lpstr>Matriz Adjunta</vt:lpstr>
      <vt:lpstr>Matriz Inversa</vt:lpstr>
      <vt:lpstr>Matriz inversa</vt:lpstr>
      <vt:lpstr>Matriz inversa</vt:lpstr>
      <vt:lpstr>Matriz inversa</vt:lpstr>
      <vt:lpstr>Matriz inversa</vt:lpstr>
      <vt:lpstr>DirectX Math</vt:lpstr>
      <vt:lpstr>DirectX Math</vt:lpstr>
      <vt:lpstr>DirectX Math</vt:lpstr>
      <vt:lpstr>DirectX Math</vt:lpstr>
      <vt:lpstr>DirectX Math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33</cp:revision>
  <dcterms:created xsi:type="dcterms:W3CDTF">2019-12-22T00:56:25Z</dcterms:created>
  <dcterms:modified xsi:type="dcterms:W3CDTF">2021-09-01T07:19:52Z</dcterms:modified>
</cp:coreProperties>
</file>