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5"/>
  </p:notesMasterIdLst>
  <p:sldIdLst>
    <p:sldId id="417" r:id="rId2"/>
    <p:sldId id="450" r:id="rId3"/>
    <p:sldId id="452" r:id="rId4"/>
    <p:sldId id="453" r:id="rId5"/>
    <p:sldId id="454" r:id="rId6"/>
    <p:sldId id="455" r:id="rId7"/>
    <p:sldId id="458" r:id="rId8"/>
    <p:sldId id="456" r:id="rId9"/>
    <p:sldId id="459" r:id="rId10"/>
    <p:sldId id="460" r:id="rId11"/>
    <p:sldId id="461" r:id="rId12"/>
    <p:sldId id="462" r:id="rId13"/>
    <p:sldId id="463" r:id="rId14"/>
    <p:sldId id="464" r:id="rId15"/>
    <p:sldId id="457" r:id="rId16"/>
    <p:sldId id="465" r:id="rId17"/>
    <p:sldId id="467" r:id="rId18"/>
    <p:sldId id="451" r:id="rId19"/>
    <p:sldId id="466" r:id="rId20"/>
    <p:sldId id="468" r:id="rId21"/>
    <p:sldId id="469" r:id="rId22"/>
    <p:sldId id="407" r:id="rId23"/>
    <p:sldId id="4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47ADA-1A77-4BE3-B324-7363819F1931}" v="841" dt="2020-09-10T06:52:04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43" autoAdjust="0"/>
  </p:normalViewPr>
  <p:slideViewPr>
    <p:cSldViewPr snapToGrid="0">
      <p:cViewPr varScale="1">
        <p:scale>
          <a:sx n="150" d="100"/>
          <a:sy n="150" d="100"/>
        </p:scale>
        <p:origin x="7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1C47ADA-1A77-4BE3-B324-7363819F1931}"/>
    <pc:docChg chg="undo redo custSel addSld delSld modSld sldOrd modMainMaster">
      <pc:chgData name="Judson Santiago" userId="ebb108da2f256286" providerId="LiveId" clId="{A1C47ADA-1A77-4BE3-B324-7363819F1931}" dt="2020-09-10T06:52:04.621" v="14651" actId="207"/>
      <pc:docMkLst>
        <pc:docMk/>
      </pc:docMkLst>
      <pc:sldChg chg="addSp modSp add del mod">
        <pc:chgData name="Judson Santiago" userId="ebb108da2f256286" providerId="LiveId" clId="{A1C47ADA-1A77-4BE3-B324-7363819F1931}" dt="2020-09-10T06:36:41.673" v="14293" actId="6549"/>
        <pc:sldMkLst>
          <pc:docMk/>
          <pc:sldMk cId="3491607458" sldId="407"/>
        </pc:sldMkLst>
        <pc:spChg chg="mod">
          <ac:chgData name="Judson Santiago" userId="ebb108da2f256286" providerId="LiveId" clId="{A1C47ADA-1A77-4BE3-B324-7363819F1931}" dt="2020-09-10T06:36:41.673" v="14293" actId="6549"/>
          <ac:spMkLst>
            <pc:docMk/>
            <pc:sldMk cId="3491607458" sldId="407"/>
            <ac:spMk id="3" creationId="{0BB20F68-0792-43D3-8EDB-82BC63632F33}"/>
          </ac:spMkLst>
        </pc:spChg>
        <pc:spChg chg="add mod">
          <ac:chgData name="Judson Santiago" userId="ebb108da2f256286" providerId="LiveId" clId="{A1C47ADA-1A77-4BE3-B324-7363819F1931}" dt="2020-09-10T06:35:36.155" v="14278" actId="1076"/>
          <ac:spMkLst>
            <pc:docMk/>
            <pc:sldMk cId="3491607458" sldId="407"/>
            <ac:spMk id="5" creationId="{54D15E71-251E-4358-B30D-B3D01041BB4F}"/>
          </ac:spMkLst>
        </pc:spChg>
        <pc:spChg chg="add mod">
          <ac:chgData name="Judson Santiago" userId="ebb108da2f256286" providerId="LiveId" clId="{A1C47ADA-1A77-4BE3-B324-7363819F1931}" dt="2020-09-10T06:35:39.522" v="14279" actId="1076"/>
          <ac:spMkLst>
            <pc:docMk/>
            <pc:sldMk cId="3491607458" sldId="407"/>
            <ac:spMk id="7" creationId="{3151B6FF-E9AA-4EFD-936E-7095DFCFFA80}"/>
          </ac:spMkLst>
        </pc:spChg>
        <pc:spChg chg="mod">
          <ac:chgData name="Judson Santiago" userId="ebb108da2f256286" providerId="LiveId" clId="{A1C47ADA-1A77-4BE3-B324-7363819F1931}" dt="2020-09-10T06:36:13.134" v="14280"/>
          <ac:spMkLst>
            <pc:docMk/>
            <pc:sldMk cId="3491607458" sldId="407"/>
            <ac:spMk id="9" creationId="{F02A65EE-A7AF-4E8F-90FA-18FA15148DFB}"/>
          </ac:spMkLst>
        </pc:spChg>
        <pc:spChg chg="mod">
          <ac:chgData name="Judson Santiago" userId="ebb108da2f256286" providerId="LiveId" clId="{A1C47ADA-1A77-4BE3-B324-7363819F1931}" dt="2020-09-10T06:36:13.134" v="14280"/>
          <ac:spMkLst>
            <pc:docMk/>
            <pc:sldMk cId="3491607458" sldId="407"/>
            <ac:spMk id="10" creationId="{05B53BEE-34DE-4C47-9D13-E4FFAF112D93}"/>
          </ac:spMkLst>
        </pc:spChg>
        <pc:spChg chg="mod">
          <ac:chgData name="Judson Santiago" userId="ebb108da2f256286" providerId="LiveId" clId="{A1C47ADA-1A77-4BE3-B324-7363819F1931}" dt="2020-09-10T06:36:13.134" v="14280"/>
          <ac:spMkLst>
            <pc:docMk/>
            <pc:sldMk cId="3491607458" sldId="407"/>
            <ac:spMk id="11" creationId="{DF773F48-98D4-4F68-B94D-76BDBC1CE4BF}"/>
          </ac:spMkLst>
        </pc:spChg>
        <pc:grpChg chg="add mod">
          <ac:chgData name="Judson Santiago" userId="ebb108da2f256286" providerId="LiveId" clId="{A1C47ADA-1A77-4BE3-B324-7363819F1931}" dt="2020-09-10T06:36:18.890" v="14281" actId="1076"/>
          <ac:grpSpMkLst>
            <pc:docMk/>
            <pc:sldMk cId="3491607458" sldId="407"/>
            <ac:grpSpMk id="8" creationId="{6C59BCD1-B808-44FC-9783-F915F417A23A}"/>
          </ac:grpSpMkLst>
        </pc:grp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484497428" sldId="408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435191378" sldId="410"/>
        </pc:sldMkLst>
      </pc:sldChg>
      <pc:sldChg chg="addSp delSp modSp mod">
        <pc:chgData name="Judson Santiago" userId="ebb108da2f256286" providerId="LiveId" clId="{A1C47ADA-1A77-4BE3-B324-7363819F1931}" dt="2020-09-01T05:21:11.557" v="1564" actId="478"/>
        <pc:sldMkLst>
          <pc:docMk/>
          <pc:sldMk cId="3242534635" sldId="417"/>
        </pc:sldMkLst>
        <pc:spChg chg="mod">
          <ac:chgData name="Judson Santiago" userId="ebb108da2f256286" providerId="LiveId" clId="{A1C47ADA-1A77-4BE3-B324-7363819F1931}" dt="2020-09-01T05:21:08.623" v="1561" actId="20577"/>
          <ac:spMkLst>
            <pc:docMk/>
            <pc:sldMk cId="3242534635" sldId="417"/>
            <ac:spMk id="2" creationId="{8A4882BD-45BC-4EE6-8C6F-5DA5BFD95B1C}"/>
          </ac:spMkLst>
        </pc:spChg>
        <pc:spChg chg="add del mod">
          <ac:chgData name="Judson Santiago" userId="ebb108da2f256286" providerId="LiveId" clId="{A1C47ADA-1A77-4BE3-B324-7363819F1931}" dt="2020-09-01T05:21:11.557" v="1564" actId="478"/>
          <ac:spMkLst>
            <pc:docMk/>
            <pc:sldMk cId="3242534635" sldId="417"/>
            <ac:spMk id="4" creationId="{91B8AEFD-EE12-4D29-B771-D94F25D4367F}"/>
          </ac:spMkLst>
        </pc:sp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810472175" sldId="427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4128582274" sldId="428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30740802" sldId="429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987243346" sldId="430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078712373" sldId="431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748325515" sldId="433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3210206731" sldId="434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651536979" sldId="435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733102711" sldId="436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94543676" sldId="437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586443488" sldId="438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3879656227" sldId="439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39547029" sldId="440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748781193" sldId="441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858549770" sldId="442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3909979546" sldId="443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713582381" sldId="444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603822826" sldId="445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985504932" sldId="446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27783683" sldId="447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3304056972" sldId="448"/>
        </pc:sldMkLst>
      </pc:sldChg>
      <pc:sldChg chg="add del">
        <pc:chgData name="Judson Santiago" userId="ebb108da2f256286" providerId="LiveId" clId="{A1C47ADA-1A77-4BE3-B324-7363819F1931}" dt="2020-08-26T02:33:36.231" v="53" actId="47"/>
        <pc:sldMkLst>
          <pc:docMk/>
          <pc:sldMk cId="898563693" sldId="449"/>
        </pc:sldMkLst>
      </pc:sldChg>
      <pc:sldChg chg="addSp delSp modSp new mod ord modNotesTx">
        <pc:chgData name="Judson Santiago" userId="ebb108da2f256286" providerId="LiveId" clId="{A1C47ADA-1A77-4BE3-B324-7363819F1931}" dt="2020-09-04T04:55:50.758" v="4353"/>
        <pc:sldMkLst>
          <pc:docMk/>
          <pc:sldMk cId="1847583087" sldId="450"/>
        </pc:sldMkLst>
        <pc:spChg chg="mod">
          <ac:chgData name="Judson Santiago" userId="ebb108da2f256286" providerId="LiveId" clId="{A1C47ADA-1A77-4BE3-B324-7363819F1931}" dt="2020-08-26T02:31:27.468" v="48" actId="20577"/>
          <ac:spMkLst>
            <pc:docMk/>
            <pc:sldMk cId="1847583087" sldId="450"/>
            <ac:spMk id="2" creationId="{5F204FD6-517E-4F09-8378-3824651D77CC}"/>
          </ac:spMkLst>
        </pc:spChg>
        <pc:spChg chg="mod">
          <ac:chgData name="Judson Santiago" userId="ebb108da2f256286" providerId="LiveId" clId="{A1C47ADA-1A77-4BE3-B324-7363819F1931}" dt="2020-09-03T04:36:50.499" v="3362" actId="207"/>
          <ac:spMkLst>
            <pc:docMk/>
            <pc:sldMk cId="1847583087" sldId="450"/>
            <ac:spMk id="3" creationId="{62E92FFD-3AF1-4524-B453-9768880B1A47}"/>
          </ac:spMkLst>
        </pc:spChg>
        <pc:spChg chg="add del mod">
          <ac:chgData name="Judson Santiago" userId="ebb108da2f256286" providerId="LiveId" clId="{A1C47ADA-1A77-4BE3-B324-7363819F1931}" dt="2020-09-01T02:54:55.644" v="891" actId="478"/>
          <ac:spMkLst>
            <pc:docMk/>
            <pc:sldMk cId="1847583087" sldId="450"/>
            <ac:spMk id="6" creationId="{98E8DDA7-23CB-4347-9008-C6411786BFAA}"/>
          </ac:spMkLst>
        </pc:spChg>
        <pc:spChg chg="add del">
          <ac:chgData name="Judson Santiago" userId="ebb108da2f256286" providerId="LiveId" clId="{A1C47ADA-1A77-4BE3-B324-7363819F1931}" dt="2020-09-01T02:46:43.202" v="779" actId="11529"/>
          <ac:spMkLst>
            <pc:docMk/>
            <pc:sldMk cId="1847583087" sldId="450"/>
            <ac:spMk id="7" creationId="{A4B6B6F6-ECB8-4970-9994-C7F789134805}"/>
          </ac:spMkLst>
        </pc:spChg>
        <pc:spChg chg="add mod topLvl">
          <ac:chgData name="Judson Santiago" userId="ebb108da2f256286" providerId="LiveId" clId="{A1C47ADA-1A77-4BE3-B324-7363819F1931}" dt="2020-09-01T03:04:05.721" v="998" actId="164"/>
          <ac:spMkLst>
            <pc:docMk/>
            <pc:sldMk cId="1847583087" sldId="450"/>
            <ac:spMk id="8" creationId="{A901353A-3D3D-4E28-9B42-B2232EBD9377}"/>
          </ac:spMkLst>
        </pc:spChg>
        <pc:spChg chg="add del mod">
          <ac:chgData name="Judson Santiago" userId="ebb108da2f256286" providerId="LiveId" clId="{A1C47ADA-1A77-4BE3-B324-7363819F1931}" dt="2020-09-01T02:54:51.860" v="890" actId="478"/>
          <ac:spMkLst>
            <pc:docMk/>
            <pc:sldMk cId="1847583087" sldId="450"/>
            <ac:spMk id="12" creationId="{A22D0FFA-55A9-4BB8-91E3-733C6847B1BB}"/>
          </ac:spMkLst>
        </pc:spChg>
        <pc:spChg chg="add mod ord">
          <ac:chgData name="Judson Santiago" userId="ebb108da2f256286" providerId="LiveId" clId="{A1C47ADA-1A77-4BE3-B324-7363819F1931}" dt="2020-09-01T03:02:13.394" v="980" actId="164"/>
          <ac:spMkLst>
            <pc:docMk/>
            <pc:sldMk cId="1847583087" sldId="450"/>
            <ac:spMk id="13" creationId="{7D8CF30F-4C0C-4B55-A899-9F6BBDF954C7}"/>
          </ac:spMkLst>
        </pc:spChg>
        <pc:spChg chg="add mod ord">
          <ac:chgData name="Judson Santiago" userId="ebb108da2f256286" providerId="LiveId" clId="{A1C47ADA-1A77-4BE3-B324-7363819F1931}" dt="2020-09-01T03:02:13.394" v="980" actId="164"/>
          <ac:spMkLst>
            <pc:docMk/>
            <pc:sldMk cId="1847583087" sldId="450"/>
            <ac:spMk id="15" creationId="{59122B1B-5797-462C-B0D6-A28575A49B15}"/>
          </ac:spMkLst>
        </pc:spChg>
        <pc:spChg chg="add mod">
          <ac:chgData name="Judson Santiago" userId="ebb108da2f256286" providerId="LiveId" clId="{A1C47ADA-1A77-4BE3-B324-7363819F1931}" dt="2020-09-01T03:02:13.394" v="980" actId="164"/>
          <ac:spMkLst>
            <pc:docMk/>
            <pc:sldMk cId="1847583087" sldId="450"/>
            <ac:spMk id="21" creationId="{AC8956D7-B86F-4D5A-B3B8-7A5E36EC76F9}"/>
          </ac:spMkLst>
        </pc:spChg>
        <pc:spChg chg="add mod">
          <ac:chgData name="Judson Santiago" userId="ebb108da2f256286" providerId="LiveId" clId="{A1C47ADA-1A77-4BE3-B324-7363819F1931}" dt="2020-09-01T03:02:13.394" v="980" actId="164"/>
          <ac:spMkLst>
            <pc:docMk/>
            <pc:sldMk cId="1847583087" sldId="450"/>
            <ac:spMk id="22" creationId="{BF2DBF86-CFA4-4695-AA21-E570C61A5231}"/>
          </ac:spMkLst>
        </pc:spChg>
        <pc:spChg chg="add mod">
          <ac:chgData name="Judson Santiago" userId="ebb108da2f256286" providerId="LiveId" clId="{A1C47ADA-1A77-4BE3-B324-7363819F1931}" dt="2020-09-01T03:02:13.394" v="980" actId="164"/>
          <ac:spMkLst>
            <pc:docMk/>
            <pc:sldMk cId="1847583087" sldId="450"/>
            <ac:spMk id="24" creationId="{E5EE3D5B-07FB-4C54-8A36-BD434C69EBDD}"/>
          </ac:spMkLst>
        </pc:spChg>
        <pc:spChg chg="add del mod">
          <ac:chgData name="Judson Santiago" userId="ebb108da2f256286" providerId="LiveId" clId="{A1C47ADA-1A77-4BE3-B324-7363819F1931}" dt="2020-09-01T02:59:08.195" v="915" actId="478"/>
          <ac:spMkLst>
            <pc:docMk/>
            <pc:sldMk cId="1847583087" sldId="450"/>
            <ac:spMk id="25" creationId="{6AB38245-1596-493E-9190-5FD92E8575AD}"/>
          </ac:spMkLst>
        </pc:spChg>
        <pc:spChg chg="add mod">
          <ac:chgData name="Judson Santiago" userId="ebb108da2f256286" providerId="LiveId" clId="{A1C47ADA-1A77-4BE3-B324-7363819F1931}" dt="2020-09-03T04:34:31.494" v="3333" actId="1076"/>
          <ac:spMkLst>
            <pc:docMk/>
            <pc:sldMk cId="1847583087" sldId="450"/>
            <ac:spMk id="26" creationId="{A472F0E0-BD04-41E1-AEB2-8B9A0F24F424}"/>
          </ac:spMkLst>
        </pc:spChg>
        <pc:spChg chg="add mod topLvl">
          <ac:chgData name="Judson Santiago" userId="ebb108da2f256286" providerId="LiveId" clId="{A1C47ADA-1A77-4BE3-B324-7363819F1931}" dt="2020-09-03T04:34:39.612" v="3335" actId="1076"/>
          <ac:spMkLst>
            <pc:docMk/>
            <pc:sldMk cId="1847583087" sldId="450"/>
            <ac:spMk id="28" creationId="{5F4C202B-B4B7-4DC1-9BC7-8E7D2C6DD4AB}"/>
          </ac:spMkLst>
        </pc:spChg>
        <pc:spChg chg="add mod topLvl">
          <ac:chgData name="Judson Santiago" userId="ebb108da2f256286" providerId="LiveId" clId="{A1C47ADA-1A77-4BE3-B324-7363819F1931}" dt="2020-09-03T04:34:34.901" v="3334" actId="1076"/>
          <ac:spMkLst>
            <pc:docMk/>
            <pc:sldMk cId="1847583087" sldId="450"/>
            <ac:spMk id="30" creationId="{EC790CD0-7140-43CE-BDD5-3EAECC9EBFAE}"/>
          </ac:spMkLst>
        </pc:spChg>
        <pc:grpChg chg="add del mod">
          <ac:chgData name="Judson Santiago" userId="ebb108da2f256286" providerId="LiveId" clId="{A1C47ADA-1A77-4BE3-B324-7363819F1931}" dt="2020-09-01T03:04:00.186" v="997" actId="165"/>
          <ac:grpSpMkLst>
            <pc:docMk/>
            <pc:sldMk cId="1847583087" sldId="450"/>
            <ac:grpSpMk id="31" creationId="{796BD8F7-E750-45D8-AE13-D7B3D6D2E259}"/>
          </ac:grpSpMkLst>
        </pc:grpChg>
        <pc:grpChg chg="add mod">
          <ac:chgData name="Judson Santiago" userId="ebb108da2f256286" providerId="LiveId" clId="{A1C47ADA-1A77-4BE3-B324-7363819F1931}" dt="2020-09-03T04:34:50.040" v="3336" actId="1076"/>
          <ac:grpSpMkLst>
            <pc:docMk/>
            <pc:sldMk cId="1847583087" sldId="450"/>
            <ac:grpSpMk id="32" creationId="{44571C69-D942-499B-A5A5-9D9F823C02DF}"/>
          </ac:grpSpMkLst>
        </pc:grpChg>
        <pc:grpChg chg="add del mod">
          <ac:chgData name="Judson Santiago" userId="ebb108da2f256286" providerId="LiveId" clId="{A1C47ADA-1A77-4BE3-B324-7363819F1931}" dt="2020-09-01T03:04:27.228" v="1000" actId="165"/>
          <ac:grpSpMkLst>
            <pc:docMk/>
            <pc:sldMk cId="1847583087" sldId="450"/>
            <ac:grpSpMk id="33" creationId="{0FE06C9F-ADB0-45CB-B34D-2CDED43EAA6D}"/>
          </ac:grpSpMkLst>
        </pc:grpChg>
        <pc:grpChg chg="add mod">
          <ac:chgData name="Judson Santiago" userId="ebb108da2f256286" providerId="LiveId" clId="{A1C47ADA-1A77-4BE3-B324-7363819F1931}" dt="2020-09-03T04:34:50.040" v="3336" actId="1076"/>
          <ac:grpSpMkLst>
            <pc:docMk/>
            <pc:sldMk cId="1847583087" sldId="450"/>
            <ac:grpSpMk id="34" creationId="{AC5B9047-E0BD-473D-8E6B-9909FEE64BE3}"/>
          </ac:grpSpMkLst>
        </pc:grpChg>
        <pc:grpChg chg="add mod">
          <ac:chgData name="Judson Santiago" userId="ebb108da2f256286" providerId="LiveId" clId="{A1C47ADA-1A77-4BE3-B324-7363819F1931}" dt="2020-09-03T04:34:55.920" v="3337" actId="1076"/>
          <ac:grpSpMkLst>
            <pc:docMk/>
            <pc:sldMk cId="1847583087" sldId="450"/>
            <ac:grpSpMk id="35" creationId="{2E75FC2E-08B8-4D76-B18B-F7D5EA92D17D}"/>
          </ac:grpSpMkLst>
        </pc:grpChg>
        <pc:picChg chg="add mod topLvl modCrop">
          <ac:chgData name="Judson Santiago" userId="ebb108da2f256286" providerId="LiveId" clId="{A1C47ADA-1A77-4BE3-B324-7363819F1931}" dt="2020-09-04T04:55:50.758" v="4353"/>
          <ac:picMkLst>
            <pc:docMk/>
            <pc:sldMk cId="1847583087" sldId="450"/>
            <ac:picMk id="5" creationId="{32123D22-D25F-484B-B08C-8972A464BD29}"/>
          </ac:picMkLst>
        </pc:picChg>
        <pc:picChg chg="add mod topLvl">
          <ac:chgData name="Judson Santiago" userId="ebb108da2f256286" providerId="LiveId" clId="{A1C47ADA-1A77-4BE3-B324-7363819F1931}" dt="2020-09-01T03:04:05.721" v="998" actId="164"/>
          <ac:picMkLst>
            <pc:docMk/>
            <pc:sldMk cId="1847583087" sldId="450"/>
            <ac:picMk id="10" creationId="{5728869D-4323-4907-B963-121A6E81870F}"/>
          </ac:picMkLst>
        </pc:picChg>
        <pc:picChg chg="add del mod">
          <ac:chgData name="Judson Santiago" userId="ebb108da2f256286" providerId="LiveId" clId="{A1C47ADA-1A77-4BE3-B324-7363819F1931}" dt="2020-09-01T05:08:15.834" v="1457" actId="478"/>
          <ac:picMkLst>
            <pc:docMk/>
            <pc:sldMk cId="1847583087" sldId="450"/>
            <ac:picMk id="2050" creationId="{957C1E5F-72D3-4C8A-B38B-BE540B1128ED}"/>
          </ac:picMkLst>
        </pc:picChg>
        <pc:picChg chg="add del mod">
          <ac:chgData name="Judson Santiago" userId="ebb108da2f256286" providerId="LiveId" clId="{A1C47ADA-1A77-4BE3-B324-7363819F1931}" dt="2020-09-01T05:11:54.490" v="1487"/>
          <ac:picMkLst>
            <pc:docMk/>
            <pc:sldMk cId="1847583087" sldId="450"/>
            <ac:picMk id="2052" creationId="{8E663F92-721F-4875-95CA-698139C0F6E8}"/>
          </ac:picMkLst>
        </pc:picChg>
        <pc:cxnChg chg="add mod ord">
          <ac:chgData name="Judson Santiago" userId="ebb108da2f256286" providerId="LiveId" clId="{A1C47ADA-1A77-4BE3-B324-7363819F1931}" dt="2020-09-01T03:02:13.394" v="980" actId="164"/>
          <ac:cxnSpMkLst>
            <pc:docMk/>
            <pc:sldMk cId="1847583087" sldId="450"/>
            <ac:cxnSpMk id="17" creationId="{2549C2FC-3D32-4DA8-825B-22936AA1045C}"/>
          </ac:cxnSpMkLst>
        </pc:cxnChg>
        <pc:cxnChg chg="add mod ord">
          <ac:chgData name="Judson Santiago" userId="ebb108da2f256286" providerId="LiveId" clId="{A1C47ADA-1A77-4BE3-B324-7363819F1931}" dt="2020-09-01T03:02:13.394" v="980" actId="164"/>
          <ac:cxnSpMkLst>
            <pc:docMk/>
            <pc:sldMk cId="1847583087" sldId="450"/>
            <ac:cxnSpMk id="18" creationId="{E21B64C1-E16F-4AB4-8C3B-768D39D0A4C6}"/>
          </ac:cxnSpMkLst>
        </pc:cxn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4185485501" sldId="450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656671033" sldId="451"/>
        </pc:sldMkLst>
      </pc:sldChg>
      <pc:sldChg chg="addSp modSp new mod">
        <pc:chgData name="Judson Santiago" userId="ebb108da2f256286" providerId="LiveId" clId="{A1C47ADA-1A77-4BE3-B324-7363819F1931}" dt="2020-09-10T04:35:00.694" v="11612" actId="20577"/>
        <pc:sldMkLst>
          <pc:docMk/>
          <pc:sldMk cId="1373441035" sldId="451"/>
        </pc:sldMkLst>
        <pc:spChg chg="mod">
          <ac:chgData name="Judson Santiago" userId="ebb108da2f256286" providerId="LiveId" clId="{A1C47ADA-1A77-4BE3-B324-7363819F1931}" dt="2020-09-09T07:05:55.310" v="11137" actId="20577"/>
          <ac:spMkLst>
            <pc:docMk/>
            <pc:sldMk cId="1373441035" sldId="451"/>
            <ac:spMk id="2" creationId="{4B17A9AE-7955-4E64-9677-8DA036F652CB}"/>
          </ac:spMkLst>
        </pc:spChg>
        <pc:spChg chg="mod">
          <ac:chgData name="Judson Santiago" userId="ebb108da2f256286" providerId="LiveId" clId="{A1C47ADA-1A77-4BE3-B324-7363819F1931}" dt="2020-09-10T04:35:00.694" v="11612" actId="20577"/>
          <ac:spMkLst>
            <pc:docMk/>
            <pc:sldMk cId="1373441035" sldId="451"/>
            <ac:spMk id="3" creationId="{410A08CD-290B-46DC-ADB9-D11E9B73E462}"/>
          </ac:spMkLst>
        </pc:spChg>
        <pc:spChg chg="add mod">
          <ac:chgData name="Judson Santiago" userId="ebb108da2f256286" providerId="LiveId" clId="{A1C47ADA-1A77-4BE3-B324-7363819F1931}" dt="2020-09-10T04:32:34.297" v="11538" actId="1076"/>
          <ac:spMkLst>
            <pc:docMk/>
            <pc:sldMk cId="1373441035" sldId="451"/>
            <ac:spMk id="4" creationId="{E1D3618B-6B60-434E-909C-BA76ABFCAF9F}"/>
          </ac:spMkLst>
        </pc:spChg>
        <pc:picChg chg="add mod">
          <ac:chgData name="Judson Santiago" userId="ebb108da2f256286" providerId="LiveId" clId="{A1C47ADA-1A77-4BE3-B324-7363819F1931}" dt="2020-09-10T04:32:34.297" v="11538" actId="1076"/>
          <ac:picMkLst>
            <pc:docMk/>
            <pc:sldMk cId="1373441035" sldId="451"/>
            <ac:picMk id="1026" creationId="{54231090-73E8-4AA0-8881-74227FD49DA2}"/>
          </ac:picMkLst>
        </pc:pic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580491031" sldId="452"/>
        </pc:sldMkLst>
      </pc:sldChg>
      <pc:sldChg chg="addSp delSp modSp new mod modNotesTx">
        <pc:chgData name="Judson Santiago" userId="ebb108da2f256286" providerId="LiveId" clId="{A1C47ADA-1A77-4BE3-B324-7363819F1931}" dt="2020-09-03T02:53:05.700" v="1886" actId="6549"/>
        <pc:sldMkLst>
          <pc:docMk/>
          <pc:sldMk cId="3038248983" sldId="452"/>
        </pc:sldMkLst>
        <pc:spChg chg="mod">
          <ac:chgData name="Judson Santiago" userId="ebb108da2f256286" providerId="LiveId" clId="{A1C47ADA-1A77-4BE3-B324-7363819F1931}" dt="2020-09-01T04:41:54.363" v="1019" actId="20577"/>
          <ac:spMkLst>
            <pc:docMk/>
            <pc:sldMk cId="3038248983" sldId="452"/>
            <ac:spMk id="2" creationId="{B6384F5E-9E8D-4C60-AEDA-C4274B7B50EB}"/>
          </ac:spMkLst>
        </pc:spChg>
        <pc:spChg chg="mod">
          <ac:chgData name="Judson Santiago" userId="ebb108da2f256286" providerId="LiveId" clId="{A1C47ADA-1A77-4BE3-B324-7363819F1931}" dt="2020-09-03T02:53:05.700" v="1886" actId="6549"/>
          <ac:spMkLst>
            <pc:docMk/>
            <pc:sldMk cId="3038248983" sldId="452"/>
            <ac:spMk id="3" creationId="{5287407A-4A19-4398-AA16-1D6EB18C4376}"/>
          </ac:spMkLst>
        </pc:spChg>
        <pc:spChg chg="add del mod">
          <ac:chgData name="Judson Santiago" userId="ebb108da2f256286" providerId="LiveId" clId="{A1C47ADA-1A77-4BE3-B324-7363819F1931}" dt="2020-09-01T04:59:01.813" v="1389" actId="478"/>
          <ac:spMkLst>
            <pc:docMk/>
            <pc:sldMk cId="3038248983" sldId="452"/>
            <ac:spMk id="8" creationId="{F8ADF11C-65B9-4799-B72F-0B3D4E425FD2}"/>
          </ac:spMkLst>
        </pc:spChg>
        <pc:spChg chg="add mod">
          <ac:chgData name="Judson Santiago" userId="ebb108da2f256286" providerId="LiveId" clId="{A1C47ADA-1A77-4BE3-B324-7363819F1931}" dt="2020-09-01T05:02:54.551" v="1426"/>
          <ac:spMkLst>
            <pc:docMk/>
            <pc:sldMk cId="3038248983" sldId="452"/>
            <ac:spMk id="9" creationId="{99356B1E-63A9-48FC-BB75-C73A3DACB6C9}"/>
          </ac:spMkLst>
        </pc:spChg>
        <pc:spChg chg="del mod topLvl">
          <ac:chgData name="Judson Santiago" userId="ebb108da2f256286" providerId="LiveId" clId="{A1C47ADA-1A77-4BE3-B324-7363819F1931}" dt="2020-09-01T05:01:01.213" v="1400" actId="478"/>
          <ac:spMkLst>
            <pc:docMk/>
            <pc:sldMk cId="3038248983" sldId="452"/>
            <ac:spMk id="24" creationId="{2C5154EF-3BF7-42E2-BAAB-797A0C4EA751}"/>
          </ac:spMkLst>
        </pc:spChg>
        <pc:spChg chg="mod">
          <ac:chgData name="Judson Santiago" userId="ebb108da2f256286" providerId="LiveId" clId="{A1C47ADA-1A77-4BE3-B324-7363819F1931}" dt="2020-09-01T05:00:50.010" v="1395"/>
          <ac:spMkLst>
            <pc:docMk/>
            <pc:sldMk cId="3038248983" sldId="452"/>
            <ac:spMk id="39" creationId="{F513F7F2-C9DC-4B33-AF24-7D367D328716}"/>
          </ac:spMkLst>
        </pc:spChg>
        <pc:spChg chg="mod">
          <ac:chgData name="Judson Santiago" userId="ebb108da2f256286" providerId="LiveId" clId="{A1C47ADA-1A77-4BE3-B324-7363819F1931}" dt="2020-09-01T05:00:50.010" v="1395"/>
          <ac:spMkLst>
            <pc:docMk/>
            <pc:sldMk cId="3038248983" sldId="452"/>
            <ac:spMk id="40" creationId="{5EED4F86-026C-446F-9A0B-70B63C60F2B5}"/>
          </ac:spMkLst>
        </pc:spChg>
        <pc:spChg chg="mod">
          <ac:chgData name="Judson Santiago" userId="ebb108da2f256286" providerId="LiveId" clId="{A1C47ADA-1A77-4BE3-B324-7363819F1931}" dt="2020-09-01T05:00:50.010" v="1395"/>
          <ac:spMkLst>
            <pc:docMk/>
            <pc:sldMk cId="3038248983" sldId="452"/>
            <ac:spMk id="41" creationId="{D008F788-F599-4EC6-887C-44AF55A46F7E}"/>
          </ac:spMkLst>
        </pc:spChg>
        <pc:spChg chg="mod">
          <ac:chgData name="Judson Santiago" userId="ebb108da2f256286" providerId="LiveId" clId="{A1C47ADA-1A77-4BE3-B324-7363819F1931}" dt="2020-09-01T05:00:50.010" v="1395"/>
          <ac:spMkLst>
            <pc:docMk/>
            <pc:sldMk cId="3038248983" sldId="452"/>
            <ac:spMk id="42" creationId="{6EFD1FF9-58F9-470F-AFA6-69D2D1ECEC55}"/>
          </ac:spMkLst>
        </pc:spChg>
        <pc:spChg chg="add del mod">
          <ac:chgData name="Judson Santiago" userId="ebb108da2f256286" providerId="LiveId" clId="{A1C47ADA-1A77-4BE3-B324-7363819F1931}" dt="2020-09-01T05:17:28.522" v="1545" actId="21"/>
          <ac:spMkLst>
            <pc:docMk/>
            <pc:sldMk cId="3038248983" sldId="452"/>
            <ac:spMk id="43" creationId="{08E3CDBE-8951-462D-9DC7-6BCC29115C78}"/>
          </ac:spMkLst>
        </pc:spChg>
        <pc:grpChg chg="add mod">
          <ac:chgData name="Judson Santiago" userId="ebb108da2f256286" providerId="LiveId" clId="{A1C47ADA-1A77-4BE3-B324-7363819F1931}" dt="2020-09-03T02:52:47.274" v="1878" actId="1076"/>
          <ac:grpSpMkLst>
            <pc:docMk/>
            <pc:sldMk cId="3038248983" sldId="452"/>
            <ac:grpSpMk id="10" creationId="{BE39876E-0DC6-4239-8049-F3A5BFF20B5B}"/>
          </ac:grpSpMkLst>
        </pc:grpChg>
        <pc:grpChg chg="add del mod">
          <ac:chgData name="Judson Santiago" userId="ebb108da2f256286" providerId="LiveId" clId="{A1C47ADA-1A77-4BE3-B324-7363819F1931}" dt="2020-09-01T05:01:01.213" v="1400" actId="478"/>
          <ac:grpSpMkLst>
            <pc:docMk/>
            <pc:sldMk cId="3038248983" sldId="452"/>
            <ac:grpSpMk id="23" creationId="{4ED4F296-7F91-4DFF-8901-4D33CB2E7461}"/>
          </ac:grpSpMkLst>
        </pc:grpChg>
        <pc:grpChg chg="del mod topLvl">
          <ac:chgData name="Judson Santiago" userId="ebb108da2f256286" providerId="LiveId" clId="{A1C47ADA-1A77-4BE3-B324-7363819F1931}" dt="2020-09-01T05:01:15.524" v="1408" actId="478"/>
          <ac:grpSpMkLst>
            <pc:docMk/>
            <pc:sldMk cId="3038248983" sldId="452"/>
            <ac:grpSpMk id="25" creationId="{32FBBACA-F1F9-4456-8DC3-F48F5E197D74}"/>
          </ac:grpSpMkLst>
        </pc:grpChg>
        <pc:grpChg chg="del mod">
          <ac:chgData name="Judson Santiago" userId="ebb108da2f256286" providerId="LiveId" clId="{A1C47ADA-1A77-4BE3-B324-7363819F1931}" dt="2020-09-01T05:00:57.670" v="1398" actId="478"/>
          <ac:grpSpMkLst>
            <pc:docMk/>
            <pc:sldMk cId="3038248983" sldId="452"/>
            <ac:grpSpMk id="26" creationId="{B9A2EAAB-C7C7-48C2-BEDE-4F36FB6E9CB8}"/>
          </ac:grpSpMkLst>
        </pc:grpChg>
        <pc:grpChg chg="mod topLvl">
          <ac:chgData name="Judson Santiago" userId="ebb108da2f256286" providerId="LiveId" clId="{A1C47ADA-1A77-4BE3-B324-7363819F1931}" dt="2020-09-03T02:52:44.770" v="1877" actId="1076"/>
          <ac:grpSpMkLst>
            <pc:docMk/>
            <pc:sldMk cId="3038248983" sldId="452"/>
            <ac:grpSpMk id="38" creationId="{4B2A7C98-46F2-4769-9ACB-32BE7F009443}"/>
          </ac:grpSpMkLst>
        </pc:grpChg>
        <pc:graphicFrameChg chg="add del mod">
          <ac:chgData name="Judson Santiago" userId="ebb108da2f256286" providerId="LiveId" clId="{A1C47ADA-1A77-4BE3-B324-7363819F1931}" dt="2020-09-01T04:45:51.660" v="1231" actId="931"/>
          <ac:graphicFrameMkLst>
            <pc:docMk/>
            <pc:sldMk cId="3038248983" sldId="452"/>
            <ac:graphicFrameMk id="4" creationId="{E187AFCA-6762-4500-839F-BA8FC8FF2477}"/>
          </ac:graphicFrameMkLst>
        </pc:graphicFrameChg>
        <pc:graphicFrameChg chg="add del mod modGraphic">
          <ac:chgData name="Judson Santiago" userId="ebb108da2f256286" providerId="LiveId" clId="{A1C47ADA-1A77-4BE3-B324-7363819F1931}" dt="2020-09-01T04:48:34.833" v="1262" actId="478"/>
          <ac:graphicFrameMkLst>
            <pc:docMk/>
            <pc:sldMk cId="3038248983" sldId="452"/>
            <ac:graphicFrameMk id="5" creationId="{9020B397-C895-43EF-845A-F65BB61545D1}"/>
          </ac:graphicFrameMkLst>
        </pc:graphicFrameChg>
        <pc:graphicFrameChg chg="add del mod modGraphic">
          <ac:chgData name="Judson Santiago" userId="ebb108da2f256286" providerId="LiveId" clId="{A1C47ADA-1A77-4BE3-B324-7363819F1931}" dt="2020-09-01T04:48:34.304" v="1261" actId="478"/>
          <ac:graphicFrameMkLst>
            <pc:docMk/>
            <pc:sldMk cId="3038248983" sldId="452"/>
            <ac:graphicFrameMk id="6" creationId="{F6D0C846-C4BC-484C-8D11-CFD12C766D26}"/>
          </ac:graphicFrameMkLst>
        </pc:graphicFrameChg>
        <pc:graphicFrameChg chg="add del mod modGraphic">
          <ac:chgData name="Judson Santiago" userId="ebb108da2f256286" providerId="LiveId" clId="{A1C47ADA-1A77-4BE3-B324-7363819F1931}" dt="2020-09-01T04:48:33.077" v="1260" actId="478"/>
          <ac:graphicFrameMkLst>
            <pc:docMk/>
            <pc:sldMk cId="3038248983" sldId="452"/>
            <ac:graphicFrameMk id="7" creationId="{3010F930-4B01-47E1-9B0E-1D8C318CD476}"/>
          </ac:graphicFrameMkLst>
        </pc:graphicFrameChg>
        <pc:picChg chg="del mod">
          <ac:chgData name="Judson Santiago" userId="ebb108da2f256286" providerId="LiveId" clId="{A1C47ADA-1A77-4BE3-B324-7363819F1931}" dt="2020-09-01T05:00:55.584" v="1397" actId="478"/>
          <ac:picMkLst>
            <pc:docMk/>
            <pc:sldMk cId="3038248983" sldId="452"/>
            <ac:picMk id="29" creationId="{72A63CFB-1206-4A7C-B582-D37470782CB7}"/>
          </ac:picMkLst>
        </pc:pic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1" creationId="{A4BC9BAC-F269-414E-AE6D-1D35A99CC773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2" creationId="{5BDB8C7F-AC2A-4175-A6D8-A6A825E996A9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3" creationId="{96D783A2-D0EB-4390-ABE8-8AB197083163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4" creationId="{DFD72DA7-E2AE-4E24-833F-02691663BF5E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5" creationId="{53B38B24-5913-4312-9E71-356ACBF69472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6" creationId="{0EE3ED49-232A-4930-A096-857B6B3020C0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7" creationId="{3517F609-70DE-44B8-AB65-A9444B919A27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8" creationId="{2BA3EE09-71F5-4099-BD80-940DBF9B8D37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19" creationId="{7BAD28B1-2799-4695-839A-848B7804D94A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20" creationId="{6373A606-2EAE-45F6-B9B3-0C192283BDAB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21" creationId="{7A2718D8-EACB-434C-AC3B-C8409ED70192}"/>
          </ac:cxnSpMkLst>
        </pc:cxnChg>
        <pc:cxnChg chg="mod">
          <ac:chgData name="Judson Santiago" userId="ebb108da2f256286" providerId="LiveId" clId="{A1C47ADA-1A77-4BE3-B324-7363819F1931}" dt="2020-09-01T05:00:21.498" v="1393"/>
          <ac:cxnSpMkLst>
            <pc:docMk/>
            <pc:sldMk cId="3038248983" sldId="452"/>
            <ac:cxnSpMk id="22" creationId="{6D44C4CA-7C6A-4415-9AA6-B58753448332}"/>
          </ac:cxnSpMkLst>
        </pc:cxnChg>
        <pc:cxnChg chg="del mod">
          <ac:chgData name="Judson Santiago" userId="ebb108da2f256286" providerId="LiveId" clId="{A1C47ADA-1A77-4BE3-B324-7363819F1931}" dt="2020-09-01T05:00:57.670" v="1398" actId="478"/>
          <ac:cxnSpMkLst>
            <pc:docMk/>
            <pc:sldMk cId="3038248983" sldId="452"/>
            <ac:cxnSpMk id="27" creationId="{1AAEE089-0302-4117-A5C6-FECABBF190A7}"/>
          </ac:cxnSpMkLst>
        </pc:cxnChg>
        <pc:cxnChg chg="del mod">
          <ac:chgData name="Judson Santiago" userId="ebb108da2f256286" providerId="LiveId" clId="{A1C47ADA-1A77-4BE3-B324-7363819F1931}" dt="2020-09-01T05:00:59.508" v="1399" actId="478"/>
          <ac:cxnSpMkLst>
            <pc:docMk/>
            <pc:sldMk cId="3038248983" sldId="452"/>
            <ac:cxnSpMk id="28" creationId="{2D473EB5-9BB4-4FB1-9983-F1BBB7C41DEA}"/>
          </ac:cxnSpMkLst>
        </pc:cxnChg>
        <pc:cxnChg chg="del mod">
          <ac:chgData name="Judson Santiago" userId="ebb108da2f256286" providerId="LiveId" clId="{A1C47ADA-1A77-4BE3-B324-7363819F1931}" dt="2020-09-01T05:01:03.180" v="1401" actId="478"/>
          <ac:cxnSpMkLst>
            <pc:docMk/>
            <pc:sldMk cId="3038248983" sldId="452"/>
            <ac:cxnSpMk id="30" creationId="{D202FC2A-DC88-4A1B-A472-F46F067D0981}"/>
          </ac:cxnSpMkLst>
        </pc:cxnChg>
        <pc:cxnChg chg="del mod">
          <ac:chgData name="Judson Santiago" userId="ebb108da2f256286" providerId="LiveId" clId="{A1C47ADA-1A77-4BE3-B324-7363819F1931}" dt="2020-09-01T05:01:10.157" v="1405" actId="478"/>
          <ac:cxnSpMkLst>
            <pc:docMk/>
            <pc:sldMk cId="3038248983" sldId="452"/>
            <ac:cxnSpMk id="31" creationId="{29F54467-BAF3-47F6-B5E7-ED8DE2607C01}"/>
          </ac:cxnSpMkLst>
        </pc:cxnChg>
        <pc:cxnChg chg="del mod topLvl">
          <ac:chgData name="Judson Santiago" userId="ebb108da2f256286" providerId="LiveId" clId="{A1C47ADA-1A77-4BE3-B324-7363819F1931}" dt="2020-09-01T05:01:15.524" v="1408" actId="478"/>
          <ac:cxnSpMkLst>
            <pc:docMk/>
            <pc:sldMk cId="3038248983" sldId="452"/>
            <ac:cxnSpMk id="32" creationId="{F7D84B9E-3877-4403-86AB-FD2372D7617A}"/>
          </ac:cxnSpMkLst>
        </pc:cxnChg>
        <pc:cxnChg chg="del mod">
          <ac:chgData name="Judson Santiago" userId="ebb108da2f256286" providerId="LiveId" clId="{A1C47ADA-1A77-4BE3-B324-7363819F1931}" dt="2020-09-01T05:01:12.140" v="1406" actId="478"/>
          <ac:cxnSpMkLst>
            <pc:docMk/>
            <pc:sldMk cId="3038248983" sldId="452"/>
            <ac:cxnSpMk id="33" creationId="{EE105740-24E3-4373-9F86-B3E05A5D5564}"/>
          </ac:cxnSpMkLst>
        </pc:cxnChg>
        <pc:cxnChg chg="del mod">
          <ac:chgData name="Judson Santiago" userId="ebb108da2f256286" providerId="LiveId" clId="{A1C47ADA-1A77-4BE3-B324-7363819F1931}" dt="2020-09-01T05:01:13.484" v="1407" actId="478"/>
          <ac:cxnSpMkLst>
            <pc:docMk/>
            <pc:sldMk cId="3038248983" sldId="452"/>
            <ac:cxnSpMk id="34" creationId="{E72FE261-9682-4354-86BC-BFF0D124A24F}"/>
          </ac:cxnSpMkLst>
        </pc:cxnChg>
        <pc:cxnChg chg="del mod">
          <ac:chgData name="Judson Santiago" userId="ebb108da2f256286" providerId="LiveId" clId="{A1C47ADA-1A77-4BE3-B324-7363819F1931}" dt="2020-09-01T05:01:08.404" v="1404" actId="478"/>
          <ac:cxnSpMkLst>
            <pc:docMk/>
            <pc:sldMk cId="3038248983" sldId="452"/>
            <ac:cxnSpMk id="35" creationId="{0B9FC719-E002-4D78-A474-5860489ED792}"/>
          </ac:cxnSpMkLst>
        </pc:cxnChg>
        <pc:cxnChg chg="del mod">
          <ac:chgData name="Judson Santiago" userId="ebb108da2f256286" providerId="LiveId" clId="{A1C47ADA-1A77-4BE3-B324-7363819F1931}" dt="2020-09-01T05:01:04.868" v="1402" actId="478"/>
          <ac:cxnSpMkLst>
            <pc:docMk/>
            <pc:sldMk cId="3038248983" sldId="452"/>
            <ac:cxnSpMk id="36" creationId="{D2CDB15D-C79C-488E-A64E-50AE6CFD3554}"/>
          </ac:cxnSpMkLst>
        </pc:cxnChg>
        <pc:cxnChg chg="del mod">
          <ac:chgData name="Judson Santiago" userId="ebb108da2f256286" providerId="LiveId" clId="{A1C47ADA-1A77-4BE3-B324-7363819F1931}" dt="2020-09-01T05:01:06.596" v="1403" actId="478"/>
          <ac:cxnSpMkLst>
            <pc:docMk/>
            <pc:sldMk cId="3038248983" sldId="452"/>
            <ac:cxnSpMk id="37" creationId="{14172EC0-DE54-471A-AE5D-5271CB993843}"/>
          </ac:cxnSpMkLst>
        </pc:cxnChg>
      </pc:sldChg>
      <pc:sldChg chg="addSp delSp modSp new mod">
        <pc:chgData name="Judson Santiago" userId="ebb108da2f256286" providerId="LiveId" clId="{A1C47ADA-1A77-4BE3-B324-7363819F1931}" dt="2020-09-03T03:29:42.691" v="2213" actId="207"/>
        <pc:sldMkLst>
          <pc:docMk/>
          <pc:sldMk cId="368665649" sldId="453"/>
        </pc:sldMkLst>
        <pc:spChg chg="mod">
          <ac:chgData name="Judson Santiago" userId="ebb108da2f256286" providerId="LiveId" clId="{A1C47ADA-1A77-4BE3-B324-7363819F1931}" dt="2020-09-01T05:04:39.762" v="1451" actId="20577"/>
          <ac:spMkLst>
            <pc:docMk/>
            <pc:sldMk cId="368665649" sldId="453"/>
            <ac:spMk id="2" creationId="{7DABCEDF-FB7E-43BB-9C7B-2837FBA67905}"/>
          </ac:spMkLst>
        </pc:spChg>
        <pc:spChg chg="mod">
          <ac:chgData name="Judson Santiago" userId="ebb108da2f256286" providerId="LiveId" clId="{A1C47ADA-1A77-4BE3-B324-7363819F1931}" dt="2020-09-03T03:29:42.691" v="2213" actId="207"/>
          <ac:spMkLst>
            <pc:docMk/>
            <pc:sldMk cId="368665649" sldId="453"/>
            <ac:spMk id="3" creationId="{5F4DEB8F-C1B7-4521-A32E-0A9A4F8DD955}"/>
          </ac:spMkLst>
        </pc:spChg>
        <pc:spChg chg="add del">
          <ac:chgData name="Judson Santiago" userId="ebb108da2f256286" providerId="LiveId" clId="{A1C47ADA-1A77-4BE3-B324-7363819F1931}" dt="2020-09-03T03:03:23.682" v="1951" actId="478"/>
          <ac:spMkLst>
            <pc:docMk/>
            <pc:sldMk cId="368665649" sldId="453"/>
            <ac:spMk id="5" creationId="{A2ABF222-A3CB-4414-8F30-151A69E47268}"/>
          </ac:spMkLst>
        </pc:spChg>
        <pc:spChg chg="add mod ord">
          <ac:chgData name="Judson Santiago" userId="ebb108da2f256286" providerId="LiveId" clId="{A1C47ADA-1A77-4BE3-B324-7363819F1931}" dt="2020-09-03T03:21:44.856" v="2180" actId="208"/>
          <ac:spMkLst>
            <pc:docMk/>
            <pc:sldMk cId="368665649" sldId="453"/>
            <ac:spMk id="6" creationId="{FADFDFA8-B8BA-486D-A98D-2A1D2EC8DD7F}"/>
          </ac:spMkLst>
        </pc:spChg>
        <pc:spChg chg="add mod">
          <ac:chgData name="Judson Santiago" userId="ebb108da2f256286" providerId="LiveId" clId="{A1C47ADA-1A77-4BE3-B324-7363819F1931}" dt="2020-09-03T03:19:34.275" v="2151" actId="2085"/>
          <ac:spMkLst>
            <pc:docMk/>
            <pc:sldMk cId="368665649" sldId="453"/>
            <ac:spMk id="12" creationId="{B4393BC0-6D9D-4756-8224-4947319AF08F}"/>
          </ac:spMkLst>
        </pc:spChg>
        <pc:spChg chg="add mod">
          <ac:chgData name="Judson Santiago" userId="ebb108da2f256286" providerId="LiveId" clId="{A1C47ADA-1A77-4BE3-B324-7363819F1931}" dt="2020-09-03T03:19:34.275" v="2151" actId="2085"/>
          <ac:spMkLst>
            <pc:docMk/>
            <pc:sldMk cId="368665649" sldId="453"/>
            <ac:spMk id="18" creationId="{8553C0E0-F442-480F-95D6-2B2A8E369A42}"/>
          </ac:spMkLst>
        </pc:spChg>
        <pc:spChg chg="add mod">
          <ac:chgData name="Judson Santiago" userId="ebb108da2f256286" providerId="LiveId" clId="{A1C47ADA-1A77-4BE3-B324-7363819F1931}" dt="2020-09-03T03:19:34.275" v="2151" actId="2085"/>
          <ac:spMkLst>
            <pc:docMk/>
            <pc:sldMk cId="368665649" sldId="453"/>
            <ac:spMk id="20" creationId="{8CC887D5-1B60-47C1-8CD0-FA0F498973F5}"/>
          </ac:spMkLst>
        </pc:spChg>
        <pc:spChg chg="add mod">
          <ac:chgData name="Judson Santiago" userId="ebb108da2f256286" providerId="LiveId" clId="{A1C47ADA-1A77-4BE3-B324-7363819F1931}" dt="2020-09-03T03:19:34.275" v="2151" actId="2085"/>
          <ac:spMkLst>
            <pc:docMk/>
            <pc:sldMk cId="368665649" sldId="453"/>
            <ac:spMk id="24" creationId="{3FA668D2-EB45-405F-93B5-C3FC38D9FA06}"/>
          </ac:spMkLst>
        </pc:spChg>
        <pc:spChg chg="add mod">
          <ac:chgData name="Judson Santiago" userId="ebb108da2f256286" providerId="LiveId" clId="{A1C47ADA-1A77-4BE3-B324-7363819F1931}" dt="2020-09-03T03:19:34.275" v="2151" actId="2085"/>
          <ac:spMkLst>
            <pc:docMk/>
            <pc:sldMk cId="368665649" sldId="453"/>
            <ac:spMk id="26" creationId="{E7032E7A-14B0-49BA-BE1D-7E43ADE87B87}"/>
          </ac:spMkLst>
        </pc:spChg>
        <pc:spChg chg="mod topLvl">
          <ac:chgData name="Judson Santiago" userId="ebb108da2f256286" providerId="LiveId" clId="{A1C47ADA-1A77-4BE3-B324-7363819F1931}" dt="2020-09-03T03:19:15.323" v="2147" actId="2085"/>
          <ac:spMkLst>
            <pc:docMk/>
            <pc:sldMk cId="368665649" sldId="453"/>
            <ac:spMk id="31" creationId="{68E44F42-1FA4-40BE-B041-C142B7934A34}"/>
          </ac:spMkLst>
        </pc:spChg>
        <pc:spChg chg="mod topLvl">
          <ac:chgData name="Judson Santiago" userId="ebb108da2f256286" providerId="LiveId" clId="{A1C47ADA-1A77-4BE3-B324-7363819F1931}" dt="2020-09-03T03:19:15.323" v="2147" actId="2085"/>
          <ac:spMkLst>
            <pc:docMk/>
            <pc:sldMk cId="368665649" sldId="453"/>
            <ac:spMk id="34" creationId="{46584B8B-B174-4907-944C-E1C11B10B85A}"/>
          </ac:spMkLst>
        </pc:spChg>
        <pc:spChg chg="mod topLvl">
          <ac:chgData name="Judson Santiago" userId="ebb108da2f256286" providerId="LiveId" clId="{A1C47ADA-1A77-4BE3-B324-7363819F1931}" dt="2020-09-03T03:19:15.323" v="2147" actId="2085"/>
          <ac:spMkLst>
            <pc:docMk/>
            <pc:sldMk cId="368665649" sldId="453"/>
            <ac:spMk id="36" creationId="{A00C4E5D-5406-4A03-A473-432AC2A8BB34}"/>
          </ac:spMkLst>
        </pc:spChg>
        <pc:spChg chg="mod topLvl">
          <ac:chgData name="Judson Santiago" userId="ebb108da2f256286" providerId="LiveId" clId="{A1C47ADA-1A77-4BE3-B324-7363819F1931}" dt="2020-09-03T03:19:15.323" v="2147" actId="2085"/>
          <ac:spMkLst>
            <pc:docMk/>
            <pc:sldMk cId="368665649" sldId="453"/>
            <ac:spMk id="38" creationId="{C6BAF6C6-DBCD-4B3F-9603-19E8B7EF4969}"/>
          </ac:spMkLst>
        </pc:spChg>
        <pc:spChg chg="mod topLvl">
          <ac:chgData name="Judson Santiago" userId="ebb108da2f256286" providerId="LiveId" clId="{A1C47ADA-1A77-4BE3-B324-7363819F1931}" dt="2020-09-03T03:19:15.323" v="2147" actId="2085"/>
          <ac:spMkLst>
            <pc:docMk/>
            <pc:sldMk cId="368665649" sldId="453"/>
            <ac:spMk id="40" creationId="{D5EB4BD2-C6C5-436A-9431-431F4B06AA9C}"/>
          </ac:spMkLst>
        </pc:spChg>
        <pc:spChg chg="add mod">
          <ac:chgData name="Judson Santiago" userId="ebb108da2f256286" providerId="LiveId" clId="{A1C47ADA-1A77-4BE3-B324-7363819F1931}" dt="2020-09-03T03:19:15.323" v="2147" actId="2085"/>
          <ac:spMkLst>
            <pc:docMk/>
            <pc:sldMk cId="368665649" sldId="453"/>
            <ac:spMk id="43" creationId="{A3EF1519-8534-4009-9D67-D1694FE84B0A}"/>
          </ac:spMkLst>
        </pc:spChg>
        <pc:spChg chg="add mod ord">
          <ac:chgData name="Judson Santiago" userId="ebb108da2f256286" providerId="LiveId" clId="{A1C47ADA-1A77-4BE3-B324-7363819F1931}" dt="2020-09-03T03:21:15.354" v="2178" actId="164"/>
          <ac:spMkLst>
            <pc:docMk/>
            <pc:sldMk cId="368665649" sldId="453"/>
            <ac:spMk id="45" creationId="{3E1CA742-5246-42A6-A229-53663CDFDF59}"/>
          </ac:spMkLst>
        </pc:spChg>
        <pc:spChg chg="del mod topLvl">
          <ac:chgData name="Judson Santiago" userId="ebb108da2f256286" providerId="LiveId" clId="{A1C47ADA-1A77-4BE3-B324-7363819F1931}" dt="2020-09-03T03:25:23.686" v="2195" actId="478"/>
          <ac:spMkLst>
            <pc:docMk/>
            <pc:sldMk cId="368665649" sldId="453"/>
            <ac:spMk id="49" creationId="{253B30DE-A39A-475C-BE37-1F03833F5CA0}"/>
          </ac:spMkLst>
        </pc:spChg>
        <pc:spChg chg="mod">
          <ac:chgData name="Judson Santiago" userId="ebb108da2f256286" providerId="LiveId" clId="{A1C47ADA-1A77-4BE3-B324-7363819F1931}" dt="2020-09-03T03:25:36.193" v="2198" actId="20577"/>
          <ac:spMkLst>
            <pc:docMk/>
            <pc:sldMk cId="368665649" sldId="453"/>
            <ac:spMk id="53" creationId="{4C73C2C9-14DD-49F2-B12A-2EA240461FF2}"/>
          </ac:spMkLst>
        </pc:spChg>
        <pc:spChg chg="mod">
          <ac:chgData name="Judson Santiago" userId="ebb108da2f256286" providerId="LiveId" clId="{A1C47ADA-1A77-4BE3-B324-7363819F1931}" dt="2020-09-03T03:25:30.921" v="2196" actId="20577"/>
          <ac:spMkLst>
            <pc:docMk/>
            <pc:sldMk cId="368665649" sldId="453"/>
            <ac:spMk id="56" creationId="{BCF75557-7678-42FB-B7F3-28A029DCF910}"/>
          </ac:spMkLst>
        </pc:spChg>
        <pc:spChg chg="mod">
          <ac:chgData name="Judson Santiago" userId="ebb108da2f256286" providerId="LiveId" clId="{A1C47ADA-1A77-4BE3-B324-7363819F1931}" dt="2020-09-03T03:25:33.987" v="2197" actId="20577"/>
          <ac:spMkLst>
            <pc:docMk/>
            <pc:sldMk cId="368665649" sldId="453"/>
            <ac:spMk id="58" creationId="{6370662A-1138-492D-B500-066342F5D680}"/>
          </ac:spMkLst>
        </pc:spChg>
        <pc:spChg chg="mod">
          <ac:chgData name="Judson Santiago" userId="ebb108da2f256286" providerId="LiveId" clId="{A1C47ADA-1A77-4BE3-B324-7363819F1931}" dt="2020-09-03T03:25:47.920" v="2201" actId="20577"/>
          <ac:spMkLst>
            <pc:docMk/>
            <pc:sldMk cId="368665649" sldId="453"/>
            <ac:spMk id="60" creationId="{6075BA54-047F-4927-81D1-63188B5414AA}"/>
          </ac:spMkLst>
        </pc:spChg>
        <pc:spChg chg="mod">
          <ac:chgData name="Judson Santiago" userId="ebb108da2f256286" providerId="LiveId" clId="{A1C47ADA-1A77-4BE3-B324-7363819F1931}" dt="2020-09-03T03:25:46.408" v="2200" actId="20577"/>
          <ac:spMkLst>
            <pc:docMk/>
            <pc:sldMk cId="368665649" sldId="453"/>
            <ac:spMk id="62" creationId="{07746725-8DEC-4CA2-B8A7-E1F4D2A17A82}"/>
          </ac:spMkLst>
        </pc:spChg>
        <pc:spChg chg="mod">
          <ac:chgData name="Judson Santiago" userId="ebb108da2f256286" providerId="LiveId" clId="{A1C47ADA-1A77-4BE3-B324-7363819F1931}" dt="2020-09-03T03:25:38.273" v="2199" actId="20577"/>
          <ac:spMkLst>
            <pc:docMk/>
            <pc:sldMk cId="368665649" sldId="453"/>
            <ac:spMk id="64" creationId="{7BFB7D86-2189-45C7-AD38-6281C07906FE}"/>
          </ac:spMkLst>
        </pc:spChg>
        <pc:spChg chg="add mod ord">
          <ac:chgData name="Judson Santiago" userId="ebb108da2f256286" providerId="LiveId" clId="{A1C47ADA-1A77-4BE3-B324-7363819F1931}" dt="2020-09-03T03:28:23.917" v="2211" actId="164"/>
          <ac:spMkLst>
            <pc:docMk/>
            <pc:sldMk cId="368665649" sldId="453"/>
            <ac:spMk id="65" creationId="{8F2BA9D9-F083-4F1D-9DA6-6E41AC354B82}"/>
          </ac:spMkLst>
        </pc:spChg>
        <pc:grpChg chg="add mod ord">
          <ac:chgData name="Judson Santiago" userId="ebb108da2f256286" providerId="LiveId" clId="{A1C47ADA-1A77-4BE3-B324-7363819F1931}" dt="2020-09-03T03:21:10.531" v="2177" actId="164"/>
          <ac:grpSpMkLst>
            <pc:docMk/>
            <pc:sldMk cId="368665649" sldId="453"/>
            <ac:grpSpMk id="27" creationId="{2A9EE206-EA53-4E83-A1B6-53FE9019D392}"/>
          </ac:grpSpMkLst>
        </pc:grpChg>
        <pc:grpChg chg="add del mod">
          <ac:chgData name="Judson Santiago" userId="ebb108da2f256286" providerId="LiveId" clId="{A1C47ADA-1A77-4BE3-B324-7363819F1931}" dt="2020-09-03T03:11:58.522" v="2041" actId="165"/>
          <ac:grpSpMkLst>
            <pc:docMk/>
            <pc:sldMk cId="368665649" sldId="453"/>
            <ac:grpSpMk id="28" creationId="{4A1461C7-BE20-4F52-B1D7-0C134A1E7BAB}"/>
          </ac:grpSpMkLst>
        </pc:grpChg>
        <pc:grpChg chg="add mod">
          <ac:chgData name="Judson Santiago" userId="ebb108da2f256286" providerId="LiveId" clId="{A1C47ADA-1A77-4BE3-B324-7363819F1931}" dt="2020-09-03T03:21:15.354" v="2178" actId="164"/>
          <ac:grpSpMkLst>
            <pc:docMk/>
            <pc:sldMk cId="368665649" sldId="453"/>
            <ac:grpSpMk id="44" creationId="{65D34AAC-045D-43EB-8ECE-0EBD6CB3F606}"/>
          </ac:grpSpMkLst>
        </pc:grpChg>
        <pc:grpChg chg="add mod">
          <ac:chgData name="Judson Santiago" userId="ebb108da2f256286" providerId="LiveId" clId="{A1C47ADA-1A77-4BE3-B324-7363819F1931}" dt="2020-09-03T03:21:21.755" v="2179" actId="1076"/>
          <ac:grpSpMkLst>
            <pc:docMk/>
            <pc:sldMk cId="368665649" sldId="453"/>
            <ac:grpSpMk id="46" creationId="{6AD6EA23-CC1E-4E48-9176-D65DD2B3C115}"/>
          </ac:grpSpMkLst>
        </pc:grpChg>
        <pc:grpChg chg="add mod">
          <ac:chgData name="Judson Santiago" userId="ebb108da2f256286" providerId="LiveId" clId="{A1C47ADA-1A77-4BE3-B324-7363819F1931}" dt="2020-09-03T03:21:15.354" v="2178" actId="164"/>
          <ac:grpSpMkLst>
            <pc:docMk/>
            <pc:sldMk cId="368665649" sldId="453"/>
            <ac:grpSpMk id="47" creationId="{507D9685-B976-45D5-B059-5D79A465C2AD}"/>
          </ac:grpSpMkLst>
        </pc:grpChg>
        <pc:grpChg chg="add del mod">
          <ac:chgData name="Judson Santiago" userId="ebb108da2f256286" providerId="LiveId" clId="{A1C47ADA-1A77-4BE3-B324-7363819F1931}" dt="2020-09-03T03:25:23.686" v="2195" actId="478"/>
          <ac:grpSpMkLst>
            <pc:docMk/>
            <pc:sldMk cId="368665649" sldId="453"/>
            <ac:grpSpMk id="48" creationId="{0087543E-A0AC-4CBC-942D-39B930F00BEB}"/>
          </ac:grpSpMkLst>
        </pc:grpChg>
        <pc:grpChg chg="mod topLvl">
          <ac:chgData name="Judson Santiago" userId="ebb108da2f256286" providerId="LiveId" clId="{A1C47ADA-1A77-4BE3-B324-7363819F1931}" dt="2020-09-03T03:28:23.917" v="2211" actId="164"/>
          <ac:grpSpMkLst>
            <pc:docMk/>
            <pc:sldMk cId="368665649" sldId="453"/>
            <ac:grpSpMk id="50" creationId="{73B203AE-FE82-4378-8D31-B034665B18B7}"/>
          </ac:grpSpMkLst>
        </pc:grpChg>
        <pc:grpChg chg="add mod">
          <ac:chgData name="Judson Santiago" userId="ebb108da2f256286" providerId="LiveId" clId="{A1C47ADA-1A77-4BE3-B324-7363819F1931}" dt="2020-09-03T03:28:23.917" v="2211" actId="164"/>
          <ac:grpSpMkLst>
            <pc:docMk/>
            <pc:sldMk cId="368665649" sldId="453"/>
            <ac:grpSpMk id="66" creationId="{B31A2314-6357-40E5-9E21-E3318C99A78C}"/>
          </ac:grpSpMkLst>
        </pc:grpChg>
        <pc:graphicFrameChg chg="add mod modGraphic">
          <ac:chgData name="Judson Santiago" userId="ebb108da2f256286" providerId="LiveId" clId="{A1C47ADA-1A77-4BE3-B324-7363819F1931}" dt="2020-09-03T03:24:48.711" v="2192" actId="20577"/>
          <ac:graphicFrameMkLst>
            <pc:docMk/>
            <pc:sldMk cId="368665649" sldId="453"/>
            <ac:graphicFrameMk id="4" creationId="{5084A16D-FD9A-4FF4-A3FC-F35CFFC8AEB2}"/>
          </ac:graphicFrameMkLst>
        </pc:graphicFrameChg>
        <pc:cxnChg chg="add mod">
          <ac:chgData name="Judson Santiago" userId="ebb108da2f256286" providerId="LiveId" clId="{A1C47ADA-1A77-4BE3-B324-7363819F1931}" dt="2020-09-03T03:19:24.355" v="2150" actId="208"/>
          <ac:cxnSpMkLst>
            <pc:docMk/>
            <pc:sldMk cId="368665649" sldId="453"/>
            <ac:cxnSpMk id="8" creationId="{7A888AEA-4B7B-4A05-9DC9-C3C317095C84}"/>
          </ac:cxnSpMkLst>
        </pc:cxnChg>
        <pc:cxnChg chg="add mod">
          <ac:chgData name="Judson Santiago" userId="ebb108da2f256286" providerId="LiveId" clId="{A1C47ADA-1A77-4BE3-B324-7363819F1931}" dt="2020-09-03T03:19:24.355" v="2150" actId="208"/>
          <ac:cxnSpMkLst>
            <pc:docMk/>
            <pc:sldMk cId="368665649" sldId="453"/>
            <ac:cxnSpMk id="9" creationId="{E3F8582F-54A3-44C3-B8BB-FFB1A3F45A94}"/>
          </ac:cxnSpMkLst>
        </pc:cxnChg>
        <pc:cxnChg chg="add mod">
          <ac:chgData name="Judson Santiago" userId="ebb108da2f256286" providerId="LiveId" clId="{A1C47ADA-1A77-4BE3-B324-7363819F1931}" dt="2020-09-03T03:19:24.355" v="2150" actId="208"/>
          <ac:cxnSpMkLst>
            <pc:docMk/>
            <pc:sldMk cId="368665649" sldId="453"/>
            <ac:cxnSpMk id="14" creationId="{3AFE32B1-AE38-4044-802E-EA9716E77A8B}"/>
          </ac:cxnSpMkLst>
        </pc:cxnChg>
        <pc:cxnChg chg="add mod">
          <ac:chgData name="Judson Santiago" userId="ebb108da2f256286" providerId="LiveId" clId="{A1C47ADA-1A77-4BE3-B324-7363819F1931}" dt="2020-09-03T03:19:24.355" v="2150" actId="208"/>
          <ac:cxnSpMkLst>
            <pc:docMk/>
            <pc:sldMk cId="368665649" sldId="453"/>
            <ac:cxnSpMk id="16" creationId="{BF778FB5-7E2A-4FDC-B27B-345E711F79CD}"/>
          </ac:cxnSpMkLst>
        </pc:cxnChg>
        <pc:cxnChg chg="add mod">
          <ac:chgData name="Judson Santiago" userId="ebb108da2f256286" providerId="LiveId" clId="{A1C47ADA-1A77-4BE3-B324-7363819F1931}" dt="2020-09-03T03:19:24.355" v="2150" actId="208"/>
          <ac:cxnSpMkLst>
            <pc:docMk/>
            <pc:sldMk cId="368665649" sldId="453"/>
            <ac:cxnSpMk id="19" creationId="{72745D8A-2E8B-4021-B4CA-E779751C53D8}"/>
          </ac:cxnSpMkLst>
        </pc:cxnChg>
        <pc:cxnChg chg="add mod">
          <ac:chgData name="Judson Santiago" userId="ebb108da2f256286" providerId="LiveId" clId="{A1C47ADA-1A77-4BE3-B324-7363819F1931}" dt="2020-09-03T03:19:24.355" v="2150" actId="208"/>
          <ac:cxnSpMkLst>
            <pc:docMk/>
            <pc:sldMk cId="368665649" sldId="453"/>
            <ac:cxnSpMk id="21" creationId="{187CBBD3-7E2D-4FC3-9D79-1BA9C412C5D6}"/>
          </ac:cxnSpMkLst>
        </pc:cxnChg>
        <pc:cxnChg chg="add mod">
          <ac:chgData name="Judson Santiago" userId="ebb108da2f256286" providerId="LiveId" clId="{A1C47ADA-1A77-4BE3-B324-7363819F1931}" dt="2020-09-03T03:19:24.355" v="2150" actId="208"/>
          <ac:cxnSpMkLst>
            <pc:docMk/>
            <pc:sldMk cId="368665649" sldId="453"/>
            <ac:cxnSpMk id="25" creationId="{073038AF-B932-4B01-A796-10BBF832314B}"/>
          </ac:cxnSpMkLst>
        </pc:cxnChg>
        <pc:cxnChg chg="mod topLvl">
          <ac:chgData name="Judson Santiago" userId="ebb108da2f256286" providerId="LiveId" clId="{A1C47ADA-1A77-4BE3-B324-7363819F1931}" dt="2020-09-03T03:19:03.890" v="2146" actId="208"/>
          <ac:cxnSpMkLst>
            <pc:docMk/>
            <pc:sldMk cId="368665649" sldId="453"/>
            <ac:cxnSpMk id="29" creationId="{2E6682F9-309A-44FA-9BDF-9E6E65A0C239}"/>
          </ac:cxnSpMkLst>
        </pc:cxnChg>
        <pc:cxnChg chg="mod topLvl">
          <ac:chgData name="Judson Santiago" userId="ebb108da2f256286" providerId="LiveId" clId="{A1C47ADA-1A77-4BE3-B324-7363819F1931}" dt="2020-09-03T03:19:03.890" v="2146" actId="208"/>
          <ac:cxnSpMkLst>
            <pc:docMk/>
            <pc:sldMk cId="368665649" sldId="453"/>
            <ac:cxnSpMk id="30" creationId="{9D76DADB-A612-46CA-A101-E7B63E90909E}"/>
          </ac:cxnSpMkLst>
        </pc:cxnChg>
        <pc:cxnChg chg="mod topLvl">
          <ac:chgData name="Judson Santiago" userId="ebb108da2f256286" providerId="LiveId" clId="{A1C47ADA-1A77-4BE3-B324-7363819F1931}" dt="2020-09-03T03:19:03.890" v="2146" actId="208"/>
          <ac:cxnSpMkLst>
            <pc:docMk/>
            <pc:sldMk cId="368665649" sldId="453"/>
            <ac:cxnSpMk id="32" creationId="{A0E0B1BF-6F38-4650-BF2C-29A4CDCB8A3D}"/>
          </ac:cxnSpMkLst>
        </pc:cxnChg>
        <pc:cxnChg chg="mod topLvl">
          <ac:chgData name="Judson Santiago" userId="ebb108da2f256286" providerId="LiveId" clId="{A1C47ADA-1A77-4BE3-B324-7363819F1931}" dt="2020-09-03T03:19:03.890" v="2146" actId="208"/>
          <ac:cxnSpMkLst>
            <pc:docMk/>
            <pc:sldMk cId="368665649" sldId="453"/>
            <ac:cxnSpMk id="33" creationId="{34028BE6-7820-449B-84FF-FCAEB1241D2A}"/>
          </ac:cxnSpMkLst>
        </pc:cxnChg>
        <pc:cxnChg chg="mod topLvl">
          <ac:chgData name="Judson Santiago" userId="ebb108da2f256286" providerId="LiveId" clId="{A1C47ADA-1A77-4BE3-B324-7363819F1931}" dt="2020-09-03T03:19:03.890" v="2146" actId="208"/>
          <ac:cxnSpMkLst>
            <pc:docMk/>
            <pc:sldMk cId="368665649" sldId="453"/>
            <ac:cxnSpMk id="35" creationId="{334BE432-8058-466B-9F7C-D83D2CA0CB8A}"/>
          </ac:cxnSpMkLst>
        </pc:cxnChg>
        <pc:cxnChg chg="mod topLvl">
          <ac:chgData name="Judson Santiago" userId="ebb108da2f256286" providerId="LiveId" clId="{A1C47ADA-1A77-4BE3-B324-7363819F1931}" dt="2020-09-03T03:19:03.890" v="2146" actId="208"/>
          <ac:cxnSpMkLst>
            <pc:docMk/>
            <pc:sldMk cId="368665649" sldId="453"/>
            <ac:cxnSpMk id="37" creationId="{D37A5D5C-8C95-4E5E-A34C-78F5793D6CE5}"/>
          </ac:cxnSpMkLst>
        </pc:cxnChg>
        <pc:cxnChg chg="mod topLvl">
          <ac:chgData name="Judson Santiago" userId="ebb108da2f256286" providerId="LiveId" clId="{A1C47ADA-1A77-4BE3-B324-7363819F1931}" dt="2020-09-03T03:19:03.890" v="2146" actId="208"/>
          <ac:cxnSpMkLst>
            <pc:docMk/>
            <pc:sldMk cId="368665649" sldId="453"/>
            <ac:cxnSpMk id="39" creationId="{39BF33F8-9DFF-4117-B6E9-B1980CCEEAD2}"/>
          </ac:cxnSpMkLst>
        </pc:cxnChg>
        <pc:cxnChg chg="add mod">
          <ac:chgData name="Judson Santiago" userId="ebb108da2f256286" providerId="LiveId" clId="{A1C47ADA-1A77-4BE3-B324-7363819F1931}" dt="2020-09-03T03:19:03.890" v="2146" actId="208"/>
          <ac:cxnSpMkLst>
            <pc:docMk/>
            <pc:sldMk cId="368665649" sldId="453"/>
            <ac:cxnSpMk id="42" creationId="{61A949B5-2C1C-4DBA-95B7-81F265DE4389}"/>
          </ac:cxnSpMkLst>
        </pc:cxnChg>
        <pc:cxnChg chg="mod">
          <ac:chgData name="Judson Santiago" userId="ebb108da2f256286" providerId="LiveId" clId="{A1C47ADA-1A77-4BE3-B324-7363819F1931}" dt="2020-09-03T03:25:14.851" v="2193"/>
          <ac:cxnSpMkLst>
            <pc:docMk/>
            <pc:sldMk cId="368665649" sldId="453"/>
            <ac:cxnSpMk id="51" creationId="{52D24FF1-835B-41CF-93F4-A25EEDCEE950}"/>
          </ac:cxnSpMkLst>
        </pc:cxnChg>
        <pc:cxnChg chg="mod">
          <ac:chgData name="Judson Santiago" userId="ebb108da2f256286" providerId="LiveId" clId="{A1C47ADA-1A77-4BE3-B324-7363819F1931}" dt="2020-09-03T03:25:14.851" v="2193"/>
          <ac:cxnSpMkLst>
            <pc:docMk/>
            <pc:sldMk cId="368665649" sldId="453"/>
            <ac:cxnSpMk id="52" creationId="{D3563C0A-152E-4AE7-B51B-32DB803BA170}"/>
          </ac:cxnSpMkLst>
        </pc:cxnChg>
        <pc:cxnChg chg="mod">
          <ac:chgData name="Judson Santiago" userId="ebb108da2f256286" providerId="LiveId" clId="{A1C47ADA-1A77-4BE3-B324-7363819F1931}" dt="2020-09-03T03:25:14.851" v="2193"/>
          <ac:cxnSpMkLst>
            <pc:docMk/>
            <pc:sldMk cId="368665649" sldId="453"/>
            <ac:cxnSpMk id="54" creationId="{8304C799-7DCC-42F9-B894-D35AAAA4DE63}"/>
          </ac:cxnSpMkLst>
        </pc:cxnChg>
        <pc:cxnChg chg="mod">
          <ac:chgData name="Judson Santiago" userId="ebb108da2f256286" providerId="LiveId" clId="{A1C47ADA-1A77-4BE3-B324-7363819F1931}" dt="2020-09-03T03:25:14.851" v="2193"/>
          <ac:cxnSpMkLst>
            <pc:docMk/>
            <pc:sldMk cId="368665649" sldId="453"/>
            <ac:cxnSpMk id="55" creationId="{1EF3F50E-3F99-4BE9-8B60-BCBD8A88C731}"/>
          </ac:cxnSpMkLst>
        </pc:cxnChg>
        <pc:cxnChg chg="mod">
          <ac:chgData name="Judson Santiago" userId="ebb108da2f256286" providerId="LiveId" clId="{A1C47ADA-1A77-4BE3-B324-7363819F1931}" dt="2020-09-03T03:25:14.851" v="2193"/>
          <ac:cxnSpMkLst>
            <pc:docMk/>
            <pc:sldMk cId="368665649" sldId="453"/>
            <ac:cxnSpMk id="57" creationId="{656E2175-897D-4DB7-84EA-DC2BD53EF2FD}"/>
          </ac:cxnSpMkLst>
        </pc:cxnChg>
        <pc:cxnChg chg="mod">
          <ac:chgData name="Judson Santiago" userId="ebb108da2f256286" providerId="LiveId" clId="{A1C47ADA-1A77-4BE3-B324-7363819F1931}" dt="2020-09-03T03:25:14.851" v="2193"/>
          <ac:cxnSpMkLst>
            <pc:docMk/>
            <pc:sldMk cId="368665649" sldId="453"/>
            <ac:cxnSpMk id="59" creationId="{78F68CDC-D726-4F6A-9ECB-F6BDD348E2FE}"/>
          </ac:cxnSpMkLst>
        </pc:cxnChg>
        <pc:cxnChg chg="mod">
          <ac:chgData name="Judson Santiago" userId="ebb108da2f256286" providerId="LiveId" clId="{A1C47ADA-1A77-4BE3-B324-7363819F1931}" dt="2020-09-03T03:25:14.851" v="2193"/>
          <ac:cxnSpMkLst>
            <pc:docMk/>
            <pc:sldMk cId="368665649" sldId="453"/>
            <ac:cxnSpMk id="61" creationId="{48268496-6875-4549-9F90-172DA62AA036}"/>
          </ac:cxnSpMkLst>
        </pc:cxnChg>
        <pc:cxnChg chg="mod">
          <ac:chgData name="Judson Santiago" userId="ebb108da2f256286" providerId="LiveId" clId="{A1C47ADA-1A77-4BE3-B324-7363819F1931}" dt="2020-09-03T03:25:14.851" v="2193"/>
          <ac:cxnSpMkLst>
            <pc:docMk/>
            <pc:sldMk cId="368665649" sldId="453"/>
            <ac:cxnSpMk id="63" creationId="{7E27A879-311E-4B30-8D25-CB650B6E0B2D}"/>
          </ac:cxnSpMkLst>
        </pc:cxn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3439389241" sldId="453"/>
        </pc:sldMkLst>
      </pc:sldChg>
      <pc:sldChg chg="addSp delSp modSp new mod modNotesTx">
        <pc:chgData name="Judson Santiago" userId="ebb108da2f256286" providerId="LiveId" clId="{A1C47ADA-1A77-4BE3-B324-7363819F1931}" dt="2020-09-04T04:57:09.174" v="4355" actId="207"/>
        <pc:sldMkLst>
          <pc:docMk/>
          <pc:sldMk cId="197660331" sldId="454"/>
        </pc:sldMkLst>
        <pc:spChg chg="mod">
          <ac:chgData name="Judson Santiago" userId="ebb108da2f256286" providerId="LiveId" clId="{A1C47ADA-1A77-4BE3-B324-7363819F1931}" dt="2020-09-01T05:24:40.041" v="1610" actId="313"/>
          <ac:spMkLst>
            <pc:docMk/>
            <pc:sldMk cId="197660331" sldId="454"/>
            <ac:spMk id="2" creationId="{04741F0D-D12B-4026-93F8-B362F4A32ACB}"/>
          </ac:spMkLst>
        </pc:spChg>
        <pc:spChg chg="mod">
          <ac:chgData name="Judson Santiago" userId="ebb108da2f256286" providerId="LiveId" clId="{A1C47ADA-1A77-4BE3-B324-7363819F1931}" dt="2020-09-04T04:57:09.174" v="4355" actId="207"/>
          <ac:spMkLst>
            <pc:docMk/>
            <pc:sldMk cId="197660331" sldId="454"/>
            <ac:spMk id="3" creationId="{FDEBB53B-CD9F-4660-8374-72259E2C9CF9}"/>
          </ac:spMkLst>
        </pc:spChg>
        <pc:spChg chg="add mod">
          <ac:chgData name="Judson Santiago" userId="ebb108da2f256286" providerId="LiveId" clId="{A1C47ADA-1A77-4BE3-B324-7363819F1931}" dt="2020-09-03T03:45:06.330" v="2373"/>
          <ac:spMkLst>
            <pc:docMk/>
            <pc:sldMk cId="197660331" sldId="454"/>
            <ac:spMk id="5" creationId="{96103B17-952E-4AD7-ABC7-87CDEEBDD527}"/>
          </ac:spMkLst>
        </pc:spChg>
        <pc:spChg chg="mod">
          <ac:chgData name="Judson Santiago" userId="ebb108da2f256286" providerId="LiveId" clId="{A1C47ADA-1A77-4BE3-B324-7363819F1931}" dt="2020-09-03T03:31:23.510" v="2226"/>
          <ac:spMkLst>
            <pc:docMk/>
            <pc:sldMk cId="197660331" sldId="454"/>
            <ac:spMk id="8" creationId="{1016C240-9540-4E2F-B124-6D3A34686017}"/>
          </ac:spMkLst>
        </pc:spChg>
        <pc:grpChg chg="add del mod">
          <ac:chgData name="Judson Santiago" userId="ebb108da2f256286" providerId="LiveId" clId="{A1C47ADA-1A77-4BE3-B324-7363819F1931}" dt="2020-09-03T03:31:32.389" v="2227" actId="478"/>
          <ac:grpSpMkLst>
            <pc:docMk/>
            <pc:sldMk cId="197660331" sldId="454"/>
            <ac:grpSpMk id="6" creationId="{0AD58DF8-2F0F-49EA-879D-EF89E5DDF0D9}"/>
          </ac:grpSpMkLst>
        </pc:grpChg>
        <pc:picChg chg="mod">
          <ac:chgData name="Judson Santiago" userId="ebb108da2f256286" providerId="LiveId" clId="{A1C47ADA-1A77-4BE3-B324-7363819F1931}" dt="2020-09-03T03:31:23.510" v="2226"/>
          <ac:picMkLst>
            <pc:docMk/>
            <pc:sldMk cId="197660331" sldId="454"/>
            <ac:picMk id="7" creationId="{F9F98430-DBA3-4481-8195-0E4EFE36424B}"/>
          </ac:picMkLst>
        </pc:picChg>
        <pc:picChg chg="add mod">
          <ac:chgData name="Judson Santiago" userId="ebb108da2f256286" providerId="LiveId" clId="{A1C47ADA-1A77-4BE3-B324-7363819F1931}" dt="2020-09-03T03:45:16.304" v="2374" actId="1076"/>
          <ac:picMkLst>
            <pc:docMk/>
            <pc:sldMk cId="197660331" sldId="454"/>
            <ac:picMk id="10" creationId="{4032D1F1-70AF-4BE9-9DB5-479AAC4979C1}"/>
          </ac:picMkLst>
        </pc:pic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3794995820" sldId="454"/>
        </pc:sldMkLst>
      </pc:sldChg>
      <pc:sldChg chg="addSp delSp modSp new mod modNotesTx">
        <pc:chgData name="Judson Santiago" userId="ebb108da2f256286" providerId="LiveId" clId="{A1C47ADA-1A77-4BE3-B324-7363819F1931}" dt="2020-09-04T05:15:08.265" v="4402" actId="1037"/>
        <pc:sldMkLst>
          <pc:docMk/>
          <pc:sldMk cId="2851758440" sldId="455"/>
        </pc:sldMkLst>
        <pc:spChg chg="mod">
          <ac:chgData name="Judson Santiago" userId="ebb108da2f256286" providerId="LiveId" clId="{A1C47ADA-1A77-4BE3-B324-7363819F1931}" dt="2020-09-03T04:06:48.517" v="2443" actId="20577"/>
          <ac:spMkLst>
            <pc:docMk/>
            <pc:sldMk cId="2851758440" sldId="455"/>
            <ac:spMk id="2" creationId="{586522BB-6AC2-42BC-A714-039E3507EBFE}"/>
          </ac:spMkLst>
        </pc:spChg>
        <pc:spChg chg="mod">
          <ac:chgData name="Judson Santiago" userId="ebb108da2f256286" providerId="LiveId" clId="{A1C47ADA-1A77-4BE3-B324-7363819F1931}" dt="2020-09-04T04:11:30.838" v="3841" actId="14100"/>
          <ac:spMkLst>
            <pc:docMk/>
            <pc:sldMk cId="2851758440" sldId="455"/>
            <ac:spMk id="3" creationId="{0B6A7649-5B59-4019-898D-AA5A1FBBE60C}"/>
          </ac:spMkLst>
        </pc:spChg>
        <pc:spChg chg="add mod">
          <ac:chgData name="Judson Santiago" userId="ebb108da2f256286" providerId="LiveId" clId="{A1C47ADA-1A77-4BE3-B324-7363819F1931}" dt="2020-09-03T04:46:46.032" v="3395" actId="20577"/>
          <ac:spMkLst>
            <pc:docMk/>
            <pc:sldMk cId="2851758440" sldId="455"/>
            <ac:spMk id="4" creationId="{3DA77D0D-80AB-46DE-84CE-5FFDC2EC84C7}"/>
          </ac:spMkLst>
        </pc:spChg>
        <pc:spChg chg="add mod ord">
          <ac:chgData name="Judson Santiago" userId="ebb108da2f256286" providerId="LiveId" clId="{A1C47ADA-1A77-4BE3-B324-7363819F1931}" dt="2020-09-03T04:29:43.486" v="3279" actId="164"/>
          <ac:spMkLst>
            <pc:docMk/>
            <pc:sldMk cId="2851758440" sldId="455"/>
            <ac:spMk id="5" creationId="{2345EF89-6B71-4D00-ADC9-21FAD46CA0CC}"/>
          </ac:spMkLst>
        </pc:spChg>
        <pc:spChg chg="add del mod">
          <ac:chgData name="Judson Santiago" userId="ebb108da2f256286" providerId="LiveId" clId="{A1C47ADA-1A77-4BE3-B324-7363819F1931}" dt="2020-09-04T04:05:54.658" v="3815" actId="478"/>
          <ac:spMkLst>
            <pc:docMk/>
            <pc:sldMk cId="2851758440" sldId="455"/>
            <ac:spMk id="6" creationId="{C1B1390E-FF91-4D4A-9BE9-5D5CF0B62A40}"/>
          </ac:spMkLst>
        </pc:spChg>
        <pc:spChg chg="add mod topLvl">
          <ac:chgData name="Judson Santiago" userId="ebb108da2f256286" providerId="LiveId" clId="{A1C47ADA-1A77-4BE3-B324-7363819F1931}" dt="2020-09-04T05:15:08.265" v="4402" actId="1037"/>
          <ac:spMkLst>
            <pc:docMk/>
            <pc:sldMk cId="2851758440" sldId="455"/>
            <ac:spMk id="9" creationId="{E9B5F2B2-909A-475C-AB26-4542A0DD7C38}"/>
          </ac:spMkLst>
        </pc:spChg>
        <pc:spChg chg="add mod topLvl">
          <ac:chgData name="Judson Santiago" userId="ebb108da2f256286" providerId="LiveId" clId="{A1C47ADA-1A77-4BE3-B324-7363819F1931}" dt="2020-09-04T05:15:08.265" v="4402" actId="1037"/>
          <ac:spMkLst>
            <pc:docMk/>
            <pc:sldMk cId="2851758440" sldId="455"/>
            <ac:spMk id="11" creationId="{3783EDC6-ACC9-4587-A37D-3E3D550E2EBB}"/>
          </ac:spMkLst>
        </pc:spChg>
        <pc:spChg chg="add del mod">
          <ac:chgData name="Judson Santiago" userId="ebb108da2f256286" providerId="LiveId" clId="{A1C47ADA-1A77-4BE3-B324-7363819F1931}" dt="2020-09-04T04:17:14.320" v="3892" actId="478"/>
          <ac:spMkLst>
            <pc:docMk/>
            <pc:sldMk cId="2851758440" sldId="455"/>
            <ac:spMk id="13" creationId="{A14FBEC0-58A5-4D5D-ADA2-E5D4830D1628}"/>
          </ac:spMkLst>
        </pc:spChg>
        <pc:spChg chg="add mod ord">
          <ac:chgData name="Judson Santiago" userId="ebb108da2f256286" providerId="LiveId" clId="{A1C47ADA-1A77-4BE3-B324-7363819F1931}" dt="2020-09-03T04:29:43.486" v="3279" actId="164"/>
          <ac:spMkLst>
            <pc:docMk/>
            <pc:sldMk cId="2851758440" sldId="455"/>
            <ac:spMk id="14" creationId="{79928BDC-A1BC-4FC6-B9D4-D52B8429CE4E}"/>
          </ac:spMkLst>
        </pc:spChg>
        <pc:spChg chg="add del mod">
          <ac:chgData name="Judson Santiago" userId="ebb108da2f256286" providerId="LiveId" clId="{A1C47ADA-1A77-4BE3-B324-7363819F1931}" dt="2020-09-04T04:17:53.055" v="3903" actId="478"/>
          <ac:spMkLst>
            <pc:docMk/>
            <pc:sldMk cId="2851758440" sldId="455"/>
            <ac:spMk id="15" creationId="{9E53837A-99D8-4572-BEA1-E3C06A9914AF}"/>
          </ac:spMkLst>
        </pc:spChg>
        <pc:spChg chg="add mod">
          <ac:chgData name="Judson Santiago" userId="ebb108da2f256286" providerId="LiveId" clId="{A1C47ADA-1A77-4BE3-B324-7363819F1931}" dt="2020-09-03T04:29:43.486" v="3279" actId="164"/>
          <ac:spMkLst>
            <pc:docMk/>
            <pc:sldMk cId="2851758440" sldId="455"/>
            <ac:spMk id="16" creationId="{A996E63F-B18E-4D31-B71B-1ECB2F6BAEDD}"/>
          </ac:spMkLst>
        </pc:spChg>
        <pc:spChg chg="add mod">
          <ac:chgData name="Judson Santiago" userId="ebb108da2f256286" providerId="LiveId" clId="{A1C47ADA-1A77-4BE3-B324-7363819F1931}" dt="2020-09-03T04:29:43.486" v="3279" actId="164"/>
          <ac:spMkLst>
            <pc:docMk/>
            <pc:sldMk cId="2851758440" sldId="455"/>
            <ac:spMk id="18" creationId="{5E0C5EB3-80CA-4408-BAE2-34E115DE9035}"/>
          </ac:spMkLst>
        </pc:spChg>
        <pc:spChg chg="add del mod">
          <ac:chgData name="Judson Santiago" userId="ebb108da2f256286" providerId="LiveId" clId="{A1C47ADA-1A77-4BE3-B324-7363819F1931}" dt="2020-09-04T04:28:19.557" v="3989" actId="478"/>
          <ac:spMkLst>
            <pc:docMk/>
            <pc:sldMk cId="2851758440" sldId="455"/>
            <ac:spMk id="19" creationId="{8E71756C-F080-4E9A-BA63-DD54FF716E09}"/>
          </ac:spMkLst>
        </pc:spChg>
        <pc:spChg chg="add mod ord">
          <ac:chgData name="Judson Santiago" userId="ebb108da2f256286" providerId="LiveId" clId="{A1C47ADA-1A77-4BE3-B324-7363819F1931}" dt="2020-09-03T04:29:43.486" v="3279" actId="164"/>
          <ac:spMkLst>
            <pc:docMk/>
            <pc:sldMk cId="2851758440" sldId="455"/>
            <ac:spMk id="20" creationId="{8B57667B-14EE-4AEB-81BE-CFD25418088F}"/>
          </ac:spMkLst>
        </pc:spChg>
        <pc:spChg chg="add del mod">
          <ac:chgData name="Judson Santiago" userId="ebb108da2f256286" providerId="LiveId" clId="{A1C47ADA-1A77-4BE3-B324-7363819F1931}" dt="2020-09-04T04:36:26.332" v="4070" actId="478"/>
          <ac:spMkLst>
            <pc:docMk/>
            <pc:sldMk cId="2851758440" sldId="455"/>
            <ac:spMk id="22" creationId="{B58A782C-8F75-4A24-9420-0B3F8D76EC78}"/>
          </ac:spMkLst>
        </pc:spChg>
        <pc:spChg chg="add mod">
          <ac:chgData name="Judson Santiago" userId="ebb108da2f256286" providerId="LiveId" clId="{A1C47ADA-1A77-4BE3-B324-7363819F1931}" dt="2020-09-04T05:15:08.265" v="4402" actId="1037"/>
          <ac:spMkLst>
            <pc:docMk/>
            <pc:sldMk cId="2851758440" sldId="455"/>
            <ac:spMk id="23" creationId="{B1509C3B-C9ED-4850-997F-BA9A72FD4E61}"/>
          </ac:spMkLst>
        </pc:spChg>
        <pc:grpChg chg="add del mod">
          <ac:chgData name="Judson Santiago" userId="ebb108da2f256286" providerId="LiveId" clId="{A1C47ADA-1A77-4BE3-B324-7363819F1931}" dt="2020-09-04T04:29:31.635" v="3993" actId="165"/>
          <ac:grpSpMkLst>
            <pc:docMk/>
            <pc:sldMk cId="2851758440" sldId="455"/>
            <ac:grpSpMk id="17" creationId="{98BBD1FA-FFBB-483B-A31B-D3879B8B7EE5}"/>
          </ac:grpSpMkLst>
        </pc:grpChg>
        <pc:grpChg chg="add mod">
          <ac:chgData name="Judson Santiago" userId="ebb108da2f256286" providerId="LiveId" clId="{A1C47ADA-1A77-4BE3-B324-7363819F1931}" dt="2020-09-04T05:15:08.265" v="4402" actId="1037"/>
          <ac:grpSpMkLst>
            <pc:docMk/>
            <pc:sldMk cId="2851758440" sldId="455"/>
            <ac:grpSpMk id="24" creationId="{1B77D030-4F40-4AC2-AD63-3B02074D3669}"/>
          </ac:grpSpMkLst>
        </pc:grpChg>
        <pc:grpChg chg="add del mod">
          <ac:chgData name="Judson Santiago" userId="ebb108da2f256286" providerId="LiveId" clId="{A1C47ADA-1A77-4BE3-B324-7363819F1931}" dt="2020-09-04T04:05:52.987" v="3814" actId="478"/>
          <ac:grpSpMkLst>
            <pc:docMk/>
            <pc:sldMk cId="2851758440" sldId="455"/>
            <ac:grpSpMk id="28" creationId="{E21CB0B6-6542-4340-BA51-CC3892B72110}"/>
          </ac:grpSpMkLst>
        </pc:grpChg>
        <pc:grpChg chg="add del mod">
          <ac:chgData name="Judson Santiago" userId="ebb108da2f256286" providerId="LiveId" clId="{A1C47ADA-1A77-4BE3-B324-7363819F1931}" dt="2020-09-04T04:05:58.017" v="3816" actId="478"/>
          <ac:grpSpMkLst>
            <pc:docMk/>
            <pc:sldMk cId="2851758440" sldId="455"/>
            <ac:grpSpMk id="29" creationId="{558CCD92-A4FD-402A-A6DE-E84D34C8D9E2}"/>
          </ac:grpSpMkLst>
        </pc:grpChg>
        <pc:picChg chg="add del mod">
          <ac:chgData name="Judson Santiago" userId="ebb108da2f256286" providerId="LiveId" clId="{A1C47ADA-1A77-4BE3-B324-7363819F1931}" dt="2020-09-04T04:10:24.881" v="3829" actId="478"/>
          <ac:picMkLst>
            <pc:docMk/>
            <pc:sldMk cId="2851758440" sldId="455"/>
            <ac:picMk id="8" creationId="{6C2C70DE-C078-4191-A549-383890E3D90B}"/>
          </ac:picMkLst>
        </pc:picChg>
        <pc:picChg chg="add mod">
          <ac:chgData name="Judson Santiago" userId="ebb108da2f256286" providerId="LiveId" clId="{A1C47ADA-1A77-4BE3-B324-7363819F1931}" dt="2020-09-03T04:30:17.611" v="3286" actId="164"/>
          <ac:picMkLst>
            <pc:docMk/>
            <pc:sldMk cId="2851758440" sldId="455"/>
            <ac:picMk id="1026" creationId="{CD094F47-E6A9-4142-A5F1-27A86B1868F7}"/>
          </ac:picMkLst>
        </pc:picChg>
        <pc:picChg chg="add del mod">
          <ac:chgData name="Judson Santiago" userId="ebb108da2f256286" providerId="LiveId" clId="{A1C47ADA-1A77-4BE3-B324-7363819F1931}" dt="2020-09-04T04:25:13.647" v="3978" actId="478"/>
          <ac:picMkLst>
            <pc:docMk/>
            <pc:sldMk cId="2851758440" sldId="455"/>
            <ac:picMk id="1028" creationId="{F42B0AE2-A740-4F54-87EF-0CE51AAA7DCA}"/>
          </ac:picMkLst>
        </pc:picChg>
        <pc:picChg chg="add mod topLvl">
          <ac:chgData name="Judson Santiago" userId="ebb108da2f256286" providerId="LiveId" clId="{A1C47ADA-1A77-4BE3-B324-7363819F1931}" dt="2020-09-04T05:15:08.265" v="4402" actId="1037"/>
          <ac:picMkLst>
            <pc:docMk/>
            <pc:sldMk cId="2851758440" sldId="455"/>
            <ac:picMk id="1030" creationId="{8ACF5F4B-25B0-4286-8B93-A6926C7CF72B}"/>
          </ac:picMkLst>
        </pc:picChg>
        <pc:picChg chg="add del mod">
          <ac:chgData name="Judson Santiago" userId="ebb108da2f256286" providerId="LiveId" clId="{A1C47ADA-1A77-4BE3-B324-7363819F1931}" dt="2020-09-04T04:27:57.750" v="3986" actId="478"/>
          <ac:picMkLst>
            <pc:docMk/>
            <pc:sldMk cId="2851758440" sldId="455"/>
            <ac:picMk id="1032" creationId="{96B7A257-FEC5-4822-8684-A394930FD97F}"/>
          </ac:picMkLst>
        </pc:picChg>
        <pc:picChg chg="add mod topLvl">
          <ac:chgData name="Judson Santiago" userId="ebb108da2f256286" providerId="LiveId" clId="{A1C47ADA-1A77-4BE3-B324-7363819F1931}" dt="2020-09-04T05:15:08.265" v="4402" actId="1037"/>
          <ac:picMkLst>
            <pc:docMk/>
            <pc:sldMk cId="2851758440" sldId="455"/>
            <ac:picMk id="1034" creationId="{A6BCDA76-8CDD-4E6D-99BC-CC22A436D8DA}"/>
          </ac:picMkLst>
        </pc:picChg>
        <pc:cxnChg chg="add mod">
          <ac:chgData name="Judson Santiago" userId="ebb108da2f256286" providerId="LiveId" clId="{A1C47ADA-1A77-4BE3-B324-7363819F1931}" dt="2020-09-04T04:05:52.987" v="3814" actId="478"/>
          <ac:cxnSpMkLst>
            <pc:docMk/>
            <pc:sldMk cId="2851758440" sldId="455"/>
            <ac:cxnSpMk id="7" creationId="{207E7B73-5F6C-48E1-B983-45E1776B619F}"/>
          </ac:cxnSpMkLst>
        </pc:cxnChg>
        <pc:cxnChg chg="add mod">
          <ac:chgData name="Judson Santiago" userId="ebb108da2f256286" providerId="LiveId" clId="{A1C47ADA-1A77-4BE3-B324-7363819F1931}" dt="2020-09-04T04:05:52.987" v="3814" actId="478"/>
          <ac:cxnSpMkLst>
            <pc:docMk/>
            <pc:sldMk cId="2851758440" sldId="455"/>
            <ac:cxnSpMk id="10" creationId="{F052B7BA-1438-406C-A339-4D7183AD58FC}"/>
          </ac:cxnSpMkLst>
        </pc:cxnChg>
        <pc:cxnChg chg="add mod">
          <ac:chgData name="Judson Santiago" userId="ebb108da2f256286" providerId="LiveId" clId="{A1C47ADA-1A77-4BE3-B324-7363819F1931}" dt="2020-09-04T04:05:52.987" v="3814" actId="478"/>
          <ac:cxnSpMkLst>
            <pc:docMk/>
            <pc:sldMk cId="2851758440" sldId="455"/>
            <ac:cxnSpMk id="12" creationId="{C9CAC507-1EB5-441B-822D-FCFCA13CCDDA}"/>
          </ac:cxnSpMkLst>
        </pc:cxn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3026574517" sldId="455"/>
        </pc:sldMkLst>
      </pc:sldChg>
      <pc:sldChg chg="addSp delSp modSp new mod modNotesTx">
        <pc:chgData name="Judson Santiago" userId="ebb108da2f256286" providerId="LiveId" clId="{A1C47ADA-1A77-4BE3-B324-7363819F1931}" dt="2020-09-09T06:57:13.215" v="10751" actId="6549"/>
        <pc:sldMkLst>
          <pc:docMk/>
          <pc:sldMk cId="1115309193" sldId="456"/>
        </pc:sldMkLst>
        <pc:spChg chg="mod">
          <ac:chgData name="Judson Santiago" userId="ebb108da2f256286" providerId="LiveId" clId="{A1C47ADA-1A77-4BE3-B324-7363819F1931}" dt="2020-09-03T04:51:46.613" v="3543" actId="20577"/>
          <ac:spMkLst>
            <pc:docMk/>
            <pc:sldMk cId="1115309193" sldId="456"/>
            <ac:spMk id="2" creationId="{675054D7-7991-4ECD-9E1E-FACC05AC0E77}"/>
          </ac:spMkLst>
        </pc:spChg>
        <pc:spChg chg="mod">
          <ac:chgData name="Judson Santiago" userId="ebb108da2f256286" providerId="LiveId" clId="{A1C47ADA-1A77-4BE3-B324-7363819F1931}" dt="2020-09-09T06:57:13.215" v="10751" actId="6549"/>
          <ac:spMkLst>
            <pc:docMk/>
            <pc:sldMk cId="1115309193" sldId="456"/>
            <ac:spMk id="3" creationId="{8CC9A262-9173-404B-94F4-3C617497EC0E}"/>
          </ac:spMkLst>
        </pc:spChg>
        <pc:spChg chg="add mod topLvl">
          <ac:chgData name="Judson Santiago" userId="ebb108da2f256286" providerId="LiveId" clId="{A1C47ADA-1A77-4BE3-B324-7363819F1931}" dt="2020-09-05T04:10:10.449" v="5778" actId="164"/>
          <ac:spMkLst>
            <pc:docMk/>
            <pc:sldMk cId="1115309193" sldId="456"/>
            <ac:spMk id="5" creationId="{C77009B0-E5E2-45F8-A592-47507E4493B9}"/>
          </ac:spMkLst>
        </pc:spChg>
        <pc:spChg chg="add mod">
          <ac:chgData name="Judson Santiago" userId="ebb108da2f256286" providerId="LiveId" clId="{A1C47ADA-1A77-4BE3-B324-7363819F1931}" dt="2020-09-05T04:10:10.449" v="5778" actId="164"/>
          <ac:spMkLst>
            <pc:docMk/>
            <pc:sldMk cId="1115309193" sldId="456"/>
            <ac:spMk id="7" creationId="{B5C04785-9158-4B41-88D9-4C9CB7816441}"/>
          </ac:spMkLst>
        </pc:spChg>
        <pc:grpChg chg="add del mod">
          <ac:chgData name="Judson Santiago" userId="ebb108da2f256286" providerId="LiveId" clId="{A1C47ADA-1A77-4BE3-B324-7363819F1931}" dt="2020-09-05T04:10:04.935" v="5777" actId="165"/>
          <ac:grpSpMkLst>
            <pc:docMk/>
            <pc:sldMk cId="1115309193" sldId="456"/>
            <ac:grpSpMk id="6" creationId="{C9DD3839-37B7-453F-9493-E4B83CD1C400}"/>
          </ac:grpSpMkLst>
        </pc:grpChg>
        <pc:grpChg chg="add mod">
          <ac:chgData name="Judson Santiago" userId="ebb108da2f256286" providerId="LiveId" clId="{A1C47ADA-1A77-4BE3-B324-7363819F1931}" dt="2020-09-05T04:12:07.307" v="5782" actId="1076"/>
          <ac:grpSpMkLst>
            <pc:docMk/>
            <pc:sldMk cId="1115309193" sldId="456"/>
            <ac:grpSpMk id="8" creationId="{E061FD74-9C95-4E06-8D16-B5AE94B46120}"/>
          </ac:grpSpMkLst>
        </pc:grpChg>
        <pc:picChg chg="add mod topLvl modCrop">
          <ac:chgData name="Judson Santiago" userId="ebb108da2f256286" providerId="LiveId" clId="{A1C47ADA-1A77-4BE3-B324-7363819F1931}" dt="2020-09-05T04:10:10.449" v="5778" actId="164"/>
          <ac:picMkLst>
            <pc:docMk/>
            <pc:sldMk cId="1115309193" sldId="456"/>
            <ac:picMk id="4" creationId="{E96C2032-02B1-4EC4-86CA-4EC004985E62}"/>
          </ac:picMkLst>
        </pc:pic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251042178" sldId="456"/>
        </pc:sldMkLst>
      </pc:sldChg>
      <pc:sldChg chg="addSp delSp modSp new mod ord modAnim modNotesTx">
        <pc:chgData name="Judson Santiago" userId="ebb108da2f256286" providerId="LiveId" clId="{A1C47ADA-1A77-4BE3-B324-7363819F1931}" dt="2020-09-09T06:41:53.689" v="10733"/>
        <pc:sldMkLst>
          <pc:docMk/>
          <pc:sldMk cId="1834282693" sldId="457"/>
        </pc:sldMkLst>
        <pc:spChg chg="mod">
          <ac:chgData name="Judson Santiago" userId="ebb108da2f256286" providerId="LiveId" clId="{A1C47ADA-1A77-4BE3-B324-7363819F1931}" dt="2020-09-04T04:58:57.113" v="4375" actId="20577"/>
          <ac:spMkLst>
            <pc:docMk/>
            <pc:sldMk cId="1834282693" sldId="457"/>
            <ac:spMk id="2" creationId="{A2A1C049-3D84-40F8-833D-462E87C6A291}"/>
          </ac:spMkLst>
        </pc:spChg>
        <pc:spChg chg="mod">
          <ac:chgData name="Judson Santiago" userId="ebb108da2f256286" providerId="LiveId" clId="{A1C47ADA-1A77-4BE3-B324-7363819F1931}" dt="2020-09-09T05:47:43.589" v="9562" actId="207"/>
          <ac:spMkLst>
            <pc:docMk/>
            <pc:sldMk cId="1834282693" sldId="457"/>
            <ac:spMk id="3" creationId="{DF7327BB-E83D-4304-99DB-FDF2E78E8C60}"/>
          </ac:spMkLst>
        </pc:spChg>
        <pc:spChg chg="add mod">
          <ac:chgData name="Judson Santiago" userId="ebb108da2f256286" providerId="LiveId" clId="{A1C47ADA-1A77-4BE3-B324-7363819F1931}" dt="2020-09-09T06:00:27.352" v="9829" actId="20577"/>
          <ac:spMkLst>
            <pc:docMk/>
            <pc:sldMk cId="1834282693" sldId="457"/>
            <ac:spMk id="4" creationId="{D99F7FA1-E431-4463-87EC-BF6A65F8DE04}"/>
          </ac:spMkLst>
        </pc:spChg>
        <pc:spChg chg="add mod">
          <ac:chgData name="Judson Santiago" userId="ebb108da2f256286" providerId="LiveId" clId="{A1C47ADA-1A77-4BE3-B324-7363819F1931}" dt="2020-09-09T05:57:18.906" v="9743" actId="20577"/>
          <ac:spMkLst>
            <pc:docMk/>
            <pc:sldMk cId="1834282693" sldId="457"/>
            <ac:spMk id="6" creationId="{0BB8D9D2-022B-4FA9-BDA8-35E5FCFF5215}"/>
          </ac:spMkLst>
        </pc:spChg>
        <pc:spChg chg="add mod">
          <ac:chgData name="Judson Santiago" userId="ebb108da2f256286" providerId="LiveId" clId="{A1C47ADA-1A77-4BE3-B324-7363819F1931}" dt="2020-09-09T05:55:59.035" v="9737" actId="1076"/>
          <ac:spMkLst>
            <pc:docMk/>
            <pc:sldMk cId="1834282693" sldId="457"/>
            <ac:spMk id="9" creationId="{EEB9BF3E-558C-4687-B9D4-920F5CFC53C5}"/>
          </ac:spMkLst>
        </pc:spChg>
        <pc:spChg chg="add mod">
          <ac:chgData name="Judson Santiago" userId="ebb108da2f256286" providerId="LiveId" clId="{A1C47ADA-1A77-4BE3-B324-7363819F1931}" dt="2020-09-09T05:56:57.867" v="9741" actId="1076"/>
          <ac:spMkLst>
            <pc:docMk/>
            <pc:sldMk cId="1834282693" sldId="457"/>
            <ac:spMk id="10" creationId="{7D58FAB8-B094-41E1-928B-0DAABF33691A}"/>
          </ac:spMkLst>
        </pc:spChg>
        <pc:spChg chg="add mod">
          <ac:chgData name="Judson Santiago" userId="ebb108da2f256286" providerId="LiveId" clId="{A1C47ADA-1A77-4BE3-B324-7363819F1931}" dt="2020-09-09T05:57:30.426" v="9746" actId="1076"/>
          <ac:spMkLst>
            <pc:docMk/>
            <pc:sldMk cId="1834282693" sldId="457"/>
            <ac:spMk id="12" creationId="{3CAD1CC1-2951-444D-A482-FB057B123F6C}"/>
          </ac:spMkLst>
        </pc:spChg>
        <pc:spChg chg="add mod">
          <ac:chgData name="Judson Santiago" userId="ebb108da2f256286" providerId="LiveId" clId="{A1C47ADA-1A77-4BE3-B324-7363819F1931}" dt="2020-09-09T05:59:25.942" v="9823" actId="207"/>
          <ac:spMkLst>
            <pc:docMk/>
            <pc:sldMk cId="1834282693" sldId="457"/>
            <ac:spMk id="13" creationId="{4CEEFF37-E9E7-40CC-A65B-A54CD542E298}"/>
          </ac:spMkLst>
        </pc:spChg>
        <pc:spChg chg="mod topLvl">
          <ac:chgData name="Judson Santiago" userId="ebb108da2f256286" providerId="LiveId" clId="{A1C47ADA-1A77-4BE3-B324-7363819F1931}" dt="2020-09-09T06:10:17.770" v="9965" actId="164"/>
          <ac:spMkLst>
            <pc:docMk/>
            <pc:sldMk cId="1834282693" sldId="457"/>
            <ac:spMk id="16" creationId="{7FF174AA-4F44-4126-8354-F5DD2C24664F}"/>
          </ac:spMkLst>
        </pc:spChg>
        <pc:spChg chg="mod topLvl">
          <ac:chgData name="Judson Santiago" userId="ebb108da2f256286" providerId="LiveId" clId="{A1C47ADA-1A77-4BE3-B324-7363819F1931}" dt="2020-09-09T06:10:17.770" v="9965" actId="164"/>
          <ac:spMkLst>
            <pc:docMk/>
            <pc:sldMk cId="1834282693" sldId="457"/>
            <ac:spMk id="17" creationId="{5A8BD860-23D5-4A65-A0C5-E1A10BC210E7}"/>
          </ac:spMkLst>
        </pc:spChg>
        <pc:spChg chg="mod topLvl">
          <ac:chgData name="Judson Santiago" userId="ebb108da2f256286" providerId="LiveId" clId="{A1C47ADA-1A77-4BE3-B324-7363819F1931}" dt="2020-09-09T06:10:17.770" v="9965" actId="164"/>
          <ac:spMkLst>
            <pc:docMk/>
            <pc:sldMk cId="1834282693" sldId="457"/>
            <ac:spMk id="18" creationId="{57E5B416-AE1E-49E3-A60B-B418542A9BE3}"/>
          </ac:spMkLst>
        </pc:spChg>
        <pc:spChg chg="mod topLvl">
          <ac:chgData name="Judson Santiago" userId="ebb108da2f256286" providerId="LiveId" clId="{A1C47ADA-1A77-4BE3-B324-7363819F1931}" dt="2020-09-09T06:10:17.770" v="9965" actId="164"/>
          <ac:spMkLst>
            <pc:docMk/>
            <pc:sldMk cId="1834282693" sldId="457"/>
            <ac:spMk id="19" creationId="{158DD5D3-273D-47C0-ABBF-0F383E5193D3}"/>
          </ac:spMkLst>
        </pc:spChg>
        <pc:spChg chg="mod topLvl">
          <ac:chgData name="Judson Santiago" userId="ebb108da2f256286" providerId="LiveId" clId="{A1C47ADA-1A77-4BE3-B324-7363819F1931}" dt="2020-09-09T06:10:17.770" v="9965" actId="164"/>
          <ac:spMkLst>
            <pc:docMk/>
            <pc:sldMk cId="1834282693" sldId="457"/>
            <ac:spMk id="22" creationId="{03767F9C-A5AF-451A-9875-35B593DD5318}"/>
          </ac:spMkLst>
        </pc:spChg>
        <pc:spChg chg="mod topLvl">
          <ac:chgData name="Judson Santiago" userId="ebb108da2f256286" providerId="LiveId" clId="{A1C47ADA-1A77-4BE3-B324-7363819F1931}" dt="2020-09-09T06:10:17.770" v="9965" actId="164"/>
          <ac:spMkLst>
            <pc:docMk/>
            <pc:sldMk cId="1834282693" sldId="457"/>
            <ac:spMk id="23" creationId="{FC1C17F1-CA12-4E52-967D-7CC9F9EF4612}"/>
          </ac:spMkLst>
        </pc:spChg>
        <pc:spChg chg="del mod">
          <ac:chgData name="Judson Santiago" userId="ebb108da2f256286" providerId="LiveId" clId="{A1C47ADA-1A77-4BE3-B324-7363819F1931}" dt="2020-09-09T06:03:16.496" v="9835" actId="478"/>
          <ac:spMkLst>
            <pc:docMk/>
            <pc:sldMk cId="1834282693" sldId="457"/>
            <ac:spMk id="24" creationId="{C6DAE2E1-64F4-4BDF-9CA7-9C923788338C}"/>
          </ac:spMkLst>
        </pc:spChg>
        <pc:spChg chg="del mod">
          <ac:chgData name="Judson Santiago" userId="ebb108da2f256286" providerId="LiveId" clId="{A1C47ADA-1A77-4BE3-B324-7363819F1931}" dt="2020-09-09T06:03:18.242" v="9836" actId="478"/>
          <ac:spMkLst>
            <pc:docMk/>
            <pc:sldMk cId="1834282693" sldId="457"/>
            <ac:spMk id="25" creationId="{FDBF27BF-DDFA-4BCF-AE28-B0B21D8F7DC2}"/>
          </ac:spMkLst>
        </pc:spChg>
        <pc:spChg chg="add mod">
          <ac:chgData name="Judson Santiago" userId="ebb108da2f256286" providerId="LiveId" clId="{A1C47ADA-1A77-4BE3-B324-7363819F1931}" dt="2020-09-09T06:09:06.818" v="9957" actId="12788"/>
          <ac:spMkLst>
            <pc:docMk/>
            <pc:sldMk cId="1834282693" sldId="457"/>
            <ac:spMk id="27" creationId="{0569C14A-850F-40B0-9A60-FAD83928A572}"/>
          </ac:spMkLst>
        </pc:spChg>
        <pc:spChg chg="add mod">
          <ac:chgData name="Judson Santiago" userId="ebb108da2f256286" providerId="LiveId" clId="{A1C47ADA-1A77-4BE3-B324-7363819F1931}" dt="2020-09-09T06:10:17.770" v="9965" actId="164"/>
          <ac:spMkLst>
            <pc:docMk/>
            <pc:sldMk cId="1834282693" sldId="457"/>
            <ac:spMk id="28" creationId="{E607A7B8-831D-48D0-AA2C-24131B1875B9}"/>
          </ac:spMkLst>
        </pc:spChg>
        <pc:spChg chg="add mod">
          <ac:chgData name="Judson Santiago" userId="ebb108da2f256286" providerId="LiveId" clId="{A1C47ADA-1A77-4BE3-B324-7363819F1931}" dt="2020-09-09T06:41:39.800" v="10731" actId="1076"/>
          <ac:spMkLst>
            <pc:docMk/>
            <pc:sldMk cId="1834282693" sldId="457"/>
            <ac:spMk id="30" creationId="{9B2D7A94-AF45-421B-B0FF-0DFDD52D3744}"/>
          </ac:spMkLst>
        </pc:spChg>
        <pc:grpChg chg="add del mod ord">
          <ac:chgData name="Judson Santiago" userId="ebb108da2f256286" providerId="LiveId" clId="{A1C47ADA-1A77-4BE3-B324-7363819F1931}" dt="2020-09-09T06:10:12.081" v="9964" actId="165"/>
          <ac:grpSpMkLst>
            <pc:docMk/>
            <pc:sldMk cId="1834282693" sldId="457"/>
            <ac:grpSpMk id="14" creationId="{AE34E88D-6572-46DA-B28B-9F96D4DADC5C}"/>
          </ac:grpSpMkLst>
        </pc:grpChg>
        <pc:grpChg chg="add mod">
          <ac:chgData name="Judson Santiago" userId="ebb108da2f256286" providerId="LiveId" clId="{A1C47ADA-1A77-4BE3-B324-7363819F1931}" dt="2020-09-09T06:10:17.770" v="9965" actId="164"/>
          <ac:grpSpMkLst>
            <pc:docMk/>
            <pc:sldMk cId="1834282693" sldId="457"/>
            <ac:grpSpMk id="29" creationId="{3DDC4645-39E5-41F0-A6A4-A01EEB01ED4A}"/>
          </ac:grpSpMkLst>
        </pc:grpChg>
        <pc:cxnChg chg="add mod">
          <ac:chgData name="Judson Santiago" userId="ebb108da2f256286" providerId="LiveId" clId="{A1C47ADA-1A77-4BE3-B324-7363819F1931}" dt="2020-09-09T05:55:59.035" v="9737" actId="1076"/>
          <ac:cxnSpMkLst>
            <pc:docMk/>
            <pc:sldMk cId="1834282693" sldId="457"/>
            <ac:cxnSpMk id="8" creationId="{F77062CD-6BE4-4FFA-BF43-DF755ECE1F1C}"/>
          </ac:cxnSpMkLst>
        </pc:cxnChg>
        <pc:cxnChg chg="mod topLvl">
          <ac:chgData name="Judson Santiago" userId="ebb108da2f256286" providerId="LiveId" clId="{A1C47ADA-1A77-4BE3-B324-7363819F1931}" dt="2020-09-09T06:10:17.770" v="9965" actId="164"/>
          <ac:cxnSpMkLst>
            <pc:docMk/>
            <pc:sldMk cId="1834282693" sldId="457"/>
            <ac:cxnSpMk id="15" creationId="{57C4F38A-F415-462C-9D3A-B59305A50E5C}"/>
          </ac:cxnSpMkLst>
        </pc:cxnChg>
        <pc:cxnChg chg="del mod">
          <ac:chgData name="Judson Santiago" userId="ebb108da2f256286" providerId="LiveId" clId="{A1C47ADA-1A77-4BE3-B324-7363819F1931}" dt="2020-09-09T06:03:13.857" v="9834" actId="478"/>
          <ac:cxnSpMkLst>
            <pc:docMk/>
            <pc:sldMk cId="1834282693" sldId="457"/>
            <ac:cxnSpMk id="20" creationId="{E3124C68-B514-4B61-B8DE-E815F46D53A6}"/>
          </ac:cxnSpMkLst>
        </pc:cxnChg>
        <pc:cxnChg chg="mod topLvl">
          <ac:chgData name="Judson Santiago" userId="ebb108da2f256286" providerId="LiveId" clId="{A1C47ADA-1A77-4BE3-B324-7363819F1931}" dt="2020-09-09T06:10:17.770" v="9965" actId="164"/>
          <ac:cxnSpMkLst>
            <pc:docMk/>
            <pc:sldMk cId="1834282693" sldId="457"/>
            <ac:cxnSpMk id="21" creationId="{BFBDCAF3-44E8-4C05-B6CA-BEA5AAB51DE3}"/>
          </ac:cxnSpMkLst>
        </pc:cxn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430048224" sldId="457"/>
        </pc:sldMkLst>
      </pc:sldChg>
      <pc:sldChg chg="addSp delSp modSp add mod modNotesTx">
        <pc:chgData name="Judson Santiago" userId="ebb108da2f256286" providerId="LiveId" clId="{A1C47ADA-1A77-4BE3-B324-7363819F1931}" dt="2020-09-10T04:28:38.251" v="11332"/>
        <pc:sldMkLst>
          <pc:docMk/>
          <pc:sldMk cId="930335260" sldId="458"/>
        </pc:sldMkLst>
        <pc:spChg chg="mod">
          <ac:chgData name="Judson Santiago" userId="ebb108da2f256286" providerId="LiveId" clId="{A1C47ADA-1A77-4BE3-B324-7363819F1931}" dt="2020-09-08T04:43:36.234" v="7103" actId="20577"/>
          <ac:spMkLst>
            <pc:docMk/>
            <pc:sldMk cId="930335260" sldId="458"/>
            <ac:spMk id="3" creationId="{0B6A7649-5B59-4019-898D-AA5A1FBBE60C}"/>
          </ac:spMkLst>
        </pc:spChg>
        <pc:spChg chg="mod topLvl">
          <ac:chgData name="Judson Santiago" userId="ebb108da2f256286" providerId="LiveId" clId="{A1C47ADA-1A77-4BE3-B324-7363819F1931}" dt="2020-09-04T04:49:58.402" v="4336" actId="1076"/>
          <ac:spMkLst>
            <pc:docMk/>
            <pc:sldMk cId="930335260" sldId="458"/>
            <ac:spMk id="5" creationId="{2345EF89-6B71-4D00-ADC9-21FAD46CA0CC}"/>
          </ac:spMkLst>
        </pc:spChg>
        <pc:spChg chg="mod">
          <ac:chgData name="Judson Santiago" userId="ebb108da2f256286" providerId="LiveId" clId="{A1C47ADA-1A77-4BE3-B324-7363819F1931}" dt="2020-09-04T04:50:45.423" v="4352" actId="1076"/>
          <ac:spMkLst>
            <pc:docMk/>
            <pc:sldMk cId="930335260" sldId="458"/>
            <ac:spMk id="6" creationId="{C1B1390E-FF91-4D4A-9BE9-5D5CF0B62A40}"/>
          </ac:spMkLst>
        </pc:spChg>
        <pc:spChg chg="mod topLvl">
          <ac:chgData name="Judson Santiago" userId="ebb108da2f256286" providerId="LiveId" clId="{A1C47ADA-1A77-4BE3-B324-7363819F1931}" dt="2020-09-04T04:49:58.402" v="4336" actId="1076"/>
          <ac:spMkLst>
            <pc:docMk/>
            <pc:sldMk cId="930335260" sldId="458"/>
            <ac:spMk id="14" creationId="{79928BDC-A1BC-4FC6-B9D4-D52B8429CE4E}"/>
          </ac:spMkLst>
        </pc:spChg>
        <pc:spChg chg="mod topLvl">
          <ac:chgData name="Judson Santiago" userId="ebb108da2f256286" providerId="LiveId" clId="{A1C47ADA-1A77-4BE3-B324-7363819F1931}" dt="2020-09-04T04:49:58.402" v="4336" actId="1076"/>
          <ac:spMkLst>
            <pc:docMk/>
            <pc:sldMk cId="930335260" sldId="458"/>
            <ac:spMk id="16" creationId="{A996E63F-B18E-4D31-B71B-1ECB2F6BAEDD}"/>
          </ac:spMkLst>
        </pc:spChg>
        <pc:spChg chg="del mod topLvl">
          <ac:chgData name="Judson Santiago" userId="ebb108da2f256286" providerId="LiveId" clId="{A1C47ADA-1A77-4BE3-B324-7363819F1931}" dt="2020-09-04T04:48:58.722" v="4330" actId="478"/>
          <ac:spMkLst>
            <pc:docMk/>
            <pc:sldMk cId="930335260" sldId="458"/>
            <ac:spMk id="18" creationId="{5E0C5EB3-80CA-4408-BAE2-34E115DE9035}"/>
          </ac:spMkLst>
        </pc:spChg>
        <pc:spChg chg="add mod">
          <ac:chgData name="Judson Santiago" userId="ebb108da2f256286" providerId="LiveId" clId="{A1C47ADA-1A77-4BE3-B324-7363819F1931}" dt="2020-09-04T04:50:21.941" v="4345" actId="1076"/>
          <ac:spMkLst>
            <pc:docMk/>
            <pc:sldMk cId="930335260" sldId="458"/>
            <ac:spMk id="19" creationId="{86C74762-552A-47E3-A249-A08D07BB420E}"/>
          </ac:spMkLst>
        </pc:spChg>
        <pc:spChg chg="mod topLvl">
          <ac:chgData name="Judson Santiago" userId="ebb108da2f256286" providerId="LiveId" clId="{A1C47ADA-1A77-4BE3-B324-7363819F1931}" dt="2020-09-04T04:49:58.402" v="4336" actId="1076"/>
          <ac:spMkLst>
            <pc:docMk/>
            <pc:sldMk cId="930335260" sldId="458"/>
            <ac:spMk id="20" creationId="{8B57667B-14EE-4AEB-81BE-CFD25418088F}"/>
          </ac:spMkLst>
        </pc:spChg>
        <pc:spChg chg="add mod">
          <ac:chgData name="Judson Santiago" userId="ebb108da2f256286" providerId="LiveId" clId="{A1C47ADA-1A77-4BE3-B324-7363819F1931}" dt="2020-09-04T04:50:28.642" v="4348" actId="20577"/>
          <ac:spMkLst>
            <pc:docMk/>
            <pc:sldMk cId="930335260" sldId="458"/>
            <ac:spMk id="21" creationId="{28AE9E3A-9BA4-4DCF-B940-B95EEDF73804}"/>
          </ac:spMkLst>
        </pc:spChg>
        <pc:spChg chg="add mod">
          <ac:chgData name="Judson Santiago" userId="ebb108da2f256286" providerId="LiveId" clId="{A1C47ADA-1A77-4BE3-B324-7363819F1931}" dt="2020-09-04T04:50:36.346" v="4351" actId="20577"/>
          <ac:spMkLst>
            <pc:docMk/>
            <pc:sldMk cId="930335260" sldId="458"/>
            <ac:spMk id="22" creationId="{5C8C7A3F-85E1-47A3-81C5-C45AF185592F}"/>
          </ac:spMkLst>
        </pc:spChg>
        <pc:grpChg chg="del">
          <ac:chgData name="Judson Santiago" userId="ebb108da2f256286" providerId="LiveId" clId="{A1C47ADA-1A77-4BE3-B324-7363819F1931}" dt="2020-09-04T04:48:54.268" v="4328" actId="165"/>
          <ac:grpSpMkLst>
            <pc:docMk/>
            <pc:sldMk cId="930335260" sldId="458"/>
            <ac:grpSpMk id="28" creationId="{E21CB0B6-6542-4340-BA51-CC3892B72110}"/>
          </ac:grpSpMkLst>
        </pc:grpChg>
        <pc:picChg chg="del">
          <ac:chgData name="Judson Santiago" userId="ebb108da2f256286" providerId="LiveId" clId="{A1C47ADA-1A77-4BE3-B324-7363819F1931}" dt="2020-09-04T04:38:33.853" v="4084" actId="478"/>
          <ac:picMkLst>
            <pc:docMk/>
            <pc:sldMk cId="930335260" sldId="458"/>
            <ac:picMk id="8" creationId="{6C2C70DE-C078-4191-A549-383890E3D90B}"/>
          </ac:picMkLst>
        </pc:picChg>
        <pc:picChg chg="mod">
          <ac:chgData name="Judson Santiago" userId="ebb108da2f256286" providerId="LiveId" clId="{A1C47ADA-1A77-4BE3-B324-7363819F1931}" dt="2020-09-10T04:28:38.251" v="11332"/>
          <ac:picMkLst>
            <pc:docMk/>
            <pc:sldMk cId="930335260" sldId="458"/>
            <ac:picMk id="1026" creationId="{CD094F47-E6A9-4142-A5F1-27A86B1868F7}"/>
          </ac:picMkLst>
        </pc:picChg>
        <pc:cxnChg chg="mod topLvl">
          <ac:chgData name="Judson Santiago" userId="ebb108da2f256286" providerId="LiveId" clId="{A1C47ADA-1A77-4BE3-B324-7363819F1931}" dt="2020-09-04T04:49:58.402" v="4336" actId="1076"/>
          <ac:cxnSpMkLst>
            <pc:docMk/>
            <pc:sldMk cId="930335260" sldId="458"/>
            <ac:cxnSpMk id="7" creationId="{207E7B73-5F6C-48E1-B983-45E1776B619F}"/>
          </ac:cxnSpMkLst>
        </pc:cxnChg>
        <pc:cxnChg chg="del mod topLvl">
          <ac:chgData name="Judson Santiago" userId="ebb108da2f256286" providerId="LiveId" clId="{A1C47ADA-1A77-4BE3-B324-7363819F1931}" dt="2020-09-04T04:48:57.490" v="4329" actId="478"/>
          <ac:cxnSpMkLst>
            <pc:docMk/>
            <pc:sldMk cId="930335260" sldId="458"/>
            <ac:cxnSpMk id="10" creationId="{F052B7BA-1438-406C-A339-4D7183AD58FC}"/>
          </ac:cxnSpMkLst>
        </pc:cxnChg>
        <pc:cxnChg chg="mod topLvl">
          <ac:chgData name="Judson Santiago" userId="ebb108da2f256286" providerId="LiveId" clId="{A1C47ADA-1A77-4BE3-B324-7363819F1931}" dt="2020-09-04T04:49:58.402" v="4336" actId="1076"/>
          <ac:cxnSpMkLst>
            <pc:docMk/>
            <pc:sldMk cId="930335260" sldId="458"/>
            <ac:cxnSpMk id="12" creationId="{C9CAC507-1EB5-441B-822D-FCFCA13CCDDA}"/>
          </ac:cxnSpMkLst>
        </pc:cxn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2608735801" sldId="458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083189337" sldId="459"/>
        </pc:sldMkLst>
      </pc:sldChg>
      <pc:sldChg chg="addSp delSp modSp new mod modNotesTx">
        <pc:chgData name="Judson Santiago" userId="ebb108da2f256286" providerId="LiveId" clId="{A1C47ADA-1A77-4BE3-B324-7363819F1931}" dt="2020-09-08T06:04:55.277" v="7879" actId="1076"/>
        <pc:sldMkLst>
          <pc:docMk/>
          <pc:sldMk cId="3925467842" sldId="459"/>
        </pc:sldMkLst>
        <pc:spChg chg="mod">
          <ac:chgData name="Judson Santiago" userId="ebb108da2f256286" providerId="LiveId" clId="{A1C47ADA-1A77-4BE3-B324-7363819F1931}" dt="2020-09-08T03:51:35.204" v="5786"/>
          <ac:spMkLst>
            <pc:docMk/>
            <pc:sldMk cId="3925467842" sldId="459"/>
            <ac:spMk id="2" creationId="{B46442D5-FE82-4E4E-B562-4765B768094B}"/>
          </ac:spMkLst>
        </pc:spChg>
        <pc:spChg chg="mod">
          <ac:chgData name="Judson Santiago" userId="ebb108da2f256286" providerId="LiveId" clId="{A1C47ADA-1A77-4BE3-B324-7363819F1931}" dt="2020-09-08T05:37:50.894" v="7574" actId="20577"/>
          <ac:spMkLst>
            <pc:docMk/>
            <pc:sldMk cId="3925467842" sldId="459"/>
            <ac:spMk id="3" creationId="{DE9FE91F-E967-4995-B302-F28503C5F142}"/>
          </ac:spMkLst>
        </pc:spChg>
        <pc:spChg chg="add del mod">
          <ac:chgData name="Judson Santiago" userId="ebb108da2f256286" providerId="LiveId" clId="{A1C47ADA-1A77-4BE3-B324-7363819F1931}" dt="2020-09-08T06:01:51.475" v="7854" actId="2711"/>
          <ac:spMkLst>
            <pc:docMk/>
            <pc:sldMk cId="3925467842" sldId="459"/>
            <ac:spMk id="5" creationId="{91357FF9-0DD7-4E3A-97A1-2CB7FA4F8528}"/>
          </ac:spMkLst>
        </pc:spChg>
        <pc:spChg chg="add mod">
          <ac:chgData name="Judson Santiago" userId="ebb108da2f256286" providerId="LiveId" clId="{A1C47ADA-1A77-4BE3-B324-7363819F1931}" dt="2020-09-08T06:04:42.848" v="7877" actId="403"/>
          <ac:spMkLst>
            <pc:docMk/>
            <pc:sldMk cId="3925467842" sldId="459"/>
            <ac:spMk id="13" creationId="{6327AA75-81FC-4A82-B34A-0424E326D814}"/>
          </ac:spMkLst>
        </pc:spChg>
        <pc:spChg chg="add mod">
          <ac:chgData name="Judson Santiago" userId="ebb108da2f256286" providerId="LiveId" clId="{A1C47ADA-1A77-4BE3-B324-7363819F1931}" dt="2020-09-08T06:04:39.520" v="7876" actId="403"/>
          <ac:spMkLst>
            <pc:docMk/>
            <pc:sldMk cId="3925467842" sldId="459"/>
            <ac:spMk id="15" creationId="{C126CB0A-A9BF-4CF3-8C4D-7B307A6402E8}"/>
          </ac:spMkLst>
        </pc:spChg>
        <pc:spChg chg="add mod">
          <ac:chgData name="Judson Santiago" userId="ebb108da2f256286" providerId="LiveId" clId="{A1C47ADA-1A77-4BE3-B324-7363819F1931}" dt="2020-09-08T06:04:55.277" v="7879" actId="1076"/>
          <ac:spMkLst>
            <pc:docMk/>
            <pc:sldMk cId="3925467842" sldId="459"/>
            <ac:spMk id="24" creationId="{9F0DF18D-A13E-4C86-98E0-234F87977396}"/>
          </ac:spMkLst>
        </pc:spChg>
        <pc:spChg chg="add mod">
          <ac:chgData name="Judson Santiago" userId="ebb108da2f256286" providerId="LiveId" clId="{A1C47ADA-1A77-4BE3-B324-7363819F1931}" dt="2020-09-08T06:04:55.277" v="7879" actId="1076"/>
          <ac:spMkLst>
            <pc:docMk/>
            <pc:sldMk cId="3925467842" sldId="459"/>
            <ac:spMk id="26" creationId="{079213D0-451F-4206-AAFB-878C7D4768F9}"/>
          </ac:spMkLst>
        </pc:spChg>
        <pc:spChg chg="add mod">
          <ac:chgData name="Judson Santiago" userId="ebb108da2f256286" providerId="LiveId" clId="{A1C47ADA-1A77-4BE3-B324-7363819F1931}" dt="2020-09-08T06:04:55.277" v="7879" actId="1076"/>
          <ac:spMkLst>
            <pc:docMk/>
            <pc:sldMk cId="3925467842" sldId="459"/>
            <ac:spMk id="40" creationId="{BD77CFBB-731C-4846-B35D-E5846CD311F1}"/>
          </ac:spMkLst>
        </pc:spChg>
        <pc:spChg chg="add mod topLvl">
          <ac:chgData name="Judson Santiago" userId="ebb108da2f256286" providerId="LiveId" clId="{A1C47ADA-1A77-4BE3-B324-7363819F1931}" dt="2020-09-08T06:04:24.232" v="7875" actId="1076"/>
          <ac:spMkLst>
            <pc:docMk/>
            <pc:sldMk cId="3925467842" sldId="459"/>
            <ac:spMk id="43" creationId="{195DE2E0-F4C0-4C8D-A582-0744963B619E}"/>
          </ac:spMkLst>
        </pc:spChg>
        <pc:spChg chg="add mod topLvl">
          <ac:chgData name="Judson Santiago" userId="ebb108da2f256286" providerId="LiveId" clId="{A1C47ADA-1A77-4BE3-B324-7363819F1931}" dt="2020-09-08T06:04:16.078" v="7873" actId="403"/>
          <ac:spMkLst>
            <pc:docMk/>
            <pc:sldMk cId="3925467842" sldId="459"/>
            <ac:spMk id="44" creationId="{6F29A162-947C-4259-813F-7369F2F8FD2A}"/>
          </ac:spMkLst>
        </pc:spChg>
        <pc:spChg chg="add mod">
          <ac:chgData name="Judson Santiago" userId="ebb108da2f256286" providerId="LiveId" clId="{A1C47ADA-1A77-4BE3-B324-7363819F1931}" dt="2020-09-08T06:02:27.276" v="7862" actId="2711"/>
          <ac:spMkLst>
            <pc:docMk/>
            <pc:sldMk cId="3925467842" sldId="459"/>
            <ac:spMk id="74" creationId="{EE760C23-A21D-4D08-9E05-0BA7F9001A65}"/>
          </ac:spMkLst>
        </pc:spChg>
        <pc:grpChg chg="add del mod topLvl">
          <ac:chgData name="Judson Santiago" userId="ebb108da2f256286" providerId="LiveId" clId="{A1C47ADA-1A77-4BE3-B324-7363819F1931}" dt="2020-09-08T06:03:32.608" v="7864" actId="165"/>
          <ac:grpSpMkLst>
            <pc:docMk/>
            <pc:sldMk cId="3925467842" sldId="459"/>
            <ac:grpSpMk id="67" creationId="{0F4C65BC-1885-4207-AF97-A88688B73424}"/>
          </ac:grpSpMkLst>
        </pc:grpChg>
        <pc:grpChg chg="add mod topLvl">
          <ac:chgData name="Judson Santiago" userId="ebb108da2f256286" providerId="LiveId" clId="{A1C47ADA-1A77-4BE3-B324-7363819F1931}" dt="2020-09-08T06:03:23.772" v="7863" actId="165"/>
          <ac:grpSpMkLst>
            <pc:docMk/>
            <pc:sldMk cId="3925467842" sldId="459"/>
            <ac:grpSpMk id="68" creationId="{C6877E5C-4012-496F-8A8A-AA5B721DE47C}"/>
          </ac:grpSpMkLst>
        </pc:grpChg>
        <pc:grpChg chg="add mod">
          <ac:chgData name="Judson Santiago" userId="ebb108da2f256286" providerId="LiveId" clId="{A1C47ADA-1A77-4BE3-B324-7363819F1931}" dt="2020-09-08T05:41:53.246" v="7613" actId="1076"/>
          <ac:grpSpMkLst>
            <pc:docMk/>
            <pc:sldMk cId="3925467842" sldId="459"/>
            <ac:grpSpMk id="69" creationId="{A516116E-8C3C-4685-A43C-9EB55B7742E0}"/>
          </ac:grpSpMkLst>
        </pc:grpChg>
        <pc:grpChg chg="add del mod">
          <ac:chgData name="Judson Santiago" userId="ebb108da2f256286" providerId="LiveId" clId="{A1C47ADA-1A77-4BE3-B324-7363819F1931}" dt="2020-09-08T06:03:23.772" v="7863" actId="165"/>
          <ac:grpSpMkLst>
            <pc:docMk/>
            <pc:sldMk cId="3925467842" sldId="459"/>
            <ac:grpSpMk id="72" creationId="{30451AFE-B18A-4895-B472-1222EBD93735}"/>
          </ac:grpSpMkLst>
        </pc:grpChg>
        <pc:grpChg chg="add mod">
          <ac:chgData name="Judson Santiago" userId="ebb108da2f256286" providerId="LiveId" clId="{A1C47ADA-1A77-4BE3-B324-7363819F1931}" dt="2020-09-08T06:03:55.926" v="7869" actId="1076"/>
          <ac:grpSpMkLst>
            <pc:docMk/>
            <pc:sldMk cId="3925467842" sldId="459"/>
            <ac:grpSpMk id="75" creationId="{8F5CE8BB-AEC0-483A-A6FB-AB3018D32BE7}"/>
          </ac:grpSpMkLst>
        </pc:grpChg>
        <pc:cxnChg chg="add mod ord">
          <ac:chgData name="Judson Santiago" userId="ebb108da2f256286" providerId="LiveId" clId="{A1C47ADA-1A77-4BE3-B324-7363819F1931}" dt="2020-09-08T06:03:23.772" v="7863" actId="165"/>
          <ac:cxnSpMkLst>
            <pc:docMk/>
            <pc:sldMk cId="3925467842" sldId="459"/>
            <ac:cxnSpMk id="7" creationId="{C9242576-1D82-453F-8FC8-C1EF0A39339B}"/>
          </ac:cxnSpMkLst>
        </pc:cxnChg>
        <pc:cxnChg chg="add mod ord">
          <ac:chgData name="Judson Santiago" userId="ebb108da2f256286" providerId="LiveId" clId="{A1C47ADA-1A77-4BE3-B324-7363819F1931}" dt="2020-09-08T06:03:23.772" v="7863" actId="165"/>
          <ac:cxnSpMkLst>
            <pc:docMk/>
            <pc:sldMk cId="3925467842" sldId="459"/>
            <ac:cxnSpMk id="8" creationId="{4100A7F8-6895-4831-8BF3-10CB049D93BE}"/>
          </ac:cxnSpMkLst>
        </pc:cxnChg>
        <pc:cxnChg chg="add mod">
          <ac:chgData name="Judson Santiago" userId="ebb108da2f256286" providerId="LiveId" clId="{A1C47ADA-1A77-4BE3-B324-7363819F1931}" dt="2020-09-08T06:03:23.772" v="7863" actId="165"/>
          <ac:cxnSpMkLst>
            <pc:docMk/>
            <pc:sldMk cId="3925467842" sldId="459"/>
            <ac:cxnSpMk id="16" creationId="{317C2744-C6B0-4A4E-BDA9-1685EFB59FB4}"/>
          </ac:cxnSpMkLst>
        </pc:cxnChg>
        <pc:cxnChg chg="add mod ord">
          <ac:chgData name="Judson Santiago" userId="ebb108da2f256286" providerId="LiveId" clId="{A1C47ADA-1A77-4BE3-B324-7363819F1931}" dt="2020-09-08T04:26:01.866" v="6625" actId="164"/>
          <ac:cxnSpMkLst>
            <pc:docMk/>
            <pc:sldMk cId="3925467842" sldId="459"/>
            <ac:cxnSpMk id="25" creationId="{4ED55F98-5F7B-4FF4-A4A1-1D0DBA023DB3}"/>
          </ac:cxnSpMkLst>
        </pc:cxnChg>
        <pc:cxnChg chg="add del mod">
          <ac:chgData name="Judson Santiago" userId="ebb108da2f256286" providerId="LiveId" clId="{A1C47ADA-1A77-4BE3-B324-7363819F1931}" dt="2020-09-08T04:10:49.970" v="6493" actId="478"/>
          <ac:cxnSpMkLst>
            <pc:docMk/>
            <pc:sldMk cId="3925467842" sldId="459"/>
            <ac:cxnSpMk id="27" creationId="{DF9C7BD2-8422-47EB-B7F9-D9602898FA3F}"/>
          </ac:cxnSpMkLst>
        </pc:cxnChg>
        <pc:cxnChg chg="add del mod">
          <ac:chgData name="Judson Santiago" userId="ebb108da2f256286" providerId="LiveId" clId="{A1C47ADA-1A77-4BE3-B324-7363819F1931}" dt="2020-09-08T04:10:49.970" v="6493" actId="478"/>
          <ac:cxnSpMkLst>
            <pc:docMk/>
            <pc:sldMk cId="3925467842" sldId="459"/>
            <ac:cxnSpMk id="28" creationId="{0D50F868-F88C-4878-BFEE-389DC8ED5594}"/>
          </ac:cxnSpMkLst>
        </pc:cxnChg>
        <pc:cxnChg chg="add mod ord">
          <ac:chgData name="Judson Santiago" userId="ebb108da2f256286" providerId="LiveId" clId="{A1C47ADA-1A77-4BE3-B324-7363819F1931}" dt="2020-09-08T04:26:01.866" v="6625" actId="164"/>
          <ac:cxnSpMkLst>
            <pc:docMk/>
            <pc:sldMk cId="3925467842" sldId="459"/>
            <ac:cxnSpMk id="29" creationId="{1A179639-20FC-476E-A740-766E3F3ADAB2}"/>
          </ac:cxnSpMkLst>
        </pc:cxnChg>
        <pc:cxnChg chg="add del mod">
          <ac:chgData name="Judson Santiago" userId="ebb108da2f256286" providerId="LiveId" clId="{A1C47ADA-1A77-4BE3-B324-7363819F1931}" dt="2020-09-08T04:41:42.817" v="7100" actId="478"/>
          <ac:cxnSpMkLst>
            <pc:docMk/>
            <pc:sldMk cId="3925467842" sldId="459"/>
            <ac:cxnSpMk id="32" creationId="{276A73A6-96A1-4A0A-A2AB-61F9F9F359A2}"/>
          </ac:cxnSpMkLst>
        </pc:cxnChg>
        <pc:cxnChg chg="add del mod">
          <ac:chgData name="Judson Santiago" userId="ebb108da2f256286" providerId="LiveId" clId="{A1C47ADA-1A77-4BE3-B324-7363819F1931}" dt="2020-09-08T04:11:44.418" v="6502" actId="478"/>
          <ac:cxnSpMkLst>
            <pc:docMk/>
            <pc:sldMk cId="3925467842" sldId="459"/>
            <ac:cxnSpMk id="33" creationId="{42E3967C-1528-4917-B688-B22B3F870F41}"/>
          </ac:cxnSpMkLst>
        </pc:cxnChg>
        <pc:cxnChg chg="add del mod">
          <ac:chgData name="Judson Santiago" userId="ebb108da2f256286" providerId="LiveId" clId="{A1C47ADA-1A77-4BE3-B324-7363819F1931}" dt="2020-09-08T04:41:42.817" v="7100" actId="478"/>
          <ac:cxnSpMkLst>
            <pc:docMk/>
            <pc:sldMk cId="3925467842" sldId="459"/>
            <ac:cxnSpMk id="34" creationId="{9214AE7D-78EC-49CD-93CF-7B56C83E6DB9}"/>
          </ac:cxnSpMkLst>
        </pc:cxnChg>
        <pc:cxnChg chg="add mod ord">
          <ac:chgData name="Judson Santiago" userId="ebb108da2f256286" providerId="LiveId" clId="{A1C47ADA-1A77-4BE3-B324-7363819F1931}" dt="2020-09-08T04:26:01.866" v="6625" actId="164"/>
          <ac:cxnSpMkLst>
            <pc:docMk/>
            <pc:sldMk cId="3925467842" sldId="459"/>
            <ac:cxnSpMk id="36" creationId="{B9416293-260C-41E4-808E-F94C50074D03}"/>
          </ac:cxnSpMkLst>
        </pc:cxnChg>
        <pc:cxnChg chg="add del mod">
          <ac:chgData name="Judson Santiago" userId="ebb108da2f256286" providerId="LiveId" clId="{A1C47ADA-1A77-4BE3-B324-7363819F1931}" dt="2020-09-08T04:41:42.817" v="7100" actId="478"/>
          <ac:cxnSpMkLst>
            <pc:docMk/>
            <pc:sldMk cId="3925467842" sldId="459"/>
            <ac:cxnSpMk id="42" creationId="{15313EB0-06D2-428A-971A-C1E6C53E6404}"/>
          </ac:cxnSpMkLst>
        </pc:cxnChg>
        <pc:cxnChg chg="add mod topLvl">
          <ac:chgData name="Judson Santiago" userId="ebb108da2f256286" providerId="LiveId" clId="{A1C47ADA-1A77-4BE3-B324-7363819F1931}" dt="2020-09-08T06:03:40.063" v="7865" actId="164"/>
          <ac:cxnSpMkLst>
            <pc:docMk/>
            <pc:sldMk cId="3925467842" sldId="459"/>
            <ac:cxnSpMk id="45" creationId="{6B1A1391-25B2-4B40-8BB3-607E2BEFAE6F}"/>
          </ac:cxnSpMkLst>
        </pc:cxnChg>
        <pc:cxnChg chg="add del mod">
          <ac:chgData name="Judson Santiago" userId="ebb108da2f256286" providerId="LiveId" clId="{A1C47ADA-1A77-4BE3-B324-7363819F1931}" dt="2020-09-08T04:24:31.977" v="6579" actId="478"/>
          <ac:cxnSpMkLst>
            <pc:docMk/>
            <pc:sldMk cId="3925467842" sldId="459"/>
            <ac:cxnSpMk id="46" creationId="{E3FF8C4D-83FB-401E-8D0F-CAE96B6CA3FA}"/>
          </ac:cxnSpMkLst>
        </pc:cxnChg>
        <pc:cxnChg chg="add mod topLvl">
          <ac:chgData name="Judson Santiago" userId="ebb108da2f256286" providerId="LiveId" clId="{A1C47ADA-1A77-4BE3-B324-7363819F1931}" dt="2020-09-08T06:03:40.063" v="7865" actId="164"/>
          <ac:cxnSpMkLst>
            <pc:docMk/>
            <pc:sldMk cId="3925467842" sldId="459"/>
            <ac:cxnSpMk id="47" creationId="{60924F76-7790-446A-976D-425760985FCB}"/>
          </ac:cxnSpMkLst>
        </pc:cxnChg>
        <pc:cxnChg chg="add mod topLvl">
          <ac:chgData name="Judson Santiago" userId="ebb108da2f256286" providerId="LiveId" clId="{A1C47ADA-1A77-4BE3-B324-7363819F1931}" dt="2020-09-08T06:03:40.063" v="7865" actId="164"/>
          <ac:cxnSpMkLst>
            <pc:docMk/>
            <pc:sldMk cId="3925467842" sldId="459"/>
            <ac:cxnSpMk id="65" creationId="{B6947E4D-7B05-4ABA-973A-DB9D88392E77}"/>
          </ac:cxnSpMkLst>
        </pc:cxnChg>
      </pc:sldChg>
      <pc:sldChg chg="addSp delSp modSp new mod modNotesTx">
        <pc:chgData name="Judson Santiago" userId="ebb108da2f256286" providerId="LiveId" clId="{A1C47ADA-1A77-4BE3-B324-7363819F1931}" dt="2020-09-08T05:06:08.920" v="7328" actId="20577"/>
        <pc:sldMkLst>
          <pc:docMk/>
          <pc:sldMk cId="3230465021" sldId="460"/>
        </pc:sldMkLst>
        <pc:spChg chg="mod">
          <ac:chgData name="Judson Santiago" userId="ebb108da2f256286" providerId="LiveId" clId="{A1C47ADA-1A77-4BE3-B324-7363819F1931}" dt="2020-09-08T04:34:59.841" v="6976" actId="20577"/>
          <ac:spMkLst>
            <pc:docMk/>
            <pc:sldMk cId="3230465021" sldId="460"/>
            <ac:spMk id="2" creationId="{5FB4BB40-A528-4F13-8C95-538A05BF0ABC}"/>
          </ac:spMkLst>
        </pc:spChg>
        <pc:spChg chg="mod">
          <ac:chgData name="Judson Santiago" userId="ebb108da2f256286" providerId="LiveId" clId="{A1C47ADA-1A77-4BE3-B324-7363819F1931}" dt="2020-09-08T04:40:40.825" v="7099" actId="207"/>
          <ac:spMkLst>
            <pc:docMk/>
            <pc:sldMk cId="3230465021" sldId="460"/>
            <ac:spMk id="3" creationId="{044834AC-ED16-4806-BC2C-392331AC1D5F}"/>
          </ac:spMkLst>
        </pc:spChg>
        <pc:spChg chg="mod">
          <ac:chgData name="Judson Santiago" userId="ebb108da2f256286" providerId="LiveId" clId="{A1C47ADA-1A77-4BE3-B324-7363819F1931}" dt="2020-09-08T04:38:54.716" v="7088"/>
          <ac:spMkLst>
            <pc:docMk/>
            <pc:sldMk cId="3230465021" sldId="460"/>
            <ac:spMk id="5" creationId="{5BDD3502-12B0-4FC6-A84F-E97206E0C903}"/>
          </ac:spMkLst>
        </pc:spChg>
        <pc:spChg chg="mod">
          <ac:chgData name="Judson Santiago" userId="ebb108da2f256286" providerId="LiveId" clId="{A1C47ADA-1A77-4BE3-B324-7363819F1931}" dt="2020-09-08T05:02:28.018" v="7115" actId="403"/>
          <ac:spMkLst>
            <pc:docMk/>
            <pc:sldMk cId="3230465021" sldId="460"/>
            <ac:spMk id="7" creationId="{9387483B-3E1D-436A-9EF5-B126FD30E98B}"/>
          </ac:spMkLst>
        </pc:spChg>
        <pc:spChg chg="mod topLvl">
          <ac:chgData name="Judson Santiago" userId="ebb108da2f256286" providerId="LiveId" clId="{A1C47ADA-1A77-4BE3-B324-7363819F1931}" dt="2020-09-08T05:05:42.299" v="7285" actId="164"/>
          <ac:spMkLst>
            <pc:docMk/>
            <pc:sldMk cId="3230465021" sldId="460"/>
            <ac:spMk id="12" creationId="{C25DD195-612E-4859-817A-571C9B14B0A9}"/>
          </ac:spMkLst>
        </pc:spChg>
        <pc:spChg chg="mod">
          <ac:chgData name="Judson Santiago" userId="ebb108da2f256286" providerId="LiveId" clId="{A1C47ADA-1A77-4BE3-B324-7363819F1931}" dt="2020-09-08T05:05:36.353" v="7284" actId="165"/>
          <ac:spMkLst>
            <pc:docMk/>
            <pc:sldMk cId="3230465021" sldId="460"/>
            <ac:spMk id="27" creationId="{D964F2EB-6C2F-429D-BA45-967B0B4BDF64}"/>
          </ac:spMkLst>
        </pc:spChg>
        <pc:spChg chg="mod">
          <ac:chgData name="Judson Santiago" userId="ebb108da2f256286" providerId="LiveId" clId="{A1C47ADA-1A77-4BE3-B324-7363819F1931}" dt="2020-09-08T05:05:36.353" v="7284" actId="165"/>
          <ac:spMkLst>
            <pc:docMk/>
            <pc:sldMk cId="3230465021" sldId="460"/>
            <ac:spMk id="28" creationId="{7E82889B-0088-411D-AB97-0E5BF41D92E6}"/>
          </ac:spMkLst>
        </pc:spChg>
        <pc:spChg chg="mod">
          <ac:chgData name="Judson Santiago" userId="ebb108da2f256286" providerId="LiveId" clId="{A1C47ADA-1A77-4BE3-B324-7363819F1931}" dt="2020-09-08T05:05:36.353" v="7284" actId="165"/>
          <ac:spMkLst>
            <pc:docMk/>
            <pc:sldMk cId="3230465021" sldId="460"/>
            <ac:spMk id="29" creationId="{F87C1387-B8D1-491A-B5F5-50192BD10C3D}"/>
          </ac:spMkLst>
        </pc:spChg>
        <pc:spChg chg="mod">
          <ac:chgData name="Judson Santiago" userId="ebb108da2f256286" providerId="LiveId" clId="{A1C47ADA-1A77-4BE3-B324-7363819F1931}" dt="2020-09-08T05:05:36.353" v="7284" actId="165"/>
          <ac:spMkLst>
            <pc:docMk/>
            <pc:sldMk cId="3230465021" sldId="460"/>
            <ac:spMk id="30" creationId="{7A067996-17A1-4182-A2F7-9C8771F556F2}"/>
          </ac:spMkLst>
        </pc:spChg>
        <pc:spChg chg="add mod">
          <ac:chgData name="Judson Santiago" userId="ebb108da2f256286" providerId="LiveId" clId="{A1C47ADA-1A77-4BE3-B324-7363819F1931}" dt="2020-09-08T05:05:42.299" v="7285" actId="164"/>
          <ac:spMkLst>
            <pc:docMk/>
            <pc:sldMk cId="3230465021" sldId="460"/>
            <ac:spMk id="31" creationId="{8A1F8502-76DA-487E-9597-BFA188F6D329}"/>
          </ac:spMkLst>
        </pc:spChg>
        <pc:spChg chg="add mod">
          <ac:chgData name="Judson Santiago" userId="ebb108da2f256286" providerId="LiveId" clId="{A1C47ADA-1A77-4BE3-B324-7363819F1931}" dt="2020-09-08T05:05:42.299" v="7285" actId="164"/>
          <ac:spMkLst>
            <pc:docMk/>
            <pc:sldMk cId="3230465021" sldId="460"/>
            <ac:spMk id="33" creationId="{5E58C09F-D192-4521-8F55-94867466939D}"/>
          </ac:spMkLst>
        </pc:spChg>
        <pc:grpChg chg="add mod">
          <ac:chgData name="Judson Santiago" userId="ebb108da2f256286" providerId="LiveId" clId="{A1C47ADA-1A77-4BE3-B324-7363819F1931}" dt="2020-09-08T04:39:01.210" v="7091" actId="1076"/>
          <ac:grpSpMkLst>
            <pc:docMk/>
            <pc:sldMk cId="3230465021" sldId="460"/>
            <ac:grpSpMk id="4" creationId="{50E731CB-F0DA-4B2A-9AB9-265D7CBC8023}"/>
          </ac:grpSpMkLst>
        </pc:grpChg>
        <pc:grpChg chg="add del mod">
          <ac:chgData name="Judson Santiago" userId="ebb108da2f256286" providerId="LiveId" clId="{A1C47ADA-1A77-4BE3-B324-7363819F1931}" dt="2020-09-08T05:05:36.353" v="7284" actId="165"/>
          <ac:grpSpMkLst>
            <pc:docMk/>
            <pc:sldMk cId="3230465021" sldId="460"/>
            <ac:grpSpMk id="11" creationId="{5B459330-7D1B-4B65-887F-DCAA513567A4}"/>
          </ac:grpSpMkLst>
        </pc:grpChg>
        <pc:grpChg chg="mod topLvl">
          <ac:chgData name="Judson Santiago" userId="ebb108da2f256286" providerId="LiveId" clId="{A1C47ADA-1A77-4BE3-B324-7363819F1931}" dt="2020-09-08T05:05:42.299" v="7285" actId="164"/>
          <ac:grpSpMkLst>
            <pc:docMk/>
            <pc:sldMk cId="3230465021" sldId="460"/>
            <ac:grpSpMk id="13" creationId="{38222336-FC0A-4DA1-8A51-109DFA480B7C}"/>
          </ac:grpSpMkLst>
        </pc:grpChg>
        <pc:grpChg chg="mod topLvl">
          <ac:chgData name="Judson Santiago" userId="ebb108da2f256286" providerId="LiveId" clId="{A1C47ADA-1A77-4BE3-B324-7363819F1931}" dt="2020-09-08T05:05:42.299" v="7285" actId="164"/>
          <ac:grpSpMkLst>
            <pc:docMk/>
            <pc:sldMk cId="3230465021" sldId="460"/>
            <ac:grpSpMk id="14" creationId="{092930EE-A49F-4D71-B473-9831086FD9F4}"/>
          </ac:grpSpMkLst>
        </pc:grpChg>
        <pc:grpChg chg="mod">
          <ac:chgData name="Judson Santiago" userId="ebb108da2f256286" providerId="LiveId" clId="{A1C47ADA-1A77-4BE3-B324-7363819F1931}" dt="2020-09-08T05:05:36.353" v="7284" actId="165"/>
          <ac:grpSpMkLst>
            <pc:docMk/>
            <pc:sldMk cId="3230465021" sldId="460"/>
            <ac:grpSpMk id="26" creationId="{3F2A27A5-A6CA-4D3B-BDE8-5EE854E77AF1}"/>
          </ac:grpSpMkLst>
        </pc:grpChg>
        <pc:grpChg chg="add mod">
          <ac:chgData name="Judson Santiago" userId="ebb108da2f256286" providerId="LiveId" clId="{A1C47ADA-1A77-4BE3-B324-7363819F1931}" dt="2020-09-08T05:05:42.299" v="7285" actId="164"/>
          <ac:grpSpMkLst>
            <pc:docMk/>
            <pc:sldMk cId="3230465021" sldId="460"/>
            <ac:grpSpMk id="34" creationId="{98B962DD-38B1-4E2F-BC7F-AA54967C9B9F}"/>
          </ac:grpSpMkLst>
        </pc:grpChg>
        <pc:picChg chg="mod">
          <ac:chgData name="Judson Santiago" userId="ebb108da2f256286" providerId="LiveId" clId="{A1C47ADA-1A77-4BE3-B324-7363819F1931}" dt="2020-09-08T04:38:54.716" v="7088"/>
          <ac:picMkLst>
            <pc:docMk/>
            <pc:sldMk cId="3230465021" sldId="460"/>
            <ac:picMk id="6" creationId="{7873D29C-39AC-4A1F-B86D-E5C0B1137F75}"/>
          </ac:picMkLst>
        </pc:picChg>
        <pc:picChg chg="mod">
          <ac:chgData name="Judson Santiago" userId="ebb108da2f256286" providerId="LiveId" clId="{A1C47ADA-1A77-4BE3-B324-7363819F1931}" dt="2020-09-08T05:05:36.353" v="7284" actId="165"/>
          <ac:picMkLst>
            <pc:docMk/>
            <pc:sldMk cId="3230465021" sldId="460"/>
            <ac:picMk id="17" creationId="{29C85FE1-015D-497B-9B94-85003EFBEC79}"/>
          </ac:picMkLst>
        </pc:picChg>
        <pc:cxnChg chg="add mod">
          <ac:chgData name="Judson Santiago" userId="ebb108da2f256286" providerId="LiveId" clId="{A1C47ADA-1A77-4BE3-B324-7363819F1931}" dt="2020-09-08T04:39:20.202" v="7096" actId="1582"/>
          <ac:cxnSpMkLst>
            <pc:docMk/>
            <pc:sldMk cId="3230465021" sldId="460"/>
            <ac:cxnSpMk id="8" creationId="{665CE556-1007-452E-BEA4-F35ABC4E1272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15" creationId="{0DB266B1-A574-4350-8B50-F7550985C9F8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16" creationId="{FF4202E8-7EF2-43EB-8B18-A4451AA71029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18" creationId="{18E29269-8FE0-4A7F-891E-561EBBCB01D3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19" creationId="{DC971887-175C-4274-B35F-1853513A2E4C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20" creationId="{6D5B9C06-7338-4333-9DAF-F73F3FE2C9F7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21" creationId="{666362F6-A835-4172-A187-745EE040D2B7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22" creationId="{820EAB97-BBB1-44B5-B225-AEF56A0F4665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23" creationId="{3C87ABE1-7CB4-4290-A5CB-4BA8C4E3DAAC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24" creationId="{1D0B854C-B5D9-4D30-963A-345852EF178C}"/>
          </ac:cxnSpMkLst>
        </pc:cxnChg>
        <pc:cxnChg chg="mod">
          <ac:chgData name="Judson Santiago" userId="ebb108da2f256286" providerId="LiveId" clId="{A1C47ADA-1A77-4BE3-B324-7363819F1931}" dt="2020-09-08T05:05:36.353" v="7284" actId="165"/>
          <ac:cxnSpMkLst>
            <pc:docMk/>
            <pc:sldMk cId="3230465021" sldId="460"/>
            <ac:cxnSpMk id="25" creationId="{88F8598D-CD11-4242-BBF9-223D76383C30}"/>
          </ac:cxnSpMkLst>
        </pc:cxn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4025676000" sldId="460"/>
        </pc:sldMkLst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541025014" sldId="461"/>
        </pc:sldMkLst>
      </pc:sldChg>
      <pc:sldChg chg="addSp delSp modSp new mod">
        <pc:chgData name="Judson Santiago" userId="ebb108da2f256286" providerId="LiveId" clId="{A1C47ADA-1A77-4BE3-B324-7363819F1931}" dt="2020-09-08T05:34:29.314" v="7535" actId="1076"/>
        <pc:sldMkLst>
          <pc:docMk/>
          <pc:sldMk cId="2096815850" sldId="461"/>
        </pc:sldMkLst>
        <pc:spChg chg="mod">
          <ac:chgData name="Judson Santiago" userId="ebb108da2f256286" providerId="LiveId" clId="{A1C47ADA-1A77-4BE3-B324-7363819F1931}" dt="2020-09-08T05:25:13.450" v="7330"/>
          <ac:spMkLst>
            <pc:docMk/>
            <pc:sldMk cId="2096815850" sldId="461"/>
            <ac:spMk id="2" creationId="{E044DE05-6C28-4F6D-94F1-2BC577C8E1DE}"/>
          </ac:spMkLst>
        </pc:spChg>
        <pc:spChg chg="mod">
          <ac:chgData name="Judson Santiago" userId="ebb108da2f256286" providerId="LiveId" clId="{A1C47ADA-1A77-4BE3-B324-7363819F1931}" dt="2020-09-08T05:29:07.789" v="7450" actId="207"/>
          <ac:spMkLst>
            <pc:docMk/>
            <pc:sldMk cId="2096815850" sldId="461"/>
            <ac:spMk id="3" creationId="{2992177B-EAF9-4D3F-8810-AFC2850CA072}"/>
          </ac:spMkLst>
        </pc:spChg>
        <pc:spChg chg="mod topLvl">
          <ac:chgData name="Judson Santiago" userId="ebb108da2f256286" providerId="LiveId" clId="{A1C47ADA-1A77-4BE3-B324-7363819F1931}" dt="2020-09-08T05:32:51.356" v="7475" actId="164"/>
          <ac:spMkLst>
            <pc:docMk/>
            <pc:sldMk cId="2096815850" sldId="461"/>
            <ac:spMk id="6" creationId="{D46267EF-4A87-4F69-B1E8-7A01884D576D}"/>
          </ac:spMkLst>
        </pc:spChg>
        <pc:spChg chg="mod topLvl">
          <ac:chgData name="Judson Santiago" userId="ebb108da2f256286" providerId="LiveId" clId="{A1C47ADA-1A77-4BE3-B324-7363819F1931}" dt="2020-09-08T05:33:16.272" v="7479" actId="1076"/>
          <ac:spMkLst>
            <pc:docMk/>
            <pc:sldMk cId="2096815850" sldId="461"/>
            <ac:spMk id="7" creationId="{21271F18-CE05-44C3-8C94-55DF0BB2CEE2}"/>
          </ac:spMkLst>
        </pc:spChg>
        <pc:spChg chg="del mod topLvl">
          <ac:chgData name="Judson Santiago" userId="ebb108da2f256286" providerId="LiveId" clId="{A1C47ADA-1A77-4BE3-B324-7363819F1931}" dt="2020-09-08T05:32:35.526" v="7474" actId="478"/>
          <ac:spMkLst>
            <pc:docMk/>
            <pc:sldMk cId="2096815850" sldId="461"/>
            <ac:spMk id="10" creationId="{C9144DCC-C30C-46B6-B0DF-3E56544D1A9A}"/>
          </ac:spMkLst>
        </pc:spChg>
        <pc:spChg chg="del mod topLvl">
          <ac:chgData name="Judson Santiago" userId="ebb108da2f256286" providerId="LiveId" clId="{A1C47ADA-1A77-4BE3-B324-7363819F1931}" dt="2020-09-08T05:30:02.094" v="7451" actId="478"/>
          <ac:spMkLst>
            <pc:docMk/>
            <pc:sldMk cId="2096815850" sldId="461"/>
            <ac:spMk id="11" creationId="{038CE07E-912F-406A-BF6C-C38EFC0EBA43}"/>
          </ac:spMkLst>
        </pc:spChg>
        <pc:spChg chg="del mod topLvl">
          <ac:chgData name="Judson Santiago" userId="ebb108da2f256286" providerId="LiveId" clId="{A1C47ADA-1A77-4BE3-B324-7363819F1931}" dt="2020-09-08T05:30:14.469" v="7453" actId="478"/>
          <ac:spMkLst>
            <pc:docMk/>
            <pc:sldMk cId="2096815850" sldId="461"/>
            <ac:spMk id="13" creationId="{04095E5A-2663-43F1-8557-325CE2705D44}"/>
          </ac:spMkLst>
        </pc:spChg>
        <pc:spChg chg="del mod">
          <ac:chgData name="Judson Santiago" userId="ebb108da2f256286" providerId="LiveId" clId="{A1C47ADA-1A77-4BE3-B324-7363819F1931}" dt="2020-09-08T05:27:22.047" v="7438" actId="478"/>
          <ac:spMkLst>
            <pc:docMk/>
            <pc:sldMk cId="2096815850" sldId="461"/>
            <ac:spMk id="20" creationId="{56AACEFD-DD8A-4B13-9252-5ED8B4F6BA66}"/>
          </ac:spMkLst>
        </pc:spChg>
        <pc:spChg chg="del mod">
          <ac:chgData name="Judson Santiago" userId="ebb108da2f256286" providerId="LiveId" clId="{A1C47ADA-1A77-4BE3-B324-7363819F1931}" dt="2020-09-08T05:27:20.350" v="7437" actId="478"/>
          <ac:spMkLst>
            <pc:docMk/>
            <pc:sldMk cId="2096815850" sldId="461"/>
            <ac:spMk id="21" creationId="{A88BF624-30CC-47BC-828E-19A2A5829189}"/>
          </ac:spMkLst>
        </pc:spChg>
        <pc:spChg chg="mod topLvl">
          <ac:chgData name="Judson Santiago" userId="ebb108da2f256286" providerId="LiveId" clId="{A1C47ADA-1A77-4BE3-B324-7363819F1931}" dt="2020-09-08T05:32:51.356" v="7475" actId="164"/>
          <ac:spMkLst>
            <pc:docMk/>
            <pc:sldMk cId="2096815850" sldId="461"/>
            <ac:spMk id="22" creationId="{D2FA4257-39AA-4A58-A69B-B55B2980820B}"/>
          </ac:spMkLst>
        </pc:spChg>
        <pc:spChg chg="del mod topLvl">
          <ac:chgData name="Judson Santiago" userId="ebb108da2f256286" providerId="LiveId" clId="{A1C47ADA-1A77-4BE3-B324-7363819F1931}" dt="2020-09-08T05:30:14.469" v="7453" actId="478"/>
          <ac:spMkLst>
            <pc:docMk/>
            <pc:sldMk cId="2096815850" sldId="461"/>
            <ac:spMk id="23" creationId="{3F230779-DE1A-43EE-AB6D-59B5544B7328}"/>
          </ac:spMkLst>
        </pc:spChg>
        <pc:spChg chg="del mod">
          <ac:chgData name="Judson Santiago" userId="ebb108da2f256286" providerId="LiveId" clId="{A1C47ADA-1A77-4BE3-B324-7363819F1931}" dt="2020-09-08T05:27:18.574" v="7436" actId="478"/>
          <ac:spMkLst>
            <pc:docMk/>
            <pc:sldMk cId="2096815850" sldId="461"/>
            <ac:spMk id="24" creationId="{D1B4A212-D49C-4867-9D43-13CA3AF10894}"/>
          </ac:spMkLst>
        </pc:spChg>
        <pc:spChg chg="mod">
          <ac:chgData name="Judson Santiago" userId="ebb108da2f256286" providerId="LiveId" clId="{A1C47ADA-1A77-4BE3-B324-7363819F1931}" dt="2020-09-08T05:27:43.141" v="7440" actId="165"/>
          <ac:spMkLst>
            <pc:docMk/>
            <pc:sldMk cId="2096815850" sldId="461"/>
            <ac:spMk id="34" creationId="{152C6ABC-C314-4E1A-9835-F4B35EB96218}"/>
          </ac:spMkLst>
        </pc:spChg>
        <pc:spChg chg="del mod">
          <ac:chgData name="Judson Santiago" userId="ebb108da2f256286" providerId="LiveId" clId="{A1C47ADA-1A77-4BE3-B324-7363819F1931}" dt="2020-09-08T05:27:13.495" v="7433" actId="478"/>
          <ac:spMkLst>
            <pc:docMk/>
            <pc:sldMk cId="2096815850" sldId="461"/>
            <ac:spMk id="35" creationId="{5331DFB0-3EBA-42E9-9D57-ABFAE354B1B3}"/>
          </ac:spMkLst>
        </pc:spChg>
        <pc:spChg chg="del mod">
          <ac:chgData name="Judson Santiago" userId="ebb108da2f256286" providerId="LiveId" clId="{A1C47ADA-1A77-4BE3-B324-7363819F1931}" dt="2020-09-08T05:27:15.991" v="7434" actId="478"/>
          <ac:spMkLst>
            <pc:docMk/>
            <pc:sldMk cId="2096815850" sldId="461"/>
            <ac:spMk id="36" creationId="{3211F791-19EC-4372-B269-00473F357BDF}"/>
          </ac:spMkLst>
        </pc:spChg>
        <pc:spChg chg="mod">
          <ac:chgData name="Judson Santiago" userId="ebb108da2f256286" providerId="LiveId" clId="{A1C47ADA-1A77-4BE3-B324-7363819F1931}" dt="2020-09-08T05:27:43.141" v="7440" actId="165"/>
          <ac:spMkLst>
            <pc:docMk/>
            <pc:sldMk cId="2096815850" sldId="461"/>
            <ac:spMk id="37" creationId="{D90CC24F-B9C1-4E8D-9C9B-108BC7EA4CA6}"/>
          </ac:spMkLst>
        </pc:spChg>
        <pc:spChg chg="add mod">
          <ac:chgData name="Judson Santiago" userId="ebb108da2f256286" providerId="LiveId" clId="{A1C47ADA-1A77-4BE3-B324-7363819F1931}" dt="2020-09-08T05:32:51.356" v="7475" actId="164"/>
          <ac:spMkLst>
            <pc:docMk/>
            <pc:sldMk cId="2096815850" sldId="461"/>
            <ac:spMk id="38" creationId="{7DC22221-FF8C-4DD4-BCEC-15315FCC61D9}"/>
          </ac:spMkLst>
        </pc:spChg>
        <pc:spChg chg="add mod">
          <ac:chgData name="Judson Santiago" userId="ebb108da2f256286" providerId="LiveId" clId="{A1C47ADA-1A77-4BE3-B324-7363819F1931}" dt="2020-09-08T05:32:51.356" v="7475" actId="164"/>
          <ac:spMkLst>
            <pc:docMk/>
            <pc:sldMk cId="2096815850" sldId="461"/>
            <ac:spMk id="40" creationId="{7D080C19-EEAB-4242-81B8-F6C20E119143}"/>
          </ac:spMkLst>
        </pc:spChg>
        <pc:spChg chg="del mod topLvl">
          <ac:chgData name="Judson Santiago" userId="ebb108da2f256286" providerId="LiveId" clId="{A1C47ADA-1A77-4BE3-B324-7363819F1931}" dt="2020-09-08T05:30:44.694" v="7459" actId="478"/>
          <ac:spMkLst>
            <pc:docMk/>
            <pc:sldMk cId="2096815850" sldId="461"/>
            <ac:spMk id="42" creationId="{5568AB22-D9D2-46A6-943D-04A8AB071A78}"/>
          </ac:spMkLst>
        </pc:spChg>
        <pc:spChg chg="del mod topLvl">
          <ac:chgData name="Judson Santiago" userId="ebb108da2f256286" providerId="LiveId" clId="{A1C47ADA-1A77-4BE3-B324-7363819F1931}" dt="2020-09-08T05:30:46.581" v="7460" actId="478"/>
          <ac:spMkLst>
            <pc:docMk/>
            <pc:sldMk cId="2096815850" sldId="461"/>
            <ac:spMk id="44" creationId="{5EC85C33-4633-45F2-947C-43D59A25F1F7}"/>
          </ac:spMkLst>
        </pc:spChg>
        <pc:spChg chg="add mod">
          <ac:chgData name="Judson Santiago" userId="ebb108da2f256286" providerId="LiveId" clId="{A1C47ADA-1A77-4BE3-B324-7363819F1931}" dt="2020-09-08T05:34:29.314" v="7535" actId="1076"/>
          <ac:spMkLst>
            <pc:docMk/>
            <pc:sldMk cId="2096815850" sldId="461"/>
            <ac:spMk id="49" creationId="{957C72EA-B6EB-4AA0-A39F-07F7D3BB55A2}"/>
          </ac:spMkLst>
        </pc:spChg>
        <pc:grpChg chg="add del mod">
          <ac:chgData name="Judson Santiago" userId="ebb108da2f256286" providerId="LiveId" clId="{A1C47ADA-1A77-4BE3-B324-7363819F1931}" dt="2020-09-08T05:27:43.141" v="7440" actId="165"/>
          <ac:grpSpMkLst>
            <pc:docMk/>
            <pc:sldMk cId="2096815850" sldId="461"/>
            <ac:grpSpMk id="4" creationId="{2B95F949-76F0-4C12-BCDF-CFF46C4E9834}"/>
          </ac:grpSpMkLst>
        </pc:grpChg>
        <pc:grpChg chg="mod topLvl">
          <ac:chgData name="Judson Santiago" userId="ebb108da2f256286" providerId="LiveId" clId="{A1C47ADA-1A77-4BE3-B324-7363819F1931}" dt="2020-09-08T05:32:51.356" v="7475" actId="164"/>
          <ac:grpSpMkLst>
            <pc:docMk/>
            <pc:sldMk cId="2096815850" sldId="461"/>
            <ac:grpSpMk id="5" creationId="{EF07BAD9-3CC0-4E90-97C0-2463261E3248}"/>
          </ac:grpSpMkLst>
        </pc:grpChg>
        <pc:grpChg chg="del mod topLvl">
          <ac:chgData name="Judson Santiago" userId="ebb108da2f256286" providerId="LiveId" clId="{A1C47ADA-1A77-4BE3-B324-7363819F1931}" dt="2020-09-08T05:30:10.275" v="7452" actId="165"/>
          <ac:grpSpMkLst>
            <pc:docMk/>
            <pc:sldMk cId="2096815850" sldId="461"/>
            <ac:grpSpMk id="12" creationId="{61346162-63CD-4CCF-ADC5-031296D40ACD}"/>
          </ac:grpSpMkLst>
        </pc:grpChg>
        <pc:grpChg chg="mod">
          <ac:chgData name="Judson Santiago" userId="ebb108da2f256286" providerId="LiveId" clId="{A1C47ADA-1A77-4BE3-B324-7363819F1931}" dt="2020-09-08T05:27:43.141" v="7440" actId="165"/>
          <ac:grpSpMkLst>
            <pc:docMk/>
            <pc:sldMk cId="2096815850" sldId="461"/>
            <ac:grpSpMk id="33" creationId="{E3595884-6357-432C-9B10-367BA929EACE}"/>
          </ac:grpSpMkLst>
        </pc:grpChg>
        <pc:grpChg chg="add del mod">
          <ac:chgData name="Judson Santiago" userId="ebb108da2f256286" providerId="LiveId" clId="{A1C47ADA-1A77-4BE3-B324-7363819F1931}" dt="2020-09-08T05:30:42.314" v="7458" actId="165"/>
          <ac:grpSpMkLst>
            <pc:docMk/>
            <pc:sldMk cId="2096815850" sldId="461"/>
            <ac:grpSpMk id="41" creationId="{70125D14-AB64-461B-AAA9-70B890791458}"/>
          </ac:grpSpMkLst>
        </pc:grpChg>
        <pc:grpChg chg="add mod">
          <ac:chgData name="Judson Santiago" userId="ebb108da2f256286" providerId="LiveId" clId="{A1C47ADA-1A77-4BE3-B324-7363819F1931}" dt="2020-09-08T05:32:58.767" v="7476" actId="1076"/>
          <ac:grpSpMkLst>
            <pc:docMk/>
            <pc:sldMk cId="2096815850" sldId="461"/>
            <ac:grpSpMk id="47" creationId="{32F0F348-4A72-45E2-9DFC-C39F30076219}"/>
          </ac:grpSpMkLst>
        </pc:grpChg>
        <pc:picChg chg="mod topLvl">
          <ac:chgData name="Judson Santiago" userId="ebb108da2f256286" providerId="LiveId" clId="{A1C47ADA-1A77-4BE3-B324-7363819F1931}" dt="2020-09-08T05:32:51.356" v="7475" actId="164"/>
          <ac:picMkLst>
            <pc:docMk/>
            <pc:sldMk cId="2096815850" sldId="461"/>
            <ac:picMk id="43" creationId="{22DBF893-DE42-4279-8739-993F934B7C5C}"/>
          </ac:picMkLst>
        </pc:picChg>
        <pc:cxnChg chg="mod topLvl">
          <ac:chgData name="Judson Santiago" userId="ebb108da2f256286" providerId="LiveId" clId="{A1C47ADA-1A77-4BE3-B324-7363819F1931}" dt="2020-09-08T05:33:04.287" v="7477" actId="14100"/>
          <ac:cxnSpMkLst>
            <pc:docMk/>
            <pc:sldMk cId="2096815850" sldId="461"/>
            <ac:cxnSpMk id="8" creationId="{84D07FF3-3D5C-46E5-A694-9552CB2D1ACC}"/>
          </ac:cxnSpMkLst>
        </pc:cxnChg>
        <pc:cxnChg chg="mod topLvl">
          <ac:chgData name="Judson Santiago" userId="ebb108da2f256286" providerId="LiveId" clId="{A1C47ADA-1A77-4BE3-B324-7363819F1931}" dt="2020-09-08T05:32:51.356" v="7475" actId="164"/>
          <ac:cxnSpMkLst>
            <pc:docMk/>
            <pc:sldMk cId="2096815850" sldId="461"/>
            <ac:cxnSpMk id="9" creationId="{1E5222FA-9314-4B75-915B-AEC41A5A6121}"/>
          </ac:cxnSpMkLst>
        </pc:cxnChg>
        <pc:cxnChg chg="del mod topLvl">
          <ac:chgData name="Judson Santiago" userId="ebb108da2f256286" providerId="LiveId" clId="{A1C47ADA-1A77-4BE3-B324-7363819F1931}" dt="2020-09-08T05:30:20.222" v="7455" actId="478"/>
          <ac:cxnSpMkLst>
            <pc:docMk/>
            <pc:sldMk cId="2096815850" sldId="461"/>
            <ac:cxnSpMk id="14" creationId="{5EBCEFDA-E71A-4FAF-9E6A-1BA7A279283F}"/>
          </ac:cxnSpMkLst>
        </pc:cxnChg>
        <pc:cxnChg chg="del mod topLvl">
          <ac:chgData name="Judson Santiago" userId="ebb108da2f256286" providerId="LiveId" clId="{A1C47ADA-1A77-4BE3-B324-7363819F1931}" dt="2020-09-08T05:30:20.222" v="7455" actId="478"/>
          <ac:cxnSpMkLst>
            <pc:docMk/>
            <pc:sldMk cId="2096815850" sldId="461"/>
            <ac:cxnSpMk id="15" creationId="{EC8C93E4-A269-46A5-8407-7A1171333FA2}"/>
          </ac:cxnSpMkLst>
        </pc:cxnChg>
        <pc:cxnChg chg="del mod topLvl">
          <ac:chgData name="Judson Santiago" userId="ebb108da2f256286" providerId="LiveId" clId="{A1C47ADA-1A77-4BE3-B324-7363819F1931}" dt="2020-09-08T05:30:14.469" v="7453" actId="478"/>
          <ac:cxnSpMkLst>
            <pc:docMk/>
            <pc:sldMk cId="2096815850" sldId="461"/>
            <ac:cxnSpMk id="16" creationId="{7C3CFD3D-9A10-4A5F-B90C-C037EFFAEECB}"/>
          </ac:cxnSpMkLst>
        </pc:cxnChg>
        <pc:cxnChg chg="del mod topLvl">
          <ac:chgData name="Judson Santiago" userId="ebb108da2f256286" providerId="LiveId" clId="{A1C47ADA-1A77-4BE3-B324-7363819F1931}" dt="2020-09-08T05:30:14.469" v="7453" actId="478"/>
          <ac:cxnSpMkLst>
            <pc:docMk/>
            <pc:sldMk cId="2096815850" sldId="461"/>
            <ac:cxnSpMk id="17" creationId="{4E31FBBF-23E4-49EC-AB60-DA2318C7CD15}"/>
          </ac:cxnSpMkLst>
        </pc:cxnChg>
        <pc:cxnChg chg="del mod topLvl">
          <ac:chgData name="Judson Santiago" userId="ebb108da2f256286" providerId="LiveId" clId="{A1C47ADA-1A77-4BE3-B324-7363819F1931}" dt="2020-09-08T05:30:17.565" v="7454" actId="478"/>
          <ac:cxnSpMkLst>
            <pc:docMk/>
            <pc:sldMk cId="2096815850" sldId="461"/>
            <ac:cxnSpMk id="18" creationId="{FF2B8186-00C0-4855-87E7-9869711DFECB}"/>
          </ac:cxnSpMkLst>
        </pc:cxnChg>
        <pc:cxnChg chg="del mod topLvl">
          <ac:chgData name="Judson Santiago" userId="ebb108da2f256286" providerId="LiveId" clId="{A1C47ADA-1A77-4BE3-B324-7363819F1931}" dt="2020-09-08T05:30:17.565" v="7454" actId="478"/>
          <ac:cxnSpMkLst>
            <pc:docMk/>
            <pc:sldMk cId="2096815850" sldId="461"/>
            <ac:cxnSpMk id="19" creationId="{0DA5A7FF-3CF9-479A-B876-2F7F9154C333}"/>
          </ac:cxnSpMkLst>
        </pc:cxnChg>
        <pc:cxnChg chg="mod">
          <ac:chgData name="Judson Santiago" userId="ebb108da2f256286" providerId="LiveId" clId="{A1C47ADA-1A77-4BE3-B324-7363819F1931}" dt="2020-09-08T05:27:43.141" v="7440" actId="165"/>
          <ac:cxnSpMkLst>
            <pc:docMk/>
            <pc:sldMk cId="2096815850" sldId="461"/>
            <ac:cxnSpMk id="25" creationId="{F16E86F3-BD98-4FDD-9938-270DDE3F9B12}"/>
          </ac:cxnSpMkLst>
        </pc:cxnChg>
        <pc:cxnChg chg="mod">
          <ac:chgData name="Judson Santiago" userId="ebb108da2f256286" providerId="LiveId" clId="{A1C47ADA-1A77-4BE3-B324-7363819F1931}" dt="2020-09-08T05:27:43.141" v="7440" actId="165"/>
          <ac:cxnSpMkLst>
            <pc:docMk/>
            <pc:sldMk cId="2096815850" sldId="461"/>
            <ac:cxnSpMk id="26" creationId="{46838734-FCC8-49C6-97A5-888335BBE988}"/>
          </ac:cxnSpMkLst>
        </pc:cxnChg>
        <pc:cxnChg chg="mod">
          <ac:chgData name="Judson Santiago" userId="ebb108da2f256286" providerId="LiveId" clId="{A1C47ADA-1A77-4BE3-B324-7363819F1931}" dt="2020-09-08T05:27:43.141" v="7440" actId="165"/>
          <ac:cxnSpMkLst>
            <pc:docMk/>
            <pc:sldMk cId="2096815850" sldId="461"/>
            <ac:cxnSpMk id="27" creationId="{92E68F64-AEAB-46C9-9AA4-A64083E6AEBA}"/>
          </ac:cxnSpMkLst>
        </pc:cxnChg>
        <pc:cxnChg chg="mod">
          <ac:chgData name="Judson Santiago" userId="ebb108da2f256286" providerId="LiveId" clId="{A1C47ADA-1A77-4BE3-B324-7363819F1931}" dt="2020-09-08T05:27:43.141" v="7440" actId="165"/>
          <ac:cxnSpMkLst>
            <pc:docMk/>
            <pc:sldMk cId="2096815850" sldId="461"/>
            <ac:cxnSpMk id="28" creationId="{93BA8377-829B-4C5A-A81B-C9B54F73A209}"/>
          </ac:cxnSpMkLst>
        </pc:cxnChg>
        <pc:cxnChg chg="mod">
          <ac:chgData name="Judson Santiago" userId="ebb108da2f256286" providerId="LiveId" clId="{A1C47ADA-1A77-4BE3-B324-7363819F1931}" dt="2020-09-08T05:27:43.141" v="7440" actId="165"/>
          <ac:cxnSpMkLst>
            <pc:docMk/>
            <pc:sldMk cId="2096815850" sldId="461"/>
            <ac:cxnSpMk id="29" creationId="{18D1946F-E69F-4DC4-B677-CBA8E2D883CC}"/>
          </ac:cxnSpMkLst>
        </pc:cxnChg>
        <pc:cxnChg chg="mod">
          <ac:chgData name="Judson Santiago" userId="ebb108da2f256286" providerId="LiveId" clId="{A1C47ADA-1A77-4BE3-B324-7363819F1931}" dt="2020-09-08T05:27:43.141" v="7440" actId="165"/>
          <ac:cxnSpMkLst>
            <pc:docMk/>
            <pc:sldMk cId="2096815850" sldId="461"/>
            <ac:cxnSpMk id="30" creationId="{625DC855-D6F1-45FC-A583-5C2858A710E9}"/>
          </ac:cxnSpMkLst>
        </pc:cxnChg>
        <pc:cxnChg chg="mod">
          <ac:chgData name="Judson Santiago" userId="ebb108da2f256286" providerId="LiveId" clId="{A1C47ADA-1A77-4BE3-B324-7363819F1931}" dt="2020-09-08T05:27:43.141" v="7440" actId="165"/>
          <ac:cxnSpMkLst>
            <pc:docMk/>
            <pc:sldMk cId="2096815850" sldId="461"/>
            <ac:cxnSpMk id="31" creationId="{14854142-F5AE-4AE3-AE95-6F7B934A6365}"/>
          </ac:cxnSpMkLst>
        </pc:cxnChg>
        <pc:cxnChg chg="mod">
          <ac:chgData name="Judson Santiago" userId="ebb108da2f256286" providerId="LiveId" clId="{A1C47ADA-1A77-4BE3-B324-7363819F1931}" dt="2020-09-08T05:27:43.141" v="7440" actId="165"/>
          <ac:cxnSpMkLst>
            <pc:docMk/>
            <pc:sldMk cId="2096815850" sldId="461"/>
            <ac:cxnSpMk id="32" creationId="{AFA0E182-DD1F-442A-9C4D-9F643CCF0E15}"/>
          </ac:cxnSpMkLst>
        </pc:cxnChg>
        <pc:cxnChg chg="add mod ord">
          <ac:chgData name="Judson Santiago" userId="ebb108da2f256286" providerId="LiveId" clId="{A1C47ADA-1A77-4BE3-B324-7363819F1931}" dt="2020-09-08T05:32:51.356" v="7475" actId="164"/>
          <ac:cxnSpMkLst>
            <pc:docMk/>
            <pc:sldMk cId="2096815850" sldId="461"/>
            <ac:cxnSpMk id="45" creationId="{B67443D5-02F7-48BE-B6F3-4CB53EB82D88}"/>
          </ac:cxnSpMkLst>
        </pc:cxn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102176107" sldId="462"/>
        </pc:sldMkLst>
      </pc:sldChg>
      <pc:sldChg chg="addSp delSp modSp new mod modNotesTx">
        <pc:chgData name="Judson Santiago" userId="ebb108da2f256286" providerId="LiveId" clId="{A1C47ADA-1A77-4BE3-B324-7363819F1931}" dt="2020-09-08T06:27:56.702" v="8190" actId="164"/>
        <pc:sldMkLst>
          <pc:docMk/>
          <pc:sldMk cId="1257904419" sldId="462"/>
        </pc:sldMkLst>
        <pc:spChg chg="mod">
          <ac:chgData name="Judson Santiago" userId="ebb108da2f256286" providerId="LiveId" clId="{A1C47ADA-1A77-4BE3-B324-7363819F1931}" dt="2020-09-08T05:42:37.387" v="7615"/>
          <ac:spMkLst>
            <pc:docMk/>
            <pc:sldMk cId="1257904419" sldId="462"/>
            <ac:spMk id="2" creationId="{C1DCD94A-FBAF-4E2E-B6BE-1AC6BCE78BF0}"/>
          </ac:spMkLst>
        </pc:spChg>
        <pc:spChg chg="mod ord">
          <ac:chgData name="Judson Santiago" userId="ebb108da2f256286" providerId="LiveId" clId="{A1C47ADA-1A77-4BE3-B324-7363819F1931}" dt="2020-09-08T06:27:52.733" v="8189" actId="1076"/>
          <ac:spMkLst>
            <pc:docMk/>
            <pc:sldMk cId="1257904419" sldId="462"/>
            <ac:spMk id="3" creationId="{C4F981DC-8CA8-4E26-94D7-0F7693AC560D}"/>
          </ac:spMkLst>
        </pc:spChg>
        <pc:spChg chg="add del mod">
          <ac:chgData name="Judson Santiago" userId="ebb108da2f256286" providerId="LiveId" clId="{A1C47ADA-1A77-4BE3-B324-7363819F1931}" dt="2020-09-08T05:48:04.436" v="7662" actId="478"/>
          <ac:spMkLst>
            <pc:docMk/>
            <pc:sldMk cId="1257904419" sldId="462"/>
            <ac:spMk id="4" creationId="{525A2138-C242-41C9-9691-41CA62F2702D}"/>
          </ac:spMkLst>
        </pc:spChg>
        <pc:spChg chg="add del">
          <ac:chgData name="Judson Santiago" userId="ebb108da2f256286" providerId="LiveId" clId="{A1C47ADA-1A77-4BE3-B324-7363819F1931}" dt="2020-09-08T05:45:32.518" v="7656" actId="478"/>
          <ac:spMkLst>
            <pc:docMk/>
            <pc:sldMk cId="1257904419" sldId="462"/>
            <ac:spMk id="8" creationId="{C694F1F8-8AE5-46D0-8722-590489F69856}"/>
          </ac:spMkLst>
        </pc:spChg>
        <pc:spChg chg="add del mod">
          <ac:chgData name="Judson Santiago" userId="ebb108da2f256286" providerId="LiveId" clId="{A1C47ADA-1A77-4BE3-B324-7363819F1931}" dt="2020-09-08T05:48:04.436" v="7662" actId="478"/>
          <ac:spMkLst>
            <pc:docMk/>
            <pc:sldMk cId="1257904419" sldId="462"/>
            <ac:spMk id="9" creationId="{1C135026-DEB9-43D7-AB64-74AB7DF4A42D}"/>
          </ac:spMkLst>
        </pc:spChg>
        <pc:spChg chg="add mod">
          <ac:chgData name="Judson Santiago" userId="ebb108da2f256286" providerId="LiveId" clId="{A1C47ADA-1A77-4BE3-B324-7363819F1931}" dt="2020-09-08T06:13:40.350" v="7977" actId="2711"/>
          <ac:spMkLst>
            <pc:docMk/>
            <pc:sldMk cId="1257904419" sldId="462"/>
            <ac:spMk id="10" creationId="{9AD8A4C4-AB93-480E-9BFC-045ABD23692A}"/>
          </ac:spMkLst>
        </pc:spChg>
        <pc:spChg chg="add mod">
          <ac:chgData name="Judson Santiago" userId="ebb108da2f256286" providerId="LiveId" clId="{A1C47ADA-1A77-4BE3-B324-7363819F1931}" dt="2020-09-08T06:27:56.702" v="8190" actId="164"/>
          <ac:spMkLst>
            <pc:docMk/>
            <pc:sldMk cId="1257904419" sldId="462"/>
            <ac:spMk id="16" creationId="{711D5EB9-346C-4CF6-8207-52DB1B73F64C}"/>
          </ac:spMkLst>
        </pc:spChg>
        <pc:spChg chg="add mod">
          <ac:chgData name="Judson Santiago" userId="ebb108da2f256286" providerId="LiveId" clId="{A1C47ADA-1A77-4BE3-B324-7363819F1931}" dt="2020-09-08T06:27:56.702" v="8190" actId="164"/>
          <ac:spMkLst>
            <pc:docMk/>
            <pc:sldMk cId="1257904419" sldId="462"/>
            <ac:spMk id="17" creationId="{7ACCBEA1-B81A-4594-94BB-E7677C7E1267}"/>
          </ac:spMkLst>
        </pc:spChg>
        <pc:spChg chg="add mod">
          <ac:chgData name="Judson Santiago" userId="ebb108da2f256286" providerId="LiveId" clId="{A1C47ADA-1A77-4BE3-B324-7363819F1931}" dt="2020-09-08T06:27:56.702" v="8190" actId="164"/>
          <ac:spMkLst>
            <pc:docMk/>
            <pc:sldMk cId="1257904419" sldId="462"/>
            <ac:spMk id="19" creationId="{4C33F449-F564-47FF-B8D8-248FE9818F06}"/>
          </ac:spMkLst>
        </pc:spChg>
        <pc:spChg chg="add mod">
          <ac:chgData name="Judson Santiago" userId="ebb108da2f256286" providerId="LiveId" clId="{A1C47ADA-1A77-4BE3-B324-7363819F1931}" dt="2020-09-08T06:00:54.525" v="7837" actId="2711"/>
          <ac:spMkLst>
            <pc:docMk/>
            <pc:sldMk cId="1257904419" sldId="462"/>
            <ac:spMk id="20" creationId="{0F3778AC-5D8E-47D4-91E7-333211A4A06C}"/>
          </ac:spMkLst>
        </pc:spChg>
        <pc:spChg chg="add mod">
          <ac:chgData name="Judson Santiago" userId="ebb108da2f256286" providerId="LiveId" clId="{A1C47ADA-1A77-4BE3-B324-7363819F1931}" dt="2020-09-08T06:27:56.702" v="8190" actId="164"/>
          <ac:spMkLst>
            <pc:docMk/>
            <pc:sldMk cId="1257904419" sldId="462"/>
            <ac:spMk id="24" creationId="{C8E16525-8AF7-4240-8B82-E14101D3F0DF}"/>
          </ac:spMkLst>
        </pc:spChg>
        <pc:spChg chg="mod">
          <ac:chgData name="Judson Santiago" userId="ebb108da2f256286" providerId="LiveId" clId="{A1C47ADA-1A77-4BE3-B324-7363819F1931}" dt="2020-09-08T06:01:22.087" v="7851" actId="20577"/>
          <ac:spMkLst>
            <pc:docMk/>
            <pc:sldMk cId="1257904419" sldId="462"/>
            <ac:spMk id="26" creationId="{195CEA8D-909E-48C2-BB39-B77E8B8E797B}"/>
          </ac:spMkLst>
        </pc:spChg>
        <pc:spChg chg="add mod">
          <ac:chgData name="Judson Santiago" userId="ebb108da2f256286" providerId="LiveId" clId="{A1C47ADA-1A77-4BE3-B324-7363819F1931}" dt="2020-09-08T05:57:29.021" v="7801" actId="164"/>
          <ac:spMkLst>
            <pc:docMk/>
            <pc:sldMk cId="1257904419" sldId="462"/>
            <ac:spMk id="29" creationId="{5FF3900E-644E-4F45-AFD4-0313879B1033}"/>
          </ac:spMkLst>
        </pc:spChg>
        <pc:spChg chg="add mod">
          <ac:chgData name="Judson Santiago" userId="ebb108da2f256286" providerId="LiveId" clId="{A1C47ADA-1A77-4BE3-B324-7363819F1931}" dt="2020-09-08T05:57:29.021" v="7801" actId="164"/>
          <ac:spMkLst>
            <pc:docMk/>
            <pc:sldMk cId="1257904419" sldId="462"/>
            <ac:spMk id="31" creationId="{9CF4A275-5D0B-4A25-8F9C-A9F26E942513}"/>
          </ac:spMkLst>
        </pc:spChg>
        <pc:spChg chg="add mod">
          <ac:chgData name="Judson Santiago" userId="ebb108da2f256286" providerId="LiveId" clId="{A1C47ADA-1A77-4BE3-B324-7363819F1931}" dt="2020-09-08T06:27:50.588" v="8187" actId="164"/>
          <ac:spMkLst>
            <pc:docMk/>
            <pc:sldMk cId="1257904419" sldId="462"/>
            <ac:spMk id="39" creationId="{DE60CCE6-1AAE-4862-ABEF-5F3BC289E77A}"/>
          </ac:spMkLst>
        </pc:spChg>
        <pc:spChg chg="add mod">
          <ac:chgData name="Judson Santiago" userId="ebb108da2f256286" providerId="LiveId" clId="{A1C47ADA-1A77-4BE3-B324-7363819F1931}" dt="2020-09-08T06:14:01.496" v="7981" actId="164"/>
          <ac:spMkLst>
            <pc:docMk/>
            <pc:sldMk cId="1257904419" sldId="462"/>
            <ac:spMk id="40" creationId="{76A77146-3BAF-478F-BE02-04A9309DDC34}"/>
          </ac:spMkLst>
        </pc:spChg>
        <pc:spChg chg="add mod">
          <ac:chgData name="Judson Santiago" userId="ebb108da2f256286" providerId="LiveId" clId="{A1C47ADA-1A77-4BE3-B324-7363819F1931}" dt="2020-09-08T06:27:50.588" v="8187" actId="164"/>
          <ac:spMkLst>
            <pc:docMk/>
            <pc:sldMk cId="1257904419" sldId="462"/>
            <ac:spMk id="42" creationId="{29182627-2355-4B8F-83D9-1A44B5BC1D9E}"/>
          </ac:spMkLst>
        </pc:spChg>
        <pc:spChg chg="mod">
          <ac:chgData name="Judson Santiago" userId="ebb108da2f256286" providerId="LiveId" clId="{A1C47ADA-1A77-4BE3-B324-7363819F1931}" dt="2020-09-08T06:13:35.841" v="7976" actId="2711"/>
          <ac:spMkLst>
            <pc:docMk/>
            <pc:sldMk cId="1257904419" sldId="462"/>
            <ac:spMk id="45" creationId="{B21B927E-9A20-4E68-9C0A-6A35FCF6E5D8}"/>
          </ac:spMkLst>
        </pc:spChg>
        <pc:spChg chg="mod">
          <ac:chgData name="Judson Santiago" userId="ebb108da2f256286" providerId="LiveId" clId="{A1C47ADA-1A77-4BE3-B324-7363819F1931}" dt="2020-09-08T06:07:23.026" v="7902"/>
          <ac:spMkLst>
            <pc:docMk/>
            <pc:sldMk cId="1257904419" sldId="462"/>
            <ac:spMk id="49" creationId="{BB6782C2-7B86-4224-86BA-CA0C2A00822A}"/>
          </ac:spMkLst>
        </pc:spChg>
        <pc:spChg chg="mod">
          <ac:chgData name="Judson Santiago" userId="ebb108da2f256286" providerId="LiveId" clId="{A1C47ADA-1A77-4BE3-B324-7363819F1931}" dt="2020-09-08T06:10:05.257" v="7934"/>
          <ac:spMkLst>
            <pc:docMk/>
            <pc:sldMk cId="1257904419" sldId="462"/>
            <ac:spMk id="52" creationId="{D9F3B141-DEDC-4DB5-BFA6-2540D0B886A8}"/>
          </ac:spMkLst>
        </pc:spChg>
        <pc:spChg chg="mod">
          <ac:chgData name="Judson Santiago" userId="ebb108da2f256286" providerId="LiveId" clId="{A1C47ADA-1A77-4BE3-B324-7363819F1931}" dt="2020-09-08T06:10:05.257" v="7934"/>
          <ac:spMkLst>
            <pc:docMk/>
            <pc:sldMk cId="1257904419" sldId="462"/>
            <ac:spMk id="53" creationId="{6553CF6D-9791-4DBC-9872-79C0501FE613}"/>
          </ac:spMkLst>
        </pc:spChg>
        <pc:spChg chg="add del mod">
          <ac:chgData name="Judson Santiago" userId="ebb108da2f256286" providerId="LiveId" clId="{A1C47ADA-1A77-4BE3-B324-7363819F1931}" dt="2020-09-08T06:11:29.660" v="7942" actId="478"/>
          <ac:spMkLst>
            <pc:docMk/>
            <pc:sldMk cId="1257904419" sldId="462"/>
            <ac:spMk id="55" creationId="{C701EF56-5C66-4944-91BD-03C13BC7097F}"/>
          </ac:spMkLst>
        </pc:spChg>
        <pc:spChg chg="add mod">
          <ac:chgData name="Judson Santiago" userId="ebb108da2f256286" providerId="LiveId" clId="{A1C47ADA-1A77-4BE3-B324-7363819F1931}" dt="2020-09-08T06:27:45.592" v="8186" actId="164"/>
          <ac:spMkLst>
            <pc:docMk/>
            <pc:sldMk cId="1257904419" sldId="462"/>
            <ac:spMk id="56" creationId="{30D7C7C2-C0D8-4561-B337-95B790BD9D0A}"/>
          </ac:spMkLst>
        </pc:spChg>
        <pc:spChg chg="del mod topLvl">
          <ac:chgData name="Judson Santiago" userId="ebb108da2f256286" providerId="LiveId" clId="{A1C47ADA-1A77-4BE3-B324-7363819F1931}" dt="2020-09-08T06:11:34.517" v="7944" actId="478"/>
          <ac:spMkLst>
            <pc:docMk/>
            <pc:sldMk cId="1257904419" sldId="462"/>
            <ac:spMk id="59" creationId="{9044DCCF-C2EF-4192-B682-D51E7120845C}"/>
          </ac:spMkLst>
        </pc:spChg>
        <pc:spChg chg="add mod">
          <ac:chgData name="Judson Santiago" userId="ebb108da2f256286" providerId="LiveId" clId="{A1C47ADA-1A77-4BE3-B324-7363819F1931}" dt="2020-09-08T06:27:45.592" v="8186" actId="164"/>
          <ac:spMkLst>
            <pc:docMk/>
            <pc:sldMk cId="1257904419" sldId="462"/>
            <ac:spMk id="62" creationId="{184E2F03-5DD6-4B7A-8F95-3C297C318980}"/>
          </ac:spMkLst>
        </pc:spChg>
        <pc:spChg chg="add mod ord">
          <ac:chgData name="Judson Santiago" userId="ebb108da2f256286" providerId="LiveId" clId="{A1C47ADA-1A77-4BE3-B324-7363819F1931}" dt="2020-09-08T06:19:57.209" v="8116" actId="164"/>
          <ac:spMkLst>
            <pc:docMk/>
            <pc:sldMk cId="1257904419" sldId="462"/>
            <ac:spMk id="63" creationId="{E8255428-A4F6-42F5-BE33-C820DD937E88}"/>
          </ac:spMkLst>
        </pc:spChg>
        <pc:spChg chg="add mod">
          <ac:chgData name="Judson Santiago" userId="ebb108da2f256286" providerId="LiveId" clId="{A1C47ADA-1A77-4BE3-B324-7363819F1931}" dt="2020-09-08T06:19:57.209" v="8116" actId="164"/>
          <ac:spMkLst>
            <pc:docMk/>
            <pc:sldMk cId="1257904419" sldId="462"/>
            <ac:spMk id="64" creationId="{13E56C5C-0CF9-4444-B308-62322D3F4EE8}"/>
          </ac:spMkLst>
        </pc:spChg>
        <pc:spChg chg="mod">
          <ac:chgData name="Judson Santiago" userId="ebb108da2f256286" providerId="LiveId" clId="{A1C47ADA-1A77-4BE3-B324-7363819F1931}" dt="2020-09-08T06:13:46.547" v="7978" actId="2711"/>
          <ac:spMkLst>
            <pc:docMk/>
            <pc:sldMk cId="1257904419" sldId="462"/>
            <ac:spMk id="66" creationId="{C8C30E45-4417-4AD3-AB21-DBE9BAD22861}"/>
          </ac:spMkLst>
        </pc:spChg>
        <pc:grpChg chg="add mod">
          <ac:chgData name="Judson Santiago" userId="ebb108da2f256286" providerId="LiveId" clId="{A1C47ADA-1A77-4BE3-B324-7363819F1931}" dt="2020-09-08T06:27:56.702" v="8190" actId="164"/>
          <ac:grpSpMkLst>
            <pc:docMk/>
            <pc:sldMk cId="1257904419" sldId="462"/>
            <ac:grpSpMk id="14" creationId="{8F8C4D19-B0B7-475C-81F7-977989384844}"/>
          </ac:grpSpMkLst>
        </pc:grpChg>
        <pc:grpChg chg="add mod">
          <ac:chgData name="Judson Santiago" userId="ebb108da2f256286" providerId="LiveId" clId="{A1C47ADA-1A77-4BE3-B324-7363819F1931}" dt="2020-09-08T06:22:01.546" v="8119" actId="164"/>
          <ac:grpSpMkLst>
            <pc:docMk/>
            <pc:sldMk cId="1257904419" sldId="462"/>
            <ac:grpSpMk id="22" creationId="{CB5C2664-15B1-444F-89F5-74BC55FA97CD}"/>
          </ac:grpSpMkLst>
        </pc:grpChg>
        <pc:grpChg chg="add mod">
          <ac:chgData name="Judson Santiago" userId="ebb108da2f256286" providerId="LiveId" clId="{A1C47ADA-1A77-4BE3-B324-7363819F1931}" dt="2020-09-08T06:22:01.546" v="8119" actId="164"/>
          <ac:grpSpMkLst>
            <pc:docMk/>
            <pc:sldMk cId="1257904419" sldId="462"/>
            <ac:grpSpMk id="25" creationId="{B9759578-5F83-4E64-8307-D87C3FE73946}"/>
          </ac:grpSpMkLst>
        </pc:grpChg>
        <pc:grpChg chg="add mod">
          <ac:chgData name="Judson Santiago" userId="ebb108da2f256286" providerId="LiveId" clId="{A1C47ADA-1A77-4BE3-B324-7363819F1931}" dt="2020-09-08T06:27:50.588" v="8187" actId="164"/>
          <ac:grpSpMkLst>
            <pc:docMk/>
            <pc:sldMk cId="1257904419" sldId="462"/>
            <ac:grpSpMk id="38" creationId="{EA71F6E5-5EA7-422F-BC5A-F3E540B2D580}"/>
          </ac:grpSpMkLst>
        </pc:grpChg>
        <pc:grpChg chg="add mod">
          <ac:chgData name="Judson Santiago" userId="ebb108da2f256286" providerId="LiveId" clId="{A1C47ADA-1A77-4BE3-B324-7363819F1931}" dt="2020-09-08T06:27:50.588" v="8187" actId="164"/>
          <ac:grpSpMkLst>
            <pc:docMk/>
            <pc:sldMk cId="1257904419" sldId="462"/>
            <ac:grpSpMk id="44" creationId="{105F5E5C-4E31-4C9E-8DD4-84FF03BFA4DB}"/>
          </ac:grpSpMkLst>
        </pc:grpChg>
        <pc:grpChg chg="add del mod">
          <ac:chgData name="Judson Santiago" userId="ebb108da2f256286" providerId="LiveId" clId="{A1C47ADA-1A77-4BE3-B324-7363819F1931}" dt="2020-09-08T06:07:24.647" v="7903"/>
          <ac:grpSpMkLst>
            <pc:docMk/>
            <pc:sldMk cId="1257904419" sldId="462"/>
            <ac:grpSpMk id="48" creationId="{B434CE29-BC83-4D18-9D40-B62005E39F34}"/>
          </ac:grpSpMkLst>
        </pc:grpChg>
        <pc:grpChg chg="add mod">
          <ac:chgData name="Judson Santiago" userId="ebb108da2f256286" providerId="LiveId" clId="{A1C47ADA-1A77-4BE3-B324-7363819F1931}" dt="2020-09-08T06:27:45.592" v="8186" actId="164"/>
          <ac:grpSpMkLst>
            <pc:docMk/>
            <pc:sldMk cId="1257904419" sldId="462"/>
            <ac:grpSpMk id="51" creationId="{662777CB-7F88-4A0E-83A9-7F4D02FA0AD7}"/>
          </ac:grpSpMkLst>
        </pc:grpChg>
        <pc:grpChg chg="add del mod">
          <ac:chgData name="Judson Santiago" userId="ebb108da2f256286" providerId="LiveId" clId="{A1C47ADA-1A77-4BE3-B324-7363819F1931}" dt="2020-09-08T06:11:34.517" v="7944" actId="478"/>
          <ac:grpSpMkLst>
            <pc:docMk/>
            <pc:sldMk cId="1257904419" sldId="462"/>
            <ac:grpSpMk id="58" creationId="{F656D72C-8BC0-4EAF-B3AE-4ACD5F10E3FC}"/>
          </ac:grpSpMkLst>
        </pc:grpChg>
        <pc:grpChg chg="add mod">
          <ac:chgData name="Judson Santiago" userId="ebb108da2f256286" providerId="LiveId" clId="{A1C47ADA-1A77-4BE3-B324-7363819F1931}" dt="2020-09-08T06:19:57.209" v="8116" actId="164"/>
          <ac:grpSpMkLst>
            <pc:docMk/>
            <pc:sldMk cId="1257904419" sldId="462"/>
            <ac:grpSpMk id="65" creationId="{848BA10F-3912-47B8-947B-F5788C165CE7}"/>
          </ac:grpSpMkLst>
        </pc:grpChg>
        <pc:grpChg chg="add mod">
          <ac:chgData name="Judson Santiago" userId="ebb108da2f256286" providerId="LiveId" clId="{A1C47ADA-1A77-4BE3-B324-7363819F1931}" dt="2020-09-08T06:22:12.166" v="8120" actId="555"/>
          <ac:grpSpMkLst>
            <pc:docMk/>
            <pc:sldMk cId="1257904419" sldId="462"/>
            <ac:grpSpMk id="69" creationId="{560E30F3-9A7A-49D5-BE5C-7ED8029FD952}"/>
          </ac:grpSpMkLst>
        </pc:grpChg>
        <pc:grpChg chg="add mod">
          <ac:chgData name="Judson Santiago" userId="ebb108da2f256286" providerId="LiveId" clId="{A1C47ADA-1A77-4BE3-B324-7363819F1931}" dt="2020-09-08T06:22:12.166" v="8120" actId="555"/>
          <ac:grpSpMkLst>
            <pc:docMk/>
            <pc:sldMk cId="1257904419" sldId="462"/>
            <ac:grpSpMk id="70" creationId="{0942F84D-FB4F-4310-AFDE-1E4C786A078C}"/>
          </ac:grpSpMkLst>
        </pc:grpChg>
        <pc:grpChg chg="add mod">
          <ac:chgData name="Judson Santiago" userId="ebb108da2f256286" providerId="LiveId" clId="{A1C47ADA-1A77-4BE3-B324-7363819F1931}" dt="2020-09-08T06:22:12.166" v="8120" actId="555"/>
          <ac:grpSpMkLst>
            <pc:docMk/>
            <pc:sldMk cId="1257904419" sldId="462"/>
            <ac:grpSpMk id="71" creationId="{C9E8EA8F-FB0E-41B9-AE27-39EE4DEC0D44}"/>
          </ac:grpSpMkLst>
        </pc:grpChg>
        <pc:grpChg chg="add mod">
          <ac:chgData name="Judson Santiago" userId="ebb108da2f256286" providerId="LiveId" clId="{A1C47ADA-1A77-4BE3-B324-7363819F1931}" dt="2020-09-08T06:27:45.592" v="8186" actId="164"/>
          <ac:grpSpMkLst>
            <pc:docMk/>
            <pc:sldMk cId="1257904419" sldId="462"/>
            <ac:grpSpMk id="73" creationId="{553DB8B3-3A29-4A19-A630-B9965546D438}"/>
          </ac:grpSpMkLst>
        </pc:grpChg>
        <pc:grpChg chg="add mod">
          <ac:chgData name="Judson Santiago" userId="ebb108da2f256286" providerId="LiveId" clId="{A1C47ADA-1A77-4BE3-B324-7363819F1931}" dt="2020-09-08T06:27:50.588" v="8187" actId="164"/>
          <ac:grpSpMkLst>
            <pc:docMk/>
            <pc:sldMk cId="1257904419" sldId="462"/>
            <ac:grpSpMk id="74" creationId="{C113152F-31A0-4FB2-9A4E-BD37DF5ABD8A}"/>
          </ac:grpSpMkLst>
        </pc:grpChg>
        <pc:grpChg chg="add mod">
          <ac:chgData name="Judson Santiago" userId="ebb108da2f256286" providerId="LiveId" clId="{A1C47ADA-1A77-4BE3-B324-7363819F1931}" dt="2020-09-08T06:27:56.702" v="8190" actId="164"/>
          <ac:grpSpMkLst>
            <pc:docMk/>
            <pc:sldMk cId="1257904419" sldId="462"/>
            <ac:grpSpMk id="75" creationId="{590B3B41-2496-4D00-BE7B-F3F6DA0BA8C9}"/>
          </ac:grpSpMkLst>
        </pc:grpChg>
        <pc:cxnChg chg="add mod">
          <ac:chgData name="Judson Santiago" userId="ebb108da2f256286" providerId="LiveId" clId="{A1C47ADA-1A77-4BE3-B324-7363819F1931}" dt="2020-09-08T06:27:56.702" v="8190" actId="164"/>
          <ac:cxnSpMkLst>
            <pc:docMk/>
            <pc:sldMk cId="1257904419" sldId="462"/>
            <ac:cxnSpMk id="5" creationId="{B9A57345-83B7-42BB-BBEE-55557B09F9B8}"/>
          </ac:cxnSpMkLst>
        </pc:cxnChg>
        <pc:cxnChg chg="add mod">
          <ac:chgData name="Judson Santiago" userId="ebb108da2f256286" providerId="LiveId" clId="{A1C47ADA-1A77-4BE3-B324-7363819F1931}" dt="2020-09-08T05:49:24.561" v="7674" actId="164"/>
          <ac:cxnSpMkLst>
            <pc:docMk/>
            <pc:sldMk cId="1257904419" sldId="462"/>
            <ac:cxnSpMk id="12" creationId="{A2149CF7-3F56-44F9-B015-2EE85D4BA333}"/>
          </ac:cxnSpMkLst>
        </pc:cxnChg>
        <pc:cxnChg chg="add mod">
          <ac:chgData name="Judson Santiago" userId="ebb108da2f256286" providerId="LiveId" clId="{A1C47ADA-1A77-4BE3-B324-7363819F1931}" dt="2020-09-08T06:01:15.196" v="7850" actId="1037"/>
          <ac:cxnSpMkLst>
            <pc:docMk/>
            <pc:sldMk cId="1257904419" sldId="462"/>
            <ac:cxnSpMk id="21" creationId="{749AF800-F86C-427E-BE5D-DDA3D4B4DC88}"/>
          </ac:cxnSpMkLst>
        </pc:cxnChg>
        <pc:cxnChg chg="mod">
          <ac:chgData name="Judson Santiago" userId="ebb108da2f256286" providerId="LiveId" clId="{A1C47ADA-1A77-4BE3-B324-7363819F1931}" dt="2020-09-08T05:53:59.783" v="7786" actId="1076"/>
          <ac:cxnSpMkLst>
            <pc:docMk/>
            <pc:sldMk cId="1257904419" sldId="462"/>
            <ac:cxnSpMk id="27" creationId="{20919E68-5694-4E78-B9FE-2B7FC3954F90}"/>
          </ac:cxnSpMkLst>
        </pc:cxnChg>
        <pc:cxnChg chg="add del mod">
          <ac:chgData name="Judson Santiago" userId="ebb108da2f256286" providerId="LiveId" clId="{A1C47ADA-1A77-4BE3-B324-7363819F1931}" dt="2020-09-08T05:56:50.919" v="7793" actId="11529"/>
          <ac:cxnSpMkLst>
            <pc:docMk/>
            <pc:sldMk cId="1257904419" sldId="462"/>
            <ac:cxnSpMk id="33" creationId="{1D55BEFC-E965-4931-B86D-D79F4B425D07}"/>
          </ac:cxnSpMkLst>
        </pc:cxnChg>
        <pc:cxnChg chg="add mod">
          <ac:chgData name="Judson Santiago" userId="ebb108da2f256286" providerId="LiveId" clId="{A1C47ADA-1A77-4BE3-B324-7363819F1931}" dt="2020-09-08T05:57:29.021" v="7801" actId="164"/>
          <ac:cxnSpMkLst>
            <pc:docMk/>
            <pc:sldMk cId="1257904419" sldId="462"/>
            <ac:cxnSpMk id="36" creationId="{0FBCCCF5-0B4D-4A50-B422-0C9254FFC707}"/>
          </ac:cxnSpMkLst>
        </pc:cxnChg>
        <pc:cxnChg chg="add mod">
          <ac:chgData name="Judson Santiago" userId="ebb108da2f256286" providerId="LiveId" clId="{A1C47ADA-1A77-4BE3-B324-7363819F1931}" dt="2020-09-08T06:27:50.588" v="8187" actId="164"/>
          <ac:cxnSpMkLst>
            <pc:docMk/>
            <pc:sldMk cId="1257904419" sldId="462"/>
            <ac:cxnSpMk id="43" creationId="{A50BC924-D3FE-4E18-B947-B9460ED2AA35}"/>
          </ac:cxnSpMkLst>
        </pc:cxnChg>
        <pc:cxnChg chg="mod">
          <ac:chgData name="Judson Santiago" userId="ebb108da2f256286" providerId="LiveId" clId="{A1C47ADA-1A77-4BE3-B324-7363819F1931}" dt="2020-09-08T06:06:07.369" v="7884"/>
          <ac:cxnSpMkLst>
            <pc:docMk/>
            <pc:sldMk cId="1257904419" sldId="462"/>
            <ac:cxnSpMk id="46" creationId="{76114700-1B53-4462-A538-79021D61529E}"/>
          </ac:cxnSpMkLst>
        </pc:cxnChg>
        <pc:cxnChg chg="mod">
          <ac:chgData name="Judson Santiago" userId="ebb108da2f256286" providerId="LiveId" clId="{A1C47ADA-1A77-4BE3-B324-7363819F1931}" dt="2020-09-08T06:07:23.026" v="7902"/>
          <ac:cxnSpMkLst>
            <pc:docMk/>
            <pc:sldMk cId="1257904419" sldId="462"/>
            <ac:cxnSpMk id="50" creationId="{FAE5E8AF-E71D-42AF-A535-236C1CABE391}"/>
          </ac:cxnSpMkLst>
        </pc:cxnChg>
        <pc:cxnChg chg="mod">
          <ac:chgData name="Judson Santiago" userId="ebb108da2f256286" providerId="LiveId" clId="{A1C47ADA-1A77-4BE3-B324-7363819F1931}" dt="2020-09-08T06:10:05.257" v="7934"/>
          <ac:cxnSpMkLst>
            <pc:docMk/>
            <pc:sldMk cId="1257904419" sldId="462"/>
            <ac:cxnSpMk id="54" creationId="{3C13DD5F-ECA4-41A1-B6A5-5F4318046AE1}"/>
          </ac:cxnSpMkLst>
        </pc:cxnChg>
        <pc:cxnChg chg="add del mod">
          <ac:chgData name="Judson Santiago" userId="ebb108da2f256286" providerId="LiveId" clId="{A1C47ADA-1A77-4BE3-B324-7363819F1931}" dt="2020-09-08T06:11:32.275" v="7943" actId="478"/>
          <ac:cxnSpMkLst>
            <pc:docMk/>
            <pc:sldMk cId="1257904419" sldId="462"/>
            <ac:cxnSpMk id="57" creationId="{12756E48-0F7F-4FCA-89DD-609DF1F53539}"/>
          </ac:cxnSpMkLst>
        </pc:cxnChg>
        <pc:cxnChg chg="del mod topLvl">
          <ac:chgData name="Judson Santiago" userId="ebb108da2f256286" providerId="LiveId" clId="{A1C47ADA-1A77-4BE3-B324-7363819F1931}" dt="2020-09-08T06:11:36.579" v="7945" actId="478"/>
          <ac:cxnSpMkLst>
            <pc:docMk/>
            <pc:sldMk cId="1257904419" sldId="462"/>
            <ac:cxnSpMk id="60" creationId="{F69D4F10-47D9-405D-A33F-2611C53A404A}"/>
          </ac:cxnSpMkLst>
        </pc:cxnChg>
        <pc:cxnChg chg="mod">
          <ac:chgData name="Judson Santiago" userId="ebb108da2f256286" providerId="LiveId" clId="{A1C47ADA-1A77-4BE3-B324-7363819F1931}" dt="2020-09-08T06:13:15.777" v="7974"/>
          <ac:cxnSpMkLst>
            <pc:docMk/>
            <pc:sldMk cId="1257904419" sldId="462"/>
            <ac:cxnSpMk id="67" creationId="{B036B1B6-8146-4C7C-A5B9-4B490A652733}"/>
          </ac:cxnSpMkLst>
        </pc:cxnChg>
        <pc:cxnChg chg="add mod">
          <ac:chgData name="Judson Santiago" userId="ebb108da2f256286" providerId="LiveId" clId="{A1C47ADA-1A77-4BE3-B324-7363819F1931}" dt="2020-09-08T06:14:01.496" v="7981" actId="164"/>
          <ac:cxnSpMkLst>
            <pc:docMk/>
            <pc:sldMk cId="1257904419" sldId="462"/>
            <ac:cxnSpMk id="68" creationId="{284F9DEA-8C62-4206-BFD6-B9CBB22DA2B4}"/>
          </ac:cxnSpMkLst>
        </pc:cxnChg>
      </pc:sldChg>
      <pc:sldChg chg="add del">
        <pc:chgData name="Judson Santiago" userId="ebb108da2f256286" providerId="LiveId" clId="{A1C47ADA-1A77-4BE3-B324-7363819F1931}" dt="2020-08-26T02:31:09.087" v="25" actId="47"/>
        <pc:sldMkLst>
          <pc:docMk/>
          <pc:sldMk cId="1224821291" sldId="463"/>
        </pc:sldMkLst>
      </pc:sldChg>
      <pc:sldChg chg="addSp delSp modSp new mod modNotesTx">
        <pc:chgData name="Judson Santiago" userId="ebb108da2f256286" providerId="LiveId" clId="{A1C47ADA-1A77-4BE3-B324-7363819F1931}" dt="2020-09-09T05:44:28.978" v="9455" actId="20577"/>
        <pc:sldMkLst>
          <pc:docMk/>
          <pc:sldMk cId="3792415003" sldId="463"/>
        </pc:sldMkLst>
        <pc:spChg chg="mod">
          <ac:chgData name="Judson Santiago" userId="ebb108da2f256286" providerId="LiveId" clId="{A1C47ADA-1A77-4BE3-B324-7363819F1931}" dt="2020-09-08T06:26:35.011" v="8144" actId="20577"/>
          <ac:spMkLst>
            <pc:docMk/>
            <pc:sldMk cId="3792415003" sldId="463"/>
            <ac:spMk id="2" creationId="{D813F0CC-59E3-42AA-B63D-E0CEF06788E8}"/>
          </ac:spMkLst>
        </pc:spChg>
        <pc:spChg chg="mod">
          <ac:chgData name="Judson Santiago" userId="ebb108da2f256286" providerId="LiveId" clId="{A1C47ADA-1A77-4BE3-B324-7363819F1931}" dt="2020-09-09T05:44:28.978" v="9455" actId="20577"/>
          <ac:spMkLst>
            <pc:docMk/>
            <pc:sldMk cId="3792415003" sldId="463"/>
            <ac:spMk id="3" creationId="{63F64211-9766-4863-8BB8-AB54812E8D47}"/>
          </ac:spMkLst>
        </pc:spChg>
        <pc:spChg chg="mod">
          <ac:chgData name="Judson Santiago" userId="ebb108da2f256286" providerId="LiveId" clId="{A1C47ADA-1A77-4BE3-B324-7363819F1931}" dt="2020-09-08T06:27:01.817" v="8176"/>
          <ac:spMkLst>
            <pc:docMk/>
            <pc:sldMk cId="3792415003" sldId="463"/>
            <ac:spMk id="5" creationId="{F7BC7A29-B742-45A3-988D-28AF10E8D61F}"/>
          </ac:spMkLst>
        </pc:spChg>
        <pc:spChg chg="mod">
          <ac:chgData name="Judson Santiago" userId="ebb108da2f256286" providerId="LiveId" clId="{A1C47ADA-1A77-4BE3-B324-7363819F1931}" dt="2020-09-08T06:27:01.817" v="8176"/>
          <ac:spMkLst>
            <pc:docMk/>
            <pc:sldMk cId="3792415003" sldId="463"/>
            <ac:spMk id="6" creationId="{7B3E340F-152C-4D94-846B-48DDF4416DB0}"/>
          </ac:spMkLst>
        </pc:spChg>
        <pc:spChg chg="add mod">
          <ac:chgData name="Judson Santiago" userId="ebb108da2f256286" providerId="LiveId" clId="{A1C47ADA-1A77-4BE3-B324-7363819F1931}" dt="2020-09-08T06:27:39.715" v="8185" actId="164"/>
          <ac:spMkLst>
            <pc:docMk/>
            <pc:sldMk cId="3792415003" sldId="463"/>
            <ac:spMk id="8" creationId="{199E4A06-5435-4533-A35D-00B13966CE3C}"/>
          </ac:spMkLst>
        </pc:spChg>
        <pc:spChg chg="add mod">
          <ac:chgData name="Judson Santiago" userId="ebb108da2f256286" providerId="LiveId" clId="{A1C47ADA-1A77-4BE3-B324-7363819F1931}" dt="2020-09-08T06:27:39.715" v="8185" actId="164"/>
          <ac:spMkLst>
            <pc:docMk/>
            <pc:sldMk cId="3792415003" sldId="463"/>
            <ac:spMk id="9" creationId="{587968F7-67CB-42D6-A685-22B0743A50F7}"/>
          </ac:spMkLst>
        </pc:spChg>
        <pc:spChg chg="mod">
          <ac:chgData name="Judson Santiago" userId="ebb108da2f256286" providerId="LiveId" clId="{A1C47ADA-1A77-4BE3-B324-7363819F1931}" dt="2020-09-08T06:30:09.851" v="8270" actId="58"/>
          <ac:spMkLst>
            <pc:docMk/>
            <pc:sldMk cId="3792415003" sldId="463"/>
            <ac:spMk id="11" creationId="{350F8603-CD9F-42D0-950C-B462BFA635C0}"/>
          </ac:spMkLst>
        </pc:spChg>
        <pc:spChg chg="mod">
          <ac:chgData name="Judson Santiago" userId="ebb108da2f256286" providerId="LiveId" clId="{A1C47ADA-1A77-4BE3-B324-7363819F1931}" dt="2020-09-08T06:27:01.817" v="8176"/>
          <ac:spMkLst>
            <pc:docMk/>
            <pc:sldMk cId="3792415003" sldId="463"/>
            <ac:spMk id="12" creationId="{33D5D831-BCF6-470D-8AD4-3543A473C33A}"/>
          </ac:spMkLst>
        </pc:spChg>
        <pc:spChg chg="mod">
          <ac:chgData name="Judson Santiago" userId="ebb108da2f256286" providerId="LiveId" clId="{A1C47ADA-1A77-4BE3-B324-7363819F1931}" dt="2020-09-08T06:27:01.817" v="8176"/>
          <ac:spMkLst>
            <pc:docMk/>
            <pc:sldMk cId="3792415003" sldId="463"/>
            <ac:spMk id="14" creationId="{BC77ACD4-BEC6-4A87-94C4-C8FAC45DD234}"/>
          </ac:spMkLst>
        </pc:spChg>
        <pc:spChg chg="add del mod">
          <ac:chgData name="Judson Santiago" userId="ebb108da2f256286" providerId="LiveId" clId="{A1C47ADA-1A77-4BE3-B324-7363819F1931}" dt="2020-09-08T06:28:38.411" v="8193" actId="478"/>
          <ac:spMkLst>
            <pc:docMk/>
            <pc:sldMk cId="3792415003" sldId="463"/>
            <ac:spMk id="18" creationId="{F35E5E93-9D63-423A-B210-B7A9E660A2E4}"/>
          </ac:spMkLst>
        </pc:spChg>
        <pc:spChg chg="add mod">
          <ac:chgData name="Judson Santiago" userId="ebb108da2f256286" providerId="LiveId" clId="{A1C47ADA-1A77-4BE3-B324-7363819F1931}" dt="2020-09-08T06:34:33.156" v="8303" actId="207"/>
          <ac:spMkLst>
            <pc:docMk/>
            <pc:sldMk cId="3792415003" sldId="463"/>
            <ac:spMk id="19" creationId="{EA600866-B529-4897-BCBF-EFF2ADF71BF8}"/>
          </ac:spMkLst>
        </pc:spChg>
        <pc:spChg chg="add mod">
          <ac:chgData name="Judson Santiago" userId="ebb108da2f256286" providerId="LiveId" clId="{A1C47ADA-1A77-4BE3-B324-7363819F1931}" dt="2020-09-08T06:41:38.516" v="8413"/>
          <ac:spMkLst>
            <pc:docMk/>
            <pc:sldMk cId="3792415003" sldId="463"/>
            <ac:spMk id="20" creationId="{130EAA97-A94C-4009-B42A-4F8D5707C275}"/>
          </ac:spMkLst>
        </pc:spChg>
        <pc:spChg chg="add mod ord">
          <ac:chgData name="Judson Santiago" userId="ebb108da2f256286" providerId="LiveId" clId="{A1C47ADA-1A77-4BE3-B324-7363819F1931}" dt="2020-09-08T06:42:09.409" v="8415" actId="14100"/>
          <ac:spMkLst>
            <pc:docMk/>
            <pc:sldMk cId="3792415003" sldId="463"/>
            <ac:spMk id="21" creationId="{D63F5B66-141D-4816-9517-C36C9E253227}"/>
          </ac:spMkLst>
        </pc:spChg>
        <pc:spChg chg="add mod ord">
          <ac:chgData name="Judson Santiago" userId="ebb108da2f256286" providerId="LiveId" clId="{A1C47ADA-1A77-4BE3-B324-7363819F1931}" dt="2020-09-08T06:41:38.516" v="8413"/>
          <ac:spMkLst>
            <pc:docMk/>
            <pc:sldMk cId="3792415003" sldId="463"/>
            <ac:spMk id="23" creationId="{D6E1D515-282A-4538-80F4-E1570C808799}"/>
          </ac:spMkLst>
        </pc:spChg>
        <pc:spChg chg="mod">
          <ac:chgData name="Judson Santiago" userId="ebb108da2f256286" providerId="LiveId" clId="{A1C47ADA-1A77-4BE3-B324-7363819F1931}" dt="2020-09-08T06:43:49.237" v="8417" actId="571"/>
          <ac:spMkLst>
            <pc:docMk/>
            <pc:sldMk cId="3792415003" sldId="463"/>
            <ac:spMk id="26" creationId="{4019936F-EF37-4D0D-97DB-87E9AD2072F5}"/>
          </ac:spMkLst>
        </pc:spChg>
        <pc:spChg chg="mod">
          <ac:chgData name="Judson Santiago" userId="ebb108da2f256286" providerId="LiveId" clId="{A1C47ADA-1A77-4BE3-B324-7363819F1931}" dt="2020-09-08T06:43:49.237" v="8417" actId="571"/>
          <ac:spMkLst>
            <pc:docMk/>
            <pc:sldMk cId="3792415003" sldId="463"/>
            <ac:spMk id="27" creationId="{4854D168-D467-4378-BC3F-17F65DFC38B8}"/>
          </ac:spMkLst>
        </pc:spChg>
        <pc:spChg chg="mod">
          <ac:chgData name="Judson Santiago" userId="ebb108da2f256286" providerId="LiveId" clId="{A1C47ADA-1A77-4BE3-B324-7363819F1931}" dt="2020-09-08T06:43:49.237" v="8417" actId="571"/>
          <ac:spMkLst>
            <pc:docMk/>
            <pc:sldMk cId="3792415003" sldId="463"/>
            <ac:spMk id="28" creationId="{7A717F58-E025-40EE-8035-D7FA51E8F583}"/>
          </ac:spMkLst>
        </pc:spChg>
        <pc:spChg chg="add mod">
          <ac:chgData name="Judson Santiago" userId="ebb108da2f256286" providerId="LiveId" clId="{A1C47ADA-1A77-4BE3-B324-7363819F1931}" dt="2020-09-09T04:57:36.112" v="8606" actId="207"/>
          <ac:spMkLst>
            <pc:docMk/>
            <pc:sldMk cId="3792415003" sldId="463"/>
            <ac:spMk id="29" creationId="{3FCA75CD-1715-44BC-97DA-F97D4E414C66}"/>
          </ac:spMkLst>
        </pc:spChg>
        <pc:grpChg chg="add mod">
          <ac:chgData name="Judson Santiago" userId="ebb108da2f256286" providerId="LiveId" clId="{A1C47ADA-1A77-4BE3-B324-7363819F1931}" dt="2020-09-08T06:27:39.715" v="8185" actId="164"/>
          <ac:grpSpMkLst>
            <pc:docMk/>
            <pc:sldMk cId="3792415003" sldId="463"/>
            <ac:grpSpMk id="4" creationId="{492ABCD0-8B34-407C-AE74-EFF8D0812B3F}"/>
          </ac:grpSpMkLst>
        </pc:grpChg>
        <pc:grpChg chg="add mod">
          <ac:chgData name="Judson Santiago" userId="ebb108da2f256286" providerId="LiveId" clId="{A1C47ADA-1A77-4BE3-B324-7363819F1931}" dt="2020-09-08T06:27:34.290" v="8184" actId="1076"/>
          <ac:grpSpMkLst>
            <pc:docMk/>
            <pc:sldMk cId="3792415003" sldId="463"/>
            <ac:grpSpMk id="10" creationId="{B10ADBC7-2F5D-4B0E-A153-D51AAADB1DE6}"/>
          </ac:grpSpMkLst>
        </pc:grpChg>
        <pc:grpChg chg="mod">
          <ac:chgData name="Judson Santiago" userId="ebb108da2f256286" providerId="LiveId" clId="{A1C47ADA-1A77-4BE3-B324-7363819F1931}" dt="2020-09-08T06:27:01.817" v="8176"/>
          <ac:grpSpMkLst>
            <pc:docMk/>
            <pc:sldMk cId="3792415003" sldId="463"/>
            <ac:grpSpMk id="13" creationId="{BBEA04B0-13BC-41FF-9394-F6F5E19F4A34}"/>
          </ac:grpSpMkLst>
        </pc:grpChg>
        <pc:grpChg chg="add mod">
          <ac:chgData name="Judson Santiago" userId="ebb108da2f256286" providerId="LiveId" clId="{A1C47ADA-1A77-4BE3-B324-7363819F1931}" dt="2020-09-08T06:27:39.715" v="8185" actId="164"/>
          <ac:grpSpMkLst>
            <pc:docMk/>
            <pc:sldMk cId="3792415003" sldId="463"/>
            <ac:grpSpMk id="16" creationId="{6D054BBD-A56E-4E98-ABC0-4798366F13B5}"/>
          </ac:grpSpMkLst>
        </pc:grpChg>
        <pc:grpChg chg="add mod">
          <ac:chgData name="Judson Santiago" userId="ebb108da2f256286" providerId="LiveId" clId="{A1C47ADA-1A77-4BE3-B324-7363819F1931}" dt="2020-09-08T06:41:38.516" v="8413"/>
          <ac:grpSpMkLst>
            <pc:docMk/>
            <pc:sldMk cId="3792415003" sldId="463"/>
            <ac:grpSpMk id="24" creationId="{0398CD4F-D441-4113-AC4A-69358CFF932B}"/>
          </ac:grpSpMkLst>
        </pc:grpChg>
        <pc:grpChg chg="add mod">
          <ac:chgData name="Judson Santiago" userId="ebb108da2f256286" providerId="LiveId" clId="{A1C47ADA-1A77-4BE3-B324-7363819F1931}" dt="2020-09-08T06:43:49.237" v="8417" actId="571"/>
          <ac:grpSpMkLst>
            <pc:docMk/>
            <pc:sldMk cId="3792415003" sldId="463"/>
            <ac:grpSpMk id="25" creationId="{DA1D5D03-DD6F-424F-8ADA-D2442653C9B5}"/>
          </ac:grpSpMkLst>
        </pc:grpChg>
        <pc:cxnChg chg="mod">
          <ac:chgData name="Judson Santiago" userId="ebb108da2f256286" providerId="LiveId" clId="{A1C47ADA-1A77-4BE3-B324-7363819F1931}" dt="2020-09-08T06:27:01.817" v="8176"/>
          <ac:cxnSpMkLst>
            <pc:docMk/>
            <pc:sldMk cId="3792415003" sldId="463"/>
            <ac:cxnSpMk id="7" creationId="{E20379CC-C786-4EA0-9A78-A6A6FEA76290}"/>
          </ac:cxnSpMkLst>
        </pc:cxnChg>
        <pc:cxnChg chg="mod">
          <ac:chgData name="Judson Santiago" userId="ebb108da2f256286" providerId="LiveId" clId="{A1C47ADA-1A77-4BE3-B324-7363819F1931}" dt="2020-09-08T06:27:01.817" v="8176"/>
          <ac:cxnSpMkLst>
            <pc:docMk/>
            <pc:sldMk cId="3792415003" sldId="463"/>
            <ac:cxnSpMk id="15" creationId="{194D6694-3AD2-4941-BC0B-A2194C7B64C1}"/>
          </ac:cxnSpMkLst>
        </pc:cxnChg>
      </pc:sldChg>
      <pc:sldChg chg="addSp delSp modSp new mod modNotesTx">
        <pc:chgData name="Judson Santiago" userId="ebb108da2f256286" providerId="LiveId" clId="{A1C47ADA-1A77-4BE3-B324-7363819F1931}" dt="2020-09-09T06:05:47.733" v="9872" actId="207"/>
        <pc:sldMkLst>
          <pc:docMk/>
          <pc:sldMk cId="3860049748" sldId="464"/>
        </pc:sldMkLst>
        <pc:spChg chg="mod">
          <ac:chgData name="Judson Santiago" userId="ebb108da2f256286" providerId="LiveId" clId="{A1C47ADA-1A77-4BE3-B324-7363819F1931}" dt="2020-09-09T05:02:35.292" v="8794" actId="20577"/>
          <ac:spMkLst>
            <pc:docMk/>
            <pc:sldMk cId="3860049748" sldId="464"/>
            <ac:spMk id="2" creationId="{545A63BB-E120-4B84-9FAF-F3018BFB91F3}"/>
          </ac:spMkLst>
        </pc:spChg>
        <pc:spChg chg="mod">
          <ac:chgData name="Judson Santiago" userId="ebb108da2f256286" providerId="LiveId" clId="{A1C47ADA-1A77-4BE3-B324-7363819F1931}" dt="2020-09-09T05:44:33.259" v="9457" actId="20577"/>
          <ac:spMkLst>
            <pc:docMk/>
            <pc:sldMk cId="3860049748" sldId="464"/>
            <ac:spMk id="3" creationId="{0FD01403-595E-402C-8155-B4DD61AD714F}"/>
          </ac:spMkLst>
        </pc:spChg>
        <pc:spChg chg="mod topLvl">
          <ac:chgData name="Judson Santiago" userId="ebb108da2f256286" providerId="LiveId" clId="{A1C47ADA-1A77-4BE3-B324-7363819F1931}" dt="2020-09-09T06:02:52.472" v="9830" actId="164"/>
          <ac:spMkLst>
            <pc:docMk/>
            <pc:sldMk cId="3860049748" sldId="464"/>
            <ac:spMk id="8" creationId="{B87284EC-EF38-4978-AF41-7E7E0FF060C7}"/>
          </ac:spMkLst>
        </pc:spChg>
        <pc:spChg chg="mod topLvl">
          <ac:chgData name="Judson Santiago" userId="ebb108da2f256286" providerId="LiveId" clId="{A1C47ADA-1A77-4BE3-B324-7363819F1931}" dt="2020-09-09T06:02:52.472" v="9830" actId="164"/>
          <ac:spMkLst>
            <pc:docMk/>
            <pc:sldMk cId="3860049748" sldId="464"/>
            <ac:spMk id="9" creationId="{5F709CA0-14A7-4C83-9622-7349E15B82C8}"/>
          </ac:spMkLst>
        </pc:spChg>
        <pc:spChg chg="mod topLvl">
          <ac:chgData name="Judson Santiago" userId="ebb108da2f256286" providerId="LiveId" clId="{A1C47ADA-1A77-4BE3-B324-7363819F1931}" dt="2020-09-09T06:02:52.472" v="9830" actId="164"/>
          <ac:spMkLst>
            <pc:docMk/>
            <pc:sldMk cId="3860049748" sldId="464"/>
            <ac:spMk id="10" creationId="{D8595AED-1A1C-46CA-A96E-3E3F7E348FC7}"/>
          </ac:spMkLst>
        </pc:spChg>
        <pc:spChg chg="mod topLvl">
          <ac:chgData name="Judson Santiago" userId="ebb108da2f256286" providerId="LiveId" clId="{A1C47ADA-1A77-4BE3-B324-7363819F1931}" dt="2020-09-09T06:02:52.472" v="9830" actId="164"/>
          <ac:spMkLst>
            <pc:docMk/>
            <pc:sldMk cId="3860049748" sldId="464"/>
            <ac:spMk id="11" creationId="{35CFCBBB-1EFF-4A04-A5F2-BC680C3862B6}"/>
          </ac:spMkLst>
        </pc:spChg>
        <pc:spChg chg="add mod">
          <ac:chgData name="Judson Santiago" userId="ebb108da2f256286" providerId="LiveId" clId="{A1C47ADA-1A77-4BE3-B324-7363819F1931}" dt="2020-09-09T06:02:52.472" v="9830" actId="164"/>
          <ac:spMkLst>
            <pc:docMk/>
            <pc:sldMk cId="3860049748" sldId="464"/>
            <ac:spMk id="20" creationId="{9A80F966-2311-4AF3-8CB7-FAF29C4ACAC8}"/>
          </ac:spMkLst>
        </pc:spChg>
        <pc:spChg chg="add mod">
          <ac:chgData name="Judson Santiago" userId="ebb108da2f256286" providerId="LiveId" clId="{A1C47ADA-1A77-4BE3-B324-7363819F1931}" dt="2020-09-09T06:02:52.472" v="9830" actId="164"/>
          <ac:spMkLst>
            <pc:docMk/>
            <pc:sldMk cId="3860049748" sldId="464"/>
            <ac:spMk id="25" creationId="{4539434F-ED05-4373-96FF-9D4AFBFFE89F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27" creationId="{90340B1E-9666-4347-9C19-2CA469F3605B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28" creationId="{35A0073D-87E5-46CB-AFB1-1D5E401F4A35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29" creationId="{679DEC28-64A5-4A99-8922-5B2583A225EE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30" creationId="{4A0A9760-4E57-46C5-B8C8-3A185740D051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33" creationId="{40C75516-D726-4CE6-B9A2-89C3E30ED6D8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34" creationId="{36002192-1F7E-4B6E-9F0B-6A2D6B0A648E}"/>
          </ac:spMkLst>
        </pc:spChg>
        <pc:spChg chg="add mod">
          <ac:chgData name="Judson Santiago" userId="ebb108da2f256286" providerId="LiveId" clId="{A1C47ADA-1A77-4BE3-B324-7363819F1931}" dt="2020-09-09T05:09:08.844" v="8949" actId="20577"/>
          <ac:spMkLst>
            <pc:docMk/>
            <pc:sldMk cId="3860049748" sldId="464"/>
            <ac:spMk id="35" creationId="{8548847A-01FA-43F1-96FE-9EE9A8ADA0F5}"/>
          </ac:spMkLst>
        </pc:spChg>
        <pc:spChg chg="add mod">
          <ac:chgData name="Judson Santiago" userId="ebb108da2f256286" providerId="LiveId" clId="{A1C47ADA-1A77-4BE3-B324-7363819F1931}" dt="2020-09-09T06:02:52.472" v="9830" actId="164"/>
          <ac:spMkLst>
            <pc:docMk/>
            <pc:sldMk cId="3860049748" sldId="464"/>
            <ac:spMk id="41" creationId="{952B5D6F-CB68-4F85-812C-053760A1A70D}"/>
          </ac:spMkLst>
        </pc:spChg>
        <pc:spChg chg="add mod">
          <ac:chgData name="Judson Santiago" userId="ebb108da2f256286" providerId="LiveId" clId="{A1C47ADA-1A77-4BE3-B324-7363819F1931}" dt="2020-09-09T06:02:52.472" v="9830" actId="164"/>
          <ac:spMkLst>
            <pc:docMk/>
            <pc:sldMk cId="3860049748" sldId="464"/>
            <ac:spMk id="43" creationId="{F930326F-AE2B-4A31-8A98-BBDA4D51F14C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45" creationId="{1714C87E-5DB8-430B-BA17-CE96630D96B8}"/>
          </ac:spMkLst>
        </pc:spChg>
        <pc:spChg chg="add mod or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47" creationId="{ACFC3E31-40E4-4435-9A0B-E8613A5708BC}"/>
          </ac:spMkLst>
        </pc:spChg>
        <pc:spChg chg="add del">
          <ac:chgData name="Judson Santiago" userId="ebb108da2f256286" providerId="LiveId" clId="{A1C47ADA-1A77-4BE3-B324-7363819F1931}" dt="2020-09-09T05:12:40.780" v="8969" actId="478"/>
          <ac:spMkLst>
            <pc:docMk/>
            <pc:sldMk cId="3860049748" sldId="464"/>
            <ac:spMk id="52" creationId="{45C225B5-0C2D-42C7-A47B-DDDBA740D2FD}"/>
          </ac:spMkLst>
        </pc:spChg>
        <pc:spChg chg="add del">
          <ac:chgData name="Judson Santiago" userId="ebb108da2f256286" providerId="LiveId" clId="{A1C47ADA-1A77-4BE3-B324-7363819F1931}" dt="2020-09-09T05:12:40.780" v="8969" actId="478"/>
          <ac:spMkLst>
            <pc:docMk/>
            <pc:sldMk cId="3860049748" sldId="464"/>
            <ac:spMk id="54" creationId="{DAF94AE1-75BA-47C6-B4C8-7738C5B47D4A}"/>
          </ac:spMkLst>
        </pc:spChg>
        <pc:spChg chg="add mod">
          <ac:chgData name="Judson Santiago" userId="ebb108da2f256286" providerId="LiveId" clId="{A1C47ADA-1A77-4BE3-B324-7363819F1931}" dt="2020-09-09T05:17:45.146" v="9018" actId="164"/>
          <ac:spMkLst>
            <pc:docMk/>
            <pc:sldMk cId="3860049748" sldId="464"/>
            <ac:spMk id="63" creationId="{C1992FED-21F8-4401-B791-4F5FE087898F}"/>
          </ac:spMkLst>
        </pc:spChg>
        <pc:spChg chg="mod">
          <ac:chgData name="Judson Santiago" userId="ebb108da2f256286" providerId="LiveId" clId="{A1C47ADA-1A77-4BE3-B324-7363819F1931}" dt="2020-09-09T05:18:14.892" v="9027" actId="20577"/>
          <ac:spMkLst>
            <pc:docMk/>
            <pc:sldMk cId="3860049748" sldId="464"/>
            <ac:spMk id="69" creationId="{48CCC08E-F63D-469A-AB2D-E8E81DF4EB67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72" creationId="{5199B13C-EA5B-426C-9088-3CC4E62FFDFF}"/>
          </ac:spMkLst>
        </pc:spChg>
        <pc:spChg chg="add mod">
          <ac:chgData name="Judson Santiago" userId="ebb108da2f256286" providerId="LiveId" clId="{A1C47ADA-1A77-4BE3-B324-7363819F1931}" dt="2020-09-09T06:02:58.824" v="9831" actId="164"/>
          <ac:spMkLst>
            <pc:docMk/>
            <pc:sldMk cId="3860049748" sldId="464"/>
            <ac:spMk id="74" creationId="{62A619ED-F513-42AE-8486-5924BA1D4E73}"/>
          </ac:spMkLst>
        </pc:spChg>
        <pc:spChg chg="add mod">
          <ac:chgData name="Judson Santiago" userId="ebb108da2f256286" providerId="LiveId" clId="{A1C47ADA-1A77-4BE3-B324-7363819F1931}" dt="2020-09-09T05:35:11.871" v="9259" actId="21"/>
          <ac:spMkLst>
            <pc:docMk/>
            <pc:sldMk cId="3860049748" sldId="464"/>
            <ac:spMk id="76" creationId="{5B15A034-9527-4BD7-911C-32105813CF86}"/>
          </ac:spMkLst>
        </pc:spChg>
        <pc:spChg chg="add mod">
          <ac:chgData name="Judson Santiago" userId="ebb108da2f256286" providerId="LiveId" clId="{A1C47ADA-1A77-4BE3-B324-7363819F1931}" dt="2020-09-09T05:45:19.939" v="9460" actId="1035"/>
          <ac:spMkLst>
            <pc:docMk/>
            <pc:sldMk cId="3860049748" sldId="464"/>
            <ac:spMk id="81" creationId="{31B7416A-D2C9-4C32-BE08-3A7907D908B5}"/>
          </ac:spMkLst>
        </pc:spChg>
        <pc:spChg chg="add mod">
          <ac:chgData name="Judson Santiago" userId="ebb108da2f256286" providerId="LiveId" clId="{A1C47ADA-1A77-4BE3-B324-7363819F1931}" dt="2020-09-09T05:43:59.092" v="9449" actId="20577"/>
          <ac:spMkLst>
            <pc:docMk/>
            <pc:sldMk cId="3860049748" sldId="464"/>
            <ac:spMk id="82" creationId="{EFEAE433-AC29-4A03-B5D4-3F416210CC97}"/>
          </ac:spMkLst>
        </pc:spChg>
        <pc:spChg chg="add mod">
          <ac:chgData name="Judson Santiago" userId="ebb108da2f256286" providerId="LiveId" clId="{A1C47ADA-1A77-4BE3-B324-7363819F1931}" dt="2020-09-09T06:05:47.733" v="9872" actId="207"/>
          <ac:spMkLst>
            <pc:docMk/>
            <pc:sldMk cId="3860049748" sldId="464"/>
            <ac:spMk id="84" creationId="{64BCDC8B-E426-4C45-B045-8C53DA860A4C}"/>
          </ac:spMkLst>
        </pc:spChg>
        <pc:grpChg chg="add del mod">
          <ac:chgData name="Judson Santiago" userId="ebb108da2f256286" providerId="LiveId" clId="{A1C47ADA-1A77-4BE3-B324-7363819F1931}" dt="2020-09-09T05:04:00.838" v="8835" actId="165"/>
          <ac:grpSpMkLst>
            <pc:docMk/>
            <pc:sldMk cId="3860049748" sldId="464"/>
            <ac:grpSpMk id="6" creationId="{88363E70-6E07-4397-8BE5-E8E26463D7AE}"/>
          </ac:grpSpMkLst>
        </pc:grpChg>
        <pc:grpChg chg="del mod topLvl">
          <ac:chgData name="Judson Santiago" userId="ebb108da2f256286" providerId="LiveId" clId="{A1C47ADA-1A77-4BE3-B324-7363819F1931}" dt="2020-09-09T05:04:11.239" v="8838" actId="165"/>
          <ac:grpSpMkLst>
            <pc:docMk/>
            <pc:sldMk cId="3860049748" sldId="464"/>
            <ac:grpSpMk id="7" creationId="{B5B6D06B-2E77-4479-8305-7EB056EE3DF2}"/>
          </ac:grpSpMkLst>
        </pc:grpChg>
        <pc:grpChg chg="add mod">
          <ac:chgData name="Judson Santiago" userId="ebb108da2f256286" providerId="LiveId" clId="{A1C47ADA-1A77-4BE3-B324-7363819F1931}" dt="2020-09-09T06:02:58.824" v="9831" actId="164"/>
          <ac:grpSpMkLst>
            <pc:docMk/>
            <pc:sldMk cId="3860049748" sldId="464"/>
            <ac:grpSpMk id="67" creationId="{C11EF46E-1B2F-403D-8762-1E040B73B9A1}"/>
          </ac:grpSpMkLst>
        </pc:grpChg>
        <pc:grpChg chg="add mod">
          <ac:chgData name="Judson Santiago" userId="ebb108da2f256286" providerId="LiveId" clId="{A1C47ADA-1A77-4BE3-B324-7363819F1931}" dt="2020-09-09T06:02:58.824" v="9831" actId="164"/>
          <ac:grpSpMkLst>
            <pc:docMk/>
            <pc:sldMk cId="3860049748" sldId="464"/>
            <ac:grpSpMk id="68" creationId="{A0568993-98C7-444A-8DFB-6C3FC2137312}"/>
          </ac:grpSpMkLst>
        </pc:grpChg>
        <pc:grpChg chg="add mod">
          <ac:chgData name="Judson Santiago" userId="ebb108da2f256286" providerId="LiveId" clId="{A1C47ADA-1A77-4BE3-B324-7363819F1931}" dt="2020-09-09T06:02:52.472" v="9830" actId="164"/>
          <ac:grpSpMkLst>
            <pc:docMk/>
            <pc:sldMk cId="3860049748" sldId="464"/>
            <ac:grpSpMk id="85" creationId="{20E3D854-F382-4B92-B51B-B07E133B3088}"/>
          </ac:grpSpMkLst>
        </pc:grpChg>
        <pc:grpChg chg="add mod">
          <ac:chgData name="Judson Santiago" userId="ebb108da2f256286" providerId="LiveId" clId="{A1C47ADA-1A77-4BE3-B324-7363819F1931}" dt="2020-09-09T06:02:58.824" v="9831" actId="164"/>
          <ac:grpSpMkLst>
            <pc:docMk/>
            <pc:sldMk cId="3860049748" sldId="464"/>
            <ac:grpSpMk id="86" creationId="{CD5E7D1C-BDE2-453A-98BC-A58D56534B0F}"/>
          </ac:grpSpMkLst>
        </pc:grpChg>
        <pc:cxnChg chg="add mod">
          <ac:chgData name="Judson Santiago" userId="ebb108da2f256286" providerId="LiveId" clId="{A1C47ADA-1A77-4BE3-B324-7363819F1931}" dt="2020-09-09T06:02:52.472" v="9830" actId="164"/>
          <ac:cxnSpMkLst>
            <pc:docMk/>
            <pc:sldMk cId="3860049748" sldId="464"/>
            <ac:cxnSpMk id="5" creationId="{028538F8-3769-4141-9B44-3884587A591D}"/>
          </ac:cxnSpMkLst>
        </pc:cxnChg>
        <pc:cxnChg chg="del mod">
          <ac:chgData name="Judson Santiago" userId="ebb108da2f256286" providerId="LiveId" clId="{A1C47ADA-1A77-4BE3-B324-7363819F1931}" dt="2020-09-09T05:04:04.076" v="8836" actId="478"/>
          <ac:cxnSpMkLst>
            <pc:docMk/>
            <pc:sldMk cId="3860049748" sldId="464"/>
            <ac:cxnSpMk id="12" creationId="{48A665BE-8C7D-48D2-9867-0F525CB0EDC5}"/>
          </ac:cxnSpMkLst>
        </pc:cxnChg>
        <pc:cxnChg chg="add mod">
          <ac:chgData name="Judson Santiago" userId="ebb108da2f256286" providerId="LiveId" clId="{A1C47ADA-1A77-4BE3-B324-7363819F1931}" dt="2020-09-09T06:02:52.472" v="9830" actId="164"/>
          <ac:cxnSpMkLst>
            <pc:docMk/>
            <pc:sldMk cId="3860049748" sldId="464"/>
            <ac:cxnSpMk id="13" creationId="{051CF4F2-612B-4B93-8D79-E01A9E4B0993}"/>
          </ac:cxnSpMkLst>
        </pc:cxnChg>
        <pc:cxnChg chg="add mod">
          <ac:chgData name="Judson Santiago" userId="ebb108da2f256286" providerId="LiveId" clId="{A1C47ADA-1A77-4BE3-B324-7363819F1931}" dt="2020-09-09T06:02:52.472" v="9830" actId="164"/>
          <ac:cxnSpMkLst>
            <pc:docMk/>
            <pc:sldMk cId="3860049748" sldId="464"/>
            <ac:cxnSpMk id="18" creationId="{8E975DCD-0FCE-4FD2-8EBD-2ED973211904}"/>
          </ac:cxnSpMkLst>
        </pc:cxnChg>
        <pc:cxnChg chg="add mod">
          <ac:chgData name="Judson Santiago" userId="ebb108da2f256286" providerId="LiveId" clId="{A1C47ADA-1A77-4BE3-B324-7363819F1931}" dt="2020-09-09T06:02:58.824" v="9831" actId="164"/>
          <ac:cxnSpMkLst>
            <pc:docMk/>
            <pc:sldMk cId="3860049748" sldId="464"/>
            <ac:cxnSpMk id="26" creationId="{B859D6EE-9609-41F8-AD60-20D7CA359EC8}"/>
          </ac:cxnSpMkLst>
        </pc:cxnChg>
        <pc:cxnChg chg="add mod">
          <ac:chgData name="Judson Santiago" userId="ebb108da2f256286" providerId="LiveId" clId="{A1C47ADA-1A77-4BE3-B324-7363819F1931}" dt="2020-09-09T06:02:58.824" v="9831" actId="164"/>
          <ac:cxnSpMkLst>
            <pc:docMk/>
            <pc:sldMk cId="3860049748" sldId="464"/>
            <ac:cxnSpMk id="31" creationId="{C07D943E-2EF4-475E-B7D0-243B159EACB1}"/>
          </ac:cxnSpMkLst>
        </pc:cxnChg>
        <pc:cxnChg chg="add mod">
          <ac:chgData name="Judson Santiago" userId="ebb108da2f256286" providerId="LiveId" clId="{A1C47ADA-1A77-4BE3-B324-7363819F1931}" dt="2020-09-09T06:02:58.824" v="9831" actId="164"/>
          <ac:cxnSpMkLst>
            <pc:docMk/>
            <pc:sldMk cId="3860049748" sldId="464"/>
            <ac:cxnSpMk id="32" creationId="{2DE918C9-87CE-4E2C-AB5E-3CA075F8D46D}"/>
          </ac:cxnSpMkLst>
        </pc:cxnChg>
        <pc:cxnChg chg="add mod">
          <ac:chgData name="Judson Santiago" userId="ebb108da2f256286" providerId="LiveId" clId="{A1C47ADA-1A77-4BE3-B324-7363819F1931}" dt="2020-09-09T06:02:58.824" v="9831" actId="164"/>
          <ac:cxnSpMkLst>
            <pc:docMk/>
            <pc:sldMk cId="3860049748" sldId="464"/>
            <ac:cxnSpMk id="49" creationId="{262CA801-9A1E-4816-AE65-95C0D09D324E}"/>
          </ac:cxnSpMkLst>
        </pc:cxnChg>
        <pc:cxnChg chg="add mod">
          <ac:chgData name="Judson Santiago" userId="ebb108da2f256286" providerId="LiveId" clId="{A1C47ADA-1A77-4BE3-B324-7363819F1931}" dt="2020-09-09T06:02:58.824" v="9831" actId="164"/>
          <ac:cxnSpMkLst>
            <pc:docMk/>
            <pc:sldMk cId="3860049748" sldId="464"/>
            <ac:cxnSpMk id="55" creationId="{A17CC9DC-47D6-4277-A7F2-2AAC184D3A3F}"/>
          </ac:cxnSpMkLst>
        </pc:cxnChg>
        <pc:cxnChg chg="add mod">
          <ac:chgData name="Judson Santiago" userId="ebb108da2f256286" providerId="LiveId" clId="{A1C47ADA-1A77-4BE3-B324-7363819F1931}" dt="2020-09-09T06:02:58.824" v="9831" actId="164"/>
          <ac:cxnSpMkLst>
            <pc:docMk/>
            <pc:sldMk cId="3860049748" sldId="464"/>
            <ac:cxnSpMk id="60" creationId="{9D4E32AA-7E70-46B2-B74E-3775FA2D1C2D}"/>
          </ac:cxnSpMkLst>
        </pc:cxnChg>
        <pc:cxnChg chg="add mod">
          <ac:chgData name="Judson Santiago" userId="ebb108da2f256286" providerId="LiveId" clId="{A1C47ADA-1A77-4BE3-B324-7363819F1931}" dt="2020-09-09T06:02:58.824" v="9831" actId="164"/>
          <ac:cxnSpMkLst>
            <pc:docMk/>
            <pc:sldMk cId="3860049748" sldId="464"/>
            <ac:cxnSpMk id="61" creationId="{502D2818-7ADA-48AB-BE9A-51ABB7E14B49}"/>
          </ac:cxnSpMkLst>
        </pc:cxnChg>
        <pc:cxnChg chg="add mod">
          <ac:chgData name="Judson Santiago" userId="ebb108da2f256286" providerId="LiveId" clId="{A1C47ADA-1A77-4BE3-B324-7363819F1931}" dt="2020-09-09T05:17:45.146" v="9018" actId="164"/>
          <ac:cxnSpMkLst>
            <pc:docMk/>
            <pc:sldMk cId="3860049748" sldId="464"/>
            <ac:cxnSpMk id="65" creationId="{5E3A75CF-266F-48D1-AF50-554C17EBB910}"/>
          </ac:cxnSpMkLst>
        </pc:cxnChg>
        <pc:cxnChg chg="mod">
          <ac:chgData name="Judson Santiago" userId="ebb108da2f256286" providerId="LiveId" clId="{A1C47ADA-1A77-4BE3-B324-7363819F1931}" dt="2020-09-09T05:17:58.949" v="9022"/>
          <ac:cxnSpMkLst>
            <pc:docMk/>
            <pc:sldMk cId="3860049748" sldId="464"/>
            <ac:cxnSpMk id="70" creationId="{25D80DD9-2396-4BDC-BADE-AE018DD741C7}"/>
          </ac:cxnSpMkLst>
        </pc:cxnChg>
        <pc:cxnChg chg="add del mod">
          <ac:chgData name="Judson Santiago" userId="ebb108da2f256286" providerId="LiveId" clId="{A1C47ADA-1A77-4BE3-B324-7363819F1931}" dt="2020-09-09T05:25:56.058" v="9073" actId="478"/>
          <ac:cxnSpMkLst>
            <pc:docMk/>
            <pc:sldMk cId="3860049748" sldId="464"/>
            <ac:cxnSpMk id="77" creationId="{68205E77-41C9-4689-A714-DBA84B8C79A8}"/>
          </ac:cxnSpMkLst>
        </pc:cxnChg>
        <pc:cxnChg chg="add del mod">
          <ac:chgData name="Judson Santiago" userId="ebb108da2f256286" providerId="LiveId" clId="{A1C47ADA-1A77-4BE3-B324-7363819F1931}" dt="2020-09-09T05:25:57.563" v="9074" actId="478"/>
          <ac:cxnSpMkLst>
            <pc:docMk/>
            <pc:sldMk cId="3860049748" sldId="464"/>
            <ac:cxnSpMk id="80" creationId="{B3332F2C-C0E1-4516-B2F8-A0BE716170A8}"/>
          </ac:cxnSpMkLst>
        </pc:cxnChg>
      </pc:sldChg>
      <pc:sldChg chg="addSp delSp modSp new mod modAnim modNotesTx">
        <pc:chgData name="Judson Santiago" userId="ebb108da2f256286" providerId="LiveId" clId="{A1C47ADA-1A77-4BE3-B324-7363819F1931}" dt="2020-09-09T06:42:51.047" v="10744"/>
        <pc:sldMkLst>
          <pc:docMk/>
          <pc:sldMk cId="2668845449" sldId="465"/>
        </pc:sldMkLst>
        <pc:spChg chg="mod">
          <ac:chgData name="Judson Santiago" userId="ebb108da2f256286" providerId="LiveId" clId="{A1C47ADA-1A77-4BE3-B324-7363819F1931}" dt="2020-09-09T06:20:51.659" v="10161"/>
          <ac:spMkLst>
            <pc:docMk/>
            <pc:sldMk cId="2668845449" sldId="465"/>
            <ac:spMk id="2" creationId="{7AACEC1F-961F-4BBD-9AF4-F304E414554A}"/>
          </ac:spMkLst>
        </pc:spChg>
        <pc:spChg chg="mod">
          <ac:chgData name="Judson Santiago" userId="ebb108da2f256286" providerId="LiveId" clId="{A1C47ADA-1A77-4BE3-B324-7363819F1931}" dt="2020-09-09T06:30:31.716" v="10578" actId="207"/>
          <ac:spMkLst>
            <pc:docMk/>
            <pc:sldMk cId="2668845449" sldId="465"/>
            <ac:spMk id="3" creationId="{9B59C183-BCF2-43C4-A691-760B9E6B042A}"/>
          </ac:spMkLst>
        </pc:spChg>
        <pc:spChg chg="add mod">
          <ac:chgData name="Judson Santiago" userId="ebb108da2f256286" providerId="LiveId" clId="{A1C47ADA-1A77-4BE3-B324-7363819F1931}" dt="2020-09-09T06:25:57.277" v="10344" actId="14100"/>
          <ac:spMkLst>
            <pc:docMk/>
            <pc:sldMk cId="2668845449" sldId="465"/>
            <ac:spMk id="5" creationId="{898AEA81-A048-483F-82F0-2AAD3079D388}"/>
          </ac:spMkLst>
        </pc:spChg>
        <pc:spChg chg="add mod">
          <ac:chgData name="Judson Santiago" userId="ebb108da2f256286" providerId="LiveId" clId="{A1C47ADA-1A77-4BE3-B324-7363819F1931}" dt="2020-09-09T06:27:07.280" v="10368" actId="20577"/>
          <ac:spMkLst>
            <pc:docMk/>
            <pc:sldMk cId="2668845449" sldId="465"/>
            <ac:spMk id="7" creationId="{2C1DCDBB-6074-43B6-A13A-14DEEF9D37AF}"/>
          </ac:spMkLst>
        </pc:spChg>
        <pc:spChg chg="add mod">
          <ac:chgData name="Judson Santiago" userId="ebb108da2f256286" providerId="LiveId" clId="{A1C47ADA-1A77-4BE3-B324-7363819F1931}" dt="2020-09-09T06:31:44.008" v="10615" actId="1076"/>
          <ac:spMkLst>
            <pc:docMk/>
            <pc:sldMk cId="2668845449" sldId="465"/>
            <ac:spMk id="8" creationId="{3894097D-38C4-4210-A2EB-126882396FFE}"/>
          </ac:spMkLst>
        </pc:spChg>
        <pc:spChg chg="add mod">
          <ac:chgData name="Judson Santiago" userId="ebb108da2f256286" providerId="LiveId" clId="{A1C47ADA-1A77-4BE3-B324-7363819F1931}" dt="2020-09-09T06:31:29.056" v="10612" actId="1076"/>
          <ac:spMkLst>
            <pc:docMk/>
            <pc:sldMk cId="2668845449" sldId="465"/>
            <ac:spMk id="9" creationId="{95F7CC0B-914C-407E-8270-3637C08DFADD}"/>
          </ac:spMkLst>
        </pc:spChg>
        <pc:spChg chg="add mod">
          <ac:chgData name="Judson Santiago" userId="ebb108da2f256286" providerId="LiveId" clId="{A1C47ADA-1A77-4BE3-B324-7363819F1931}" dt="2020-09-09T06:39:08.859" v="10684" actId="1076"/>
          <ac:spMkLst>
            <pc:docMk/>
            <pc:sldMk cId="2668845449" sldId="465"/>
            <ac:spMk id="10" creationId="{E556365C-2C4D-462B-B890-B90E7744F3EF}"/>
          </ac:spMkLst>
        </pc:spChg>
        <pc:spChg chg="del mod topLvl">
          <ac:chgData name="Judson Santiago" userId="ebb108da2f256286" providerId="LiveId" clId="{A1C47ADA-1A77-4BE3-B324-7363819F1931}" dt="2020-09-09T06:36:43.536" v="10672" actId="478"/>
          <ac:spMkLst>
            <pc:docMk/>
            <pc:sldMk cId="2668845449" sldId="465"/>
            <ac:spMk id="12" creationId="{70658A13-9DEB-49E1-AE84-1A00B68538EF}"/>
          </ac:spMkLst>
        </pc:spChg>
        <pc:spChg chg="mod topLvl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14" creationId="{6DABDBBF-339C-4071-9025-2338ED984280}"/>
          </ac:spMkLst>
        </pc:spChg>
        <pc:spChg chg="mod topLvl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15" creationId="{F4654545-CCAF-4FB6-9F3F-ED8243E02731}"/>
          </ac:spMkLst>
        </pc:spChg>
        <pc:spChg chg="mod topLvl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16" creationId="{B7BB64EA-8B1A-41B2-9361-F968252A2E4A}"/>
          </ac:spMkLst>
        </pc:spChg>
        <pc:spChg chg="mod topLvl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17" creationId="{4589BF07-C895-494E-B3F9-18617773B300}"/>
          </ac:spMkLst>
        </pc:spChg>
        <pc:spChg chg="mod topLvl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19" creationId="{30B8FF3A-FD03-41B1-870D-637C8C0EF025}"/>
          </ac:spMkLst>
        </pc:spChg>
        <pc:spChg chg="mod topLvl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20" creationId="{3E5B9355-9B88-4B67-B09C-596464B06749}"/>
          </ac:spMkLst>
        </pc:spChg>
        <pc:spChg chg="add mod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27" creationId="{33EC3B44-CC62-4FF1-BFC8-3E33C7D484CE}"/>
          </ac:spMkLst>
        </pc:spChg>
        <pc:spChg chg="add mod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29" creationId="{6C4E9592-2022-47F8-97B0-D5911830A8D9}"/>
          </ac:spMkLst>
        </pc:spChg>
        <pc:spChg chg="add del">
          <ac:chgData name="Judson Santiago" userId="ebb108da2f256286" providerId="LiveId" clId="{A1C47ADA-1A77-4BE3-B324-7363819F1931}" dt="2020-09-09T06:37:09.560" v="10674" actId="478"/>
          <ac:spMkLst>
            <pc:docMk/>
            <pc:sldMk cId="2668845449" sldId="465"/>
            <ac:spMk id="35" creationId="{04978D41-58EF-4E79-8099-19474A45A3CF}"/>
          </ac:spMkLst>
        </pc:spChg>
        <pc:spChg chg="add mod ord">
          <ac:chgData name="Judson Santiago" userId="ebb108da2f256286" providerId="LiveId" clId="{A1C47ADA-1A77-4BE3-B324-7363819F1931}" dt="2020-09-09T06:38:51.396" v="10681" actId="164"/>
          <ac:spMkLst>
            <pc:docMk/>
            <pc:sldMk cId="2668845449" sldId="465"/>
            <ac:spMk id="36" creationId="{953D27B2-7974-458F-A745-6EB6AA41535D}"/>
          </ac:spMkLst>
        </pc:spChg>
        <pc:spChg chg="add mod">
          <ac:chgData name="Judson Santiago" userId="ebb108da2f256286" providerId="LiveId" clId="{A1C47ADA-1A77-4BE3-B324-7363819F1931}" dt="2020-09-09T06:42:46.709" v="10743" actId="1076"/>
          <ac:spMkLst>
            <pc:docMk/>
            <pc:sldMk cId="2668845449" sldId="465"/>
            <ac:spMk id="38" creationId="{7A9298F4-84EF-4885-A5FF-565C0DC5AB11}"/>
          </ac:spMkLst>
        </pc:spChg>
        <pc:grpChg chg="add del mod">
          <ac:chgData name="Judson Santiago" userId="ebb108da2f256286" providerId="LiveId" clId="{A1C47ADA-1A77-4BE3-B324-7363819F1931}" dt="2020-09-09T06:34:49.576" v="10653" actId="165"/>
          <ac:grpSpMkLst>
            <pc:docMk/>
            <pc:sldMk cId="2668845449" sldId="465"/>
            <ac:grpSpMk id="11" creationId="{405FA85F-1A29-4C98-8976-465661E61FDF}"/>
          </ac:grpSpMkLst>
        </pc:grpChg>
        <pc:grpChg chg="add mod">
          <ac:chgData name="Judson Santiago" userId="ebb108da2f256286" providerId="LiveId" clId="{A1C47ADA-1A77-4BE3-B324-7363819F1931}" dt="2020-09-09T06:39:03.790" v="10683" actId="1076"/>
          <ac:grpSpMkLst>
            <pc:docMk/>
            <pc:sldMk cId="2668845449" sldId="465"/>
            <ac:grpSpMk id="37" creationId="{C0BB66FA-5212-40E8-904C-70C3BC19883A}"/>
          </ac:grpSpMkLst>
        </pc:grpChg>
        <pc:cxnChg chg="mod topLvl">
          <ac:chgData name="Judson Santiago" userId="ebb108da2f256286" providerId="LiveId" clId="{A1C47ADA-1A77-4BE3-B324-7363819F1931}" dt="2020-09-09T06:38:51.396" v="10681" actId="164"/>
          <ac:cxnSpMkLst>
            <pc:docMk/>
            <pc:sldMk cId="2668845449" sldId="465"/>
            <ac:cxnSpMk id="13" creationId="{E540FFEC-41B6-4ABD-85DF-FB376D3C93F8}"/>
          </ac:cxnSpMkLst>
        </pc:cxnChg>
        <pc:cxnChg chg="mod topLvl">
          <ac:chgData name="Judson Santiago" userId="ebb108da2f256286" providerId="LiveId" clId="{A1C47ADA-1A77-4BE3-B324-7363819F1931}" dt="2020-09-09T06:38:51.396" v="10681" actId="164"/>
          <ac:cxnSpMkLst>
            <pc:docMk/>
            <pc:sldMk cId="2668845449" sldId="465"/>
            <ac:cxnSpMk id="18" creationId="{0F0B1D96-785D-4842-B367-3BC6BCE29DA8}"/>
          </ac:cxnSpMkLst>
        </pc:cxnChg>
        <pc:cxnChg chg="add mod">
          <ac:chgData name="Judson Santiago" userId="ebb108da2f256286" providerId="LiveId" clId="{A1C47ADA-1A77-4BE3-B324-7363819F1931}" dt="2020-09-09T06:38:51.396" v="10681" actId="164"/>
          <ac:cxnSpMkLst>
            <pc:docMk/>
            <pc:sldMk cId="2668845449" sldId="465"/>
            <ac:cxnSpMk id="31" creationId="{11F6FCDE-6F93-4D0C-AAFF-71CCC571A946}"/>
          </ac:cxnSpMkLst>
        </pc:cxnChg>
      </pc:sldChg>
      <pc:sldChg chg="addSp delSp modSp new mod modAnim">
        <pc:chgData name="Judson Santiago" userId="ebb108da2f256286" providerId="LiveId" clId="{A1C47ADA-1A77-4BE3-B324-7363819F1931}" dt="2020-09-10T05:41:09.311" v="13317" actId="207"/>
        <pc:sldMkLst>
          <pc:docMk/>
          <pc:sldMk cId="2485977539" sldId="466"/>
        </pc:sldMkLst>
        <pc:spChg chg="mod">
          <ac:chgData name="Judson Santiago" userId="ebb108da2f256286" providerId="LiveId" clId="{A1C47ADA-1A77-4BE3-B324-7363819F1931}" dt="2020-09-10T04:35:29.252" v="11630" actId="20577"/>
          <ac:spMkLst>
            <pc:docMk/>
            <pc:sldMk cId="2485977539" sldId="466"/>
            <ac:spMk id="2" creationId="{B3EA1175-DDBE-446C-B550-DB98B387245A}"/>
          </ac:spMkLst>
        </pc:spChg>
        <pc:spChg chg="mod">
          <ac:chgData name="Judson Santiago" userId="ebb108da2f256286" providerId="LiveId" clId="{A1C47ADA-1A77-4BE3-B324-7363819F1931}" dt="2020-09-10T04:45:26.586" v="11814" actId="6549"/>
          <ac:spMkLst>
            <pc:docMk/>
            <pc:sldMk cId="2485977539" sldId="466"/>
            <ac:spMk id="3" creationId="{9F47647D-44B1-4C13-B2EB-B2B65563DBA1}"/>
          </ac:spMkLst>
        </pc:spChg>
        <pc:spChg chg="del mod">
          <ac:chgData name="Judson Santiago" userId="ebb108da2f256286" providerId="LiveId" clId="{A1C47ADA-1A77-4BE3-B324-7363819F1931}" dt="2020-09-10T04:46:18.235" v="11817" actId="478"/>
          <ac:spMkLst>
            <pc:docMk/>
            <pc:sldMk cId="2485977539" sldId="466"/>
            <ac:spMk id="5" creationId="{E41C92A8-B091-4C20-8E84-73F387EA0E62}"/>
          </ac:spMkLst>
        </pc:spChg>
        <pc:spChg chg="mod topLvl">
          <ac:chgData name="Judson Santiago" userId="ebb108da2f256286" providerId="LiveId" clId="{A1C47ADA-1A77-4BE3-B324-7363819F1931}" dt="2020-09-10T05:22:47.581" v="13047" actId="552"/>
          <ac:spMkLst>
            <pc:docMk/>
            <pc:sldMk cId="2485977539" sldId="466"/>
            <ac:spMk id="7" creationId="{E6CA0F3D-59D7-4210-88C5-37ED752A04E1}"/>
          </ac:spMkLst>
        </pc:spChg>
        <pc:spChg chg="mod topLvl">
          <ac:chgData name="Judson Santiago" userId="ebb108da2f256286" providerId="LiveId" clId="{A1C47ADA-1A77-4BE3-B324-7363819F1931}" dt="2020-09-10T05:22:47.581" v="13047" actId="552"/>
          <ac:spMkLst>
            <pc:docMk/>
            <pc:sldMk cId="2485977539" sldId="466"/>
            <ac:spMk id="8" creationId="{8AF98F9E-17CD-43C4-A295-4353F3E00E43}"/>
          </ac:spMkLst>
        </pc:spChg>
        <pc:spChg chg="mod topLvl">
          <ac:chgData name="Judson Santiago" userId="ebb108da2f256286" providerId="LiveId" clId="{A1C47ADA-1A77-4BE3-B324-7363819F1931}" dt="2020-09-10T05:15:09.117" v="12898" actId="20577"/>
          <ac:spMkLst>
            <pc:docMk/>
            <pc:sldMk cId="2485977539" sldId="466"/>
            <ac:spMk id="9" creationId="{31EDC60B-582F-4040-8B5D-75C833DE4AE8}"/>
          </ac:spMkLst>
        </pc:spChg>
        <pc:spChg chg="mod topLvl">
          <ac:chgData name="Judson Santiago" userId="ebb108da2f256286" providerId="LiveId" clId="{A1C47ADA-1A77-4BE3-B324-7363819F1931}" dt="2020-09-10T05:15:08.637" v="12897" actId="20577"/>
          <ac:spMkLst>
            <pc:docMk/>
            <pc:sldMk cId="2485977539" sldId="466"/>
            <ac:spMk id="10" creationId="{0F01CC8E-29D3-4EED-BD8D-5418D1355D49}"/>
          </ac:spMkLst>
        </pc:spChg>
        <pc:spChg chg="mod topLvl">
          <ac:chgData name="Judson Santiago" userId="ebb108da2f256286" providerId="LiveId" clId="{A1C47ADA-1A77-4BE3-B324-7363819F1931}" dt="2020-09-10T04:47:26.744" v="11829" actId="1076"/>
          <ac:spMkLst>
            <pc:docMk/>
            <pc:sldMk cId="2485977539" sldId="466"/>
            <ac:spMk id="12" creationId="{81EE146E-96D2-40CC-919F-97D74120E375}"/>
          </ac:spMkLst>
        </pc:spChg>
        <pc:spChg chg="mod topLvl">
          <ac:chgData name="Judson Santiago" userId="ebb108da2f256286" providerId="LiveId" clId="{A1C47ADA-1A77-4BE3-B324-7363819F1931}" dt="2020-09-10T04:48:10.172" v="11842" actId="1076"/>
          <ac:spMkLst>
            <pc:docMk/>
            <pc:sldMk cId="2485977539" sldId="466"/>
            <ac:spMk id="13" creationId="{AC80E0EA-32EC-4452-88D9-B16D67FE4308}"/>
          </ac:spMkLst>
        </pc:spChg>
        <pc:spChg chg="add mod">
          <ac:chgData name="Judson Santiago" userId="ebb108da2f256286" providerId="LiveId" clId="{A1C47ADA-1A77-4BE3-B324-7363819F1931}" dt="2020-09-10T04:47:44.988" v="11835" actId="1076"/>
          <ac:spMkLst>
            <pc:docMk/>
            <pc:sldMk cId="2485977539" sldId="466"/>
            <ac:spMk id="26" creationId="{C76588D4-741B-45DD-B122-D2FE297E9190}"/>
          </ac:spMkLst>
        </pc:spChg>
        <pc:spChg chg="add mod">
          <ac:chgData name="Judson Santiago" userId="ebb108da2f256286" providerId="LiveId" clId="{A1C47ADA-1A77-4BE3-B324-7363819F1931}" dt="2020-09-10T04:48:03.138" v="11841" actId="1076"/>
          <ac:spMkLst>
            <pc:docMk/>
            <pc:sldMk cId="2485977539" sldId="466"/>
            <ac:spMk id="32" creationId="{B629067D-F0A8-4861-A891-A7A29A7662DF}"/>
          </ac:spMkLst>
        </pc:spChg>
        <pc:spChg chg="add mod">
          <ac:chgData name="Judson Santiago" userId="ebb108da2f256286" providerId="LiveId" clId="{A1C47ADA-1A77-4BE3-B324-7363819F1931}" dt="2020-09-10T04:48:24.514" v="11847" actId="20577"/>
          <ac:spMkLst>
            <pc:docMk/>
            <pc:sldMk cId="2485977539" sldId="466"/>
            <ac:spMk id="34" creationId="{344D809C-CDA9-40B7-B66F-8FAFAE08A48F}"/>
          </ac:spMkLst>
        </pc:spChg>
        <pc:spChg chg="add mod">
          <ac:chgData name="Judson Santiago" userId="ebb108da2f256286" providerId="LiveId" clId="{A1C47ADA-1A77-4BE3-B324-7363819F1931}" dt="2020-09-10T04:48:32.906" v="11850" actId="20577"/>
          <ac:spMkLst>
            <pc:docMk/>
            <pc:sldMk cId="2485977539" sldId="466"/>
            <ac:spMk id="36" creationId="{EB37E50D-DAA9-4EA6-BDE9-6F0D487D37DE}"/>
          </ac:spMkLst>
        </pc:spChg>
        <pc:spChg chg="add mod">
          <ac:chgData name="Judson Santiago" userId="ebb108da2f256286" providerId="LiveId" clId="{A1C47ADA-1A77-4BE3-B324-7363819F1931}" dt="2020-09-10T05:40:41.917" v="13316" actId="368"/>
          <ac:spMkLst>
            <pc:docMk/>
            <pc:sldMk cId="2485977539" sldId="466"/>
            <ac:spMk id="37" creationId="{14950873-E537-452E-B08E-6872D919EA69}"/>
          </ac:spMkLst>
        </pc:spChg>
        <pc:spChg chg="add mod">
          <ac:chgData name="Judson Santiago" userId="ebb108da2f256286" providerId="LiveId" clId="{A1C47ADA-1A77-4BE3-B324-7363819F1931}" dt="2020-09-10T05:23:24.218" v="13055" actId="1037"/>
          <ac:spMkLst>
            <pc:docMk/>
            <pc:sldMk cId="2485977539" sldId="466"/>
            <ac:spMk id="39" creationId="{7A027DCA-D96F-4003-BE9E-2BA72555DA2E}"/>
          </ac:spMkLst>
        </pc:spChg>
        <pc:spChg chg="add mod">
          <ac:chgData name="Judson Santiago" userId="ebb108da2f256286" providerId="LiveId" clId="{A1C47ADA-1A77-4BE3-B324-7363819F1931}" dt="2020-09-10T05:23:24.218" v="13055" actId="1037"/>
          <ac:spMkLst>
            <pc:docMk/>
            <pc:sldMk cId="2485977539" sldId="466"/>
            <ac:spMk id="41" creationId="{50775D31-8590-451E-8F6D-967321520508}"/>
          </ac:spMkLst>
        </pc:spChg>
        <pc:spChg chg="add mod">
          <ac:chgData name="Judson Santiago" userId="ebb108da2f256286" providerId="LiveId" clId="{A1C47ADA-1A77-4BE3-B324-7363819F1931}" dt="2020-09-10T05:19:24.090" v="13029" actId="1038"/>
          <ac:spMkLst>
            <pc:docMk/>
            <pc:sldMk cId="2485977539" sldId="466"/>
            <ac:spMk id="43" creationId="{BF53BC47-FE4A-437E-95FB-7B985BEB60F6}"/>
          </ac:spMkLst>
        </pc:spChg>
        <pc:spChg chg="add mod">
          <ac:chgData name="Judson Santiago" userId="ebb108da2f256286" providerId="LiveId" clId="{A1C47ADA-1A77-4BE3-B324-7363819F1931}" dt="2020-09-10T05:19:05.131" v="13023" actId="1076"/>
          <ac:spMkLst>
            <pc:docMk/>
            <pc:sldMk cId="2485977539" sldId="466"/>
            <ac:spMk id="45" creationId="{45CD6E98-9B02-4532-B6C9-8F5A0E9F09DC}"/>
          </ac:spMkLst>
        </pc:spChg>
        <pc:spChg chg="add mod">
          <ac:chgData name="Judson Santiago" userId="ebb108da2f256286" providerId="LiveId" clId="{A1C47ADA-1A77-4BE3-B324-7363819F1931}" dt="2020-09-10T05:20:04.590" v="13036" actId="1076"/>
          <ac:spMkLst>
            <pc:docMk/>
            <pc:sldMk cId="2485977539" sldId="466"/>
            <ac:spMk id="47" creationId="{F39B803E-8817-4944-86F0-B1A15A70E0B7}"/>
          </ac:spMkLst>
        </pc:spChg>
        <pc:spChg chg="add mod">
          <ac:chgData name="Judson Santiago" userId="ebb108da2f256286" providerId="LiveId" clId="{A1C47ADA-1A77-4BE3-B324-7363819F1931}" dt="2020-09-10T05:20:01.348" v="13035" actId="1076"/>
          <ac:spMkLst>
            <pc:docMk/>
            <pc:sldMk cId="2485977539" sldId="466"/>
            <ac:spMk id="49" creationId="{BF9187D9-45AB-43FF-A487-BFF23318685A}"/>
          </ac:spMkLst>
        </pc:spChg>
        <pc:spChg chg="add mod">
          <ac:chgData name="Judson Santiago" userId="ebb108da2f256286" providerId="LiveId" clId="{A1C47ADA-1A77-4BE3-B324-7363819F1931}" dt="2020-09-10T05:20:27.442" v="13038" actId="1076"/>
          <ac:spMkLst>
            <pc:docMk/>
            <pc:sldMk cId="2485977539" sldId="466"/>
            <ac:spMk id="51" creationId="{9436516E-3AC7-44E7-9B18-AE09F92AD0AD}"/>
          </ac:spMkLst>
        </pc:spChg>
        <pc:spChg chg="add mod">
          <ac:chgData name="Judson Santiago" userId="ebb108da2f256286" providerId="LiveId" clId="{A1C47ADA-1A77-4BE3-B324-7363819F1931}" dt="2020-09-10T05:20:42.314" v="13041" actId="1076"/>
          <ac:spMkLst>
            <pc:docMk/>
            <pc:sldMk cId="2485977539" sldId="466"/>
            <ac:spMk id="53" creationId="{2E6D4E5A-B08C-4899-AF60-35304DD2E855}"/>
          </ac:spMkLst>
        </pc:spChg>
        <pc:spChg chg="add mod">
          <ac:chgData name="Judson Santiago" userId="ebb108da2f256286" providerId="LiveId" clId="{A1C47ADA-1A77-4BE3-B324-7363819F1931}" dt="2020-09-10T05:29:58.650" v="13110" actId="1076"/>
          <ac:spMkLst>
            <pc:docMk/>
            <pc:sldMk cId="2485977539" sldId="466"/>
            <ac:spMk id="79" creationId="{3ED9037A-053F-4D28-9852-EAA30B23826C}"/>
          </ac:spMkLst>
        </pc:spChg>
        <pc:spChg chg="add mod">
          <ac:chgData name="Judson Santiago" userId="ebb108da2f256286" providerId="LiveId" clId="{A1C47ADA-1A77-4BE3-B324-7363819F1931}" dt="2020-09-10T05:41:09.311" v="13317" actId="207"/>
          <ac:spMkLst>
            <pc:docMk/>
            <pc:sldMk cId="2485977539" sldId="466"/>
            <ac:spMk id="81" creationId="{1384A8F5-9A46-4CB4-ACE8-7F698A068756}"/>
          </ac:spMkLst>
        </pc:spChg>
        <pc:grpChg chg="add del mod">
          <ac:chgData name="Judson Santiago" userId="ebb108da2f256286" providerId="LiveId" clId="{A1C47ADA-1A77-4BE3-B324-7363819F1931}" dt="2020-09-10T04:46:22.155" v="11818" actId="165"/>
          <ac:grpSpMkLst>
            <pc:docMk/>
            <pc:sldMk cId="2485977539" sldId="466"/>
            <ac:grpSpMk id="4" creationId="{CC92AC7F-FFCD-466E-8FE8-8D6655B9511C}"/>
          </ac:grpSpMkLst>
        </pc:grpChg>
        <pc:cxnChg chg="mod topLvl">
          <ac:chgData name="Judson Santiago" userId="ebb108da2f256286" providerId="LiveId" clId="{A1C47ADA-1A77-4BE3-B324-7363819F1931}" dt="2020-09-10T05:22:47.581" v="13047" actId="552"/>
          <ac:cxnSpMkLst>
            <pc:docMk/>
            <pc:sldMk cId="2485977539" sldId="466"/>
            <ac:cxnSpMk id="6" creationId="{C8DFB8B3-C6BC-485B-A5B3-F69AE4D6B6E4}"/>
          </ac:cxnSpMkLst>
        </pc:cxnChg>
        <pc:cxnChg chg="mod topLvl">
          <ac:chgData name="Judson Santiago" userId="ebb108da2f256286" providerId="LiveId" clId="{A1C47ADA-1A77-4BE3-B324-7363819F1931}" dt="2020-09-10T05:22:47.581" v="13047" actId="552"/>
          <ac:cxnSpMkLst>
            <pc:docMk/>
            <pc:sldMk cId="2485977539" sldId="466"/>
            <ac:cxnSpMk id="11" creationId="{5F4EB624-BB9B-4CC9-9737-823FBA059A6B}"/>
          </ac:cxnSpMkLst>
        </pc:cxnChg>
        <pc:cxnChg chg="add mod">
          <ac:chgData name="Judson Santiago" userId="ebb108da2f256286" providerId="LiveId" clId="{A1C47ADA-1A77-4BE3-B324-7363819F1931}" dt="2020-09-10T04:47:39.454" v="11833" actId="14100"/>
          <ac:cxnSpMkLst>
            <pc:docMk/>
            <pc:sldMk cId="2485977539" sldId="466"/>
            <ac:cxnSpMk id="22" creationId="{240558FA-BBD2-4DA9-A717-63BB1C4D74FB}"/>
          </ac:cxnSpMkLst>
        </pc:cxnChg>
        <pc:cxnChg chg="add mod">
          <ac:chgData name="Judson Santiago" userId="ebb108da2f256286" providerId="LiveId" clId="{A1C47ADA-1A77-4BE3-B324-7363819F1931}" dt="2020-09-10T04:47:56.270" v="11839" actId="14100"/>
          <ac:cxnSpMkLst>
            <pc:docMk/>
            <pc:sldMk cId="2485977539" sldId="466"/>
            <ac:cxnSpMk id="27" creationId="{5342AD22-D1D5-45A0-9036-9D4182362EC1}"/>
          </ac:cxnSpMkLst>
        </pc:cxnChg>
        <pc:cxnChg chg="add mod">
          <ac:chgData name="Judson Santiago" userId="ebb108da2f256286" providerId="LiveId" clId="{A1C47ADA-1A77-4BE3-B324-7363819F1931}" dt="2020-09-10T05:23:28.731" v="13059" actId="1038"/>
          <ac:cxnSpMkLst>
            <pc:docMk/>
            <pc:sldMk cId="2485977539" sldId="466"/>
            <ac:cxnSpMk id="55" creationId="{D0D77A20-5203-493D-A2E7-2F93C6EEC131}"/>
          </ac:cxnSpMkLst>
        </pc:cxnChg>
        <pc:cxnChg chg="add mod">
          <ac:chgData name="Judson Santiago" userId="ebb108da2f256286" providerId="LiveId" clId="{A1C47ADA-1A77-4BE3-B324-7363819F1931}" dt="2020-09-10T05:23:43.706" v="13062" actId="14100"/>
          <ac:cxnSpMkLst>
            <pc:docMk/>
            <pc:sldMk cId="2485977539" sldId="466"/>
            <ac:cxnSpMk id="60" creationId="{BAD26139-E050-474A-9C86-43A9EFA4534D}"/>
          </ac:cxnSpMkLst>
        </pc:cxnChg>
        <pc:cxnChg chg="add mod">
          <ac:chgData name="Judson Santiago" userId="ebb108da2f256286" providerId="LiveId" clId="{A1C47ADA-1A77-4BE3-B324-7363819F1931}" dt="2020-09-10T05:24:07.320" v="13070" actId="1037"/>
          <ac:cxnSpMkLst>
            <pc:docMk/>
            <pc:sldMk cId="2485977539" sldId="466"/>
            <ac:cxnSpMk id="63" creationId="{1D1A4B75-13D4-4D9E-889C-E9BC4B04D5DE}"/>
          </ac:cxnSpMkLst>
        </pc:cxnChg>
        <pc:cxnChg chg="add mod">
          <ac:chgData name="Judson Santiago" userId="ebb108da2f256286" providerId="LiveId" clId="{A1C47ADA-1A77-4BE3-B324-7363819F1931}" dt="2020-09-10T05:24:18.820" v="13073" actId="14100"/>
          <ac:cxnSpMkLst>
            <pc:docMk/>
            <pc:sldMk cId="2485977539" sldId="466"/>
            <ac:cxnSpMk id="67" creationId="{C3A83104-BBFC-4313-B2B0-67B9DCE51295}"/>
          </ac:cxnSpMkLst>
        </pc:cxnChg>
        <pc:cxnChg chg="add mod">
          <ac:chgData name="Judson Santiago" userId="ebb108da2f256286" providerId="LiveId" clId="{A1C47ADA-1A77-4BE3-B324-7363819F1931}" dt="2020-09-10T05:25:10.945" v="13078" actId="1076"/>
          <ac:cxnSpMkLst>
            <pc:docMk/>
            <pc:sldMk cId="2485977539" sldId="466"/>
            <ac:cxnSpMk id="70" creationId="{29849376-3979-401C-9404-6CA6C0190534}"/>
          </ac:cxnSpMkLst>
        </pc:cxnChg>
        <pc:cxnChg chg="add mod">
          <ac:chgData name="Judson Santiago" userId="ebb108da2f256286" providerId="LiveId" clId="{A1C47ADA-1A77-4BE3-B324-7363819F1931}" dt="2020-09-10T05:25:20.797" v="13081" actId="14100"/>
          <ac:cxnSpMkLst>
            <pc:docMk/>
            <pc:sldMk cId="2485977539" sldId="466"/>
            <ac:cxnSpMk id="73" creationId="{887B5433-D854-4E6D-88C1-53547B6023A9}"/>
          </ac:cxnSpMkLst>
        </pc:cxnChg>
        <pc:cxnChg chg="add mod">
          <ac:chgData name="Judson Santiago" userId="ebb108da2f256286" providerId="LiveId" clId="{A1C47ADA-1A77-4BE3-B324-7363819F1931}" dt="2020-09-10T05:25:45.101" v="13086" actId="1076"/>
          <ac:cxnSpMkLst>
            <pc:docMk/>
            <pc:sldMk cId="2485977539" sldId="466"/>
            <ac:cxnSpMk id="76" creationId="{17C3AEE1-7705-44BA-A625-708CA4DC0FA2}"/>
          </ac:cxnSpMkLst>
        </pc:cxnChg>
      </pc:sldChg>
      <pc:sldChg chg="addSp delSp modSp new mod modNotesTx">
        <pc:chgData name="Judson Santiago" userId="ebb108da2f256286" providerId="LiveId" clId="{A1C47ADA-1A77-4BE3-B324-7363819F1931}" dt="2020-09-10T05:14:18.755" v="12894" actId="20577"/>
        <pc:sldMkLst>
          <pc:docMk/>
          <pc:sldMk cId="1311076541" sldId="467"/>
        </pc:sldMkLst>
        <pc:spChg chg="mod">
          <ac:chgData name="Judson Santiago" userId="ebb108da2f256286" providerId="LiveId" clId="{A1C47ADA-1A77-4BE3-B324-7363819F1931}" dt="2020-09-10T04:50:16.424" v="11869" actId="313"/>
          <ac:spMkLst>
            <pc:docMk/>
            <pc:sldMk cId="1311076541" sldId="467"/>
            <ac:spMk id="2" creationId="{4B248A9F-B765-4462-A9F6-C9C3B5C9E9FE}"/>
          </ac:spMkLst>
        </pc:spChg>
        <pc:spChg chg="mod">
          <ac:chgData name="Judson Santiago" userId="ebb108da2f256286" providerId="LiveId" clId="{A1C47ADA-1A77-4BE3-B324-7363819F1931}" dt="2020-09-10T05:05:03.929" v="12532" actId="207"/>
          <ac:spMkLst>
            <pc:docMk/>
            <pc:sldMk cId="1311076541" sldId="467"/>
            <ac:spMk id="3" creationId="{381FDB36-1E7E-4A44-A417-1063A468E889}"/>
          </ac:spMkLst>
        </pc:spChg>
        <pc:spChg chg="mod topLvl">
          <ac:chgData name="Judson Santiago" userId="ebb108da2f256286" providerId="LiveId" clId="{A1C47ADA-1A77-4BE3-B324-7363819F1931}" dt="2020-09-10T05:00:45.733" v="12414" actId="164"/>
          <ac:spMkLst>
            <pc:docMk/>
            <pc:sldMk cId="1311076541" sldId="467"/>
            <ac:spMk id="5" creationId="{CFA445F3-1374-4034-A7A0-E14559C7EFA4}"/>
          </ac:spMkLst>
        </pc:spChg>
        <pc:spChg chg="mod topLvl">
          <ac:chgData name="Judson Santiago" userId="ebb108da2f256286" providerId="LiveId" clId="{A1C47ADA-1A77-4BE3-B324-7363819F1931}" dt="2020-09-10T05:00:45.733" v="12414" actId="164"/>
          <ac:spMkLst>
            <pc:docMk/>
            <pc:sldMk cId="1311076541" sldId="467"/>
            <ac:spMk id="7" creationId="{3C2D148E-65D9-4A7E-A119-9AB7EA1A5D8E}"/>
          </ac:spMkLst>
        </pc:spChg>
        <pc:spChg chg="mod topLvl">
          <ac:chgData name="Judson Santiago" userId="ebb108da2f256286" providerId="LiveId" clId="{A1C47ADA-1A77-4BE3-B324-7363819F1931}" dt="2020-09-10T05:00:45.733" v="12414" actId="164"/>
          <ac:spMkLst>
            <pc:docMk/>
            <pc:sldMk cId="1311076541" sldId="467"/>
            <ac:spMk id="8" creationId="{27C7ADB0-36CB-45B8-98AA-86F53B3294A0}"/>
          </ac:spMkLst>
        </pc:spChg>
        <pc:spChg chg="mod topLvl">
          <ac:chgData name="Judson Santiago" userId="ebb108da2f256286" providerId="LiveId" clId="{A1C47ADA-1A77-4BE3-B324-7363819F1931}" dt="2020-09-10T05:00:45.733" v="12414" actId="164"/>
          <ac:spMkLst>
            <pc:docMk/>
            <pc:sldMk cId="1311076541" sldId="467"/>
            <ac:spMk id="9" creationId="{B2E63D96-54F9-4B54-A2DD-BB7E1BD35B55}"/>
          </ac:spMkLst>
        </pc:spChg>
        <pc:spChg chg="mod topLvl">
          <ac:chgData name="Judson Santiago" userId="ebb108da2f256286" providerId="LiveId" clId="{A1C47ADA-1A77-4BE3-B324-7363819F1931}" dt="2020-09-10T05:00:45.733" v="12414" actId="164"/>
          <ac:spMkLst>
            <pc:docMk/>
            <pc:sldMk cId="1311076541" sldId="467"/>
            <ac:spMk id="10" creationId="{22BBF577-7F73-40C1-8EF4-B7A0C1EDF0A0}"/>
          </ac:spMkLst>
        </pc:spChg>
        <pc:spChg chg="mod topLvl">
          <ac:chgData name="Judson Santiago" userId="ebb108da2f256286" providerId="LiveId" clId="{A1C47ADA-1A77-4BE3-B324-7363819F1931}" dt="2020-09-10T05:00:45.733" v="12414" actId="164"/>
          <ac:spMkLst>
            <pc:docMk/>
            <pc:sldMk cId="1311076541" sldId="467"/>
            <ac:spMk id="12" creationId="{F3EEAAC6-99F3-4CC0-982F-717B96EA0B6B}"/>
          </ac:spMkLst>
        </pc:spChg>
        <pc:spChg chg="mod topLvl">
          <ac:chgData name="Judson Santiago" userId="ebb108da2f256286" providerId="LiveId" clId="{A1C47ADA-1A77-4BE3-B324-7363819F1931}" dt="2020-09-10T05:05:21.242" v="12533" actId="1076"/>
          <ac:spMkLst>
            <pc:docMk/>
            <pc:sldMk cId="1311076541" sldId="467"/>
            <ac:spMk id="13" creationId="{CFEDF842-C3B5-4C85-B263-609B1926A737}"/>
          </ac:spMkLst>
        </pc:spChg>
        <pc:spChg chg="mod topLvl">
          <ac:chgData name="Judson Santiago" userId="ebb108da2f256286" providerId="LiveId" clId="{A1C47ADA-1A77-4BE3-B324-7363819F1931}" dt="2020-09-10T05:00:45.733" v="12414" actId="164"/>
          <ac:spMkLst>
            <pc:docMk/>
            <pc:sldMk cId="1311076541" sldId="467"/>
            <ac:spMk id="14" creationId="{D09B92A3-67D2-4D07-80F4-3918B82593E0}"/>
          </ac:spMkLst>
        </pc:spChg>
        <pc:spChg chg="mod topLvl">
          <ac:chgData name="Judson Santiago" userId="ebb108da2f256286" providerId="LiveId" clId="{A1C47ADA-1A77-4BE3-B324-7363819F1931}" dt="2020-09-10T05:00:45.733" v="12414" actId="164"/>
          <ac:spMkLst>
            <pc:docMk/>
            <pc:sldMk cId="1311076541" sldId="467"/>
            <ac:spMk id="15" creationId="{2E85D92B-AE15-4624-876B-7036D8AE2010}"/>
          </ac:spMkLst>
        </pc:spChg>
        <pc:spChg chg="add mod">
          <ac:chgData name="Judson Santiago" userId="ebb108da2f256286" providerId="LiveId" clId="{A1C47ADA-1A77-4BE3-B324-7363819F1931}" dt="2020-09-10T05:12:31.090" v="12748" actId="1076"/>
          <ac:spMkLst>
            <pc:docMk/>
            <pc:sldMk cId="1311076541" sldId="467"/>
            <ac:spMk id="17" creationId="{C5CD3162-92E0-42C9-82ED-38AA13DD6117}"/>
          </ac:spMkLst>
        </pc:spChg>
        <pc:spChg chg="mod">
          <ac:chgData name="Judson Santiago" userId="ebb108da2f256286" providerId="LiveId" clId="{A1C47ADA-1A77-4BE3-B324-7363819F1931}" dt="2020-09-10T04:56:20.867" v="12381"/>
          <ac:spMkLst>
            <pc:docMk/>
            <pc:sldMk cId="1311076541" sldId="467"/>
            <ac:spMk id="19" creationId="{AC578117-F28F-4B86-B831-A0ADE5004C69}"/>
          </ac:spMkLst>
        </pc:spChg>
        <pc:spChg chg="mod">
          <ac:chgData name="Judson Santiago" userId="ebb108da2f256286" providerId="LiveId" clId="{A1C47ADA-1A77-4BE3-B324-7363819F1931}" dt="2020-09-10T04:56:20.867" v="12381"/>
          <ac:spMkLst>
            <pc:docMk/>
            <pc:sldMk cId="1311076541" sldId="467"/>
            <ac:spMk id="21" creationId="{0E046438-289B-4DCE-8276-8F8E51AEDA62}"/>
          </ac:spMkLst>
        </pc:spChg>
        <pc:spChg chg="mod">
          <ac:chgData name="Judson Santiago" userId="ebb108da2f256286" providerId="LiveId" clId="{A1C47ADA-1A77-4BE3-B324-7363819F1931}" dt="2020-09-10T04:56:20.867" v="12381"/>
          <ac:spMkLst>
            <pc:docMk/>
            <pc:sldMk cId="1311076541" sldId="467"/>
            <ac:spMk id="22" creationId="{A010C421-BF73-44F1-AA55-875BAE9F10DD}"/>
          </ac:spMkLst>
        </pc:spChg>
        <pc:spChg chg="mod">
          <ac:chgData name="Judson Santiago" userId="ebb108da2f256286" providerId="LiveId" clId="{A1C47ADA-1A77-4BE3-B324-7363819F1931}" dt="2020-09-10T04:56:20.867" v="12381"/>
          <ac:spMkLst>
            <pc:docMk/>
            <pc:sldMk cId="1311076541" sldId="467"/>
            <ac:spMk id="23" creationId="{D0AFBD27-8E7F-4D68-9722-A366381E6589}"/>
          </ac:spMkLst>
        </pc:spChg>
        <pc:spChg chg="mod">
          <ac:chgData name="Judson Santiago" userId="ebb108da2f256286" providerId="LiveId" clId="{A1C47ADA-1A77-4BE3-B324-7363819F1931}" dt="2020-09-10T04:56:31.544" v="12385" actId="20577"/>
          <ac:spMkLst>
            <pc:docMk/>
            <pc:sldMk cId="1311076541" sldId="467"/>
            <ac:spMk id="24" creationId="{268EB4F3-09DA-4A8B-B454-506705B997B5}"/>
          </ac:spMkLst>
        </pc:spChg>
        <pc:spChg chg="mod">
          <ac:chgData name="Judson Santiago" userId="ebb108da2f256286" providerId="LiveId" clId="{A1C47ADA-1A77-4BE3-B324-7363819F1931}" dt="2020-09-10T04:56:20.867" v="12381"/>
          <ac:spMkLst>
            <pc:docMk/>
            <pc:sldMk cId="1311076541" sldId="467"/>
            <ac:spMk id="26" creationId="{594EDF93-EC90-48A2-B4C3-761A94B3D9F2}"/>
          </ac:spMkLst>
        </pc:spChg>
        <pc:spChg chg="mod">
          <ac:chgData name="Judson Santiago" userId="ebb108da2f256286" providerId="LiveId" clId="{A1C47ADA-1A77-4BE3-B324-7363819F1931}" dt="2020-09-10T04:56:34.394" v="12386" actId="20577"/>
          <ac:spMkLst>
            <pc:docMk/>
            <pc:sldMk cId="1311076541" sldId="467"/>
            <ac:spMk id="27" creationId="{5FDEB7BB-0840-4155-B66E-D6A31C5C0109}"/>
          </ac:spMkLst>
        </pc:spChg>
        <pc:spChg chg="mod">
          <ac:chgData name="Judson Santiago" userId="ebb108da2f256286" providerId="LiveId" clId="{A1C47ADA-1A77-4BE3-B324-7363819F1931}" dt="2020-09-10T04:56:20.867" v="12381"/>
          <ac:spMkLst>
            <pc:docMk/>
            <pc:sldMk cId="1311076541" sldId="467"/>
            <ac:spMk id="28" creationId="{DF433438-3DBA-4F4F-9E23-BD6797BAA904}"/>
          </ac:spMkLst>
        </pc:spChg>
        <pc:spChg chg="mod">
          <ac:chgData name="Judson Santiago" userId="ebb108da2f256286" providerId="LiveId" clId="{A1C47ADA-1A77-4BE3-B324-7363819F1931}" dt="2020-09-10T04:56:20.867" v="12381"/>
          <ac:spMkLst>
            <pc:docMk/>
            <pc:sldMk cId="1311076541" sldId="467"/>
            <ac:spMk id="29" creationId="{9CFE4A1E-1BBA-4A5F-BE47-B9370B810524}"/>
          </ac:spMkLst>
        </pc:spChg>
        <pc:spChg chg="add mod topLvl">
          <ac:chgData name="Judson Santiago" userId="ebb108da2f256286" providerId="LiveId" clId="{A1C47ADA-1A77-4BE3-B324-7363819F1931}" dt="2020-09-10T05:05:57.445" v="12537" actId="164"/>
          <ac:spMkLst>
            <pc:docMk/>
            <pc:sldMk cId="1311076541" sldId="467"/>
            <ac:spMk id="43" creationId="{12323F9A-96F3-4378-945D-51ADE2285839}"/>
          </ac:spMkLst>
        </pc:spChg>
        <pc:spChg chg="add mod topLvl">
          <ac:chgData name="Judson Santiago" userId="ebb108da2f256286" providerId="LiveId" clId="{A1C47ADA-1A77-4BE3-B324-7363819F1931}" dt="2020-09-10T05:05:57.445" v="12537" actId="164"/>
          <ac:spMkLst>
            <pc:docMk/>
            <pc:sldMk cId="1311076541" sldId="467"/>
            <ac:spMk id="45" creationId="{546EA3A6-DD09-447E-81F5-98896991DE6F}"/>
          </ac:spMkLst>
        </pc:spChg>
        <pc:spChg chg="add mod topLvl">
          <ac:chgData name="Judson Santiago" userId="ebb108da2f256286" providerId="LiveId" clId="{A1C47ADA-1A77-4BE3-B324-7363819F1931}" dt="2020-09-10T05:05:57.445" v="12537" actId="164"/>
          <ac:spMkLst>
            <pc:docMk/>
            <pc:sldMk cId="1311076541" sldId="467"/>
            <ac:spMk id="46" creationId="{F69C361F-DFED-42CE-A1BF-E25C7859E57C}"/>
          </ac:spMkLst>
        </pc:spChg>
        <pc:spChg chg="add mod topLvl">
          <ac:chgData name="Judson Santiago" userId="ebb108da2f256286" providerId="LiveId" clId="{A1C47ADA-1A77-4BE3-B324-7363819F1931}" dt="2020-09-10T05:05:57.445" v="12537" actId="164"/>
          <ac:spMkLst>
            <pc:docMk/>
            <pc:sldMk cId="1311076541" sldId="467"/>
            <ac:spMk id="47" creationId="{595B367B-4175-47B7-9BFC-BAB062BDC1B8}"/>
          </ac:spMkLst>
        </pc:spChg>
        <pc:spChg chg="add mod ord topLvl">
          <ac:chgData name="Judson Santiago" userId="ebb108da2f256286" providerId="LiveId" clId="{A1C47ADA-1A77-4BE3-B324-7363819F1931}" dt="2020-09-10T05:08:12.512" v="12554" actId="554"/>
          <ac:spMkLst>
            <pc:docMk/>
            <pc:sldMk cId="1311076541" sldId="467"/>
            <ac:spMk id="48" creationId="{A3F28E0C-65A3-4D2E-B620-0A580F5D739F}"/>
          </ac:spMkLst>
        </pc:spChg>
        <pc:spChg chg="add mod topLvl">
          <ac:chgData name="Judson Santiago" userId="ebb108da2f256286" providerId="LiveId" clId="{A1C47ADA-1A77-4BE3-B324-7363819F1931}" dt="2020-09-10T05:05:57.445" v="12537" actId="164"/>
          <ac:spMkLst>
            <pc:docMk/>
            <pc:sldMk cId="1311076541" sldId="467"/>
            <ac:spMk id="49" creationId="{9E1A356D-7FE2-45B0-ABFC-B6D3A39AE6C1}"/>
          </ac:spMkLst>
        </pc:spChg>
        <pc:spChg chg="add mod topLvl">
          <ac:chgData name="Judson Santiago" userId="ebb108da2f256286" providerId="LiveId" clId="{A1C47ADA-1A77-4BE3-B324-7363819F1931}" dt="2020-09-10T05:08:12.512" v="12554" actId="554"/>
          <ac:spMkLst>
            <pc:docMk/>
            <pc:sldMk cId="1311076541" sldId="467"/>
            <ac:spMk id="50" creationId="{528419F7-D110-4F87-BA70-0BD7E5BE936C}"/>
          </ac:spMkLst>
        </pc:spChg>
        <pc:spChg chg="add mod topLvl">
          <ac:chgData name="Judson Santiago" userId="ebb108da2f256286" providerId="LiveId" clId="{A1C47ADA-1A77-4BE3-B324-7363819F1931}" dt="2020-09-10T05:05:57.445" v="12537" actId="164"/>
          <ac:spMkLst>
            <pc:docMk/>
            <pc:sldMk cId="1311076541" sldId="467"/>
            <ac:spMk id="51" creationId="{E906815F-D517-47B4-BCF9-418E438F6926}"/>
          </ac:spMkLst>
        </pc:spChg>
        <pc:spChg chg="add mod topLvl">
          <ac:chgData name="Judson Santiago" userId="ebb108da2f256286" providerId="LiveId" clId="{A1C47ADA-1A77-4BE3-B324-7363819F1931}" dt="2020-09-10T05:05:57.445" v="12537" actId="164"/>
          <ac:spMkLst>
            <pc:docMk/>
            <pc:sldMk cId="1311076541" sldId="467"/>
            <ac:spMk id="52" creationId="{8696BCD1-4DDA-4ABE-A3A6-179DEF0B714B}"/>
          </ac:spMkLst>
        </pc:spChg>
        <pc:spChg chg="add mod">
          <ac:chgData name="Judson Santiago" userId="ebb108da2f256286" providerId="LiveId" clId="{A1C47ADA-1A77-4BE3-B324-7363819F1931}" dt="2020-09-10T05:08:05.692" v="12553" actId="554"/>
          <ac:spMkLst>
            <pc:docMk/>
            <pc:sldMk cId="1311076541" sldId="467"/>
            <ac:spMk id="56" creationId="{905B874B-39BD-4EE0-A026-891BFB6E367F}"/>
          </ac:spMkLst>
        </pc:spChg>
        <pc:spChg chg="add mod">
          <ac:chgData name="Judson Santiago" userId="ebb108da2f256286" providerId="LiveId" clId="{A1C47ADA-1A77-4BE3-B324-7363819F1931}" dt="2020-09-10T05:06:02.599" v="12538" actId="164"/>
          <ac:spMkLst>
            <pc:docMk/>
            <pc:sldMk cId="1311076541" sldId="467"/>
            <ac:spMk id="58" creationId="{6AD897E7-D729-4A7A-BBFC-1D02625D57A9}"/>
          </ac:spMkLst>
        </pc:spChg>
        <pc:spChg chg="add mod">
          <ac:chgData name="Judson Santiago" userId="ebb108da2f256286" providerId="LiveId" clId="{A1C47ADA-1A77-4BE3-B324-7363819F1931}" dt="2020-09-10T05:06:02.599" v="12538" actId="164"/>
          <ac:spMkLst>
            <pc:docMk/>
            <pc:sldMk cId="1311076541" sldId="467"/>
            <ac:spMk id="60" creationId="{CFEEDE70-4F5F-4518-A616-92FAD432433F}"/>
          </ac:spMkLst>
        </pc:spChg>
        <pc:spChg chg="add mod">
          <ac:chgData name="Judson Santiago" userId="ebb108da2f256286" providerId="LiveId" clId="{A1C47ADA-1A77-4BE3-B324-7363819F1931}" dt="2020-09-10T05:06:02.599" v="12538" actId="164"/>
          <ac:spMkLst>
            <pc:docMk/>
            <pc:sldMk cId="1311076541" sldId="467"/>
            <ac:spMk id="61" creationId="{95DB5782-2056-4BAA-9F6E-0C21FC9ECB97}"/>
          </ac:spMkLst>
        </pc:spChg>
        <pc:spChg chg="add mod">
          <ac:chgData name="Judson Santiago" userId="ebb108da2f256286" providerId="LiveId" clId="{A1C47ADA-1A77-4BE3-B324-7363819F1931}" dt="2020-09-10T05:06:02.599" v="12538" actId="164"/>
          <ac:spMkLst>
            <pc:docMk/>
            <pc:sldMk cId="1311076541" sldId="467"/>
            <ac:spMk id="62" creationId="{E5516461-1188-4101-BCEE-ABC0078F909B}"/>
          </ac:spMkLst>
        </pc:spChg>
        <pc:spChg chg="add mod">
          <ac:chgData name="Judson Santiago" userId="ebb108da2f256286" providerId="LiveId" clId="{A1C47ADA-1A77-4BE3-B324-7363819F1931}" dt="2020-09-10T05:06:02.599" v="12538" actId="164"/>
          <ac:spMkLst>
            <pc:docMk/>
            <pc:sldMk cId="1311076541" sldId="467"/>
            <ac:spMk id="63" creationId="{8EBC8AA2-AD1F-4E0A-996B-8E4CB6A96314}"/>
          </ac:spMkLst>
        </pc:spChg>
        <pc:spChg chg="add mod">
          <ac:chgData name="Judson Santiago" userId="ebb108da2f256286" providerId="LiveId" clId="{A1C47ADA-1A77-4BE3-B324-7363819F1931}" dt="2020-09-10T05:08:05.692" v="12553" actId="554"/>
          <ac:spMkLst>
            <pc:docMk/>
            <pc:sldMk cId="1311076541" sldId="467"/>
            <ac:spMk id="64" creationId="{00FBD7DD-E298-4816-B100-6A2DEFA99A6F}"/>
          </ac:spMkLst>
        </pc:spChg>
        <pc:spChg chg="add mod">
          <ac:chgData name="Judson Santiago" userId="ebb108da2f256286" providerId="LiveId" clId="{A1C47ADA-1A77-4BE3-B324-7363819F1931}" dt="2020-09-10T05:06:02.599" v="12538" actId="164"/>
          <ac:spMkLst>
            <pc:docMk/>
            <pc:sldMk cId="1311076541" sldId="467"/>
            <ac:spMk id="65" creationId="{494EAC22-5A89-409F-9688-96204AD03700}"/>
          </ac:spMkLst>
        </pc:spChg>
        <pc:spChg chg="add mod">
          <ac:chgData name="Judson Santiago" userId="ebb108da2f256286" providerId="LiveId" clId="{A1C47ADA-1A77-4BE3-B324-7363819F1931}" dt="2020-09-10T05:06:02.599" v="12538" actId="164"/>
          <ac:spMkLst>
            <pc:docMk/>
            <pc:sldMk cId="1311076541" sldId="467"/>
            <ac:spMk id="66" creationId="{7CD3E227-E223-448B-8B43-C1FC6DB902BF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74" creationId="{458C05C5-7265-4823-9051-5BB7FEBEF0DC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76" creationId="{7986AA2F-0E18-46B1-82F8-7606A549DBF5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78" creationId="{AAF1EDA1-FE68-44C4-A822-E764FC9AB152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79" creationId="{CC7CEEA7-40A9-4F44-A99F-4FB954470F82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80" creationId="{ADC8312A-B11C-48C1-A89C-66E9B741A5BA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81" creationId="{BF78E9C6-2EF3-4256-9248-0AF6319ED9FD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82" creationId="{44C7B5CA-E63A-42BA-BBF9-4379B72C9BA1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83" creationId="{2AEB83CC-8223-458D-B921-CA7199E59FD7}"/>
          </ac:spMkLst>
        </pc:spChg>
        <pc:spChg chg="mod topLvl">
          <ac:chgData name="Judson Santiago" userId="ebb108da2f256286" providerId="LiveId" clId="{A1C47ADA-1A77-4BE3-B324-7363819F1931}" dt="2020-09-10T05:08:23.710" v="12555" actId="164"/>
          <ac:spMkLst>
            <pc:docMk/>
            <pc:sldMk cId="1311076541" sldId="467"/>
            <ac:spMk id="84" creationId="{C065A07C-E5F7-4850-A911-C2CB7955EDBD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91" creationId="{C15C4405-A94A-4B1D-B169-30BC180C2C24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93" creationId="{31919310-BD5D-4DA6-93A9-E16B019D8B12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95" creationId="{A5EC2DA6-8730-49D4-9CDB-E19F396F0667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96" creationId="{893476FA-08E2-45BE-AEC5-CD1BAAFAC451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97" creationId="{BDAEA8F7-8A64-49CA-BBF3-C6122042FA6A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98" creationId="{7046C19B-2260-493B-84CC-0A9B59B0E7E3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99" creationId="{23A44C3A-C16D-4DFD-B66B-620655C7E143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100" creationId="{3F88BC63-F03C-4617-A542-99599EC3322D}"/>
          </ac:spMkLst>
        </pc:spChg>
        <pc:spChg chg="mod">
          <ac:chgData name="Judson Santiago" userId="ebb108da2f256286" providerId="LiveId" clId="{A1C47ADA-1A77-4BE3-B324-7363819F1931}" dt="2020-09-10T05:09:15.982" v="12664"/>
          <ac:spMkLst>
            <pc:docMk/>
            <pc:sldMk cId="1311076541" sldId="467"/>
            <ac:spMk id="101" creationId="{2E91F0B7-D4B2-4191-90D6-62542F1471EF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04" creationId="{D43DF810-3C4D-401A-905C-2E22A3F63C2D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06" creationId="{0E2FA446-E978-494E-938F-4F9617443671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08" creationId="{B2206CE3-021C-4D6E-8C12-21FE6D9D4AFD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09" creationId="{AD918D15-0325-4EA9-8829-CA9B97C67FBA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10" creationId="{C6F80243-4CDC-4BF8-A96D-F8E014557716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11" creationId="{116CCD8C-88A0-4E38-A4FC-ACCAAA5EA10A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12" creationId="{873BDD57-AEC7-4D7C-9727-466854CBF7AD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13" creationId="{42BC36FF-82E9-4DFF-BB50-37AD57AE7024}"/>
          </ac:spMkLst>
        </pc:spChg>
        <pc:spChg chg="mod">
          <ac:chgData name="Judson Santiago" userId="ebb108da2f256286" providerId="LiveId" clId="{A1C47ADA-1A77-4BE3-B324-7363819F1931}" dt="2020-09-10T05:11:45.764" v="12747"/>
          <ac:spMkLst>
            <pc:docMk/>
            <pc:sldMk cId="1311076541" sldId="467"/>
            <ac:spMk id="114" creationId="{013E8CF3-6E84-48B0-802F-B0A96719CECE}"/>
          </ac:spMkLst>
        </pc:spChg>
        <pc:grpChg chg="add del mod">
          <ac:chgData name="Judson Santiago" userId="ebb108da2f256286" providerId="LiveId" clId="{A1C47ADA-1A77-4BE3-B324-7363819F1931}" dt="2020-09-10T05:00:01.552" v="12407" actId="165"/>
          <ac:grpSpMkLst>
            <pc:docMk/>
            <pc:sldMk cId="1311076541" sldId="467"/>
            <ac:grpSpMk id="4" creationId="{3460811A-779D-497B-AAAA-6F9088F84F02}"/>
          </ac:grpSpMkLst>
        </pc:grpChg>
        <pc:grpChg chg="add del mod">
          <ac:chgData name="Judson Santiago" userId="ebb108da2f256286" providerId="LiveId" clId="{A1C47ADA-1A77-4BE3-B324-7363819F1931}" dt="2020-09-10T04:59:11.582" v="12401" actId="478"/>
          <ac:grpSpMkLst>
            <pc:docMk/>
            <pc:sldMk cId="1311076541" sldId="467"/>
            <ac:grpSpMk id="18" creationId="{ACA5E6D1-3A5F-446C-99F7-99BDB63583C2}"/>
          </ac:grpSpMkLst>
        </pc:grpChg>
        <pc:grpChg chg="add mod">
          <ac:chgData name="Judson Santiago" userId="ebb108da2f256286" providerId="LiveId" clId="{A1C47ADA-1A77-4BE3-B324-7363819F1931}" dt="2020-09-10T05:00:58.860" v="12417" actId="555"/>
          <ac:grpSpMkLst>
            <pc:docMk/>
            <pc:sldMk cId="1311076541" sldId="467"/>
            <ac:grpSpMk id="54" creationId="{6A59FD91-8A47-47FF-816E-9B0A88DA09EB}"/>
          </ac:grpSpMkLst>
        </pc:grpChg>
        <pc:grpChg chg="add del mod">
          <ac:chgData name="Judson Santiago" userId="ebb108da2f256286" providerId="LiveId" clId="{A1C47ADA-1A77-4BE3-B324-7363819F1931}" dt="2020-09-10T05:01:34.217" v="12470" actId="165"/>
          <ac:grpSpMkLst>
            <pc:docMk/>
            <pc:sldMk cId="1311076541" sldId="467"/>
            <ac:grpSpMk id="55" creationId="{8DCD0F0C-0A8C-448F-AA40-75B8E9C875FD}"/>
          </ac:grpSpMkLst>
        </pc:grpChg>
        <pc:grpChg chg="add mod">
          <ac:chgData name="Judson Santiago" userId="ebb108da2f256286" providerId="LiveId" clId="{A1C47ADA-1A77-4BE3-B324-7363819F1931}" dt="2020-09-10T05:05:57.445" v="12537" actId="164"/>
          <ac:grpSpMkLst>
            <pc:docMk/>
            <pc:sldMk cId="1311076541" sldId="467"/>
            <ac:grpSpMk id="71" creationId="{BA22B6B5-660B-44C3-AE5B-65AFA3B35C89}"/>
          </ac:grpSpMkLst>
        </pc:grpChg>
        <pc:grpChg chg="add mod">
          <ac:chgData name="Judson Santiago" userId="ebb108da2f256286" providerId="LiveId" clId="{A1C47ADA-1A77-4BE3-B324-7363819F1931}" dt="2020-09-10T05:06:02.599" v="12538" actId="164"/>
          <ac:grpSpMkLst>
            <pc:docMk/>
            <pc:sldMk cId="1311076541" sldId="467"/>
            <ac:grpSpMk id="72" creationId="{1DDEAE45-0EB6-4808-812A-F2DA599A52F4}"/>
          </ac:grpSpMkLst>
        </pc:grpChg>
        <pc:grpChg chg="add del mod">
          <ac:chgData name="Judson Santiago" userId="ebb108da2f256286" providerId="LiveId" clId="{A1C47ADA-1A77-4BE3-B324-7363819F1931}" dt="2020-09-10T05:06:18.101" v="12541" actId="165"/>
          <ac:grpSpMkLst>
            <pc:docMk/>
            <pc:sldMk cId="1311076541" sldId="467"/>
            <ac:grpSpMk id="73" creationId="{352EEC8C-1DE1-4305-9164-34CEDA1A9994}"/>
          </ac:grpSpMkLst>
        </pc:grpChg>
        <pc:grpChg chg="add mod">
          <ac:chgData name="Judson Santiago" userId="ebb108da2f256286" providerId="LiveId" clId="{A1C47ADA-1A77-4BE3-B324-7363819F1931}" dt="2020-09-10T05:08:23.710" v="12555" actId="164"/>
          <ac:grpSpMkLst>
            <pc:docMk/>
            <pc:sldMk cId="1311076541" sldId="467"/>
            <ac:grpSpMk id="89" creationId="{10FE4584-5386-41BA-AFFD-A538636E0C05}"/>
          </ac:grpSpMkLst>
        </pc:grpChg>
        <pc:grpChg chg="add mod">
          <ac:chgData name="Judson Santiago" userId="ebb108da2f256286" providerId="LiveId" clId="{A1C47ADA-1A77-4BE3-B324-7363819F1931}" dt="2020-09-10T05:09:15.982" v="12664"/>
          <ac:grpSpMkLst>
            <pc:docMk/>
            <pc:sldMk cId="1311076541" sldId="467"/>
            <ac:grpSpMk id="90" creationId="{4CC94813-AF92-49DB-8D8C-186F211A8E20}"/>
          </ac:grpSpMkLst>
        </pc:grpChg>
        <pc:grpChg chg="add mod">
          <ac:chgData name="Judson Santiago" userId="ebb108da2f256286" providerId="LiveId" clId="{A1C47ADA-1A77-4BE3-B324-7363819F1931}" dt="2020-09-10T05:11:45.764" v="12747"/>
          <ac:grpSpMkLst>
            <pc:docMk/>
            <pc:sldMk cId="1311076541" sldId="467"/>
            <ac:grpSpMk id="103" creationId="{1AEDEAC0-5E26-4F90-A4F0-082D22040258}"/>
          </ac:grpSpMkLst>
        </pc:grpChg>
        <pc:cxnChg chg="mod topLvl">
          <ac:chgData name="Judson Santiago" userId="ebb108da2f256286" providerId="LiveId" clId="{A1C47ADA-1A77-4BE3-B324-7363819F1931}" dt="2020-09-10T05:00:45.733" v="12414" actId="164"/>
          <ac:cxnSpMkLst>
            <pc:docMk/>
            <pc:sldMk cId="1311076541" sldId="467"/>
            <ac:cxnSpMk id="6" creationId="{51A9E820-7CDD-4D62-B3B3-A6C32F5C6153}"/>
          </ac:cxnSpMkLst>
        </pc:cxnChg>
        <pc:cxnChg chg="mod ord topLvl">
          <ac:chgData name="Judson Santiago" userId="ebb108da2f256286" providerId="LiveId" clId="{A1C47ADA-1A77-4BE3-B324-7363819F1931}" dt="2020-09-10T05:00:45.733" v="12414" actId="164"/>
          <ac:cxnSpMkLst>
            <pc:docMk/>
            <pc:sldMk cId="1311076541" sldId="467"/>
            <ac:cxnSpMk id="11" creationId="{36511CE1-87A6-4F6E-BA34-C9B0D590B1BD}"/>
          </ac:cxnSpMkLst>
        </pc:cxnChg>
        <pc:cxnChg chg="mod topLvl">
          <ac:chgData name="Judson Santiago" userId="ebb108da2f256286" providerId="LiveId" clId="{A1C47ADA-1A77-4BE3-B324-7363819F1931}" dt="2020-09-10T05:04:35.975" v="12529" actId="14100"/>
          <ac:cxnSpMkLst>
            <pc:docMk/>
            <pc:sldMk cId="1311076541" sldId="467"/>
            <ac:cxnSpMk id="16" creationId="{7D6339F7-F8C5-4BB2-80F8-75AB5B381B0F}"/>
          </ac:cxnSpMkLst>
        </pc:cxnChg>
        <pc:cxnChg chg="mod">
          <ac:chgData name="Judson Santiago" userId="ebb108da2f256286" providerId="LiveId" clId="{A1C47ADA-1A77-4BE3-B324-7363819F1931}" dt="2020-09-10T04:59:11.582" v="12401" actId="478"/>
          <ac:cxnSpMkLst>
            <pc:docMk/>
            <pc:sldMk cId="1311076541" sldId="467"/>
            <ac:cxnSpMk id="20" creationId="{078B01FB-B2AC-4C1C-9E05-082980D4B9AF}"/>
          </ac:cxnSpMkLst>
        </pc:cxnChg>
        <pc:cxnChg chg="mod">
          <ac:chgData name="Judson Santiago" userId="ebb108da2f256286" providerId="LiveId" clId="{A1C47ADA-1A77-4BE3-B324-7363819F1931}" dt="2020-09-10T04:59:11.582" v="12401" actId="478"/>
          <ac:cxnSpMkLst>
            <pc:docMk/>
            <pc:sldMk cId="1311076541" sldId="467"/>
            <ac:cxnSpMk id="25" creationId="{EDD0E999-4761-437E-A358-945F545B4CC9}"/>
          </ac:cxnSpMkLst>
        </pc:cxnChg>
        <pc:cxnChg chg="mod">
          <ac:chgData name="Judson Santiago" userId="ebb108da2f256286" providerId="LiveId" clId="{A1C47ADA-1A77-4BE3-B324-7363819F1931}" dt="2020-09-10T04:59:11.582" v="12401" actId="478"/>
          <ac:cxnSpMkLst>
            <pc:docMk/>
            <pc:sldMk cId="1311076541" sldId="467"/>
            <ac:cxnSpMk id="30" creationId="{47CC56DF-3D74-4B8B-95E3-039D3C4FC679}"/>
          </ac:cxnSpMkLst>
        </pc:cxnChg>
        <pc:cxnChg chg="add del mod">
          <ac:chgData name="Judson Santiago" userId="ebb108da2f256286" providerId="LiveId" clId="{A1C47ADA-1A77-4BE3-B324-7363819F1931}" dt="2020-09-10T04:57:35.735" v="12390" actId="478"/>
          <ac:cxnSpMkLst>
            <pc:docMk/>
            <pc:sldMk cId="1311076541" sldId="467"/>
            <ac:cxnSpMk id="32" creationId="{BC24ABB4-4C0F-4794-9B8A-E2175BE6A8E2}"/>
          </ac:cxnSpMkLst>
        </pc:cxnChg>
        <pc:cxnChg chg="add mod topLvl">
          <ac:chgData name="Judson Santiago" userId="ebb108da2f256286" providerId="LiveId" clId="{A1C47ADA-1A77-4BE3-B324-7363819F1931}" dt="2020-09-10T05:05:57.445" v="12537" actId="164"/>
          <ac:cxnSpMkLst>
            <pc:docMk/>
            <pc:sldMk cId="1311076541" sldId="467"/>
            <ac:cxnSpMk id="42" creationId="{C6BBF6FF-7BCF-4E4D-88C3-919BC9F96471}"/>
          </ac:cxnSpMkLst>
        </pc:cxnChg>
        <pc:cxnChg chg="add mod topLvl">
          <ac:chgData name="Judson Santiago" userId="ebb108da2f256286" providerId="LiveId" clId="{A1C47ADA-1A77-4BE3-B324-7363819F1931}" dt="2020-09-10T05:05:57.445" v="12537" actId="164"/>
          <ac:cxnSpMkLst>
            <pc:docMk/>
            <pc:sldMk cId="1311076541" sldId="467"/>
            <ac:cxnSpMk id="44" creationId="{7E4D39A5-2EEB-4546-83B3-484691D39371}"/>
          </ac:cxnSpMkLst>
        </pc:cxnChg>
        <pc:cxnChg chg="add mod topLvl">
          <ac:chgData name="Judson Santiago" userId="ebb108da2f256286" providerId="LiveId" clId="{A1C47ADA-1A77-4BE3-B324-7363819F1931}" dt="2020-09-10T05:05:57.445" v="12537" actId="164"/>
          <ac:cxnSpMkLst>
            <pc:docMk/>
            <pc:sldMk cId="1311076541" sldId="467"/>
            <ac:cxnSpMk id="53" creationId="{E5D2476C-69C9-41D9-9279-E8D63E5483EE}"/>
          </ac:cxnSpMkLst>
        </pc:cxnChg>
        <pc:cxnChg chg="add mod">
          <ac:chgData name="Judson Santiago" userId="ebb108da2f256286" providerId="LiveId" clId="{A1C47ADA-1A77-4BE3-B324-7363819F1931}" dt="2020-09-10T05:06:02.599" v="12538" actId="164"/>
          <ac:cxnSpMkLst>
            <pc:docMk/>
            <pc:sldMk cId="1311076541" sldId="467"/>
            <ac:cxnSpMk id="57" creationId="{A249C0F9-B377-4B6A-8627-37145ECFEA44}"/>
          </ac:cxnSpMkLst>
        </pc:cxnChg>
        <pc:cxnChg chg="add mod">
          <ac:chgData name="Judson Santiago" userId="ebb108da2f256286" providerId="LiveId" clId="{A1C47ADA-1A77-4BE3-B324-7363819F1931}" dt="2020-09-10T05:06:02.599" v="12538" actId="164"/>
          <ac:cxnSpMkLst>
            <pc:docMk/>
            <pc:sldMk cId="1311076541" sldId="467"/>
            <ac:cxnSpMk id="59" creationId="{B9AE1831-9419-4624-B06F-3CB101D4BAA2}"/>
          </ac:cxnSpMkLst>
        </pc:cxnChg>
        <pc:cxnChg chg="add mod">
          <ac:chgData name="Judson Santiago" userId="ebb108da2f256286" providerId="LiveId" clId="{A1C47ADA-1A77-4BE3-B324-7363819F1931}" dt="2020-09-10T05:06:02.599" v="12538" actId="164"/>
          <ac:cxnSpMkLst>
            <pc:docMk/>
            <pc:sldMk cId="1311076541" sldId="467"/>
            <ac:cxnSpMk id="67" creationId="{8D41E70F-B734-48CA-A739-DF6A5890A0C1}"/>
          </ac:cxnSpMkLst>
        </pc:cxnChg>
        <pc:cxnChg chg="mod topLvl">
          <ac:chgData name="Judson Santiago" userId="ebb108da2f256286" providerId="LiveId" clId="{A1C47ADA-1A77-4BE3-B324-7363819F1931}" dt="2020-09-10T05:08:23.710" v="12555" actId="164"/>
          <ac:cxnSpMkLst>
            <pc:docMk/>
            <pc:sldMk cId="1311076541" sldId="467"/>
            <ac:cxnSpMk id="75" creationId="{6A4F0359-D990-4CBC-B9DA-142D2CD238FF}"/>
          </ac:cxnSpMkLst>
        </pc:cxnChg>
        <pc:cxnChg chg="mod topLvl">
          <ac:chgData name="Judson Santiago" userId="ebb108da2f256286" providerId="LiveId" clId="{A1C47ADA-1A77-4BE3-B324-7363819F1931}" dt="2020-09-10T05:08:23.710" v="12555" actId="164"/>
          <ac:cxnSpMkLst>
            <pc:docMk/>
            <pc:sldMk cId="1311076541" sldId="467"/>
            <ac:cxnSpMk id="77" creationId="{B98DC899-8A1E-442E-B56B-9154985173E3}"/>
          </ac:cxnSpMkLst>
        </pc:cxnChg>
        <pc:cxnChg chg="mod topLvl">
          <ac:chgData name="Judson Santiago" userId="ebb108da2f256286" providerId="LiveId" clId="{A1C47ADA-1A77-4BE3-B324-7363819F1931}" dt="2020-09-10T05:08:23.710" v="12555" actId="164"/>
          <ac:cxnSpMkLst>
            <pc:docMk/>
            <pc:sldMk cId="1311076541" sldId="467"/>
            <ac:cxnSpMk id="85" creationId="{D7A2DA60-5829-4B12-A1E0-7406EA9B487C}"/>
          </ac:cxnSpMkLst>
        </pc:cxnChg>
        <pc:cxnChg chg="mod">
          <ac:chgData name="Judson Santiago" userId="ebb108da2f256286" providerId="LiveId" clId="{A1C47ADA-1A77-4BE3-B324-7363819F1931}" dt="2020-09-10T05:09:15.982" v="12664"/>
          <ac:cxnSpMkLst>
            <pc:docMk/>
            <pc:sldMk cId="1311076541" sldId="467"/>
            <ac:cxnSpMk id="92" creationId="{CF5A7727-6E27-43F6-9704-E9399170C9F6}"/>
          </ac:cxnSpMkLst>
        </pc:cxnChg>
        <pc:cxnChg chg="mod">
          <ac:chgData name="Judson Santiago" userId="ebb108da2f256286" providerId="LiveId" clId="{A1C47ADA-1A77-4BE3-B324-7363819F1931}" dt="2020-09-10T05:09:15.982" v="12664"/>
          <ac:cxnSpMkLst>
            <pc:docMk/>
            <pc:sldMk cId="1311076541" sldId="467"/>
            <ac:cxnSpMk id="94" creationId="{EDCADB70-1D8E-4CF9-8D9D-032935C1FBF1}"/>
          </ac:cxnSpMkLst>
        </pc:cxnChg>
        <pc:cxnChg chg="mod">
          <ac:chgData name="Judson Santiago" userId="ebb108da2f256286" providerId="LiveId" clId="{A1C47ADA-1A77-4BE3-B324-7363819F1931}" dt="2020-09-10T05:09:15.982" v="12664"/>
          <ac:cxnSpMkLst>
            <pc:docMk/>
            <pc:sldMk cId="1311076541" sldId="467"/>
            <ac:cxnSpMk id="102" creationId="{38B56595-C4EE-4352-8192-72677F3265EE}"/>
          </ac:cxnSpMkLst>
        </pc:cxnChg>
        <pc:cxnChg chg="mod">
          <ac:chgData name="Judson Santiago" userId="ebb108da2f256286" providerId="LiveId" clId="{A1C47ADA-1A77-4BE3-B324-7363819F1931}" dt="2020-09-10T05:11:45.764" v="12747"/>
          <ac:cxnSpMkLst>
            <pc:docMk/>
            <pc:sldMk cId="1311076541" sldId="467"/>
            <ac:cxnSpMk id="105" creationId="{7630DD3B-AD2F-4766-9894-76E2A1A5F694}"/>
          </ac:cxnSpMkLst>
        </pc:cxnChg>
        <pc:cxnChg chg="mod">
          <ac:chgData name="Judson Santiago" userId="ebb108da2f256286" providerId="LiveId" clId="{A1C47ADA-1A77-4BE3-B324-7363819F1931}" dt="2020-09-10T05:11:45.764" v="12747"/>
          <ac:cxnSpMkLst>
            <pc:docMk/>
            <pc:sldMk cId="1311076541" sldId="467"/>
            <ac:cxnSpMk id="107" creationId="{B3A61CDD-EE8F-4D3C-81ED-4A7C35D06F46}"/>
          </ac:cxnSpMkLst>
        </pc:cxnChg>
        <pc:cxnChg chg="mod">
          <ac:chgData name="Judson Santiago" userId="ebb108da2f256286" providerId="LiveId" clId="{A1C47ADA-1A77-4BE3-B324-7363819F1931}" dt="2020-09-10T05:11:45.764" v="12747"/>
          <ac:cxnSpMkLst>
            <pc:docMk/>
            <pc:sldMk cId="1311076541" sldId="467"/>
            <ac:cxnSpMk id="115" creationId="{C07ABBE4-FADA-4A47-8A4D-BDE195937731}"/>
          </ac:cxnSpMkLst>
        </pc:cxnChg>
      </pc:sldChg>
      <pc:sldChg chg="addSp delSp modSp add mod modAnim">
        <pc:chgData name="Judson Santiago" userId="ebb108da2f256286" providerId="LiveId" clId="{A1C47ADA-1A77-4BE3-B324-7363819F1931}" dt="2020-09-10T05:54:40.769" v="13453" actId="207"/>
        <pc:sldMkLst>
          <pc:docMk/>
          <pc:sldMk cId="1287050285" sldId="468"/>
        </pc:sldMkLst>
        <pc:spChg chg="add mod">
          <ac:chgData name="Judson Santiago" userId="ebb108da2f256286" providerId="LiveId" clId="{A1C47ADA-1A77-4BE3-B324-7363819F1931}" dt="2020-09-10T05:42:47.975" v="13342" actId="1076"/>
          <ac:spMkLst>
            <pc:docMk/>
            <pc:sldMk cId="1287050285" sldId="468"/>
            <ac:spMk id="4" creationId="{E30BC4BD-91C5-435D-9847-0B33EC6ECEF4}"/>
          </ac:spMkLst>
        </pc:spChg>
        <pc:spChg chg="add mod">
          <ac:chgData name="Judson Santiago" userId="ebb108da2f256286" providerId="LiveId" clId="{A1C47ADA-1A77-4BE3-B324-7363819F1931}" dt="2020-09-10T05:42:49.939" v="13343" actId="1076"/>
          <ac:spMkLst>
            <pc:docMk/>
            <pc:sldMk cId="1287050285" sldId="468"/>
            <ac:spMk id="5" creationId="{950DF19A-5671-4861-977B-EED19F828B63}"/>
          </ac:spMkLst>
        </pc:spChg>
        <pc:spChg chg="del">
          <ac:chgData name="Judson Santiago" userId="ebb108da2f256286" providerId="LiveId" clId="{A1C47ADA-1A77-4BE3-B324-7363819F1931}" dt="2020-09-10T05:31:20.287" v="13136" actId="478"/>
          <ac:spMkLst>
            <pc:docMk/>
            <pc:sldMk cId="1287050285" sldId="468"/>
            <ac:spMk id="7" creationId="{E6CA0F3D-59D7-4210-88C5-37ED752A04E1}"/>
          </ac:spMkLst>
        </pc:spChg>
        <pc:spChg chg="del">
          <ac:chgData name="Judson Santiago" userId="ebb108da2f256286" providerId="LiveId" clId="{A1C47ADA-1A77-4BE3-B324-7363819F1931}" dt="2020-09-10T05:30:45.311" v="13115" actId="478"/>
          <ac:spMkLst>
            <pc:docMk/>
            <pc:sldMk cId="1287050285" sldId="468"/>
            <ac:spMk id="8" creationId="{8AF98F9E-17CD-43C4-A295-4353F3E00E43}"/>
          </ac:spMkLst>
        </pc:spChg>
        <pc:spChg chg="mod">
          <ac:chgData name="Judson Santiago" userId="ebb108da2f256286" providerId="LiveId" clId="{A1C47ADA-1A77-4BE3-B324-7363819F1931}" dt="2020-09-10T05:32:06.446" v="13142" actId="1076"/>
          <ac:spMkLst>
            <pc:docMk/>
            <pc:sldMk cId="1287050285" sldId="468"/>
            <ac:spMk id="9" creationId="{31EDC60B-582F-4040-8B5D-75C833DE4AE8}"/>
          </ac:spMkLst>
        </pc:spChg>
        <pc:spChg chg="mod">
          <ac:chgData name="Judson Santiago" userId="ebb108da2f256286" providerId="LiveId" clId="{A1C47ADA-1A77-4BE3-B324-7363819F1931}" dt="2020-09-10T05:32:09.509" v="13143" actId="1076"/>
          <ac:spMkLst>
            <pc:docMk/>
            <pc:sldMk cId="1287050285" sldId="468"/>
            <ac:spMk id="10" creationId="{0F01CC8E-29D3-4EED-BD8D-5418D1355D49}"/>
          </ac:spMkLst>
        </pc:spChg>
        <pc:spChg chg="del">
          <ac:chgData name="Judson Santiago" userId="ebb108da2f256286" providerId="LiveId" clId="{A1C47ADA-1A77-4BE3-B324-7363819F1931}" dt="2020-09-10T05:30:48.591" v="13117" actId="478"/>
          <ac:spMkLst>
            <pc:docMk/>
            <pc:sldMk cId="1287050285" sldId="468"/>
            <ac:spMk id="12" creationId="{81EE146E-96D2-40CC-919F-97D74120E375}"/>
          </ac:spMkLst>
        </pc:spChg>
        <pc:spChg chg="mod">
          <ac:chgData name="Judson Santiago" userId="ebb108da2f256286" providerId="LiveId" clId="{A1C47ADA-1A77-4BE3-B324-7363819F1931}" dt="2020-09-10T05:32:13.071" v="13144" actId="1076"/>
          <ac:spMkLst>
            <pc:docMk/>
            <pc:sldMk cId="1287050285" sldId="468"/>
            <ac:spMk id="13" creationId="{AC80E0EA-32EC-4452-88D9-B16D67FE4308}"/>
          </ac:spMkLst>
        </pc:spChg>
        <pc:spChg chg="add mod">
          <ac:chgData name="Judson Santiago" userId="ebb108da2f256286" providerId="LiveId" clId="{A1C47ADA-1A77-4BE3-B324-7363819F1931}" dt="2020-09-10T05:43:00.565" v="13346" actId="1076"/>
          <ac:spMkLst>
            <pc:docMk/>
            <pc:sldMk cId="1287050285" sldId="468"/>
            <ac:spMk id="14" creationId="{79670BF9-363F-4155-BBEA-C3F67939977C}"/>
          </ac:spMkLst>
        </pc:spChg>
        <pc:spChg chg="del">
          <ac:chgData name="Judson Santiago" userId="ebb108da2f256286" providerId="LiveId" clId="{A1C47ADA-1A77-4BE3-B324-7363819F1931}" dt="2020-09-10T05:30:52.822" v="13119" actId="478"/>
          <ac:spMkLst>
            <pc:docMk/>
            <pc:sldMk cId="1287050285" sldId="468"/>
            <ac:spMk id="26" creationId="{C76588D4-741B-45DD-B122-D2FE297E9190}"/>
          </ac:spMkLst>
        </pc:spChg>
        <pc:spChg chg="del">
          <ac:chgData name="Judson Santiago" userId="ebb108da2f256286" providerId="LiveId" clId="{A1C47ADA-1A77-4BE3-B324-7363819F1931}" dt="2020-09-10T05:30:54.063" v="13120" actId="478"/>
          <ac:spMkLst>
            <pc:docMk/>
            <pc:sldMk cId="1287050285" sldId="468"/>
            <ac:spMk id="32" creationId="{B629067D-F0A8-4861-A891-A7A29A7662DF}"/>
          </ac:spMkLst>
        </pc:spChg>
        <pc:spChg chg="mod">
          <ac:chgData name="Judson Santiago" userId="ebb108da2f256286" providerId="LiveId" clId="{A1C47ADA-1A77-4BE3-B324-7363819F1931}" dt="2020-09-10T05:42:55.418" v="13345" actId="1076"/>
          <ac:spMkLst>
            <pc:docMk/>
            <pc:sldMk cId="1287050285" sldId="468"/>
            <ac:spMk id="34" creationId="{344D809C-CDA9-40B7-B66F-8FAFAE08A48F}"/>
          </ac:spMkLst>
        </pc:spChg>
        <pc:spChg chg="mod">
          <ac:chgData name="Judson Santiago" userId="ebb108da2f256286" providerId="LiveId" clId="{A1C47ADA-1A77-4BE3-B324-7363819F1931}" dt="2020-09-10T05:42:52.823" v="13344" actId="1076"/>
          <ac:spMkLst>
            <pc:docMk/>
            <pc:sldMk cId="1287050285" sldId="468"/>
            <ac:spMk id="36" creationId="{EB37E50D-DAA9-4EA6-BDE9-6F0D487D37DE}"/>
          </ac:spMkLst>
        </pc:spChg>
        <pc:spChg chg="mod">
          <ac:chgData name="Judson Santiago" userId="ebb108da2f256286" providerId="LiveId" clId="{A1C47ADA-1A77-4BE3-B324-7363819F1931}" dt="2020-09-10T05:54:40.769" v="13453" actId="207"/>
          <ac:spMkLst>
            <pc:docMk/>
            <pc:sldMk cId="1287050285" sldId="468"/>
            <ac:spMk id="37" creationId="{14950873-E537-452E-B08E-6872D919EA69}"/>
          </ac:spMkLst>
        </pc:spChg>
        <pc:spChg chg="mod">
          <ac:chgData name="Judson Santiago" userId="ebb108da2f256286" providerId="LiveId" clId="{A1C47ADA-1A77-4BE3-B324-7363819F1931}" dt="2020-09-10T05:31:58.035" v="13141" actId="207"/>
          <ac:spMkLst>
            <pc:docMk/>
            <pc:sldMk cId="1287050285" sldId="468"/>
            <ac:spMk id="39" creationId="{7A027DCA-D96F-4003-BE9E-2BA72555DA2E}"/>
          </ac:spMkLst>
        </pc:spChg>
        <pc:spChg chg="mod">
          <ac:chgData name="Judson Santiago" userId="ebb108da2f256286" providerId="LiveId" clId="{A1C47ADA-1A77-4BE3-B324-7363819F1931}" dt="2020-09-10T05:31:58.035" v="13141" actId="207"/>
          <ac:spMkLst>
            <pc:docMk/>
            <pc:sldMk cId="1287050285" sldId="468"/>
            <ac:spMk id="41" creationId="{50775D31-8590-451E-8F6D-967321520508}"/>
          </ac:spMkLst>
        </pc:spChg>
        <pc:spChg chg="add mod">
          <ac:chgData name="Judson Santiago" userId="ebb108da2f256286" providerId="LiveId" clId="{A1C47ADA-1A77-4BE3-B324-7363819F1931}" dt="2020-09-10T05:44:59.128" v="13358" actId="1076"/>
          <ac:spMkLst>
            <pc:docMk/>
            <pc:sldMk cId="1287050285" sldId="468"/>
            <ac:spMk id="42" creationId="{C2D43E22-7802-43FC-BF78-5A4693E91FDA}"/>
          </ac:spMkLst>
        </pc:spChg>
        <pc:spChg chg="mod">
          <ac:chgData name="Judson Santiago" userId="ebb108da2f256286" providerId="LiveId" clId="{A1C47ADA-1A77-4BE3-B324-7363819F1931}" dt="2020-09-10T05:31:58.035" v="13141" actId="207"/>
          <ac:spMkLst>
            <pc:docMk/>
            <pc:sldMk cId="1287050285" sldId="468"/>
            <ac:spMk id="43" creationId="{BF53BC47-FE4A-437E-95FB-7B985BEB60F6}"/>
          </ac:spMkLst>
        </pc:spChg>
        <pc:spChg chg="add mod">
          <ac:chgData name="Judson Santiago" userId="ebb108da2f256286" providerId="LiveId" clId="{A1C47ADA-1A77-4BE3-B324-7363819F1931}" dt="2020-09-10T05:45:04.312" v="13359" actId="1076"/>
          <ac:spMkLst>
            <pc:docMk/>
            <pc:sldMk cId="1287050285" sldId="468"/>
            <ac:spMk id="44" creationId="{E59EEF88-AED2-4D1D-8B94-1A5F0A2AAEFA}"/>
          </ac:spMkLst>
        </pc:spChg>
        <pc:spChg chg="mod">
          <ac:chgData name="Judson Santiago" userId="ebb108da2f256286" providerId="LiveId" clId="{A1C47ADA-1A77-4BE3-B324-7363819F1931}" dt="2020-09-10T05:31:58.035" v="13141" actId="207"/>
          <ac:spMkLst>
            <pc:docMk/>
            <pc:sldMk cId="1287050285" sldId="468"/>
            <ac:spMk id="45" creationId="{45CD6E98-9B02-4532-B6C9-8F5A0E9F09DC}"/>
          </ac:spMkLst>
        </pc:spChg>
        <pc:spChg chg="mod">
          <ac:chgData name="Judson Santiago" userId="ebb108da2f256286" providerId="LiveId" clId="{A1C47ADA-1A77-4BE3-B324-7363819F1931}" dt="2020-09-10T05:31:58.035" v="13141" actId="207"/>
          <ac:spMkLst>
            <pc:docMk/>
            <pc:sldMk cId="1287050285" sldId="468"/>
            <ac:spMk id="47" creationId="{F39B803E-8817-4944-86F0-B1A15A70E0B7}"/>
          </ac:spMkLst>
        </pc:spChg>
        <pc:spChg chg="mod">
          <ac:chgData name="Judson Santiago" userId="ebb108da2f256286" providerId="LiveId" clId="{A1C47ADA-1A77-4BE3-B324-7363819F1931}" dt="2020-09-10T05:31:58.035" v="13141" actId="207"/>
          <ac:spMkLst>
            <pc:docMk/>
            <pc:sldMk cId="1287050285" sldId="468"/>
            <ac:spMk id="49" creationId="{BF9187D9-45AB-43FF-A487-BFF23318685A}"/>
          </ac:spMkLst>
        </pc:spChg>
        <pc:spChg chg="add mod">
          <ac:chgData name="Judson Santiago" userId="ebb108da2f256286" providerId="LiveId" clId="{A1C47ADA-1A77-4BE3-B324-7363819F1931}" dt="2020-09-10T05:45:34.365" v="13364" actId="1076"/>
          <ac:spMkLst>
            <pc:docMk/>
            <pc:sldMk cId="1287050285" sldId="468"/>
            <ac:spMk id="50" creationId="{B886173D-0D01-4F13-9941-9A8047A74BA0}"/>
          </ac:spMkLst>
        </pc:spChg>
        <pc:spChg chg="mod">
          <ac:chgData name="Judson Santiago" userId="ebb108da2f256286" providerId="LiveId" clId="{A1C47ADA-1A77-4BE3-B324-7363819F1931}" dt="2020-09-10T05:31:58.035" v="13141" actId="207"/>
          <ac:spMkLst>
            <pc:docMk/>
            <pc:sldMk cId="1287050285" sldId="468"/>
            <ac:spMk id="51" creationId="{9436516E-3AC7-44E7-9B18-AE09F92AD0AD}"/>
          </ac:spMkLst>
        </pc:spChg>
        <pc:spChg chg="add mod">
          <ac:chgData name="Judson Santiago" userId="ebb108da2f256286" providerId="LiveId" clId="{A1C47ADA-1A77-4BE3-B324-7363819F1931}" dt="2020-09-10T05:45:30.209" v="13363" actId="1076"/>
          <ac:spMkLst>
            <pc:docMk/>
            <pc:sldMk cId="1287050285" sldId="468"/>
            <ac:spMk id="52" creationId="{DEE6A1A8-7501-4D3D-8B6E-3E45E90A67EA}"/>
          </ac:spMkLst>
        </pc:spChg>
        <pc:spChg chg="mod">
          <ac:chgData name="Judson Santiago" userId="ebb108da2f256286" providerId="LiveId" clId="{A1C47ADA-1A77-4BE3-B324-7363819F1931}" dt="2020-09-10T05:31:58.035" v="13141" actId="207"/>
          <ac:spMkLst>
            <pc:docMk/>
            <pc:sldMk cId="1287050285" sldId="468"/>
            <ac:spMk id="53" creationId="{2E6D4E5A-B08C-4899-AF60-35304DD2E855}"/>
          </ac:spMkLst>
        </pc:spChg>
        <pc:spChg chg="add mod">
          <ac:chgData name="Judson Santiago" userId="ebb108da2f256286" providerId="LiveId" clId="{A1C47ADA-1A77-4BE3-B324-7363819F1931}" dt="2020-09-10T05:46:43.120" v="13377" actId="1076"/>
          <ac:spMkLst>
            <pc:docMk/>
            <pc:sldMk cId="1287050285" sldId="468"/>
            <ac:spMk id="58" creationId="{8B1816AA-AC23-4D57-8588-9739B909477F}"/>
          </ac:spMkLst>
        </pc:spChg>
        <pc:spChg chg="add mod">
          <ac:chgData name="Judson Santiago" userId="ebb108da2f256286" providerId="LiveId" clId="{A1C47ADA-1A77-4BE3-B324-7363819F1931}" dt="2020-09-10T05:46:41.420" v="13376" actId="1076"/>
          <ac:spMkLst>
            <pc:docMk/>
            <pc:sldMk cId="1287050285" sldId="468"/>
            <ac:spMk id="59" creationId="{690175A0-F887-410E-9629-5C1A7B5A5BA1}"/>
          </ac:spMkLst>
        </pc:spChg>
        <pc:spChg chg="add mod">
          <ac:chgData name="Judson Santiago" userId="ebb108da2f256286" providerId="LiveId" clId="{A1C47ADA-1A77-4BE3-B324-7363819F1931}" dt="2020-09-10T05:48:43.666" v="13397" actId="1076"/>
          <ac:spMkLst>
            <pc:docMk/>
            <pc:sldMk cId="1287050285" sldId="468"/>
            <ac:spMk id="74" creationId="{FDD86FDF-3BF6-4344-B037-6F59DCA3C127}"/>
          </ac:spMkLst>
        </pc:spChg>
        <pc:spChg chg="add mod">
          <ac:chgData name="Judson Santiago" userId="ebb108da2f256286" providerId="LiveId" clId="{A1C47ADA-1A77-4BE3-B324-7363819F1931}" dt="2020-09-10T05:48:53.774" v="13399" actId="1076"/>
          <ac:spMkLst>
            <pc:docMk/>
            <pc:sldMk cId="1287050285" sldId="468"/>
            <ac:spMk id="75" creationId="{FABEAB5E-CBA7-4D69-A89E-016CA6C9D5B5}"/>
          </ac:spMkLst>
        </pc:spChg>
        <pc:spChg chg="mod">
          <ac:chgData name="Judson Santiago" userId="ebb108da2f256286" providerId="LiveId" clId="{A1C47ADA-1A77-4BE3-B324-7363819F1931}" dt="2020-09-10T05:30:21.152" v="13112" actId="20577"/>
          <ac:spMkLst>
            <pc:docMk/>
            <pc:sldMk cId="1287050285" sldId="468"/>
            <ac:spMk id="79" creationId="{3ED9037A-053F-4D28-9852-EAA30B23826C}"/>
          </ac:spMkLst>
        </pc:spChg>
        <pc:spChg chg="add mod">
          <ac:chgData name="Judson Santiago" userId="ebb108da2f256286" providerId="LiveId" clId="{A1C47ADA-1A77-4BE3-B324-7363819F1931}" dt="2020-09-10T05:49:53.654" v="13412" actId="1076"/>
          <ac:spMkLst>
            <pc:docMk/>
            <pc:sldMk cId="1287050285" sldId="468"/>
            <ac:spMk id="80" creationId="{FCD3263D-5547-428A-BC64-0C3FB9997D4D}"/>
          </ac:spMkLst>
        </pc:spChg>
        <pc:spChg chg="add mod">
          <ac:chgData name="Judson Santiago" userId="ebb108da2f256286" providerId="LiveId" clId="{A1C47ADA-1A77-4BE3-B324-7363819F1931}" dt="2020-09-10T05:49:25.291" v="13406" actId="1076"/>
          <ac:spMkLst>
            <pc:docMk/>
            <pc:sldMk cId="1287050285" sldId="468"/>
            <ac:spMk id="81" creationId="{5A42666C-3188-42B3-8132-7C78DA6FA9CB}"/>
          </ac:spMkLst>
        </pc:spChg>
        <pc:spChg chg="add mod">
          <ac:chgData name="Judson Santiago" userId="ebb108da2f256286" providerId="LiveId" clId="{A1C47ADA-1A77-4BE3-B324-7363819F1931}" dt="2020-09-10T05:52:33.387" v="13422" actId="1076"/>
          <ac:spMkLst>
            <pc:docMk/>
            <pc:sldMk cId="1287050285" sldId="468"/>
            <ac:spMk id="85" creationId="{864A5806-FC02-4DB9-AAF1-8CBF28C216BD}"/>
          </ac:spMkLst>
        </pc:spChg>
        <pc:spChg chg="add mod">
          <ac:chgData name="Judson Santiago" userId="ebb108da2f256286" providerId="LiveId" clId="{A1C47ADA-1A77-4BE3-B324-7363819F1931}" dt="2020-09-10T05:52:36.334" v="13423" actId="1076"/>
          <ac:spMkLst>
            <pc:docMk/>
            <pc:sldMk cId="1287050285" sldId="468"/>
            <ac:spMk id="86" creationId="{9C753B14-A45E-4AC6-B568-DA48A02B1223}"/>
          </ac:spMkLst>
        </pc:spChg>
        <pc:spChg chg="add mod">
          <ac:chgData name="Judson Santiago" userId="ebb108da2f256286" providerId="LiveId" clId="{A1C47ADA-1A77-4BE3-B324-7363819F1931}" dt="2020-09-10T05:52:55.169" v="13428" actId="1076"/>
          <ac:spMkLst>
            <pc:docMk/>
            <pc:sldMk cId="1287050285" sldId="468"/>
            <ac:spMk id="87" creationId="{65F65139-8BEF-42C4-BC12-E6B86B184D2C}"/>
          </ac:spMkLst>
        </pc:spChg>
        <pc:spChg chg="add mod">
          <ac:chgData name="Judson Santiago" userId="ebb108da2f256286" providerId="LiveId" clId="{A1C47ADA-1A77-4BE3-B324-7363819F1931}" dt="2020-09-10T05:52:57.632" v="13429" actId="1076"/>
          <ac:spMkLst>
            <pc:docMk/>
            <pc:sldMk cId="1287050285" sldId="468"/>
            <ac:spMk id="88" creationId="{C9128DE3-BDBD-4765-BF54-1BFB240E5224}"/>
          </ac:spMkLst>
        </pc:spChg>
        <pc:cxnChg chg="del mod">
          <ac:chgData name="Judson Santiago" userId="ebb108da2f256286" providerId="LiveId" clId="{A1C47ADA-1A77-4BE3-B324-7363819F1931}" dt="2020-09-10T05:30:43.910" v="13114" actId="478"/>
          <ac:cxnSpMkLst>
            <pc:docMk/>
            <pc:sldMk cId="1287050285" sldId="468"/>
            <ac:cxnSpMk id="6" creationId="{C8DFB8B3-C6BC-485B-A5B3-F69AE4D6B6E4}"/>
          </ac:cxnSpMkLst>
        </pc:cxnChg>
        <pc:cxnChg chg="del mod">
          <ac:chgData name="Judson Santiago" userId="ebb108da2f256286" providerId="LiveId" clId="{A1C47ADA-1A77-4BE3-B324-7363819F1931}" dt="2020-09-10T05:30:43.143" v="13113" actId="478"/>
          <ac:cxnSpMkLst>
            <pc:docMk/>
            <pc:sldMk cId="1287050285" sldId="468"/>
            <ac:cxnSpMk id="11" creationId="{5F4EB624-BB9B-4CC9-9737-823FBA059A6B}"/>
          </ac:cxnSpMkLst>
        </pc:cxnChg>
        <pc:cxnChg chg="del mod">
          <ac:chgData name="Judson Santiago" userId="ebb108da2f256286" providerId="LiveId" clId="{A1C47ADA-1A77-4BE3-B324-7363819F1931}" dt="2020-09-10T05:30:47.663" v="13116" actId="478"/>
          <ac:cxnSpMkLst>
            <pc:docMk/>
            <pc:sldMk cId="1287050285" sldId="468"/>
            <ac:cxnSpMk id="22" creationId="{240558FA-BBD2-4DA9-A717-63BB1C4D74FB}"/>
          </ac:cxnSpMkLst>
        </pc:cxnChg>
        <pc:cxnChg chg="del mod">
          <ac:chgData name="Judson Santiago" userId="ebb108da2f256286" providerId="LiveId" clId="{A1C47ADA-1A77-4BE3-B324-7363819F1931}" dt="2020-09-10T05:30:49.862" v="13118" actId="478"/>
          <ac:cxnSpMkLst>
            <pc:docMk/>
            <pc:sldMk cId="1287050285" sldId="468"/>
            <ac:cxnSpMk id="27" creationId="{5342AD22-D1D5-45A0-9036-9D4182362EC1}"/>
          </ac:cxnSpMkLst>
        </pc:cxnChg>
        <pc:cxnChg chg="add mod">
          <ac:chgData name="Judson Santiago" userId="ebb108da2f256286" providerId="LiveId" clId="{A1C47ADA-1A77-4BE3-B324-7363819F1931}" dt="2020-09-10T05:44:50.959" v="13357" actId="14100"/>
          <ac:cxnSpMkLst>
            <pc:docMk/>
            <pc:sldMk cId="1287050285" sldId="468"/>
            <ac:cxnSpMk id="46" creationId="{B7EAC808-530C-4D73-81BD-CAB8B5C63939}"/>
          </ac:cxnSpMkLst>
        </pc:cxnChg>
        <pc:cxnChg chg="add mod">
          <ac:chgData name="Judson Santiago" userId="ebb108da2f256286" providerId="LiveId" clId="{A1C47ADA-1A77-4BE3-B324-7363819F1931}" dt="2020-09-10T05:45:47.828" v="13367" actId="14100"/>
          <ac:cxnSpMkLst>
            <pc:docMk/>
            <pc:sldMk cId="1287050285" sldId="468"/>
            <ac:cxnSpMk id="54" creationId="{670F9673-4039-4A75-BE35-A35ACEF6BF1F}"/>
          </ac:cxnSpMkLst>
        </pc:cxnChg>
        <pc:cxnChg chg="mod">
          <ac:chgData name="Judson Santiago" userId="ebb108da2f256286" providerId="LiveId" clId="{A1C47ADA-1A77-4BE3-B324-7363819F1931}" dt="2020-09-10T05:31:37.509" v="13138" actId="1582"/>
          <ac:cxnSpMkLst>
            <pc:docMk/>
            <pc:sldMk cId="1287050285" sldId="468"/>
            <ac:cxnSpMk id="55" creationId="{D0D77A20-5203-493D-A2E7-2F93C6EEC131}"/>
          </ac:cxnSpMkLst>
        </pc:cxnChg>
        <pc:cxnChg chg="add mod">
          <ac:chgData name="Judson Santiago" userId="ebb108da2f256286" providerId="LiveId" clId="{A1C47ADA-1A77-4BE3-B324-7363819F1931}" dt="2020-09-10T05:45:55.070" v="13370" actId="14100"/>
          <ac:cxnSpMkLst>
            <pc:docMk/>
            <pc:sldMk cId="1287050285" sldId="468"/>
            <ac:cxnSpMk id="56" creationId="{14F41782-D3CD-48B3-B677-D4C0464EA927}"/>
          </ac:cxnSpMkLst>
        </pc:cxnChg>
        <pc:cxnChg chg="mod">
          <ac:chgData name="Judson Santiago" userId="ebb108da2f256286" providerId="LiveId" clId="{A1C47ADA-1A77-4BE3-B324-7363819F1931}" dt="2020-09-10T05:31:37.509" v="13138" actId="1582"/>
          <ac:cxnSpMkLst>
            <pc:docMk/>
            <pc:sldMk cId="1287050285" sldId="468"/>
            <ac:cxnSpMk id="60" creationId="{BAD26139-E050-474A-9C86-43A9EFA4534D}"/>
          </ac:cxnSpMkLst>
        </pc:cxnChg>
        <pc:cxnChg chg="add mod">
          <ac:chgData name="Judson Santiago" userId="ebb108da2f256286" providerId="LiveId" clId="{A1C47ADA-1A77-4BE3-B324-7363819F1931}" dt="2020-09-10T05:47:07.280" v="13382" actId="1076"/>
          <ac:cxnSpMkLst>
            <pc:docMk/>
            <pc:sldMk cId="1287050285" sldId="468"/>
            <ac:cxnSpMk id="61" creationId="{85D69D55-56F1-44F6-ADD2-C406D11ADDC5}"/>
          </ac:cxnSpMkLst>
        </pc:cxnChg>
        <pc:cxnChg chg="mod">
          <ac:chgData name="Judson Santiago" userId="ebb108da2f256286" providerId="LiveId" clId="{A1C47ADA-1A77-4BE3-B324-7363819F1931}" dt="2020-09-10T05:31:37.509" v="13138" actId="1582"/>
          <ac:cxnSpMkLst>
            <pc:docMk/>
            <pc:sldMk cId="1287050285" sldId="468"/>
            <ac:cxnSpMk id="63" creationId="{1D1A4B75-13D4-4D9E-889C-E9BC4B04D5DE}"/>
          </ac:cxnSpMkLst>
        </pc:cxnChg>
        <pc:cxnChg chg="add mod">
          <ac:chgData name="Judson Santiago" userId="ebb108da2f256286" providerId="LiveId" clId="{A1C47ADA-1A77-4BE3-B324-7363819F1931}" dt="2020-09-10T05:47:45.507" v="13387" actId="14100"/>
          <ac:cxnSpMkLst>
            <pc:docMk/>
            <pc:sldMk cId="1287050285" sldId="468"/>
            <ac:cxnSpMk id="64" creationId="{CFC94649-227A-413C-BD8F-4854FFF44FAD}"/>
          </ac:cxnSpMkLst>
        </pc:cxnChg>
        <pc:cxnChg chg="mod">
          <ac:chgData name="Judson Santiago" userId="ebb108da2f256286" providerId="LiveId" clId="{A1C47ADA-1A77-4BE3-B324-7363819F1931}" dt="2020-09-10T05:31:37.509" v="13138" actId="1582"/>
          <ac:cxnSpMkLst>
            <pc:docMk/>
            <pc:sldMk cId="1287050285" sldId="468"/>
            <ac:cxnSpMk id="67" creationId="{C3A83104-BBFC-4313-B2B0-67B9DCE51295}"/>
          </ac:cxnSpMkLst>
        </pc:cxnChg>
        <pc:cxnChg chg="add mod">
          <ac:chgData name="Judson Santiago" userId="ebb108da2f256286" providerId="LiveId" clId="{A1C47ADA-1A77-4BE3-B324-7363819F1931}" dt="2020-09-10T05:48:35.431" v="13395" actId="14100"/>
          <ac:cxnSpMkLst>
            <pc:docMk/>
            <pc:sldMk cId="1287050285" sldId="468"/>
            <ac:cxnSpMk id="68" creationId="{8B084C5A-620F-4819-B886-9AB8A78E375A}"/>
          </ac:cxnSpMkLst>
        </pc:cxnChg>
        <pc:cxnChg chg="mod">
          <ac:chgData name="Judson Santiago" userId="ebb108da2f256286" providerId="LiveId" clId="{A1C47ADA-1A77-4BE3-B324-7363819F1931}" dt="2020-09-10T05:31:37.509" v="13138" actId="1582"/>
          <ac:cxnSpMkLst>
            <pc:docMk/>
            <pc:sldMk cId="1287050285" sldId="468"/>
            <ac:cxnSpMk id="70" creationId="{29849376-3979-401C-9404-6CA6C0190534}"/>
          </ac:cxnSpMkLst>
        </pc:cxnChg>
        <pc:cxnChg chg="mod">
          <ac:chgData name="Judson Santiago" userId="ebb108da2f256286" providerId="LiveId" clId="{A1C47ADA-1A77-4BE3-B324-7363819F1931}" dt="2020-09-10T05:31:37.509" v="13138" actId="1582"/>
          <ac:cxnSpMkLst>
            <pc:docMk/>
            <pc:sldMk cId="1287050285" sldId="468"/>
            <ac:cxnSpMk id="73" creationId="{887B5433-D854-4E6D-88C1-53547B6023A9}"/>
          </ac:cxnSpMkLst>
        </pc:cxnChg>
        <pc:cxnChg chg="mod">
          <ac:chgData name="Judson Santiago" userId="ebb108da2f256286" providerId="LiveId" clId="{A1C47ADA-1A77-4BE3-B324-7363819F1931}" dt="2020-09-10T05:31:37.509" v="13138" actId="1582"/>
          <ac:cxnSpMkLst>
            <pc:docMk/>
            <pc:sldMk cId="1287050285" sldId="468"/>
            <ac:cxnSpMk id="76" creationId="{17C3AEE1-7705-44BA-A625-708CA4DC0FA2}"/>
          </ac:cxnSpMkLst>
        </pc:cxnChg>
        <pc:cxnChg chg="add mod">
          <ac:chgData name="Judson Santiago" userId="ebb108da2f256286" providerId="LiveId" clId="{A1C47ADA-1A77-4BE3-B324-7363819F1931}" dt="2020-09-10T05:49:06.282" v="13402" actId="14100"/>
          <ac:cxnSpMkLst>
            <pc:docMk/>
            <pc:sldMk cId="1287050285" sldId="468"/>
            <ac:cxnSpMk id="77" creationId="{7AEE8436-F1A1-42E9-8463-C8A98D1DD997}"/>
          </ac:cxnSpMkLst>
        </pc:cxnChg>
        <pc:cxnChg chg="add mod">
          <ac:chgData name="Judson Santiago" userId="ebb108da2f256286" providerId="LiveId" clId="{A1C47ADA-1A77-4BE3-B324-7363819F1931}" dt="2020-09-10T05:49:41.636" v="13411" actId="1076"/>
          <ac:cxnSpMkLst>
            <pc:docMk/>
            <pc:sldMk cId="1287050285" sldId="468"/>
            <ac:cxnSpMk id="82" creationId="{37514930-5B18-4A54-A5D4-C1F8285E871E}"/>
          </ac:cxnSpMkLst>
        </pc:cxnChg>
        <pc:cxnChg chg="add mod">
          <ac:chgData name="Judson Santiago" userId="ebb108da2f256286" providerId="LiveId" clId="{A1C47ADA-1A77-4BE3-B324-7363819F1931}" dt="2020-09-10T05:50:02.383" v="13415" actId="14100"/>
          <ac:cxnSpMkLst>
            <pc:docMk/>
            <pc:sldMk cId="1287050285" sldId="468"/>
            <ac:cxnSpMk id="83" creationId="{D8D64F1F-01AC-4887-93F8-CCC9AB03B441}"/>
          </ac:cxnSpMkLst>
        </pc:cxnChg>
        <pc:cxnChg chg="add mod">
          <ac:chgData name="Judson Santiago" userId="ebb108da2f256286" providerId="LiveId" clId="{A1C47ADA-1A77-4BE3-B324-7363819F1931}" dt="2020-09-10T05:53:21.078" v="13435" actId="14100"/>
          <ac:cxnSpMkLst>
            <pc:docMk/>
            <pc:sldMk cId="1287050285" sldId="468"/>
            <ac:cxnSpMk id="89" creationId="{423773FD-7996-4D8C-9D40-36A417FDD6EF}"/>
          </ac:cxnSpMkLst>
        </pc:cxnChg>
        <pc:cxnChg chg="add mod">
          <ac:chgData name="Judson Santiago" userId="ebb108da2f256286" providerId="LiveId" clId="{A1C47ADA-1A77-4BE3-B324-7363819F1931}" dt="2020-09-10T05:53:37.004" v="13439" actId="14100"/>
          <ac:cxnSpMkLst>
            <pc:docMk/>
            <pc:sldMk cId="1287050285" sldId="468"/>
            <ac:cxnSpMk id="94" creationId="{154C1833-B946-4952-BEE1-A9CCC9D7D3F0}"/>
          </ac:cxnSpMkLst>
        </pc:cxnChg>
        <pc:cxnChg chg="add mod">
          <ac:chgData name="Judson Santiago" userId="ebb108da2f256286" providerId="LiveId" clId="{A1C47ADA-1A77-4BE3-B324-7363819F1931}" dt="2020-09-10T05:53:48.928" v="13443" actId="14100"/>
          <ac:cxnSpMkLst>
            <pc:docMk/>
            <pc:sldMk cId="1287050285" sldId="468"/>
            <ac:cxnSpMk id="98" creationId="{0B130071-4FF7-429D-AF0C-77CD674D04A7}"/>
          </ac:cxnSpMkLst>
        </pc:cxnChg>
        <pc:cxnChg chg="add mod">
          <ac:chgData name="Judson Santiago" userId="ebb108da2f256286" providerId="LiveId" clId="{A1C47ADA-1A77-4BE3-B324-7363819F1931}" dt="2020-09-10T05:54:10.292" v="13451" actId="14100"/>
          <ac:cxnSpMkLst>
            <pc:docMk/>
            <pc:sldMk cId="1287050285" sldId="468"/>
            <ac:cxnSpMk id="101" creationId="{B0BB5E2D-2E72-42CE-BC53-AC639D587C42}"/>
          </ac:cxnSpMkLst>
        </pc:cxnChg>
      </pc:sldChg>
      <pc:sldChg chg="addSp delSp modSp new mod modNotesTx">
        <pc:chgData name="Judson Santiago" userId="ebb108da2f256286" providerId="LiveId" clId="{A1C47ADA-1A77-4BE3-B324-7363819F1931}" dt="2020-09-10T06:32:14.860" v="14271" actId="208"/>
        <pc:sldMkLst>
          <pc:docMk/>
          <pc:sldMk cId="2273951282" sldId="469"/>
        </pc:sldMkLst>
        <pc:spChg chg="mod">
          <ac:chgData name="Judson Santiago" userId="ebb108da2f256286" providerId="LiveId" clId="{A1C47ADA-1A77-4BE3-B324-7363819F1931}" dt="2020-09-10T05:59:38.016" v="13486" actId="20577"/>
          <ac:spMkLst>
            <pc:docMk/>
            <pc:sldMk cId="2273951282" sldId="469"/>
            <ac:spMk id="2" creationId="{696B3EE5-1C08-4E68-B56E-AD7814E19FBD}"/>
          </ac:spMkLst>
        </pc:spChg>
        <pc:spChg chg="mod">
          <ac:chgData name="Judson Santiago" userId="ebb108da2f256286" providerId="LiveId" clId="{A1C47ADA-1A77-4BE3-B324-7363819F1931}" dt="2020-09-10T06:04:34.785" v="13690" actId="207"/>
          <ac:spMkLst>
            <pc:docMk/>
            <pc:sldMk cId="2273951282" sldId="469"/>
            <ac:spMk id="3" creationId="{D032EE08-5986-43D5-B210-974C04DAA64D}"/>
          </ac:spMkLst>
        </pc:spChg>
        <pc:spChg chg="add mod ord">
          <ac:chgData name="Judson Santiago" userId="ebb108da2f256286" providerId="LiveId" clId="{A1C47ADA-1A77-4BE3-B324-7363819F1931}" dt="2020-09-10T06:28:06.985" v="14261" actId="167"/>
          <ac:spMkLst>
            <pc:docMk/>
            <pc:sldMk cId="2273951282" sldId="469"/>
            <ac:spMk id="5" creationId="{3A3EBA7F-84BC-4C5A-940C-C982650331C0}"/>
          </ac:spMkLst>
        </pc:spChg>
        <pc:spChg chg="mod">
          <ac:chgData name="Judson Santiago" userId="ebb108da2f256286" providerId="LiveId" clId="{A1C47ADA-1A77-4BE3-B324-7363819F1931}" dt="2020-09-10T06:17:53.258" v="14017"/>
          <ac:spMkLst>
            <pc:docMk/>
            <pc:sldMk cId="2273951282" sldId="469"/>
            <ac:spMk id="8" creationId="{15683747-731F-477D-B1FF-279DD4298B5E}"/>
          </ac:spMkLst>
        </pc:spChg>
        <pc:spChg chg="mod">
          <ac:chgData name="Judson Santiago" userId="ebb108da2f256286" providerId="LiveId" clId="{A1C47ADA-1A77-4BE3-B324-7363819F1931}" dt="2020-09-10T06:17:53.258" v="14017"/>
          <ac:spMkLst>
            <pc:docMk/>
            <pc:sldMk cId="2273951282" sldId="469"/>
            <ac:spMk id="9" creationId="{2E9CD3E9-2D7A-4429-85D7-D1D8B26C3E53}"/>
          </ac:spMkLst>
        </pc:spChg>
        <pc:spChg chg="mod">
          <ac:chgData name="Judson Santiago" userId="ebb108da2f256286" providerId="LiveId" clId="{A1C47ADA-1A77-4BE3-B324-7363819F1931}" dt="2020-09-10T06:17:53.258" v="14017"/>
          <ac:spMkLst>
            <pc:docMk/>
            <pc:sldMk cId="2273951282" sldId="469"/>
            <ac:spMk id="10" creationId="{C807F981-B121-41AF-A998-322787436D6E}"/>
          </ac:spMkLst>
        </pc:spChg>
        <pc:spChg chg="mod">
          <ac:chgData name="Judson Santiago" userId="ebb108da2f256286" providerId="LiveId" clId="{A1C47ADA-1A77-4BE3-B324-7363819F1931}" dt="2020-09-10T06:17:53.258" v="14017"/>
          <ac:spMkLst>
            <pc:docMk/>
            <pc:sldMk cId="2273951282" sldId="469"/>
            <ac:spMk id="11" creationId="{BE7D0041-5F43-4883-8030-76A522BBDA9D}"/>
          </ac:spMkLst>
        </pc:spChg>
        <pc:spChg chg="mod topLvl">
          <ac:chgData name="Judson Santiago" userId="ebb108da2f256286" providerId="LiveId" clId="{A1C47ADA-1A77-4BE3-B324-7363819F1931}" dt="2020-09-10T06:29:04.410" v="14267" actId="20577"/>
          <ac:spMkLst>
            <pc:docMk/>
            <pc:sldMk cId="2273951282" sldId="469"/>
            <ac:spMk id="14" creationId="{2A84686C-B9C5-472D-A555-AC6C2876E38A}"/>
          </ac:spMkLst>
        </pc:spChg>
        <pc:spChg chg="del mod">
          <ac:chgData name="Judson Santiago" userId="ebb108da2f256286" providerId="LiveId" clId="{A1C47ADA-1A77-4BE3-B324-7363819F1931}" dt="2020-09-10T06:18:28.332" v="14027" actId="478"/>
          <ac:spMkLst>
            <pc:docMk/>
            <pc:sldMk cId="2273951282" sldId="469"/>
            <ac:spMk id="15" creationId="{5F8CB526-87ED-4C68-9BF0-1B63D8214930}"/>
          </ac:spMkLst>
        </pc:spChg>
        <pc:spChg chg="del mod">
          <ac:chgData name="Judson Santiago" userId="ebb108da2f256286" providerId="LiveId" clId="{A1C47ADA-1A77-4BE3-B324-7363819F1931}" dt="2020-09-10T06:18:26.020" v="14026" actId="478"/>
          <ac:spMkLst>
            <pc:docMk/>
            <pc:sldMk cId="2273951282" sldId="469"/>
            <ac:spMk id="17" creationId="{58C528B3-1228-42D5-AF4A-C5AC90426B43}"/>
          </ac:spMkLst>
        </pc:spChg>
        <pc:spChg chg="add mod">
          <ac:chgData name="Judson Santiago" userId="ebb108da2f256286" providerId="LiveId" clId="{A1C47ADA-1A77-4BE3-B324-7363819F1931}" dt="2020-09-10T06:27:57.799" v="14260" actId="1076"/>
          <ac:spMkLst>
            <pc:docMk/>
            <pc:sldMk cId="2273951282" sldId="469"/>
            <ac:spMk id="19" creationId="{A6D24E10-2AAE-4A22-B7C2-DAEC89736F95}"/>
          </ac:spMkLst>
        </pc:spChg>
        <pc:spChg chg="add mod">
          <ac:chgData name="Judson Santiago" userId="ebb108da2f256286" providerId="LiveId" clId="{A1C47ADA-1A77-4BE3-B324-7363819F1931}" dt="2020-09-10T06:27:50.494" v="14259" actId="1076"/>
          <ac:spMkLst>
            <pc:docMk/>
            <pc:sldMk cId="2273951282" sldId="469"/>
            <ac:spMk id="20" creationId="{DC56D8DC-BE07-47EC-A8BD-ED3833FF819A}"/>
          </ac:spMkLst>
        </pc:spChg>
        <pc:spChg chg="mod ord topLvl">
          <ac:chgData name="Judson Santiago" userId="ebb108da2f256286" providerId="LiveId" clId="{A1C47ADA-1A77-4BE3-B324-7363819F1931}" dt="2020-09-10T06:29:11.432" v="14268" actId="14100"/>
          <ac:spMkLst>
            <pc:docMk/>
            <pc:sldMk cId="2273951282" sldId="469"/>
            <ac:spMk id="22" creationId="{D9B84DF3-857C-41DD-85A2-6F22E4DC7401}"/>
          </ac:spMkLst>
        </pc:spChg>
        <pc:spChg chg="mod topLvl">
          <ac:chgData name="Judson Santiago" userId="ebb108da2f256286" providerId="LiveId" clId="{A1C47ADA-1A77-4BE3-B324-7363819F1931}" dt="2020-09-10T06:25:42.643" v="14193" actId="6549"/>
          <ac:spMkLst>
            <pc:docMk/>
            <pc:sldMk cId="2273951282" sldId="469"/>
            <ac:spMk id="23" creationId="{E2EDBEBC-7097-44DD-AC80-32CADF37A870}"/>
          </ac:spMkLst>
        </pc:spChg>
        <pc:spChg chg="del mod topLvl">
          <ac:chgData name="Judson Santiago" userId="ebb108da2f256286" providerId="LiveId" clId="{A1C47ADA-1A77-4BE3-B324-7363819F1931}" dt="2020-09-10T06:23:39.771" v="14145" actId="478"/>
          <ac:spMkLst>
            <pc:docMk/>
            <pc:sldMk cId="2273951282" sldId="469"/>
            <ac:spMk id="24" creationId="{82118C40-A856-4CD1-94F7-3C1DD81C01FE}"/>
          </ac:spMkLst>
        </pc:spChg>
        <pc:grpChg chg="add mod">
          <ac:chgData name="Judson Santiago" userId="ebb108da2f256286" providerId="LiveId" clId="{A1C47ADA-1A77-4BE3-B324-7363819F1931}" dt="2020-09-10T06:27:50.494" v="14259" actId="1076"/>
          <ac:grpSpMkLst>
            <pc:docMk/>
            <pc:sldMk cId="2273951282" sldId="469"/>
            <ac:grpSpMk id="6" creationId="{19ECBF81-3898-4E87-A70B-0F172BEE2AE3}"/>
          </ac:grpSpMkLst>
        </pc:grpChg>
        <pc:grpChg chg="mod">
          <ac:chgData name="Judson Santiago" userId="ebb108da2f256286" providerId="LiveId" clId="{A1C47ADA-1A77-4BE3-B324-7363819F1931}" dt="2020-09-10T06:17:53.258" v="14017"/>
          <ac:grpSpMkLst>
            <pc:docMk/>
            <pc:sldMk cId="2273951282" sldId="469"/>
            <ac:grpSpMk id="7" creationId="{CBE159C1-7C13-4743-8FB2-C459375272D6}"/>
          </ac:grpSpMkLst>
        </pc:grpChg>
        <pc:grpChg chg="add del mod">
          <ac:chgData name="Judson Santiago" userId="ebb108da2f256286" providerId="LiveId" clId="{A1C47ADA-1A77-4BE3-B324-7363819F1931}" dt="2020-09-10T06:18:29.923" v="14028" actId="478"/>
          <ac:grpSpMkLst>
            <pc:docMk/>
            <pc:sldMk cId="2273951282" sldId="469"/>
            <ac:grpSpMk id="13" creationId="{E9BB4771-4A47-40A0-9BB4-04AD7C9DBC28}"/>
          </ac:grpSpMkLst>
        </pc:grpChg>
        <pc:grpChg chg="del mod">
          <ac:chgData name="Judson Santiago" userId="ebb108da2f256286" providerId="LiveId" clId="{A1C47ADA-1A77-4BE3-B324-7363819F1931}" dt="2020-09-10T06:18:26.020" v="14026" actId="478"/>
          <ac:grpSpMkLst>
            <pc:docMk/>
            <pc:sldMk cId="2273951282" sldId="469"/>
            <ac:grpSpMk id="16" creationId="{9F261825-BE69-4484-B3FF-6406459FEF10}"/>
          </ac:grpSpMkLst>
        </pc:grpChg>
        <pc:grpChg chg="add del mod">
          <ac:chgData name="Judson Santiago" userId="ebb108da2f256286" providerId="LiveId" clId="{A1C47ADA-1A77-4BE3-B324-7363819F1931}" dt="2020-09-10T06:23:35.693" v="14144" actId="165"/>
          <ac:grpSpMkLst>
            <pc:docMk/>
            <pc:sldMk cId="2273951282" sldId="469"/>
            <ac:grpSpMk id="21" creationId="{996994FB-8BEE-4A43-82F3-73ED0140977B}"/>
          </ac:grpSpMkLst>
        </pc:grpChg>
        <pc:cxnChg chg="mod">
          <ac:chgData name="Judson Santiago" userId="ebb108da2f256286" providerId="LiveId" clId="{A1C47ADA-1A77-4BE3-B324-7363819F1931}" dt="2020-09-10T06:32:14.860" v="14271" actId="208"/>
          <ac:cxnSpMkLst>
            <pc:docMk/>
            <pc:sldMk cId="2273951282" sldId="469"/>
            <ac:cxnSpMk id="12" creationId="{5DB85367-1C79-4C81-ADA0-80377101F1D1}"/>
          </ac:cxnSpMkLst>
        </pc:cxnChg>
        <pc:cxnChg chg="del mod topLvl">
          <ac:chgData name="Judson Santiago" userId="ebb108da2f256286" providerId="LiveId" clId="{A1C47ADA-1A77-4BE3-B324-7363819F1931}" dt="2020-09-10T06:18:29.923" v="14028" actId="478"/>
          <ac:cxnSpMkLst>
            <pc:docMk/>
            <pc:sldMk cId="2273951282" sldId="469"/>
            <ac:cxnSpMk id="18" creationId="{9BF1E75E-ECD5-4AE8-AF06-1999194FB24D}"/>
          </ac:cxnSpMkLst>
        </pc:cxnChg>
      </pc:sldChg>
      <pc:sldChg chg="addSp modSp new mod modAnim">
        <pc:chgData name="Judson Santiago" userId="ebb108da2f256286" providerId="LiveId" clId="{A1C47ADA-1A77-4BE3-B324-7363819F1931}" dt="2020-09-10T06:52:04.621" v="14651" actId="207"/>
        <pc:sldMkLst>
          <pc:docMk/>
          <pc:sldMk cId="1407754642" sldId="470"/>
        </pc:sldMkLst>
        <pc:spChg chg="mod">
          <ac:chgData name="Judson Santiago" userId="ebb108da2f256286" providerId="LiveId" clId="{A1C47ADA-1A77-4BE3-B324-7363819F1931}" dt="2020-09-10T06:41:32.326" v="14300" actId="20577"/>
          <ac:spMkLst>
            <pc:docMk/>
            <pc:sldMk cId="1407754642" sldId="470"/>
            <ac:spMk id="2" creationId="{97568DBA-B4C6-42C1-8ECE-3295E089E1AF}"/>
          </ac:spMkLst>
        </pc:spChg>
        <pc:spChg chg="mod">
          <ac:chgData name="Judson Santiago" userId="ebb108da2f256286" providerId="LiveId" clId="{A1C47ADA-1A77-4BE3-B324-7363819F1931}" dt="2020-09-10T06:52:04.621" v="14651" actId="207"/>
          <ac:spMkLst>
            <pc:docMk/>
            <pc:sldMk cId="1407754642" sldId="470"/>
            <ac:spMk id="3" creationId="{D7CC4DA7-78EA-4B4E-B927-322B57EA5F78}"/>
          </ac:spMkLst>
        </pc:spChg>
        <pc:spChg chg="add mod">
          <ac:chgData name="Judson Santiago" userId="ebb108da2f256286" providerId="LiveId" clId="{A1C47ADA-1A77-4BE3-B324-7363819F1931}" dt="2020-09-10T06:49:18.274" v="14635" actId="12789"/>
          <ac:spMkLst>
            <pc:docMk/>
            <pc:sldMk cId="1407754642" sldId="470"/>
            <ac:spMk id="4" creationId="{5D526A3B-171D-47C8-BFC1-01175EE90FEB}"/>
          </ac:spMkLst>
        </pc:spChg>
        <pc:spChg chg="mod">
          <ac:chgData name="Judson Santiago" userId="ebb108da2f256286" providerId="LiveId" clId="{A1C47ADA-1A77-4BE3-B324-7363819F1931}" dt="2020-09-10T06:44:19.684" v="14417"/>
          <ac:spMkLst>
            <pc:docMk/>
            <pc:sldMk cId="1407754642" sldId="470"/>
            <ac:spMk id="6" creationId="{B64E4074-8737-40C5-9449-2B2E241C8F17}"/>
          </ac:spMkLst>
        </pc:spChg>
        <pc:spChg chg="mod">
          <ac:chgData name="Judson Santiago" userId="ebb108da2f256286" providerId="LiveId" clId="{A1C47ADA-1A77-4BE3-B324-7363819F1931}" dt="2020-09-10T06:44:19.684" v="14417"/>
          <ac:spMkLst>
            <pc:docMk/>
            <pc:sldMk cId="1407754642" sldId="470"/>
            <ac:spMk id="8" creationId="{8AF4BE63-1D30-4E9B-9D7D-E921BEE74506}"/>
          </ac:spMkLst>
        </pc:spChg>
        <pc:spChg chg="mod">
          <ac:chgData name="Judson Santiago" userId="ebb108da2f256286" providerId="LiveId" clId="{A1C47ADA-1A77-4BE3-B324-7363819F1931}" dt="2020-09-10T06:44:19.684" v="14417"/>
          <ac:spMkLst>
            <pc:docMk/>
            <pc:sldMk cId="1407754642" sldId="470"/>
            <ac:spMk id="9" creationId="{AC9C4B70-766A-4F7E-9E84-3E3D90D684BC}"/>
          </ac:spMkLst>
        </pc:spChg>
        <pc:spChg chg="mod">
          <ac:chgData name="Judson Santiago" userId="ebb108da2f256286" providerId="LiveId" clId="{A1C47ADA-1A77-4BE3-B324-7363819F1931}" dt="2020-09-10T06:44:19.684" v="14417"/>
          <ac:spMkLst>
            <pc:docMk/>
            <pc:sldMk cId="1407754642" sldId="470"/>
            <ac:spMk id="10" creationId="{CA07194E-3B8A-4E1B-A2E9-0BE1E48965CD}"/>
          </ac:spMkLst>
        </pc:spChg>
        <pc:spChg chg="mod">
          <ac:chgData name="Judson Santiago" userId="ebb108da2f256286" providerId="LiveId" clId="{A1C47ADA-1A77-4BE3-B324-7363819F1931}" dt="2020-09-10T06:44:19.684" v="14417"/>
          <ac:spMkLst>
            <pc:docMk/>
            <pc:sldMk cId="1407754642" sldId="470"/>
            <ac:spMk id="11" creationId="{091CEF24-EBE3-4FD0-8ADE-DF0EFE8E7E21}"/>
          </ac:spMkLst>
        </pc:spChg>
        <pc:spChg chg="mod">
          <ac:chgData name="Judson Santiago" userId="ebb108da2f256286" providerId="LiveId" clId="{A1C47ADA-1A77-4BE3-B324-7363819F1931}" dt="2020-09-10T06:44:19.684" v="14417"/>
          <ac:spMkLst>
            <pc:docMk/>
            <pc:sldMk cId="1407754642" sldId="470"/>
            <ac:spMk id="13" creationId="{F2C62BFB-BD2C-40CF-8621-5AA871664538}"/>
          </ac:spMkLst>
        </pc:spChg>
        <pc:spChg chg="mod">
          <ac:chgData name="Judson Santiago" userId="ebb108da2f256286" providerId="LiveId" clId="{A1C47ADA-1A77-4BE3-B324-7363819F1931}" dt="2020-09-10T06:44:19.684" v="14417"/>
          <ac:spMkLst>
            <pc:docMk/>
            <pc:sldMk cId="1407754642" sldId="470"/>
            <ac:spMk id="14" creationId="{C5A1C1E5-FCAA-41A5-893C-B8B896F4B449}"/>
          </ac:spMkLst>
        </pc:spChg>
        <pc:spChg chg="add mod">
          <ac:chgData name="Judson Santiago" userId="ebb108da2f256286" providerId="LiveId" clId="{A1C47ADA-1A77-4BE3-B324-7363819F1931}" dt="2020-09-10T06:49:18.274" v="14635" actId="12789"/>
          <ac:spMkLst>
            <pc:docMk/>
            <pc:sldMk cId="1407754642" sldId="470"/>
            <ac:spMk id="15" creationId="{3D9C1C42-30AB-44A5-877B-190B8ABABB07}"/>
          </ac:spMkLst>
        </pc:spChg>
        <pc:grpChg chg="add mod">
          <ac:chgData name="Judson Santiago" userId="ebb108da2f256286" providerId="LiveId" clId="{A1C47ADA-1A77-4BE3-B324-7363819F1931}" dt="2020-09-10T06:49:18.274" v="14635" actId="12789"/>
          <ac:grpSpMkLst>
            <pc:docMk/>
            <pc:sldMk cId="1407754642" sldId="470"/>
            <ac:grpSpMk id="5" creationId="{4836C071-7173-4A6C-9281-B23092E14FD1}"/>
          </ac:grpSpMkLst>
        </pc:grpChg>
        <pc:cxnChg chg="mod">
          <ac:chgData name="Judson Santiago" userId="ebb108da2f256286" providerId="LiveId" clId="{A1C47ADA-1A77-4BE3-B324-7363819F1931}" dt="2020-09-10T06:44:19.684" v="14417"/>
          <ac:cxnSpMkLst>
            <pc:docMk/>
            <pc:sldMk cId="1407754642" sldId="470"/>
            <ac:cxnSpMk id="7" creationId="{C3CBDC0B-40B9-4A24-8772-EEFACE088636}"/>
          </ac:cxnSpMkLst>
        </pc:cxnChg>
        <pc:cxnChg chg="mod">
          <ac:chgData name="Judson Santiago" userId="ebb108da2f256286" providerId="LiveId" clId="{A1C47ADA-1A77-4BE3-B324-7363819F1931}" dt="2020-09-10T06:44:19.684" v="14417"/>
          <ac:cxnSpMkLst>
            <pc:docMk/>
            <pc:sldMk cId="1407754642" sldId="470"/>
            <ac:cxnSpMk id="12" creationId="{0BA7CA69-9DFA-447F-9522-19957AC48E89}"/>
          </ac:cxnSpMkLst>
        </pc:cxnChg>
      </pc:sldChg>
      <pc:sldMasterChg chg="modSldLayout">
        <pc:chgData name="Judson Santiago" userId="ebb108da2f256286" providerId="LiveId" clId="{A1C47ADA-1A77-4BE3-B324-7363819F1931}" dt="2020-09-01T05:21:22.933" v="1565" actId="478"/>
        <pc:sldMasterMkLst>
          <pc:docMk/>
          <pc:sldMasterMk cId="3191364939" sldId="2147483687"/>
        </pc:sldMasterMkLst>
        <pc:sldLayoutChg chg="modSp mod">
          <pc:chgData name="Judson Santiago" userId="ebb108da2f256286" providerId="LiveId" clId="{A1C47ADA-1A77-4BE3-B324-7363819F1931}" dt="2020-08-26T02:33:30.511" v="51" actId="113"/>
          <pc:sldLayoutMkLst>
            <pc:docMk/>
            <pc:sldMasterMk cId="3191364939" sldId="2147483687"/>
            <pc:sldLayoutMk cId="294128816" sldId="2147483688"/>
          </pc:sldLayoutMkLst>
          <pc:spChg chg="mod">
            <ac:chgData name="Judson Santiago" userId="ebb108da2f256286" providerId="LiveId" clId="{A1C47ADA-1A77-4BE3-B324-7363819F1931}" dt="2020-08-26T02:33:30.511" v="51" actId="113"/>
            <ac:spMkLst>
              <pc:docMk/>
              <pc:sldMasterMk cId="3191364939" sldId="2147483687"/>
              <pc:sldLayoutMk cId="294128816" sldId="2147483688"/>
              <ac:spMk id="6" creationId="{7218E033-A411-480D-97C3-053441EBA70B}"/>
            </ac:spMkLst>
          </pc:spChg>
        </pc:sldLayoutChg>
        <pc:sldLayoutChg chg="addSp delSp mod">
          <pc:chgData name="Judson Santiago" userId="ebb108da2f256286" providerId="LiveId" clId="{A1C47ADA-1A77-4BE3-B324-7363819F1931}" dt="2020-09-01T05:21:22.933" v="1565" actId="478"/>
          <pc:sldLayoutMkLst>
            <pc:docMk/>
            <pc:sldMasterMk cId="3191364939" sldId="2147483687"/>
            <pc:sldLayoutMk cId="2591601773" sldId="2147483689"/>
          </pc:sldLayoutMkLst>
          <pc:spChg chg="add del">
            <ac:chgData name="Judson Santiago" userId="ebb108da2f256286" providerId="LiveId" clId="{A1C47ADA-1A77-4BE3-B324-7363819F1931}" dt="2020-09-01T05:21:22.933" v="1565" actId="478"/>
            <ac:spMkLst>
              <pc:docMk/>
              <pc:sldMasterMk cId="3191364939" sldId="2147483687"/>
              <pc:sldLayoutMk cId="2591601773" sldId="2147483689"/>
              <ac:spMk id="8" creationId="{D29F3D63-6F4A-4EB3-9C89-7C08B0E3B51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curva de </a:t>
            </a:r>
            <a:r>
              <a:rPr lang="pt-BR" dirty="0" err="1"/>
              <a:t>Hermite</a:t>
            </a:r>
            <a:r>
              <a:rPr lang="pt-BR" dirty="0"/>
              <a:t> (pronunciado </a:t>
            </a:r>
            <a:r>
              <a:rPr lang="pt-BR" dirty="0" err="1"/>
              <a:t>airMeet</a:t>
            </a:r>
            <a:r>
              <a:rPr lang="pt-BR" dirty="0"/>
              <a:t>) consegue unir dois pontos A e B, dados os vetores tangentes em cada um dos pontos.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2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que os coeficientes de P1 e P2, que são respectivamente (1-t) e t, tem sua soma igual a 1. Um espaço afim é um conjunto em que temos vetores que obedecem as regras de um espaço vetoriais mais pontos que formam combinações afins.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15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achar qualquer ponto dentro de triângulo em termos dos vértices do triângulo. O triângulo funciona como um sistema de coordenadas.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000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que a equação forma uma curva olhando os resultados para t = 0 e t = 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777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polinômios vistos não são os únicos exemplos possíveis. Existem outros Polinômios de Bernstein que são combinações afins e geram curvas.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23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1974, quando George Chaikin trouxe uma visão geométrica para o problema.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509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Lembrando que P2 – P1 é um vetor na direção de P1 a P2.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33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Triângulos são polígonos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70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solução para o problema de representar curvas em sistemas computacionais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981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CAD = Computer </a:t>
            </a:r>
            <a:r>
              <a:rPr lang="pt-BR" dirty="0" err="1"/>
              <a:t>Aided</a:t>
            </a:r>
            <a:r>
              <a:rPr lang="pt-BR" dirty="0"/>
              <a:t> Design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63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grande descoberta de </a:t>
            </a:r>
            <a:r>
              <a:rPr lang="pt-BR" dirty="0" err="1"/>
              <a:t>De</a:t>
            </a:r>
            <a:r>
              <a:rPr lang="pt-BR" dirty="0"/>
              <a:t> Casteljau foi usar pontos de controle para representar as curvas.</a:t>
            </a:r>
          </a:p>
          <a:p>
            <a:r>
              <a:rPr lang="pt-BR" dirty="0"/>
              <a:t>Bernstein se pronuncia </a:t>
            </a:r>
            <a:r>
              <a:rPr lang="pt-BR" dirty="0" err="1"/>
              <a:t>Burnsteen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927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resultados do trabalho de </a:t>
            </a:r>
            <a:r>
              <a:rPr lang="pt-BR" dirty="0" err="1"/>
              <a:t>De</a:t>
            </a:r>
            <a:r>
              <a:rPr lang="pt-BR" dirty="0"/>
              <a:t> Casteljau foram mantidos apenas em relatórios internos da Citroën, e somente depois se descobriu que ele na verdade tinha inventado as Curvas Bézier antes de Pierre Bézier.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193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espaço vetorial é um conjunto de vetores que, ao serem somados ou multiplicados por um escalar, produzem um outro vetor dentro desse espaço, ou seja, que obedece a estas mesmas regras. Além disso existem algumas regras para que tudo faça sentido: distributividade, associatividade, comutatividade, multiplicação por zero e por 1,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533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Direção para uma nave que está em movimento, direção para uma câmera ou mesmo para os eixos que representam um sistema de coordenadas.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362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Adicionar um vetor a um ponto resulta em outro ponto.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22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BEF47DFF-3CB1-4321-94ED-FC3D04CCE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18E033-A411-480D-97C3-053441EBA70B}"/>
              </a:ext>
            </a:extLst>
          </p:cNvPr>
          <p:cNvSpPr txBox="1"/>
          <p:nvPr userDrawn="1"/>
        </p:nvSpPr>
        <p:spPr>
          <a:xfrm rot="21049634">
            <a:off x="2638907" y="5550249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100" i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86B533-FD86-41A8-991D-55BA5015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215749-FB6C-4334-96C3-494E2B2B5BEA}"/>
              </a:ext>
            </a:extLst>
          </p:cNvPr>
          <p:cNvSpPr/>
          <p:nvPr userDrawn="1"/>
        </p:nvSpPr>
        <p:spPr>
          <a:xfrm>
            <a:off x="1185168" y="1835375"/>
            <a:ext cx="393409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b="1" i="0" dirty="0">
                <a:solidFill>
                  <a:schemeClr val="tx2"/>
                </a:solidFill>
              </a:rPr>
              <a:t>Computação Gráfica</a:t>
            </a:r>
            <a:endParaRPr lang="en-US" sz="28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882BD-45BC-4EE6-8C6F-5DA5BFD95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Curvas no Plano</a:t>
            </a:r>
          </a:p>
        </p:txBody>
      </p:sp>
    </p:spTree>
    <p:extLst>
      <p:ext uri="{BB962C8B-B14F-4D97-AF65-F5344CB8AC3E}">
        <p14:creationId xmlns:p14="http://schemas.microsoft.com/office/powerpoint/2010/main" val="324253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4BB40-A528-4F13-8C95-538A05BF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834AC-ED16-4806-BC2C-392331AC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Vetores são </a:t>
            </a:r>
            <a:r>
              <a:rPr lang="pt-BR" dirty="0">
                <a:solidFill>
                  <a:schemeClr val="accent3"/>
                </a:solidFill>
              </a:rPr>
              <a:t>usados</a:t>
            </a:r>
            <a:r>
              <a:rPr lang="pt-BR" dirty="0"/>
              <a:t> em Computação Gráfica </a:t>
            </a:r>
            <a:r>
              <a:rPr lang="pt-BR" dirty="0">
                <a:solidFill>
                  <a:schemeClr val="accent1"/>
                </a:solidFill>
              </a:rPr>
              <a:t>o tempo todo</a:t>
            </a:r>
          </a:p>
          <a:p>
            <a:pPr lvl="1"/>
            <a:r>
              <a:rPr lang="pt-BR" dirty="0"/>
              <a:t>Eles fornecem </a:t>
            </a:r>
            <a:r>
              <a:rPr lang="pt-BR" dirty="0">
                <a:solidFill>
                  <a:schemeClr val="accent2"/>
                </a:solidFill>
              </a:rPr>
              <a:t>direção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0E731CB-F0DA-4B2A-9AB9-265D7CBC8023}"/>
              </a:ext>
            </a:extLst>
          </p:cNvPr>
          <p:cNvGrpSpPr/>
          <p:nvPr/>
        </p:nvGrpSpPr>
        <p:grpSpPr>
          <a:xfrm>
            <a:off x="1066675" y="4207153"/>
            <a:ext cx="3126169" cy="1115800"/>
            <a:chOff x="8077076" y="4071687"/>
            <a:chExt cx="3126169" cy="1115800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5BDD3502-12B0-4FC6-A84F-E97206E0C903}"/>
                </a:ext>
              </a:extLst>
            </p:cNvPr>
            <p:cNvSpPr/>
            <p:nvPr/>
          </p:nvSpPr>
          <p:spPr>
            <a:xfrm rot="18995812">
              <a:off x="8077076" y="4071687"/>
              <a:ext cx="3126169" cy="974613"/>
            </a:xfrm>
            <a:custGeom>
              <a:avLst/>
              <a:gdLst>
                <a:gd name="connsiteX0" fmla="*/ 0 w 3126169"/>
                <a:gd name="connsiteY0" fmla="*/ 904459 h 974613"/>
                <a:gd name="connsiteX1" fmla="*/ 639233 w 3126169"/>
                <a:gd name="connsiteY1" fmla="*/ 934093 h 974613"/>
                <a:gd name="connsiteX2" fmla="*/ 1079500 w 3126169"/>
                <a:gd name="connsiteY2" fmla="*/ 421859 h 974613"/>
                <a:gd name="connsiteX3" fmla="*/ 1701800 w 3126169"/>
                <a:gd name="connsiteY3" fmla="*/ 857893 h 974613"/>
                <a:gd name="connsiteX4" fmla="*/ 2374900 w 3126169"/>
                <a:gd name="connsiteY4" fmla="*/ 951026 h 974613"/>
                <a:gd name="connsiteX5" fmla="*/ 3115733 w 3126169"/>
                <a:gd name="connsiteY5" fmla="*/ 586959 h 974613"/>
                <a:gd name="connsiteX6" fmla="*/ 2764366 w 3126169"/>
                <a:gd name="connsiteY6" fmla="*/ 6993 h 974613"/>
                <a:gd name="connsiteX7" fmla="*/ 2133600 w 3126169"/>
                <a:gd name="connsiteY7" fmla="*/ 286393 h 974613"/>
                <a:gd name="connsiteX8" fmla="*/ 2277533 w 3126169"/>
                <a:gd name="connsiteY8" fmla="*/ 591193 h 97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6169" h="974613">
                  <a:moveTo>
                    <a:pt x="0" y="904459"/>
                  </a:moveTo>
                  <a:cubicBezTo>
                    <a:pt x="229658" y="959492"/>
                    <a:pt x="459316" y="1014526"/>
                    <a:pt x="639233" y="934093"/>
                  </a:cubicBezTo>
                  <a:cubicBezTo>
                    <a:pt x="819150" y="853660"/>
                    <a:pt x="902406" y="434559"/>
                    <a:pt x="1079500" y="421859"/>
                  </a:cubicBezTo>
                  <a:cubicBezTo>
                    <a:pt x="1256594" y="409159"/>
                    <a:pt x="1485900" y="769699"/>
                    <a:pt x="1701800" y="857893"/>
                  </a:cubicBezTo>
                  <a:cubicBezTo>
                    <a:pt x="1917700" y="946087"/>
                    <a:pt x="2139244" y="996182"/>
                    <a:pt x="2374900" y="951026"/>
                  </a:cubicBezTo>
                  <a:cubicBezTo>
                    <a:pt x="2610556" y="905870"/>
                    <a:pt x="3050822" y="744298"/>
                    <a:pt x="3115733" y="586959"/>
                  </a:cubicBezTo>
                  <a:cubicBezTo>
                    <a:pt x="3180644" y="429620"/>
                    <a:pt x="2928055" y="57087"/>
                    <a:pt x="2764366" y="6993"/>
                  </a:cubicBezTo>
                  <a:cubicBezTo>
                    <a:pt x="2600677" y="-43101"/>
                    <a:pt x="2214739" y="189026"/>
                    <a:pt x="2133600" y="286393"/>
                  </a:cubicBezTo>
                  <a:cubicBezTo>
                    <a:pt x="2052461" y="383760"/>
                    <a:pt x="2164997" y="487476"/>
                    <a:pt x="2277533" y="591193"/>
                  </a:cubicBezTo>
                </a:path>
              </a:pathLst>
            </a:cu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873D29C-39AC-4A1F-B86D-E5C0B113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19359">
              <a:off x="10177039" y="4389403"/>
              <a:ext cx="286006" cy="336724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387483B-3E1D-436A-9EF5-B126FD30E98B}"/>
                </a:ext>
              </a:extLst>
            </p:cNvPr>
            <p:cNvSpPr txBox="1"/>
            <p:nvPr/>
          </p:nvSpPr>
          <p:spPr>
            <a:xfrm>
              <a:off x="9366417" y="4879710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Trajetória</a:t>
              </a:r>
              <a:endParaRPr lang="pt-BR" sz="1200" dirty="0"/>
            </a:p>
          </p:txBody>
        </p:sp>
      </p:grp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65CE556-1007-452E-BEA4-F35ABC4E127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442293" y="4165600"/>
            <a:ext cx="520107" cy="423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8B962DD-38B1-4E2F-BC7F-AA54967C9B9F}"/>
              </a:ext>
            </a:extLst>
          </p:cNvPr>
          <p:cNvGrpSpPr/>
          <p:nvPr/>
        </p:nvGrpSpPr>
        <p:grpSpPr>
          <a:xfrm>
            <a:off x="4898210" y="3266375"/>
            <a:ext cx="5642525" cy="2698723"/>
            <a:chOff x="4898210" y="3266375"/>
            <a:chExt cx="5642525" cy="2698723"/>
          </a:xfrm>
        </p:grpSpPr>
        <p:sp>
          <p:nvSpPr>
            <p:cNvPr id="12" name="Triângulo isósceles 11">
              <a:extLst>
                <a:ext uri="{FF2B5EF4-FFF2-40B4-BE49-F238E27FC236}">
                  <a16:creationId xmlns:a16="http://schemas.microsoft.com/office/drawing/2014/main" id="{C25DD195-612E-4859-817A-571C9B14B0A9}"/>
                </a:ext>
              </a:extLst>
            </p:cNvPr>
            <p:cNvSpPr/>
            <p:nvPr/>
          </p:nvSpPr>
          <p:spPr>
            <a:xfrm rot="17992042">
              <a:off x="6453370" y="3387842"/>
              <a:ext cx="1441578" cy="3035916"/>
            </a:xfrm>
            <a:prstGeom prst="triangle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38222336-FC0A-4DA1-8A51-109DFA480B7C}"/>
                </a:ext>
              </a:extLst>
            </p:cNvPr>
            <p:cNvGrpSpPr/>
            <p:nvPr/>
          </p:nvGrpSpPr>
          <p:grpSpPr>
            <a:xfrm>
              <a:off x="6753121" y="4171462"/>
              <a:ext cx="2188801" cy="1793636"/>
              <a:chOff x="5516437" y="3044467"/>
              <a:chExt cx="2909225" cy="2383995"/>
            </a:xfrm>
          </p:grpSpPr>
          <p:cxnSp>
            <p:nvCxnSpPr>
              <p:cNvPr id="18" name="Conector de Seta Reta 17">
                <a:extLst>
                  <a:ext uri="{FF2B5EF4-FFF2-40B4-BE49-F238E27FC236}">
                    <a16:creationId xmlns:a16="http://schemas.microsoft.com/office/drawing/2014/main" id="{18E29269-8FE0-4A7F-891E-561EBBCB01D3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DC971887-175C-4274-B35F-1853513A2E4C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6D5B9C06-7338-4333-9DAF-F73F3FE2C9F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666362F6-A835-4172-A187-745EE040D2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820EAB97-BBB1-44B5-B225-AEF56A0F4665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3C87ABE1-7CB4-4290-A5CB-4BA8C4E3DAAC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1D0B854C-B5D9-4D30-963A-345852EF1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88F8598D-CD11-4242-BBF9-223D76383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3F2A27A5-A6CA-4D3B-BDE8-5EE854E77AF1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27" name="Triângulo isósceles 26">
                  <a:extLst>
                    <a:ext uri="{FF2B5EF4-FFF2-40B4-BE49-F238E27FC236}">
                      <a16:creationId xmlns:a16="http://schemas.microsoft.com/office/drawing/2014/main" id="{D964F2EB-6C2F-429D-BA45-967B0B4BDF64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Elipse 27">
                  <a:extLst>
                    <a:ext uri="{FF2B5EF4-FFF2-40B4-BE49-F238E27FC236}">
                      <a16:creationId xmlns:a16="http://schemas.microsoft.com/office/drawing/2014/main" id="{7E82889B-0088-411D-AB97-0E5BF41D92E6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F87C1387-B8D1-491A-B5F5-50192BD10C3D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7A067996-17A1-4182-A2F7-9C8771F556F2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092930EE-A49F-4D71-B473-9831086FD9F4}"/>
                </a:ext>
              </a:extLst>
            </p:cNvPr>
            <p:cNvGrpSpPr/>
            <p:nvPr/>
          </p:nvGrpSpPr>
          <p:grpSpPr>
            <a:xfrm rot="1765231">
              <a:off x="5460003" y="3418624"/>
              <a:ext cx="1367742" cy="1139349"/>
              <a:chOff x="9364569" y="2377568"/>
              <a:chExt cx="1058542" cy="881781"/>
            </a:xfrm>
          </p:grpSpPr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0DB266B1-A574-4350-8B50-F7550985C9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06766" y="2377568"/>
                <a:ext cx="0" cy="821287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FF4202E8-7EF2-43EB-8B18-A4451AA71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2967" y="3033978"/>
                <a:ext cx="900144" cy="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Gráfico 16" descr="Câmera de vídeo">
                <a:extLst>
                  <a:ext uri="{FF2B5EF4-FFF2-40B4-BE49-F238E27FC236}">
                    <a16:creationId xmlns:a16="http://schemas.microsoft.com/office/drawing/2014/main" id="{29C85FE1-015D-497B-9B94-85003EFBE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364569" y="2660108"/>
                <a:ext cx="599241" cy="599241"/>
              </a:xfrm>
              <a:prstGeom prst="rect">
                <a:avLst/>
              </a:prstGeom>
            </p:spPr>
          </p:pic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A1F8502-76DA-487E-9597-BFA188F6D329}"/>
                </a:ext>
              </a:extLst>
            </p:cNvPr>
            <p:cNvSpPr txBox="1"/>
            <p:nvPr/>
          </p:nvSpPr>
          <p:spPr>
            <a:xfrm>
              <a:off x="4898210" y="3266375"/>
              <a:ext cx="91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Câmera</a:t>
              </a:r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E58C09F-D192-4521-8F55-94867466939D}"/>
                </a:ext>
              </a:extLst>
            </p:cNvPr>
            <p:cNvSpPr txBox="1"/>
            <p:nvPr/>
          </p:nvSpPr>
          <p:spPr>
            <a:xfrm>
              <a:off x="9075047" y="5177160"/>
              <a:ext cx="1465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Sistema de Coordenadas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23046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DE05-6C28-4F6D-94F1-2BC577C8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2177B-EAF9-4D3F-8810-AFC2850C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Vetores e sistemas de coordenadas tem </a:t>
            </a:r>
            <a:r>
              <a:rPr lang="pt-BR" dirty="0">
                <a:solidFill>
                  <a:schemeClr val="accent3"/>
                </a:solidFill>
              </a:rPr>
              <a:t>origem</a:t>
            </a:r>
            <a:r>
              <a:rPr lang="pt-BR" dirty="0"/>
              <a:t> em </a:t>
            </a:r>
            <a:r>
              <a:rPr lang="pt-BR" dirty="0">
                <a:solidFill>
                  <a:schemeClr val="accent1"/>
                </a:solidFill>
              </a:rPr>
              <a:t>um ponto</a:t>
            </a: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32F0F348-4A72-45E2-9DFC-C39F30076219}"/>
              </a:ext>
            </a:extLst>
          </p:cNvPr>
          <p:cNvGrpSpPr/>
          <p:nvPr/>
        </p:nvGrpSpPr>
        <p:grpSpPr>
          <a:xfrm>
            <a:off x="1479846" y="2792398"/>
            <a:ext cx="5157223" cy="3021495"/>
            <a:chOff x="1873546" y="2847431"/>
            <a:chExt cx="5157223" cy="3021495"/>
          </a:xfrm>
        </p:grpSpPr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B67443D5-02F7-48BE-B6F3-4CB53EB82D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0485" y="4166462"/>
              <a:ext cx="507459" cy="476671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EF07BAD9-3CC0-4E90-97C0-2463261E3248}"/>
                </a:ext>
              </a:extLst>
            </p:cNvPr>
            <p:cNvGrpSpPr/>
            <p:nvPr/>
          </p:nvGrpSpPr>
          <p:grpSpPr>
            <a:xfrm>
              <a:off x="3015045" y="3440097"/>
              <a:ext cx="1696397" cy="1388156"/>
              <a:chOff x="5512301" y="3044467"/>
              <a:chExt cx="2913361" cy="2383995"/>
            </a:xfrm>
          </p:grpSpPr>
          <p:cxnSp>
            <p:nvCxnSpPr>
              <p:cNvPr id="25" name="Conector de Seta Reta 24">
                <a:extLst>
                  <a:ext uri="{FF2B5EF4-FFF2-40B4-BE49-F238E27FC236}">
                    <a16:creationId xmlns:a16="http://schemas.microsoft.com/office/drawing/2014/main" id="{F16E86F3-BD98-4FDD-9938-270DDE3F9B12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de Seta Reta 25">
                <a:extLst>
                  <a:ext uri="{FF2B5EF4-FFF2-40B4-BE49-F238E27FC236}">
                    <a16:creationId xmlns:a16="http://schemas.microsoft.com/office/drawing/2014/main" id="{46838734-FCC8-49C6-97A5-888335BBE988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92E68F64-AEAB-46C9-9AA4-A64083E6AE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93BA8377-829B-4C5A-A81B-C9B54F73A2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18D1946F-E69F-4DC4-B677-CBA8E2D883CC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625DC855-D6F1-45FC-A583-5C2858A710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14854142-F5AE-4AE3-AE95-6F7B934A63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AFA0E182-DD1F-442A-9C4D-9F643CCF0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E3595884-6357-432C-9B10-367BA929EACE}"/>
                  </a:ext>
                </a:extLst>
              </p:cNvPr>
              <p:cNvGrpSpPr/>
              <p:nvPr/>
            </p:nvGrpSpPr>
            <p:grpSpPr>
              <a:xfrm rot="20379789">
                <a:off x="5512301" y="3651657"/>
                <a:ext cx="2092247" cy="1195737"/>
                <a:chOff x="615907" y="3742988"/>
                <a:chExt cx="1348443" cy="782921"/>
              </a:xfrm>
            </p:grpSpPr>
            <p:sp>
              <p:nvSpPr>
                <p:cNvPr id="34" name="Triângulo isósceles 33">
                  <a:extLst>
                    <a:ext uri="{FF2B5EF4-FFF2-40B4-BE49-F238E27FC236}">
                      <a16:creationId xmlns:a16="http://schemas.microsoft.com/office/drawing/2014/main" id="{152C6ABC-C314-4E1A-9835-F4B35EB96218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D90CC24F-B9C1-4E8D-9C9B-108BC7EA4CA6}"/>
                    </a:ext>
                  </a:extLst>
                </p:cNvPr>
                <p:cNvSpPr/>
                <p:nvPr/>
              </p:nvSpPr>
              <p:spPr>
                <a:xfrm flipV="1">
                  <a:off x="615907" y="4457272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46267EF-4A87-4F69-B1E8-7A01884D576D}"/>
                </a:ext>
              </a:extLst>
            </p:cNvPr>
            <p:cNvSpPr txBox="1"/>
            <p:nvPr/>
          </p:nvSpPr>
          <p:spPr>
            <a:xfrm>
              <a:off x="6748320" y="5530371"/>
              <a:ext cx="28244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x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1271F18-CE05-44C3-8C94-55DF0BB2CEE2}"/>
                </a:ext>
              </a:extLst>
            </p:cNvPr>
            <p:cNvSpPr txBox="1"/>
            <p:nvPr/>
          </p:nvSpPr>
          <p:spPr>
            <a:xfrm>
              <a:off x="1873546" y="2847431"/>
              <a:ext cx="29527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y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84D07FF3-3D5C-46E5-A694-9552CB2D1A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5101" y="2895600"/>
              <a:ext cx="0" cy="28319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1E5222FA-9314-4B75-915B-AEC41A5A6121}"/>
                </a:ext>
              </a:extLst>
            </p:cNvPr>
            <p:cNvCxnSpPr>
              <a:cxnSpLocks/>
            </p:cNvCxnSpPr>
            <p:nvPr/>
          </p:nvCxnSpPr>
          <p:spPr>
            <a:xfrm>
              <a:off x="2082542" y="5530371"/>
              <a:ext cx="48972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2FA4257-39AA-4A58-A69B-B55B2980820B}"/>
                </a:ext>
              </a:extLst>
            </p:cNvPr>
            <p:cNvSpPr/>
            <p:nvPr/>
          </p:nvSpPr>
          <p:spPr>
            <a:xfrm rot="20379789" flipV="1">
              <a:off x="5904085" y="4636587"/>
              <a:ext cx="59265" cy="6103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Seta: Entalhada para a Direita 37">
              <a:extLst>
                <a:ext uri="{FF2B5EF4-FFF2-40B4-BE49-F238E27FC236}">
                  <a16:creationId xmlns:a16="http://schemas.microsoft.com/office/drawing/2014/main" id="{7DC22221-FF8C-4DD4-BCEC-15315FCC61D9}"/>
                </a:ext>
              </a:extLst>
            </p:cNvPr>
            <p:cNvSpPr/>
            <p:nvPr/>
          </p:nvSpPr>
          <p:spPr>
            <a:xfrm rot="19116188">
              <a:off x="2769042" y="4724756"/>
              <a:ext cx="380997" cy="270527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Seta: Entalhada para a Direita 39">
              <a:extLst>
                <a:ext uri="{FF2B5EF4-FFF2-40B4-BE49-F238E27FC236}">
                  <a16:creationId xmlns:a16="http://schemas.microsoft.com/office/drawing/2014/main" id="{7D080C19-EEAB-4242-81B8-F6C20E119143}"/>
                </a:ext>
              </a:extLst>
            </p:cNvPr>
            <p:cNvSpPr/>
            <p:nvPr/>
          </p:nvSpPr>
          <p:spPr>
            <a:xfrm rot="19116188">
              <a:off x="5509509" y="4736052"/>
              <a:ext cx="380997" cy="270527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22DBF893-DE42-4279-8739-993F934B7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05413">
              <a:off x="5948684" y="4628323"/>
              <a:ext cx="286006" cy="336724"/>
            </a:xfrm>
            <a:prstGeom prst="rect">
              <a:avLst/>
            </a:prstGeom>
          </p:spPr>
        </p:pic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957C72EA-B6EB-4AA0-A39F-07F7D3BB55A2}"/>
              </a:ext>
            </a:extLst>
          </p:cNvPr>
          <p:cNvSpPr txBox="1"/>
          <p:nvPr/>
        </p:nvSpPr>
        <p:spPr>
          <a:xfrm>
            <a:off x="7685155" y="3900708"/>
            <a:ext cx="268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Pontos e Vetores são constantemente usados juntos</a:t>
            </a:r>
          </a:p>
        </p:txBody>
      </p:sp>
    </p:spTree>
    <p:extLst>
      <p:ext uri="{BB962C8B-B14F-4D97-AF65-F5344CB8AC3E}">
        <p14:creationId xmlns:p14="http://schemas.microsoft.com/office/powerpoint/2010/main" val="209681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F981DC-8CA8-4E26-94D7-0F7693AC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Propriedades de </a:t>
            </a:r>
            <a:r>
              <a:rPr lang="pt-BR" dirty="0">
                <a:solidFill>
                  <a:schemeClr val="accent3"/>
                </a:solidFill>
              </a:rPr>
              <a:t>Pontos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Vetores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CD94A-FBAF-4E2E-B6BE-1AC6BCE7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590B3B41-2496-4D00-BE7B-F3F6DA0BA8C9}"/>
              </a:ext>
            </a:extLst>
          </p:cNvPr>
          <p:cNvGrpSpPr/>
          <p:nvPr/>
        </p:nvGrpSpPr>
        <p:grpSpPr>
          <a:xfrm>
            <a:off x="1217123" y="2901693"/>
            <a:ext cx="1832417" cy="679722"/>
            <a:chOff x="1217123" y="2901693"/>
            <a:chExt cx="1832417" cy="679722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B9A57345-83B7-42BB-BBEE-55557B09F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2455" y="3089453"/>
              <a:ext cx="10273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8F8C4D19-B0B7-475C-81F7-977989384844}"/>
                </a:ext>
              </a:extLst>
            </p:cNvPr>
            <p:cNvGrpSpPr/>
            <p:nvPr/>
          </p:nvGrpSpPr>
          <p:grpSpPr>
            <a:xfrm>
              <a:off x="1969665" y="3212083"/>
              <a:ext cx="312906" cy="369332"/>
              <a:chOff x="1498242" y="4297251"/>
              <a:chExt cx="312906" cy="369332"/>
            </a:xfrm>
          </p:grpSpPr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AD8A4C4-AB93-480E-9BFC-045ABD23692A}"/>
                  </a:ext>
                </a:extLst>
              </p:cNvPr>
              <p:cNvSpPr txBox="1"/>
              <p:nvPr/>
            </p:nvSpPr>
            <p:spPr>
              <a:xfrm>
                <a:off x="1498242" y="42972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A2149CF7-3F56-44F9-B015-2EE85D4BA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1525" y="4365857"/>
                <a:ext cx="1621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11D5EB9-346C-4CF6-8207-52DB1B73F64C}"/>
                </a:ext>
              </a:extLst>
            </p:cNvPr>
            <p:cNvSpPr/>
            <p:nvPr/>
          </p:nvSpPr>
          <p:spPr>
            <a:xfrm rot="20379789" flipV="1">
              <a:off x="1574167" y="3050020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ACCBEA1-B81A-4594-94BB-E7677C7E1267}"/>
                </a:ext>
              </a:extLst>
            </p:cNvPr>
            <p:cNvSpPr txBox="1"/>
            <p:nvPr/>
          </p:nvSpPr>
          <p:spPr>
            <a:xfrm>
              <a:off x="1217123" y="29047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C33F449-F564-47FF-B8D8-248FE9818F06}"/>
                </a:ext>
              </a:extLst>
            </p:cNvPr>
            <p:cNvSpPr txBox="1"/>
            <p:nvPr/>
          </p:nvSpPr>
          <p:spPr>
            <a:xfrm>
              <a:off x="2714192" y="2901693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8E16525-8AF7-4240-8B82-E14101D3F0DF}"/>
                </a:ext>
              </a:extLst>
            </p:cNvPr>
            <p:cNvSpPr/>
            <p:nvPr/>
          </p:nvSpPr>
          <p:spPr>
            <a:xfrm rot="20379789" flipV="1">
              <a:off x="2626297" y="3050018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9E8EA8F-FB0E-41B9-AE27-39EE4DEC0D44}"/>
              </a:ext>
            </a:extLst>
          </p:cNvPr>
          <p:cNvGrpSpPr/>
          <p:nvPr/>
        </p:nvGrpSpPr>
        <p:grpSpPr>
          <a:xfrm>
            <a:off x="1479645" y="4723690"/>
            <a:ext cx="1135247" cy="923329"/>
            <a:chOff x="1479645" y="4053765"/>
            <a:chExt cx="1135247" cy="923329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CB5C2664-15B1-444F-89F5-74BC55FA97CD}"/>
                </a:ext>
              </a:extLst>
            </p:cNvPr>
            <p:cNvGrpSpPr/>
            <p:nvPr/>
          </p:nvGrpSpPr>
          <p:grpSpPr>
            <a:xfrm>
              <a:off x="1479645" y="4053765"/>
              <a:ext cx="1135247" cy="369332"/>
              <a:chOff x="1308100" y="3886200"/>
              <a:chExt cx="1135247" cy="369332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F3778AC-5D8E-47D4-91E7-333211A4A06C}"/>
                  </a:ext>
                </a:extLst>
              </p:cNvPr>
              <p:cNvSpPr txBox="1"/>
              <p:nvPr/>
            </p:nvSpPr>
            <p:spPr>
              <a:xfrm>
                <a:off x="1308100" y="3886200"/>
                <a:ext cx="1135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 = P + v</a:t>
                </a:r>
              </a:p>
            </p:txBody>
          </p: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749AF800-F86C-427E-BE5D-DDA3D4B4D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1424" y="3961422"/>
                <a:ext cx="1621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B9759578-5F83-4E64-8307-D87C3FE73946}"/>
                </a:ext>
              </a:extLst>
            </p:cNvPr>
            <p:cNvGrpSpPr/>
            <p:nvPr/>
          </p:nvGrpSpPr>
          <p:grpSpPr>
            <a:xfrm>
              <a:off x="1479645" y="4607762"/>
              <a:ext cx="1090363" cy="369332"/>
              <a:chOff x="1308100" y="3886200"/>
              <a:chExt cx="1090363" cy="369332"/>
            </a:xfrm>
          </p:grpSpPr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95CEA8D-909E-48C2-BB39-B77E8B8E797B}"/>
                  </a:ext>
                </a:extLst>
              </p:cNvPr>
              <p:cNvSpPr txBox="1"/>
              <p:nvPr/>
            </p:nvSpPr>
            <p:spPr>
              <a:xfrm>
                <a:off x="1308100" y="3886200"/>
                <a:ext cx="109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 = Q - P</a:t>
                </a:r>
              </a:p>
            </p:txBody>
          </p:sp>
          <p:cxnSp>
            <p:nvCxnSpPr>
              <p:cNvPr id="27" name="Conector de Seta Reta 26">
                <a:extLst>
                  <a:ext uri="{FF2B5EF4-FFF2-40B4-BE49-F238E27FC236}">
                    <a16:creationId xmlns:a16="http://schemas.microsoft.com/office/drawing/2014/main" id="{20919E68-5694-4E78-B9FE-2B7FC3954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303" y="3965656"/>
                <a:ext cx="1621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C113152F-31A0-4FB2-9A4E-BD37DF5ABD8A}"/>
              </a:ext>
            </a:extLst>
          </p:cNvPr>
          <p:cNvGrpSpPr/>
          <p:nvPr/>
        </p:nvGrpSpPr>
        <p:grpSpPr>
          <a:xfrm>
            <a:off x="4291135" y="2648447"/>
            <a:ext cx="2290234" cy="1008296"/>
            <a:chOff x="4291135" y="2648447"/>
            <a:chExt cx="2290234" cy="1008296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EA71F6E5-5EA7-422F-BC5A-F3E540B2D580}"/>
                </a:ext>
              </a:extLst>
            </p:cNvPr>
            <p:cNvGrpSpPr/>
            <p:nvPr/>
          </p:nvGrpSpPr>
          <p:grpSpPr>
            <a:xfrm>
              <a:off x="4668175" y="3046924"/>
              <a:ext cx="1913194" cy="78870"/>
              <a:chOff x="4633593" y="2845326"/>
              <a:chExt cx="1913194" cy="78870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5FF3900E-644E-4F45-AFD4-0313879B1033}"/>
                  </a:ext>
                </a:extLst>
              </p:cNvPr>
              <p:cNvSpPr/>
              <p:nvPr/>
            </p:nvSpPr>
            <p:spPr>
              <a:xfrm rot="20379789" flipV="1">
                <a:off x="4633593" y="2845327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9CF4A275-5D0B-4A25-8F9C-A9F26E942513}"/>
                  </a:ext>
                </a:extLst>
              </p:cNvPr>
              <p:cNvSpPr/>
              <p:nvPr/>
            </p:nvSpPr>
            <p:spPr>
              <a:xfrm rot="20379789" flipV="1">
                <a:off x="6470211" y="2845326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0FBCCCF5-0B4D-4A50-B422-0C9254FFC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7671" y="2884760"/>
                <a:ext cx="18050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DE60CCE6-1AAE-4862-ABEF-5F3BC289E77A}"/>
                </a:ext>
              </a:extLst>
            </p:cNvPr>
            <p:cNvSpPr txBox="1"/>
            <p:nvPr/>
          </p:nvSpPr>
          <p:spPr>
            <a:xfrm>
              <a:off x="5266340" y="2648447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linha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9182627-2355-4B8F-83D9-1A44B5BC1D9E}"/>
                </a:ext>
              </a:extLst>
            </p:cNvPr>
            <p:cNvSpPr txBox="1"/>
            <p:nvPr/>
          </p:nvSpPr>
          <p:spPr>
            <a:xfrm>
              <a:off x="4291135" y="290169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A50BC924-D3FE-4E18-B947-B9460ED2A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6463" y="3478270"/>
              <a:ext cx="5008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105F5E5C-4E31-4C9E-8DD4-84FF03BFA4DB}"/>
                </a:ext>
              </a:extLst>
            </p:cNvPr>
            <p:cNvGrpSpPr/>
            <p:nvPr/>
          </p:nvGrpSpPr>
          <p:grpSpPr>
            <a:xfrm>
              <a:off x="4316547" y="3287411"/>
              <a:ext cx="312906" cy="369332"/>
              <a:chOff x="1498242" y="4297251"/>
              <a:chExt cx="312906" cy="369332"/>
            </a:xfrm>
          </p:grpSpPr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B21B927E-9A20-4E68-9C0A-6A35FCF6E5D8}"/>
                  </a:ext>
                </a:extLst>
              </p:cNvPr>
              <p:cNvSpPr txBox="1"/>
              <p:nvPr/>
            </p:nvSpPr>
            <p:spPr>
              <a:xfrm>
                <a:off x="1498242" y="42972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</a:p>
            </p:txBody>
          </p:sp>
          <p:cxnSp>
            <p:nvCxnSpPr>
              <p:cNvPr id="46" name="Conector de Seta Reta 45">
                <a:extLst>
                  <a:ext uri="{FF2B5EF4-FFF2-40B4-BE49-F238E27FC236}">
                    <a16:creationId xmlns:a16="http://schemas.microsoft.com/office/drawing/2014/main" id="{76114700-1B53-4462-A538-79021D615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1525" y="4365857"/>
                <a:ext cx="1621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553DB8B3-3A29-4A19-A630-B9965546D438}"/>
              </a:ext>
            </a:extLst>
          </p:cNvPr>
          <p:cNvGrpSpPr/>
          <p:nvPr/>
        </p:nvGrpSpPr>
        <p:grpSpPr>
          <a:xfrm>
            <a:off x="7808825" y="2901692"/>
            <a:ext cx="2702625" cy="369332"/>
            <a:chOff x="7808825" y="2901692"/>
            <a:chExt cx="2702625" cy="369332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662777CB-7F88-4A0E-83A9-7F4D02FA0AD7}"/>
                </a:ext>
              </a:extLst>
            </p:cNvPr>
            <p:cNvGrpSpPr/>
            <p:nvPr/>
          </p:nvGrpSpPr>
          <p:grpSpPr>
            <a:xfrm>
              <a:off x="8185865" y="3046923"/>
              <a:ext cx="1913194" cy="78870"/>
              <a:chOff x="4633593" y="2845326"/>
              <a:chExt cx="1913194" cy="78870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D9F3B141-DEDC-4DB5-BFA6-2540D0B886A8}"/>
                  </a:ext>
                </a:extLst>
              </p:cNvPr>
              <p:cNvSpPr/>
              <p:nvPr/>
            </p:nvSpPr>
            <p:spPr>
              <a:xfrm rot="20379789" flipV="1">
                <a:off x="4633593" y="2845327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6553CF6D-9791-4DBC-9872-79C0501FE613}"/>
                  </a:ext>
                </a:extLst>
              </p:cNvPr>
              <p:cNvSpPr/>
              <p:nvPr/>
            </p:nvSpPr>
            <p:spPr>
              <a:xfrm rot="20379789" flipV="1">
                <a:off x="6470211" y="2845326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3C13DD5F-ECA4-41A1-B6A5-5F4318046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7671" y="2884760"/>
                <a:ext cx="18050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30D7C7C2-C0D8-4561-B337-95B790BD9D0A}"/>
                </a:ext>
              </a:extLst>
            </p:cNvPr>
            <p:cNvSpPr txBox="1"/>
            <p:nvPr/>
          </p:nvSpPr>
          <p:spPr>
            <a:xfrm>
              <a:off x="7808825" y="290169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84E2F03-5DD6-4B7A-8F95-3C297C318980}"/>
                </a:ext>
              </a:extLst>
            </p:cNvPr>
            <p:cNvSpPr txBox="1"/>
            <p:nvPr/>
          </p:nvSpPr>
          <p:spPr>
            <a:xfrm>
              <a:off x="10110378" y="290169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0942F84D-FB4F-4310-AFDE-1E4C786A078C}"/>
              </a:ext>
            </a:extLst>
          </p:cNvPr>
          <p:cNvGrpSpPr/>
          <p:nvPr/>
        </p:nvGrpSpPr>
        <p:grpSpPr>
          <a:xfrm>
            <a:off x="7810840" y="3615694"/>
            <a:ext cx="2215671" cy="2031325"/>
            <a:chOff x="7850300" y="4031674"/>
            <a:chExt cx="2215671" cy="2031325"/>
          </a:xfrm>
        </p:grpSpPr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E8255428-A4F6-42F5-BE33-C820DD937E88}"/>
                </a:ext>
              </a:extLst>
            </p:cNvPr>
            <p:cNvSpPr txBox="1"/>
            <p:nvPr/>
          </p:nvSpPr>
          <p:spPr>
            <a:xfrm>
              <a:off x="7850300" y="4031674"/>
              <a:ext cx="2215671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 t (P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 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</a:p>
            <a:p>
              <a:endParaRPr lang="pt-BR" dirty="0"/>
            </a:p>
            <a:p>
              <a:endParaRPr lang="pt-BR" dirty="0"/>
            </a:p>
            <a:p>
              <a:endParaRPr lang="pt-BR" dirty="0"/>
            </a:p>
            <a:p>
              <a:r>
                <a:rPr lang="pt-BR" dirty="0"/>
                <a:t>fornece qualquer </a:t>
              </a:r>
              <a:br>
                <a:rPr lang="pt-BR" dirty="0"/>
              </a:br>
              <a:r>
                <a:rPr lang="pt-BR" dirty="0"/>
                <a:t>ponto na linha</a:t>
              </a:r>
              <a:br>
                <a:rPr lang="pt-BR" dirty="0"/>
              </a:br>
              <a:r>
                <a:rPr lang="pt-BR" dirty="0"/>
                <a:t>para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pt-BR" dirty="0"/>
                <a:t> ≤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r>
                <a:rPr lang="pt-BR" dirty="0"/>
                <a:t> ≤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64" name="Chave Esquerda 63">
              <a:extLst>
                <a:ext uri="{FF2B5EF4-FFF2-40B4-BE49-F238E27FC236}">
                  <a16:creationId xmlns:a16="http://schemas.microsoft.com/office/drawing/2014/main" id="{13E56C5C-0CF9-4444-B308-62322D3F4EE8}"/>
                </a:ext>
              </a:extLst>
            </p:cNvPr>
            <p:cNvSpPr/>
            <p:nvPr/>
          </p:nvSpPr>
          <p:spPr>
            <a:xfrm rot="16200000">
              <a:off x="8860691" y="4190383"/>
              <a:ext cx="136046" cy="58947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848BA10F-3912-47B8-947B-F5788C165CE7}"/>
                </a:ext>
              </a:extLst>
            </p:cNvPr>
            <p:cNvGrpSpPr/>
            <p:nvPr/>
          </p:nvGrpSpPr>
          <p:grpSpPr>
            <a:xfrm>
              <a:off x="8772261" y="4607762"/>
              <a:ext cx="312906" cy="369332"/>
              <a:chOff x="1498242" y="4297251"/>
              <a:chExt cx="312906" cy="369332"/>
            </a:xfrm>
          </p:grpSpPr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C8C30E45-4417-4AD3-AB21-DBE9BAD22861}"/>
                  </a:ext>
                </a:extLst>
              </p:cNvPr>
              <p:cNvSpPr txBox="1"/>
              <p:nvPr/>
            </p:nvSpPr>
            <p:spPr>
              <a:xfrm>
                <a:off x="1498242" y="42972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</a:p>
            </p:txBody>
          </p:sp>
          <p:cxnSp>
            <p:nvCxnSpPr>
              <p:cNvPr id="67" name="Conector de Seta Reta 66">
                <a:extLst>
                  <a:ext uri="{FF2B5EF4-FFF2-40B4-BE49-F238E27FC236}">
                    <a16:creationId xmlns:a16="http://schemas.microsoft.com/office/drawing/2014/main" id="{B036B1B6-8146-4C7C-A5B9-4B490A652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1525" y="4365857"/>
                <a:ext cx="1621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60E30F3-9A7A-49D5-BE5C-7ED8029FD952}"/>
              </a:ext>
            </a:extLst>
          </p:cNvPr>
          <p:cNvGrpSpPr/>
          <p:nvPr/>
        </p:nvGrpSpPr>
        <p:grpSpPr>
          <a:xfrm>
            <a:off x="4336942" y="4723689"/>
            <a:ext cx="2255746" cy="923330"/>
            <a:chOff x="4342678" y="4031674"/>
            <a:chExt cx="2255746" cy="923330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76A77146-3BAF-478F-BE02-04A9309DDC34}"/>
                </a:ext>
              </a:extLst>
            </p:cNvPr>
            <p:cNvSpPr txBox="1"/>
            <p:nvPr/>
          </p:nvSpPr>
          <p:spPr>
            <a:xfrm>
              <a:off x="4342678" y="4031674"/>
              <a:ext cx="22557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 equação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 + 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v</a:t>
              </a:r>
            </a:p>
            <a:p>
              <a:r>
                <a:rPr lang="pt-BR" dirty="0"/>
                <a:t>fornece qualquer </a:t>
              </a:r>
            </a:p>
            <a:p>
              <a:r>
                <a:rPr lang="pt-BR" dirty="0"/>
                <a:t>ponto da linha</a:t>
              </a:r>
            </a:p>
          </p:txBody>
        </p: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284F9DEA-8C62-4206-BFD6-B9CBB22DA2B4}"/>
                </a:ext>
              </a:extLst>
            </p:cNvPr>
            <p:cNvCxnSpPr>
              <a:cxnSpLocks/>
            </p:cNvCxnSpPr>
            <p:nvPr/>
          </p:nvCxnSpPr>
          <p:spPr>
            <a:xfrm>
              <a:off x="6365137" y="4127971"/>
              <a:ext cx="1621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90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3F0CC-59E3-42AA-B63D-E0CEF067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64211-9766-4863-8BB8-AB54812E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Outra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formulação</a:t>
            </a:r>
            <a:r>
              <a:rPr lang="pt-BR" dirty="0"/>
              <a:t> da equação nos dá uma </a:t>
            </a:r>
            <a:r>
              <a:rPr lang="pt-BR" dirty="0">
                <a:solidFill>
                  <a:schemeClr val="accent2"/>
                </a:solidFill>
              </a:rPr>
              <a:t>Combinação Afim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D054BBD-A56E-4E98-ABC0-4798366F13B5}"/>
              </a:ext>
            </a:extLst>
          </p:cNvPr>
          <p:cNvGrpSpPr/>
          <p:nvPr/>
        </p:nvGrpSpPr>
        <p:grpSpPr>
          <a:xfrm>
            <a:off x="1183658" y="2778924"/>
            <a:ext cx="2702625" cy="369332"/>
            <a:chOff x="1183658" y="2778924"/>
            <a:chExt cx="2702625" cy="369332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492ABCD0-8B34-407C-AE74-EFF8D0812B3F}"/>
                </a:ext>
              </a:extLst>
            </p:cNvPr>
            <p:cNvGrpSpPr/>
            <p:nvPr/>
          </p:nvGrpSpPr>
          <p:grpSpPr>
            <a:xfrm>
              <a:off x="1560698" y="2924155"/>
              <a:ext cx="1913194" cy="78870"/>
              <a:chOff x="4633593" y="2845326"/>
              <a:chExt cx="1913194" cy="7887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F7BC7A29-B742-45A3-988D-28AF10E8D61F}"/>
                  </a:ext>
                </a:extLst>
              </p:cNvPr>
              <p:cNvSpPr/>
              <p:nvPr/>
            </p:nvSpPr>
            <p:spPr>
              <a:xfrm rot="20379789" flipV="1">
                <a:off x="4633593" y="2845327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7B3E340F-152C-4D94-846B-48DDF4416DB0}"/>
                  </a:ext>
                </a:extLst>
              </p:cNvPr>
              <p:cNvSpPr/>
              <p:nvPr/>
            </p:nvSpPr>
            <p:spPr>
              <a:xfrm rot="20379789" flipV="1">
                <a:off x="6470211" y="2845326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20379CC-C786-4EA0-9A78-A6A6FEA76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7671" y="2884760"/>
                <a:ext cx="18050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99E4A06-5435-4533-A35D-00B13966CE3C}"/>
                </a:ext>
              </a:extLst>
            </p:cNvPr>
            <p:cNvSpPr txBox="1"/>
            <p:nvPr/>
          </p:nvSpPr>
          <p:spPr>
            <a:xfrm>
              <a:off x="1183658" y="277892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87968F7-67CB-42D6-A685-22B0743A50F7}"/>
                </a:ext>
              </a:extLst>
            </p:cNvPr>
            <p:cNvSpPr txBox="1"/>
            <p:nvPr/>
          </p:nvSpPr>
          <p:spPr>
            <a:xfrm>
              <a:off x="3485211" y="277892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10ADBC7-2F5D-4B0E-A153-D51AAADB1DE6}"/>
              </a:ext>
            </a:extLst>
          </p:cNvPr>
          <p:cNvGrpSpPr/>
          <p:nvPr/>
        </p:nvGrpSpPr>
        <p:grpSpPr>
          <a:xfrm>
            <a:off x="1185673" y="3492926"/>
            <a:ext cx="5689378" cy="2031325"/>
            <a:chOff x="7850300" y="4031674"/>
            <a:chExt cx="5689378" cy="2031325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50F8603-CD9F-42D0-950C-B462BFA635C0}"/>
                </a:ext>
              </a:extLst>
            </p:cNvPr>
            <p:cNvSpPr txBox="1"/>
            <p:nvPr/>
          </p:nvSpPr>
          <p:spPr>
            <a:xfrm>
              <a:off x="7850300" y="4031674"/>
              <a:ext cx="5689378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 t (P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 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    =    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+ t 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– t 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    (1 - t) 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+ t 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</a:p>
            <a:p>
              <a:endParaRPr lang="pt-BR" dirty="0"/>
            </a:p>
            <a:p>
              <a:endParaRPr lang="pt-BR" dirty="0"/>
            </a:p>
            <a:p>
              <a:endParaRPr lang="pt-BR" dirty="0"/>
            </a:p>
            <a:p>
              <a:r>
                <a:rPr lang="pt-BR" dirty="0"/>
                <a:t>fornece qualquer </a:t>
              </a:r>
              <a:br>
                <a:rPr lang="pt-BR" dirty="0"/>
              </a:br>
              <a:r>
                <a:rPr lang="pt-BR" dirty="0"/>
                <a:t>ponto na linha</a:t>
              </a:r>
              <a:br>
                <a:rPr lang="pt-BR" dirty="0"/>
              </a:br>
              <a:r>
                <a:rPr lang="pt-BR" dirty="0"/>
                <a:t>para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pt-BR" dirty="0"/>
                <a:t> ≤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r>
                <a:rPr lang="pt-BR" dirty="0"/>
                <a:t> ≤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2" name="Chave Esquerda 11">
              <a:extLst>
                <a:ext uri="{FF2B5EF4-FFF2-40B4-BE49-F238E27FC236}">
                  <a16:creationId xmlns:a16="http://schemas.microsoft.com/office/drawing/2014/main" id="{33D5D831-BCF6-470D-8AD4-3543A473C33A}"/>
                </a:ext>
              </a:extLst>
            </p:cNvPr>
            <p:cNvSpPr/>
            <p:nvPr/>
          </p:nvSpPr>
          <p:spPr>
            <a:xfrm rot="16200000">
              <a:off x="8860691" y="4190383"/>
              <a:ext cx="136046" cy="58947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BBEA04B0-13BC-41FF-9394-F6F5E19F4A34}"/>
                </a:ext>
              </a:extLst>
            </p:cNvPr>
            <p:cNvGrpSpPr/>
            <p:nvPr/>
          </p:nvGrpSpPr>
          <p:grpSpPr>
            <a:xfrm>
              <a:off x="8772261" y="4607762"/>
              <a:ext cx="312906" cy="369332"/>
              <a:chOff x="1498242" y="4297251"/>
              <a:chExt cx="312906" cy="369332"/>
            </a:xfrm>
          </p:grpSpPr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C77ACD4-BEC6-4A87-94C4-C8FAC45DD234}"/>
                  </a:ext>
                </a:extLst>
              </p:cNvPr>
              <p:cNvSpPr txBox="1"/>
              <p:nvPr/>
            </p:nvSpPr>
            <p:spPr>
              <a:xfrm>
                <a:off x="1498242" y="42972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</a:p>
            </p:txBody>
          </p:sp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194D6694-3AD2-4941-BC0B-A2194C7B6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1525" y="4365857"/>
                <a:ext cx="1621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A600866-B529-4897-BCBF-EFF2ADF71BF8}"/>
              </a:ext>
            </a:extLst>
          </p:cNvPr>
          <p:cNvSpPr/>
          <p:nvPr/>
        </p:nvSpPr>
        <p:spPr>
          <a:xfrm>
            <a:off x="5020733" y="3429000"/>
            <a:ext cx="1659467" cy="5418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398CD4F-D441-4113-AC4A-69358CFF932B}"/>
              </a:ext>
            </a:extLst>
          </p:cNvPr>
          <p:cNvGrpSpPr/>
          <p:nvPr/>
        </p:nvGrpSpPr>
        <p:grpSpPr>
          <a:xfrm>
            <a:off x="7785100" y="3424768"/>
            <a:ext cx="2616200" cy="1840682"/>
            <a:chOff x="7717367" y="3429001"/>
            <a:chExt cx="2616200" cy="1840682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63F5B66-141D-4816-9517-C36C9E253227}"/>
                </a:ext>
              </a:extLst>
            </p:cNvPr>
            <p:cNvSpPr/>
            <p:nvPr/>
          </p:nvSpPr>
          <p:spPr>
            <a:xfrm>
              <a:off x="7717367" y="3429001"/>
              <a:ext cx="2616200" cy="1676399"/>
            </a:xfrm>
            <a:prstGeom prst="roundRect">
              <a:avLst>
                <a:gd name="adj" fmla="val 5051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D6E1D515-282A-4538-80F4-E1570C808799}"/>
                </a:ext>
              </a:extLst>
            </p:cNvPr>
            <p:cNvSpPr/>
            <p:nvPr/>
          </p:nvSpPr>
          <p:spPr>
            <a:xfrm>
              <a:off x="7717367" y="3429001"/>
              <a:ext cx="2616200" cy="508000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30EAA97-A94C-4009-B42A-4F8D5707C275}"/>
                </a:ext>
              </a:extLst>
            </p:cNvPr>
            <p:cNvSpPr txBox="1"/>
            <p:nvPr/>
          </p:nvSpPr>
          <p:spPr>
            <a:xfrm>
              <a:off x="7819471" y="3515357"/>
              <a:ext cx="241123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Combinação Afim</a:t>
              </a:r>
            </a:p>
            <a:p>
              <a:pPr algn="ctr"/>
              <a:endParaRPr lang="pt-B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 = 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  <a:p>
              <a:pPr algn="ctr"/>
              <a:endParaRPr lang="pt-B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 1</a:t>
              </a:r>
            </a:p>
            <a:p>
              <a:pPr algn="ctr"/>
              <a:endParaRPr lang="pt-B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FCA75CD-1715-44BC-97DA-F97D4E414C66}"/>
              </a:ext>
            </a:extLst>
          </p:cNvPr>
          <p:cNvSpPr txBox="1"/>
          <p:nvPr/>
        </p:nvSpPr>
        <p:spPr>
          <a:xfrm>
            <a:off x="4779374" y="4639502"/>
            <a:ext cx="214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/>
                </a:solidFill>
              </a:rPr>
              <a:t>Vetores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Pontos</a:t>
            </a:r>
          </a:p>
          <a:p>
            <a:pPr algn="ctr"/>
            <a:r>
              <a:rPr lang="pt-BR" dirty="0"/>
              <a:t>estão em um </a:t>
            </a:r>
            <a:r>
              <a:rPr lang="pt-BR" b="1" dirty="0"/>
              <a:t>Espaço Afim</a:t>
            </a:r>
          </a:p>
        </p:txBody>
      </p:sp>
    </p:spTree>
    <p:extLst>
      <p:ext uri="{BB962C8B-B14F-4D97-AF65-F5344CB8AC3E}">
        <p14:creationId xmlns:p14="http://schemas.microsoft.com/office/powerpoint/2010/main" val="379241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63BB-E120-4B84-9FAF-F3018BF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D01403-595E-402C-8155-B4DD61AD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Aplicações de </a:t>
            </a:r>
            <a:r>
              <a:rPr lang="pt-BR" dirty="0">
                <a:solidFill>
                  <a:schemeClr val="accent3"/>
                </a:solidFill>
              </a:rPr>
              <a:t>Espaço</a:t>
            </a:r>
            <a:r>
              <a:rPr lang="pt-BR" dirty="0">
                <a:solidFill>
                  <a:schemeClr val="accent1"/>
                </a:solidFill>
              </a:rPr>
              <a:t> Afim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548847A-01FA-43F1-96FE-9EE9A8ADA0F5}"/>
              </a:ext>
            </a:extLst>
          </p:cNvPr>
          <p:cNvSpPr txBox="1"/>
          <p:nvPr/>
        </p:nvSpPr>
        <p:spPr>
          <a:xfrm>
            <a:off x="1368460" y="4994561"/>
            <a:ext cx="3118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 três pontos de um triângulo, como encontrar as coordenadas de P?</a:t>
            </a:r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20E3D854-F382-4B92-B51B-B07E133B3088}"/>
              </a:ext>
            </a:extLst>
          </p:cNvPr>
          <p:cNvGrpSpPr/>
          <p:nvPr/>
        </p:nvGrpSpPr>
        <p:grpSpPr>
          <a:xfrm>
            <a:off x="1336114" y="2561826"/>
            <a:ext cx="2686159" cy="2284015"/>
            <a:chOff x="1336114" y="2561826"/>
            <a:chExt cx="2686159" cy="2284015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028538F8-3769-4141-9B44-3884587A591D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 flipV="1">
              <a:off x="1797928" y="3074081"/>
              <a:ext cx="1148472" cy="109972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8595AED-1A1C-46CA-A96E-3E3F7E348FC7}"/>
                </a:ext>
              </a:extLst>
            </p:cNvPr>
            <p:cNvSpPr/>
            <p:nvPr/>
          </p:nvSpPr>
          <p:spPr>
            <a:xfrm rot="20379789" flipV="1">
              <a:off x="1743945" y="4169924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5CFCBBB-1EFF-4A04-A5F2-BC680C3862B6}"/>
                </a:ext>
              </a:extLst>
            </p:cNvPr>
            <p:cNvSpPr/>
            <p:nvPr/>
          </p:nvSpPr>
          <p:spPr>
            <a:xfrm rot="20379789" flipV="1">
              <a:off x="2925971" y="3010586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87284EC-EF38-4978-AF41-7E7E0FF060C7}"/>
                </a:ext>
              </a:extLst>
            </p:cNvPr>
            <p:cNvSpPr txBox="1"/>
            <p:nvPr/>
          </p:nvSpPr>
          <p:spPr>
            <a:xfrm>
              <a:off x="1336114" y="420196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F709CA0-14A7-4C83-9622-7349E15B82C8}"/>
                </a:ext>
              </a:extLst>
            </p:cNvPr>
            <p:cNvSpPr txBox="1"/>
            <p:nvPr/>
          </p:nvSpPr>
          <p:spPr>
            <a:xfrm>
              <a:off x="2777428" y="256182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051CF4F2-612B-4B93-8D79-E01A9E4B0993}"/>
                </a:ext>
              </a:extLst>
            </p:cNvPr>
            <p:cNvCxnSpPr>
              <a:cxnSpLocks/>
              <a:stCxn id="10" idx="7"/>
            </p:cNvCxnSpPr>
            <p:nvPr/>
          </p:nvCxnSpPr>
          <p:spPr>
            <a:xfrm>
              <a:off x="1817310" y="4226096"/>
              <a:ext cx="1710115" cy="26372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E975DCD-0FCE-4FD2-8EBD-2ED973211904}"/>
                </a:ext>
              </a:extLst>
            </p:cNvPr>
            <p:cNvCxnSpPr>
              <a:cxnSpLocks/>
              <a:stCxn id="11" idx="0"/>
              <a:endCxn id="20" idx="4"/>
            </p:cNvCxnSpPr>
            <p:nvPr/>
          </p:nvCxnSpPr>
          <p:spPr>
            <a:xfrm>
              <a:off x="2977964" y="3086997"/>
              <a:ext cx="561308" cy="1380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A80F966-2311-4AF3-8CB7-FAF29C4ACAC8}"/>
                </a:ext>
              </a:extLst>
            </p:cNvPr>
            <p:cNvSpPr/>
            <p:nvPr/>
          </p:nvSpPr>
          <p:spPr>
            <a:xfrm rot="20379789" flipV="1">
              <a:off x="3514689" y="4465110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539434F-ED05-4373-96FF-9D4AFBFFE89F}"/>
                </a:ext>
              </a:extLst>
            </p:cNvPr>
            <p:cNvSpPr txBox="1"/>
            <p:nvPr/>
          </p:nvSpPr>
          <p:spPr>
            <a:xfrm>
              <a:off x="3621201" y="4476509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52B5D6F-CB68-4F85-812C-053760A1A70D}"/>
                </a:ext>
              </a:extLst>
            </p:cNvPr>
            <p:cNvSpPr txBox="1"/>
            <p:nvPr/>
          </p:nvSpPr>
          <p:spPr>
            <a:xfrm>
              <a:off x="2667475" y="384700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930326F-AE2B-4A31-8A98-BBDA4D51F14C}"/>
                </a:ext>
              </a:extLst>
            </p:cNvPr>
            <p:cNvSpPr/>
            <p:nvPr/>
          </p:nvSpPr>
          <p:spPr>
            <a:xfrm rot="20379789" flipV="1">
              <a:off x="2611328" y="4017516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CD5E7D1C-BDE2-453A-98BC-A58D56534B0F}"/>
              </a:ext>
            </a:extLst>
          </p:cNvPr>
          <p:cNvGrpSpPr/>
          <p:nvPr/>
        </p:nvGrpSpPr>
        <p:grpSpPr>
          <a:xfrm>
            <a:off x="4544760" y="2548519"/>
            <a:ext cx="2701410" cy="2288381"/>
            <a:chOff x="4544760" y="2548519"/>
            <a:chExt cx="2701410" cy="2288381"/>
          </a:xfrm>
        </p:grpSpPr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B859D6EE-9609-41F8-AD60-20D7CA359EC8}"/>
                </a:ext>
              </a:extLst>
            </p:cNvPr>
            <p:cNvCxnSpPr>
              <a:cxnSpLocks/>
              <a:stCxn id="27" idx="5"/>
            </p:cNvCxnSpPr>
            <p:nvPr/>
          </p:nvCxnSpPr>
          <p:spPr>
            <a:xfrm flipV="1">
              <a:off x="5012121" y="3060774"/>
              <a:ext cx="1148472" cy="1099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0340B1E-9666-4347-9C19-2CA469F3605B}"/>
                </a:ext>
              </a:extLst>
            </p:cNvPr>
            <p:cNvSpPr/>
            <p:nvPr/>
          </p:nvSpPr>
          <p:spPr>
            <a:xfrm rot="20379789" flipV="1">
              <a:off x="4958138" y="4156617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5A0073D-87E5-46CB-AFB1-1D5E401F4A35}"/>
                </a:ext>
              </a:extLst>
            </p:cNvPr>
            <p:cNvSpPr/>
            <p:nvPr/>
          </p:nvSpPr>
          <p:spPr>
            <a:xfrm rot="20379789" flipV="1">
              <a:off x="6140164" y="2997279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79DEC28-64A5-4A99-8922-5B2583A225EE}"/>
                </a:ext>
              </a:extLst>
            </p:cNvPr>
            <p:cNvSpPr txBox="1"/>
            <p:nvPr/>
          </p:nvSpPr>
          <p:spPr>
            <a:xfrm>
              <a:off x="4544760" y="420196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A0A9760-4E57-46C5-B8C8-3A185740D051}"/>
                </a:ext>
              </a:extLst>
            </p:cNvPr>
            <p:cNvSpPr txBox="1"/>
            <p:nvPr/>
          </p:nvSpPr>
          <p:spPr>
            <a:xfrm>
              <a:off x="5991621" y="2548519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C07D943E-2EF4-475E-B7D0-243B159EACB1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>
              <a:off x="5031503" y="4212789"/>
              <a:ext cx="1710115" cy="263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2DE918C9-87CE-4E2C-AB5E-3CA075F8D46D}"/>
                </a:ext>
              </a:extLst>
            </p:cNvPr>
            <p:cNvCxnSpPr>
              <a:cxnSpLocks/>
              <a:stCxn id="28" idx="0"/>
              <a:endCxn id="33" idx="4"/>
            </p:cNvCxnSpPr>
            <p:nvPr/>
          </p:nvCxnSpPr>
          <p:spPr>
            <a:xfrm>
              <a:off x="6192157" y="3073690"/>
              <a:ext cx="561308" cy="1380571"/>
            </a:xfrm>
            <a:prstGeom prst="line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0C75516-D726-4CE6-B9A2-89C3E30ED6D8}"/>
                </a:ext>
              </a:extLst>
            </p:cNvPr>
            <p:cNvSpPr/>
            <p:nvPr/>
          </p:nvSpPr>
          <p:spPr>
            <a:xfrm rot="20379789" flipV="1">
              <a:off x="6728882" y="4451803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6002192-1F7E-4B6E-9F0B-6A2D6B0A648E}"/>
                </a:ext>
              </a:extLst>
            </p:cNvPr>
            <p:cNvSpPr txBox="1"/>
            <p:nvPr/>
          </p:nvSpPr>
          <p:spPr>
            <a:xfrm>
              <a:off x="6845098" y="4467568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1714C87E-5DB8-430B-BA17-CE96630D96B8}"/>
                </a:ext>
              </a:extLst>
            </p:cNvPr>
            <p:cNvSpPr txBox="1"/>
            <p:nvPr/>
          </p:nvSpPr>
          <p:spPr>
            <a:xfrm>
              <a:off x="6010831" y="384345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262CA801-9A1E-4816-AE65-95C0D09D324E}"/>
                </a:ext>
              </a:extLst>
            </p:cNvPr>
            <p:cNvCxnSpPr>
              <a:cxnSpLocks/>
            </p:cNvCxnSpPr>
            <p:nvPr/>
          </p:nvCxnSpPr>
          <p:spPr>
            <a:xfrm>
              <a:off x="5247771" y="3946303"/>
              <a:ext cx="728119" cy="104338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A17CC9DC-47D6-4277-A7F2-2AAC184D3A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254" y="4057821"/>
              <a:ext cx="269367" cy="239833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9D4E32AA-7E70-46B2-B74E-3775FA2D1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9228" y="3923083"/>
              <a:ext cx="269367" cy="239833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502D2818-7ADA-48AB-BE9A-51ABB7E14B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3163" y="4260776"/>
              <a:ext cx="728119" cy="104338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C11EF46E-1B2F-403D-8762-1E040B73B9A1}"/>
                </a:ext>
              </a:extLst>
            </p:cNvPr>
            <p:cNvGrpSpPr/>
            <p:nvPr/>
          </p:nvGrpSpPr>
          <p:grpSpPr>
            <a:xfrm rot="499228">
              <a:off x="5694741" y="4444187"/>
              <a:ext cx="902811" cy="338554"/>
              <a:chOff x="5295114" y="4506387"/>
              <a:chExt cx="902811" cy="338554"/>
            </a:xfrm>
          </p:grpSpPr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C1992FED-21F8-4401-B791-4F5FE087898F}"/>
                  </a:ext>
                </a:extLst>
              </p:cNvPr>
              <p:cNvSpPr txBox="1"/>
              <p:nvPr/>
            </p:nvSpPr>
            <p:spPr>
              <a:xfrm>
                <a:off x="5295114" y="4506387"/>
                <a:ext cx="9028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(P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  <p:cxnSp>
            <p:nvCxnSpPr>
              <p:cNvPr id="65" name="Conector de Seta Reta 64">
                <a:extLst>
                  <a:ext uri="{FF2B5EF4-FFF2-40B4-BE49-F238E27FC236}">
                    <a16:creationId xmlns:a16="http://schemas.microsoft.com/office/drawing/2014/main" id="{5E3A75CF-266F-48D1-AF50-554C17EBB9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3094" y="4547064"/>
                <a:ext cx="611440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A0568993-98C7-444A-8DFB-6C3FC2137312}"/>
                </a:ext>
              </a:extLst>
            </p:cNvPr>
            <p:cNvGrpSpPr/>
            <p:nvPr/>
          </p:nvGrpSpPr>
          <p:grpSpPr>
            <a:xfrm rot="18981307">
              <a:off x="5153770" y="3128737"/>
              <a:ext cx="902811" cy="338554"/>
              <a:chOff x="5295114" y="4506387"/>
              <a:chExt cx="902811" cy="338554"/>
            </a:xfrm>
          </p:grpSpPr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48CCC08E-F63D-469A-AB2D-E8E81DF4EB67}"/>
                  </a:ext>
                </a:extLst>
              </p:cNvPr>
              <p:cNvSpPr txBox="1"/>
              <p:nvPr/>
            </p:nvSpPr>
            <p:spPr>
              <a:xfrm>
                <a:off x="5295114" y="4506387"/>
                <a:ext cx="9028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(P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pt-BR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  <p:cxnSp>
            <p:nvCxnSpPr>
              <p:cNvPr id="70" name="Conector de Seta Reta 69">
                <a:extLst>
                  <a:ext uri="{FF2B5EF4-FFF2-40B4-BE49-F238E27FC236}">
                    <a16:creationId xmlns:a16="http://schemas.microsoft.com/office/drawing/2014/main" id="{25D80DD9-2396-4BDC-BADE-AE018DD741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3094" y="4547064"/>
                <a:ext cx="611440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5199B13C-EA5B-426C-9088-3CC4E62FFDFF}"/>
                </a:ext>
              </a:extLst>
            </p:cNvPr>
            <p:cNvSpPr txBox="1"/>
            <p:nvPr/>
          </p:nvSpPr>
          <p:spPr>
            <a:xfrm>
              <a:off x="4652060" y="3780214"/>
              <a:ext cx="4159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16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pt-BR" sz="1600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pt-BR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62A619ED-F513-42AE-8486-5924BA1D4E73}"/>
                </a:ext>
              </a:extLst>
            </p:cNvPr>
            <p:cNvSpPr txBox="1"/>
            <p:nvPr/>
          </p:nvSpPr>
          <p:spPr>
            <a:xfrm>
              <a:off x="5074338" y="4257688"/>
              <a:ext cx="4159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16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pt-BR" sz="1600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pt-BR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CFC3E31-40E4-4435-9A0B-E8613A5708BC}"/>
                </a:ext>
              </a:extLst>
            </p:cNvPr>
            <p:cNvSpPr/>
            <p:nvPr/>
          </p:nvSpPr>
          <p:spPr>
            <a:xfrm rot="20379789" flipV="1">
              <a:off x="5954684" y="4013965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B15A034-9527-4BD7-911C-32105813CF86}"/>
              </a:ext>
            </a:extLst>
          </p:cNvPr>
          <p:cNvSpPr txBox="1"/>
          <p:nvPr/>
        </p:nvSpPr>
        <p:spPr>
          <a:xfrm>
            <a:off x="7605166" y="2773542"/>
            <a:ext cx="3548183" cy="1287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 =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(P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-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) +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(P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-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 =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 =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31B7416A-D2C9-4C32-BE08-3A7907D908B5}"/>
              </a:ext>
            </a:extLst>
          </p:cNvPr>
          <p:cNvSpPr/>
          <p:nvPr/>
        </p:nvSpPr>
        <p:spPr>
          <a:xfrm>
            <a:off x="7590246" y="4217510"/>
            <a:ext cx="3442674" cy="414935"/>
          </a:xfrm>
          <a:prstGeom prst="round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FEAE433-AC29-4A03-B5D4-3F416210CC97}"/>
              </a:ext>
            </a:extLst>
          </p:cNvPr>
          <p:cNvSpPr txBox="1"/>
          <p:nvPr/>
        </p:nvSpPr>
        <p:spPr>
          <a:xfrm>
            <a:off x="7744903" y="4741793"/>
            <a:ext cx="326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Temos uma </a:t>
            </a:r>
            <a:r>
              <a:rPr lang="pt-BR" dirty="0">
                <a:solidFill>
                  <a:schemeClr val="accent3"/>
                </a:solidFill>
              </a:rPr>
              <a:t>combinação</a:t>
            </a:r>
            <a:r>
              <a:rPr lang="pt-BR" dirty="0">
                <a:solidFill>
                  <a:schemeClr val="accent1"/>
                </a:solidFill>
              </a:rPr>
              <a:t> afim</a:t>
            </a:r>
            <a:r>
              <a:rPr lang="pt-BR" dirty="0"/>
              <a:t> já que a </a:t>
            </a:r>
            <a:r>
              <a:rPr lang="pt-BR" dirty="0">
                <a:solidFill>
                  <a:schemeClr val="accent2"/>
                </a:solidFill>
              </a:rPr>
              <a:t>soma dos coeficientes</a:t>
            </a:r>
            <a:r>
              <a:rPr lang="pt-BR" dirty="0"/>
              <a:t> é 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64BCDC8B-E426-4C45-B045-8C53DA860A4C}"/>
              </a:ext>
            </a:extLst>
          </p:cNvPr>
          <p:cNvSpPr txBox="1"/>
          <p:nvPr/>
        </p:nvSpPr>
        <p:spPr>
          <a:xfrm>
            <a:off x="7602093" y="4136878"/>
            <a:ext cx="3477296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(1 - </a:t>
            </a:r>
            <a:r>
              <a:rPr lang="el-G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- </a:t>
            </a:r>
            <a:r>
              <a:rPr lang="el-G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4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1C049-3D84-40F8-833D-462E87C6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7327BB-E83D-4304-99DB-FDF2E78E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</a:t>
            </a:r>
            <a:r>
              <a:rPr lang="pt-BR" dirty="0">
                <a:solidFill>
                  <a:schemeClr val="accent3"/>
                </a:solidFill>
              </a:rPr>
              <a:t>relação</a:t>
            </a:r>
            <a:r>
              <a:rPr lang="pt-BR" dirty="0"/>
              <a:t> destas combinações afins </a:t>
            </a:r>
            <a:r>
              <a:rPr lang="pt-BR" dirty="0">
                <a:solidFill>
                  <a:schemeClr val="accent1"/>
                </a:solidFill>
              </a:rPr>
              <a:t>com as curvas</a:t>
            </a:r>
            <a:r>
              <a:rPr lang="pt-BR" dirty="0"/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9F7FA1-E431-4463-87EC-BF6A65F8DE04}"/>
              </a:ext>
            </a:extLst>
          </p:cNvPr>
          <p:cNvSpPr txBox="1"/>
          <p:nvPr/>
        </p:nvSpPr>
        <p:spPr>
          <a:xfrm>
            <a:off x="1103289" y="2756079"/>
            <a:ext cx="5475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Considere os polinômios abaixo, com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dirty="0"/>
              <a:t> ≤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dirty="0"/>
              <a:t> ≤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(1 - t)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2t (1 - t)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B8D9D2-022B-4FA9-BDA8-35E5FCFF5215}"/>
              </a:ext>
            </a:extLst>
          </p:cNvPr>
          <p:cNvSpPr txBox="1"/>
          <p:nvPr/>
        </p:nvSpPr>
        <p:spPr>
          <a:xfrm>
            <a:off x="3111500" y="3339176"/>
            <a:ext cx="1299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1 - 2t + t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2t - 2t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7062CD-6BE4-4FFA-BF43-DF755ECE1F1C}"/>
              </a:ext>
            </a:extLst>
          </p:cNvPr>
          <p:cNvCxnSpPr/>
          <p:nvPr/>
        </p:nvCxnSpPr>
        <p:spPr>
          <a:xfrm>
            <a:off x="3090334" y="4283746"/>
            <a:ext cx="132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B9BF3E-558C-4687-B9D4-920F5CFC53C5}"/>
              </a:ext>
            </a:extLst>
          </p:cNvPr>
          <p:cNvSpPr txBox="1"/>
          <p:nvPr/>
        </p:nvSpPr>
        <p:spPr>
          <a:xfrm>
            <a:off x="2766206" y="36147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10" name="Seta: Entalhada para a Direita 9">
            <a:extLst>
              <a:ext uri="{FF2B5EF4-FFF2-40B4-BE49-F238E27FC236}">
                <a16:creationId xmlns:a16="http://schemas.microsoft.com/office/drawing/2014/main" id="{7D58FAB8-B094-41E1-928B-0DAABF33691A}"/>
              </a:ext>
            </a:extLst>
          </p:cNvPr>
          <p:cNvSpPr/>
          <p:nvPr/>
        </p:nvSpPr>
        <p:spPr>
          <a:xfrm rot="19115720">
            <a:off x="2718720" y="4719405"/>
            <a:ext cx="419100" cy="2838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AD1CC1-2951-444D-A482-FB057B123F6C}"/>
              </a:ext>
            </a:extLst>
          </p:cNvPr>
          <p:cNvSpPr txBox="1"/>
          <p:nvPr/>
        </p:nvSpPr>
        <p:spPr>
          <a:xfrm>
            <a:off x="3090334" y="4311595"/>
            <a:ext cx="43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CEEFF37-E9E7-40CC-A65B-A54CD542E298}"/>
              </a:ext>
            </a:extLst>
          </p:cNvPr>
          <p:cNvSpPr txBox="1"/>
          <p:nvPr/>
        </p:nvSpPr>
        <p:spPr>
          <a:xfrm>
            <a:off x="1107523" y="5138094"/>
            <a:ext cx="29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Podem ser </a:t>
            </a:r>
            <a:r>
              <a:rPr lang="pt-BR" dirty="0">
                <a:solidFill>
                  <a:schemeClr val="accent3"/>
                </a:solidFill>
              </a:rPr>
              <a:t>usados</a:t>
            </a:r>
            <a:r>
              <a:rPr lang="pt-BR" dirty="0"/>
              <a:t> como </a:t>
            </a:r>
            <a:r>
              <a:rPr lang="pt-BR" dirty="0">
                <a:solidFill>
                  <a:schemeClr val="accent1"/>
                </a:solidFill>
              </a:rPr>
              <a:t>coeficientes</a:t>
            </a:r>
            <a:r>
              <a:rPr lang="pt-BR" dirty="0"/>
              <a:t> em uma </a:t>
            </a:r>
            <a:r>
              <a:rPr lang="pt-BR" dirty="0">
                <a:solidFill>
                  <a:schemeClr val="accent2"/>
                </a:solidFill>
              </a:rPr>
              <a:t>combinação afim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569C14A-850F-40B0-9A60-FAD83928A572}"/>
              </a:ext>
            </a:extLst>
          </p:cNvPr>
          <p:cNvSpPr txBox="1"/>
          <p:nvPr/>
        </p:nvSpPr>
        <p:spPr>
          <a:xfrm>
            <a:off x="6478380" y="5029364"/>
            <a:ext cx="36795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equação gera uma curva</a:t>
            </a:r>
            <a:br>
              <a:rPr lang="pt-BR" dirty="0"/>
            </a:br>
            <a:endParaRPr lang="pt-BR" baseline="-25000" dirty="0"/>
          </a:p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(1 - t)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2t (1 - t)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DDC4645-39E5-41F0-A6A4-A01EEB01ED4A}"/>
              </a:ext>
            </a:extLst>
          </p:cNvPr>
          <p:cNvGrpSpPr/>
          <p:nvPr/>
        </p:nvGrpSpPr>
        <p:grpSpPr>
          <a:xfrm>
            <a:off x="6975093" y="2545793"/>
            <a:ext cx="2686159" cy="2284015"/>
            <a:chOff x="6975093" y="2545793"/>
            <a:chExt cx="2686159" cy="2284015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E607A7B8-831D-48D0-AA2C-24131B1875B9}"/>
                </a:ext>
              </a:extLst>
            </p:cNvPr>
            <p:cNvSpPr/>
            <p:nvPr/>
          </p:nvSpPr>
          <p:spPr>
            <a:xfrm>
              <a:off x="7411839" y="3832796"/>
              <a:ext cx="1761067" cy="628791"/>
            </a:xfrm>
            <a:custGeom>
              <a:avLst/>
              <a:gdLst>
                <a:gd name="connsiteX0" fmla="*/ 0 w 1761067"/>
                <a:gd name="connsiteY0" fmla="*/ 357857 h 628791"/>
                <a:gd name="connsiteX1" fmla="*/ 1041400 w 1761067"/>
                <a:gd name="connsiteY1" fmla="*/ 6491 h 628791"/>
                <a:gd name="connsiteX2" fmla="*/ 1761067 w 1761067"/>
                <a:gd name="connsiteY2" fmla="*/ 628791 h 62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1067" h="628791">
                  <a:moveTo>
                    <a:pt x="0" y="357857"/>
                  </a:moveTo>
                  <a:cubicBezTo>
                    <a:pt x="373944" y="159596"/>
                    <a:pt x="747889" y="-38665"/>
                    <a:pt x="1041400" y="6491"/>
                  </a:cubicBezTo>
                  <a:cubicBezTo>
                    <a:pt x="1334911" y="51647"/>
                    <a:pt x="1547989" y="340219"/>
                    <a:pt x="1761067" y="628791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57C4F38A-F415-462C-9D3A-B59305A50E5C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 flipV="1">
              <a:off x="7436907" y="3058048"/>
              <a:ext cx="1148472" cy="109972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FF174AA-4F44-4126-8354-F5DD2C24664F}"/>
                </a:ext>
              </a:extLst>
            </p:cNvPr>
            <p:cNvSpPr/>
            <p:nvPr/>
          </p:nvSpPr>
          <p:spPr>
            <a:xfrm rot="20379789" flipV="1">
              <a:off x="7382924" y="4153891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A8BD860-23D5-4A65-A0C5-E1A10BC210E7}"/>
                </a:ext>
              </a:extLst>
            </p:cNvPr>
            <p:cNvSpPr/>
            <p:nvPr/>
          </p:nvSpPr>
          <p:spPr>
            <a:xfrm rot="20379789" flipV="1">
              <a:off x="8564950" y="2994553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7E5B416-AE1E-49E3-A60B-B418542A9BE3}"/>
                </a:ext>
              </a:extLst>
            </p:cNvPr>
            <p:cNvSpPr txBox="1"/>
            <p:nvPr/>
          </p:nvSpPr>
          <p:spPr>
            <a:xfrm>
              <a:off x="6975093" y="418593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58DD5D3-273D-47C0-ABBF-0F383E5193D3}"/>
                </a:ext>
              </a:extLst>
            </p:cNvPr>
            <p:cNvSpPr txBox="1"/>
            <p:nvPr/>
          </p:nvSpPr>
          <p:spPr>
            <a:xfrm>
              <a:off x="8416407" y="2545793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FBDCAF3-44E8-4C05-B6CA-BEA5AAB51DE3}"/>
                </a:ext>
              </a:extLst>
            </p:cNvPr>
            <p:cNvCxnSpPr>
              <a:cxnSpLocks/>
              <a:stCxn id="17" idx="0"/>
              <a:endCxn id="22" idx="4"/>
            </p:cNvCxnSpPr>
            <p:nvPr/>
          </p:nvCxnSpPr>
          <p:spPr>
            <a:xfrm>
              <a:off x="8616943" y="3070964"/>
              <a:ext cx="561308" cy="1380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3767F9C-A5AF-451A-9875-35B593DD5318}"/>
                </a:ext>
              </a:extLst>
            </p:cNvPr>
            <p:cNvSpPr/>
            <p:nvPr/>
          </p:nvSpPr>
          <p:spPr>
            <a:xfrm rot="20379789" flipV="1">
              <a:off x="9153668" y="4449077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C1C17F1-CA12-4E52-967D-7CC9F9EF4612}"/>
                </a:ext>
              </a:extLst>
            </p:cNvPr>
            <p:cNvSpPr txBox="1"/>
            <p:nvPr/>
          </p:nvSpPr>
          <p:spPr>
            <a:xfrm>
              <a:off x="9260180" y="446047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B2D7A94-AF45-421B-B0FF-0DFDD52D3744}"/>
              </a:ext>
            </a:extLst>
          </p:cNvPr>
          <p:cNvSpPr txBox="1"/>
          <p:nvPr/>
        </p:nvSpPr>
        <p:spPr>
          <a:xfrm>
            <a:off x="9400850" y="3164044"/>
            <a:ext cx="12105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Curva </a:t>
            </a:r>
            <a:br>
              <a:rPr lang="pt-BR" sz="1400" dirty="0"/>
            </a:br>
            <a:r>
              <a:rPr lang="pt-BR" sz="1400" dirty="0"/>
              <a:t>Quadrática</a:t>
            </a:r>
          </a:p>
          <a:p>
            <a:pPr algn="ctr"/>
            <a:r>
              <a:rPr lang="pt-BR" sz="1400" dirty="0"/>
              <a:t>(parábola)</a:t>
            </a:r>
          </a:p>
        </p:txBody>
      </p:sp>
    </p:spTree>
    <p:extLst>
      <p:ext uri="{BB962C8B-B14F-4D97-AF65-F5344CB8AC3E}">
        <p14:creationId xmlns:p14="http://schemas.microsoft.com/office/powerpoint/2010/main" val="183428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  <p:bldP spid="12" grpId="0"/>
      <p:bldP spid="13" grpId="0"/>
      <p:bldP spid="27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CEC1F-961F-4BBD-9AF4-F304E414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9C183-BCF2-43C4-A691-760B9E6B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Estes </a:t>
            </a:r>
            <a:r>
              <a:rPr lang="pt-BR" dirty="0">
                <a:solidFill>
                  <a:schemeClr val="accent3"/>
                </a:solidFill>
              </a:rPr>
              <a:t>coeficientes são </a:t>
            </a:r>
            <a:r>
              <a:rPr lang="pt-BR" dirty="0">
                <a:solidFill>
                  <a:schemeClr val="accent1"/>
                </a:solidFill>
              </a:rPr>
              <a:t>conhecidos por </a:t>
            </a:r>
            <a:r>
              <a:rPr lang="pt-BR" dirty="0">
                <a:solidFill>
                  <a:schemeClr val="accent2"/>
                </a:solidFill>
              </a:rPr>
              <a:t>Polinômios de Bernstein </a:t>
            </a:r>
          </a:p>
          <a:p>
            <a:pPr lvl="1"/>
            <a:r>
              <a:rPr lang="pt-BR" dirty="0"/>
              <a:t>Eles nos permitem gerar curvas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8AEA81-A048-483F-82F0-2AAD3079D388}"/>
              </a:ext>
            </a:extLst>
          </p:cNvPr>
          <p:cNvSpPr txBox="1"/>
          <p:nvPr/>
        </p:nvSpPr>
        <p:spPr>
          <a:xfrm>
            <a:off x="1446190" y="3204812"/>
            <a:ext cx="125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(1 - t)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2t (1 - t)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DCDBB-6074-43B6-A13A-14DEEF9D37AF}"/>
              </a:ext>
            </a:extLst>
          </p:cNvPr>
          <p:cNvSpPr txBox="1"/>
          <p:nvPr/>
        </p:nvSpPr>
        <p:spPr>
          <a:xfrm>
            <a:off x="3457024" y="3204812"/>
            <a:ext cx="1250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(1 - t)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3t (1 - t)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3t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(1 – t)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94097D-38C4-4210-A2EB-126882396FFE}"/>
              </a:ext>
            </a:extLst>
          </p:cNvPr>
          <p:cNvSpPr txBox="1"/>
          <p:nvPr/>
        </p:nvSpPr>
        <p:spPr>
          <a:xfrm>
            <a:off x="1501224" y="4788416"/>
            <a:ext cx="178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Existem outros exemplos</a:t>
            </a:r>
          </a:p>
        </p:txBody>
      </p:sp>
      <p:sp>
        <p:nvSpPr>
          <p:cNvPr id="9" name="Seta: Entalhada para a Direita 8">
            <a:extLst>
              <a:ext uri="{FF2B5EF4-FFF2-40B4-BE49-F238E27FC236}">
                <a16:creationId xmlns:a16="http://schemas.microsoft.com/office/drawing/2014/main" id="{95F7CC0B-914C-407E-8270-3637C08DFADD}"/>
              </a:ext>
            </a:extLst>
          </p:cNvPr>
          <p:cNvSpPr/>
          <p:nvPr/>
        </p:nvSpPr>
        <p:spPr>
          <a:xfrm rot="18981144">
            <a:off x="3161288" y="4446063"/>
            <a:ext cx="368300" cy="24976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56365C-2C4D-462B-B890-B90E7744F3EF}"/>
              </a:ext>
            </a:extLst>
          </p:cNvPr>
          <p:cNvSpPr txBox="1"/>
          <p:nvPr/>
        </p:nvSpPr>
        <p:spPr>
          <a:xfrm>
            <a:off x="5323899" y="5143268"/>
            <a:ext cx="5369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(1 - t)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3t (1 - t)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3t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(1 - t)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0BB66FA-5212-40E8-904C-70C3BC19883A}"/>
              </a:ext>
            </a:extLst>
          </p:cNvPr>
          <p:cNvGrpSpPr/>
          <p:nvPr/>
        </p:nvGrpSpPr>
        <p:grpSpPr>
          <a:xfrm>
            <a:off x="6489950" y="2703588"/>
            <a:ext cx="3162815" cy="2084828"/>
            <a:chOff x="5827859" y="3744561"/>
            <a:chExt cx="3162815" cy="2084828"/>
          </a:xfrm>
        </p:grpSpPr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953D27B2-7974-458F-A745-6EB6AA41535D}"/>
                </a:ext>
              </a:extLst>
            </p:cNvPr>
            <p:cNvSpPr/>
            <p:nvPr/>
          </p:nvSpPr>
          <p:spPr>
            <a:xfrm>
              <a:off x="6286096" y="4513649"/>
              <a:ext cx="2120900" cy="1094098"/>
            </a:xfrm>
            <a:custGeom>
              <a:avLst/>
              <a:gdLst>
                <a:gd name="connsiteX0" fmla="*/ 0 w 2120900"/>
                <a:gd name="connsiteY0" fmla="*/ 852798 h 1094098"/>
                <a:gd name="connsiteX1" fmla="*/ 639234 w 2120900"/>
                <a:gd name="connsiteY1" fmla="*/ 78098 h 1094098"/>
                <a:gd name="connsiteX2" fmla="*/ 1549400 w 2120900"/>
                <a:gd name="connsiteY2" fmla="*/ 141598 h 1094098"/>
                <a:gd name="connsiteX3" fmla="*/ 2120900 w 2120900"/>
                <a:gd name="connsiteY3" fmla="*/ 1094098 h 1094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900" h="1094098">
                  <a:moveTo>
                    <a:pt x="0" y="852798"/>
                  </a:moveTo>
                  <a:cubicBezTo>
                    <a:pt x="190500" y="524714"/>
                    <a:pt x="381001" y="196631"/>
                    <a:pt x="639234" y="78098"/>
                  </a:cubicBezTo>
                  <a:cubicBezTo>
                    <a:pt x="897467" y="-40435"/>
                    <a:pt x="1302456" y="-27735"/>
                    <a:pt x="1549400" y="141598"/>
                  </a:cubicBezTo>
                  <a:cubicBezTo>
                    <a:pt x="1796344" y="310931"/>
                    <a:pt x="1958622" y="702514"/>
                    <a:pt x="2120900" y="1094098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E540FFEC-41B6-4ABD-85DF-FB376D3C93F8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 flipV="1">
              <a:off x="6289673" y="4207524"/>
              <a:ext cx="397101" cy="113562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DABDBBF-339C-4071-9025-2338ED984280}"/>
                </a:ext>
              </a:extLst>
            </p:cNvPr>
            <p:cNvSpPr/>
            <p:nvPr/>
          </p:nvSpPr>
          <p:spPr>
            <a:xfrm rot="20379789" flipV="1">
              <a:off x="6235690" y="5339272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4654545-CCAF-4FB6-9F3F-ED8243E02731}"/>
                </a:ext>
              </a:extLst>
            </p:cNvPr>
            <p:cNvSpPr/>
            <p:nvPr/>
          </p:nvSpPr>
          <p:spPr>
            <a:xfrm rot="20379789" flipV="1">
              <a:off x="6664181" y="4132534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7BB64EA-8B1A-41B2-9361-F968252A2E4A}"/>
                </a:ext>
              </a:extLst>
            </p:cNvPr>
            <p:cNvSpPr txBox="1"/>
            <p:nvPr/>
          </p:nvSpPr>
          <p:spPr>
            <a:xfrm>
              <a:off x="5827859" y="5371315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589BF07-C895-494E-B3F9-18617773B300}"/>
                </a:ext>
              </a:extLst>
            </p:cNvPr>
            <p:cNvSpPr txBox="1"/>
            <p:nvPr/>
          </p:nvSpPr>
          <p:spPr>
            <a:xfrm>
              <a:off x="6224371" y="3744561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0F0B1D96-785D-4842-B367-3BC6BCE29DA8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6738370" y="4158661"/>
              <a:ext cx="1612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0B8FF3A-FD03-41B1-870D-637C8C0EF025}"/>
                </a:ext>
              </a:extLst>
            </p:cNvPr>
            <p:cNvSpPr/>
            <p:nvPr/>
          </p:nvSpPr>
          <p:spPr>
            <a:xfrm rot="20379789" flipV="1">
              <a:off x="8346913" y="4117807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E5B9355-9B88-4B67-B09C-596464B06749}"/>
                </a:ext>
              </a:extLst>
            </p:cNvPr>
            <p:cNvSpPr txBox="1"/>
            <p:nvPr/>
          </p:nvSpPr>
          <p:spPr>
            <a:xfrm>
              <a:off x="8400897" y="376417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33EC3B44-CC62-4FF1-BFC8-3E33C7D484CE}"/>
                </a:ext>
              </a:extLst>
            </p:cNvPr>
            <p:cNvSpPr/>
            <p:nvPr/>
          </p:nvSpPr>
          <p:spPr>
            <a:xfrm rot="20379789" flipV="1">
              <a:off x="8392616" y="5605289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C4E9592-2022-47F8-97B0-D5911830A8D9}"/>
                </a:ext>
              </a:extLst>
            </p:cNvPr>
            <p:cNvSpPr txBox="1"/>
            <p:nvPr/>
          </p:nvSpPr>
          <p:spPr>
            <a:xfrm>
              <a:off x="8589602" y="546005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11F6FCDE-6F93-4D0C-AAFF-71CCC571A946}"/>
                </a:ext>
              </a:extLst>
            </p:cNvPr>
            <p:cNvCxnSpPr>
              <a:cxnSpLocks/>
              <a:stCxn id="27" idx="4"/>
              <a:endCxn id="19" idx="1"/>
            </p:cNvCxnSpPr>
            <p:nvPr/>
          </p:nvCxnSpPr>
          <p:spPr>
            <a:xfrm flipH="1" flipV="1">
              <a:off x="8369506" y="4192797"/>
              <a:ext cx="47693" cy="1414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A9298F4-84EF-4885-A5FF-565C0DC5AB11}"/>
              </a:ext>
            </a:extLst>
          </p:cNvPr>
          <p:cNvSpPr txBox="1"/>
          <p:nvPr/>
        </p:nvSpPr>
        <p:spPr>
          <a:xfrm>
            <a:off x="9593161" y="3549479"/>
            <a:ext cx="835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Curva </a:t>
            </a:r>
            <a:br>
              <a:rPr lang="pt-BR" sz="1400" dirty="0"/>
            </a:br>
            <a:r>
              <a:rPr lang="pt-BR" sz="1400" dirty="0"/>
              <a:t>Cúbica</a:t>
            </a:r>
          </a:p>
        </p:txBody>
      </p:sp>
    </p:spTree>
    <p:extLst>
      <p:ext uri="{BB962C8B-B14F-4D97-AF65-F5344CB8AC3E}">
        <p14:creationId xmlns:p14="http://schemas.microsoft.com/office/powerpoint/2010/main" val="2668845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48A9F-B765-4462-A9F6-C9C3B5C9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curvas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FDB36-1E7E-4A44-A417-1063A468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curvas de </a:t>
            </a:r>
            <a:r>
              <a:rPr lang="pt-BR" dirty="0">
                <a:solidFill>
                  <a:schemeClr val="accent3"/>
                </a:solidFill>
              </a:rPr>
              <a:t>Bézier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De </a:t>
            </a:r>
            <a:r>
              <a:rPr lang="pt-BR" dirty="0" err="1">
                <a:solidFill>
                  <a:schemeClr val="accent1"/>
                </a:solidFill>
              </a:rPr>
              <a:t>Casteljau</a:t>
            </a:r>
            <a:r>
              <a:rPr lang="pt-BR" dirty="0"/>
              <a:t> usam os </a:t>
            </a:r>
            <a:r>
              <a:rPr lang="pt-BR" dirty="0">
                <a:solidFill>
                  <a:schemeClr val="accent2"/>
                </a:solidFill>
              </a:rPr>
              <a:t>Polinômios de Bernstein</a:t>
            </a:r>
          </a:p>
          <a:p>
            <a:pPr lvl="1"/>
            <a:r>
              <a:rPr lang="pt-BR" dirty="0"/>
              <a:t>As curvas podem ser ajustadas pelos pontos de controle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6A59FD91-8A47-47FF-816E-9B0A88DA09EB}"/>
              </a:ext>
            </a:extLst>
          </p:cNvPr>
          <p:cNvGrpSpPr/>
          <p:nvPr/>
        </p:nvGrpSpPr>
        <p:grpSpPr>
          <a:xfrm>
            <a:off x="1305976" y="3102104"/>
            <a:ext cx="1845092" cy="1218260"/>
            <a:chOff x="1305976" y="3087366"/>
            <a:chExt cx="1845092" cy="1218260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6511CE1-87A6-4F6E-BA34-C9B0D590B1BD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1870720" y="3355016"/>
              <a:ext cx="900263" cy="1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CFA445F3-1374-4034-A7A0-E14559C7EFA4}"/>
                </a:ext>
              </a:extLst>
            </p:cNvPr>
            <p:cNvSpPr/>
            <p:nvPr/>
          </p:nvSpPr>
          <p:spPr>
            <a:xfrm>
              <a:off x="1618097" y="3563440"/>
              <a:ext cx="1184652" cy="611120"/>
            </a:xfrm>
            <a:custGeom>
              <a:avLst/>
              <a:gdLst>
                <a:gd name="connsiteX0" fmla="*/ 0 w 2120900"/>
                <a:gd name="connsiteY0" fmla="*/ 852798 h 1094098"/>
                <a:gd name="connsiteX1" fmla="*/ 639234 w 2120900"/>
                <a:gd name="connsiteY1" fmla="*/ 78098 h 1094098"/>
                <a:gd name="connsiteX2" fmla="*/ 1549400 w 2120900"/>
                <a:gd name="connsiteY2" fmla="*/ 141598 h 1094098"/>
                <a:gd name="connsiteX3" fmla="*/ 2120900 w 2120900"/>
                <a:gd name="connsiteY3" fmla="*/ 1094098 h 1094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900" h="1094098">
                  <a:moveTo>
                    <a:pt x="0" y="852798"/>
                  </a:moveTo>
                  <a:cubicBezTo>
                    <a:pt x="190500" y="524714"/>
                    <a:pt x="381001" y="196631"/>
                    <a:pt x="639234" y="78098"/>
                  </a:cubicBezTo>
                  <a:cubicBezTo>
                    <a:pt x="897467" y="-40435"/>
                    <a:pt x="1302456" y="-27735"/>
                    <a:pt x="1549400" y="141598"/>
                  </a:cubicBezTo>
                  <a:cubicBezTo>
                    <a:pt x="1796344" y="310931"/>
                    <a:pt x="1958622" y="702514"/>
                    <a:pt x="2120900" y="1094098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51A9E820-7CDD-4D62-B3B3-A6C32F5C6153}"/>
                </a:ext>
              </a:extLst>
            </p:cNvPr>
            <p:cNvCxnSpPr>
              <a:cxnSpLocks/>
              <a:stCxn id="7" idx="5"/>
              <a:endCxn id="8" idx="1"/>
            </p:cNvCxnSpPr>
            <p:nvPr/>
          </p:nvCxnSpPr>
          <p:spPr>
            <a:xfrm flipV="1">
              <a:off x="1620094" y="3384226"/>
              <a:ext cx="221807" cy="64254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C2D148E-65D9-4A7E-A119-9AB7EA1A5D8E}"/>
                </a:ext>
              </a:extLst>
            </p:cNvPr>
            <p:cNvSpPr/>
            <p:nvPr/>
          </p:nvSpPr>
          <p:spPr>
            <a:xfrm rot="20379789" flipV="1">
              <a:off x="1589942" y="402460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7C7ADB0-36CB-45B8-98AA-86F53B3294A0}"/>
                </a:ext>
              </a:extLst>
            </p:cNvPr>
            <p:cNvSpPr/>
            <p:nvPr/>
          </p:nvSpPr>
          <p:spPr>
            <a:xfrm rot="20379789" flipV="1">
              <a:off x="1829281" y="3342339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2E63D96-54F9-4B54-A2DD-BB7E1BD35B55}"/>
                </a:ext>
              </a:extLst>
            </p:cNvPr>
            <p:cNvSpPr txBox="1"/>
            <p:nvPr/>
          </p:nvSpPr>
          <p:spPr>
            <a:xfrm>
              <a:off x="1305976" y="3962164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2BBF577-7F73-40C1-8EF4-B7A0C1EDF0A0}"/>
                </a:ext>
              </a:extLst>
            </p:cNvPr>
            <p:cNvSpPr txBox="1"/>
            <p:nvPr/>
          </p:nvSpPr>
          <p:spPr>
            <a:xfrm>
              <a:off x="1517904" y="3091188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3EEAAC6-99F3-4CC0-982F-717B96EA0B6B}"/>
                </a:ext>
              </a:extLst>
            </p:cNvPr>
            <p:cNvSpPr/>
            <p:nvPr/>
          </p:nvSpPr>
          <p:spPr>
            <a:xfrm rot="20379789" flipV="1">
              <a:off x="2769189" y="3342339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FEDF842-C3B5-4C85-B263-609B1926A737}"/>
                </a:ext>
              </a:extLst>
            </p:cNvPr>
            <p:cNvSpPr txBox="1"/>
            <p:nvPr/>
          </p:nvSpPr>
          <p:spPr>
            <a:xfrm>
              <a:off x="2768474" y="308736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09B92A3-67D2-4D07-80F4-3918B82593E0}"/>
                </a:ext>
              </a:extLst>
            </p:cNvPr>
            <p:cNvSpPr/>
            <p:nvPr/>
          </p:nvSpPr>
          <p:spPr>
            <a:xfrm rot="20379789" flipV="1">
              <a:off x="2794717" y="4173187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E85D92B-AE15-4624-876B-7036D8AE2010}"/>
                </a:ext>
              </a:extLst>
            </p:cNvPr>
            <p:cNvSpPr txBox="1"/>
            <p:nvPr/>
          </p:nvSpPr>
          <p:spPr>
            <a:xfrm>
              <a:off x="2822132" y="4028627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D6339F7-F8C5-4BB2-80F8-75AB5B381B0F}"/>
                </a:ext>
              </a:extLst>
            </p:cNvPr>
            <p:cNvCxnSpPr>
              <a:cxnSpLocks/>
              <a:stCxn id="14" idx="4"/>
              <a:endCxn id="12" idx="0"/>
            </p:cNvCxnSpPr>
            <p:nvPr/>
          </p:nvCxnSpPr>
          <p:spPr>
            <a:xfrm flipH="1" flipV="1">
              <a:off x="2798230" y="3385019"/>
              <a:ext cx="10218" cy="789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CD3162-92E0-42C9-82ED-38AA13DD6117}"/>
              </a:ext>
            </a:extLst>
          </p:cNvPr>
          <p:cNvSpPr txBox="1"/>
          <p:nvPr/>
        </p:nvSpPr>
        <p:spPr>
          <a:xfrm>
            <a:off x="8129624" y="3883738"/>
            <a:ext cx="2944969" cy="124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Pesquisadores da época se concentraram nessa representação analítica.</a:t>
            </a: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BA22B6B5-660B-44C3-AE5B-65AFA3B35C89}"/>
              </a:ext>
            </a:extLst>
          </p:cNvPr>
          <p:cNvGrpSpPr/>
          <p:nvPr/>
        </p:nvGrpSpPr>
        <p:grpSpPr>
          <a:xfrm>
            <a:off x="3442308" y="3102104"/>
            <a:ext cx="1845092" cy="1218260"/>
            <a:chOff x="3442308" y="3102104"/>
            <a:chExt cx="1845092" cy="1218260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3F28E0C-65A3-4D2E-B620-0A580F5D739F}"/>
                </a:ext>
              </a:extLst>
            </p:cNvPr>
            <p:cNvSpPr txBox="1"/>
            <p:nvPr/>
          </p:nvSpPr>
          <p:spPr>
            <a:xfrm>
              <a:off x="3835790" y="3102104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C6BBF6FF-7BCF-4E4D-88C3-919BC9F96471}"/>
                </a:ext>
              </a:extLst>
            </p:cNvPr>
            <p:cNvCxnSpPr>
              <a:cxnSpLocks/>
              <a:stCxn id="46" idx="6"/>
              <a:endCxn id="49" idx="3"/>
            </p:cNvCxnSpPr>
            <p:nvPr/>
          </p:nvCxnSpPr>
          <p:spPr>
            <a:xfrm flipV="1">
              <a:off x="4195438" y="3369754"/>
              <a:ext cx="525608" cy="1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2323F9A-96F3-4378-945D-51ADE2285839}"/>
                </a:ext>
              </a:extLst>
            </p:cNvPr>
            <p:cNvSpPr/>
            <p:nvPr/>
          </p:nvSpPr>
          <p:spPr>
            <a:xfrm>
              <a:off x="3754429" y="3561069"/>
              <a:ext cx="1184652" cy="628227"/>
            </a:xfrm>
            <a:custGeom>
              <a:avLst/>
              <a:gdLst>
                <a:gd name="connsiteX0" fmla="*/ 0 w 2120900"/>
                <a:gd name="connsiteY0" fmla="*/ 852798 h 1094098"/>
                <a:gd name="connsiteX1" fmla="*/ 639234 w 2120900"/>
                <a:gd name="connsiteY1" fmla="*/ 78098 h 1094098"/>
                <a:gd name="connsiteX2" fmla="*/ 1549400 w 2120900"/>
                <a:gd name="connsiteY2" fmla="*/ 141598 h 1094098"/>
                <a:gd name="connsiteX3" fmla="*/ 2120900 w 2120900"/>
                <a:gd name="connsiteY3" fmla="*/ 1094098 h 1094098"/>
                <a:gd name="connsiteX0" fmla="*/ 0 w 2120900"/>
                <a:gd name="connsiteY0" fmla="*/ 855088 h 1096388"/>
                <a:gd name="connsiteX1" fmla="*/ 862814 w 2120900"/>
                <a:gd name="connsiteY1" fmla="*/ 76597 h 1096388"/>
                <a:gd name="connsiteX2" fmla="*/ 1549400 w 2120900"/>
                <a:gd name="connsiteY2" fmla="*/ 143888 h 1096388"/>
                <a:gd name="connsiteX3" fmla="*/ 2120900 w 2120900"/>
                <a:gd name="connsiteY3" fmla="*/ 1096388 h 1096388"/>
                <a:gd name="connsiteX0" fmla="*/ 0 w 2120900"/>
                <a:gd name="connsiteY0" fmla="*/ 864231 h 1105531"/>
                <a:gd name="connsiteX1" fmla="*/ 862814 w 2120900"/>
                <a:gd name="connsiteY1" fmla="*/ 85740 h 1105531"/>
                <a:gd name="connsiteX2" fmla="*/ 1409187 w 2120900"/>
                <a:gd name="connsiteY2" fmla="*/ 134084 h 1105531"/>
                <a:gd name="connsiteX3" fmla="*/ 2120900 w 2120900"/>
                <a:gd name="connsiteY3" fmla="*/ 1105531 h 1105531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409187 w 2120900"/>
                <a:gd name="connsiteY2" fmla="*/ 116313 h 1087760"/>
                <a:gd name="connsiteX3" fmla="*/ 2120900 w 2120900"/>
                <a:gd name="connsiteY3" fmla="*/ 1087760 h 1087760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503924 w 2120900"/>
                <a:gd name="connsiteY2" fmla="*/ 116314 h 1087760"/>
                <a:gd name="connsiteX3" fmla="*/ 2120900 w 2120900"/>
                <a:gd name="connsiteY3" fmla="*/ 1087760 h 1087760"/>
                <a:gd name="connsiteX0" fmla="*/ 0 w 2120900"/>
                <a:gd name="connsiteY0" fmla="*/ 851521 h 1092821"/>
                <a:gd name="connsiteX1" fmla="*/ 843865 w 2120900"/>
                <a:gd name="connsiteY1" fmla="*/ 65450 h 1092821"/>
                <a:gd name="connsiteX2" fmla="*/ 1503924 w 2120900"/>
                <a:gd name="connsiteY2" fmla="*/ 121375 h 1092821"/>
                <a:gd name="connsiteX3" fmla="*/ 2120900 w 2120900"/>
                <a:gd name="connsiteY3" fmla="*/ 1092821 h 1092821"/>
                <a:gd name="connsiteX0" fmla="*/ 0 w 2120900"/>
                <a:gd name="connsiteY0" fmla="*/ 883424 h 1124724"/>
                <a:gd name="connsiteX1" fmla="*/ 843865 w 2120900"/>
                <a:gd name="connsiteY1" fmla="*/ 97353 h 1124724"/>
                <a:gd name="connsiteX2" fmla="*/ 1503924 w 2120900"/>
                <a:gd name="connsiteY2" fmla="*/ 153278 h 1124724"/>
                <a:gd name="connsiteX3" fmla="*/ 2120900 w 2120900"/>
                <a:gd name="connsiteY3" fmla="*/ 1124724 h 1124724"/>
                <a:gd name="connsiteX0" fmla="*/ 0 w 2120900"/>
                <a:gd name="connsiteY0" fmla="*/ 883424 h 1124724"/>
                <a:gd name="connsiteX1" fmla="*/ 843865 w 2120900"/>
                <a:gd name="connsiteY1" fmla="*/ 97353 h 1124724"/>
                <a:gd name="connsiteX2" fmla="*/ 1503924 w 2120900"/>
                <a:gd name="connsiteY2" fmla="*/ 153278 h 1124724"/>
                <a:gd name="connsiteX3" fmla="*/ 2120900 w 2120900"/>
                <a:gd name="connsiteY3" fmla="*/ 1124724 h 112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900" h="1124724">
                  <a:moveTo>
                    <a:pt x="0" y="883424"/>
                  </a:moveTo>
                  <a:cubicBezTo>
                    <a:pt x="190500" y="555340"/>
                    <a:pt x="593211" y="219044"/>
                    <a:pt x="843865" y="97353"/>
                  </a:cubicBezTo>
                  <a:cubicBezTo>
                    <a:pt x="1094519" y="-24338"/>
                    <a:pt x="1264363" y="-58861"/>
                    <a:pt x="1503924" y="153278"/>
                  </a:cubicBezTo>
                  <a:cubicBezTo>
                    <a:pt x="1751068" y="333154"/>
                    <a:pt x="1958622" y="733140"/>
                    <a:pt x="2120900" y="1124724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7E4D39A5-2EEB-4546-83B3-484691D39371}"/>
                </a:ext>
              </a:extLst>
            </p:cNvPr>
            <p:cNvCxnSpPr>
              <a:cxnSpLocks/>
              <a:stCxn id="45" idx="5"/>
              <a:endCxn id="46" idx="1"/>
            </p:cNvCxnSpPr>
            <p:nvPr/>
          </p:nvCxnSpPr>
          <p:spPr>
            <a:xfrm flipV="1">
              <a:off x="3756426" y="3398964"/>
              <a:ext cx="410193" cy="64254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546EA3A6-DD09-447E-81F5-98896991DE6F}"/>
                </a:ext>
              </a:extLst>
            </p:cNvPr>
            <p:cNvSpPr/>
            <p:nvPr/>
          </p:nvSpPr>
          <p:spPr>
            <a:xfrm rot="20379789" flipV="1">
              <a:off x="3726274" y="4039339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F69C361F-DFED-42CE-A1BF-E25C7859E57C}"/>
                </a:ext>
              </a:extLst>
            </p:cNvPr>
            <p:cNvSpPr/>
            <p:nvPr/>
          </p:nvSpPr>
          <p:spPr>
            <a:xfrm rot="20379789" flipV="1">
              <a:off x="4153999" y="3357077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595B367B-4175-47B7-9BFC-BAB062BDC1B8}"/>
                </a:ext>
              </a:extLst>
            </p:cNvPr>
            <p:cNvSpPr txBox="1"/>
            <p:nvPr/>
          </p:nvSpPr>
          <p:spPr>
            <a:xfrm>
              <a:off x="3442308" y="3976902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E1A356D-7FE2-45B0-ABFC-B6D3A39AE6C1}"/>
                </a:ext>
              </a:extLst>
            </p:cNvPr>
            <p:cNvSpPr/>
            <p:nvPr/>
          </p:nvSpPr>
          <p:spPr>
            <a:xfrm rot="20379789" flipV="1">
              <a:off x="4719252" y="3357077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528419F7-D110-4F87-BA70-0BD7E5BE936C}"/>
                </a:ext>
              </a:extLst>
            </p:cNvPr>
            <p:cNvSpPr txBox="1"/>
            <p:nvPr/>
          </p:nvSpPr>
          <p:spPr>
            <a:xfrm>
              <a:off x="4723930" y="3102104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906815F-D517-47B4-BCF9-418E438F6926}"/>
                </a:ext>
              </a:extLst>
            </p:cNvPr>
            <p:cNvSpPr/>
            <p:nvPr/>
          </p:nvSpPr>
          <p:spPr>
            <a:xfrm rot="20379789" flipV="1">
              <a:off x="4931049" y="4187925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8696BCD1-4DDA-4ABE-A3A6-179DEF0B714B}"/>
                </a:ext>
              </a:extLst>
            </p:cNvPr>
            <p:cNvSpPr txBox="1"/>
            <p:nvPr/>
          </p:nvSpPr>
          <p:spPr>
            <a:xfrm>
              <a:off x="4958464" y="4043365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E5D2476C-69C9-41D9-9279-E8D63E5483EE}"/>
                </a:ext>
              </a:extLst>
            </p:cNvPr>
            <p:cNvCxnSpPr>
              <a:cxnSpLocks/>
              <a:stCxn id="51" idx="4"/>
              <a:endCxn id="49" idx="0"/>
            </p:cNvCxnSpPr>
            <p:nvPr/>
          </p:nvCxnSpPr>
          <p:spPr>
            <a:xfrm flipH="1" flipV="1">
              <a:off x="4748293" y="3399757"/>
              <a:ext cx="196487" cy="789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1DDEAE45-0EB6-4808-812A-F2DA599A52F4}"/>
              </a:ext>
            </a:extLst>
          </p:cNvPr>
          <p:cNvGrpSpPr/>
          <p:nvPr/>
        </p:nvGrpSpPr>
        <p:grpSpPr>
          <a:xfrm>
            <a:off x="5690711" y="3105923"/>
            <a:ext cx="1845092" cy="1214441"/>
            <a:chOff x="5690711" y="3105923"/>
            <a:chExt cx="1845092" cy="1214441"/>
          </a:xfrm>
        </p:grpSpPr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05B874B-39BD-4EE0-A026-891BFB6E367F}"/>
                </a:ext>
              </a:extLst>
            </p:cNvPr>
            <p:cNvSpPr txBox="1"/>
            <p:nvPr/>
          </p:nvSpPr>
          <p:spPr>
            <a:xfrm>
              <a:off x="6307411" y="3105923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A249C0F9-B377-4B6A-8627-37145ECFEA44}"/>
                </a:ext>
              </a:extLst>
            </p:cNvPr>
            <p:cNvCxnSpPr>
              <a:cxnSpLocks/>
              <a:stCxn id="61" idx="6"/>
              <a:endCxn id="63" idx="3"/>
            </p:cNvCxnSpPr>
            <p:nvPr/>
          </p:nvCxnSpPr>
          <p:spPr>
            <a:xfrm flipV="1">
              <a:off x="6663974" y="3369754"/>
              <a:ext cx="170010" cy="1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6AD897E7-D729-4A7A-BBFC-1D02625D57A9}"/>
                </a:ext>
              </a:extLst>
            </p:cNvPr>
            <p:cNvSpPr/>
            <p:nvPr/>
          </p:nvSpPr>
          <p:spPr>
            <a:xfrm>
              <a:off x="6002832" y="3537382"/>
              <a:ext cx="1184652" cy="651913"/>
            </a:xfrm>
            <a:custGeom>
              <a:avLst/>
              <a:gdLst>
                <a:gd name="connsiteX0" fmla="*/ 0 w 2120900"/>
                <a:gd name="connsiteY0" fmla="*/ 852798 h 1094098"/>
                <a:gd name="connsiteX1" fmla="*/ 639234 w 2120900"/>
                <a:gd name="connsiteY1" fmla="*/ 78098 h 1094098"/>
                <a:gd name="connsiteX2" fmla="*/ 1549400 w 2120900"/>
                <a:gd name="connsiteY2" fmla="*/ 141598 h 1094098"/>
                <a:gd name="connsiteX3" fmla="*/ 2120900 w 2120900"/>
                <a:gd name="connsiteY3" fmla="*/ 1094098 h 1094098"/>
                <a:gd name="connsiteX0" fmla="*/ 0 w 2120900"/>
                <a:gd name="connsiteY0" fmla="*/ 855088 h 1096388"/>
                <a:gd name="connsiteX1" fmla="*/ 862814 w 2120900"/>
                <a:gd name="connsiteY1" fmla="*/ 76597 h 1096388"/>
                <a:gd name="connsiteX2" fmla="*/ 1549400 w 2120900"/>
                <a:gd name="connsiteY2" fmla="*/ 143888 h 1096388"/>
                <a:gd name="connsiteX3" fmla="*/ 2120900 w 2120900"/>
                <a:gd name="connsiteY3" fmla="*/ 1096388 h 1096388"/>
                <a:gd name="connsiteX0" fmla="*/ 0 w 2120900"/>
                <a:gd name="connsiteY0" fmla="*/ 864231 h 1105531"/>
                <a:gd name="connsiteX1" fmla="*/ 862814 w 2120900"/>
                <a:gd name="connsiteY1" fmla="*/ 85740 h 1105531"/>
                <a:gd name="connsiteX2" fmla="*/ 1409187 w 2120900"/>
                <a:gd name="connsiteY2" fmla="*/ 134084 h 1105531"/>
                <a:gd name="connsiteX3" fmla="*/ 2120900 w 2120900"/>
                <a:gd name="connsiteY3" fmla="*/ 1105531 h 1105531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409187 w 2120900"/>
                <a:gd name="connsiteY2" fmla="*/ 116313 h 1087760"/>
                <a:gd name="connsiteX3" fmla="*/ 2120900 w 2120900"/>
                <a:gd name="connsiteY3" fmla="*/ 1087760 h 1087760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503924 w 2120900"/>
                <a:gd name="connsiteY2" fmla="*/ 116314 h 1087760"/>
                <a:gd name="connsiteX3" fmla="*/ 2120900 w 2120900"/>
                <a:gd name="connsiteY3" fmla="*/ 1087760 h 1087760"/>
                <a:gd name="connsiteX0" fmla="*/ 0 w 2120900"/>
                <a:gd name="connsiteY0" fmla="*/ 851521 h 1092821"/>
                <a:gd name="connsiteX1" fmla="*/ 843865 w 2120900"/>
                <a:gd name="connsiteY1" fmla="*/ 65450 h 1092821"/>
                <a:gd name="connsiteX2" fmla="*/ 1503924 w 2120900"/>
                <a:gd name="connsiteY2" fmla="*/ 121375 h 1092821"/>
                <a:gd name="connsiteX3" fmla="*/ 2120900 w 2120900"/>
                <a:gd name="connsiteY3" fmla="*/ 1092821 h 1092821"/>
                <a:gd name="connsiteX0" fmla="*/ 0 w 2120900"/>
                <a:gd name="connsiteY0" fmla="*/ 940525 h 1181825"/>
                <a:gd name="connsiteX1" fmla="*/ 1131867 w 2120900"/>
                <a:gd name="connsiteY1" fmla="*/ 40769 h 1181825"/>
                <a:gd name="connsiteX2" fmla="*/ 1503924 w 2120900"/>
                <a:gd name="connsiteY2" fmla="*/ 210379 h 1181825"/>
                <a:gd name="connsiteX3" fmla="*/ 2120900 w 2120900"/>
                <a:gd name="connsiteY3" fmla="*/ 1181825 h 1181825"/>
                <a:gd name="connsiteX0" fmla="*/ 0 w 2120900"/>
                <a:gd name="connsiteY0" fmla="*/ 950008 h 1191308"/>
                <a:gd name="connsiteX1" fmla="*/ 1131867 w 2120900"/>
                <a:gd name="connsiteY1" fmla="*/ 50252 h 1191308"/>
                <a:gd name="connsiteX2" fmla="*/ 1503924 w 2120900"/>
                <a:gd name="connsiteY2" fmla="*/ 219862 h 1191308"/>
                <a:gd name="connsiteX3" fmla="*/ 2120900 w 2120900"/>
                <a:gd name="connsiteY3" fmla="*/ 1191308 h 1191308"/>
                <a:gd name="connsiteX0" fmla="*/ 0 w 2120900"/>
                <a:gd name="connsiteY0" fmla="*/ 979654 h 1220954"/>
                <a:gd name="connsiteX1" fmla="*/ 1131867 w 2120900"/>
                <a:gd name="connsiteY1" fmla="*/ 79898 h 1220954"/>
                <a:gd name="connsiteX2" fmla="*/ 1488765 w 2120900"/>
                <a:gd name="connsiteY2" fmla="*/ 120664 h 1220954"/>
                <a:gd name="connsiteX3" fmla="*/ 2120900 w 2120900"/>
                <a:gd name="connsiteY3" fmla="*/ 1220954 h 1220954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52670 h 1193970"/>
                <a:gd name="connsiteX1" fmla="*/ 1071235 w 2120900"/>
                <a:gd name="connsiteY1" fmla="*/ 98388 h 1193970"/>
                <a:gd name="connsiteX2" fmla="*/ 1488765 w 2120900"/>
                <a:gd name="connsiteY2" fmla="*/ 93680 h 1193970"/>
                <a:gd name="connsiteX3" fmla="*/ 2120900 w 2120900"/>
                <a:gd name="connsiteY3" fmla="*/ 1193970 h 1193970"/>
                <a:gd name="connsiteX0" fmla="*/ 0 w 2120900"/>
                <a:gd name="connsiteY0" fmla="*/ 948696 h 1189996"/>
                <a:gd name="connsiteX1" fmla="*/ 1071235 w 2120900"/>
                <a:gd name="connsiteY1" fmla="*/ 94414 h 1189996"/>
                <a:gd name="connsiteX2" fmla="*/ 1443291 w 2120900"/>
                <a:gd name="connsiteY2" fmla="*/ 97284 h 1189996"/>
                <a:gd name="connsiteX3" fmla="*/ 2120900 w 2120900"/>
                <a:gd name="connsiteY3" fmla="*/ 1189996 h 1189996"/>
                <a:gd name="connsiteX0" fmla="*/ 0 w 2120900"/>
                <a:gd name="connsiteY0" fmla="*/ 925451 h 1166751"/>
                <a:gd name="connsiteX1" fmla="*/ 1071235 w 2120900"/>
                <a:gd name="connsiteY1" fmla="*/ 71169 h 1166751"/>
                <a:gd name="connsiteX2" fmla="*/ 1443291 w 2120900"/>
                <a:gd name="connsiteY2" fmla="*/ 74039 h 1166751"/>
                <a:gd name="connsiteX3" fmla="*/ 2120900 w 2120900"/>
                <a:gd name="connsiteY3" fmla="*/ 1166751 h 1166751"/>
                <a:gd name="connsiteX0" fmla="*/ 0 w 2120900"/>
                <a:gd name="connsiteY0" fmla="*/ 925451 h 1166751"/>
                <a:gd name="connsiteX1" fmla="*/ 1071235 w 2120900"/>
                <a:gd name="connsiteY1" fmla="*/ 71169 h 1166751"/>
                <a:gd name="connsiteX2" fmla="*/ 1443291 w 2120900"/>
                <a:gd name="connsiteY2" fmla="*/ 74039 h 1166751"/>
                <a:gd name="connsiteX3" fmla="*/ 2120900 w 2120900"/>
                <a:gd name="connsiteY3" fmla="*/ 1166751 h 1166751"/>
                <a:gd name="connsiteX0" fmla="*/ 0 w 2120900"/>
                <a:gd name="connsiteY0" fmla="*/ 925831 h 1167131"/>
                <a:gd name="connsiteX1" fmla="*/ 1071235 w 2120900"/>
                <a:gd name="connsiteY1" fmla="*/ 71549 h 1167131"/>
                <a:gd name="connsiteX2" fmla="*/ 1443291 w 2120900"/>
                <a:gd name="connsiteY2" fmla="*/ 74419 h 1167131"/>
                <a:gd name="connsiteX3" fmla="*/ 2120900 w 2120900"/>
                <a:gd name="connsiteY3" fmla="*/ 1167131 h 1167131"/>
                <a:gd name="connsiteX0" fmla="*/ 0 w 2120900"/>
                <a:gd name="connsiteY0" fmla="*/ 925831 h 1167131"/>
                <a:gd name="connsiteX1" fmla="*/ 1071235 w 2120900"/>
                <a:gd name="connsiteY1" fmla="*/ 71549 h 1167131"/>
                <a:gd name="connsiteX2" fmla="*/ 1443291 w 2120900"/>
                <a:gd name="connsiteY2" fmla="*/ 74419 h 1167131"/>
                <a:gd name="connsiteX3" fmla="*/ 2120900 w 2120900"/>
                <a:gd name="connsiteY3" fmla="*/ 1167131 h 116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900" h="1167131">
                  <a:moveTo>
                    <a:pt x="0" y="925831"/>
                  </a:moveTo>
                  <a:cubicBezTo>
                    <a:pt x="630083" y="393113"/>
                    <a:pt x="954059" y="151764"/>
                    <a:pt x="1071235" y="71549"/>
                  </a:cubicBezTo>
                  <a:cubicBezTo>
                    <a:pt x="1188411" y="-8666"/>
                    <a:pt x="1338504" y="-39025"/>
                    <a:pt x="1443291" y="74419"/>
                  </a:cubicBezTo>
                  <a:cubicBezTo>
                    <a:pt x="1548078" y="187863"/>
                    <a:pt x="1776726" y="548178"/>
                    <a:pt x="2120900" y="1167131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B9AE1831-9419-4624-B06F-3CB101D4BAA2}"/>
                </a:ext>
              </a:extLst>
            </p:cNvPr>
            <p:cNvCxnSpPr>
              <a:cxnSpLocks/>
              <a:stCxn id="60" idx="5"/>
              <a:endCxn id="61" idx="1"/>
            </p:cNvCxnSpPr>
            <p:nvPr/>
          </p:nvCxnSpPr>
          <p:spPr>
            <a:xfrm flipV="1">
              <a:off x="6004829" y="3398964"/>
              <a:ext cx="630326" cy="64254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CFEEDE70-4F5F-4518-A616-92FAD432433F}"/>
                </a:ext>
              </a:extLst>
            </p:cNvPr>
            <p:cNvSpPr/>
            <p:nvPr/>
          </p:nvSpPr>
          <p:spPr>
            <a:xfrm rot="20379789" flipV="1">
              <a:off x="5974677" y="4039339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95DB5782-2056-4BAA-9F6E-0C21FC9ECB97}"/>
                </a:ext>
              </a:extLst>
            </p:cNvPr>
            <p:cNvSpPr/>
            <p:nvPr/>
          </p:nvSpPr>
          <p:spPr>
            <a:xfrm rot="20379789" flipV="1">
              <a:off x="6622535" y="3357077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E5516461-1188-4101-BCEE-ABC0078F909B}"/>
                </a:ext>
              </a:extLst>
            </p:cNvPr>
            <p:cNvSpPr txBox="1"/>
            <p:nvPr/>
          </p:nvSpPr>
          <p:spPr>
            <a:xfrm>
              <a:off x="5690711" y="3976902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8EBC8AA2-AD1F-4E0A-996B-8E4CB6A96314}"/>
                </a:ext>
              </a:extLst>
            </p:cNvPr>
            <p:cNvSpPr/>
            <p:nvPr/>
          </p:nvSpPr>
          <p:spPr>
            <a:xfrm rot="20379789" flipV="1">
              <a:off x="6832190" y="3357077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00FBD7DD-E298-4816-B100-6A2DEFA99A6F}"/>
                </a:ext>
              </a:extLst>
            </p:cNvPr>
            <p:cNvSpPr txBox="1"/>
            <p:nvPr/>
          </p:nvSpPr>
          <p:spPr>
            <a:xfrm>
              <a:off x="6853576" y="3105923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494EAC22-5A89-409F-9688-96204AD03700}"/>
                </a:ext>
              </a:extLst>
            </p:cNvPr>
            <p:cNvSpPr/>
            <p:nvPr/>
          </p:nvSpPr>
          <p:spPr>
            <a:xfrm rot="20379789" flipV="1">
              <a:off x="7179452" y="4187925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CD3E227-E223-448B-8B43-C1FC6DB902BF}"/>
                </a:ext>
              </a:extLst>
            </p:cNvPr>
            <p:cNvSpPr txBox="1"/>
            <p:nvPr/>
          </p:nvSpPr>
          <p:spPr>
            <a:xfrm>
              <a:off x="7206867" y="4043365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8D41E70F-B734-48CA-A739-DF6A5890A0C1}"/>
                </a:ext>
              </a:extLst>
            </p:cNvPr>
            <p:cNvCxnSpPr>
              <a:cxnSpLocks/>
              <a:stCxn id="65" idx="4"/>
              <a:endCxn id="63" idx="0"/>
            </p:cNvCxnSpPr>
            <p:nvPr/>
          </p:nvCxnSpPr>
          <p:spPr>
            <a:xfrm flipH="1" flipV="1">
              <a:off x="6861231" y="3399757"/>
              <a:ext cx="331952" cy="789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0FE4584-5386-41BA-AFFD-A538636E0C05}"/>
              </a:ext>
            </a:extLst>
          </p:cNvPr>
          <p:cNvGrpSpPr/>
          <p:nvPr/>
        </p:nvGrpSpPr>
        <p:grpSpPr>
          <a:xfrm>
            <a:off x="1252318" y="4677015"/>
            <a:ext cx="1845092" cy="1224251"/>
            <a:chOff x="1252318" y="4677015"/>
            <a:chExt cx="1845092" cy="1224251"/>
          </a:xfrm>
        </p:grpSpPr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458C05C5-7265-4823-9051-5BB7FEBEF0DC}"/>
                </a:ext>
              </a:extLst>
            </p:cNvPr>
            <p:cNvSpPr txBox="1"/>
            <p:nvPr/>
          </p:nvSpPr>
          <p:spPr>
            <a:xfrm>
              <a:off x="1867826" y="4677015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6A4F0359-D990-4CBC-B9DA-142D2CD238FF}"/>
                </a:ext>
              </a:extLst>
            </p:cNvPr>
            <p:cNvCxnSpPr>
              <a:cxnSpLocks/>
              <a:stCxn id="79" idx="6"/>
              <a:endCxn id="81" idx="3"/>
            </p:cNvCxnSpPr>
            <p:nvPr/>
          </p:nvCxnSpPr>
          <p:spPr>
            <a:xfrm flipV="1">
              <a:off x="2225581" y="4948778"/>
              <a:ext cx="133536" cy="1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7986AA2F-0E18-46B1-82F8-7606A549DBF5}"/>
                </a:ext>
              </a:extLst>
            </p:cNvPr>
            <p:cNvSpPr/>
            <p:nvPr/>
          </p:nvSpPr>
          <p:spPr>
            <a:xfrm>
              <a:off x="1564439" y="5089127"/>
              <a:ext cx="1184652" cy="681069"/>
            </a:xfrm>
            <a:custGeom>
              <a:avLst/>
              <a:gdLst>
                <a:gd name="connsiteX0" fmla="*/ 0 w 2120900"/>
                <a:gd name="connsiteY0" fmla="*/ 852798 h 1094098"/>
                <a:gd name="connsiteX1" fmla="*/ 639234 w 2120900"/>
                <a:gd name="connsiteY1" fmla="*/ 78098 h 1094098"/>
                <a:gd name="connsiteX2" fmla="*/ 1549400 w 2120900"/>
                <a:gd name="connsiteY2" fmla="*/ 141598 h 1094098"/>
                <a:gd name="connsiteX3" fmla="*/ 2120900 w 2120900"/>
                <a:gd name="connsiteY3" fmla="*/ 1094098 h 1094098"/>
                <a:gd name="connsiteX0" fmla="*/ 0 w 2120900"/>
                <a:gd name="connsiteY0" fmla="*/ 855088 h 1096388"/>
                <a:gd name="connsiteX1" fmla="*/ 862814 w 2120900"/>
                <a:gd name="connsiteY1" fmla="*/ 76597 h 1096388"/>
                <a:gd name="connsiteX2" fmla="*/ 1549400 w 2120900"/>
                <a:gd name="connsiteY2" fmla="*/ 143888 h 1096388"/>
                <a:gd name="connsiteX3" fmla="*/ 2120900 w 2120900"/>
                <a:gd name="connsiteY3" fmla="*/ 1096388 h 1096388"/>
                <a:gd name="connsiteX0" fmla="*/ 0 w 2120900"/>
                <a:gd name="connsiteY0" fmla="*/ 864231 h 1105531"/>
                <a:gd name="connsiteX1" fmla="*/ 862814 w 2120900"/>
                <a:gd name="connsiteY1" fmla="*/ 85740 h 1105531"/>
                <a:gd name="connsiteX2" fmla="*/ 1409187 w 2120900"/>
                <a:gd name="connsiteY2" fmla="*/ 134084 h 1105531"/>
                <a:gd name="connsiteX3" fmla="*/ 2120900 w 2120900"/>
                <a:gd name="connsiteY3" fmla="*/ 1105531 h 1105531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409187 w 2120900"/>
                <a:gd name="connsiteY2" fmla="*/ 116313 h 1087760"/>
                <a:gd name="connsiteX3" fmla="*/ 2120900 w 2120900"/>
                <a:gd name="connsiteY3" fmla="*/ 1087760 h 1087760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503924 w 2120900"/>
                <a:gd name="connsiteY2" fmla="*/ 116314 h 1087760"/>
                <a:gd name="connsiteX3" fmla="*/ 2120900 w 2120900"/>
                <a:gd name="connsiteY3" fmla="*/ 1087760 h 1087760"/>
                <a:gd name="connsiteX0" fmla="*/ 0 w 2120900"/>
                <a:gd name="connsiteY0" fmla="*/ 851521 h 1092821"/>
                <a:gd name="connsiteX1" fmla="*/ 843865 w 2120900"/>
                <a:gd name="connsiteY1" fmla="*/ 65450 h 1092821"/>
                <a:gd name="connsiteX2" fmla="*/ 1503924 w 2120900"/>
                <a:gd name="connsiteY2" fmla="*/ 121375 h 1092821"/>
                <a:gd name="connsiteX3" fmla="*/ 2120900 w 2120900"/>
                <a:gd name="connsiteY3" fmla="*/ 1092821 h 1092821"/>
                <a:gd name="connsiteX0" fmla="*/ 0 w 2120900"/>
                <a:gd name="connsiteY0" fmla="*/ 940525 h 1181825"/>
                <a:gd name="connsiteX1" fmla="*/ 1131867 w 2120900"/>
                <a:gd name="connsiteY1" fmla="*/ 40769 h 1181825"/>
                <a:gd name="connsiteX2" fmla="*/ 1503924 w 2120900"/>
                <a:gd name="connsiteY2" fmla="*/ 210379 h 1181825"/>
                <a:gd name="connsiteX3" fmla="*/ 2120900 w 2120900"/>
                <a:gd name="connsiteY3" fmla="*/ 1181825 h 1181825"/>
                <a:gd name="connsiteX0" fmla="*/ 0 w 2120900"/>
                <a:gd name="connsiteY0" fmla="*/ 950008 h 1191308"/>
                <a:gd name="connsiteX1" fmla="*/ 1131867 w 2120900"/>
                <a:gd name="connsiteY1" fmla="*/ 50252 h 1191308"/>
                <a:gd name="connsiteX2" fmla="*/ 1503924 w 2120900"/>
                <a:gd name="connsiteY2" fmla="*/ 219862 h 1191308"/>
                <a:gd name="connsiteX3" fmla="*/ 2120900 w 2120900"/>
                <a:gd name="connsiteY3" fmla="*/ 1191308 h 1191308"/>
                <a:gd name="connsiteX0" fmla="*/ 0 w 2120900"/>
                <a:gd name="connsiteY0" fmla="*/ 979654 h 1220954"/>
                <a:gd name="connsiteX1" fmla="*/ 1131867 w 2120900"/>
                <a:gd name="connsiteY1" fmla="*/ 79898 h 1220954"/>
                <a:gd name="connsiteX2" fmla="*/ 1488765 w 2120900"/>
                <a:gd name="connsiteY2" fmla="*/ 120664 h 1220954"/>
                <a:gd name="connsiteX3" fmla="*/ 2120900 w 2120900"/>
                <a:gd name="connsiteY3" fmla="*/ 1220954 h 1220954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52670 h 1193970"/>
                <a:gd name="connsiteX1" fmla="*/ 1071235 w 2120900"/>
                <a:gd name="connsiteY1" fmla="*/ 98388 h 1193970"/>
                <a:gd name="connsiteX2" fmla="*/ 1488765 w 2120900"/>
                <a:gd name="connsiteY2" fmla="*/ 93680 h 1193970"/>
                <a:gd name="connsiteX3" fmla="*/ 2120900 w 2120900"/>
                <a:gd name="connsiteY3" fmla="*/ 1193970 h 1193970"/>
                <a:gd name="connsiteX0" fmla="*/ 0 w 2120900"/>
                <a:gd name="connsiteY0" fmla="*/ 948696 h 1189996"/>
                <a:gd name="connsiteX1" fmla="*/ 1071235 w 2120900"/>
                <a:gd name="connsiteY1" fmla="*/ 94414 h 1189996"/>
                <a:gd name="connsiteX2" fmla="*/ 1443291 w 2120900"/>
                <a:gd name="connsiteY2" fmla="*/ 97284 h 1189996"/>
                <a:gd name="connsiteX3" fmla="*/ 2120900 w 2120900"/>
                <a:gd name="connsiteY3" fmla="*/ 1189996 h 1189996"/>
                <a:gd name="connsiteX0" fmla="*/ 0 w 2120900"/>
                <a:gd name="connsiteY0" fmla="*/ 925451 h 1166751"/>
                <a:gd name="connsiteX1" fmla="*/ 1071235 w 2120900"/>
                <a:gd name="connsiteY1" fmla="*/ 71169 h 1166751"/>
                <a:gd name="connsiteX2" fmla="*/ 1443291 w 2120900"/>
                <a:gd name="connsiteY2" fmla="*/ 74039 h 1166751"/>
                <a:gd name="connsiteX3" fmla="*/ 2120900 w 2120900"/>
                <a:gd name="connsiteY3" fmla="*/ 1166751 h 1166751"/>
                <a:gd name="connsiteX0" fmla="*/ 0 w 2120900"/>
                <a:gd name="connsiteY0" fmla="*/ 925451 h 1166751"/>
                <a:gd name="connsiteX1" fmla="*/ 1071235 w 2120900"/>
                <a:gd name="connsiteY1" fmla="*/ 71169 h 1166751"/>
                <a:gd name="connsiteX2" fmla="*/ 1443291 w 2120900"/>
                <a:gd name="connsiteY2" fmla="*/ 74039 h 1166751"/>
                <a:gd name="connsiteX3" fmla="*/ 2120900 w 2120900"/>
                <a:gd name="connsiteY3" fmla="*/ 1166751 h 1166751"/>
                <a:gd name="connsiteX0" fmla="*/ 0 w 2120900"/>
                <a:gd name="connsiteY0" fmla="*/ 925831 h 1167131"/>
                <a:gd name="connsiteX1" fmla="*/ 1071235 w 2120900"/>
                <a:gd name="connsiteY1" fmla="*/ 71549 h 1167131"/>
                <a:gd name="connsiteX2" fmla="*/ 1443291 w 2120900"/>
                <a:gd name="connsiteY2" fmla="*/ 74419 h 1167131"/>
                <a:gd name="connsiteX3" fmla="*/ 2120900 w 2120900"/>
                <a:gd name="connsiteY3" fmla="*/ 1167131 h 1167131"/>
                <a:gd name="connsiteX0" fmla="*/ 0 w 2120900"/>
                <a:gd name="connsiteY0" fmla="*/ 925831 h 1167131"/>
                <a:gd name="connsiteX1" fmla="*/ 1071235 w 2120900"/>
                <a:gd name="connsiteY1" fmla="*/ 71549 h 1167131"/>
                <a:gd name="connsiteX2" fmla="*/ 1443291 w 2120900"/>
                <a:gd name="connsiteY2" fmla="*/ 74419 h 1167131"/>
                <a:gd name="connsiteX3" fmla="*/ 2120900 w 2120900"/>
                <a:gd name="connsiteY3" fmla="*/ 1167131 h 1167131"/>
                <a:gd name="connsiteX0" fmla="*/ 0 w 2120900"/>
                <a:gd name="connsiteY0" fmla="*/ 928420 h 1169720"/>
                <a:gd name="connsiteX1" fmla="*/ 1267341 w 2120900"/>
                <a:gd name="connsiteY1" fmla="*/ 142348 h 1169720"/>
                <a:gd name="connsiteX2" fmla="*/ 1443291 w 2120900"/>
                <a:gd name="connsiteY2" fmla="*/ 77008 h 1169720"/>
                <a:gd name="connsiteX3" fmla="*/ 2120900 w 2120900"/>
                <a:gd name="connsiteY3" fmla="*/ 1169720 h 1169720"/>
                <a:gd name="connsiteX0" fmla="*/ 0 w 2120900"/>
                <a:gd name="connsiteY0" fmla="*/ 953783 h 1195083"/>
                <a:gd name="connsiteX1" fmla="*/ 1267341 w 2120900"/>
                <a:gd name="connsiteY1" fmla="*/ 167711 h 1195083"/>
                <a:gd name="connsiteX2" fmla="*/ 1144867 w 2120900"/>
                <a:gd name="connsiteY2" fmla="*/ 88160 h 1195083"/>
                <a:gd name="connsiteX3" fmla="*/ 2120900 w 2120900"/>
                <a:gd name="connsiteY3" fmla="*/ 1195083 h 1195083"/>
                <a:gd name="connsiteX0" fmla="*/ 0 w 2120900"/>
                <a:gd name="connsiteY0" fmla="*/ 978027 h 1219327"/>
                <a:gd name="connsiteX1" fmla="*/ 1349763 w 2120900"/>
                <a:gd name="connsiteY1" fmla="*/ 135113 h 1219327"/>
                <a:gd name="connsiteX2" fmla="*/ 1144867 w 2120900"/>
                <a:gd name="connsiteY2" fmla="*/ 112404 h 1219327"/>
                <a:gd name="connsiteX3" fmla="*/ 2120900 w 2120900"/>
                <a:gd name="connsiteY3" fmla="*/ 1219327 h 1219327"/>
                <a:gd name="connsiteX0" fmla="*/ 0 w 2120900"/>
                <a:gd name="connsiteY0" fmla="*/ 978029 h 1219329"/>
                <a:gd name="connsiteX1" fmla="*/ 1349763 w 2120900"/>
                <a:gd name="connsiteY1" fmla="*/ 135115 h 1219329"/>
                <a:gd name="connsiteX2" fmla="*/ 1144867 w 2120900"/>
                <a:gd name="connsiteY2" fmla="*/ 112406 h 1219329"/>
                <a:gd name="connsiteX3" fmla="*/ 2120900 w 2120900"/>
                <a:gd name="connsiteY3" fmla="*/ 1219329 h 1219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900" h="1219329">
                  <a:moveTo>
                    <a:pt x="0" y="978029"/>
                  </a:moveTo>
                  <a:cubicBezTo>
                    <a:pt x="760821" y="445311"/>
                    <a:pt x="1158952" y="279385"/>
                    <a:pt x="1349763" y="135115"/>
                  </a:cubicBezTo>
                  <a:cubicBezTo>
                    <a:pt x="1540574" y="-9155"/>
                    <a:pt x="1016344" y="-68296"/>
                    <a:pt x="1144867" y="112406"/>
                  </a:cubicBezTo>
                  <a:cubicBezTo>
                    <a:pt x="1273390" y="293108"/>
                    <a:pt x="1776726" y="600376"/>
                    <a:pt x="2120900" y="1219329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B98DC899-8A1E-442E-B56B-9154985173E3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 flipV="1">
              <a:off x="1566436" y="4977988"/>
              <a:ext cx="630326" cy="64441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AAF1EDA1-FE68-44C4-A822-E764FC9AB152}"/>
                </a:ext>
              </a:extLst>
            </p:cNvPr>
            <p:cNvSpPr/>
            <p:nvPr/>
          </p:nvSpPr>
          <p:spPr>
            <a:xfrm rot="20379789" flipV="1">
              <a:off x="1536284" y="562024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CC7CEEA7-40A9-4F44-A99F-4FB954470F82}"/>
                </a:ext>
              </a:extLst>
            </p:cNvPr>
            <p:cNvSpPr/>
            <p:nvPr/>
          </p:nvSpPr>
          <p:spPr>
            <a:xfrm rot="20379789" flipV="1">
              <a:off x="2184142" y="493610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ADC8312A-B11C-48C1-A89C-66E9B741A5BA}"/>
                </a:ext>
              </a:extLst>
            </p:cNvPr>
            <p:cNvSpPr txBox="1"/>
            <p:nvPr/>
          </p:nvSpPr>
          <p:spPr>
            <a:xfrm>
              <a:off x="1252318" y="5557804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BF78E9C6-2EF3-4256-9248-0AF6319ED9FD}"/>
                </a:ext>
              </a:extLst>
            </p:cNvPr>
            <p:cNvSpPr/>
            <p:nvPr/>
          </p:nvSpPr>
          <p:spPr>
            <a:xfrm rot="20379789" flipV="1">
              <a:off x="2357323" y="493610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44C7B5CA-E63A-42BA-BBF9-4379B72C9BA1}"/>
                </a:ext>
              </a:extLst>
            </p:cNvPr>
            <p:cNvSpPr txBox="1"/>
            <p:nvPr/>
          </p:nvSpPr>
          <p:spPr>
            <a:xfrm>
              <a:off x="2398228" y="4682968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2AEB83CC-8223-458D-B921-CA7199E59FD7}"/>
                </a:ext>
              </a:extLst>
            </p:cNvPr>
            <p:cNvSpPr/>
            <p:nvPr/>
          </p:nvSpPr>
          <p:spPr>
            <a:xfrm rot="20379789" flipV="1">
              <a:off x="2741059" y="5768827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C065A07C-E5F7-4850-A911-C2CB7955EDBD}"/>
                </a:ext>
              </a:extLst>
            </p:cNvPr>
            <p:cNvSpPr txBox="1"/>
            <p:nvPr/>
          </p:nvSpPr>
          <p:spPr>
            <a:xfrm>
              <a:off x="2768474" y="5624267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D7A2DA60-5829-4B12-A1E0-7406EA9B487C}"/>
                </a:ext>
              </a:extLst>
            </p:cNvPr>
            <p:cNvCxnSpPr>
              <a:cxnSpLocks/>
              <a:stCxn id="83" idx="4"/>
              <a:endCxn id="81" idx="0"/>
            </p:cNvCxnSpPr>
            <p:nvPr/>
          </p:nvCxnSpPr>
          <p:spPr>
            <a:xfrm flipH="1" flipV="1">
              <a:off x="2386364" y="4978781"/>
              <a:ext cx="368426" cy="791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4CC94813-AF92-49DB-8D8C-186F211A8E20}"/>
              </a:ext>
            </a:extLst>
          </p:cNvPr>
          <p:cNvGrpSpPr/>
          <p:nvPr/>
        </p:nvGrpSpPr>
        <p:grpSpPr>
          <a:xfrm>
            <a:off x="3394963" y="4677015"/>
            <a:ext cx="1845092" cy="1224251"/>
            <a:chOff x="1252318" y="4677015"/>
            <a:chExt cx="1845092" cy="1224251"/>
          </a:xfrm>
        </p:grpSpPr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15C4405-A94A-4B1D-B169-30BC180C2C24}"/>
                </a:ext>
              </a:extLst>
            </p:cNvPr>
            <p:cNvSpPr txBox="1"/>
            <p:nvPr/>
          </p:nvSpPr>
          <p:spPr>
            <a:xfrm>
              <a:off x="1666206" y="4677015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CF5A7727-6E27-43F6-9704-E9399170C9F6}"/>
                </a:ext>
              </a:extLst>
            </p:cNvPr>
            <p:cNvCxnSpPr>
              <a:cxnSpLocks/>
              <a:stCxn id="96" idx="6"/>
              <a:endCxn id="98" idx="3"/>
            </p:cNvCxnSpPr>
            <p:nvPr/>
          </p:nvCxnSpPr>
          <p:spPr>
            <a:xfrm flipV="1">
              <a:off x="2068409" y="4948778"/>
              <a:ext cx="416127" cy="1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31919310-BD5D-4DA6-93A9-E16B019D8B12}"/>
                </a:ext>
              </a:extLst>
            </p:cNvPr>
            <p:cNvSpPr/>
            <p:nvPr/>
          </p:nvSpPr>
          <p:spPr>
            <a:xfrm>
              <a:off x="1564439" y="5064050"/>
              <a:ext cx="1184652" cy="706146"/>
            </a:xfrm>
            <a:custGeom>
              <a:avLst/>
              <a:gdLst>
                <a:gd name="connsiteX0" fmla="*/ 0 w 2120900"/>
                <a:gd name="connsiteY0" fmla="*/ 852798 h 1094098"/>
                <a:gd name="connsiteX1" fmla="*/ 639234 w 2120900"/>
                <a:gd name="connsiteY1" fmla="*/ 78098 h 1094098"/>
                <a:gd name="connsiteX2" fmla="*/ 1549400 w 2120900"/>
                <a:gd name="connsiteY2" fmla="*/ 141598 h 1094098"/>
                <a:gd name="connsiteX3" fmla="*/ 2120900 w 2120900"/>
                <a:gd name="connsiteY3" fmla="*/ 1094098 h 1094098"/>
                <a:gd name="connsiteX0" fmla="*/ 0 w 2120900"/>
                <a:gd name="connsiteY0" fmla="*/ 855088 h 1096388"/>
                <a:gd name="connsiteX1" fmla="*/ 862814 w 2120900"/>
                <a:gd name="connsiteY1" fmla="*/ 76597 h 1096388"/>
                <a:gd name="connsiteX2" fmla="*/ 1549400 w 2120900"/>
                <a:gd name="connsiteY2" fmla="*/ 143888 h 1096388"/>
                <a:gd name="connsiteX3" fmla="*/ 2120900 w 2120900"/>
                <a:gd name="connsiteY3" fmla="*/ 1096388 h 1096388"/>
                <a:gd name="connsiteX0" fmla="*/ 0 w 2120900"/>
                <a:gd name="connsiteY0" fmla="*/ 864231 h 1105531"/>
                <a:gd name="connsiteX1" fmla="*/ 862814 w 2120900"/>
                <a:gd name="connsiteY1" fmla="*/ 85740 h 1105531"/>
                <a:gd name="connsiteX2" fmla="*/ 1409187 w 2120900"/>
                <a:gd name="connsiteY2" fmla="*/ 134084 h 1105531"/>
                <a:gd name="connsiteX3" fmla="*/ 2120900 w 2120900"/>
                <a:gd name="connsiteY3" fmla="*/ 1105531 h 1105531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409187 w 2120900"/>
                <a:gd name="connsiteY2" fmla="*/ 116313 h 1087760"/>
                <a:gd name="connsiteX3" fmla="*/ 2120900 w 2120900"/>
                <a:gd name="connsiteY3" fmla="*/ 1087760 h 1087760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503924 w 2120900"/>
                <a:gd name="connsiteY2" fmla="*/ 116314 h 1087760"/>
                <a:gd name="connsiteX3" fmla="*/ 2120900 w 2120900"/>
                <a:gd name="connsiteY3" fmla="*/ 1087760 h 1087760"/>
                <a:gd name="connsiteX0" fmla="*/ 0 w 2120900"/>
                <a:gd name="connsiteY0" fmla="*/ 851521 h 1092821"/>
                <a:gd name="connsiteX1" fmla="*/ 843865 w 2120900"/>
                <a:gd name="connsiteY1" fmla="*/ 65450 h 1092821"/>
                <a:gd name="connsiteX2" fmla="*/ 1503924 w 2120900"/>
                <a:gd name="connsiteY2" fmla="*/ 121375 h 1092821"/>
                <a:gd name="connsiteX3" fmla="*/ 2120900 w 2120900"/>
                <a:gd name="connsiteY3" fmla="*/ 1092821 h 1092821"/>
                <a:gd name="connsiteX0" fmla="*/ 0 w 2120900"/>
                <a:gd name="connsiteY0" fmla="*/ 940525 h 1181825"/>
                <a:gd name="connsiteX1" fmla="*/ 1131867 w 2120900"/>
                <a:gd name="connsiteY1" fmla="*/ 40769 h 1181825"/>
                <a:gd name="connsiteX2" fmla="*/ 1503924 w 2120900"/>
                <a:gd name="connsiteY2" fmla="*/ 210379 h 1181825"/>
                <a:gd name="connsiteX3" fmla="*/ 2120900 w 2120900"/>
                <a:gd name="connsiteY3" fmla="*/ 1181825 h 1181825"/>
                <a:gd name="connsiteX0" fmla="*/ 0 w 2120900"/>
                <a:gd name="connsiteY0" fmla="*/ 950008 h 1191308"/>
                <a:gd name="connsiteX1" fmla="*/ 1131867 w 2120900"/>
                <a:gd name="connsiteY1" fmla="*/ 50252 h 1191308"/>
                <a:gd name="connsiteX2" fmla="*/ 1503924 w 2120900"/>
                <a:gd name="connsiteY2" fmla="*/ 219862 h 1191308"/>
                <a:gd name="connsiteX3" fmla="*/ 2120900 w 2120900"/>
                <a:gd name="connsiteY3" fmla="*/ 1191308 h 1191308"/>
                <a:gd name="connsiteX0" fmla="*/ 0 w 2120900"/>
                <a:gd name="connsiteY0" fmla="*/ 979654 h 1220954"/>
                <a:gd name="connsiteX1" fmla="*/ 1131867 w 2120900"/>
                <a:gd name="connsiteY1" fmla="*/ 79898 h 1220954"/>
                <a:gd name="connsiteX2" fmla="*/ 1488765 w 2120900"/>
                <a:gd name="connsiteY2" fmla="*/ 120664 h 1220954"/>
                <a:gd name="connsiteX3" fmla="*/ 2120900 w 2120900"/>
                <a:gd name="connsiteY3" fmla="*/ 1220954 h 1220954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52670 h 1193970"/>
                <a:gd name="connsiteX1" fmla="*/ 1071235 w 2120900"/>
                <a:gd name="connsiteY1" fmla="*/ 98388 h 1193970"/>
                <a:gd name="connsiteX2" fmla="*/ 1488765 w 2120900"/>
                <a:gd name="connsiteY2" fmla="*/ 93680 h 1193970"/>
                <a:gd name="connsiteX3" fmla="*/ 2120900 w 2120900"/>
                <a:gd name="connsiteY3" fmla="*/ 1193970 h 1193970"/>
                <a:gd name="connsiteX0" fmla="*/ 0 w 2120900"/>
                <a:gd name="connsiteY0" fmla="*/ 948696 h 1189996"/>
                <a:gd name="connsiteX1" fmla="*/ 1071235 w 2120900"/>
                <a:gd name="connsiteY1" fmla="*/ 94414 h 1189996"/>
                <a:gd name="connsiteX2" fmla="*/ 1443291 w 2120900"/>
                <a:gd name="connsiteY2" fmla="*/ 97284 h 1189996"/>
                <a:gd name="connsiteX3" fmla="*/ 2120900 w 2120900"/>
                <a:gd name="connsiteY3" fmla="*/ 1189996 h 1189996"/>
                <a:gd name="connsiteX0" fmla="*/ 0 w 2120900"/>
                <a:gd name="connsiteY0" fmla="*/ 925451 h 1166751"/>
                <a:gd name="connsiteX1" fmla="*/ 1071235 w 2120900"/>
                <a:gd name="connsiteY1" fmla="*/ 71169 h 1166751"/>
                <a:gd name="connsiteX2" fmla="*/ 1443291 w 2120900"/>
                <a:gd name="connsiteY2" fmla="*/ 74039 h 1166751"/>
                <a:gd name="connsiteX3" fmla="*/ 2120900 w 2120900"/>
                <a:gd name="connsiteY3" fmla="*/ 1166751 h 1166751"/>
                <a:gd name="connsiteX0" fmla="*/ 0 w 2120900"/>
                <a:gd name="connsiteY0" fmla="*/ 925451 h 1166751"/>
                <a:gd name="connsiteX1" fmla="*/ 1071235 w 2120900"/>
                <a:gd name="connsiteY1" fmla="*/ 71169 h 1166751"/>
                <a:gd name="connsiteX2" fmla="*/ 1443291 w 2120900"/>
                <a:gd name="connsiteY2" fmla="*/ 74039 h 1166751"/>
                <a:gd name="connsiteX3" fmla="*/ 2120900 w 2120900"/>
                <a:gd name="connsiteY3" fmla="*/ 1166751 h 1166751"/>
                <a:gd name="connsiteX0" fmla="*/ 0 w 2120900"/>
                <a:gd name="connsiteY0" fmla="*/ 925831 h 1167131"/>
                <a:gd name="connsiteX1" fmla="*/ 1071235 w 2120900"/>
                <a:gd name="connsiteY1" fmla="*/ 71549 h 1167131"/>
                <a:gd name="connsiteX2" fmla="*/ 1443291 w 2120900"/>
                <a:gd name="connsiteY2" fmla="*/ 74419 h 1167131"/>
                <a:gd name="connsiteX3" fmla="*/ 2120900 w 2120900"/>
                <a:gd name="connsiteY3" fmla="*/ 1167131 h 1167131"/>
                <a:gd name="connsiteX0" fmla="*/ 0 w 2120900"/>
                <a:gd name="connsiteY0" fmla="*/ 925831 h 1167131"/>
                <a:gd name="connsiteX1" fmla="*/ 1071235 w 2120900"/>
                <a:gd name="connsiteY1" fmla="*/ 71549 h 1167131"/>
                <a:gd name="connsiteX2" fmla="*/ 1443291 w 2120900"/>
                <a:gd name="connsiteY2" fmla="*/ 74419 h 1167131"/>
                <a:gd name="connsiteX3" fmla="*/ 2120900 w 2120900"/>
                <a:gd name="connsiteY3" fmla="*/ 1167131 h 1167131"/>
                <a:gd name="connsiteX0" fmla="*/ 0 w 2120900"/>
                <a:gd name="connsiteY0" fmla="*/ 928420 h 1169720"/>
                <a:gd name="connsiteX1" fmla="*/ 1267341 w 2120900"/>
                <a:gd name="connsiteY1" fmla="*/ 142348 h 1169720"/>
                <a:gd name="connsiteX2" fmla="*/ 1443291 w 2120900"/>
                <a:gd name="connsiteY2" fmla="*/ 77008 h 1169720"/>
                <a:gd name="connsiteX3" fmla="*/ 2120900 w 2120900"/>
                <a:gd name="connsiteY3" fmla="*/ 1169720 h 1169720"/>
                <a:gd name="connsiteX0" fmla="*/ 0 w 2120900"/>
                <a:gd name="connsiteY0" fmla="*/ 953783 h 1195083"/>
                <a:gd name="connsiteX1" fmla="*/ 1267341 w 2120900"/>
                <a:gd name="connsiteY1" fmla="*/ 167711 h 1195083"/>
                <a:gd name="connsiteX2" fmla="*/ 1144867 w 2120900"/>
                <a:gd name="connsiteY2" fmla="*/ 88160 h 1195083"/>
                <a:gd name="connsiteX3" fmla="*/ 2120900 w 2120900"/>
                <a:gd name="connsiteY3" fmla="*/ 1195083 h 1195083"/>
                <a:gd name="connsiteX0" fmla="*/ 0 w 2120900"/>
                <a:gd name="connsiteY0" fmla="*/ 978027 h 1219327"/>
                <a:gd name="connsiteX1" fmla="*/ 1349763 w 2120900"/>
                <a:gd name="connsiteY1" fmla="*/ 135113 h 1219327"/>
                <a:gd name="connsiteX2" fmla="*/ 1144867 w 2120900"/>
                <a:gd name="connsiteY2" fmla="*/ 112404 h 1219327"/>
                <a:gd name="connsiteX3" fmla="*/ 2120900 w 2120900"/>
                <a:gd name="connsiteY3" fmla="*/ 1219327 h 1219327"/>
                <a:gd name="connsiteX0" fmla="*/ 0 w 2120900"/>
                <a:gd name="connsiteY0" fmla="*/ 978029 h 1219329"/>
                <a:gd name="connsiteX1" fmla="*/ 1349763 w 2120900"/>
                <a:gd name="connsiteY1" fmla="*/ 135115 h 1219329"/>
                <a:gd name="connsiteX2" fmla="*/ 1144867 w 2120900"/>
                <a:gd name="connsiteY2" fmla="*/ 112406 h 1219329"/>
                <a:gd name="connsiteX3" fmla="*/ 2120900 w 2120900"/>
                <a:gd name="connsiteY3" fmla="*/ 1219329 h 1219329"/>
                <a:gd name="connsiteX0" fmla="*/ 0 w 2120900"/>
                <a:gd name="connsiteY0" fmla="*/ 995073 h 1236373"/>
                <a:gd name="connsiteX1" fmla="*/ 1349763 w 2120900"/>
                <a:gd name="connsiteY1" fmla="*/ 152159 h 1236373"/>
                <a:gd name="connsiteX2" fmla="*/ 968655 w 2120900"/>
                <a:gd name="connsiteY2" fmla="*/ 103873 h 1236373"/>
                <a:gd name="connsiteX3" fmla="*/ 2120900 w 2120900"/>
                <a:gd name="connsiteY3" fmla="*/ 1236373 h 1236373"/>
                <a:gd name="connsiteX0" fmla="*/ 0 w 2120900"/>
                <a:gd name="connsiteY0" fmla="*/ 992635 h 1233935"/>
                <a:gd name="connsiteX1" fmla="*/ 1520291 w 2120900"/>
                <a:gd name="connsiteY1" fmla="*/ 155405 h 1233935"/>
                <a:gd name="connsiteX2" fmla="*/ 968655 w 2120900"/>
                <a:gd name="connsiteY2" fmla="*/ 101435 h 1233935"/>
                <a:gd name="connsiteX3" fmla="*/ 2120900 w 2120900"/>
                <a:gd name="connsiteY3" fmla="*/ 1233935 h 1233935"/>
                <a:gd name="connsiteX0" fmla="*/ 0 w 2120900"/>
                <a:gd name="connsiteY0" fmla="*/ 1007484 h 1248784"/>
                <a:gd name="connsiteX1" fmla="*/ 1520291 w 2120900"/>
                <a:gd name="connsiteY1" fmla="*/ 170254 h 1248784"/>
                <a:gd name="connsiteX2" fmla="*/ 968655 w 2120900"/>
                <a:gd name="connsiteY2" fmla="*/ 116284 h 1248784"/>
                <a:gd name="connsiteX3" fmla="*/ 2120900 w 2120900"/>
                <a:gd name="connsiteY3" fmla="*/ 1248784 h 1248784"/>
                <a:gd name="connsiteX0" fmla="*/ 0 w 2120900"/>
                <a:gd name="connsiteY0" fmla="*/ 1022925 h 1264225"/>
                <a:gd name="connsiteX1" fmla="*/ 1520291 w 2120900"/>
                <a:gd name="connsiteY1" fmla="*/ 185695 h 1264225"/>
                <a:gd name="connsiteX2" fmla="*/ 968655 w 2120900"/>
                <a:gd name="connsiteY2" fmla="*/ 131725 h 1264225"/>
                <a:gd name="connsiteX3" fmla="*/ 2120900 w 2120900"/>
                <a:gd name="connsiteY3" fmla="*/ 1264225 h 126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900" h="1264225">
                  <a:moveTo>
                    <a:pt x="0" y="1022925"/>
                  </a:moveTo>
                  <a:cubicBezTo>
                    <a:pt x="760821" y="490207"/>
                    <a:pt x="1412849" y="382546"/>
                    <a:pt x="1520291" y="185695"/>
                  </a:cubicBezTo>
                  <a:cubicBezTo>
                    <a:pt x="1627733" y="-11156"/>
                    <a:pt x="933924" y="-84979"/>
                    <a:pt x="968655" y="131725"/>
                  </a:cubicBezTo>
                  <a:cubicBezTo>
                    <a:pt x="1003386" y="348429"/>
                    <a:pt x="1776726" y="645272"/>
                    <a:pt x="2120900" y="1264225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EDCADB70-1D8E-4CF9-8D9D-032935C1FBF1}"/>
                </a:ext>
              </a:extLst>
            </p:cNvPr>
            <p:cNvCxnSpPr>
              <a:cxnSpLocks/>
              <a:stCxn id="95" idx="5"/>
              <a:endCxn id="96" idx="1"/>
            </p:cNvCxnSpPr>
            <p:nvPr/>
          </p:nvCxnSpPr>
          <p:spPr>
            <a:xfrm flipV="1">
              <a:off x="1566436" y="4977988"/>
              <a:ext cx="473154" cy="64441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A5EC2DA6-8730-49D4-9CDB-E19F396F0667}"/>
                </a:ext>
              </a:extLst>
            </p:cNvPr>
            <p:cNvSpPr/>
            <p:nvPr/>
          </p:nvSpPr>
          <p:spPr>
            <a:xfrm rot="20379789" flipV="1">
              <a:off x="1536284" y="562024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893476FA-08E2-45BE-AEC5-CD1BAAFAC451}"/>
                </a:ext>
              </a:extLst>
            </p:cNvPr>
            <p:cNvSpPr/>
            <p:nvPr/>
          </p:nvSpPr>
          <p:spPr>
            <a:xfrm rot="20379789" flipV="1">
              <a:off x="2026970" y="493610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BDAEA8F7-8A64-49CA-BBF3-C6122042FA6A}"/>
                </a:ext>
              </a:extLst>
            </p:cNvPr>
            <p:cNvSpPr txBox="1"/>
            <p:nvPr/>
          </p:nvSpPr>
          <p:spPr>
            <a:xfrm>
              <a:off x="1252318" y="5557804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7046C19B-2260-493B-84CC-0A9B59B0E7E3}"/>
                </a:ext>
              </a:extLst>
            </p:cNvPr>
            <p:cNvSpPr/>
            <p:nvPr/>
          </p:nvSpPr>
          <p:spPr>
            <a:xfrm rot="20379789" flipV="1">
              <a:off x="2482742" y="493610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23A44C3A-C16D-4DFD-B66B-620655C7E143}"/>
                </a:ext>
              </a:extLst>
            </p:cNvPr>
            <p:cNvSpPr txBox="1"/>
            <p:nvPr/>
          </p:nvSpPr>
          <p:spPr>
            <a:xfrm>
              <a:off x="2525235" y="4682968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3F88BC63-F03C-4617-A542-99599EC3322D}"/>
                </a:ext>
              </a:extLst>
            </p:cNvPr>
            <p:cNvSpPr/>
            <p:nvPr/>
          </p:nvSpPr>
          <p:spPr>
            <a:xfrm rot="20379789" flipV="1">
              <a:off x="2741059" y="5768827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2E91F0B7-D4B2-4191-90D6-62542F1471EF}"/>
                </a:ext>
              </a:extLst>
            </p:cNvPr>
            <p:cNvSpPr txBox="1"/>
            <p:nvPr/>
          </p:nvSpPr>
          <p:spPr>
            <a:xfrm>
              <a:off x="2768474" y="5624267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8B56595-C4EE-4352-8192-72677F3265EE}"/>
                </a:ext>
              </a:extLst>
            </p:cNvPr>
            <p:cNvCxnSpPr>
              <a:cxnSpLocks/>
              <a:stCxn id="100" idx="4"/>
              <a:endCxn id="98" idx="0"/>
            </p:cNvCxnSpPr>
            <p:nvPr/>
          </p:nvCxnSpPr>
          <p:spPr>
            <a:xfrm flipH="1" flipV="1">
              <a:off x="2511783" y="4978781"/>
              <a:ext cx="243007" cy="791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1AEDEAC0-5E26-4F90-A4F0-082D22040258}"/>
              </a:ext>
            </a:extLst>
          </p:cNvPr>
          <p:cNvGrpSpPr/>
          <p:nvPr/>
        </p:nvGrpSpPr>
        <p:grpSpPr>
          <a:xfrm>
            <a:off x="5741428" y="4693421"/>
            <a:ext cx="1845092" cy="1224251"/>
            <a:chOff x="1252318" y="4677015"/>
            <a:chExt cx="1845092" cy="1224251"/>
          </a:xfrm>
        </p:grpSpPr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D43DF810-3C4D-401A-905C-2E22A3F63C2D}"/>
                </a:ext>
              </a:extLst>
            </p:cNvPr>
            <p:cNvSpPr txBox="1"/>
            <p:nvPr/>
          </p:nvSpPr>
          <p:spPr>
            <a:xfrm>
              <a:off x="1420673" y="4677015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7630DD3B-AD2F-4766-9894-76E2A1A5F694}"/>
                </a:ext>
              </a:extLst>
            </p:cNvPr>
            <p:cNvCxnSpPr>
              <a:cxnSpLocks/>
              <a:stCxn id="109" idx="6"/>
              <a:endCxn id="111" idx="3"/>
            </p:cNvCxnSpPr>
            <p:nvPr/>
          </p:nvCxnSpPr>
          <p:spPr>
            <a:xfrm flipV="1">
              <a:off x="1750908" y="4948778"/>
              <a:ext cx="907194" cy="1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orma Livre: Forma 105">
              <a:extLst>
                <a:ext uri="{FF2B5EF4-FFF2-40B4-BE49-F238E27FC236}">
                  <a16:creationId xmlns:a16="http://schemas.microsoft.com/office/drawing/2014/main" id="{0E2FA446-E978-494E-938F-4F9617443671}"/>
                </a:ext>
              </a:extLst>
            </p:cNvPr>
            <p:cNvSpPr/>
            <p:nvPr/>
          </p:nvSpPr>
          <p:spPr>
            <a:xfrm>
              <a:off x="1564439" y="5038445"/>
              <a:ext cx="1184652" cy="731751"/>
            </a:xfrm>
            <a:custGeom>
              <a:avLst/>
              <a:gdLst>
                <a:gd name="connsiteX0" fmla="*/ 0 w 2120900"/>
                <a:gd name="connsiteY0" fmla="*/ 852798 h 1094098"/>
                <a:gd name="connsiteX1" fmla="*/ 639234 w 2120900"/>
                <a:gd name="connsiteY1" fmla="*/ 78098 h 1094098"/>
                <a:gd name="connsiteX2" fmla="*/ 1549400 w 2120900"/>
                <a:gd name="connsiteY2" fmla="*/ 141598 h 1094098"/>
                <a:gd name="connsiteX3" fmla="*/ 2120900 w 2120900"/>
                <a:gd name="connsiteY3" fmla="*/ 1094098 h 1094098"/>
                <a:gd name="connsiteX0" fmla="*/ 0 w 2120900"/>
                <a:gd name="connsiteY0" fmla="*/ 855088 h 1096388"/>
                <a:gd name="connsiteX1" fmla="*/ 862814 w 2120900"/>
                <a:gd name="connsiteY1" fmla="*/ 76597 h 1096388"/>
                <a:gd name="connsiteX2" fmla="*/ 1549400 w 2120900"/>
                <a:gd name="connsiteY2" fmla="*/ 143888 h 1096388"/>
                <a:gd name="connsiteX3" fmla="*/ 2120900 w 2120900"/>
                <a:gd name="connsiteY3" fmla="*/ 1096388 h 1096388"/>
                <a:gd name="connsiteX0" fmla="*/ 0 w 2120900"/>
                <a:gd name="connsiteY0" fmla="*/ 864231 h 1105531"/>
                <a:gd name="connsiteX1" fmla="*/ 862814 w 2120900"/>
                <a:gd name="connsiteY1" fmla="*/ 85740 h 1105531"/>
                <a:gd name="connsiteX2" fmla="*/ 1409187 w 2120900"/>
                <a:gd name="connsiteY2" fmla="*/ 134084 h 1105531"/>
                <a:gd name="connsiteX3" fmla="*/ 2120900 w 2120900"/>
                <a:gd name="connsiteY3" fmla="*/ 1105531 h 1105531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409187 w 2120900"/>
                <a:gd name="connsiteY2" fmla="*/ 116313 h 1087760"/>
                <a:gd name="connsiteX3" fmla="*/ 2120900 w 2120900"/>
                <a:gd name="connsiteY3" fmla="*/ 1087760 h 1087760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26904 h 1068204"/>
                <a:gd name="connsiteX1" fmla="*/ 862814 w 2120900"/>
                <a:gd name="connsiteY1" fmla="*/ 48413 h 1068204"/>
                <a:gd name="connsiteX2" fmla="*/ 1409187 w 2120900"/>
                <a:gd name="connsiteY2" fmla="*/ 96757 h 1068204"/>
                <a:gd name="connsiteX3" fmla="*/ 2120900 w 2120900"/>
                <a:gd name="connsiteY3" fmla="*/ 1068204 h 1068204"/>
                <a:gd name="connsiteX0" fmla="*/ 0 w 2120900"/>
                <a:gd name="connsiteY0" fmla="*/ 846460 h 1087760"/>
                <a:gd name="connsiteX1" fmla="*/ 862814 w 2120900"/>
                <a:gd name="connsiteY1" fmla="*/ 67969 h 1087760"/>
                <a:gd name="connsiteX2" fmla="*/ 1503924 w 2120900"/>
                <a:gd name="connsiteY2" fmla="*/ 116314 h 1087760"/>
                <a:gd name="connsiteX3" fmla="*/ 2120900 w 2120900"/>
                <a:gd name="connsiteY3" fmla="*/ 1087760 h 1087760"/>
                <a:gd name="connsiteX0" fmla="*/ 0 w 2120900"/>
                <a:gd name="connsiteY0" fmla="*/ 851521 h 1092821"/>
                <a:gd name="connsiteX1" fmla="*/ 843865 w 2120900"/>
                <a:gd name="connsiteY1" fmla="*/ 65450 h 1092821"/>
                <a:gd name="connsiteX2" fmla="*/ 1503924 w 2120900"/>
                <a:gd name="connsiteY2" fmla="*/ 121375 h 1092821"/>
                <a:gd name="connsiteX3" fmla="*/ 2120900 w 2120900"/>
                <a:gd name="connsiteY3" fmla="*/ 1092821 h 1092821"/>
                <a:gd name="connsiteX0" fmla="*/ 0 w 2120900"/>
                <a:gd name="connsiteY0" fmla="*/ 940525 h 1181825"/>
                <a:gd name="connsiteX1" fmla="*/ 1131867 w 2120900"/>
                <a:gd name="connsiteY1" fmla="*/ 40769 h 1181825"/>
                <a:gd name="connsiteX2" fmla="*/ 1503924 w 2120900"/>
                <a:gd name="connsiteY2" fmla="*/ 210379 h 1181825"/>
                <a:gd name="connsiteX3" fmla="*/ 2120900 w 2120900"/>
                <a:gd name="connsiteY3" fmla="*/ 1181825 h 1181825"/>
                <a:gd name="connsiteX0" fmla="*/ 0 w 2120900"/>
                <a:gd name="connsiteY0" fmla="*/ 950008 h 1191308"/>
                <a:gd name="connsiteX1" fmla="*/ 1131867 w 2120900"/>
                <a:gd name="connsiteY1" fmla="*/ 50252 h 1191308"/>
                <a:gd name="connsiteX2" fmla="*/ 1503924 w 2120900"/>
                <a:gd name="connsiteY2" fmla="*/ 219862 h 1191308"/>
                <a:gd name="connsiteX3" fmla="*/ 2120900 w 2120900"/>
                <a:gd name="connsiteY3" fmla="*/ 1191308 h 1191308"/>
                <a:gd name="connsiteX0" fmla="*/ 0 w 2120900"/>
                <a:gd name="connsiteY0" fmla="*/ 979654 h 1220954"/>
                <a:gd name="connsiteX1" fmla="*/ 1131867 w 2120900"/>
                <a:gd name="connsiteY1" fmla="*/ 79898 h 1220954"/>
                <a:gd name="connsiteX2" fmla="*/ 1488765 w 2120900"/>
                <a:gd name="connsiteY2" fmla="*/ 120664 h 1220954"/>
                <a:gd name="connsiteX3" fmla="*/ 2120900 w 2120900"/>
                <a:gd name="connsiteY3" fmla="*/ 1220954 h 1220954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23191 h 1164491"/>
                <a:gd name="connsiteX1" fmla="*/ 1048498 w 2120900"/>
                <a:gd name="connsiteY1" fmla="*/ 137120 h 1164491"/>
                <a:gd name="connsiteX2" fmla="*/ 1488765 w 2120900"/>
                <a:gd name="connsiteY2" fmla="*/ 64201 h 1164491"/>
                <a:gd name="connsiteX3" fmla="*/ 2120900 w 2120900"/>
                <a:gd name="connsiteY3" fmla="*/ 1164491 h 1164491"/>
                <a:gd name="connsiteX0" fmla="*/ 0 w 2120900"/>
                <a:gd name="connsiteY0" fmla="*/ 952670 h 1193970"/>
                <a:gd name="connsiteX1" fmla="*/ 1071235 w 2120900"/>
                <a:gd name="connsiteY1" fmla="*/ 98388 h 1193970"/>
                <a:gd name="connsiteX2" fmla="*/ 1488765 w 2120900"/>
                <a:gd name="connsiteY2" fmla="*/ 93680 h 1193970"/>
                <a:gd name="connsiteX3" fmla="*/ 2120900 w 2120900"/>
                <a:gd name="connsiteY3" fmla="*/ 1193970 h 1193970"/>
                <a:gd name="connsiteX0" fmla="*/ 0 w 2120900"/>
                <a:gd name="connsiteY0" fmla="*/ 948696 h 1189996"/>
                <a:gd name="connsiteX1" fmla="*/ 1071235 w 2120900"/>
                <a:gd name="connsiteY1" fmla="*/ 94414 h 1189996"/>
                <a:gd name="connsiteX2" fmla="*/ 1443291 w 2120900"/>
                <a:gd name="connsiteY2" fmla="*/ 97284 h 1189996"/>
                <a:gd name="connsiteX3" fmla="*/ 2120900 w 2120900"/>
                <a:gd name="connsiteY3" fmla="*/ 1189996 h 1189996"/>
                <a:gd name="connsiteX0" fmla="*/ 0 w 2120900"/>
                <a:gd name="connsiteY0" fmla="*/ 925451 h 1166751"/>
                <a:gd name="connsiteX1" fmla="*/ 1071235 w 2120900"/>
                <a:gd name="connsiteY1" fmla="*/ 71169 h 1166751"/>
                <a:gd name="connsiteX2" fmla="*/ 1443291 w 2120900"/>
                <a:gd name="connsiteY2" fmla="*/ 74039 h 1166751"/>
                <a:gd name="connsiteX3" fmla="*/ 2120900 w 2120900"/>
                <a:gd name="connsiteY3" fmla="*/ 1166751 h 1166751"/>
                <a:gd name="connsiteX0" fmla="*/ 0 w 2120900"/>
                <a:gd name="connsiteY0" fmla="*/ 925451 h 1166751"/>
                <a:gd name="connsiteX1" fmla="*/ 1071235 w 2120900"/>
                <a:gd name="connsiteY1" fmla="*/ 71169 h 1166751"/>
                <a:gd name="connsiteX2" fmla="*/ 1443291 w 2120900"/>
                <a:gd name="connsiteY2" fmla="*/ 74039 h 1166751"/>
                <a:gd name="connsiteX3" fmla="*/ 2120900 w 2120900"/>
                <a:gd name="connsiteY3" fmla="*/ 1166751 h 1166751"/>
                <a:gd name="connsiteX0" fmla="*/ 0 w 2120900"/>
                <a:gd name="connsiteY0" fmla="*/ 925831 h 1167131"/>
                <a:gd name="connsiteX1" fmla="*/ 1071235 w 2120900"/>
                <a:gd name="connsiteY1" fmla="*/ 71549 h 1167131"/>
                <a:gd name="connsiteX2" fmla="*/ 1443291 w 2120900"/>
                <a:gd name="connsiteY2" fmla="*/ 74419 h 1167131"/>
                <a:gd name="connsiteX3" fmla="*/ 2120900 w 2120900"/>
                <a:gd name="connsiteY3" fmla="*/ 1167131 h 1167131"/>
                <a:gd name="connsiteX0" fmla="*/ 0 w 2120900"/>
                <a:gd name="connsiteY0" fmla="*/ 925831 h 1167131"/>
                <a:gd name="connsiteX1" fmla="*/ 1071235 w 2120900"/>
                <a:gd name="connsiteY1" fmla="*/ 71549 h 1167131"/>
                <a:gd name="connsiteX2" fmla="*/ 1443291 w 2120900"/>
                <a:gd name="connsiteY2" fmla="*/ 74419 h 1167131"/>
                <a:gd name="connsiteX3" fmla="*/ 2120900 w 2120900"/>
                <a:gd name="connsiteY3" fmla="*/ 1167131 h 1167131"/>
                <a:gd name="connsiteX0" fmla="*/ 0 w 2120900"/>
                <a:gd name="connsiteY0" fmla="*/ 928420 h 1169720"/>
                <a:gd name="connsiteX1" fmla="*/ 1267341 w 2120900"/>
                <a:gd name="connsiteY1" fmla="*/ 142348 h 1169720"/>
                <a:gd name="connsiteX2" fmla="*/ 1443291 w 2120900"/>
                <a:gd name="connsiteY2" fmla="*/ 77008 h 1169720"/>
                <a:gd name="connsiteX3" fmla="*/ 2120900 w 2120900"/>
                <a:gd name="connsiteY3" fmla="*/ 1169720 h 1169720"/>
                <a:gd name="connsiteX0" fmla="*/ 0 w 2120900"/>
                <a:gd name="connsiteY0" fmla="*/ 953783 h 1195083"/>
                <a:gd name="connsiteX1" fmla="*/ 1267341 w 2120900"/>
                <a:gd name="connsiteY1" fmla="*/ 167711 h 1195083"/>
                <a:gd name="connsiteX2" fmla="*/ 1144867 w 2120900"/>
                <a:gd name="connsiteY2" fmla="*/ 88160 h 1195083"/>
                <a:gd name="connsiteX3" fmla="*/ 2120900 w 2120900"/>
                <a:gd name="connsiteY3" fmla="*/ 1195083 h 1195083"/>
                <a:gd name="connsiteX0" fmla="*/ 0 w 2120900"/>
                <a:gd name="connsiteY0" fmla="*/ 978027 h 1219327"/>
                <a:gd name="connsiteX1" fmla="*/ 1349763 w 2120900"/>
                <a:gd name="connsiteY1" fmla="*/ 135113 h 1219327"/>
                <a:gd name="connsiteX2" fmla="*/ 1144867 w 2120900"/>
                <a:gd name="connsiteY2" fmla="*/ 112404 h 1219327"/>
                <a:gd name="connsiteX3" fmla="*/ 2120900 w 2120900"/>
                <a:gd name="connsiteY3" fmla="*/ 1219327 h 1219327"/>
                <a:gd name="connsiteX0" fmla="*/ 0 w 2120900"/>
                <a:gd name="connsiteY0" fmla="*/ 978029 h 1219329"/>
                <a:gd name="connsiteX1" fmla="*/ 1349763 w 2120900"/>
                <a:gd name="connsiteY1" fmla="*/ 135115 h 1219329"/>
                <a:gd name="connsiteX2" fmla="*/ 1144867 w 2120900"/>
                <a:gd name="connsiteY2" fmla="*/ 112406 h 1219329"/>
                <a:gd name="connsiteX3" fmla="*/ 2120900 w 2120900"/>
                <a:gd name="connsiteY3" fmla="*/ 1219329 h 1219329"/>
                <a:gd name="connsiteX0" fmla="*/ 0 w 2120900"/>
                <a:gd name="connsiteY0" fmla="*/ 995073 h 1236373"/>
                <a:gd name="connsiteX1" fmla="*/ 1349763 w 2120900"/>
                <a:gd name="connsiteY1" fmla="*/ 152159 h 1236373"/>
                <a:gd name="connsiteX2" fmla="*/ 968655 w 2120900"/>
                <a:gd name="connsiteY2" fmla="*/ 103873 h 1236373"/>
                <a:gd name="connsiteX3" fmla="*/ 2120900 w 2120900"/>
                <a:gd name="connsiteY3" fmla="*/ 1236373 h 1236373"/>
                <a:gd name="connsiteX0" fmla="*/ 0 w 2120900"/>
                <a:gd name="connsiteY0" fmla="*/ 992635 h 1233935"/>
                <a:gd name="connsiteX1" fmla="*/ 1520291 w 2120900"/>
                <a:gd name="connsiteY1" fmla="*/ 155405 h 1233935"/>
                <a:gd name="connsiteX2" fmla="*/ 968655 w 2120900"/>
                <a:gd name="connsiteY2" fmla="*/ 101435 h 1233935"/>
                <a:gd name="connsiteX3" fmla="*/ 2120900 w 2120900"/>
                <a:gd name="connsiteY3" fmla="*/ 1233935 h 1233935"/>
                <a:gd name="connsiteX0" fmla="*/ 0 w 2120900"/>
                <a:gd name="connsiteY0" fmla="*/ 1007484 h 1248784"/>
                <a:gd name="connsiteX1" fmla="*/ 1520291 w 2120900"/>
                <a:gd name="connsiteY1" fmla="*/ 170254 h 1248784"/>
                <a:gd name="connsiteX2" fmla="*/ 968655 w 2120900"/>
                <a:gd name="connsiteY2" fmla="*/ 116284 h 1248784"/>
                <a:gd name="connsiteX3" fmla="*/ 2120900 w 2120900"/>
                <a:gd name="connsiteY3" fmla="*/ 1248784 h 1248784"/>
                <a:gd name="connsiteX0" fmla="*/ 0 w 2120900"/>
                <a:gd name="connsiteY0" fmla="*/ 1022925 h 1264225"/>
                <a:gd name="connsiteX1" fmla="*/ 1520291 w 2120900"/>
                <a:gd name="connsiteY1" fmla="*/ 185695 h 1264225"/>
                <a:gd name="connsiteX2" fmla="*/ 968655 w 2120900"/>
                <a:gd name="connsiteY2" fmla="*/ 131725 h 1264225"/>
                <a:gd name="connsiteX3" fmla="*/ 2120900 w 2120900"/>
                <a:gd name="connsiteY3" fmla="*/ 1264225 h 1264225"/>
                <a:gd name="connsiteX0" fmla="*/ 0 w 2120900"/>
                <a:gd name="connsiteY0" fmla="*/ 1025089 h 1266389"/>
                <a:gd name="connsiteX1" fmla="*/ 1520291 w 2120900"/>
                <a:gd name="connsiteY1" fmla="*/ 187859 h 1266389"/>
                <a:gd name="connsiteX2" fmla="*/ 544231 w 2120900"/>
                <a:gd name="connsiteY2" fmla="*/ 111151 h 1266389"/>
                <a:gd name="connsiteX3" fmla="*/ 2120900 w 2120900"/>
                <a:gd name="connsiteY3" fmla="*/ 1266389 h 1266389"/>
                <a:gd name="connsiteX0" fmla="*/ 0 w 2120900"/>
                <a:gd name="connsiteY0" fmla="*/ 1024772 h 1266072"/>
                <a:gd name="connsiteX1" fmla="*/ 1762819 w 2120900"/>
                <a:gd name="connsiteY1" fmla="*/ 149647 h 1266072"/>
                <a:gd name="connsiteX2" fmla="*/ 544231 w 2120900"/>
                <a:gd name="connsiteY2" fmla="*/ 110834 h 1266072"/>
                <a:gd name="connsiteX3" fmla="*/ 2120900 w 2120900"/>
                <a:gd name="connsiteY3" fmla="*/ 1266072 h 1266072"/>
                <a:gd name="connsiteX0" fmla="*/ 0 w 2120900"/>
                <a:gd name="connsiteY0" fmla="*/ 1047437 h 1288737"/>
                <a:gd name="connsiteX1" fmla="*/ 1762819 w 2120900"/>
                <a:gd name="connsiteY1" fmla="*/ 172312 h 1288737"/>
                <a:gd name="connsiteX2" fmla="*/ 544231 w 2120900"/>
                <a:gd name="connsiteY2" fmla="*/ 133499 h 1288737"/>
                <a:gd name="connsiteX3" fmla="*/ 2120900 w 2120900"/>
                <a:gd name="connsiteY3" fmla="*/ 1288737 h 1288737"/>
                <a:gd name="connsiteX0" fmla="*/ 0 w 2120900"/>
                <a:gd name="connsiteY0" fmla="*/ 1119644 h 1360944"/>
                <a:gd name="connsiteX1" fmla="*/ 1762819 w 2120900"/>
                <a:gd name="connsiteY1" fmla="*/ 244519 h 1360944"/>
                <a:gd name="connsiteX2" fmla="*/ 544231 w 2120900"/>
                <a:gd name="connsiteY2" fmla="*/ 205706 h 1360944"/>
                <a:gd name="connsiteX3" fmla="*/ 2120900 w 2120900"/>
                <a:gd name="connsiteY3" fmla="*/ 1360944 h 1360944"/>
                <a:gd name="connsiteX0" fmla="*/ 0 w 2120900"/>
                <a:gd name="connsiteY0" fmla="*/ 1151259 h 1392559"/>
                <a:gd name="connsiteX1" fmla="*/ 1762819 w 2120900"/>
                <a:gd name="connsiteY1" fmla="*/ 276134 h 1392559"/>
                <a:gd name="connsiteX2" fmla="*/ 544231 w 2120900"/>
                <a:gd name="connsiteY2" fmla="*/ 237321 h 1392559"/>
                <a:gd name="connsiteX3" fmla="*/ 2120900 w 2120900"/>
                <a:gd name="connsiteY3" fmla="*/ 1392559 h 1392559"/>
                <a:gd name="connsiteX0" fmla="*/ 0 w 2120900"/>
                <a:gd name="connsiteY0" fmla="*/ 1043068 h 1284368"/>
                <a:gd name="connsiteX1" fmla="*/ 1762819 w 2120900"/>
                <a:gd name="connsiteY1" fmla="*/ 167943 h 1284368"/>
                <a:gd name="connsiteX2" fmla="*/ 559387 w 2120900"/>
                <a:gd name="connsiteY2" fmla="*/ 212497 h 1284368"/>
                <a:gd name="connsiteX3" fmla="*/ 2120900 w 2120900"/>
                <a:gd name="connsiteY3" fmla="*/ 1284368 h 1284368"/>
                <a:gd name="connsiteX0" fmla="*/ 0 w 2120900"/>
                <a:gd name="connsiteY0" fmla="*/ 927953 h 1169253"/>
                <a:gd name="connsiteX1" fmla="*/ 1755239 w 2120900"/>
                <a:gd name="connsiteY1" fmla="*/ 143775 h 1169253"/>
                <a:gd name="connsiteX2" fmla="*/ 559387 w 2120900"/>
                <a:gd name="connsiteY2" fmla="*/ 97382 h 1169253"/>
                <a:gd name="connsiteX3" fmla="*/ 2120900 w 2120900"/>
                <a:gd name="connsiteY3" fmla="*/ 1169253 h 1169253"/>
                <a:gd name="connsiteX0" fmla="*/ 0 w 2120900"/>
                <a:gd name="connsiteY0" fmla="*/ 1010411 h 1251711"/>
                <a:gd name="connsiteX1" fmla="*/ 1755239 w 2120900"/>
                <a:gd name="connsiteY1" fmla="*/ 226233 h 1251711"/>
                <a:gd name="connsiteX2" fmla="*/ 559387 w 2120900"/>
                <a:gd name="connsiteY2" fmla="*/ 179840 h 1251711"/>
                <a:gd name="connsiteX3" fmla="*/ 2120900 w 2120900"/>
                <a:gd name="connsiteY3" fmla="*/ 1251711 h 1251711"/>
                <a:gd name="connsiteX0" fmla="*/ 0 w 2120900"/>
                <a:gd name="connsiteY0" fmla="*/ 1068765 h 1310065"/>
                <a:gd name="connsiteX1" fmla="*/ 1755239 w 2120900"/>
                <a:gd name="connsiteY1" fmla="*/ 284587 h 1310065"/>
                <a:gd name="connsiteX2" fmla="*/ 559387 w 2120900"/>
                <a:gd name="connsiteY2" fmla="*/ 238194 h 1310065"/>
                <a:gd name="connsiteX3" fmla="*/ 2120900 w 2120900"/>
                <a:gd name="connsiteY3" fmla="*/ 1310065 h 1310065"/>
                <a:gd name="connsiteX0" fmla="*/ 0 w 2120900"/>
                <a:gd name="connsiteY0" fmla="*/ 1068765 h 1310065"/>
                <a:gd name="connsiteX1" fmla="*/ 1755239 w 2120900"/>
                <a:gd name="connsiteY1" fmla="*/ 284587 h 1310065"/>
                <a:gd name="connsiteX2" fmla="*/ 559387 w 2120900"/>
                <a:gd name="connsiteY2" fmla="*/ 238194 h 1310065"/>
                <a:gd name="connsiteX3" fmla="*/ 2120900 w 2120900"/>
                <a:gd name="connsiteY3" fmla="*/ 1310065 h 1310065"/>
                <a:gd name="connsiteX0" fmla="*/ 0 w 2120900"/>
                <a:gd name="connsiteY0" fmla="*/ 1068765 h 1310065"/>
                <a:gd name="connsiteX1" fmla="*/ 1755239 w 2120900"/>
                <a:gd name="connsiteY1" fmla="*/ 284587 h 1310065"/>
                <a:gd name="connsiteX2" fmla="*/ 559387 w 2120900"/>
                <a:gd name="connsiteY2" fmla="*/ 238194 h 1310065"/>
                <a:gd name="connsiteX3" fmla="*/ 2120900 w 2120900"/>
                <a:gd name="connsiteY3" fmla="*/ 1310065 h 131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900" h="1310065">
                  <a:moveTo>
                    <a:pt x="0" y="1068765"/>
                  </a:moveTo>
                  <a:cubicBezTo>
                    <a:pt x="624399" y="407204"/>
                    <a:pt x="1752956" y="650384"/>
                    <a:pt x="1755239" y="284587"/>
                  </a:cubicBezTo>
                  <a:cubicBezTo>
                    <a:pt x="1757522" y="-81210"/>
                    <a:pt x="543917" y="-91878"/>
                    <a:pt x="559387" y="238194"/>
                  </a:cubicBezTo>
                  <a:cubicBezTo>
                    <a:pt x="574857" y="568266"/>
                    <a:pt x="1602409" y="486479"/>
                    <a:pt x="2120900" y="1310065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107" name="Conector de Seta Reta 106">
              <a:extLst>
                <a:ext uri="{FF2B5EF4-FFF2-40B4-BE49-F238E27FC236}">
                  <a16:creationId xmlns:a16="http://schemas.microsoft.com/office/drawing/2014/main" id="{B3A61CDD-EE8F-4D3C-81ED-4A7C35D06F46}"/>
                </a:ext>
              </a:extLst>
            </p:cNvPr>
            <p:cNvCxnSpPr>
              <a:cxnSpLocks/>
              <a:stCxn id="108" idx="5"/>
              <a:endCxn id="109" idx="1"/>
            </p:cNvCxnSpPr>
            <p:nvPr/>
          </p:nvCxnSpPr>
          <p:spPr>
            <a:xfrm flipV="1">
              <a:off x="1566436" y="4977988"/>
              <a:ext cx="155653" cy="64441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B2206CE3-021C-4D6E-8C12-21FE6D9D4AFD}"/>
                </a:ext>
              </a:extLst>
            </p:cNvPr>
            <p:cNvSpPr/>
            <p:nvPr/>
          </p:nvSpPr>
          <p:spPr>
            <a:xfrm rot="20379789" flipV="1">
              <a:off x="1536284" y="562024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AD918D15-0325-4EA9-8829-CA9B97C67FBA}"/>
                </a:ext>
              </a:extLst>
            </p:cNvPr>
            <p:cNvSpPr/>
            <p:nvPr/>
          </p:nvSpPr>
          <p:spPr>
            <a:xfrm rot="20379789" flipV="1">
              <a:off x="1709469" y="493610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C6F80243-4CDC-4BF8-A96D-F8E014557716}"/>
                </a:ext>
              </a:extLst>
            </p:cNvPr>
            <p:cNvSpPr txBox="1"/>
            <p:nvPr/>
          </p:nvSpPr>
          <p:spPr>
            <a:xfrm>
              <a:off x="1252318" y="5557804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116CCD8C-88A0-4E38-A4FC-ACCAAA5EA10A}"/>
                </a:ext>
              </a:extLst>
            </p:cNvPr>
            <p:cNvSpPr/>
            <p:nvPr/>
          </p:nvSpPr>
          <p:spPr>
            <a:xfrm rot="20379789" flipV="1">
              <a:off x="2656308" y="4936101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873BDD57-AEC7-4D7C-9727-466854CBF7AD}"/>
                </a:ext>
              </a:extLst>
            </p:cNvPr>
            <p:cNvSpPr txBox="1"/>
            <p:nvPr/>
          </p:nvSpPr>
          <p:spPr>
            <a:xfrm>
              <a:off x="2676542" y="4686825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42BC36FF-82E9-4DFF-BB50-37AD57AE7024}"/>
                </a:ext>
              </a:extLst>
            </p:cNvPr>
            <p:cNvSpPr/>
            <p:nvPr/>
          </p:nvSpPr>
          <p:spPr>
            <a:xfrm rot="20379789" flipV="1">
              <a:off x="2741059" y="5768827"/>
              <a:ext cx="42772" cy="4405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013E8CF3-6E84-48B0-802F-B0A96719CECE}"/>
                </a:ext>
              </a:extLst>
            </p:cNvPr>
            <p:cNvSpPr txBox="1"/>
            <p:nvPr/>
          </p:nvSpPr>
          <p:spPr>
            <a:xfrm>
              <a:off x="2768474" y="5624267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sz="12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C07ABBE4-FADA-4A47-8A4D-BDE195937731}"/>
                </a:ext>
              </a:extLst>
            </p:cNvPr>
            <p:cNvCxnSpPr>
              <a:cxnSpLocks/>
              <a:stCxn id="113" idx="4"/>
              <a:endCxn id="111" idx="0"/>
            </p:cNvCxnSpPr>
            <p:nvPr/>
          </p:nvCxnSpPr>
          <p:spPr>
            <a:xfrm flipH="1" flipV="1">
              <a:off x="2685349" y="4978781"/>
              <a:ext cx="69441" cy="791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107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7A9AE-7955-4E64-9677-8DA036F6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Curvas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A08CD-290B-46DC-ADB9-D11E9B73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1974, Chaikin deu uma </a:t>
            </a:r>
            <a:r>
              <a:rPr lang="pt-BR" dirty="0">
                <a:solidFill>
                  <a:schemeClr val="accent3"/>
                </a:solidFill>
              </a:rPr>
              <a:t>palestra</a:t>
            </a:r>
            <a:r>
              <a:rPr lang="pt-BR" dirty="0"/>
              <a:t> na </a:t>
            </a:r>
            <a:r>
              <a:rPr lang="pt-BR" dirty="0">
                <a:solidFill>
                  <a:schemeClr val="accent1"/>
                </a:solidFill>
              </a:rPr>
              <a:t>Universidade de Utah</a:t>
            </a:r>
          </a:p>
          <a:p>
            <a:pPr lvl="1"/>
            <a:r>
              <a:rPr lang="pt-BR" dirty="0"/>
              <a:t>Mostrou uma forma iterativa para geração de curvas</a:t>
            </a:r>
          </a:p>
          <a:p>
            <a:pPr lvl="1"/>
            <a:r>
              <a:rPr lang="pt-BR" dirty="0"/>
              <a:t>Método era irrealizável na época </a:t>
            </a:r>
            <a:br>
              <a:rPr lang="pt-BR" dirty="0"/>
            </a:br>
            <a:r>
              <a:rPr lang="pt-BR" dirty="0"/>
              <a:t>(computacionalmente muito caro)</a:t>
            </a:r>
          </a:p>
          <a:p>
            <a:pPr lvl="1"/>
            <a:r>
              <a:rPr lang="pt-BR" dirty="0"/>
              <a:t>Hoje é largamente utilizado na indústria</a:t>
            </a:r>
          </a:p>
          <a:p>
            <a:pPr lvl="2"/>
            <a:r>
              <a:rPr lang="pt-BR" dirty="0"/>
              <a:t>Filmes</a:t>
            </a:r>
          </a:p>
          <a:p>
            <a:pPr lvl="2"/>
            <a:r>
              <a:rPr lang="pt-BR" dirty="0"/>
              <a:t>Jogos</a:t>
            </a:r>
          </a:p>
          <a:p>
            <a:pPr lvl="1"/>
            <a:r>
              <a:rPr lang="pt-BR" dirty="0"/>
              <a:t>Deu origem aos </a:t>
            </a:r>
            <a:r>
              <a:rPr lang="pt-BR" dirty="0">
                <a:solidFill>
                  <a:schemeClr val="accent2"/>
                </a:solidFill>
              </a:rPr>
              <a:t>métodos de subdivisão</a:t>
            </a:r>
            <a:endParaRPr lang="pt-BR" dirty="0"/>
          </a:p>
          <a:p>
            <a:pPr lvl="2"/>
            <a:endParaRPr lang="pt-BR" dirty="0"/>
          </a:p>
        </p:txBody>
      </p:sp>
      <p:pic>
        <p:nvPicPr>
          <p:cNvPr id="1026" name="Picture 2" descr="Cooper Union Archive : Browse Projects">
            <a:extLst>
              <a:ext uri="{FF2B5EF4-FFF2-40B4-BE49-F238E27FC236}">
                <a16:creationId xmlns:a16="http://schemas.microsoft.com/office/drawing/2014/main" id="{54231090-73E8-4AA0-8881-74227FD4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634" y="3209649"/>
            <a:ext cx="2118783" cy="211878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1D3618B-6B60-434E-909C-BA76ABFCAF9F}"/>
              </a:ext>
            </a:extLst>
          </p:cNvPr>
          <p:cNvSpPr txBox="1"/>
          <p:nvPr/>
        </p:nvSpPr>
        <p:spPr>
          <a:xfrm>
            <a:off x="7886826" y="540632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George Chaikin</a:t>
            </a:r>
          </a:p>
        </p:txBody>
      </p:sp>
    </p:spTree>
    <p:extLst>
      <p:ext uri="{BB962C8B-B14F-4D97-AF65-F5344CB8AC3E}">
        <p14:creationId xmlns:p14="http://schemas.microsoft.com/office/powerpoint/2010/main" val="137344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A1175-DDBE-446C-B550-DB98B387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Curvas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7647D-44B1-4C13-B2EB-B2B65563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algoritmo de Chaikin</a:t>
            </a:r>
            <a:r>
              <a:rPr lang="pt-BR" dirty="0"/>
              <a:t> é baseado no </a:t>
            </a:r>
            <a:r>
              <a:rPr lang="pt-BR" dirty="0">
                <a:solidFill>
                  <a:schemeClr val="accent1"/>
                </a:solidFill>
              </a:rPr>
              <a:t>recorte de cantos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8DFB8B3-C6BC-485B-A5B3-F69AE4D6B6E4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 flipH="1" flipV="1">
            <a:off x="1409535" y="3397835"/>
            <a:ext cx="1990" cy="135964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E6CA0F3D-59D7-4210-88C5-37ED752A04E1}"/>
              </a:ext>
            </a:extLst>
          </p:cNvPr>
          <p:cNvSpPr/>
          <p:nvPr/>
        </p:nvSpPr>
        <p:spPr>
          <a:xfrm rot="20379789" flipV="1">
            <a:off x="1386942" y="4755024"/>
            <a:ext cx="76576" cy="7886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AF98F9E-17CD-43C4-A295-4353F3E00E43}"/>
              </a:ext>
            </a:extLst>
          </p:cNvPr>
          <p:cNvSpPr/>
          <p:nvPr/>
        </p:nvSpPr>
        <p:spPr>
          <a:xfrm rot="20379789" flipV="1">
            <a:off x="1386942" y="3322845"/>
            <a:ext cx="76576" cy="7886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1EDC60B-582F-4040-8B5D-75C833DE4AE8}"/>
              </a:ext>
            </a:extLst>
          </p:cNvPr>
          <p:cNvSpPr txBox="1"/>
          <p:nvPr/>
        </p:nvSpPr>
        <p:spPr>
          <a:xfrm>
            <a:off x="1243208" y="486929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01CC8E-29D3-4EED-BD8D-5418D1355D49}"/>
              </a:ext>
            </a:extLst>
          </p:cNvPr>
          <p:cNvSpPr txBox="1"/>
          <p:nvPr/>
        </p:nvSpPr>
        <p:spPr>
          <a:xfrm>
            <a:off x="1243208" y="283860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F4EB624-BB9B-4CC9-9737-823FBA059A6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461131" y="3331592"/>
            <a:ext cx="1989036" cy="17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81EE146E-96D2-40CC-919F-97D74120E375}"/>
              </a:ext>
            </a:extLst>
          </p:cNvPr>
          <p:cNvSpPr/>
          <p:nvPr/>
        </p:nvSpPr>
        <p:spPr>
          <a:xfrm rot="20379789" flipV="1">
            <a:off x="3452345" y="3300847"/>
            <a:ext cx="76576" cy="7886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80E0EA-32EC-4452-88D9-B16D67FE4308}"/>
              </a:ext>
            </a:extLst>
          </p:cNvPr>
          <p:cNvSpPr txBox="1"/>
          <p:nvPr/>
        </p:nvSpPr>
        <p:spPr>
          <a:xfrm>
            <a:off x="3325174" y="287907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40558FA-BBD2-4DA9-A717-63BB1C4D74FB}"/>
              </a:ext>
            </a:extLst>
          </p:cNvPr>
          <p:cNvCxnSpPr>
            <a:cxnSpLocks/>
            <a:stCxn id="12" idx="7"/>
          </p:cNvCxnSpPr>
          <p:nvPr/>
        </p:nvCxnSpPr>
        <p:spPr>
          <a:xfrm>
            <a:off x="3525710" y="3357019"/>
            <a:ext cx="1528890" cy="1923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C76588D4-741B-45DD-B122-D2FE297E9190}"/>
              </a:ext>
            </a:extLst>
          </p:cNvPr>
          <p:cNvSpPr/>
          <p:nvPr/>
        </p:nvSpPr>
        <p:spPr>
          <a:xfrm rot="20379789" flipV="1">
            <a:off x="5016311" y="5257124"/>
            <a:ext cx="76576" cy="7886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342AD22-D1D5-45A0-9036-9D4182362EC1}"/>
              </a:ext>
            </a:extLst>
          </p:cNvPr>
          <p:cNvCxnSpPr>
            <a:cxnSpLocks/>
            <a:endCxn id="26" idx="5"/>
          </p:cNvCxnSpPr>
          <p:nvPr/>
        </p:nvCxnSpPr>
        <p:spPr>
          <a:xfrm flipH="1">
            <a:off x="5070294" y="2746375"/>
            <a:ext cx="516835" cy="251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B629067D-F0A8-4861-A891-A7A29A7662DF}"/>
              </a:ext>
            </a:extLst>
          </p:cNvPr>
          <p:cNvSpPr/>
          <p:nvPr/>
        </p:nvSpPr>
        <p:spPr>
          <a:xfrm rot="20379789" flipV="1">
            <a:off x="5548842" y="2671385"/>
            <a:ext cx="76576" cy="7886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44D809C-CDA9-40B7-B66F-8FAFAE08A48F}"/>
              </a:ext>
            </a:extLst>
          </p:cNvPr>
          <p:cNvSpPr txBox="1"/>
          <p:nvPr/>
        </p:nvSpPr>
        <p:spPr>
          <a:xfrm>
            <a:off x="4869758" y="536961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37E50D-DAA9-4EA6-BDE9-6F0D487D37DE}"/>
              </a:ext>
            </a:extLst>
          </p:cNvPr>
          <p:cNvSpPr txBox="1"/>
          <p:nvPr/>
        </p:nvSpPr>
        <p:spPr>
          <a:xfrm>
            <a:off x="5638472" y="25097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4950873-E537-452E-B08E-6872D919EA69}"/>
              </a:ext>
            </a:extLst>
          </p:cNvPr>
          <p:cNvSpPr txBox="1"/>
          <p:nvPr/>
        </p:nvSpPr>
        <p:spPr>
          <a:xfrm>
            <a:off x="7043886" y="2872686"/>
            <a:ext cx="3495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algoritmo cria </a:t>
            </a:r>
            <a:r>
              <a:rPr lang="pt-BR" dirty="0">
                <a:solidFill>
                  <a:schemeClr val="accent2"/>
                </a:solidFill>
              </a:rPr>
              <a:t>novos pontos </a:t>
            </a:r>
            <a:r>
              <a:rPr lang="pt-BR" dirty="0"/>
              <a:t>a</a:t>
            </a:r>
            <a:r>
              <a:rPr lang="pt-BR" dirty="0">
                <a:solidFill>
                  <a:schemeClr val="accent2"/>
                </a:solidFill>
              </a:rPr>
              <a:t> ¼ </a:t>
            </a:r>
            <a:r>
              <a:rPr lang="pt-BR" dirty="0"/>
              <a:t>e</a:t>
            </a:r>
            <a:r>
              <a:rPr lang="pt-BR" dirty="0">
                <a:solidFill>
                  <a:schemeClr val="accent2"/>
                </a:solidFill>
              </a:rPr>
              <a:t> ¾ </a:t>
            </a:r>
            <a:r>
              <a:rPr lang="pt-BR" dirty="0"/>
              <a:t>de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/>
              <a:t>cada linha que interliga os pontos de controle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7A027DCA-D96F-4003-BE9E-2BA72555DA2E}"/>
              </a:ext>
            </a:extLst>
          </p:cNvPr>
          <p:cNvSpPr/>
          <p:nvPr/>
        </p:nvSpPr>
        <p:spPr>
          <a:xfrm rot="20379789" flipV="1">
            <a:off x="1371067" y="4399518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0775D31-8590-451E-8F6D-967321520508}"/>
              </a:ext>
            </a:extLst>
          </p:cNvPr>
          <p:cNvSpPr/>
          <p:nvPr/>
        </p:nvSpPr>
        <p:spPr>
          <a:xfrm rot="20379789" flipV="1">
            <a:off x="1371067" y="3623229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BF53BC47-FE4A-437E-95FB-7B985BEB60F6}"/>
              </a:ext>
            </a:extLst>
          </p:cNvPr>
          <p:cNvSpPr/>
          <p:nvPr/>
        </p:nvSpPr>
        <p:spPr>
          <a:xfrm rot="20379789" flipV="1">
            <a:off x="1859533" y="3309537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45CD6E98-9B02-4532-B6C9-8F5A0E9F09DC}"/>
              </a:ext>
            </a:extLst>
          </p:cNvPr>
          <p:cNvSpPr/>
          <p:nvPr/>
        </p:nvSpPr>
        <p:spPr>
          <a:xfrm rot="20379789" flipV="1">
            <a:off x="2985116" y="3292157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F39B803E-8817-4944-86F0-B1A15A70E0B7}"/>
              </a:ext>
            </a:extLst>
          </p:cNvPr>
          <p:cNvSpPr/>
          <p:nvPr/>
        </p:nvSpPr>
        <p:spPr>
          <a:xfrm rot="20379789" flipV="1">
            <a:off x="3831780" y="3753740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F9187D9-45AB-43FF-A487-BFF23318685A}"/>
              </a:ext>
            </a:extLst>
          </p:cNvPr>
          <p:cNvSpPr/>
          <p:nvPr/>
        </p:nvSpPr>
        <p:spPr>
          <a:xfrm rot="20379789" flipV="1">
            <a:off x="4623415" y="4755023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436516E-3AC7-44E7-9B18-AE09F92AD0AD}"/>
              </a:ext>
            </a:extLst>
          </p:cNvPr>
          <p:cNvSpPr/>
          <p:nvPr/>
        </p:nvSpPr>
        <p:spPr>
          <a:xfrm rot="20379789" flipV="1">
            <a:off x="5150602" y="4650600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2E6D4E5A-B08C-4899-AF60-35304DD2E855}"/>
              </a:ext>
            </a:extLst>
          </p:cNvPr>
          <p:cNvSpPr/>
          <p:nvPr/>
        </p:nvSpPr>
        <p:spPr>
          <a:xfrm rot="20379789" flipV="1">
            <a:off x="5449628" y="3240944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0D77A20-5203-493D-A2E7-2F93C6EEC131}"/>
              </a:ext>
            </a:extLst>
          </p:cNvPr>
          <p:cNvCxnSpPr>
            <a:cxnSpLocks/>
          </p:cNvCxnSpPr>
          <p:nvPr/>
        </p:nvCxnSpPr>
        <p:spPr>
          <a:xfrm flipH="1" flipV="1">
            <a:off x="1406360" y="3698219"/>
            <a:ext cx="1990" cy="70375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BAD26139-E050-474A-9C86-43A9EFA4534D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 flipV="1">
            <a:off x="1425050" y="3362278"/>
            <a:ext cx="436869" cy="26483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1D1A4B75-13D4-4D9E-889C-E9BC4B04D5DE}"/>
              </a:ext>
            </a:extLst>
          </p:cNvPr>
          <p:cNvCxnSpPr>
            <a:cxnSpLocks/>
          </p:cNvCxnSpPr>
          <p:nvPr/>
        </p:nvCxnSpPr>
        <p:spPr>
          <a:xfrm flipV="1">
            <a:off x="1935391" y="3335476"/>
            <a:ext cx="1054605" cy="96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3A83104-BBFC-4313-B2B0-67B9DCE51295}"/>
              </a:ext>
            </a:extLst>
          </p:cNvPr>
          <p:cNvCxnSpPr>
            <a:cxnSpLocks/>
            <a:stCxn id="45" idx="7"/>
            <a:endCxn id="47" idx="3"/>
          </p:cNvCxnSpPr>
          <p:nvPr/>
        </p:nvCxnSpPr>
        <p:spPr>
          <a:xfrm>
            <a:off x="3058481" y="3348329"/>
            <a:ext cx="776510" cy="42810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29849376-3979-401C-9404-6CA6C0190534}"/>
              </a:ext>
            </a:extLst>
          </p:cNvPr>
          <p:cNvCxnSpPr>
            <a:cxnSpLocks/>
          </p:cNvCxnSpPr>
          <p:nvPr/>
        </p:nvCxnSpPr>
        <p:spPr>
          <a:xfrm>
            <a:off x="3885597" y="3818041"/>
            <a:ext cx="755733" cy="95354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887B5433-D854-4E6D-88C1-53547B6023A9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 flipV="1">
            <a:off x="4697604" y="4703341"/>
            <a:ext cx="455384" cy="7780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17C3AEE1-7705-44BA-A625-708CA4DC0FA2}"/>
              </a:ext>
            </a:extLst>
          </p:cNvPr>
          <p:cNvCxnSpPr>
            <a:cxnSpLocks/>
          </p:cNvCxnSpPr>
          <p:nvPr/>
        </p:nvCxnSpPr>
        <p:spPr>
          <a:xfrm flipH="1">
            <a:off x="5194658" y="3299408"/>
            <a:ext cx="276829" cy="135937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ED9037A-053F-4D28-9852-EAA30B23826C}"/>
              </a:ext>
            </a:extLst>
          </p:cNvPr>
          <p:cNvSpPr txBox="1"/>
          <p:nvPr/>
        </p:nvSpPr>
        <p:spPr>
          <a:xfrm>
            <a:off x="2026154" y="45186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1ª iteração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1384A8F5-9A46-4CB4-ACE8-7F698A068756}"/>
              </a:ext>
            </a:extLst>
          </p:cNvPr>
          <p:cNvSpPr txBox="1"/>
          <p:nvPr/>
        </p:nvSpPr>
        <p:spPr>
          <a:xfrm>
            <a:off x="7834345" y="4368663"/>
            <a:ext cx="1995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cada iteração são gerados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2n – 2 </a:t>
            </a:r>
            <a:r>
              <a:rPr lang="pt-BR" dirty="0"/>
              <a:t>pontos</a:t>
            </a:r>
          </a:p>
        </p:txBody>
      </p:sp>
    </p:spTree>
    <p:extLst>
      <p:ext uri="{BB962C8B-B14F-4D97-AF65-F5344CB8AC3E}">
        <p14:creationId xmlns:p14="http://schemas.microsoft.com/office/powerpoint/2010/main" val="248597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04FD6-517E-4F09-8378-3824651D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E92FFD-3AF1-4524-B453-9768880B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</a:t>
            </a:r>
            <a:r>
              <a:rPr lang="pt-BR" dirty="0">
                <a:solidFill>
                  <a:schemeClr val="accent3"/>
                </a:solidFill>
              </a:rPr>
              <a:t>estudar curvas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Elas aparecem em </a:t>
            </a:r>
            <a:r>
              <a:rPr lang="pt-BR" dirty="0">
                <a:solidFill>
                  <a:schemeClr val="accent1"/>
                </a:solidFill>
              </a:rPr>
              <a:t>várias aplicações</a:t>
            </a:r>
            <a:endParaRPr lang="pt-BR" dirty="0"/>
          </a:p>
          <a:p>
            <a:pPr lvl="2"/>
            <a:r>
              <a:rPr lang="pt-BR" dirty="0">
                <a:solidFill>
                  <a:schemeClr val="accent2"/>
                </a:solidFill>
              </a:rPr>
              <a:t>Representação</a:t>
            </a:r>
            <a:r>
              <a:rPr lang="pt-BR" dirty="0"/>
              <a:t> geométrica de objetos</a:t>
            </a:r>
          </a:p>
          <a:p>
            <a:pPr lvl="2"/>
            <a:r>
              <a:rPr lang="pt-BR" dirty="0"/>
              <a:t>Trajetórias de uma </a:t>
            </a:r>
            <a:r>
              <a:rPr lang="pt-BR" dirty="0">
                <a:solidFill>
                  <a:schemeClr val="accent2"/>
                </a:solidFill>
              </a:rPr>
              <a:t>animação</a:t>
            </a:r>
          </a:p>
          <a:p>
            <a:pPr lvl="2"/>
            <a:r>
              <a:rPr lang="pt-BR" dirty="0"/>
              <a:t>Processamento de imagens</a:t>
            </a:r>
          </a:p>
          <a:p>
            <a:pPr lvl="2"/>
            <a:r>
              <a:rPr lang="pt-BR" dirty="0"/>
              <a:t>Criação de fontes de texto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Interpolação</a:t>
            </a:r>
            <a:r>
              <a:rPr lang="pt-BR" dirty="0"/>
              <a:t> de dados</a:t>
            </a:r>
          </a:p>
          <a:p>
            <a:pPr lvl="2"/>
            <a:r>
              <a:rPr lang="pt-BR" dirty="0"/>
              <a:t>Etc.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4571C69-D942-499B-A5A5-9D9F823C02DF}"/>
              </a:ext>
            </a:extLst>
          </p:cNvPr>
          <p:cNvGrpSpPr/>
          <p:nvPr/>
        </p:nvGrpSpPr>
        <p:grpSpPr>
          <a:xfrm>
            <a:off x="8096681" y="2182915"/>
            <a:ext cx="2251090" cy="931201"/>
            <a:chOff x="7841177" y="1881029"/>
            <a:chExt cx="2251090" cy="931201"/>
          </a:xfrm>
        </p:grpSpPr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AC8956D7-B86F-4D5A-B3B8-7A5E36EC76F9}"/>
                </a:ext>
              </a:extLst>
            </p:cNvPr>
            <p:cNvSpPr/>
            <p:nvPr/>
          </p:nvSpPr>
          <p:spPr>
            <a:xfrm>
              <a:off x="7992533" y="1921933"/>
              <a:ext cx="1413934" cy="563034"/>
            </a:xfrm>
            <a:custGeom>
              <a:avLst/>
              <a:gdLst>
                <a:gd name="connsiteX0" fmla="*/ 0 w 1413934"/>
                <a:gd name="connsiteY0" fmla="*/ 563034 h 563034"/>
                <a:gd name="connsiteX1" fmla="*/ 275167 w 1413934"/>
                <a:gd name="connsiteY1" fmla="*/ 186267 h 563034"/>
                <a:gd name="connsiteX2" fmla="*/ 1413934 w 1413934"/>
                <a:gd name="connsiteY2" fmla="*/ 0 h 56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934" h="563034">
                  <a:moveTo>
                    <a:pt x="0" y="563034"/>
                  </a:moveTo>
                  <a:cubicBezTo>
                    <a:pt x="19755" y="421570"/>
                    <a:pt x="39511" y="280106"/>
                    <a:pt x="275167" y="186267"/>
                  </a:cubicBezTo>
                  <a:cubicBezTo>
                    <a:pt x="510823" y="92428"/>
                    <a:pt x="962378" y="46214"/>
                    <a:pt x="1413934" y="0"/>
                  </a:cubicBez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D8CF30F-4C0C-4B55-A899-9F6BBDF954C7}"/>
                </a:ext>
              </a:extLst>
            </p:cNvPr>
            <p:cNvSpPr/>
            <p:nvPr/>
          </p:nvSpPr>
          <p:spPr>
            <a:xfrm>
              <a:off x="7945967" y="2446331"/>
              <a:ext cx="88900" cy="88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9122B1B-5797-462C-B0D6-A28575A49B15}"/>
                </a:ext>
              </a:extLst>
            </p:cNvPr>
            <p:cNvSpPr/>
            <p:nvPr/>
          </p:nvSpPr>
          <p:spPr>
            <a:xfrm>
              <a:off x="9364133" y="1881029"/>
              <a:ext cx="88900" cy="88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2549C2FC-3D32-4DA8-825B-22936AA1045C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7990417" y="2048933"/>
              <a:ext cx="0" cy="397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E21B64C1-E16F-4AB4-8C3B-768D39D0A4C6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9453033" y="1925479"/>
              <a:ext cx="6392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BF2DBF86-CFA4-4695-AA21-E570C61A5231}"/>
                </a:ext>
              </a:extLst>
            </p:cNvPr>
            <p:cNvSpPr txBox="1"/>
            <p:nvPr/>
          </p:nvSpPr>
          <p:spPr>
            <a:xfrm>
              <a:off x="7841177" y="2535231"/>
              <a:ext cx="298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A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5EE3D5B-07FB-4C54-8A36-BD434C69EBDD}"/>
                </a:ext>
              </a:extLst>
            </p:cNvPr>
            <p:cNvSpPr txBox="1"/>
            <p:nvPr/>
          </p:nvSpPr>
          <p:spPr>
            <a:xfrm>
              <a:off x="9257227" y="198062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472F0E0-BD04-41E1-AEB2-8B9A0F24F424}"/>
                </a:ext>
              </a:extLst>
            </p:cNvPr>
            <p:cNvSpPr txBox="1"/>
            <p:nvPr/>
          </p:nvSpPr>
          <p:spPr>
            <a:xfrm>
              <a:off x="8139657" y="2299639"/>
              <a:ext cx="11608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Interpolação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E75FC2E-08B8-4D76-B18B-F7D5EA92D17D}"/>
              </a:ext>
            </a:extLst>
          </p:cNvPr>
          <p:cNvGrpSpPr/>
          <p:nvPr/>
        </p:nvGrpSpPr>
        <p:grpSpPr>
          <a:xfrm>
            <a:off x="5953348" y="3716965"/>
            <a:ext cx="3126169" cy="1983751"/>
            <a:chOff x="5076953" y="4305360"/>
            <a:chExt cx="3126169" cy="1983751"/>
          </a:xfrm>
        </p:grpSpPr>
        <p:pic>
          <p:nvPicPr>
            <p:cNvPr id="5" name="Imagem 4" descr="Uma imagem contendo água, cama&#10;&#10;Descrição gerada automaticamente">
              <a:extLst>
                <a:ext uri="{FF2B5EF4-FFF2-40B4-BE49-F238E27FC236}">
                  <a16:creationId xmlns:a16="http://schemas.microsoft.com/office/drawing/2014/main" id="{32123D22-D25F-484B-B08C-8972A464BD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76953" y="4305360"/>
              <a:ext cx="3126169" cy="1639333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5F4C202B-B4B7-4DC1-9BC7-8E7D2C6DD4AB}"/>
                </a:ext>
              </a:extLst>
            </p:cNvPr>
            <p:cNvSpPr txBox="1"/>
            <p:nvPr/>
          </p:nvSpPr>
          <p:spPr>
            <a:xfrm>
              <a:off x="6155332" y="6012112"/>
              <a:ext cx="1088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3D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C5B9047-E0BD-473D-8E6B-9909FEE64BE3}"/>
              </a:ext>
            </a:extLst>
          </p:cNvPr>
          <p:cNvGrpSpPr/>
          <p:nvPr/>
        </p:nvGrpSpPr>
        <p:grpSpPr>
          <a:xfrm>
            <a:off x="8568142" y="3707620"/>
            <a:ext cx="3126169" cy="1085022"/>
            <a:chOff x="8077076" y="4071687"/>
            <a:chExt cx="3126169" cy="1085022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A901353A-3D3D-4E28-9B42-B2232EBD9377}"/>
                </a:ext>
              </a:extLst>
            </p:cNvPr>
            <p:cNvSpPr/>
            <p:nvPr/>
          </p:nvSpPr>
          <p:spPr>
            <a:xfrm rot="18995812">
              <a:off x="8077076" y="4071687"/>
              <a:ext cx="3126169" cy="974613"/>
            </a:xfrm>
            <a:custGeom>
              <a:avLst/>
              <a:gdLst>
                <a:gd name="connsiteX0" fmla="*/ 0 w 3126169"/>
                <a:gd name="connsiteY0" fmla="*/ 904459 h 974613"/>
                <a:gd name="connsiteX1" fmla="*/ 639233 w 3126169"/>
                <a:gd name="connsiteY1" fmla="*/ 934093 h 974613"/>
                <a:gd name="connsiteX2" fmla="*/ 1079500 w 3126169"/>
                <a:gd name="connsiteY2" fmla="*/ 421859 h 974613"/>
                <a:gd name="connsiteX3" fmla="*/ 1701800 w 3126169"/>
                <a:gd name="connsiteY3" fmla="*/ 857893 h 974613"/>
                <a:gd name="connsiteX4" fmla="*/ 2374900 w 3126169"/>
                <a:gd name="connsiteY4" fmla="*/ 951026 h 974613"/>
                <a:gd name="connsiteX5" fmla="*/ 3115733 w 3126169"/>
                <a:gd name="connsiteY5" fmla="*/ 586959 h 974613"/>
                <a:gd name="connsiteX6" fmla="*/ 2764366 w 3126169"/>
                <a:gd name="connsiteY6" fmla="*/ 6993 h 974613"/>
                <a:gd name="connsiteX7" fmla="*/ 2133600 w 3126169"/>
                <a:gd name="connsiteY7" fmla="*/ 286393 h 974613"/>
                <a:gd name="connsiteX8" fmla="*/ 2277533 w 3126169"/>
                <a:gd name="connsiteY8" fmla="*/ 591193 h 97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6169" h="974613">
                  <a:moveTo>
                    <a:pt x="0" y="904459"/>
                  </a:moveTo>
                  <a:cubicBezTo>
                    <a:pt x="229658" y="959492"/>
                    <a:pt x="459316" y="1014526"/>
                    <a:pt x="639233" y="934093"/>
                  </a:cubicBezTo>
                  <a:cubicBezTo>
                    <a:pt x="819150" y="853660"/>
                    <a:pt x="902406" y="434559"/>
                    <a:pt x="1079500" y="421859"/>
                  </a:cubicBezTo>
                  <a:cubicBezTo>
                    <a:pt x="1256594" y="409159"/>
                    <a:pt x="1485900" y="769699"/>
                    <a:pt x="1701800" y="857893"/>
                  </a:cubicBezTo>
                  <a:cubicBezTo>
                    <a:pt x="1917700" y="946087"/>
                    <a:pt x="2139244" y="996182"/>
                    <a:pt x="2374900" y="951026"/>
                  </a:cubicBezTo>
                  <a:cubicBezTo>
                    <a:pt x="2610556" y="905870"/>
                    <a:pt x="3050822" y="744298"/>
                    <a:pt x="3115733" y="586959"/>
                  </a:cubicBezTo>
                  <a:cubicBezTo>
                    <a:pt x="3180644" y="429620"/>
                    <a:pt x="2928055" y="57087"/>
                    <a:pt x="2764366" y="6993"/>
                  </a:cubicBezTo>
                  <a:cubicBezTo>
                    <a:pt x="2600677" y="-43101"/>
                    <a:pt x="2214739" y="189026"/>
                    <a:pt x="2133600" y="286393"/>
                  </a:cubicBezTo>
                  <a:cubicBezTo>
                    <a:pt x="2052461" y="383760"/>
                    <a:pt x="2164997" y="487476"/>
                    <a:pt x="2277533" y="591193"/>
                  </a:cubicBezTo>
                </a:path>
              </a:pathLst>
            </a:cu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728869D-4323-4907-B963-121A6E818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19359">
              <a:off x="10177039" y="4389403"/>
              <a:ext cx="286006" cy="336724"/>
            </a:xfrm>
            <a:prstGeom prst="rect">
              <a:avLst/>
            </a:prstGeom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C790CD0-7140-43CE-BDD5-3EAECC9EBFAE}"/>
                </a:ext>
              </a:extLst>
            </p:cNvPr>
            <p:cNvSpPr txBox="1"/>
            <p:nvPr/>
          </p:nvSpPr>
          <p:spPr>
            <a:xfrm>
              <a:off x="9366417" y="4879710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Trajetória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583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A1175-DDBE-446C-B550-DB98B387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Curvas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7647D-44B1-4C13-B2EB-B2B65563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algoritmo de Chaikin</a:t>
            </a:r>
            <a:r>
              <a:rPr lang="pt-BR" dirty="0"/>
              <a:t> é baseado no </a:t>
            </a:r>
            <a:r>
              <a:rPr lang="pt-BR" dirty="0">
                <a:solidFill>
                  <a:schemeClr val="accent1"/>
                </a:solidFill>
              </a:rPr>
              <a:t>recorte de cantos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1EDC60B-582F-4040-8B5D-75C833DE4AE8}"/>
              </a:ext>
            </a:extLst>
          </p:cNvPr>
          <p:cNvSpPr txBox="1"/>
          <p:nvPr/>
        </p:nvSpPr>
        <p:spPr>
          <a:xfrm>
            <a:off x="902402" y="432281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01CC8E-29D3-4EED-BD8D-5418D1355D49}"/>
              </a:ext>
            </a:extLst>
          </p:cNvPr>
          <p:cNvSpPr txBox="1"/>
          <p:nvPr/>
        </p:nvSpPr>
        <p:spPr>
          <a:xfrm>
            <a:off x="902402" y="324083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80E0EA-32EC-4452-88D9-B16D67FE4308}"/>
              </a:ext>
            </a:extLst>
          </p:cNvPr>
          <p:cNvSpPr txBox="1"/>
          <p:nvPr/>
        </p:nvSpPr>
        <p:spPr>
          <a:xfrm>
            <a:off x="1661383" y="274968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44D809C-CDA9-40B7-B66F-8FAFAE08A48F}"/>
              </a:ext>
            </a:extLst>
          </p:cNvPr>
          <p:cNvSpPr txBox="1"/>
          <p:nvPr/>
        </p:nvSpPr>
        <p:spPr>
          <a:xfrm>
            <a:off x="2973797" y="281817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37E50D-DAA9-4EA6-BDE9-6F0D487D37DE}"/>
              </a:ext>
            </a:extLst>
          </p:cNvPr>
          <p:cNvSpPr txBox="1"/>
          <p:nvPr/>
        </p:nvSpPr>
        <p:spPr>
          <a:xfrm>
            <a:off x="3834991" y="33337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4950873-E537-452E-B08E-6872D919EA69}"/>
              </a:ext>
            </a:extLst>
          </p:cNvPr>
          <p:cNvSpPr txBox="1"/>
          <p:nvPr/>
        </p:nvSpPr>
        <p:spPr>
          <a:xfrm>
            <a:off x="7179250" y="3230095"/>
            <a:ext cx="2619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</a:t>
            </a:r>
            <a:r>
              <a:rPr lang="pt-BR" dirty="0">
                <a:solidFill>
                  <a:schemeClr val="accent2"/>
                </a:solidFill>
              </a:rPr>
              <a:t>processo</a:t>
            </a:r>
            <a:r>
              <a:rPr lang="pt-BR" dirty="0"/>
              <a:t> de recorte </a:t>
            </a:r>
            <a:r>
              <a:rPr lang="pt-BR" dirty="0">
                <a:solidFill>
                  <a:schemeClr val="accent2"/>
                </a:solidFill>
              </a:rPr>
              <a:t>se repete</a:t>
            </a:r>
            <a:r>
              <a:rPr lang="pt-BR" dirty="0"/>
              <a:t> pela quantidade de iterações desejadas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7A027DCA-D96F-4003-BE9E-2BA72555DA2E}"/>
              </a:ext>
            </a:extLst>
          </p:cNvPr>
          <p:cNvSpPr/>
          <p:nvPr/>
        </p:nvSpPr>
        <p:spPr>
          <a:xfrm rot="20379789" flipV="1">
            <a:off x="1371067" y="4399518"/>
            <a:ext cx="76576" cy="788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0775D31-8590-451E-8F6D-967321520508}"/>
              </a:ext>
            </a:extLst>
          </p:cNvPr>
          <p:cNvSpPr/>
          <p:nvPr/>
        </p:nvSpPr>
        <p:spPr>
          <a:xfrm rot="20379789" flipV="1">
            <a:off x="1371067" y="3623229"/>
            <a:ext cx="76576" cy="788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BF53BC47-FE4A-437E-95FB-7B985BEB60F6}"/>
              </a:ext>
            </a:extLst>
          </p:cNvPr>
          <p:cNvSpPr/>
          <p:nvPr/>
        </p:nvSpPr>
        <p:spPr>
          <a:xfrm rot="20379789" flipV="1">
            <a:off x="1859533" y="3309537"/>
            <a:ext cx="76576" cy="788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45CD6E98-9B02-4532-B6C9-8F5A0E9F09DC}"/>
              </a:ext>
            </a:extLst>
          </p:cNvPr>
          <p:cNvSpPr/>
          <p:nvPr/>
        </p:nvSpPr>
        <p:spPr>
          <a:xfrm rot="20379789" flipV="1">
            <a:off x="2985116" y="3292157"/>
            <a:ext cx="76576" cy="788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F39B803E-8817-4944-86F0-B1A15A70E0B7}"/>
              </a:ext>
            </a:extLst>
          </p:cNvPr>
          <p:cNvSpPr/>
          <p:nvPr/>
        </p:nvSpPr>
        <p:spPr>
          <a:xfrm rot="20379789" flipV="1">
            <a:off x="3831780" y="3753740"/>
            <a:ext cx="76576" cy="788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F9187D9-45AB-43FF-A487-BFF23318685A}"/>
              </a:ext>
            </a:extLst>
          </p:cNvPr>
          <p:cNvSpPr/>
          <p:nvPr/>
        </p:nvSpPr>
        <p:spPr>
          <a:xfrm rot="20379789" flipV="1">
            <a:off x="4623415" y="4755023"/>
            <a:ext cx="76576" cy="788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436516E-3AC7-44E7-9B18-AE09F92AD0AD}"/>
              </a:ext>
            </a:extLst>
          </p:cNvPr>
          <p:cNvSpPr/>
          <p:nvPr/>
        </p:nvSpPr>
        <p:spPr>
          <a:xfrm rot="20379789" flipV="1">
            <a:off x="5150602" y="4650600"/>
            <a:ext cx="76576" cy="788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2E6D4E5A-B08C-4899-AF60-35304DD2E855}"/>
              </a:ext>
            </a:extLst>
          </p:cNvPr>
          <p:cNvSpPr/>
          <p:nvPr/>
        </p:nvSpPr>
        <p:spPr>
          <a:xfrm rot="20379789" flipV="1">
            <a:off x="5449628" y="3240944"/>
            <a:ext cx="76576" cy="788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0D77A20-5203-493D-A2E7-2F93C6EEC131}"/>
              </a:ext>
            </a:extLst>
          </p:cNvPr>
          <p:cNvCxnSpPr>
            <a:cxnSpLocks/>
          </p:cNvCxnSpPr>
          <p:nvPr/>
        </p:nvCxnSpPr>
        <p:spPr>
          <a:xfrm flipH="1" flipV="1">
            <a:off x="1406360" y="3698219"/>
            <a:ext cx="1990" cy="703757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BAD26139-E050-474A-9C86-43A9EFA4534D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 flipV="1">
            <a:off x="1425050" y="3362278"/>
            <a:ext cx="436869" cy="26483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1D1A4B75-13D4-4D9E-889C-E9BC4B04D5DE}"/>
              </a:ext>
            </a:extLst>
          </p:cNvPr>
          <p:cNvCxnSpPr>
            <a:cxnSpLocks/>
          </p:cNvCxnSpPr>
          <p:nvPr/>
        </p:nvCxnSpPr>
        <p:spPr>
          <a:xfrm flipV="1">
            <a:off x="1935391" y="3335476"/>
            <a:ext cx="1054605" cy="960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3A83104-BBFC-4313-B2B0-67B9DCE51295}"/>
              </a:ext>
            </a:extLst>
          </p:cNvPr>
          <p:cNvCxnSpPr>
            <a:cxnSpLocks/>
            <a:stCxn id="45" idx="7"/>
            <a:endCxn id="47" idx="3"/>
          </p:cNvCxnSpPr>
          <p:nvPr/>
        </p:nvCxnSpPr>
        <p:spPr>
          <a:xfrm>
            <a:off x="3058481" y="3348329"/>
            <a:ext cx="776510" cy="428108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29849376-3979-401C-9404-6CA6C0190534}"/>
              </a:ext>
            </a:extLst>
          </p:cNvPr>
          <p:cNvCxnSpPr>
            <a:cxnSpLocks/>
          </p:cNvCxnSpPr>
          <p:nvPr/>
        </p:nvCxnSpPr>
        <p:spPr>
          <a:xfrm>
            <a:off x="3885597" y="3818041"/>
            <a:ext cx="755733" cy="953542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887B5433-D854-4E6D-88C1-53547B6023A9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 flipV="1">
            <a:off x="4697604" y="4703341"/>
            <a:ext cx="455384" cy="7780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17C3AEE1-7705-44BA-A625-708CA4DC0FA2}"/>
              </a:ext>
            </a:extLst>
          </p:cNvPr>
          <p:cNvCxnSpPr>
            <a:cxnSpLocks/>
          </p:cNvCxnSpPr>
          <p:nvPr/>
        </p:nvCxnSpPr>
        <p:spPr>
          <a:xfrm flipH="1">
            <a:off x="5194658" y="3299408"/>
            <a:ext cx="276829" cy="135937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ED9037A-053F-4D28-9852-EAA30B23826C}"/>
              </a:ext>
            </a:extLst>
          </p:cNvPr>
          <p:cNvSpPr txBox="1"/>
          <p:nvPr/>
        </p:nvSpPr>
        <p:spPr>
          <a:xfrm>
            <a:off x="2026154" y="45186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2ª iteração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0BC4BD-91C5-435D-9847-0B33EC6ECEF4}"/>
              </a:ext>
            </a:extLst>
          </p:cNvPr>
          <p:cNvSpPr txBox="1"/>
          <p:nvPr/>
        </p:nvSpPr>
        <p:spPr>
          <a:xfrm>
            <a:off x="4461167" y="484474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0DF19A-5671-4861-977B-EED19F828B63}"/>
              </a:ext>
            </a:extLst>
          </p:cNvPr>
          <p:cNvSpPr txBox="1"/>
          <p:nvPr/>
        </p:nvSpPr>
        <p:spPr>
          <a:xfrm>
            <a:off x="5209262" y="474940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670BF9-363F-4155-BBEA-C3F67939977C}"/>
              </a:ext>
            </a:extLst>
          </p:cNvPr>
          <p:cNvSpPr txBox="1"/>
          <p:nvPr/>
        </p:nvSpPr>
        <p:spPr>
          <a:xfrm>
            <a:off x="5409798" y="279291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C2D43E22-7802-43FC-BF78-5A4693E91FDA}"/>
              </a:ext>
            </a:extLst>
          </p:cNvPr>
          <p:cNvSpPr/>
          <p:nvPr/>
        </p:nvSpPr>
        <p:spPr>
          <a:xfrm rot="20379789" flipV="1">
            <a:off x="1368072" y="4205095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59EEF88-AED2-4D1D-8B94-1A5F0A2AAEFA}"/>
              </a:ext>
            </a:extLst>
          </p:cNvPr>
          <p:cNvSpPr/>
          <p:nvPr/>
        </p:nvSpPr>
        <p:spPr>
          <a:xfrm rot="20379789" flipV="1">
            <a:off x="1368072" y="3837776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7EAC808-530C-4D73-81BD-CAB8B5C63939}"/>
              </a:ext>
            </a:extLst>
          </p:cNvPr>
          <p:cNvCxnSpPr>
            <a:cxnSpLocks/>
          </p:cNvCxnSpPr>
          <p:nvPr/>
        </p:nvCxnSpPr>
        <p:spPr>
          <a:xfrm flipV="1">
            <a:off x="1406360" y="3877733"/>
            <a:ext cx="0" cy="35931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B886173D-0D01-4F13-9941-9A8047A74BA0}"/>
              </a:ext>
            </a:extLst>
          </p:cNvPr>
          <p:cNvSpPr/>
          <p:nvPr/>
        </p:nvSpPr>
        <p:spPr>
          <a:xfrm rot="20379789" flipV="1">
            <a:off x="1492643" y="3520445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DEE6A1A8-7501-4D3D-8B6E-3E45E90A67EA}"/>
              </a:ext>
            </a:extLst>
          </p:cNvPr>
          <p:cNvSpPr/>
          <p:nvPr/>
        </p:nvSpPr>
        <p:spPr>
          <a:xfrm rot="20379789" flipV="1">
            <a:off x="1717977" y="3386062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70F9673-4039-4A75-BE35-A35ACEF6BF1F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1566832" y="3438803"/>
            <a:ext cx="153531" cy="10776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14F41782-D3CD-48B3-B677-D4C0464EA927}"/>
              </a:ext>
            </a:extLst>
          </p:cNvPr>
          <p:cNvCxnSpPr>
            <a:cxnSpLocks/>
            <a:stCxn id="44" idx="5"/>
            <a:endCxn id="50" idx="1"/>
          </p:cNvCxnSpPr>
          <p:nvPr/>
        </p:nvCxnSpPr>
        <p:spPr>
          <a:xfrm flipV="1">
            <a:off x="1422055" y="3595435"/>
            <a:ext cx="93181" cy="24622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8B1816AA-AC23-4D57-8588-9739B909477F}"/>
              </a:ext>
            </a:extLst>
          </p:cNvPr>
          <p:cNvSpPr/>
          <p:nvPr/>
        </p:nvSpPr>
        <p:spPr>
          <a:xfrm rot="20379789" flipV="1">
            <a:off x="2141611" y="3308894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90175A0-F887-410E-9629-5C1A7B5A5BA1}"/>
              </a:ext>
            </a:extLst>
          </p:cNvPr>
          <p:cNvSpPr/>
          <p:nvPr/>
        </p:nvSpPr>
        <p:spPr>
          <a:xfrm rot="20379789" flipV="1">
            <a:off x="2693923" y="3292990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85D69D55-56F1-44F6-ADD2-C406D11ADDC5}"/>
              </a:ext>
            </a:extLst>
          </p:cNvPr>
          <p:cNvCxnSpPr>
            <a:cxnSpLocks/>
          </p:cNvCxnSpPr>
          <p:nvPr/>
        </p:nvCxnSpPr>
        <p:spPr>
          <a:xfrm flipV="1">
            <a:off x="2199186" y="3338838"/>
            <a:ext cx="548637" cy="288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CFC94649-227A-413C-BD8F-4854FFF44FAD}"/>
              </a:ext>
            </a:extLst>
          </p:cNvPr>
          <p:cNvCxnSpPr>
            <a:cxnSpLocks/>
            <a:stCxn id="52" idx="6"/>
          </p:cNvCxnSpPr>
          <p:nvPr/>
        </p:nvCxnSpPr>
        <p:spPr>
          <a:xfrm flipV="1">
            <a:off x="1792166" y="3348567"/>
            <a:ext cx="354134" cy="6362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8B084C5A-620F-4819-B886-9AB8A78E375A}"/>
              </a:ext>
            </a:extLst>
          </p:cNvPr>
          <p:cNvCxnSpPr>
            <a:cxnSpLocks/>
          </p:cNvCxnSpPr>
          <p:nvPr/>
        </p:nvCxnSpPr>
        <p:spPr>
          <a:xfrm>
            <a:off x="3221586" y="3438803"/>
            <a:ext cx="446597" cy="24151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FDD86FDF-3BF6-4344-B037-6F59DCA3C127}"/>
              </a:ext>
            </a:extLst>
          </p:cNvPr>
          <p:cNvSpPr/>
          <p:nvPr/>
        </p:nvSpPr>
        <p:spPr>
          <a:xfrm rot="20379789" flipV="1">
            <a:off x="3177527" y="3393557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FABEAB5E-CBA7-4D69-A89E-016CA6C9D5B5}"/>
              </a:ext>
            </a:extLst>
          </p:cNvPr>
          <p:cNvSpPr/>
          <p:nvPr/>
        </p:nvSpPr>
        <p:spPr>
          <a:xfrm rot="20379789" flipV="1">
            <a:off x="3608766" y="3625672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AEE8436-F1A1-42E9-8463-C8A98D1DD997}"/>
              </a:ext>
            </a:extLst>
          </p:cNvPr>
          <p:cNvCxnSpPr>
            <a:cxnSpLocks/>
            <a:endCxn id="74" idx="3"/>
          </p:cNvCxnSpPr>
          <p:nvPr/>
        </p:nvCxnSpPr>
        <p:spPr>
          <a:xfrm>
            <a:off x="2766483" y="3337983"/>
            <a:ext cx="414255" cy="7827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>
            <a:extLst>
              <a:ext uri="{FF2B5EF4-FFF2-40B4-BE49-F238E27FC236}">
                <a16:creationId xmlns:a16="http://schemas.microsoft.com/office/drawing/2014/main" id="{FCD3263D-5547-428A-BC64-0C3FB9997D4D}"/>
              </a:ext>
            </a:extLst>
          </p:cNvPr>
          <p:cNvSpPr/>
          <p:nvPr/>
        </p:nvSpPr>
        <p:spPr>
          <a:xfrm rot="20379789" flipV="1">
            <a:off x="4039986" y="4010662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5A42666C-3188-42B3-8132-7C78DA6FA9CB}"/>
              </a:ext>
            </a:extLst>
          </p:cNvPr>
          <p:cNvSpPr/>
          <p:nvPr/>
        </p:nvSpPr>
        <p:spPr>
          <a:xfrm rot="20379789" flipV="1">
            <a:off x="4416650" y="4479241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37514930-5B18-4A54-A5D4-C1F8285E871E}"/>
              </a:ext>
            </a:extLst>
          </p:cNvPr>
          <p:cNvCxnSpPr>
            <a:cxnSpLocks/>
          </p:cNvCxnSpPr>
          <p:nvPr/>
        </p:nvCxnSpPr>
        <p:spPr>
          <a:xfrm>
            <a:off x="4061374" y="4041882"/>
            <a:ext cx="369377" cy="46559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D8D64F1F-01AC-4887-93F8-CCC9AB03B441}"/>
              </a:ext>
            </a:extLst>
          </p:cNvPr>
          <p:cNvCxnSpPr>
            <a:cxnSpLocks/>
            <a:stCxn id="75" idx="7"/>
          </p:cNvCxnSpPr>
          <p:nvPr/>
        </p:nvCxnSpPr>
        <p:spPr>
          <a:xfrm>
            <a:off x="3682131" y="3681844"/>
            <a:ext cx="391962" cy="36618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>
            <a:extLst>
              <a:ext uri="{FF2B5EF4-FFF2-40B4-BE49-F238E27FC236}">
                <a16:creationId xmlns:a16="http://schemas.microsoft.com/office/drawing/2014/main" id="{864A5806-FC02-4DB9-AAF1-8CBF28C216BD}"/>
              </a:ext>
            </a:extLst>
          </p:cNvPr>
          <p:cNvSpPr/>
          <p:nvPr/>
        </p:nvSpPr>
        <p:spPr>
          <a:xfrm rot="20379789" flipV="1">
            <a:off x="4756969" y="4718444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9C753B14-A45E-4AC6-B568-DA48A02B1223}"/>
              </a:ext>
            </a:extLst>
          </p:cNvPr>
          <p:cNvSpPr/>
          <p:nvPr/>
        </p:nvSpPr>
        <p:spPr>
          <a:xfrm rot="20379789" flipV="1">
            <a:off x="5015485" y="4681865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65F65139-8BEF-42C4-BC12-E6B86B184D2C}"/>
              </a:ext>
            </a:extLst>
          </p:cNvPr>
          <p:cNvSpPr/>
          <p:nvPr/>
        </p:nvSpPr>
        <p:spPr>
          <a:xfrm rot="20379789" flipV="1">
            <a:off x="5220580" y="4317918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C9128DE3-BDBD-4765-BF54-1BFB240E5224}"/>
              </a:ext>
            </a:extLst>
          </p:cNvPr>
          <p:cNvSpPr/>
          <p:nvPr/>
        </p:nvSpPr>
        <p:spPr>
          <a:xfrm rot="20379789" flipV="1">
            <a:off x="5371159" y="3560693"/>
            <a:ext cx="76576" cy="7886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423773FD-7996-4D8C-9D40-36A417FDD6EF}"/>
              </a:ext>
            </a:extLst>
          </p:cNvPr>
          <p:cNvCxnSpPr>
            <a:cxnSpLocks/>
          </p:cNvCxnSpPr>
          <p:nvPr/>
        </p:nvCxnSpPr>
        <p:spPr>
          <a:xfrm>
            <a:off x="4480983" y="4542367"/>
            <a:ext cx="277284" cy="20531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154C1833-B946-4952-BEE1-A9CCC9D7D3F0}"/>
              </a:ext>
            </a:extLst>
          </p:cNvPr>
          <p:cNvCxnSpPr>
            <a:cxnSpLocks/>
          </p:cNvCxnSpPr>
          <p:nvPr/>
        </p:nvCxnSpPr>
        <p:spPr>
          <a:xfrm flipV="1">
            <a:off x="4828117" y="4722283"/>
            <a:ext cx="194733" cy="3175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0B130071-4FF7-429D-AF0C-77CD674D04A7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5075767" y="4392908"/>
            <a:ext cx="167406" cy="29974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B0BB5E2D-2E72-42CE-BC53-AC639D587C42}"/>
              </a:ext>
            </a:extLst>
          </p:cNvPr>
          <p:cNvCxnSpPr>
            <a:cxnSpLocks/>
          </p:cNvCxnSpPr>
          <p:nvPr/>
        </p:nvCxnSpPr>
        <p:spPr>
          <a:xfrm flipV="1">
            <a:off x="5258868" y="3627967"/>
            <a:ext cx="144982" cy="72625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5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50" grpId="0" animBg="1"/>
      <p:bldP spid="52" grpId="0" animBg="1"/>
      <p:bldP spid="58" grpId="0" animBg="1"/>
      <p:bldP spid="59" grpId="0" animBg="1"/>
      <p:bldP spid="74" grpId="0" animBg="1"/>
      <p:bldP spid="75" grpId="0" animBg="1"/>
      <p:bldP spid="80" grpId="0" animBg="1"/>
      <p:bldP spid="81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A3EBA7F-84BC-4C5A-940C-C982650331C0}"/>
              </a:ext>
            </a:extLst>
          </p:cNvPr>
          <p:cNvSpPr txBox="1"/>
          <p:nvPr/>
        </p:nvSpPr>
        <p:spPr>
          <a:xfrm>
            <a:off x="1064683" y="2633976"/>
            <a:ext cx="1006263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corners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chemeClr val="accent1"/>
                </a:solidFill>
                <a:latin typeface="Consolas" panose="020B0609020204030204" pitchFamily="49" charset="0"/>
              </a:rPr>
              <a:t>para</a:t>
            </a:r>
            <a:r>
              <a:rPr lang="nn-NO" sz="1600" dirty="0">
                <a:latin typeface="Consolas" panose="020B0609020204030204" pitchFamily="49" charset="0"/>
              </a:rPr>
              <a:t> i = </a:t>
            </a:r>
            <a:r>
              <a:rPr lang="nn-NO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nn-NO" sz="1600" dirty="0"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chemeClr val="accent1"/>
                </a:solidFill>
                <a:latin typeface="Consolas" panose="020B0609020204030204" pitchFamily="49" charset="0"/>
              </a:rPr>
              <a:t>até</a:t>
            </a:r>
            <a:r>
              <a:rPr lang="nn-NO" sz="1600" dirty="0">
                <a:latin typeface="Consolas" panose="020B0609020204030204" pitchFamily="49" charset="0"/>
              </a:rPr>
              <a:t> i &lt; numVertex – </a:t>
            </a:r>
            <a:r>
              <a:rPr lang="nn-NO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nn-NO" sz="1600" dirty="0"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faça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x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 * v[i].x +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 * v[i+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].x;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y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 * v[i].y +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 * v[i+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].y;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corners</a:t>
            </a:r>
            <a:r>
              <a:rPr lang="pt-BR" sz="1600" dirty="0" err="1"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point</a:t>
            </a:r>
            <a:r>
              <a:rPr lang="pt-BR" sz="1600" dirty="0">
                <a:latin typeface="Consolas" panose="020B0609020204030204" pitchFamily="49" charset="0"/>
              </a:rPr>
              <a:t>(x, y));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x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 * v[i].x +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1600" dirty="0">
                <a:latin typeface="Consolas" panose="020B0609020204030204" pitchFamily="49" charset="0"/>
              </a:rPr>
              <a:t>/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 * v[i+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].x;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y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</a:rPr>
              <a:t> * v[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].y +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</a:rPr>
              <a:t> * v[i+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].y;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corners</a:t>
            </a:r>
            <a:r>
              <a:rPr lang="pt-BR" sz="1600" dirty="0" err="1"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point</a:t>
            </a:r>
            <a:r>
              <a:rPr lang="pt-BR" sz="1600" dirty="0">
                <a:latin typeface="Consolas" panose="020B0609020204030204" pitchFamily="49" charset="0"/>
              </a:rPr>
              <a:t>(x, y));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i = i +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9B84DF3-857C-41DD-85A2-6F22E4DC7401}"/>
              </a:ext>
            </a:extLst>
          </p:cNvPr>
          <p:cNvSpPr/>
          <p:nvPr/>
        </p:nvSpPr>
        <p:spPr>
          <a:xfrm>
            <a:off x="6529950" y="2041062"/>
            <a:ext cx="4404749" cy="3614672"/>
          </a:xfrm>
          <a:prstGeom prst="roundRect">
            <a:avLst>
              <a:gd name="adj" fmla="val 1963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6B3EE5-1C08-4E68-B56E-AD7814E1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Curvas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2EE08-5986-43D5-B210-974C04DAA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>
                <a:solidFill>
                  <a:schemeClr val="accent3"/>
                </a:solidFill>
              </a:rPr>
              <a:t>Curvas</a:t>
            </a:r>
            <a:r>
              <a:rPr lang="pt-BR" dirty="0">
                <a:solidFill>
                  <a:schemeClr val="accent1"/>
                </a:solidFill>
              </a:rPr>
              <a:t> de Chaikin</a:t>
            </a:r>
            <a:r>
              <a:rPr lang="pt-BR" dirty="0"/>
              <a:t>: 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9ECBF81-3898-4E87-A70B-0F172BEE2AE3}"/>
              </a:ext>
            </a:extLst>
          </p:cNvPr>
          <p:cNvGrpSpPr/>
          <p:nvPr/>
        </p:nvGrpSpPr>
        <p:grpSpPr>
          <a:xfrm>
            <a:off x="7058316" y="2671413"/>
            <a:ext cx="2702625" cy="369332"/>
            <a:chOff x="7808825" y="2901692"/>
            <a:chExt cx="2702625" cy="369332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BE159C1-7C13-4743-8FB2-C459375272D6}"/>
                </a:ext>
              </a:extLst>
            </p:cNvPr>
            <p:cNvGrpSpPr/>
            <p:nvPr/>
          </p:nvGrpSpPr>
          <p:grpSpPr>
            <a:xfrm>
              <a:off x="8185865" y="3046923"/>
              <a:ext cx="1913194" cy="78870"/>
              <a:chOff x="4633593" y="2845326"/>
              <a:chExt cx="1913194" cy="78870"/>
            </a:xfrm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C807F981-B121-41AF-A998-322787436D6E}"/>
                  </a:ext>
                </a:extLst>
              </p:cNvPr>
              <p:cNvSpPr/>
              <p:nvPr/>
            </p:nvSpPr>
            <p:spPr>
              <a:xfrm rot="20379789" flipV="1">
                <a:off x="4633593" y="2845327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BE7D0041-5F43-4883-8030-76A522BBDA9D}"/>
                  </a:ext>
                </a:extLst>
              </p:cNvPr>
              <p:cNvSpPr/>
              <p:nvPr/>
            </p:nvSpPr>
            <p:spPr>
              <a:xfrm rot="20379789" flipV="1">
                <a:off x="6470211" y="2845326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5DB85367-1C79-4C81-ADA0-80377101F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7671" y="2884760"/>
                <a:ext cx="18050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5683747-731F-477D-B1FF-279DD4298B5E}"/>
                </a:ext>
              </a:extLst>
            </p:cNvPr>
            <p:cNvSpPr txBox="1"/>
            <p:nvPr/>
          </p:nvSpPr>
          <p:spPr>
            <a:xfrm>
              <a:off x="7808825" y="290169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E9CD3E9-2D7A-4429-85D7-D1D8B26C3E53}"/>
                </a:ext>
              </a:extLst>
            </p:cNvPr>
            <p:cNvSpPr txBox="1"/>
            <p:nvPr/>
          </p:nvSpPr>
          <p:spPr>
            <a:xfrm>
              <a:off x="10110378" y="290169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A84686C-B9C5-472D-A555-AC6C2876E38A}"/>
              </a:ext>
            </a:extLst>
          </p:cNvPr>
          <p:cNvSpPr txBox="1"/>
          <p:nvPr/>
        </p:nvSpPr>
        <p:spPr>
          <a:xfrm>
            <a:off x="7058316" y="3161371"/>
            <a:ext cx="33329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P(t) =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t (P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-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P(t) = (1 – t)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t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P(¼) = ¾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¼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P(¾) = ¼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¾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dirty="0"/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fornece qualquer ponto na linha</a:t>
            </a:r>
            <a:b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para 0 ≤ t ≤ 1</a:t>
            </a:r>
          </a:p>
        </p:txBody>
      </p:sp>
      <p:sp>
        <p:nvSpPr>
          <p:cNvPr id="19" name="Chave Esquerda 18">
            <a:extLst>
              <a:ext uri="{FF2B5EF4-FFF2-40B4-BE49-F238E27FC236}">
                <a16:creationId xmlns:a16="http://schemas.microsoft.com/office/drawing/2014/main" id="{A6D24E10-2AAE-4A22-B7C2-DAEC89736F95}"/>
              </a:ext>
            </a:extLst>
          </p:cNvPr>
          <p:cNvSpPr/>
          <p:nvPr/>
        </p:nvSpPr>
        <p:spPr>
          <a:xfrm flipH="1">
            <a:off x="9310262" y="4031674"/>
            <a:ext cx="127848" cy="622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C56D8DC-BE07-47EC-A8BD-ED3833FF819A}"/>
              </a:ext>
            </a:extLst>
          </p:cNvPr>
          <p:cNvSpPr txBox="1"/>
          <p:nvPr/>
        </p:nvSpPr>
        <p:spPr>
          <a:xfrm>
            <a:off x="9471536" y="3990991"/>
            <a:ext cx="12699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Devem ser calculados para x e y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2EDBEBC-7097-44DD-AC80-32CADF37A870}"/>
              </a:ext>
            </a:extLst>
          </p:cNvPr>
          <p:cNvSpPr/>
          <p:nvPr/>
        </p:nvSpPr>
        <p:spPr>
          <a:xfrm>
            <a:off x="6529951" y="2041061"/>
            <a:ext cx="4404748" cy="5080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Achando um Ponto em uma Linha</a:t>
            </a:r>
          </a:p>
        </p:txBody>
      </p:sp>
    </p:spTree>
    <p:extLst>
      <p:ext uri="{BB962C8B-B14F-4D97-AF65-F5344CB8AC3E}">
        <p14:creationId xmlns:p14="http://schemas.microsoft.com/office/powerpoint/2010/main" val="2273951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66F37-FDC1-4C54-943E-2AE95F0B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20F68-0792-43D3-8EDB-82BC6363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Espaços vetoriais</a:t>
            </a:r>
            <a:r>
              <a:rPr lang="pt-BR" dirty="0"/>
              <a:t> estão em </a:t>
            </a:r>
            <a:r>
              <a:rPr lang="pt-BR" dirty="0">
                <a:solidFill>
                  <a:schemeClr val="accent1"/>
                </a:solidFill>
              </a:rPr>
              <a:t>tudo</a:t>
            </a:r>
          </a:p>
          <a:p>
            <a:pPr lvl="1"/>
            <a:r>
              <a:rPr lang="pt-BR" dirty="0"/>
              <a:t>Vetores podem ser somados</a:t>
            </a:r>
          </a:p>
          <a:p>
            <a:pPr lvl="1"/>
            <a:r>
              <a:rPr lang="pt-BR" dirty="0"/>
              <a:t>Vetores podem ser multiplicados por um escalar</a:t>
            </a:r>
          </a:p>
          <a:p>
            <a:pPr lvl="1"/>
            <a:endParaRPr lang="pt-BR" dirty="0"/>
          </a:p>
          <a:p>
            <a:r>
              <a:rPr lang="pt-BR" dirty="0">
                <a:solidFill>
                  <a:schemeClr val="accent3"/>
                </a:solidFill>
              </a:rPr>
              <a:t>Combinações afins</a:t>
            </a:r>
            <a:r>
              <a:rPr lang="pt-BR" dirty="0"/>
              <a:t> relacionam </a:t>
            </a:r>
            <a:r>
              <a:rPr lang="pt-BR" dirty="0">
                <a:solidFill>
                  <a:schemeClr val="accent1"/>
                </a:solidFill>
              </a:rPr>
              <a:t>pontos e vetores</a:t>
            </a:r>
          </a:p>
          <a:p>
            <a:pPr lvl="1"/>
            <a:r>
              <a:rPr lang="pt-BR" dirty="0"/>
              <a:t>Podemos obter pontos a partir de outros</a:t>
            </a:r>
          </a:p>
          <a:p>
            <a:pPr lvl="1"/>
            <a:r>
              <a:rPr lang="pt-BR" dirty="0"/>
              <a:t>Quando os coeficientes da equação somam 1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D15E71-251E-4358-B30D-B3D01041BB4F}"/>
              </a:ext>
            </a:extLst>
          </p:cNvPr>
          <p:cNvSpPr txBox="1"/>
          <p:nvPr/>
        </p:nvSpPr>
        <p:spPr>
          <a:xfrm>
            <a:off x="9211212" y="2324100"/>
            <a:ext cx="122068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V</a:t>
            </a:r>
            <a:r>
              <a:rPr lang="pt-BR" baseline="-25000" dirty="0"/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51B6FF-E9AA-4EFD-936E-7095DFCFFA80}"/>
              </a:ext>
            </a:extLst>
          </p:cNvPr>
          <p:cNvSpPr txBox="1"/>
          <p:nvPr/>
        </p:nvSpPr>
        <p:spPr>
          <a:xfrm>
            <a:off x="9211212" y="2858717"/>
            <a:ext cx="122068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c * V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C59BCD1-B808-44FC-9783-F915F417A23A}"/>
              </a:ext>
            </a:extLst>
          </p:cNvPr>
          <p:cNvGrpSpPr/>
          <p:nvPr/>
        </p:nvGrpSpPr>
        <p:grpSpPr>
          <a:xfrm>
            <a:off x="8513455" y="3678768"/>
            <a:ext cx="2616200" cy="1840682"/>
            <a:chOff x="7717367" y="3429001"/>
            <a:chExt cx="2616200" cy="1840682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02A65EE-A7AF-4E8F-90FA-18FA15148DFB}"/>
                </a:ext>
              </a:extLst>
            </p:cNvPr>
            <p:cNvSpPr/>
            <p:nvPr/>
          </p:nvSpPr>
          <p:spPr>
            <a:xfrm>
              <a:off x="7717367" y="3429001"/>
              <a:ext cx="2616200" cy="1676399"/>
            </a:xfrm>
            <a:prstGeom prst="roundRect">
              <a:avLst>
                <a:gd name="adj" fmla="val 5051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05B53BEE-34DE-4C47-9D13-E4FFAF112D93}"/>
                </a:ext>
              </a:extLst>
            </p:cNvPr>
            <p:cNvSpPr/>
            <p:nvPr/>
          </p:nvSpPr>
          <p:spPr>
            <a:xfrm>
              <a:off x="7717367" y="3429001"/>
              <a:ext cx="2616200" cy="508000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F773F48-98D4-4F68-B94D-76BDBC1CE4BF}"/>
                </a:ext>
              </a:extLst>
            </p:cNvPr>
            <p:cNvSpPr txBox="1"/>
            <p:nvPr/>
          </p:nvSpPr>
          <p:spPr>
            <a:xfrm>
              <a:off x="7819471" y="3515357"/>
              <a:ext cx="241123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Combinação Afim</a:t>
              </a:r>
            </a:p>
            <a:p>
              <a:pPr algn="ctr"/>
              <a:endParaRPr lang="pt-B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 = 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  <a:p>
              <a:pPr algn="ctr"/>
              <a:endParaRPr lang="pt-B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α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 </a:t>
              </a:r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 1</a:t>
              </a:r>
            </a:p>
            <a:p>
              <a:pPr algn="ctr"/>
              <a:endParaRPr lang="pt-B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607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68DBA-B4C6-42C1-8ECE-3295E089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C4DA7-78EA-4B4E-B927-322B57EA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combinações afins </a:t>
            </a:r>
            <a:r>
              <a:rPr lang="pt-BR" dirty="0"/>
              <a:t>que utilizam </a:t>
            </a:r>
            <a:r>
              <a:rPr lang="pt-BR" dirty="0">
                <a:solidFill>
                  <a:schemeClr val="accent1"/>
                </a:solidFill>
              </a:rPr>
              <a:t>Polinômios de Bernstein</a:t>
            </a:r>
            <a:r>
              <a:rPr lang="pt-BR" dirty="0"/>
              <a:t> em seus </a:t>
            </a:r>
            <a:r>
              <a:rPr lang="pt-BR" dirty="0">
                <a:solidFill>
                  <a:schemeClr val="accent2"/>
                </a:solidFill>
              </a:rPr>
              <a:t>coeficientes</a:t>
            </a:r>
            <a:r>
              <a:rPr lang="pt-BR" dirty="0"/>
              <a:t> geram curvas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George Chaikin</a:t>
            </a:r>
            <a:r>
              <a:rPr lang="pt-BR" dirty="0"/>
              <a:t> descobriu um método para </a:t>
            </a:r>
            <a:r>
              <a:rPr lang="pt-BR" dirty="0">
                <a:solidFill>
                  <a:schemeClr val="accent2"/>
                </a:solidFill>
              </a:rPr>
              <a:t>compor curvas quadráticas</a:t>
            </a:r>
          </a:p>
          <a:p>
            <a:pPr lvl="1"/>
            <a:r>
              <a:rPr lang="pt-BR" dirty="0"/>
              <a:t>Usando os próprios pontos de controle</a:t>
            </a:r>
          </a:p>
          <a:p>
            <a:pPr lvl="1"/>
            <a:r>
              <a:rPr lang="pt-BR" dirty="0"/>
              <a:t>Chamado de </a:t>
            </a:r>
            <a:r>
              <a:rPr lang="pt-BR" dirty="0">
                <a:solidFill>
                  <a:schemeClr val="accent3"/>
                </a:solidFill>
              </a:rPr>
              <a:t>recorte de cantos</a:t>
            </a:r>
            <a:r>
              <a:rPr lang="pt-BR" dirty="0"/>
              <a:t> ou </a:t>
            </a:r>
            <a:r>
              <a:rPr lang="pt-BR" dirty="0">
                <a:solidFill>
                  <a:schemeClr val="accent1"/>
                </a:solidFill>
              </a:rPr>
              <a:t>subdivisão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526A3B-171D-47C8-BFC1-01175EE90FEB}"/>
              </a:ext>
            </a:extLst>
          </p:cNvPr>
          <p:cNvSpPr txBox="1"/>
          <p:nvPr/>
        </p:nvSpPr>
        <p:spPr>
          <a:xfrm>
            <a:off x="1229011" y="3013502"/>
            <a:ext cx="36795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equação gera uma curva</a:t>
            </a:r>
            <a:br>
              <a:rPr lang="pt-BR" dirty="0"/>
            </a:br>
            <a:endParaRPr lang="pt-BR" baseline="-25000" dirty="0"/>
          </a:p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(1 - t)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2t (1 - t)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836C071-7173-4A6C-9281-B23092E14FD1}"/>
              </a:ext>
            </a:extLst>
          </p:cNvPr>
          <p:cNvGrpSpPr/>
          <p:nvPr/>
        </p:nvGrpSpPr>
        <p:grpSpPr>
          <a:xfrm>
            <a:off x="5417228" y="2423796"/>
            <a:ext cx="2364378" cy="2010408"/>
            <a:chOff x="6975093" y="2545793"/>
            <a:chExt cx="2686159" cy="2284015"/>
          </a:xfrm>
        </p:grpSpPr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B64E4074-8737-40C5-9449-2B2E241C8F17}"/>
                </a:ext>
              </a:extLst>
            </p:cNvPr>
            <p:cNvSpPr/>
            <p:nvPr/>
          </p:nvSpPr>
          <p:spPr>
            <a:xfrm>
              <a:off x="7411839" y="3832796"/>
              <a:ext cx="1761067" cy="628791"/>
            </a:xfrm>
            <a:custGeom>
              <a:avLst/>
              <a:gdLst>
                <a:gd name="connsiteX0" fmla="*/ 0 w 1761067"/>
                <a:gd name="connsiteY0" fmla="*/ 357857 h 628791"/>
                <a:gd name="connsiteX1" fmla="*/ 1041400 w 1761067"/>
                <a:gd name="connsiteY1" fmla="*/ 6491 h 628791"/>
                <a:gd name="connsiteX2" fmla="*/ 1761067 w 1761067"/>
                <a:gd name="connsiteY2" fmla="*/ 628791 h 62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1067" h="628791">
                  <a:moveTo>
                    <a:pt x="0" y="357857"/>
                  </a:moveTo>
                  <a:cubicBezTo>
                    <a:pt x="373944" y="159596"/>
                    <a:pt x="747889" y="-38665"/>
                    <a:pt x="1041400" y="6491"/>
                  </a:cubicBezTo>
                  <a:cubicBezTo>
                    <a:pt x="1334911" y="51647"/>
                    <a:pt x="1547989" y="340219"/>
                    <a:pt x="1761067" y="628791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C3CBDC0B-40B9-4A24-8772-EEFACE088636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 flipV="1">
              <a:off x="7436907" y="3058048"/>
              <a:ext cx="1148472" cy="109972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AF4BE63-1D30-4E9B-9D7D-E921BEE74506}"/>
                </a:ext>
              </a:extLst>
            </p:cNvPr>
            <p:cNvSpPr/>
            <p:nvPr/>
          </p:nvSpPr>
          <p:spPr>
            <a:xfrm rot="20379789" flipV="1">
              <a:off x="7382924" y="4153891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C9C4B70-766A-4F7E-9E84-3E3D90D684BC}"/>
                </a:ext>
              </a:extLst>
            </p:cNvPr>
            <p:cNvSpPr/>
            <p:nvPr/>
          </p:nvSpPr>
          <p:spPr>
            <a:xfrm rot="20379789" flipV="1">
              <a:off x="8564950" y="2994553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A07194E-3B8A-4E1B-A2E9-0BE1E48965CD}"/>
                </a:ext>
              </a:extLst>
            </p:cNvPr>
            <p:cNvSpPr txBox="1"/>
            <p:nvPr/>
          </p:nvSpPr>
          <p:spPr>
            <a:xfrm>
              <a:off x="6975093" y="418593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91CEF24-EBE3-4FD0-8ADE-DF0EFE8E7E21}"/>
                </a:ext>
              </a:extLst>
            </p:cNvPr>
            <p:cNvSpPr txBox="1"/>
            <p:nvPr/>
          </p:nvSpPr>
          <p:spPr>
            <a:xfrm>
              <a:off x="8416407" y="2545793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0BA7CA69-9DFA-447F-9522-19957AC48E89}"/>
                </a:ext>
              </a:extLst>
            </p:cNvPr>
            <p:cNvCxnSpPr>
              <a:cxnSpLocks/>
              <a:stCxn id="9" idx="0"/>
              <a:endCxn id="13" idx="4"/>
            </p:cNvCxnSpPr>
            <p:nvPr/>
          </p:nvCxnSpPr>
          <p:spPr>
            <a:xfrm>
              <a:off x="8616943" y="3070964"/>
              <a:ext cx="561308" cy="1380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2C62BFB-BD2C-40CF-8621-5AA871664538}"/>
                </a:ext>
              </a:extLst>
            </p:cNvPr>
            <p:cNvSpPr/>
            <p:nvPr/>
          </p:nvSpPr>
          <p:spPr>
            <a:xfrm rot="20379789" flipV="1">
              <a:off x="9153668" y="4449077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5A1C1E5-FCAA-41A5-893C-B8B896F4B449}"/>
                </a:ext>
              </a:extLst>
            </p:cNvPr>
            <p:cNvSpPr txBox="1"/>
            <p:nvPr/>
          </p:nvSpPr>
          <p:spPr>
            <a:xfrm>
              <a:off x="9260180" y="446047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pt-BR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9C1C42-30AB-44A5-877B-190B8ABABB07}"/>
              </a:ext>
            </a:extLst>
          </p:cNvPr>
          <p:cNvSpPr txBox="1"/>
          <p:nvPr/>
        </p:nvSpPr>
        <p:spPr>
          <a:xfrm>
            <a:off x="7605092" y="3059668"/>
            <a:ext cx="12105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Curva </a:t>
            </a:r>
            <a:br>
              <a:rPr lang="pt-BR" sz="1400" dirty="0"/>
            </a:br>
            <a:r>
              <a:rPr lang="pt-BR" sz="1400" dirty="0"/>
              <a:t>Quadrática</a:t>
            </a:r>
          </a:p>
          <a:p>
            <a:pPr algn="ctr"/>
            <a:r>
              <a:rPr lang="pt-BR" sz="1400" dirty="0"/>
              <a:t>(parábola)</a:t>
            </a:r>
          </a:p>
        </p:txBody>
      </p:sp>
    </p:spTree>
    <p:extLst>
      <p:ext uri="{BB962C8B-B14F-4D97-AF65-F5344CB8AC3E}">
        <p14:creationId xmlns:p14="http://schemas.microsoft.com/office/powerpoint/2010/main" val="140775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84F5E-9E8D-4C60-AEDA-C4274B7B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7407A-4A19-4398-AA16-1D6EB18C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Trabalhar com </a:t>
            </a:r>
            <a:r>
              <a:rPr lang="pt-BR" dirty="0">
                <a:solidFill>
                  <a:schemeClr val="accent3"/>
                </a:solidFill>
              </a:rPr>
              <a:t>polígonos</a:t>
            </a:r>
            <a:r>
              <a:rPr lang="pt-BR" dirty="0"/>
              <a:t> é </a:t>
            </a:r>
            <a:r>
              <a:rPr lang="pt-BR" dirty="0">
                <a:solidFill>
                  <a:schemeClr val="accent1"/>
                </a:solidFill>
              </a:rPr>
              <a:t>simples</a:t>
            </a:r>
          </a:p>
          <a:p>
            <a:pPr lvl="1"/>
            <a:r>
              <a:rPr lang="pt-BR" dirty="0"/>
              <a:t>Vértices são interligados por retas</a:t>
            </a:r>
          </a:p>
          <a:p>
            <a:pPr lvl="1"/>
            <a:r>
              <a:rPr lang="pt-BR" dirty="0"/>
              <a:t>Superfícies são planas</a:t>
            </a:r>
          </a:p>
          <a:p>
            <a:endParaRPr lang="pt-BR" dirty="0"/>
          </a:p>
          <a:p>
            <a:r>
              <a:rPr lang="pt-BR" dirty="0"/>
              <a:t>Mas, como </a:t>
            </a:r>
            <a:r>
              <a:rPr lang="pt-BR" dirty="0">
                <a:solidFill>
                  <a:schemeClr val="accent2"/>
                </a:solidFill>
              </a:rPr>
              <a:t>representar curvas</a:t>
            </a:r>
            <a:r>
              <a:rPr lang="pt-BR" dirty="0"/>
              <a:t> em um sistema computacional?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9356B1E-63A9-48FC-BB75-C73A3DACB6C9}"/>
              </a:ext>
            </a:extLst>
          </p:cNvPr>
          <p:cNvSpPr/>
          <p:nvPr/>
        </p:nvSpPr>
        <p:spPr>
          <a:xfrm>
            <a:off x="1308905" y="4915759"/>
            <a:ext cx="4450751" cy="1033999"/>
          </a:xfrm>
          <a:custGeom>
            <a:avLst/>
            <a:gdLst>
              <a:gd name="connsiteX0" fmla="*/ 735739 w 4448372"/>
              <a:gd name="connsiteY0" fmla="*/ 0 h 1402851"/>
              <a:gd name="connsiteX1" fmla="*/ 11839 w 4448372"/>
              <a:gd name="connsiteY1" fmla="*/ 910167 h 1402851"/>
              <a:gd name="connsiteX2" fmla="*/ 1256439 w 4448372"/>
              <a:gd name="connsiteY2" fmla="*/ 1392767 h 1402851"/>
              <a:gd name="connsiteX3" fmla="*/ 1743272 w 4448372"/>
              <a:gd name="connsiteY3" fmla="*/ 482600 h 1402851"/>
              <a:gd name="connsiteX4" fmla="*/ 2259739 w 4448372"/>
              <a:gd name="connsiteY4" fmla="*/ 876300 h 1402851"/>
              <a:gd name="connsiteX5" fmla="*/ 3462006 w 4448372"/>
              <a:gd name="connsiteY5" fmla="*/ 397934 h 1402851"/>
              <a:gd name="connsiteX6" fmla="*/ 4448372 w 4448372"/>
              <a:gd name="connsiteY6" fmla="*/ 1121834 h 1402851"/>
              <a:gd name="connsiteX0" fmla="*/ 737795 w 4450428"/>
              <a:gd name="connsiteY0" fmla="*/ 455 h 1403306"/>
              <a:gd name="connsiteX1" fmla="*/ 13895 w 4450428"/>
              <a:gd name="connsiteY1" fmla="*/ 910622 h 1403306"/>
              <a:gd name="connsiteX2" fmla="*/ 1258495 w 4450428"/>
              <a:gd name="connsiteY2" fmla="*/ 1393222 h 1403306"/>
              <a:gd name="connsiteX3" fmla="*/ 1745328 w 4450428"/>
              <a:gd name="connsiteY3" fmla="*/ 483055 h 1403306"/>
              <a:gd name="connsiteX4" fmla="*/ 2261795 w 4450428"/>
              <a:gd name="connsiteY4" fmla="*/ 876755 h 1403306"/>
              <a:gd name="connsiteX5" fmla="*/ 3464062 w 4450428"/>
              <a:gd name="connsiteY5" fmla="*/ 398389 h 1403306"/>
              <a:gd name="connsiteX6" fmla="*/ 4450428 w 4450428"/>
              <a:gd name="connsiteY6" fmla="*/ 1122289 h 1403306"/>
              <a:gd name="connsiteX0" fmla="*/ 733884 w 4450751"/>
              <a:gd name="connsiteY0" fmla="*/ 798 h 1033999"/>
              <a:gd name="connsiteX1" fmla="*/ 14218 w 4450751"/>
              <a:gd name="connsiteY1" fmla="*/ 542665 h 1033999"/>
              <a:gd name="connsiteX2" fmla="*/ 1258818 w 4450751"/>
              <a:gd name="connsiteY2" fmla="*/ 1025265 h 1033999"/>
              <a:gd name="connsiteX3" fmla="*/ 1745651 w 4450751"/>
              <a:gd name="connsiteY3" fmla="*/ 115098 h 1033999"/>
              <a:gd name="connsiteX4" fmla="*/ 2262118 w 4450751"/>
              <a:gd name="connsiteY4" fmla="*/ 508798 h 1033999"/>
              <a:gd name="connsiteX5" fmla="*/ 3464385 w 4450751"/>
              <a:gd name="connsiteY5" fmla="*/ 30432 h 1033999"/>
              <a:gd name="connsiteX6" fmla="*/ 4450751 w 4450751"/>
              <a:gd name="connsiteY6" fmla="*/ 754332 h 103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0751" h="1033999">
                <a:moveTo>
                  <a:pt x="733884" y="798"/>
                </a:moveTo>
                <a:cubicBezTo>
                  <a:pt x="252342" y="-20016"/>
                  <a:pt x="-73271" y="371921"/>
                  <a:pt x="14218" y="542665"/>
                </a:cubicBezTo>
                <a:cubicBezTo>
                  <a:pt x="101707" y="713409"/>
                  <a:pt x="970246" y="1096526"/>
                  <a:pt x="1258818" y="1025265"/>
                </a:cubicBezTo>
                <a:cubicBezTo>
                  <a:pt x="1547390" y="954004"/>
                  <a:pt x="1578434" y="201176"/>
                  <a:pt x="1745651" y="115098"/>
                </a:cubicBezTo>
                <a:cubicBezTo>
                  <a:pt x="1912868" y="29020"/>
                  <a:pt x="1975662" y="522909"/>
                  <a:pt x="2262118" y="508798"/>
                </a:cubicBezTo>
                <a:cubicBezTo>
                  <a:pt x="2548574" y="494687"/>
                  <a:pt x="3099613" y="-10490"/>
                  <a:pt x="3464385" y="30432"/>
                </a:cubicBezTo>
                <a:cubicBezTo>
                  <a:pt x="3829157" y="71354"/>
                  <a:pt x="4139954" y="412843"/>
                  <a:pt x="4450751" y="754332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E39876E-0DC6-4239-8049-F3A5BFF20B5B}"/>
              </a:ext>
            </a:extLst>
          </p:cNvPr>
          <p:cNvGrpSpPr/>
          <p:nvPr/>
        </p:nvGrpSpPr>
        <p:grpSpPr>
          <a:xfrm>
            <a:off x="8808836" y="2137312"/>
            <a:ext cx="1292166" cy="1226593"/>
            <a:chOff x="5791199" y="3706359"/>
            <a:chExt cx="1646769" cy="1661508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4BC9BAC-F269-414E-AE6D-1D35A99CC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8300" y="3706359"/>
              <a:ext cx="27515" cy="848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5BDB8C7F-AC2A-4175-A6D8-A6A825E996A9}"/>
                </a:ext>
              </a:extLst>
            </p:cNvPr>
            <p:cNvCxnSpPr>
              <a:cxnSpLocks/>
            </p:cNvCxnSpPr>
            <p:nvPr/>
          </p:nvCxnSpPr>
          <p:spPr>
            <a:xfrm>
              <a:off x="6718299" y="4551961"/>
              <a:ext cx="571500" cy="4433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6D783A2-D0EB-4390-ABE8-8AB197083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718" y="4551961"/>
              <a:ext cx="819580" cy="1936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DFD72DA7-E2AE-4E24-833F-02691663BF5E}"/>
                </a:ext>
              </a:extLst>
            </p:cNvPr>
            <p:cNvCxnSpPr/>
            <p:nvPr/>
          </p:nvCxnSpPr>
          <p:spPr>
            <a:xfrm flipV="1">
              <a:off x="6201833" y="3928533"/>
              <a:ext cx="1236134" cy="1947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53B38B24-5913-4312-9E71-356ACBF69472}"/>
                </a:ext>
              </a:extLst>
            </p:cNvPr>
            <p:cNvCxnSpPr>
              <a:cxnSpLocks/>
            </p:cNvCxnSpPr>
            <p:nvPr/>
          </p:nvCxnSpPr>
          <p:spPr>
            <a:xfrm>
              <a:off x="6201833" y="4123267"/>
              <a:ext cx="63500" cy="1244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EE3ED49-232A-4930-A096-857B6B3020C0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801533"/>
              <a:ext cx="410633" cy="3217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3517F609-70DE-44B8-AB65-A9444B919A27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801533"/>
              <a:ext cx="107518" cy="9440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BA3EE09-71F5-4099-BD80-940DBF9B8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8718" y="4745567"/>
              <a:ext cx="366616" cy="622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7BAD28B1-2799-4695-839A-848B7804D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333" y="4995333"/>
              <a:ext cx="1024467" cy="3725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373A606-2EAE-45F6-B9B3-0C192283BD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800" y="3928533"/>
              <a:ext cx="148168" cy="1066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7A2718D8-EACB-434C-AC3B-C8409ED70192}"/>
                </a:ext>
              </a:extLst>
            </p:cNvPr>
            <p:cNvCxnSpPr>
              <a:cxnSpLocks/>
            </p:cNvCxnSpPr>
            <p:nvPr/>
          </p:nvCxnSpPr>
          <p:spPr>
            <a:xfrm>
              <a:off x="6745816" y="3706359"/>
              <a:ext cx="692151" cy="222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D44C4CA-7C6A-4415-9AA6-B58753448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1199" y="3706359"/>
              <a:ext cx="954617" cy="95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B2A7C98-46F2-4769-9ACB-32BE7F009443}"/>
              </a:ext>
            </a:extLst>
          </p:cNvPr>
          <p:cNvGrpSpPr/>
          <p:nvPr/>
        </p:nvGrpSpPr>
        <p:grpSpPr>
          <a:xfrm rot="20379789">
            <a:off x="7044326" y="2150877"/>
            <a:ext cx="929118" cy="862004"/>
            <a:chOff x="1197971" y="3698563"/>
            <a:chExt cx="795905" cy="750175"/>
          </a:xfrm>
        </p:grpSpPr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F513F7F2-C9DC-4B33-AF24-7D367D328716}"/>
                </a:ext>
              </a:extLst>
            </p:cNvPr>
            <p:cNvSpPr/>
            <p:nvPr/>
          </p:nvSpPr>
          <p:spPr>
            <a:xfrm>
              <a:off x="1236010" y="3742988"/>
              <a:ext cx="728340" cy="665647"/>
            </a:xfrm>
            <a:prstGeom prst="triangl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5EED4F86-026C-446F-9A0B-70B63C60F2B5}"/>
                </a:ext>
              </a:extLst>
            </p:cNvPr>
            <p:cNvSpPr/>
            <p:nvPr/>
          </p:nvSpPr>
          <p:spPr>
            <a:xfrm flipV="1">
              <a:off x="1197971" y="4380101"/>
              <a:ext cx="65597" cy="686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008F788-F599-4EC6-887C-44AF55A46F7E}"/>
                </a:ext>
              </a:extLst>
            </p:cNvPr>
            <p:cNvSpPr/>
            <p:nvPr/>
          </p:nvSpPr>
          <p:spPr>
            <a:xfrm flipV="1">
              <a:off x="1928279" y="4380101"/>
              <a:ext cx="65597" cy="686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6EFD1FF9-58F9-470F-AFA6-69D2D1ECEC55}"/>
                </a:ext>
              </a:extLst>
            </p:cNvPr>
            <p:cNvSpPr/>
            <p:nvPr/>
          </p:nvSpPr>
          <p:spPr>
            <a:xfrm flipV="1">
              <a:off x="1567381" y="3698563"/>
              <a:ext cx="65597" cy="686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824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BCEDF-FB7E-43BB-9C7B-2837FBA6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DEB8F-C1B7-4521-A32E-0A9A4F8D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Sabemos </a:t>
            </a:r>
            <a:r>
              <a:rPr lang="pt-BR" dirty="0">
                <a:solidFill>
                  <a:schemeClr val="accent3"/>
                </a:solidFill>
              </a:rPr>
              <a:t>plotar curvas</a:t>
            </a:r>
            <a:r>
              <a:rPr lang="pt-BR" dirty="0"/>
              <a:t> se </a:t>
            </a:r>
            <a:r>
              <a:rPr lang="pt-BR" dirty="0">
                <a:solidFill>
                  <a:schemeClr val="accent1"/>
                </a:solidFill>
              </a:rPr>
              <a:t>conhecemos a função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084A16D-FD9A-4FF4-A3FC-F35CFFC8A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21661"/>
              </p:ext>
            </p:extLst>
          </p:nvPr>
        </p:nvGraphicFramePr>
        <p:xfrm>
          <a:off x="1240007" y="2842284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353503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12680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2121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f(x) = x</a:t>
                      </a:r>
                      <a:r>
                        <a:rPr lang="pt-BR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 </a:t>
                      </a:r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f(x) = x</a:t>
                      </a:r>
                      <a:r>
                        <a:rPr lang="pt-BR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 </a:t>
                      </a:r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+ 4x</a:t>
                      </a:r>
                      <a:r>
                        <a:rPr lang="pt-BR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 </a:t>
                      </a:r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f(x) = 2x</a:t>
                      </a:r>
                      <a:r>
                        <a:rPr lang="pt-BR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pt-BR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+ 4x</a:t>
                      </a:r>
                      <a:r>
                        <a:rPr lang="pt-BR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9639"/>
                  </a:ext>
                </a:extLst>
              </a:tr>
            </a:tbl>
          </a:graphicData>
        </a:graphic>
      </p:graphicFrame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AD6EA23-CC1E-4E48-9176-D65DD2B3C115}"/>
              </a:ext>
            </a:extLst>
          </p:cNvPr>
          <p:cNvGrpSpPr/>
          <p:nvPr/>
        </p:nvGrpSpPr>
        <p:grpSpPr>
          <a:xfrm>
            <a:off x="2069675" y="3678173"/>
            <a:ext cx="1078653" cy="1931059"/>
            <a:chOff x="1731009" y="3602567"/>
            <a:chExt cx="1078653" cy="1931059"/>
          </a:xfrm>
        </p:grpSpPr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FADFDFA8-B8BA-486D-A98D-2A1D2EC8DD7F}"/>
                </a:ext>
              </a:extLst>
            </p:cNvPr>
            <p:cNvSpPr/>
            <p:nvPr/>
          </p:nvSpPr>
          <p:spPr>
            <a:xfrm>
              <a:off x="1731009" y="3665719"/>
              <a:ext cx="1078653" cy="1249182"/>
            </a:xfrm>
            <a:custGeom>
              <a:avLst/>
              <a:gdLst>
                <a:gd name="connsiteX0" fmla="*/ 0 w 1071033"/>
                <a:gd name="connsiteY0" fmla="*/ 0 h 1066802"/>
                <a:gd name="connsiteX1" fmla="*/ 541867 w 1071033"/>
                <a:gd name="connsiteY1" fmla="*/ 1066800 h 1066802"/>
                <a:gd name="connsiteX2" fmla="*/ 1071033 w 1071033"/>
                <a:gd name="connsiteY2" fmla="*/ 8467 h 1066802"/>
                <a:gd name="connsiteX0" fmla="*/ 0 w 1078653"/>
                <a:gd name="connsiteY0" fmla="*/ 11261 h 1078063"/>
                <a:gd name="connsiteX1" fmla="*/ 541867 w 1078653"/>
                <a:gd name="connsiteY1" fmla="*/ 1078061 h 1078063"/>
                <a:gd name="connsiteX2" fmla="*/ 1078653 w 1078653"/>
                <a:gd name="connsiteY2" fmla="*/ 0 h 1078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8653" h="1078063">
                  <a:moveTo>
                    <a:pt x="0" y="11261"/>
                  </a:moveTo>
                  <a:cubicBezTo>
                    <a:pt x="181681" y="543955"/>
                    <a:pt x="363362" y="1076650"/>
                    <a:pt x="541867" y="1078061"/>
                  </a:cubicBezTo>
                  <a:cubicBezTo>
                    <a:pt x="720372" y="1079472"/>
                    <a:pt x="903322" y="529872"/>
                    <a:pt x="1078653" y="0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2A9EE206-EA53-4E83-A1B6-53FE9019D392}"/>
                </a:ext>
              </a:extLst>
            </p:cNvPr>
            <p:cNvGrpSpPr/>
            <p:nvPr/>
          </p:nvGrpSpPr>
          <p:grpSpPr>
            <a:xfrm>
              <a:off x="1799166" y="3602567"/>
              <a:ext cx="948267" cy="1931059"/>
              <a:chOff x="1799166" y="3602567"/>
              <a:chExt cx="948267" cy="1931059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7A888AEA-4B7B-4A05-9DC9-C3C317095C84}"/>
                  </a:ext>
                </a:extLst>
              </p:cNvPr>
              <p:cNvCxnSpPr/>
              <p:nvPr/>
            </p:nvCxnSpPr>
            <p:spPr>
              <a:xfrm>
                <a:off x="2273300" y="3602567"/>
                <a:ext cx="0" cy="179070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3F8582F-54A3-44C3-B8BB-FFB1A3F45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9166" y="5249333"/>
                <a:ext cx="94826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4393BC0-6D9D-4756-8224-4947319AF08F}"/>
                  </a:ext>
                </a:extLst>
              </p:cNvPr>
              <p:cNvSpPr txBox="1"/>
              <p:nvPr/>
            </p:nvSpPr>
            <p:spPr>
              <a:xfrm>
                <a:off x="2283461" y="4811337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5</a:t>
                </a:r>
              </a:p>
            </p:txBody>
          </p: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3AFE32B1-AE38-4044-802E-EA9716E77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800" y="4912361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BF778FB5-7E2A-4FDC-B27B-345E711F7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800" y="4540673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8553C0E0-F442-480F-95D6-2B2A8E369A42}"/>
                  </a:ext>
                </a:extLst>
              </p:cNvPr>
              <p:cNvSpPr txBox="1"/>
              <p:nvPr/>
            </p:nvSpPr>
            <p:spPr>
              <a:xfrm>
                <a:off x="2283461" y="4428259"/>
                <a:ext cx="2968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10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72745D8A-2E8B-4021-B4CA-E779751C5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207" y="4181377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CC887D5-1B60-47C1-8CD0-FA0F498973F5}"/>
                  </a:ext>
                </a:extLst>
              </p:cNvPr>
              <p:cNvSpPr txBox="1"/>
              <p:nvPr/>
            </p:nvSpPr>
            <p:spPr>
              <a:xfrm>
                <a:off x="2278868" y="4068963"/>
                <a:ext cx="2968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15</a:t>
                </a:r>
              </a:p>
            </p:txBody>
          </p: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187CBBD3-7E2D-4FC3-9D79-1BA9C412C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587" y="5195994"/>
                <a:ext cx="0" cy="124459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FA668D2-EB45-405F-93B5-C3FC38D9FA06}"/>
                  </a:ext>
                </a:extLst>
              </p:cNvPr>
              <p:cNvSpPr txBox="1"/>
              <p:nvPr/>
            </p:nvSpPr>
            <p:spPr>
              <a:xfrm>
                <a:off x="2461194" y="5318182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5</a:t>
                </a:r>
              </a:p>
            </p:txBody>
          </p: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073038AF-B932-4B01-A796-10BBF8323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7947" y="5193723"/>
                <a:ext cx="0" cy="124459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7032E7A-14B0-49BA-BE1D-7E43ADE87B87}"/>
                  </a:ext>
                </a:extLst>
              </p:cNvPr>
              <p:cNvSpPr txBox="1"/>
              <p:nvPr/>
            </p:nvSpPr>
            <p:spPr>
              <a:xfrm>
                <a:off x="1853554" y="5315911"/>
                <a:ext cx="2744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-5</a:t>
                </a:r>
              </a:p>
            </p:txBody>
          </p:sp>
        </p:grp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07D9685-B976-45D5-B059-5D79A465C2AD}"/>
              </a:ext>
            </a:extLst>
          </p:cNvPr>
          <p:cNvGrpSpPr/>
          <p:nvPr/>
        </p:nvGrpSpPr>
        <p:grpSpPr>
          <a:xfrm>
            <a:off x="4790272" y="3513667"/>
            <a:ext cx="1017117" cy="2489200"/>
            <a:chOff x="4790272" y="3513667"/>
            <a:chExt cx="1017117" cy="2489200"/>
          </a:xfrm>
        </p:grpSpPr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3E1CA742-5246-42A6-A229-53663CDFDF59}"/>
                </a:ext>
              </a:extLst>
            </p:cNvPr>
            <p:cNvSpPr/>
            <p:nvPr/>
          </p:nvSpPr>
          <p:spPr>
            <a:xfrm>
              <a:off x="4899582" y="3513667"/>
              <a:ext cx="688331" cy="2489200"/>
            </a:xfrm>
            <a:custGeom>
              <a:avLst/>
              <a:gdLst>
                <a:gd name="connsiteX0" fmla="*/ 0 w 808566"/>
                <a:gd name="connsiteY0" fmla="*/ 2489200 h 2489200"/>
                <a:gd name="connsiteX1" fmla="*/ 215900 w 808566"/>
                <a:gd name="connsiteY1" fmla="*/ 1016000 h 2489200"/>
                <a:gd name="connsiteX2" fmla="*/ 516466 w 808566"/>
                <a:gd name="connsiteY2" fmla="*/ 1380067 h 2489200"/>
                <a:gd name="connsiteX3" fmla="*/ 808566 w 808566"/>
                <a:gd name="connsiteY3" fmla="*/ 0 h 248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8566" h="2489200">
                  <a:moveTo>
                    <a:pt x="0" y="2489200"/>
                  </a:moveTo>
                  <a:cubicBezTo>
                    <a:pt x="64911" y="1845027"/>
                    <a:pt x="129822" y="1200855"/>
                    <a:pt x="215900" y="1016000"/>
                  </a:cubicBezTo>
                  <a:cubicBezTo>
                    <a:pt x="301978" y="831145"/>
                    <a:pt x="417688" y="1549400"/>
                    <a:pt x="516466" y="1380067"/>
                  </a:cubicBezTo>
                  <a:cubicBezTo>
                    <a:pt x="615244" y="1210734"/>
                    <a:pt x="711905" y="605367"/>
                    <a:pt x="808566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65D34AAC-045D-43EB-8ECE-0EBD6CB3F606}"/>
                </a:ext>
              </a:extLst>
            </p:cNvPr>
            <p:cNvGrpSpPr/>
            <p:nvPr/>
          </p:nvGrpSpPr>
          <p:grpSpPr>
            <a:xfrm>
              <a:off x="4790272" y="3602567"/>
              <a:ext cx="1017117" cy="2311400"/>
              <a:chOff x="4790272" y="3602567"/>
              <a:chExt cx="1017117" cy="23114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2E6682F9-309A-44FA-9BDF-9E6E65A0C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8600" y="3602567"/>
                <a:ext cx="0" cy="231140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9D76DADB-A612-46CA-A101-E7B63E909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4466" y="4912361"/>
                <a:ext cx="94826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8E44F42-1FA4-40BE-B041-C142B7934A34}"/>
                  </a:ext>
                </a:extLst>
              </p:cNvPr>
              <p:cNvSpPr txBox="1"/>
              <p:nvPr/>
            </p:nvSpPr>
            <p:spPr>
              <a:xfrm>
                <a:off x="5322825" y="5150431"/>
                <a:ext cx="33054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-10</a:t>
                </a:r>
              </a:p>
            </p:txBody>
          </p: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A0E0B1BF-6F38-4650-BF2C-29A4CDCB8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9164" y="5251455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34028BE6-7820-449B-84FF-FCAEB124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5100" y="4540673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46584B8B-B174-4907-944C-E1C11B10B85A}"/>
                  </a:ext>
                </a:extLst>
              </p:cNvPr>
              <p:cNvSpPr txBox="1"/>
              <p:nvPr/>
            </p:nvSpPr>
            <p:spPr>
              <a:xfrm>
                <a:off x="5318761" y="4428259"/>
                <a:ext cx="2968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10</a:t>
                </a:r>
              </a:p>
            </p:txBody>
          </p: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334BE432-8058-466B-9F7C-D83D2CA0C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0507" y="4181377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A00C4E5D-5406-4A03-A473-432AC2A8BB34}"/>
                  </a:ext>
                </a:extLst>
              </p:cNvPr>
              <p:cNvSpPr txBox="1"/>
              <p:nvPr/>
            </p:nvSpPr>
            <p:spPr>
              <a:xfrm>
                <a:off x="5314168" y="4068963"/>
                <a:ext cx="2968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20</a:t>
                </a:r>
              </a:p>
            </p:txBody>
          </p: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D37A5D5C-8C95-4E5E-A34C-78F5793D6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6902" y="4859022"/>
                <a:ext cx="0" cy="124459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C6BAF6C6-DBCD-4B3F-9603-19E8B7EF4969}"/>
                  </a:ext>
                </a:extLst>
              </p:cNvPr>
              <p:cNvSpPr txBox="1"/>
              <p:nvPr/>
            </p:nvSpPr>
            <p:spPr>
              <a:xfrm>
                <a:off x="5566617" y="4993658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5</a:t>
                </a:r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39BF33F8-9DFF-4117-B6E9-B1980CCEE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0557" y="4856751"/>
                <a:ext cx="0" cy="124459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5EB4BD2-C6C5-436A-9431-431F4B06AA9C}"/>
                  </a:ext>
                </a:extLst>
              </p:cNvPr>
              <p:cNvSpPr txBox="1"/>
              <p:nvPr/>
            </p:nvSpPr>
            <p:spPr>
              <a:xfrm>
                <a:off x="4790272" y="4991387"/>
                <a:ext cx="2744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-5</a:t>
                </a:r>
              </a:p>
            </p:txBody>
          </p: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61A949B5-2C1C-4DBA-95B7-81F265DE43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3748" y="5648037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A3EF1519-8534-4009-9D67-D1694FE84B0A}"/>
                  </a:ext>
                </a:extLst>
              </p:cNvPr>
              <p:cNvSpPr txBox="1"/>
              <p:nvPr/>
            </p:nvSpPr>
            <p:spPr>
              <a:xfrm>
                <a:off x="5317409" y="5535623"/>
                <a:ext cx="33054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-20</a:t>
                </a:r>
              </a:p>
            </p:txBody>
          </p:sp>
        </p:grp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B31A2314-6357-40E5-9E21-E3318C99A78C}"/>
              </a:ext>
            </a:extLst>
          </p:cNvPr>
          <p:cNvGrpSpPr/>
          <p:nvPr/>
        </p:nvGrpSpPr>
        <p:grpSpPr>
          <a:xfrm>
            <a:off x="7649448" y="3602567"/>
            <a:ext cx="1017117" cy="2311400"/>
            <a:chOff x="7649448" y="3602567"/>
            <a:chExt cx="1017117" cy="2311400"/>
          </a:xfrm>
        </p:grpSpPr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8F2BA9D9-F083-4F1D-9DA6-6E41AC354B82}"/>
                </a:ext>
              </a:extLst>
            </p:cNvPr>
            <p:cNvSpPr/>
            <p:nvPr/>
          </p:nvSpPr>
          <p:spPr>
            <a:xfrm>
              <a:off x="7713134" y="3627968"/>
              <a:ext cx="745066" cy="1958973"/>
            </a:xfrm>
            <a:custGeom>
              <a:avLst/>
              <a:gdLst>
                <a:gd name="connsiteX0" fmla="*/ 0 w 804333"/>
                <a:gd name="connsiteY0" fmla="*/ 0 h 1957709"/>
                <a:gd name="connsiteX1" fmla="*/ 173566 w 804333"/>
                <a:gd name="connsiteY1" fmla="*/ 1913466 h 1957709"/>
                <a:gd name="connsiteX2" fmla="*/ 389466 w 804333"/>
                <a:gd name="connsiteY2" fmla="*/ 1337733 h 1957709"/>
                <a:gd name="connsiteX3" fmla="*/ 677333 w 804333"/>
                <a:gd name="connsiteY3" fmla="*/ 1240366 h 1957709"/>
                <a:gd name="connsiteX4" fmla="*/ 804333 w 804333"/>
                <a:gd name="connsiteY4" fmla="*/ 8466 h 1957709"/>
                <a:gd name="connsiteX0" fmla="*/ 0 w 804333"/>
                <a:gd name="connsiteY0" fmla="*/ 0 h 1965750"/>
                <a:gd name="connsiteX1" fmla="*/ 173566 w 804333"/>
                <a:gd name="connsiteY1" fmla="*/ 1913466 h 1965750"/>
                <a:gd name="connsiteX2" fmla="*/ 376766 w 804333"/>
                <a:gd name="connsiteY2" fmla="*/ 1409699 h 1965750"/>
                <a:gd name="connsiteX3" fmla="*/ 677333 w 804333"/>
                <a:gd name="connsiteY3" fmla="*/ 1240366 h 1965750"/>
                <a:gd name="connsiteX4" fmla="*/ 804333 w 804333"/>
                <a:gd name="connsiteY4" fmla="*/ 8466 h 1965750"/>
                <a:gd name="connsiteX0" fmla="*/ 0 w 804333"/>
                <a:gd name="connsiteY0" fmla="*/ 0 h 1966765"/>
                <a:gd name="connsiteX1" fmla="*/ 173566 w 804333"/>
                <a:gd name="connsiteY1" fmla="*/ 1913466 h 1966765"/>
                <a:gd name="connsiteX2" fmla="*/ 376766 w 804333"/>
                <a:gd name="connsiteY2" fmla="*/ 1409699 h 1966765"/>
                <a:gd name="connsiteX3" fmla="*/ 702733 w 804333"/>
                <a:gd name="connsiteY3" fmla="*/ 1142999 h 1966765"/>
                <a:gd name="connsiteX4" fmla="*/ 804333 w 804333"/>
                <a:gd name="connsiteY4" fmla="*/ 8466 h 1966765"/>
                <a:gd name="connsiteX0" fmla="*/ 0 w 804333"/>
                <a:gd name="connsiteY0" fmla="*/ 0 h 1958973"/>
                <a:gd name="connsiteX1" fmla="*/ 173566 w 804333"/>
                <a:gd name="connsiteY1" fmla="*/ 1913466 h 1958973"/>
                <a:gd name="connsiteX2" fmla="*/ 385233 w 804333"/>
                <a:gd name="connsiteY2" fmla="*/ 1341965 h 1958973"/>
                <a:gd name="connsiteX3" fmla="*/ 702733 w 804333"/>
                <a:gd name="connsiteY3" fmla="*/ 1142999 h 1958973"/>
                <a:gd name="connsiteX4" fmla="*/ 804333 w 804333"/>
                <a:gd name="connsiteY4" fmla="*/ 8466 h 1958973"/>
                <a:gd name="connsiteX0" fmla="*/ 0 w 723899"/>
                <a:gd name="connsiteY0" fmla="*/ 0 h 1963427"/>
                <a:gd name="connsiteX1" fmla="*/ 93132 w 723899"/>
                <a:gd name="connsiteY1" fmla="*/ 1917699 h 1963427"/>
                <a:gd name="connsiteX2" fmla="*/ 304799 w 723899"/>
                <a:gd name="connsiteY2" fmla="*/ 1346198 h 1963427"/>
                <a:gd name="connsiteX3" fmla="*/ 622299 w 723899"/>
                <a:gd name="connsiteY3" fmla="*/ 1147232 h 1963427"/>
                <a:gd name="connsiteX4" fmla="*/ 723899 w 723899"/>
                <a:gd name="connsiteY4" fmla="*/ 12699 h 1963427"/>
                <a:gd name="connsiteX0" fmla="*/ 0 w 745066"/>
                <a:gd name="connsiteY0" fmla="*/ 0 h 1958973"/>
                <a:gd name="connsiteX1" fmla="*/ 114299 w 745066"/>
                <a:gd name="connsiteY1" fmla="*/ 1913466 h 1958973"/>
                <a:gd name="connsiteX2" fmla="*/ 325966 w 745066"/>
                <a:gd name="connsiteY2" fmla="*/ 1341965 h 1958973"/>
                <a:gd name="connsiteX3" fmla="*/ 643466 w 745066"/>
                <a:gd name="connsiteY3" fmla="*/ 1142999 h 1958973"/>
                <a:gd name="connsiteX4" fmla="*/ 745066 w 745066"/>
                <a:gd name="connsiteY4" fmla="*/ 8466 h 195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066" h="1958973">
                  <a:moveTo>
                    <a:pt x="0" y="0"/>
                  </a:moveTo>
                  <a:cubicBezTo>
                    <a:pt x="54327" y="845255"/>
                    <a:pt x="59971" y="1689805"/>
                    <a:pt x="114299" y="1913466"/>
                  </a:cubicBezTo>
                  <a:cubicBezTo>
                    <a:pt x="168627" y="2137127"/>
                    <a:pt x="237772" y="1470376"/>
                    <a:pt x="325966" y="1341965"/>
                  </a:cubicBezTo>
                  <a:cubicBezTo>
                    <a:pt x="414160" y="1213554"/>
                    <a:pt x="574321" y="1364544"/>
                    <a:pt x="643466" y="1142999"/>
                  </a:cubicBezTo>
                  <a:cubicBezTo>
                    <a:pt x="712611" y="921454"/>
                    <a:pt x="716138" y="513643"/>
                    <a:pt x="745066" y="846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73B203AE-FE82-4378-8D31-B034665B18B7}"/>
                </a:ext>
              </a:extLst>
            </p:cNvPr>
            <p:cNvGrpSpPr/>
            <p:nvPr/>
          </p:nvGrpSpPr>
          <p:grpSpPr>
            <a:xfrm>
              <a:off x="7649448" y="3602567"/>
              <a:ext cx="1017117" cy="2311400"/>
              <a:chOff x="4790272" y="3602567"/>
              <a:chExt cx="1017117" cy="2311400"/>
            </a:xfrm>
          </p:grpSpPr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52D24FF1-835B-41CF-93F4-A25EEDCEE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8600" y="3602567"/>
                <a:ext cx="0" cy="231140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D3563C0A-152E-4AE7-B51B-32DB803BA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4466" y="4912361"/>
                <a:ext cx="94826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4C73C2C9-14DD-49F2-B12A-2EA240461FF2}"/>
                  </a:ext>
                </a:extLst>
              </p:cNvPr>
              <p:cNvSpPr txBox="1"/>
              <p:nvPr/>
            </p:nvSpPr>
            <p:spPr>
              <a:xfrm>
                <a:off x="5322825" y="5150431"/>
                <a:ext cx="2744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-2</a:t>
                </a:r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8304C799-7DCC-42F9-B894-D35AAAA4D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9164" y="5251455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1EF3F50E-3F99-4BE9-8B60-BCBD8A88C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5100" y="4540673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BCF75557-7678-42FB-B7F3-28A029DCF910}"/>
                  </a:ext>
                </a:extLst>
              </p:cNvPr>
              <p:cNvSpPr txBox="1"/>
              <p:nvPr/>
            </p:nvSpPr>
            <p:spPr>
              <a:xfrm>
                <a:off x="5318761" y="4428259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2</a:t>
                </a:r>
              </a:p>
            </p:txBody>
          </p: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656E2175-897D-4DB7-84EA-DC2BD53EF2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0507" y="4181377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6370662A-1138-492D-B500-066342F5D680}"/>
                  </a:ext>
                </a:extLst>
              </p:cNvPr>
              <p:cNvSpPr txBox="1"/>
              <p:nvPr/>
            </p:nvSpPr>
            <p:spPr>
              <a:xfrm>
                <a:off x="5314168" y="4068963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4</a:t>
                </a:r>
              </a:p>
            </p:txBody>
          </p: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78F68CDC-D726-4F6A-9ECB-F6BDD348E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6902" y="4859022"/>
                <a:ext cx="0" cy="124459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6075BA54-047F-4927-81D1-63188B5414AA}"/>
                  </a:ext>
                </a:extLst>
              </p:cNvPr>
              <p:cNvSpPr txBox="1"/>
              <p:nvPr/>
            </p:nvSpPr>
            <p:spPr>
              <a:xfrm>
                <a:off x="5566617" y="4993658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2</a:t>
                </a:r>
              </a:p>
            </p:txBody>
          </p:sp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48268496-6875-4549-9F90-172DA62AA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0557" y="4856751"/>
                <a:ext cx="0" cy="124459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7746725-8DEC-4CA2-B8A7-E1F4D2A17A82}"/>
                  </a:ext>
                </a:extLst>
              </p:cNvPr>
              <p:cNvSpPr txBox="1"/>
              <p:nvPr/>
            </p:nvSpPr>
            <p:spPr>
              <a:xfrm>
                <a:off x="4790272" y="4991387"/>
                <a:ext cx="2744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-2</a:t>
                </a:r>
              </a:p>
            </p:txBody>
          </p: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7E27A879-311E-4B30-8D25-CB650B6E0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3748" y="5648037"/>
                <a:ext cx="12700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7BFB7D86-2189-45C7-AD38-6281C07906FE}"/>
                  </a:ext>
                </a:extLst>
              </p:cNvPr>
              <p:cNvSpPr txBox="1"/>
              <p:nvPr/>
            </p:nvSpPr>
            <p:spPr>
              <a:xfrm>
                <a:off x="5317409" y="5535623"/>
                <a:ext cx="274434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dirty="0">
                    <a:solidFill>
                      <a:schemeClr val="tx1">
                        <a:lumMod val="85000"/>
                      </a:schemeClr>
                    </a:solidFill>
                  </a:rPr>
                  <a:t>-4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66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41F0D-D12B-4026-93F8-B362F4A3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BB53B-CD9F-4660-8374-72259E2C9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</a:t>
            </a:r>
            <a:r>
              <a:rPr lang="pt-BR" dirty="0">
                <a:solidFill>
                  <a:schemeClr val="accent3"/>
                </a:solidFill>
              </a:rPr>
              <a:t>e se a curva</a:t>
            </a:r>
            <a:r>
              <a:rPr lang="pt-BR" dirty="0"/>
              <a:t>...</a:t>
            </a:r>
          </a:p>
          <a:p>
            <a:pPr lvl="1"/>
            <a:r>
              <a:rPr lang="pt-BR" dirty="0"/>
              <a:t>Foi desenhada por um artista</a:t>
            </a:r>
          </a:p>
          <a:p>
            <a:pPr lvl="1"/>
            <a:r>
              <a:rPr lang="pt-BR" dirty="0"/>
              <a:t>Representa o capô de um carro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/>
                </a:solidFill>
              </a:rPr>
              <a:t>Qual a função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Não sabemos</a:t>
            </a:r>
          </a:p>
          <a:p>
            <a:pPr lvl="1"/>
            <a:endParaRPr lang="pt-BR" dirty="0"/>
          </a:p>
          <a:p>
            <a:r>
              <a:rPr lang="pt-BR" dirty="0">
                <a:solidFill>
                  <a:schemeClr val="accent2"/>
                </a:solidFill>
              </a:rPr>
              <a:t>De Casteljau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Bézier</a:t>
            </a:r>
            <a:r>
              <a:rPr lang="pt-BR" dirty="0"/>
              <a:t> foram os primeiros a trazer uma solução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6103B17-952E-4AD7-ABC7-87CDEEBDD527}"/>
              </a:ext>
            </a:extLst>
          </p:cNvPr>
          <p:cNvSpPr/>
          <p:nvPr/>
        </p:nvSpPr>
        <p:spPr>
          <a:xfrm>
            <a:off x="6052769" y="1955102"/>
            <a:ext cx="4370796" cy="1561142"/>
          </a:xfrm>
          <a:custGeom>
            <a:avLst/>
            <a:gdLst>
              <a:gd name="connsiteX0" fmla="*/ 735739 w 4448372"/>
              <a:gd name="connsiteY0" fmla="*/ 0 h 1402851"/>
              <a:gd name="connsiteX1" fmla="*/ 11839 w 4448372"/>
              <a:gd name="connsiteY1" fmla="*/ 910167 h 1402851"/>
              <a:gd name="connsiteX2" fmla="*/ 1256439 w 4448372"/>
              <a:gd name="connsiteY2" fmla="*/ 1392767 h 1402851"/>
              <a:gd name="connsiteX3" fmla="*/ 1743272 w 4448372"/>
              <a:gd name="connsiteY3" fmla="*/ 482600 h 1402851"/>
              <a:gd name="connsiteX4" fmla="*/ 2259739 w 4448372"/>
              <a:gd name="connsiteY4" fmla="*/ 876300 h 1402851"/>
              <a:gd name="connsiteX5" fmla="*/ 3462006 w 4448372"/>
              <a:gd name="connsiteY5" fmla="*/ 397934 h 1402851"/>
              <a:gd name="connsiteX6" fmla="*/ 4448372 w 4448372"/>
              <a:gd name="connsiteY6" fmla="*/ 1121834 h 1402851"/>
              <a:gd name="connsiteX0" fmla="*/ 737795 w 4450428"/>
              <a:gd name="connsiteY0" fmla="*/ 455 h 1403306"/>
              <a:gd name="connsiteX1" fmla="*/ 13895 w 4450428"/>
              <a:gd name="connsiteY1" fmla="*/ 910622 h 1403306"/>
              <a:gd name="connsiteX2" fmla="*/ 1258495 w 4450428"/>
              <a:gd name="connsiteY2" fmla="*/ 1393222 h 1403306"/>
              <a:gd name="connsiteX3" fmla="*/ 1745328 w 4450428"/>
              <a:gd name="connsiteY3" fmla="*/ 483055 h 1403306"/>
              <a:gd name="connsiteX4" fmla="*/ 2261795 w 4450428"/>
              <a:gd name="connsiteY4" fmla="*/ 876755 h 1403306"/>
              <a:gd name="connsiteX5" fmla="*/ 3464062 w 4450428"/>
              <a:gd name="connsiteY5" fmla="*/ 398389 h 1403306"/>
              <a:gd name="connsiteX6" fmla="*/ 4450428 w 4450428"/>
              <a:gd name="connsiteY6" fmla="*/ 1122289 h 1403306"/>
              <a:gd name="connsiteX0" fmla="*/ 733884 w 4450751"/>
              <a:gd name="connsiteY0" fmla="*/ 798 h 1033999"/>
              <a:gd name="connsiteX1" fmla="*/ 14218 w 4450751"/>
              <a:gd name="connsiteY1" fmla="*/ 542665 h 1033999"/>
              <a:gd name="connsiteX2" fmla="*/ 1258818 w 4450751"/>
              <a:gd name="connsiteY2" fmla="*/ 1025265 h 1033999"/>
              <a:gd name="connsiteX3" fmla="*/ 1745651 w 4450751"/>
              <a:gd name="connsiteY3" fmla="*/ 115098 h 1033999"/>
              <a:gd name="connsiteX4" fmla="*/ 2262118 w 4450751"/>
              <a:gd name="connsiteY4" fmla="*/ 508798 h 1033999"/>
              <a:gd name="connsiteX5" fmla="*/ 3464385 w 4450751"/>
              <a:gd name="connsiteY5" fmla="*/ 30432 h 1033999"/>
              <a:gd name="connsiteX6" fmla="*/ 4450751 w 4450751"/>
              <a:gd name="connsiteY6" fmla="*/ 754332 h 1033999"/>
              <a:gd name="connsiteX0" fmla="*/ 733884 w 3518223"/>
              <a:gd name="connsiteY0" fmla="*/ 798 h 1215765"/>
              <a:gd name="connsiteX1" fmla="*/ 14218 w 3518223"/>
              <a:gd name="connsiteY1" fmla="*/ 542665 h 1215765"/>
              <a:gd name="connsiteX2" fmla="*/ 1258818 w 3518223"/>
              <a:gd name="connsiteY2" fmla="*/ 1025265 h 1215765"/>
              <a:gd name="connsiteX3" fmla="*/ 1745651 w 3518223"/>
              <a:gd name="connsiteY3" fmla="*/ 115098 h 1215765"/>
              <a:gd name="connsiteX4" fmla="*/ 2262118 w 3518223"/>
              <a:gd name="connsiteY4" fmla="*/ 508798 h 1215765"/>
              <a:gd name="connsiteX5" fmla="*/ 3464385 w 3518223"/>
              <a:gd name="connsiteY5" fmla="*/ 30432 h 1215765"/>
              <a:gd name="connsiteX6" fmla="*/ 2520351 w 3518223"/>
              <a:gd name="connsiteY6" fmla="*/ 1215765 h 1215765"/>
              <a:gd name="connsiteX0" fmla="*/ 1088749 w 3504788"/>
              <a:gd name="connsiteY0" fmla="*/ 40458 h 1187691"/>
              <a:gd name="connsiteX1" fmla="*/ 783 w 3504788"/>
              <a:gd name="connsiteY1" fmla="*/ 514591 h 1187691"/>
              <a:gd name="connsiteX2" fmla="*/ 1245383 w 3504788"/>
              <a:gd name="connsiteY2" fmla="*/ 997191 h 1187691"/>
              <a:gd name="connsiteX3" fmla="*/ 1732216 w 3504788"/>
              <a:gd name="connsiteY3" fmla="*/ 87024 h 1187691"/>
              <a:gd name="connsiteX4" fmla="*/ 2248683 w 3504788"/>
              <a:gd name="connsiteY4" fmla="*/ 480724 h 1187691"/>
              <a:gd name="connsiteX5" fmla="*/ 3450950 w 3504788"/>
              <a:gd name="connsiteY5" fmla="*/ 2358 h 1187691"/>
              <a:gd name="connsiteX6" fmla="*/ 2506916 w 3504788"/>
              <a:gd name="connsiteY6" fmla="*/ 1187691 h 1187691"/>
              <a:gd name="connsiteX0" fmla="*/ 1100864 w 3516903"/>
              <a:gd name="connsiteY0" fmla="*/ 40458 h 1214976"/>
              <a:gd name="connsiteX1" fmla="*/ 12898 w 3516903"/>
              <a:gd name="connsiteY1" fmla="*/ 514591 h 1214976"/>
              <a:gd name="connsiteX2" fmla="*/ 1812065 w 3516903"/>
              <a:gd name="connsiteY2" fmla="*/ 1208858 h 1214976"/>
              <a:gd name="connsiteX3" fmla="*/ 1744331 w 3516903"/>
              <a:gd name="connsiteY3" fmla="*/ 87024 h 1214976"/>
              <a:gd name="connsiteX4" fmla="*/ 2260798 w 3516903"/>
              <a:gd name="connsiteY4" fmla="*/ 480724 h 1214976"/>
              <a:gd name="connsiteX5" fmla="*/ 3463065 w 3516903"/>
              <a:gd name="connsiteY5" fmla="*/ 2358 h 1214976"/>
              <a:gd name="connsiteX6" fmla="*/ 2519031 w 3516903"/>
              <a:gd name="connsiteY6" fmla="*/ 1187691 h 1214976"/>
              <a:gd name="connsiteX0" fmla="*/ 672087 w 3562260"/>
              <a:gd name="connsiteY0" fmla="*/ 1289292 h 1289292"/>
              <a:gd name="connsiteX1" fmla="*/ 58255 w 3562260"/>
              <a:gd name="connsiteY1" fmla="*/ 514591 h 1289292"/>
              <a:gd name="connsiteX2" fmla="*/ 1857422 w 3562260"/>
              <a:gd name="connsiteY2" fmla="*/ 1208858 h 1289292"/>
              <a:gd name="connsiteX3" fmla="*/ 1789688 w 3562260"/>
              <a:gd name="connsiteY3" fmla="*/ 87024 h 1289292"/>
              <a:gd name="connsiteX4" fmla="*/ 2306155 w 3562260"/>
              <a:gd name="connsiteY4" fmla="*/ 480724 h 1289292"/>
              <a:gd name="connsiteX5" fmla="*/ 3508422 w 3562260"/>
              <a:gd name="connsiteY5" fmla="*/ 2358 h 1289292"/>
              <a:gd name="connsiteX6" fmla="*/ 2564388 w 3562260"/>
              <a:gd name="connsiteY6" fmla="*/ 1187691 h 1289292"/>
              <a:gd name="connsiteX0" fmla="*/ 672087 w 3562260"/>
              <a:gd name="connsiteY0" fmla="*/ 1289292 h 1289292"/>
              <a:gd name="connsiteX1" fmla="*/ 58255 w 3562260"/>
              <a:gd name="connsiteY1" fmla="*/ 514591 h 1289292"/>
              <a:gd name="connsiteX2" fmla="*/ 1857422 w 3562260"/>
              <a:gd name="connsiteY2" fmla="*/ 1208858 h 1289292"/>
              <a:gd name="connsiteX3" fmla="*/ 1789688 w 3562260"/>
              <a:gd name="connsiteY3" fmla="*/ 87024 h 1289292"/>
              <a:gd name="connsiteX4" fmla="*/ 2306155 w 3562260"/>
              <a:gd name="connsiteY4" fmla="*/ 480724 h 1289292"/>
              <a:gd name="connsiteX5" fmla="*/ 3508422 w 3562260"/>
              <a:gd name="connsiteY5" fmla="*/ 2358 h 1289292"/>
              <a:gd name="connsiteX6" fmla="*/ 2564388 w 3562260"/>
              <a:gd name="connsiteY6" fmla="*/ 1187691 h 1289292"/>
              <a:gd name="connsiteX7" fmla="*/ 2570532 w 3562260"/>
              <a:gd name="connsiteY7" fmla="*/ 1198732 h 1289292"/>
              <a:gd name="connsiteX0" fmla="*/ 672087 w 3562260"/>
              <a:gd name="connsiteY0" fmla="*/ 1289292 h 1448498"/>
              <a:gd name="connsiteX1" fmla="*/ 58255 w 3562260"/>
              <a:gd name="connsiteY1" fmla="*/ 514591 h 1448498"/>
              <a:gd name="connsiteX2" fmla="*/ 1857422 w 3562260"/>
              <a:gd name="connsiteY2" fmla="*/ 1208858 h 1448498"/>
              <a:gd name="connsiteX3" fmla="*/ 1789688 w 3562260"/>
              <a:gd name="connsiteY3" fmla="*/ 87024 h 1448498"/>
              <a:gd name="connsiteX4" fmla="*/ 2306155 w 3562260"/>
              <a:gd name="connsiteY4" fmla="*/ 480724 h 1448498"/>
              <a:gd name="connsiteX5" fmla="*/ 3508422 w 3562260"/>
              <a:gd name="connsiteY5" fmla="*/ 2358 h 1448498"/>
              <a:gd name="connsiteX6" fmla="*/ 2564388 w 3562260"/>
              <a:gd name="connsiteY6" fmla="*/ 1187691 h 1448498"/>
              <a:gd name="connsiteX7" fmla="*/ 3285965 w 3562260"/>
              <a:gd name="connsiteY7" fmla="*/ 1448498 h 1448498"/>
              <a:gd name="connsiteX0" fmla="*/ 672087 w 3562260"/>
              <a:gd name="connsiteY0" fmla="*/ 1289292 h 1448498"/>
              <a:gd name="connsiteX1" fmla="*/ 58255 w 3562260"/>
              <a:gd name="connsiteY1" fmla="*/ 514591 h 1448498"/>
              <a:gd name="connsiteX2" fmla="*/ 1857422 w 3562260"/>
              <a:gd name="connsiteY2" fmla="*/ 1208858 h 1448498"/>
              <a:gd name="connsiteX3" fmla="*/ 1789688 w 3562260"/>
              <a:gd name="connsiteY3" fmla="*/ 87024 h 1448498"/>
              <a:gd name="connsiteX4" fmla="*/ 2306155 w 3562260"/>
              <a:gd name="connsiteY4" fmla="*/ 480724 h 1448498"/>
              <a:gd name="connsiteX5" fmla="*/ 3508422 w 3562260"/>
              <a:gd name="connsiteY5" fmla="*/ 2358 h 1448498"/>
              <a:gd name="connsiteX6" fmla="*/ 2564388 w 3562260"/>
              <a:gd name="connsiteY6" fmla="*/ 1187691 h 1448498"/>
              <a:gd name="connsiteX7" fmla="*/ 3285965 w 3562260"/>
              <a:gd name="connsiteY7" fmla="*/ 1448498 h 1448498"/>
              <a:gd name="connsiteX0" fmla="*/ 672087 w 3726232"/>
              <a:gd name="connsiteY0" fmla="*/ 1289292 h 1289292"/>
              <a:gd name="connsiteX1" fmla="*/ 58255 w 3726232"/>
              <a:gd name="connsiteY1" fmla="*/ 514591 h 1289292"/>
              <a:gd name="connsiteX2" fmla="*/ 1857422 w 3726232"/>
              <a:gd name="connsiteY2" fmla="*/ 1208858 h 1289292"/>
              <a:gd name="connsiteX3" fmla="*/ 1789688 w 3726232"/>
              <a:gd name="connsiteY3" fmla="*/ 87024 h 1289292"/>
              <a:gd name="connsiteX4" fmla="*/ 2306155 w 3726232"/>
              <a:gd name="connsiteY4" fmla="*/ 480724 h 1289292"/>
              <a:gd name="connsiteX5" fmla="*/ 3508422 w 3726232"/>
              <a:gd name="connsiteY5" fmla="*/ 2358 h 1289292"/>
              <a:gd name="connsiteX6" fmla="*/ 2564388 w 3726232"/>
              <a:gd name="connsiteY6" fmla="*/ 1187691 h 1289292"/>
              <a:gd name="connsiteX7" fmla="*/ 3726232 w 3726232"/>
              <a:gd name="connsiteY7" fmla="*/ 1042098 h 1289292"/>
              <a:gd name="connsiteX0" fmla="*/ 672087 w 3975998"/>
              <a:gd name="connsiteY0" fmla="*/ 1289292 h 1289292"/>
              <a:gd name="connsiteX1" fmla="*/ 58255 w 3975998"/>
              <a:gd name="connsiteY1" fmla="*/ 514591 h 1289292"/>
              <a:gd name="connsiteX2" fmla="*/ 1857422 w 3975998"/>
              <a:gd name="connsiteY2" fmla="*/ 1208858 h 1289292"/>
              <a:gd name="connsiteX3" fmla="*/ 1789688 w 3975998"/>
              <a:gd name="connsiteY3" fmla="*/ 87024 h 1289292"/>
              <a:gd name="connsiteX4" fmla="*/ 2306155 w 3975998"/>
              <a:gd name="connsiteY4" fmla="*/ 480724 h 1289292"/>
              <a:gd name="connsiteX5" fmla="*/ 3508422 w 3975998"/>
              <a:gd name="connsiteY5" fmla="*/ 2358 h 1289292"/>
              <a:gd name="connsiteX6" fmla="*/ 2564388 w 3975998"/>
              <a:gd name="connsiteY6" fmla="*/ 1187691 h 1289292"/>
              <a:gd name="connsiteX7" fmla="*/ 3975998 w 3975998"/>
              <a:gd name="connsiteY7" fmla="*/ 936265 h 1289292"/>
              <a:gd name="connsiteX0" fmla="*/ 672087 w 4084281"/>
              <a:gd name="connsiteY0" fmla="*/ 1289292 h 1289292"/>
              <a:gd name="connsiteX1" fmla="*/ 58255 w 4084281"/>
              <a:gd name="connsiteY1" fmla="*/ 514591 h 1289292"/>
              <a:gd name="connsiteX2" fmla="*/ 1857422 w 4084281"/>
              <a:gd name="connsiteY2" fmla="*/ 1208858 h 1289292"/>
              <a:gd name="connsiteX3" fmla="*/ 1789688 w 4084281"/>
              <a:gd name="connsiteY3" fmla="*/ 87024 h 1289292"/>
              <a:gd name="connsiteX4" fmla="*/ 2306155 w 4084281"/>
              <a:gd name="connsiteY4" fmla="*/ 480724 h 1289292"/>
              <a:gd name="connsiteX5" fmla="*/ 3508422 w 4084281"/>
              <a:gd name="connsiteY5" fmla="*/ 2358 h 1289292"/>
              <a:gd name="connsiteX6" fmla="*/ 2564388 w 4084281"/>
              <a:gd name="connsiteY6" fmla="*/ 1187691 h 1289292"/>
              <a:gd name="connsiteX7" fmla="*/ 3975998 w 4084281"/>
              <a:gd name="connsiteY7" fmla="*/ 936265 h 1289292"/>
              <a:gd name="connsiteX8" fmla="*/ 3988699 w 4084281"/>
              <a:gd name="connsiteY8" fmla="*/ 927799 h 1289292"/>
              <a:gd name="connsiteX0" fmla="*/ 672087 w 4306199"/>
              <a:gd name="connsiteY0" fmla="*/ 1289292 h 1338438"/>
              <a:gd name="connsiteX1" fmla="*/ 58255 w 4306199"/>
              <a:gd name="connsiteY1" fmla="*/ 514591 h 1338438"/>
              <a:gd name="connsiteX2" fmla="*/ 1857422 w 4306199"/>
              <a:gd name="connsiteY2" fmla="*/ 1208858 h 1338438"/>
              <a:gd name="connsiteX3" fmla="*/ 1789688 w 4306199"/>
              <a:gd name="connsiteY3" fmla="*/ 87024 h 1338438"/>
              <a:gd name="connsiteX4" fmla="*/ 2306155 w 4306199"/>
              <a:gd name="connsiteY4" fmla="*/ 480724 h 1338438"/>
              <a:gd name="connsiteX5" fmla="*/ 3508422 w 4306199"/>
              <a:gd name="connsiteY5" fmla="*/ 2358 h 1338438"/>
              <a:gd name="connsiteX6" fmla="*/ 2564388 w 4306199"/>
              <a:gd name="connsiteY6" fmla="*/ 1187691 h 1338438"/>
              <a:gd name="connsiteX7" fmla="*/ 3975998 w 4306199"/>
              <a:gd name="connsiteY7" fmla="*/ 936265 h 1338438"/>
              <a:gd name="connsiteX8" fmla="*/ 4306199 w 4306199"/>
              <a:gd name="connsiteY8" fmla="*/ 1338433 h 1338438"/>
              <a:gd name="connsiteX0" fmla="*/ 672087 w 4306199"/>
              <a:gd name="connsiteY0" fmla="*/ 1289292 h 1338438"/>
              <a:gd name="connsiteX1" fmla="*/ 58255 w 4306199"/>
              <a:gd name="connsiteY1" fmla="*/ 514591 h 1338438"/>
              <a:gd name="connsiteX2" fmla="*/ 1857422 w 4306199"/>
              <a:gd name="connsiteY2" fmla="*/ 1208858 h 1338438"/>
              <a:gd name="connsiteX3" fmla="*/ 1789688 w 4306199"/>
              <a:gd name="connsiteY3" fmla="*/ 87024 h 1338438"/>
              <a:gd name="connsiteX4" fmla="*/ 2306155 w 4306199"/>
              <a:gd name="connsiteY4" fmla="*/ 480724 h 1338438"/>
              <a:gd name="connsiteX5" fmla="*/ 3508422 w 4306199"/>
              <a:gd name="connsiteY5" fmla="*/ 2358 h 1338438"/>
              <a:gd name="connsiteX6" fmla="*/ 2564388 w 4306199"/>
              <a:gd name="connsiteY6" fmla="*/ 1187691 h 1338438"/>
              <a:gd name="connsiteX7" fmla="*/ 3975998 w 4306199"/>
              <a:gd name="connsiteY7" fmla="*/ 936265 h 1338438"/>
              <a:gd name="connsiteX8" fmla="*/ 4306199 w 4306199"/>
              <a:gd name="connsiteY8" fmla="*/ 1338433 h 1338438"/>
              <a:gd name="connsiteX0" fmla="*/ 672087 w 4329476"/>
              <a:gd name="connsiteY0" fmla="*/ 1289292 h 1375094"/>
              <a:gd name="connsiteX1" fmla="*/ 58255 w 4329476"/>
              <a:gd name="connsiteY1" fmla="*/ 514591 h 1375094"/>
              <a:gd name="connsiteX2" fmla="*/ 1857422 w 4329476"/>
              <a:gd name="connsiteY2" fmla="*/ 1208858 h 1375094"/>
              <a:gd name="connsiteX3" fmla="*/ 1789688 w 4329476"/>
              <a:gd name="connsiteY3" fmla="*/ 87024 h 1375094"/>
              <a:gd name="connsiteX4" fmla="*/ 2306155 w 4329476"/>
              <a:gd name="connsiteY4" fmla="*/ 480724 h 1375094"/>
              <a:gd name="connsiteX5" fmla="*/ 3508422 w 4329476"/>
              <a:gd name="connsiteY5" fmla="*/ 2358 h 1375094"/>
              <a:gd name="connsiteX6" fmla="*/ 2564388 w 4329476"/>
              <a:gd name="connsiteY6" fmla="*/ 1187691 h 1375094"/>
              <a:gd name="connsiteX7" fmla="*/ 3975998 w 4329476"/>
              <a:gd name="connsiteY7" fmla="*/ 936265 h 1375094"/>
              <a:gd name="connsiteX8" fmla="*/ 4306199 w 4329476"/>
              <a:gd name="connsiteY8" fmla="*/ 1338433 h 1375094"/>
              <a:gd name="connsiteX9" fmla="*/ 4301965 w 4329476"/>
              <a:gd name="connsiteY9" fmla="*/ 1359599 h 1375094"/>
              <a:gd name="connsiteX0" fmla="*/ 672087 w 4308686"/>
              <a:gd name="connsiteY0" fmla="*/ 1289292 h 1435799"/>
              <a:gd name="connsiteX1" fmla="*/ 58255 w 4308686"/>
              <a:gd name="connsiteY1" fmla="*/ 514591 h 1435799"/>
              <a:gd name="connsiteX2" fmla="*/ 1857422 w 4308686"/>
              <a:gd name="connsiteY2" fmla="*/ 1208858 h 1435799"/>
              <a:gd name="connsiteX3" fmla="*/ 1789688 w 4308686"/>
              <a:gd name="connsiteY3" fmla="*/ 87024 h 1435799"/>
              <a:gd name="connsiteX4" fmla="*/ 2306155 w 4308686"/>
              <a:gd name="connsiteY4" fmla="*/ 480724 h 1435799"/>
              <a:gd name="connsiteX5" fmla="*/ 3508422 w 4308686"/>
              <a:gd name="connsiteY5" fmla="*/ 2358 h 1435799"/>
              <a:gd name="connsiteX6" fmla="*/ 2564388 w 4308686"/>
              <a:gd name="connsiteY6" fmla="*/ 1187691 h 1435799"/>
              <a:gd name="connsiteX7" fmla="*/ 3975998 w 4308686"/>
              <a:gd name="connsiteY7" fmla="*/ 936265 h 1435799"/>
              <a:gd name="connsiteX8" fmla="*/ 4306199 w 4308686"/>
              <a:gd name="connsiteY8" fmla="*/ 1338433 h 1435799"/>
              <a:gd name="connsiteX9" fmla="*/ 3506098 w 4308686"/>
              <a:gd name="connsiteY9" fmla="*/ 1435799 h 1435799"/>
              <a:gd name="connsiteX0" fmla="*/ 672087 w 4306199"/>
              <a:gd name="connsiteY0" fmla="*/ 1289292 h 1508166"/>
              <a:gd name="connsiteX1" fmla="*/ 58255 w 4306199"/>
              <a:gd name="connsiteY1" fmla="*/ 514591 h 1508166"/>
              <a:gd name="connsiteX2" fmla="*/ 1857422 w 4306199"/>
              <a:gd name="connsiteY2" fmla="*/ 1208858 h 1508166"/>
              <a:gd name="connsiteX3" fmla="*/ 1789688 w 4306199"/>
              <a:gd name="connsiteY3" fmla="*/ 87024 h 1508166"/>
              <a:gd name="connsiteX4" fmla="*/ 2306155 w 4306199"/>
              <a:gd name="connsiteY4" fmla="*/ 480724 h 1508166"/>
              <a:gd name="connsiteX5" fmla="*/ 3508422 w 4306199"/>
              <a:gd name="connsiteY5" fmla="*/ 2358 h 1508166"/>
              <a:gd name="connsiteX6" fmla="*/ 2564388 w 4306199"/>
              <a:gd name="connsiteY6" fmla="*/ 1187691 h 1508166"/>
              <a:gd name="connsiteX7" fmla="*/ 3975998 w 4306199"/>
              <a:gd name="connsiteY7" fmla="*/ 936265 h 1508166"/>
              <a:gd name="connsiteX8" fmla="*/ 4306199 w 4306199"/>
              <a:gd name="connsiteY8" fmla="*/ 1338433 h 1508166"/>
              <a:gd name="connsiteX9" fmla="*/ 3506098 w 4306199"/>
              <a:gd name="connsiteY9" fmla="*/ 1435799 h 1508166"/>
              <a:gd name="connsiteX0" fmla="*/ 672087 w 4362167"/>
              <a:gd name="connsiteY0" fmla="*/ 1289292 h 1508166"/>
              <a:gd name="connsiteX1" fmla="*/ 58255 w 4362167"/>
              <a:gd name="connsiteY1" fmla="*/ 514591 h 1508166"/>
              <a:gd name="connsiteX2" fmla="*/ 1857422 w 4362167"/>
              <a:gd name="connsiteY2" fmla="*/ 1208858 h 1508166"/>
              <a:gd name="connsiteX3" fmla="*/ 1789688 w 4362167"/>
              <a:gd name="connsiteY3" fmla="*/ 87024 h 1508166"/>
              <a:gd name="connsiteX4" fmla="*/ 2306155 w 4362167"/>
              <a:gd name="connsiteY4" fmla="*/ 480724 h 1508166"/>
              <a:gd name="connsiteX5" fmla="*/ 3508422 w 4362167"/>
              <a:gd name="connsiteY5" fmla="*/ 2358 h 1508166"/>
              <a:gd name="connsiteX6" fmla="*/ 2564388 w 4362167"/>
              <a:gd name="connsiteY6" fmla="*/ 1187691 h 1508166"/>
              <a:gd name="connsiteX7" fmla="*/ 3975998 w 4362167"/>
              <a:gd name="connsiteY7" fmla="*/ 936265 h 1508166"/>
              <a:gd name="connsiteX8" fmla="*/ 4306199 w 4362167"/>
              <a:gd name="connsiteY8" fmla="*/ 1338433 h 1508166"/>
              <a:gd name="connsiteX9" fmla="*/ 3506098 w 4362167"/>
              <a:gd name="connsiteY9" fmla="*/ 1435799 h 1508166"/>
              <a:gd name="connsiteX0" fmla="*/ 672087 w 4495534"/>
              <a:gd name="connsiteY0" fmla="*/ 1289292 h 1497410"/>
              <a:gd name="connsiteX1" fmla="*/ 58255 w 4495534"/>
              <a:gd name="connsiteY1" fmla="*/ 514591 h 1497410"/>
              <a:gd name="connsiteX2" fmla="*/ 1857422 w 4495534"/>
              <a:gd name="connsiteY2" fmla="*/ 1208858 h 1497410"/>
              <a:gd name="connsiteX3" fmla="*/ 1789688 w 4495534"/>
              <a:gd name="connsiteY3" fmla="*/ 87024 h 1497410"/>
              <a:gd name="connsiteX4" fmla="*/ 2306155 w 4495534"/>
              <a:gd name="connsiteY4" fmla="*/ 480724 h 1497410"/>
              <a:gd name="connsiteX5" fmla="*/ 3508422 w 4495534"/>
              <a:gd name="connsiteY5" fmla="*/ 2358 h 1497410"/>
              <a:gd name="connsiteX6" fmla="*/ 2564388 w 4495534"/>
              <a:gd name="connsiteY6" fmla="*/ 1187691 h 1497410"/>
              <a:gd name="connsiteX7" fmla="*/ 3975998 w 4495534"/>
              <a:gd name="connsiteY7" fmla="*/ 936265 h 1497410"/>
              <a:gd name="connsiteX8" fmla="*/ 4306199 w 4495534"/>
              <a:gd name="connsiteY8" fmla="*/ 1338433 h 1497410"/>
              <a:gd name="connsiteX9" fmla="*/ 3506098 w 4495534"/>
              <a:gd name="connsiteY9" fmla="*/ 1435799 h 1497410"/>
              <a:gd name="connsiteX0" fmla="*/ 672087 w 4370796"/>
              <a:gd name="connsiteY0" fmla="*/ 1289292 h 1561142"/>
              <a:gd name="connsiteX1" fmla="*/ 58255 w 4370796"/>
              <a:gd name="connsiteY1" fmla="*/ 514591 h 1561142"/>
              <a:gd name="connsiteX2" fmla="*/ 1857422 w 4370796"/>
              <a:gd name="connsiteY2" fmla="*/ 1208858 h 1561142"/>
              <a:gd name="connsiteX3" fmla="*/ 1789688 w 4370796"/>
              <a:gd name="connsiteY3" fmla="*/ 87024 h 1561142"/>
              <a:gd name="connsiteX4" fmla="*/ 2306155 w 4370796"/>
              <a:gd name="connsiteY4" fmla="*/ 480724 h 1561142"/>
              <a:gd name="connsiteX5" fmla="*/ 3508422 w 4370796"/>
              <a:gd name="connsiteY5" fmla="*/ 2358 h 1561142"/>
              <a:gd name="connsiteX6" fmla="*/ 2564388 w 4370796"/>
              <a:gd name="connsiteY6" fmla="*/ 1187691 h 1561142"/>
              <a:gd name="connsiteX7" fmla="*/ 3975998 w 4370796"/>
              <a:gd name="connsiteY7" fmla="*/ 936265 h 1561142"/>
              <a:gd name="connsiteX8" fmla="*/ 4306199 w 4370796"/>
              <a:gd name="connsiteY8" fmla="*/ 1338433 h 1561142"/>
              <a:gd name="connsiteX9" fmla="*/ 3506098 w 4370796"/>
              <a:gd name="connsiteY9" fmla="*/ 1435799 h 15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0796" h="1561142">
                <a:moveTo>
                  <a:pt x="672087" y="1289292"/>
                </a:moveTo>
                <a:cubicBezTo>
                  <a:pt x="190545" y="1268478"/>
                  <a:pt x="-139301" y="527997"/>
                  <a:pt x="58255" y="514591"/>
                </a:cubicBezTo>
                <a:cubicBezTo>
                  <a:pt x="255811" y="501185"/>
                  <a:pt x="1568850" y="1280119"/>
                  <a:pt x="1857422" y="1208858"/>
                </a:cubicBezTo>
                <a:cubicBezTo>
                  <a:pt x="2145994" y="1137597"/>
                  <a:pt x="1714899" y="208380"/>
                  <a:pt x="1789688" y="87024"/>
                </a:cubicBezTo>
                <a:cubicBezTo>
                  <a:pt x="1864477" y="-34332"/>
                  <a:pt x="2019699" y="494835"/>
                  <a:pt x="2306155" y="480724"/>
                </a:cubicBezTo>
                <a:cubicBezTo>
                  <a:pt x="2592611" y="466613"/>
                  <a:pt x="3143650" y="-38564"/>
                  <a:pt x="3508422" y="2358"/>
                </a:cubicBezTo>
                <a:cubicBezTo>
                  <a:pt x="3873194" y="43280"/>
                  <a:pt x="2253591" y="846202"/>
                  <a:pt x="2564388" y="1187691"/>
                </a:cubicBezTo>
                <a:cubicBezTo>
                  <a:pt x="3060006" y="1243154"/>
                  <a:pt x="3974718" y="933965"/>
                  <a:pt x="3975998" y="936265"/>
                </a:cubicBezTo>
                <a:cubicBezTo>
                  <a:pt x="4213383" y="892950"/>
                  <a:pt x="4501638" y="899577"/>
                  <a:pt x="4306199" y="1338433"/>
                </a:cubicBezTo>
                <a:cubicBezTo>
                  <a:pt x="4110760" y="1777289"/>
                  <a:pt x="3506980" y="1431390"/>
                  <a:pt x="3506098" y="143579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032D1F1-70AF-4BE9-9DB5-479AAC49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392" y="3653402"/>
            <a:ext cx="2346575" cy="10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522BB-6AC2-42BC-A714-039E3507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A7649-5B59-4019-898D-AA5A1FBB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86994"/>
            <a:ext cx="10299700" cy="4289361"/>
          </a:xfrm>
        </p:spPr>
        <p:txBody>
          <a:bodyPr/>
          <a:lstStyle/>
          <a:p>
            <a:r>
              <a:rPr lang="pt-BR" dirty="0"/>
              <a:t>Em 1959, a </a:t>
            </a:r>
            <a:r>
              <a:rPr lang="pt-BR" dirty="0">
                <a:solidFill>
                  <a:schemeClr val="accent3"/>
                </a:solidFill>
              </a:rPr>
              <a:t>Citroën</a:t>
            </a:r>
            <a:r>
              <a:rPr lang="pt-BR" dirty="0"/>
              <a:t> contratou um </a:t>
            </a:r>
            <a:r>
              <a:rPr lang="pt-BR" dirty="0">
                <a:solidFill>
                  <a:schemeClr val="accent1"/>
                </a:solidFill>
              </a:rPr>
              <a:t>jovem matemático</a:t>
            </a:r>
            <a:r>
              <a:rPr lang="pt-BR" dirty="0"/>
              <a:t> para resolver alguns problemas na transição do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Blue Print</a:t>
            </a:r>
            <a:r>
              <a:rPr lang="pt-BR" dirty="0"/>
              <a:t> para o computador</a:t>
            </a:r>
          </a:p>
          <a:p>
            <a:pPr lvl="1"/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B77D030-4F40-4AC2-AD63-3B02074D3669}"/>
              </a:ext>
            </a:extLst>
          </p:cNvPr>
          <p:cNvGrpSpPr/>
          <p:nvPr/>
        </p:nvGrpSpPr>
        <p:grpSpPr>
          <a:xfrm>
            <a:off x="1840515" y="2839653"/>
            <a:ext cx="7588105" cy="3292349"/>
            <a:chOff x="1634117" y="2839653"/>
            <a:chExt cx="7588105" cy="3292349"/>
          </a:xfrm>
        </p:grpSpPr>
        <p:pic>
          <p:nvPicPr>
            <p:cNvPr id="1034" name="Picture 10" descr="An Historical Timeline of Computer Graphics and Animation | Fotos,  Curiosidad">
              <a:extLst>
                <a:ext uri="{FF2B5EF4-FFF2-40B4-BE49-F238E27FC236}">
                  <a16:creationId xmlns:a16="http://schemas.microsoft.com/office/drawing/2014/main" id="{A6BCDA76-8CDD-4E6D-99BC-CC22A436D8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783697" y="3323945"/>
              <a:ext cx="3438525" cy="245592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9B5F2B2-909A-475C-AB26-4542A0DD7C38}"/>
                </a:ext>
              </a:extLst>
            </p:cNvPr>
            <p:cNvSpPr txBox="1"/>
            <p:nvPr/>
          </p:nvSpPr>
          <p:spPr>
            <a:xfrm>
              <a:off x="4275667" y="5824225"/>
              <a:ext cx="9938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Blue Print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783EDC6-ACC9-4587-A37D-3E3D550E2EBB}"/>
                </a:ext>
              </a:extLst>
            </p:cNvPr>
            <p:cNvSpPr txBox="1"/>
            <p:nvPr/>
          </p:nvSpPr>
          <p:spPr>
            <a:xfrm>
              <a:off x="8625584" y="5824225"/>
              <a:ext cx="596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CAD</a:t>
              </a:r>
            </a:p>
          </p:txBody>
        </p:sp>
        <p:sp>
          <p:nvSpPr>
            <p:cNvPr id="23" name="Seta: Curva para Baixo 22">
              <a:extLst>
                <a:ext uri="{FF2B5EF4-FFF2-40B4-BE49-F238E27FC236}">
                  <a16:creationId xmlns:a16="http://schemas.microsoft.com/office/drawing/2014/main" id="{B1509C3B-C9ED-4850-997F-BA9A72FD4E61}"/>
                </a:ext>
              </a:extLst>
            </p:cNvPr>
            <p:cNvSpPr/>
            <p:nvPr/>
          </p:nvSpPr>
          <p:spPr>
            <a:xfrm rot="19506969">
              <a:off x="4818324" y="2839653"/>
              <a:ext cx="902420" cy="694267"/>
            </a:xfrm>
            <a:prstGeom prst="curved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pic>
          <p:nvPicPr>
            <p:cNvPr id="1030" name="Picture 6" descr="Car Schematic Or Car Blueprint. Royalty Free Cliparts, Vectors, And Stock  Illustration. Image 96442090.">
              <a:extLst>
                <a:ext uri="{FF2B5EF4-FFF2-40B4-BE49-F238E27FC236}">
                  <a16:creationId xmlns:a16="http://schemas.microsoft.com/office/drawing/2014/main" id="{8ACF5F4B-25B0-4286-8B93-A6926C7CF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117" y="3323945"/>
              <a:ext cx="3635418" cy="245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17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522BB-6AC2-42BC-A714-039E3507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A7649-5B59-4019-898D-AA5A1FBB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86994"/>
            <a:ext cx="6853767" cy="4289361"/>
          </a:xfrm>
        </p:spPr>
        <p:txBody>
          <a:bodyPr/>
          <a:lstStyle/>
          <a:p>
            <a:r>
              <a:rPr lang="pt-BR" dirty="0"/>
              <a:t>Paul De Casteljau </a:t>
            </a:r>
            <a:r>
              <a:rPr lang="pt-BR" dirty="0">
                <a:solidFill>
                  <a:schemeClr val="accent3"/>
                </a:solidFill>
              </a:rPr>
              <a:t>criou</a:t>
            </a:r>
            <a:r>
              <a:rPr lang="pt-BR" dirty="0"/>
              <a:t> uma </a:t>
            </a:r>
            <a:r>
              <a:rPr lang="pt-BR" dirty="0">
                <a:solidFill>
                  <a:schemeClr val="accent1"/>
                </a:solidFill>
              </a:rPr>
              <a:t>representação para curvas</a:t>
            </a:r>
            <a:r>
              <a:rPr lang="pt-BR" dirty="0"/>
              <a:t> em sistemas computacionais</a:t>
            </a:r>
          </a:p>
          <a:p>
            <a:pPr lvl="1"/>
            <a:r>
              <a:rPr lang="pt-BR" dirty="0"/>
              <a:t>Usou </a:t>
            </a:r>
            <a:r>
              <a:rPr lang="pt-BR" dirty="0">
                <a:solidFill>
                  <a:schemeClr val="accent2"/>
                </a:solidFill>
              </a:rPr>
              <a:t>Polinômios de Bernstein </a:t>
            </a:r>
            <a:r>
              <a:rPr lang="pt-BR" dirty="0"/>
              <a:t>para a definição de curvas e superfícies</a:t>
            </a:r>
          </a:p>
          <a:p>
            <a:pPr lvl="1"/>
            <a:r>
              <a:rPr lang="pt-BR" dirty="0"/>
              <a:t>Teve a ideia de usar </a:t>
            </a:r>
            <a:r>
              <a:rPr lang="pt-BR" dirty="0">
                <a:solidFill>
                  <a:schemeClr val="accent2"/>
                </a:solidFill>
              </a:rPr>
              <a:t>pontos de controle</a:t>
            </a:r>
            <a:r>
              <a:rPr lang="pt-BR" dirty="0"/>
              <a:t>: a curva não passa pelos pontos, mas perto deles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58CCD92-A4FD-402A-A6DE-E84D34C8D9E2}"/>
              </a:ext>
            </a:extLst>
          </p:cNvPr>
          <p:cNvGrpSpPr/>
          <p:nvPr/>
        </p:nvGrpSpPr>
        <p:grpSpPr>
          <a:xfrm>
            <a:off x="8358105" y="2137832"/>
            <a:ext cx="2102515" cy="3030604"/>
            <a:chOff x="8358105" y="2137832"/>
            <a:chExt cx="2102515" cy="3030604"/>
          </a:xfrm>
        </p:grpSpPr>
        <p:pic>
          <p:nvPicPr>
            <p:cNvPr id="1026" name="Picture 2" descr="alchetron.com/cdn/paul-de-casteljau-5790eae5-61...">
              <a:extLst>
                <a:ext uri="{FF2B5EF4-FFF2-40B4-BE49-F238E27FC236}">
                  <a16:creationId xmlns:a16="http://schemas.microsoft.com/office/drawing/2014/main" id="{CD094F47-E6A9-4142-A5F1-27A86B186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105" y="2137832"/>
              <a:ext cx="2102515" cy="2587711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DA77D0D-80AB-46DE-84CE-5FFDC2EC84C7}"/>
                </a:ext>
              </a:extLst>
            </p:cNvPr>
            <p:cNvSpPr txBox="1"/>
            <p:nvPr/>
          </p:nvSpPr>
          <p:spPr>
            <a:xfrm>
              <a:off x="8441789" y="4829882"/>
              <a:ext cx="19351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Paul De Casteljau</a:t>
              </a:r>
            </a:p>
          </p:txBody>
        </p:sp>
      </p:grp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07E7B73-5F6C-48E1-B983-45E1776B619F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 flipV="1">
            <a:off x="3605561" y="4865546"/>
            <a:ext cx="512593" cy="11599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9CAC507-1EB5-441B-822D-FCFCA13CCDDA}"/>
              </a:ext>
            </a:extLst>
          </p:cNvPr>
          <p:cNvCxnSpPr>
            <a:cxnSpLocks/>
            <a:stCxn id="16" idx="7"/>
            <a:endCxn id="20" idx="4"/>
          </p:cNvCxnSpPr>
          <p:nvPr/>
        </p:nvCxnSpPr>
        <p:spPr>
          <a:xfrm>
            <a:off x="4168926" y="4846728"/>
            <a:ext cx="1249928" cy="11747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A996E63F-B18E-4D31-B71B-1ECB2F6BAEDD}"/>
              </a:ext>
            </a:extLst>
          </p:cNvPr>
          <p:cNvSpPr/>
          <p:nvPr/>
        </p:nvSpPr>
        <p:spPr>
          <a:xfrm rot="20379789" flipV="1">
            <a:off x="4095561" y="4790556"/>
            <a:ext cx="76576" cy="7886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2345EF89-6B71-4D00-ADC9-21FAD46CA0CC}"/>
              </a:ext>
            </a:extLst>
          </p:cNvPr>
          <p:cNvSpPr/>
          <p:nvPr/>
        </p:nvSpPr>
        <p:spPr>
          <a:xfrm>
            <a:off x="3589866" y="5367862"/>
            <a:ext cx="1858433" cy="694271"/>
          </a:xfrm>
          <a:custGeom>
            <a:avLst/>
            <a:gdLst>
              <a:gd name="connsiteX0" fmla="*/ 0 w 1858433"/>
              <a:gd name="connsiteY0" fmla="*/ 685804 h 694271"/>
              <a:gd name="connsiteX1" fmla="*/ 706967 w 1858433"/>
              <a:gd name="connsiteY1" fmla="*/ 4 h 694271"/>
              <a:gd name="connsiteX2" fmla="*/ 1858433 w 1858433"/>
              <a:gd name="connsiteY2" fmla="*/ 694271 h 69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8433" h="694271">
                <a:moveTo>
                  <a:pt x="0" y="685804"/>
                </a:moveTo>
                <a:cubicBezTo>
                  <a:pt x="198614" y="342198"/>
                  <a:pt x="397228" y="-1407"/>
                  <a:pt x="706967" y="4"/>
                </a:cubicBezTo>
                <a:cubicBezTo>
                  <a:pt x="1016706" y="1415"/>
                  <a:pt x="1437569" y="347843"/>
                  <a:pt x="1858433" y="694271"/>
                </a:cubicBezTo>
              </a:path>
            </a:pathLst>
          </a:cu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B57667B-14EE-4AEB-81BE-CFD25418088F}"/>
              </a:ext>
            </a:extLst>
          </p:cNvPr>
          <p:cNvSpPr/>
          <p:nvPr/>
        </p:nvSpPr>
        <p:spPr>
          <a:xfrm rot="20379789" flipV="1">
            <a:off x="5394271" y="6018978"/>
            <a:ext cx="76576" cy="7886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9928BDC-A1BC-4FC6-B9D4-D52B8429CE4E}"/>
              </a:ext>
            </a:extLst>
          </p:cNvPr>
          <p:cNvSpPr/>
          <p:nvPr/>
        </p:nvSpPr>
        <p:spPr>
          <a:xfrm rot="20379789" flipV="1">
            <a:off x="3551578" y="6021611"/>
            <a:ext cx="76576" cy="7886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1B1390E-FF91-4D4A-9BE9-5D5CF0B62A40}"/>
              </a:ext>
            </a:extLst>
          </p:cNvPr>
          <p:cNvSpPr txBox="1"/>
          <p:nvPr/>
        </p:nvSpPr>
        <p:spPr>
          <a:xfrm>
            <a:off x="1995168" y="4999159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Pontos de </a:t>
            </a:r>
            <a:br>
              <a:rPr lang="pt-BR" sz="1400" dirty="0"/>
            </a:br>
            <a:r>
              <a:rPr lang="pt-BR" sz="1400" dirty="0"/>
              <a:t>Controle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6C74762-552A-47E3-A249-A08D07BB420E}"/>
              </a:ext>
            </a:extLst>
          </p:cNvPr>
          <p:cNvSpPr txBox="1"/>
          <p:nvPr/>
        </p:nvSpPr>
        <p:spPr>
          <a:xfrm>
            <a:off x="3157258" y="5852159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</a:t>
            </a:r>
            <a:r>
              <a:rPr lang="pt-BR" sz="1600" baseline="-25000" dirty="0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8AE9E3A-9BA4-4DCF-B940-B95EEDF73804}"/>
              </a:ext>
            </a:extLst>
          </p:cNvPr>
          <p:cNvSpPr txBox="1"/>
          <p:nvPr/>
        </p:nvSpPr>
        <p:spPr>
          <a:xfrm>
            <a:off x="3729608" y="4526992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</a:t>
            </a:r>
            <a:r>
              <a:rPr lang="pt-BR" sz="1600" baseline="-25000" dirty="0"/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8C7A3F-85E1-47A3-81C5-C45AF185592F}"/>
              </a:ext>
            </a:extLst>
          </p:cNvPr>
          <p:cNvSpPr txBox="1"/>
          <p:nvPr/>
        </p:nvSpPr>
        <p:spPr>
          <a:xfrm>
            <a:off x="5497906" y="5826018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</a:t>
            </a:r>
            <a:r>
              <a:rPr lang="pt-BR" sz="16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3033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54D7-7991-4ECD-9E1E-FACC05AC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C9A262-9173-404B-94F4-3C617497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1960, o engenheiro francês </a:t>
            </a:r>
            <a:r>
              <a:rPr lang="pt-BR" dirty="0">
                <a:solidFill>
                  <a:schemeClr val="accent3"/>
                </a:solidFill>
              </a:rPr>
              <a:t>Pierre Bézier </a:t>
            </a:r>
            <a:r>
              <a:rPr lang="pt-BR" dirty="0"/>
              <a:t>tornou público o seu trabalho desenvolvido na </a:t>
            </a:r>
            <a:r>
              <a:rPr lang="pt-BR" dirty="0">
                <a:solidFill>
                  <a:schemeClr val="accent1"/>
                </a:solidFill>
              </a:rPr>
              <a:t>Renault</a:t>
            </a:r>
            <a:r>
              <a:rPr lang="pt-BR" dirty="0"/>
              <a:t> sobre como usar os </a:t>
            </a:r>
            <a:r>
              <a:rPr lang="pt-BR" dirty="0">
                <a:solidFill>
                  <a:schemeClr val="accent2"/>
                </a:solidFill>
              </a:rPr>
              <a:t>Polinômios de Bernstein </a:t>
            </a:r>
            <a:r>
              <a:rPr lang="pt-BR" dirty="0"/>
              <a:t>para representar curvas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Bézier chegou aos mesmos resultados que De Casteljau </a:t>
            </a:r>
          </a:p>
          <a:p>
            <a:pPr lvl="1"/>
            <a:r>
              <a:rPr lang="pt-BR" dirty="0"/>
              <a:t>De Casteljau nunca publicou seus resultados</a:t>
            </a:r>
          </a:p>
          <a:p>
            <a:pPr lvl="1"/>
            <a:r>
              <a:rPr lang="pt-BR" dirty="0"/>
              <a:t>Citroën e Renault eram competidoras</a:t>
            </a:r>
          </a:p>
          <a:p>
            <a:endParaRPr lang="pt-BR" dirty="0"/>
          </a:p>
          <a:p>
            <a:r>
              <a:rPr lang="pt-BR" dirty="0"/>
              <a:t>Bézier </a:t>
            </a:r>
            <a:r>
              <a:rPr lang="pt-BR" dirty="0">
                <a:solidFill>
                  <a:schemeClr val="accent3"/>
                </a:solidFill>
              </a:rPr>
              <a:t>patenteou e popularizou</a:t>
            </a:r>
            <a:r>
              <a:rPr lang="pt-BR" dirty="0"/>
              <a:t> as curvas em CAD</a:t>
            </a:r>
          </a:p>
          <a:p>
            <a:pPr lvl="1"/>
            <a:r>
              <a:rPr lang="pt-BR" dirty="0"/>
              <a:t>Elas são hoje conhecidas por </a:t>
            </a:r>
            <a:r>
              <a:rPr lang="pt-BR" dirty="0">
                <a:solidFill>
                  <a:schemeClr val="accent1"/>
                </a:solidFill>
              </a:rPr>
              <a:t>Curvas Bézier</a:t>
            </a:r>
            <a:r>
              <a:rPr lang="pt-BR" dirty="0"/>
              <a:t> 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061FD74-9C95-4E06-8D16-B5AE94B46120}"/>
              </a:ext>
            </a:extLst>
          </p:cNvPr>
          <p:cNvGrpSpPr/>
          <p:nvPr/>
        </p:nvGrpSpPr>
        <p:grpSpPr>
          <a:xfrm>
            <a:off x="8623300" y="4458957"/>
            <a:ext cx="2335656" cy="1450462"/>
            <a:chOff x="8665633" y="4543623"/>
            <a:chExt cx="2335656" cy="145046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E96C2032-02B1-4EC4-86CA-4EC004985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7" t="5345" r="82456" b="89792"/>
            <a:stretch/>
          </p:blipFill>
          <p:spPr>
            <a:xfrm>
              <a:off x="8752125" y="4948767"/>
              <a:ext cx="2249164" cy="635964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77009B0-E5E2-45F8-A592-47507E4493B9}"/>
                </a:ext>
              </a:extLst>
            </p:cNvPr>
            <p:cNvSpPr txBox="1"/>
            <p:nvPr/>
          </p:nvSpPr>
          <p:spPr>
            <a:xfrm>
              <a:off x="8665633" y="4543623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Blender</a:t>
              </a:r>
            </a:p>
          </p:txBody>
        </p:sp>
        <p:sp>
          <p:nvSpPr>
            <p:cNvPr id="7" name="Seta: Entalhada para a Direita 6">
              <a:extLst>
                <a:ext uri="{FF2B5EF4-FFF2-40B4-BE49-F238E27FC236}">
                  <a16:creationId xmlns:a16="http://schemas.microsoft.com/office/drawing/2014/main" id="{B5C04785-9158-4B41-88D9-4C9CB7816441}"/>
                </a:ext>
              </a:extLst>
            </p:cNvPr>
            <p:cNvSpPr/>
            <p:nvPr/>
          </p:nvSpPr>
          <p:spPr>
            <a:xfrm rot="18168250">
              <a:off x="10275145" y="5612603"/>
              <a:ext cx="419527" cy="343437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1530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442D5-FE82-4E4E-B562-4765B768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FE91F-E967-4995-B302-F28503C5F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/>
          <a:p>
            <a:r>
              <a:rPr lang="pt-BR" b="1" dirty="0"/>
              <a:t>Espaço Vetorial </a:t>
            </a:r>
            <a:br>
              <a:rPr lang="pt-BR" b="1" dirty="0"/>
            </a:br>
            <a:br>
              <a:rPr lang="pt-BR" b="1" dirty="0"/>
            </a:br>
            <a:r>
              <a:rPr lang="pt-BR" dirty="0"/>
              <a:t>Um conjunto não vazio de vetores que </a:t>
            </a:r>
            <a:br>
              <a:rPr lang="pt-BR" dirty="0"/>
            </a:br>
            <a:r>
              <a:rPr lang="pt-BR" dirty="0"/>
              <a:t>podem ser </a:t>
            </a:r>
            <a:r>
              <a:rPr lang="pt-BR" dirty="0">
                <a:solidFill>
                  <a:schemeClr val="accent3"/>
                </a:solidFill>
              </a:rPr>
              <a:t>somados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multiplicados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por um número real</a:t>
            </a: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357FF9-0DD7-4E3A-97A1-2CB7FA4F8528}"/>
              </a:ext>
            </a:extLst>
          </p:cNvPr>
          <p:cNvSpPr txBox="1"/>
          <p:nvPr/>
        </p:nvSpPr>
        <p:spPr>
          <a:xfrm>
            <a:off x="1400713" y="4727755"/>
            <a:ext cx="122068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+ V</a:t>
            </a:r>
            <a:r>
              <a:rPr lang="pt-BR" baseline="-25000" dirty="0"/>
              <a:t>2</a:t>
            </a: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A516116E-8C3C-4685-A43C-9EB55B7742E0}"/>
              </a:ext>
            </a:extLst>
          </p:cNvPr>
          <p:cNvGrpSpPr/>
          <p:nvPr/>
        </p:nvGrpSpPr>
        <p:grpSpPr>
          <a:xfrm>
            <a:off x="7553027" y="2488557"/>
            <a:ext cx="3281445" cy="1711297"/>
            <a:chOff x="7248258" y="3927086"/>
            <a:chExt cx="3281445" cy="1711297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F0DF18D-A13E-4C86-98E0-234F87977396}"/>
                </a:ext>
              </a:extLst>
            </p:cNvPr>
            <p:cNvSpPr txBox="1"/>
            <p:nvPr/>
          </p:nvSpPr>
          <p:spPr>
            <a:xfrm>
              <a:off x="7248258" y="527640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endParaRPr lang="pt-BR" sz="16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79213D0-451F-4206-AAFB-878C7D4768F9}"/>
                </a:ext>
              </a:extLst>
            </p:cNvPr>
            <p:cNvSpPr txBox="1"/>
            <p:nvPr/>
          </p:nvSpPr>
          <p:spPr>
            <a:xfrm>
              <a:off x="8278748" y="5272979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* V</a:t>
              </a:r>
              <a:endParaRPr lang="pt-BR" sz="16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D77CFBB-731C-4846-B35D-E5846CD311F1}"/>
                </a:ext>
              </a:extLst>
            </p:cNvPr>
            <p:cNvSpPr txBox="1"/>
            <p:nvPr/>
          </p:nvSpPr>
          <p:spPr>
            <a:xfrm>
              <a:off x="9658379" y="5299829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0,5 * V</a:t>
              </a:r>
              <a:endParaRPr lang="pt-BR" sz="16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1A179639-20FC-476E-A740-766E3F3AD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1615" y="3927086"/>
              <a:ext cx="514938" cy="1657351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4ED55F98-5F7B-4FF4-A4A1-1D0DBA023D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5892" y="4735652"/>
              <a:ext cx="249766" cy="84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B9416293-260C-41E4-808E-F94C50074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2510" y="5157927"/>
              <a:ext cx="137193" cy="430743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C6877E5C-4012-496F-8A8A-AA5B721DE47C}"/>
              </a:ext>
            </a:extLst>
          </p:cNvPr>
          <p:cNvGrpSpPr/>
          <p:nvPr/>
        </p:nvGrpSpPr>
        <p:grpSpPr>
          <a:xfrm>
            <a:off x="3248312" y="4022541"/>
            <a:ext cx="1576528" cy="1901349"/>
            <a:chOff x="896557" y="3693006"/>
            <a:chExt cx="1576528" cy="1901349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327AA75-81FC-4A82-B34A-0424E326D814}"/>
                </a:ext>
              </a:extLst>
            </p:cNvPr>
            <p:cNvSpPr txBox="1"/>
            <p:nvPr/>
          </p:nvSpPr>
          <p:spPr>
            <a:xfrm>
              <a:off x="896557" y="4865899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pt-BR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126CB0A-A9BF-4CF3-8C4D-7B307A6402E8}"/>
                </a:ext>
              </a:extLst>
            </p:cNvPr>
            <p:cNvSpPr txBox="1"/>
            <p:nvPr/>
          </p:nvSpPr>
          <p:spPr>
            <a:xfrm>
              <a:off x="1495807" y="3693006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pt-BR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317C2744-C6B0-4A4E-BDA9-1685EFB59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1734" y="3898900"/>
              <a:ext cx="881351" cy="1695455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C9242576-1D82-453F-8FC8-C1EF0A3933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959" y="4339166"/>
              <a:ext cx="551775" cy="1255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100A7F8-6895-4831-8BF3-10CB049D9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538" y="3898900"/>
              <a:ext cx="1427088" cy="440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95DE2E0-F4C0-4C8D-A582-0744963B619E}"/>
              </a:ext>
            </a:extLst>
          </p:cNvPr>
          <p:cNvSpPr txBox="1"/>
          <p:nvPr/>
        </p:nvSpPr>
        <p:spPr>
          <a:xfrm>
            <a:off x="5394977" y="449424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pt-BR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F29A162-947C-4259-813F-7369F2F8FD2A}"/>
              </a:ext>
            </a:extLst>
          </p:cNvPr>
          <p:cNvSpPr txBox="1"/>
          <p:nvPr/>
        </p:nvSpPr>
        <p:spPr>
          <a:xfrm>
            <a:off x="6255641" y="430570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pt-BR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8F5CE8BB-AEC0-483A-A6FB-AB3018D32BE7}"/>
              </a:ext>
            </a:extLst>
          </p:cNvPr>
          <p:cNvGrpSpPr/>
          <p:nvPr/>
        </p:nvGrpSpPr>
        <p:grpSpPr>
          <a:xfrm rot="996347">
            <a:off x="5643787" y="4270406"/>
            <a:ext cx="840853" cy="1255185"/>
            <a:chOff x="5666926" y="4668701"/>
            <a:chExt cx="840853" cy="1255185"/>
          </a:xfrm>
        </p:grpSpPr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6B1A1391-25B2-4B40-8BB3-607E2BEFA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2469" y="5195434"/>
              <a:ext cx="835310" cy="720374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60924F76-7790-446A-976D-425760985FCB}"/>
                </a:ext>
              </a:extLst>
            </p:cNvPr>
            <p:cNvCxnSpPr>
              <a:cxnSpLocks/>
            </p:cNvCxnSpPr>
            <p:nvPr/>
          </p:nvCxnSpPr>
          <p:spPr>
            <a:xfrm>
              <a:off x="5876804" y="4668701"/>
              <a:ext cx="630975" cy="526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B6947E4D-7B05-4ABA-973A-DB9D88392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6926" y="4668701"/>
              <a:ext cx="214084" cy="1255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EE760C23-A21D-4D08-9E05-0BA7F9001A65}"/>
              </a:ext>
            </a:extLst>
          </p:cNvPr>
          <p:cNvSpPr txBox="1"/>
          <p:nvPr/>
        </p:nvSpPr>
        <p:spPr>
          <a:xfrm>
            <a:off x="8626822" y="4727755"/>
            <a:ext cx="122068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c * V</a:t>
            </a:r>
          </a:p>
        </p:txBody>
      </p:sp>
    </p:spTree>
    <p:extLst>
      <p:ext uri="{BB962C8B-B14F-4D97-AF65-F5344CB8AC3E}">
        <p14:creationId xmlns:p14="http://schemas.microsoft.com/office/powerpoint/2010/main" val="3925467842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10138</TotalTime>
  <Words>1711</Words>
  <Application>Microsoft Office PowerPoint</Application>
  <PresentationFormat>Widescreen</PresentationFormat>
  <Paragraphs>345</Paragraphs>
  <Slides>23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Consolas</vt:lpstr>
      <vt:lpstr>Trilha de Vapor</vt:lpstr>
      <vt:lpstr>Curvas no Plano</vt:lpstr>
      <vt:lpstr>Introdução</vt:lpstr>
      <vt:lpstr>Introdução</vt:lpstr>
      <vt:lpstr>Introdução</vt:lpstr>
      <vt:lpstr>Introdução</vt:lpstr>
      <vt:lpstr>História</vt:lpstr>
      <vt:lpstr>História</vt:lpstr>
      <vt:lpstr>História</vt:lpstr>
      <vt:lpstr>Fundamentação</vt:lpstr>
      <vt:lpstr>Fundamentação</vt:lpstr>
      <vt:lpstr>Fundamentação</vt:lpstr>
      <vt:lpstr>Fundamentação</vt:lpstr>
      <vt:lpstr>Fundamentação</vt:lpstr>
      <vt:lpstr>Fundamentação</vt:lpstr>
      <vt:lpstr>Fundamentação</vt:lpstr>
      <vt:lpstr>Fundamentação</vt:lpstr>
      <vt:lpstr>Geração de curvas</vt:lpstr>
      <vt:lpstr>Geração de Curvas</vt:lpstr>
      <vt:lpstr>Geração de Curvas</vt:lpstr>
      <vt:lpstr>Geração de Curvas</vt:lpstr>
      <vt:lpstr>Geração de Curvas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31</cp:revision>
  <dcterms:created xsi:type="dcterms:W3CDTF">2019-12-22T00:56:25Z</dcterms:created>
  <dcterms:modified xsi:type="dcterms:W3CDTF">2020-09-10T06:52:25Z</dcterms:modified>
</cp:coreProperties>
</file>