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sldIdLst>
    <p:sldId id="417" r:id="rId2"/>
    <p:sldId id="449" r:id="rId3"/>
    <p:sldId id="408" r:id="rId4"/>
    <p:sldId id="427" r:id="rId5"/>
    <p:sldId id="430" r:id="rId6"/>
    <p:sldId id="428" r:id="rId7"/>
    <p:sldId id="431" r:id="rId8"/>
    <p:sldId id="444" r:id="rId9"/>
    <p:sldId id="410" r:id="rId10"/>
    <p:sldId id="440" r:id="rId11"/>
    <p:sldId id="429" r:id="rId12"/>
    <p:sldId id="437" r:id="rId13"/>
    <p:sldId id="438" r:id="rId14"/>
    <p:sldId id="439" r:id="rId15"/>
    <p:sldId id="443" r:id="rId16"/>
    <p:sldId id="442" r:id="rId17"/>
    <p:sldId id="441" r:id="rId18"/>
    <p:sldId id="435" r:id="rId19"/>
    <p:sldId id="433" r:id="rId20"/>
    <p:sldId id="445" r:id="rId21"/>
    <p:sldId id="446" r:id="rId22"/>
    <p:sldId id="434" r:id="rId23"/>
    <p:sldId id="436" r:id="rId24"/>
    <p:sldId id="450" r:id="rId25"/>
    <p:sldId id="451" r:id="rId26"/>
    <p:sldId id="452" r:id="rId27"/>
    <p:sldId id="453" r:id="rId28"/>
    <p:sldId id="455" r:id="rId29"/>
    <p:sldId id="454" r:id="rId30"/>
    <p:sldId id="458" r:id="rId31"/>
    <p:sldId id="457" r:id="rId32"/>
    <p:sldId id="456" r:id="rId33"/>
    <p:sldId id="459" r:id="rId34"/>
    <p:sldId id="447" r:id="rId35"/>
    <p:sldId id="460" r:id="rId36"/>
    <p:sldId id="448" r:id="rId37"/>
    <p:sldId id="461" r:id="rId38"/>
    <p:sldId id="463" r:id="rId39"/>
    <p:sldId id="462" r:id="rId40"/>
    <p:sldId id="40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8FA8D-4255-4F55-8698-6DCB7D26C793}" v="687" dt="2020-08-05T05:34:41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22" autoAdjust="0"/>
  </p:normalViewPr>
  <p:slideViewPr>
    <p:cSldViewPr snapToGrid="0">
      <p:cViewPr varScale="1">
        <p:scale>
          <a:sx n="150" d="100"/>
          <a:sy n="150" d="100"/>
        </p:scale>
        <p:origin x="7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DAD2C49-D566-4E85-A949-AAA22C4007AA}"/>
    <pc:docChg chg="undo custSel addSld delSld modSld">
      <pc:chgData name="Judson Santiago" userId="ebb108da2f256286" providerId="LiveId" clId="{EDAD2C49-D566-4E85-A949-AAA22C4007AA}" dt="2020-04-20T20:14:14.319" v="1464" actId="20577"/>
      <pc:docMkLst>
        <pc:docMk/>
      </pc:docMkLst>
      <pc:sldChg chg="del">
        <pc:chgData name="Judson Santiago" userId="ebb108da2f256286" providerId="LiveId" clId="{EDAD2C49-D566-4E85-A949-AAA22C4007AA}" dt="2020-04-20T19:32:32.028" v="262" actId="47"/>
        <pc:sldMkLst>
          <pc:docMk/>
          <pc:sldMk cId="1409620739" sldId="375"/>
        </pc:sldMkLst>
      </pc:sldChg>
      <pc:sldChg chg="modSp">
        <pc:chgData name="Judson Santiago" userId="ebb108da2f256286" providerId="LiveId" clId="{EDAD2C49-D566-4E85-A949-AAA22C4007AA}" dt="2020-04-20T19:33:27.431" v="269" actId="20577"/>
        <pc:sldMkLst>
          <pc:docMk/>
          <pc:sldMk cId="484497428" sldId="408"/>
        </pc:sldMkLst>
        <pc:spChg chg="mod">
          <ac:chgData name="Judson Santiago" userId="ebb108da2f256286" providerId="LiveId" clId="{EDAD2C49-D566-4E85-A949-AAA22C4007AA}" dt="2020-04-20T19:33:27.431" v="269" actId="20577"/>
          <ac:spMkLst>
            <pc:docMk/>
            <pc:sldMk cId="484497428" sldId="408"/>
            <ac:spMk id="3" creationId="{586A41E7-A590-4C4B-B1B9-2A56CA4A254A}"/>
          </ac:spMkLst>
        </pc:spChg>
        <pc:grpChg chg="mod">
          <ac:chgData name="Judson Santiago" userId="ebb108da2f256286" providerId="LiveId" clId="{EDAD2C49-D566-4E85-A949-AAA22C4007AA}" dt="2020-04-20T19:32:15.625" v="261" actId="1076"/>
          <ac:grpSpMkLst>
            <pc:docMk/>
            <pc:sldMk cId="484497428" sldId="408"/>
            <ac:grpSpMk id="45" creationId="{0CC51D31-F023-4D6F-968B-EB434AB9FA4A}"/>
          </ac:grpSpMkLst>
        </pc:grpChg>
      </pc:sldChg>
      <pc:sldChg chg="del">
        <pc:chgData name="Judson Santiago" userId="ebb108da2f256286" providerId="LiveId" clId="{EDAD2C49-D566-4E85-A949-AAA22C4007AA}" dt="2020-04-20T19:32:59.347" v="263" actId="47"/>
        <pc:sldMkLst>
          <pc:docMk/>
          <pc:sldMk cId="987621469" sldId="409"/>
        </pc:sldMkLst>
      </pc:sldChg>
      <pc:sldChg chg="modSp">
        <pc:chgData name="Judson Santiago" userId="ebb108da2f256286" providerId="LiveId" clId="{EDAD2C49-D566-4E85-A949-AAA22C4007AA}" dt="2020-04-20T19:15:00.367" v="39" actId="20577"/>
        <pc:sldMkLst>
          <pc:docMk/>
          <pc:sldMk cId="3242534635" sldId="417"/>
        </pc:sldMkLst>
        <pc:spChg chg="mod">
          <ac:chgData name="Judson Santiago" userId="ebb108da2f256286" providerId="LiveId" clId="{EDAD2C49-D566-4E85-A949-AAA22C4007AA}" dt="2020-04-20T19:15:00.367" v="39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addSp delSp modSp">
        <pc:chgData name="Judson Santiago" userId="ebb108da2f256286" providerId="LiveId" clId="{EDAD2C49-D566-4E85-A949-AAA22C4007AA}" dt="2020-04-20T19:46:24.888" v="619" actId="1035"/>
        <pc:sldMkLst>
          <pc:docMk/>
          <pc:sldMk cId="1810472175" sldId="427"/>
        </pc:sldMkLst>
        <pc:spChg chg="mod">
          <ac:chgData name="Judson Santiago" userId="ebb108da2f256286" providerId="LiveId" clId="{EDAD2C49-D566-4E85-A949-AAA22C4007AA}" dt="2020-04-20T19:45:38.023" v="613" actId="20577"/>
          <ac:spMkLst>
            <pc:docMk/>
            <pc:sldMk cId="1810472175" sldId="427"/>
            <ac:spMk id="3" creationId="{34FA8D21-7AF4-4832-8550-855CE93FDA48}"/>
          </ac:spMkLst>
        </pc:spChg>
        <pc:spChg chg="mod">
          <ac:chgData name="Judson Santiago" userId="ebb108da2f256286" providerId="LiveId" clId="{EDAD2C49-D566-4E85-A949-AAA22C4007AA}" dt="2020-04-20T19:46:24.888" v="619" actId="1035"/>
          <ac:spMkLst>
            <pc:docMk/>
            <pc:sldMk cId="1810472175" sldId="427"/>
            <ac:spMk id="4" creationId="{089E7448-E91B-4EE2-8514-F72DC35D0031}"/>
          </ac:spMkLst>
        </pc:spChg>
        <pc:spChg chg="add del mod">
          <ac:chgData name="Judson Santiago" userId="ebb108da2f256286" providerId="LiveId" clId="{EDAD2C49-D566-4E85-A949-AAA22C4007AA}" dt="2020-04-20T19:43:17.573" v="604" actId="478"/>
          <ac:spMkLst>
            <pc:docMk/>
            <pc:sldMk cId="1810472175" sldId="427"/>
            <ac:spMk id="5" creationId="{926085A5-4E53-46CE-A447-47DD8BF82AAC}"/>
          </ac:spMkLst>
        </pc:spChg>
        <pc:spChg chg="del">
          <ac:chgData name="Judson Santiago" userId="ebb108da2f256286" providerId="LiveId" clId="{EDAD2C49-D566-4E85-A949-AAA22C4007AA}" dt="2020-04-20T19:38:23.893" v="272" actId="478"/>
          <ac:spMkLst>
            <pc:docMk/>
            <pc:sldMk cId="1810472175" sldId="427"/>
            <ac:spMk id="6" creationId="{DF1F1245-46CD-4D35-BC38-303E1024FD03}"/>
          </ac:spMkLst>
        </pc:spChg>
        <pc:spChg chg="add mod">
          <ac:chgData name="Judson Santiago" userId="ebb108da2f256286" providerId="LiveId" clId="{EDAD2C49-D566-4E85-A949-AAA22C4007AA}" dt="2020-04-20T19:46:09.718" v="618" actId="1036"/>
          <ac:spMkLst>
            <pc:docMk/>
            <pc:sldMk cId="1810472175" sldId="427"/>
            <ac:spMk id="7" creationId="{7E2B80F7-D7A6-4575-9AD3-9994DDDD9922}"/>
          </ac:spMkLst>
        </pc:spChg>
        <pc:spChg chg="add del mod">
          <ac:chgData name="Judson Santiago" userId="ebb108da2f256286" providerId="LiveId" clId="{EDAD2C49-D566-4E85-A949-AAA22C4007AA}" dt="2020-04-20T19:43:19.433" v="605" actId="478"/>
          <ac:spMkLst>
            <pc:docMk/>
            <pc:sldMk cId="1810472175" sldId="427"/>
            <ac:spMk id="8" creationId="{2132D957-B0D0-477D-B652-D4416FEE40D8}"/>
          </ac:spMkLst>
        </pc:spChg>
      </pc:sldChg>
      <pc:sldChg chg="addSp delSp modSp modNotesTx">
        <pc:chgData name="Judson Santiago" userId="ebb108da2f256286" providerId="LiveId" clId="{EDAD2C49-D566-4E85-A949-AAA22C4007AA}" dt="2020-04-20T20:02:25.280" v="912" actId="6549"/>
        <pc:sldMkLst>
          <pc:docMk/>
          <pc:sldMk cId="4128582274" sldId="428"/>
        </pc:sldMkLst>
        <pc:spChg chg="add mod">
          <ac:chgData name="Judson Santiago" userId="ebb108da2f256286" providerId="LiveId" clId="{EDAD2C49-D566-4E85-A949-AAA22C4007AA}" dt="2020-04-20T19:59:19.259" v="889" actId="14100"/>
          <ac:spMkLst>
            <pc:docMk/>
            <pc:sldMk cId="4128582274" sldId="428"/>
            <ac:spMk id="4" creationId="{6F835FA3-DE62-47EA-A211-C50EE7379E74}"/>
          </ac:spMkLst>
        </pc:spChg>
        <pc:spChg chg="add mod">
          <ac:chgData name="Judson Santiago" userId="ebb108da2f256286" providerId="LiveId" clId="{EDAD2C49-D566-4E85-A949-AAA22C4007AA}" dt="2020-04-20T20:01:35.587" v="910" actId="14100"/>
          <ac:spMkLst>
            <pc:docMk/>
            <pc:sldMk cId="4128582274" sldId="428"/>
            <ac:spMk id="5" creationId="{EEC0C348-70AC-43AF-982E-979563E76654}"/>
          </ac:spMkLst>
        </pc:spChg>
        <pc:spChg chg="mod ord">
          <ac:chgData name="Judson Santiago" userId="ebb108da2f256286" providerId="LiveId" clId="{EDAD2C49-D566-4E85-A949-AAA22C4007AA}" dt="2020-04-20T19:59:31.384" v="903" actId="20577"/>
          <ac:spMkLst>
            <pc:docMk/>
            <pc:sldMk cId="4128582274" sldId="428"/>
            <ac:spMk id="6" creationId="{DF1F1245-46CD-4D35-BC38-303E1024FD03}"/>
          </ac:spMkLst>
        </pc:spChg>
        <pc:spChg chg="del mod">
          <ac:chgData name="Judson Santiago" userId="ebb108da2f256286" providerId="LiveId" clId="{EDAD2C49-D566-4E85-A949-AAA22C4007AA}" dt="2020-04-20T20:01:19.845" v="906" actId="478"/>
          <ac:spMkLst>
            <pc:docMk/>
            <pc:sldMk cId="4128582274" sldId="428"/>
            <ac:spMk id="7" creationId="{B88D5E99-DA98-41BF-AFD8-A839C48F7664}"/>
          </ac:spMkLst>
        </pc:spChg>
      </pc:sldChg>
      <pc:sldChg chg="addSp delSp modSp add modNotesTx">
        <pc:chgData name="Judson Santiago" userId="ebb108da2f256286" providerId="LiveId" clId="{EDAD2C49-D566-4E85-A949-AAA22C4007AA}" dt="2020-04-20T20:07:20.331" v="1029" actId="1076"/>
        <pc:sldMkLst>
          <pc:docMk/>
          <pc:sldMk cId="987243346" sldId="430"/>
        </pc:sldMkLst>
        <pc:spChg chg="mod">
          <ac:chgData name="Judson Santiago" userId="ebb108da2f256286" providerId="LiveId" clId="{EDAD2C49-D566-4E85-A949-AAA22C4007AA}" dt="2020-04-20T20:07:07.112" v="1026" actId="20577"/>
          <ac:spMkLst>
            <pc:docMk/>
            <pc:sldMk cId="987243346" sldId="430"/>
            <ac:spMk id="3" creationId="{34FA8D21-7AF4-4832-8550-855CE93FDA48}"/>
          </ac:spMkLst>
        </pc:spChg>
        <pc:spChg chg="del">
          <ac:chgData name="Judson Santiago" userId="ebb108da2f256286" providerId="LiveId" clId="{EDAD2C49-D566-4E85-A949-AAA22C4007AA}" dt="2020-04-20T20:07:11.787" v="1027" actId="478"/>
          <ac:spMkLst>
            <pc:docMk/>
            <pc:sldMk cId="987243346" sldId="430"/>
            <ac:spMk id="4" creationId="{089E7448-E91B-4EE2-8514-F72DC35D0031}"/>
          </ac:spMkLst>
        </pc:spChg>
        <pc:spChg chg="del">
          <ac:chgData name="Judson Santiago" userId="ebb108da2f256286" providerId="LiveId" clId="{EDAD2C49-D566-4E85-A949-AAA22C4007AA}" dt="2020-04-20T19:49:05.973" v="687" actId="478"/>
          <ac:spMkLst>
            <pc:docMk/>
            <pc:sldMk cId="987243346" sldId="430"/>
            <ac:spMk id="6" creationId="{DF1F1245-46CD-4D35-BC38-303E1024FD03}"/>
          </ac:spMkLst>
        </pc:spChg>
        <pc:spChg chg="add mod">
          <ac:chgData name="Judson Santiago" userId="ebb108da2f256286" providerId="LiveId" clId="{EDAD2C49-D566-4E85-A949-AAA22C4007AA}" dt="2020-04-20T20:07:20.331" v="1029" actId="1076"/>
          <ac:spMkLst>
            <pc:docMk/>
            <pc:sldMk cId="987243346" sldId="430"/>
            <ac:spMk id="7" creationId="{B8FCC008-E07D-4A17-B3D2-E8DC89229C6E}"/>
          </ac:spMkLst>
        </pc:spChg>
      </pc:sldChg>
      <pc:sldChg chg="addSp delSp modSp add modNotesTx">
        <pc:chgData name="Judson Santiago" userId="ebb108da2f256286" providerId="LiveId" clId="{EDAD2C49-D566-4E85-A949-AAA22C4007AA}" dt="2020-04-20T20:14:14.319" v="1464" actId="20577"/>
        <pc:sldMkLst>
          <pc:docMk/>
          <pc:sldMk cId="2078712373" sldId="431"/>
        </pc:sldMkLst>
        <pc:spChg chg="mod">
          <ac:chgData name="Judson Santiago" userId="ebb108da2f256286" providerId="LiveId" clId="{EDAD2C49-D566-4E85-A949-AAA22C4007AA}" dt="2020-04-20T20:08:06.135" v="1074" actId="6549"/>
          <ac:spMkLst>
            <pc:docMk/>
            <pc:sldMk cId="2078712373" sldId="431"/>
            <ac:spMk id="3" creationId="{34FA8D21-7AF4-4832-8550-855CE93FDA48}"/>
          </ac:spMkLst>
        </pc:spChg>
        <pc:spChg chg="mod">
          <ac:chgData name="Judson Santiago" userId="ebb108da2f256286" providerId="LiveId" clId="{EDAD2C49-D566-4E85-A949-AAA22C4007AA}" dt="2020-04-20T20:08:30.322" v="1077" actId="14100"/>
          <ac:spMkLst>
            <pc:docMk/>
            <pc:sldMk cId="2078712373" sldId="431"/>
            <ac:spMk id="4" creationId="{6F835FA3-DE62-47EA-A211-C50EE7379E74}"/>
          </ac:spMkLst>
        </pc:spChg>
        <pc:spChg chg="mod">
          <ac:chgData name="Judson Santiago" userId="ebb108da2f256286" providerId="LiveId" clId="{EDAD2C49-D566-4E85-A949-AAA22C4007AA}" dt="2020-04-20T20:08:25.190" v="1076" actId="403"/>
          <ac:spMkLst>
            <pc:docMk/>
            <pc:sldMk cId="2078712373" sldId="431"/>
            <ac:spMk id="6" creationId="{DF1F1245-46CD-4D35-BC38-303E1024FD03}"/>
          </ac:spMkLst>
        </pc:spChg>
        <pc:spChg chg="mod">
          <ac:chgData name="Judson Santiago" userId="ebb108da2f256286" providerId="LiveId" clId="{EDAD2C49-D566-4E85-A949-AAA22C4007AA}" dt="2020-04-20T20:10:37.006" v="1159" actId="20577"/>
          <ac:spMkLst>
            <pc:docMk/>
            <pc:sldMk cId="2078712373" sldId="431"/>
            <ac:spMk id="7" creationId="{B88D5E99-DA98-41BF-AFD8-A839C48F7664}"/>
          </ac:spMkLst>
        </pc:spChg>
        <pc:spChg chg="add del mod">
          <ac:chgData name="Judson Santiago" userId="ebb108da2f256286" providerId="LiveId" clId="{EDAD2C49-D566-4E85-A949-AAA22C4007AA}" dt="2020-04-20T20:07:28.361" v="1030" actId="478"/>
          <ac:spMkLst>
            <pc:docMk/>
            <pc:sldMk cId="2078712373" sldId="431"/>
            <ac:spMk id="8" creationId="{8DA1DF0C-B14C-4B5D-8FD6-D1DDD22ADEA7}"/>
          </ac:spMkLst>
        </pc:spChg>
        <pc:spChg chg="add mod">
          <ac:chgData name="Judson Santiago" userId="ebb108da2f256286" providerId="LiveId" clId="{EDAD2C49-D566-4E85-A949-AAA22C4007AA}" dt="2020-04-20T20:07:49.968" v="1050" actId="20577"/>
          <ac:spMkLst>
            <pc:docMk/>
            <pc:sldMk cId="2078712373" sldId="431"/>
            <ac:spMk id="9" creationId="{829378D4-13D3-4CD0-8EE3-38586A96BA41}"/>
          </ac:spMkLst>
        </pc:spChg>
        <pc:grpChg chg="add mod">
          <ac:chgData name="Judson Santiago" userId="ebb108da2f256286" providerId="LiveId" clId="{EDAD2C49-D566-4E85-A949-AAA22C4007AA}" dt="2020-04-20T20:08:20.782" v="1075" actId="1076"/>
          <ac:grpSpMkLst>
            <pc:docMk/>
            <pc:sldMk cId="2078712373" sldId="431"/>
            <ac:grpSpMk id="5" creationId="{B29B5AF9-5D30-44CD-9414-E273360D27DA}"/>
          </ac:grpSpMkLst>
        </pc:grpChg>
      </pc:sldChg>
    </pc:docChg>
  </pc:docChgLst>
  <pc:docChgLst>
    <pc:chgData name="Judson Santiago" userId="ebb108da2f256286" providerId="LiveId" clId="{AEF8FA8D-4255-4F55-8698-6DCB7D26C793}"/>
    <pc:docChg chg="undo redo custSel addSld delSld modSld sldOrd">
      <pc:chgData name="Judson Santiago" userId="ebb108da2f256286" providerId="LiveId" clId="{AEF8FA8D-4255-4F55-8698-6DCB7D26C793}" dt="2020-08-05T05:40:16.236" v="16907" actId="20577"/>
      <pc:docMkLst>
        <pc:docMk/>
      </pc:docMkLst>
      <pc:sldChg chg="modSp mod modTransition">
        <pc:chgData name="Judson Santiago" userId="ebb108da2f256286" providerId="LiveId" clId="{AEF8FA8D-4255-4F55-8698-6DCB7D26C793}" dt="2020-08-05T05:07:38.088" v="15941" actId="207"/>
        <pc:sldMkLst>
          <pc:docMk/>
          <pc:sldMk cId="3491607458" sldId="407"/>
        </pc:sldMkLst>
        <pc:spChg chg="mod">
          <ac:chgData name="Judson Santiago" userId="ebb108da2f256286" providerId="LiveId" clId="{AEF8FA8D-4255-4F55-8698-6DCB7D26C793}" dt="2020-08-05T05:07:38.088" v="15941" actId="207"/>
          <ac:spMkLst>
            <pc:docMk/>
            <pc:sldMk cId="3491607458" sldId="407"/>
            <ac:spMk id="3" creationId="{0BB20F68-0792-43D3-8EDB-82BC63632F33}"/>
          </ac:spMkLst>
        </pc:spChg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484497428" sldId="408"/>
        </pc:sldMkLst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484497428" sldId="408"/>
            <ac:picMk id="4" creationId="{F6C2DFBB-D54A-43B1-BEBD-450727AAFF52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484497428" sldId="408"/>
            <ac:picMk id="6" creationId="{57CEE6E1-65CC-49FE-BFAF-C74D9567CB9C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484497428" sldId="408"/>
            <ac:picMk id="7" creationId="{C150EBF7-082E-48F1-B181-CC2410232CC2}"/>
          </ac:picMkLst>
        </pc:picChg>
      </pc:sldChg>
      <pc:sldChg chg="modSp mod modTransition">
        <pc:chgData name="Judson Santiago" userId="ebb108da2f256286" providerId="LiveId" clId="{AEF8FA8D-4255-4F55-8698-6DCB7D26C793}" dt="2020-07-20T05:42:21.480" v="258"/>
        <pc:sldMkLst>
          <pc:docMk/>
          <pc:sldMk cId="435191378" sldId="410"/>
        </pc:sldMkLst>
        <pc:spChg chg="mod">
          <ac:chgData name="Judson Santiago" userId="ebb108da2f256286" providerId="LiveId" clId="{AEF8FA8D-4255-4F55-8698-6DCB7D26C793}" dt="2020-07-16T13:55:15.761" v="136" actId="6549"/>
          <ac:spMkLst>
            <pc:docMk/>
            <pc:sldMk cId="435191378" sldId="410"/>
            <ac:spMk id="2" creationId="{83F4229E-B1D1-4C9A-8E4B-F28700662636}"/>
          </ac:spMkLst>
        </pc:spChg>
        <pc:spChg chg="mod">
          <ac:chgData name="Judson Santiago" userId="ebb108da2f256286" providerId="LiveId" clId="{AEF8FA8D-4255-4F55-8698-6DCB7D26C793}" dt="2020-07-15T14:18:34.606" v="6" actId="6549"/>
          <ac:spMkLst>
            <pc:docMk/>
            <pc:sldMk cId="435191378" sldId="410"/>
            <ac:spMk id="3" creationId="{00159510-C8B6-4E29-BEED-77DA18007517}"/>
          </ac:spMkLst>
        </pc:spChg>
      </pc:sldChg>
      <pc:sldChg chg="del">
        <pc:chgData name="Judson Santiago" userId="ebb108da2f256286" providerId="LiveId" clId="{AEF8FA8D-4255-4F55-8698-6DCB7D26C793}" dt="2020-07-16T15:00:17.782" v="138" actId="47"/>
        <pc:sldMkLst>
          <pc:docMk/>
          <pc:sldMk cId="3540969586" sldId="411"/>
        </pc:sldMkLst>
      </pc:sldChg>
      <pc:sldChg chg="del">
        <pc:chgData name="Judson Santiago" userId="ebb108da2f256286" providerId="LiveId" clId="{AEF8FA8D-4255-4F55-8698-6DCB7D26C793}" dt="2020-07-16T15:00:23.431" v="139" actId="47"/>
        <pc:sldMkLst>
          <pc:docMk/>
          <pc:sldMk cId="585895264" sldId="412"/>
        </pc:sldMkLst>
      </pc:sldChg>
      <pc:sldChg chg="del">
        <pc:chgData name="Judson Santiago" userId="ebb108da2f256286" providerId="LiveId" clId="{AEF8FA8D-4255-4F55-8698-6DCB7D26C793}" dt="2020-07-16T15:00:25.526" v="140" actId="47"/>
        <pc:sldMkLst>
          <pc:docMk/>
          <pc:sldMk cId="999046544" sldId="413"/>
        </pc:sldMkLst>
      </pc:sldChg>
      <pc:sldChg chg="del">
        <pc:chgData name="Judson Santiago" userId="ebb108da2f256286" providerId="LiveId" clId="{AEF8FA8D-4255-4F55-8698-6DCB7D26C793}" dt="2020-07-16T15:00:27.273" v="141" actId="47"/>
        <pc:sldMkLst>
          <pc:docMk/>
          <pc:sldMk cId="2065563113" sldId="414"/>
        </pc:sldMkLst>
      </pc:sldChg>
      <pc:sldChg chg="del">
        <pc:chgData name="Judson Santiago" userId="ebb108da2f256286" providerId="LiveId" clId="{AEF8FA8D-4255-4F55-8698-6DCB7D26C793}" dt="2020-07-16T15:00:28.502" v="142" actId="47"/>
        <pc:sldMkLst>
          <pc:docMk/>
          <pc:sldMk cId="2101278335" sldId="415"/>
        </pc:sldMkLst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3242534635" sldId="417"/>
        </pc:sldMkLst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3242534635" sldId="417"/>
            <ac:picMk id="3" creationId="{E6F6CB2F-9AAF-4AD6-B730-EF83196B9CD7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3242534635" sldId="417"/>
            <ac:picMk id="4" creationId="{B4AFF9E6-C2F1-43BB-8B1D-00ABFCDAED55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3242534635" sldId="417"/>
            <ac:picMk id="5" creationId="{2CAE55FF-82C4-4C89-B4CE-2E53C90CC699}"/>
          </ac:picMkLst>
        </pc:picChg>
      </pc:sldChg>
      <pc:sldChg chg="del">
        <pc:chgData name="Judson Santiago" userId="ebb108da2f256286" providerId="LiveId" clId="{AEF8FA8D-4255-4F55-8698-6DCB7D26C793}" dt="2020-07-16T15:00:32.608" v="143" actId="47"/>
        <pc:sldMkLst>
          <pc:docMk/>
          <pc:sldMk cId="1057057545" sldId="418"/>
        </pc:sldMkLst>
      </pc:sldChg>
      <pc:sldChg chg="del">
        <pc:chgData name="Judson Santiago" userId="ebb108da2f256286" providerId="LiveId" clId="{AEF8FA8D-4255-4F55-8698-6DCB7D26C793}" dt="2020-07-16T15:00:33.520" v="144" actId="47"/>
        <pc:sldMkLst>
          <pc:docMk/>
          <pc:sldMk cId="2705628620" sldId="419"/>
        </pc:sldMkLst>
      </pc:sldChg>
      <pc:sldChg chg="del">
        <pc:chgData name="Judson Santiago" userId="ebb108da2f256286" providerId="LiveId" clId="{AEF8FA8D-4255-4F55-8698-6DCB7D26C793}" dt="2020-07-16T15:00:34.449" v="145" actId="47"/>
        <pc:sldMkLst>
          <pc:docMk/>
          <pc:sldMk cId="1023472402" sldId="420"/>
        </pc:sldMkLst>
      </pc:sldChg>
      <pc:sldChg chg="del">
        <pc:chgData name="Judson Santiago" userId="ebb108da2f256286" providerId="LiveId" clId="{AEF8FA8D-4255-4F55-8698-6DCB7D26C793}" dt="2020-07-16T15:00:37.360" v="148" actId="47"/>
        <pc:sldMkLst>
          <pc:docMk/>
          <pc:sldMk cId="3333235255" sldId="421"/>
        </pc:sldMkLst>
      </pc:sldChg>
      <pc:sldChg chg="del">
        <pc:chgData name="Judson Santiago" userId="ebb108da2f256286" providerId="LiveId" clId="{AEF8FA8D-4255-4F55-8698-6DCB7D26C793}" dt="2020-07-16T15:00:38.788" v="150" actId="47"/>
        <pc:sldMkLst>
          <pc:docMk/>
          <pc:sldMk cId="1133656026" sldId="422"/>
        </pc:sldMkLst>
      </pc:sldChg>
      <pc:sldChg chg="del">
        <pc:chgData name="Judson Santiago" userId="ebb108da2f256286" providerId="LiveId" clId="{AEF8FA8D-4255-4F55-8698-6DCB7D26C793}" dt="2020-07-16T15:00:39.498" v="151" actId="47"/>
        <pc:sldMkLst>
          <pc:docMk/>
          <pc:sldMk cId="3368706392" sldId="423"/>
        </pc:sldMkLst>
      </pc:sldChg>
      <pc:sldChg chg="del">
        <pc:chgData name="Judson Santiago" userId="ebb108da2f256286" providerId="LiveId" clId="{AEF8FA8D-4255-4F55-8698-6DCB7D26C793}" dt="2020-07-16T15:00:35.406" v="146" actId="47"/>
        <pc:sldMkLst>
          <pc:docMk/>
          <pc:sldMk cId="4192377496" sldId="424"/>
        </pc:sldMkLst>
      </pc:sldChg>
      <pc:sldChg chg="del">
        <pc:chgData name="Judson Santiago" userId="ebb108da2f256286" providerId="LiveId" clId="{AEF8FA8D-4255-4F55-8698-6DCB7D26C793}" dt="2020-07-16T15:00:36.484" v="147" actId="47"/>
        <pc:sldMkLst>
          <pc:docMk/>
          <pc:sldMk cId="3591773638" sldId="425"/>
        </pc:sldMkLst>
      </pc:sldChg>
      <pc:sldChg chg="del">
        <pc:chgData name="Judson Santiago" userId="ebb108da2f256286" providerId="LiveId" clId="{AEF8FA8D-4255-4F55-8698-6DCB7D26C793}" dt="2020-07-16T15:00:38.076" v="149" actId="47"/>
        <pc:sldMkLst>
          <pc:docMk/>
          <pc:sldMk cId="2539655820" sldId="426"/>
        </pc:sldMkLst>
      </pc:sldChg>
      <pc:sldChg chg="addSp delSp modSp mod modTransition modAnim">
        <pc:chgData name="Judson Santiago" userId="ebb108da2f256286" providerId="LiveId" clId="{AEF8FA8D-4255-4F55-8698-6DCB7D26C793}" dt="2020-07-20T05:42:25.403" v="259"/>
        <pc:sldMkLst>
          <pc:docMk/>
          <pc:sldMk cId="1810472175" sldId="427"/>
        </pc:sldMkLst>
        <pc:spChg chg="mod">
          <ac:chgData name="Judson Santiago" userId="ebb108da2f256286" providerId="LiveId" clId="{AEF8FA8D-4255-4F55-8698-6DCB7D26C793}" dt="2020-07-15T13:57:25.804" v="4" actId="20577"/>
          <ac:spMkLst>
            <pc:docMk/>
            <pc:sldMk cId="1810472175" sldId="427"/>
            <ac:spMk id="7" creationId="{7E2B80F7-D7A6-4575-9AD3-9994DDDD9922}"/>
          </ac:spMkLst>
        </pc:spChg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1810472175" sldId="427"/>
            <ac:picMk id="5" creationId="{CECED58F-13A1-492D-9E41-2F33F53E2284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1810472175" sldId="427"/>
            <ac:picMk id="6" creationId="{882125B3-4F56-4DDD-9C26-264AE7191ACD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1810472175" sldId="427"/>
            <ac:picMk id="8" creationId="{AB1699A9-1188-4C46-AF9C-3BCCBA9132AF}"/>
          </ac:picMkLst>
        </pc:picChg>
      </pc:sldChg>
      <pc:sldChg chg="modTransition">
        <pc:chgData name="Judson Santiago" userId="ebb108da2f256286" providerId="LiveId" clId="{AEF8FA8D-4255-4F55-8698-6DCB7D26C793}" dt="2020-07-20T05:42:21.480" v="258"/>
        <pc:sldMkLst>
          <pc:docMk/>
          <pc:sldMk cId="4128582274" sldId="428"/>
        </pc:sldMkLst>
      </pc:sldChg>
      <pc:sldChg chg="modSp mod modTransition modNotesTx">
        <pc:chgData name="Judson Santiago" userId="ebb108da2f256286" providerId="LiveId" clId="{AEF8FA8D-4255-4F55-8698-6DCB7D26C793}" dt="2020-07-29T03:51:20.677" v="2965" actId="1076"/>
        <pc:sldMkLst>
          <pc:docMk/>
          <pc:sldMk cId="30740802" sldId="429"/>
        </pc:sldMkLst>
        <pc:spChg chg="mod">
          <ac:chgData name="Judson Santiago" userId="ebb108da2f256286" providerId="LiveId" clId="{AEF8FA8D-4255-4F55-8698-6DCB7D26C793}" dt="2020-07-16T13:55:44.081" v="137"/>
          <ac:spMkLst>
            <pc:docMk/>
            <pc:sldMk cId="30740802" sldId="429"/>
            <ac:spMk id="2" creationId="{2166555B-BEE5-4560-9E62-1E587A86920C}"/>
          </ac:spMkLst>
        </pc:spChg>
        <pc:spChg chg="mod">
          <ac:chgData name="Judson Santiago" userId="ebb108da2f256286" providerId="LiveId" clId="{AEF8FA8D-4255-4F55-8698-6DCB7D26C793}" dt="2020-07-27T02:36:08.956" v="354" actId="6549"/>
          <ac:spMkLst>
            <pc:docMk/>
            <pc:sldMk cId="30740802" sldId="429"/>
            <ac:spMk id="3" creationId="{5800F4BA-F6FD-4B3B-ABCA-DE3BCC37D903}"/>
          </ac:spMkLst>
        </pc:spChg>
        <pc:spChg chg="mod">
          <ac:chgData name="Judson Santiago" userId="ebb108da2f256286" providerId="LiveId" clId="{AEF8FA8D-4255-4F55-8698-6DCB7D26C793}" dt="2020-07-29T03:51:20.677" v="2965" actId="1076"/>
          <ac:spMkLst>
            <pc:docMk/>
            <pc:sldMk cId="30740802" sldId="429"/>
            <ac:spMk id="4" creationId="{BBE78499-0500-4600-AC3F-2EDBC9CF9AFB}"/>
          </ac:spMkLst>
        </pc:spChg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987243346" sldId="430"/>
        </pc:sldMkLst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987243346" sldId="430"/>
            <ac:picMk id="4" creationId="{D45B957A-54E3-49E1-9820-03E3EC105551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987243346" sldId="430"/>
            <ac:picMk id="5" creationId="{025F2B66-7734-4A06-B2D2-E9F31FBDB13B}"/>
          </ac:picMkLst>
        </pc:picChg>
      </pc:sldChg>
      <pc:sldChg chg="modSp mod modTransition">
        <pc:chgData name="Judson Santiago" userId="ebb108da2f256286" providerId="LiveId" clId="{AEF8FA8D-4255-4F55-8698-6DCB7D26C793}" dt="2020-07-27T03:02:16.780" v="946" actId="207"/>
        <pc:sldMkLst>
          <pc:docMk/>
          <pc:sldMk cId="2078712373" sldId="431"/>
        </pc:sldMkLst>
        <pc:spChg chg="mod">
          <ac:chgData name="Judson Santiago" userId="ebb108da2f256286" providerId="LiveId" clId="{AEF8FA8D-4255-4F55-8698-6DCB7D26C793}" dt="2020-07-27T03:02:16.780" v="946" actId="207"/>
          <ac:spMkLst>
            <pc:docMk/>
            <pc:sldMk cId="2078712373" sldId="431"/>
            <ac:spMk id="7" creationId="{B88D5E99-DA98-41BF-AFD8-A839C48F7664}"/>
          </ac:spMkLst>
        </pc:spChg>
      </pc:sldChg>
      <pc:sldChg chg="modSp new del mod modTransition">
        <pc:chgData name="Judson Santiago" userId="ebb108da2f256286" providerId="LiveId" clId="{AEF8FA8D-4255-4F55-8698-6DCB7D26C793}" dt="2020-07-25T05:30:42.720" v="261" actId="47"/>
        <pc:sldMkLst>
          <pc:docMk/>
          <pc:sldMk cId="154555328" sldId="432"/>
        </pc:sldMkLst>
        <pc:spChg chg="mod">
          <ac:chgData name="Judson Santiago" userId="ebb108da2f256286" providerId="LiveId" clId="{AEF8FA8D-4255-4F55-8698-6DCB7D26C793}" dt="2020-07-18T03:21:00.543" v="181" actId="20577"/>
          <ac:spMkLst>
            <pc:docMk/>
            <pc:sldMk cId="154555328" sldId="432"/>
            <ac:spMk id="2" creationId="{3B87AAA7-830C-4D59-9A84-CE648981BB93}"/>
          </ac:spMkLst>
        </pc:spChg>
      </pc:sldChg>
      <pc:sldChg chg="modSp new mod modTransition">
        <pc:chgData name="Judson Santiago" userId="ebb108da2f256286" providerId="LiveId" clId="{AEF8FA8D-4255-4F55-8698-6DCB7D26C793}" dt="2020-08-01T04:51:24.691" v="5834" actId="6549"/>
        <pc:sldMkLst>
          <pc:docMk/>
          <pc:sldMk cId="748325515" sldId="433"/>
        </pc:sldMkLst>
        <pc:spChg chg="mod">
          <ac:chgData name="Judson Santiago" userId="ebb108da2f256286" providerId="LiveId" clId="{AEF8FA8D-4255-4F55-8698-6DCB7D26C793}" dt="2020-07-18T03:21:42.949" v="196" actId="790"/>
          <ac:spMkLst>
            <pc:docMk/>
            <pc:sldMk cId="748325515" sldId="433"/>
            <ac:spMk id="2" creationId="{22584CBB-86C8-41C8-A148-7965C265E0F6}"/>
          </ac:spMkLst>
        </pc:spChg>
        <pc:spChg chg="mod">
          <ac:chgData name="Judson Santiago" userId="ebb108da2f256286" providerId="LiveId" clId="{AEF8FA8D-4255-4F55-8698-6DCB7D26C793}" dt="2020-08-01T04:51:24.691" v="5834" actId="6549"/>
          <ac:spMkLst>
            <pc:docMk/>
            <pc:sldMk cId="748325515" sldId="433"/>
            <ac:spMk id="3" creationId="{13742367-FB76-493D-8E96-4F225A92C998}"/>
          </ac:spMkLst>
        </pc:spChg>
      </pc:sldChg>
      <pc:sldChg chg="addSp modSp new mod modTransition modNotesTx">
        <pc:chgData name="Judson Santiago" userId="ebb108da2f256286" providerId="LiveId" clId="{AEF8FA8D-4255-4F55-8698-6DCB7D26C793}" dt="2020-08-02T02:40:59.778" v="7382" actId="20577"/>
        <pc:sldMkLst>
          <pc:docMk/>
          <pc:sldMk cId="3210206731" sldId="434"/>
        </pc:sldMkLst>
        <pc:spChg chg="mod">
          <ac:chgData name="Judson Santiago" userId="ebb108da2f256286" providerId="LiveId" clId="{AEF8FA8D-4255-4F55-8698-6DCB7D26C793}" dt="2020-07-18T17:32:31.732" v="251" actId="790"/>
          <ac:spMkLst>
            <pc:docMk/>
            <pc:sldMk cId="3210206731" sldId="434"/>
            <ac:spMk id="2" creationId="{B204C7FD-CAAF-40D3-8D8B-E5826192B421}"/>
          </ac:spMkLst>
        </pc:spChg>
        <pc:spChg chg="mod">
          <ac:chgData name="Judson Santiago" userId="ebb108da2f256286" providerId="LiveId" clId="{AEF8FA8D-4255-4F55-8698-6DCB7D26C793}" dt="2020-08-02T01:59:03.362" v="6376"/>
          <ac:spMkLst>
            <pc:docMk/>
            <pc:sldMk cId="3210206731" sldId="434"/>
            <ac:spMk id="3" creationId="{25BAD0EE-C739-481C-B4BD-FF89ED89235F}"/>
          </ac:spMkLst>
        </pc:spChg>
        <pc:spChg chg="add mod">
          <ac:chgData name="Judson Santiago" userId="ebb108da2f256286" providerId="LiveId" clId="{AEF8FA8D-4255-4F55-8698-6DCB7D26C793}" dt="2020-08-02T02:17:39.474" v="6538" actId="207"/>
          <ac:spMkLst>
            <pc:docMk/>
            <pc:sldMk cId="3210206731" sldId="434"/>
            <ac:spMk id="5" creationId="{6B1AF08A-9948-4312-9CC2-54064D28935D}"/>
          </ac:spMkLst>
        </pc:spChg>
        <pc:spChg chg="add mod">
          <ac:chgData name="Judson Santiago" userId="ebb108da2f256286" providerId="LiveId" clId="{AEF8FA8D-4255-4F55-8698-6DCB7D26C793}" dt="2020-08-02T02:19:43.908" v="6652" actId="20577"/>
          <ac:spMkLst>
            <pc:docMk/>
            <pc:sldMk cId="3210206731" sldId="434"/>
            <ac:spMk id="6" creationId="{41EF5B05-DFD3-41D6-9AB2-76E6D97A6924}"/>
          </ac:spMkLst>
        </pc:spChg>
        <pc:spChg chg="add mod ord">
          <ac:chgData name="Judson Santiago" userId="ebb108da2f256286" providerId="LiveId" clId="{AEF8FA8D-4255-4F55-8698-6DCB7D26C793}" dt="2020-08-02T02:19:09.352" v="6634" actId="167"/>
          <ac:spMkLst>
            <pc:docMk/>
            <pc:sldMk cId="3210206731" sldId="434"/>
            <ac:spMk id="8" creationId="{4F5069D5-2FDC-4103-8DA2-C2CC154AD28B}"/>
          </ac:spMkLst>
        </pc:spChg>
        <pc:spChg chg="mod">
          <ac:chgData name="Judson Santiago" userId="ebb108da2f256286" providerId="LiveId" clId="{AEF8FA8D-4255-4F55-8698-6DCB7D26C793}" dt="2020-08-02T02:40:06.543" v="7325"/>
          <ac:spMkLst>
            <pc:docMk/>
            <pc:sldMk cId="3210206731" sldId="434"/>
            <ac:spMk id="10" creationId="{EE0C1C61-E23C-4FDE-81FD-AED19C9074C6}"/>
          </ac:spMkLst>
        </pc:spChg>
        <pc:spChg chg="mod">
          <ac:chgData name="Judson Santiago" userId="ebb108da2f256286" providerId="LiveId" clId="{AEF8FA8D-4255-4F55-8698-6DCB7D26C793}" dt="2020-08-02T02:40:06.543" v="7325"/>
          <ac:spMkLst>
            <pc:docMk/>
            <pc:sldMk cId="3210206731" sldId="434"/>
            <ac:spMk id="11" creationId="{5C9421A7-E8A8-4487-A64E-0F9CF6D62FE5}"/>
          </ac:spMkLst>
        </pc:spChg>
        <pc:grpChg chg="add mod">
          <ac:chgData name="Judson Santiago" userId="ebb108da2f256286" providerId="LiveId" clId="{AEF8FA8D-4255-4F55-8698-6DCB7D26C793}" dt="2020-08-02T02:40:06.543" v="7325"/>
          <ac:grpSpMkLst>
            <pc:docMk/>
            <pc:sldMk cId="3210206731" sldId="434"/>
            <ac:grpSpMk id="9" creationId="{C2DD2020-EF53-4DB9-8366-B538046AFFE9}"/>
          </ac:grpSpMkLst>
        </pc:grpChg>
      </pc:sldChg>
      <pc:sldChg chg="addSp delSp modSp add mod modNotesTx">
        <pc:chgData name="Judson Santiago" userId="ebb108da2f256286" providerId="LiveId" clId="{AEF8FA8D-4255-4F55-8698-6DCB7D26C793}" dt="2020-08-03T03:15:51.836" v="8268" actId="207"/>
        <pc:sldMkLst>
          <pc:docMk/>
          <pc:sldMk cId="1651536979" sldId="435"/>
        </pc:sldMkLst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9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11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6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8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9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0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2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5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9" creationId="{56774E6C-EC5C-4051-8E2A-53CEDA5E909B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1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2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5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6" creationId="{921DB549-083D-46FE-A923-45CC43F4C636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7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8" creationId="{03029CCA-0E27-4BFE-9296-6C9A3F683AD4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9" creationId="{5076FADA-9D3D-40AA-86CD-CFEE205F55E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0" creationId="{B8FE6AB1-42CC-4243-BF4E-A3F03DF50F16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1" creationId="{6D9E29C8-B7E9-4281-9D77-D6447F155266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2" creationId="{64D5D1A1-6BDE-45C1-8E8A-CF1CDCC7EC4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4" creationId="{00500337-7002-4B7F-A28C-5128F587F4F6}"/>
          </ac:spMkLst>
        </pc:spChg>
        <pc:spChg chg="mod ord">
          <ac:chgData name="Judson Santiago" userId="ebb108da2f256286" providerId="LiveId" clId="{AEF8FA8D-4255-4F55-8698-6DCB7D26C793}" dt="2020-08-03T03:14:47.948" v="8263" actId="113"/>
          <ac:spMkLst>
            <pc:docMk/>
            <pc:sldMk cId="1651536979" sldId="435"/>
            <ac:spMk id="55" creationId="{EAC83589-9CD9-4D06-9FD3-4BAE066B226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6" creationId="{174FC14A-CD89-41A7-86FD-97D1B5E91B42}"/>
          </ac:spMkLst>
        </pc:spChg>
        <pc:spChg chg="mod">
          <ac:chgData name="Judson Santiago" userId="ebb108da2f256286" providerId="LiveId" clId="{AEF8FA8D-4255-4F55-8698-6DCB7D26C793}" dt="2020-08-03T03:14:50.905" v="8264" actId="113"/>
          <ac:spMkLst>
            <pc:docMk/>
            <pc:sldMk cId="1651536979" sldId="435"/>
            <ac:spMk id="57" creationId="{E9350651-FB54-4F64-9501-2997B50FDB3A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8" creationId="{5FB5B6B3-628C-430D-8A43-C9662E8AA22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9" creationId="{2DF5747A-2152-4C79-8AEE-97D47125A18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1" creationId="{7FEFBF86-C95B-4217-8BFA-1F128115F134}"/>
          </ac:spMkLst>
        </pc:spChg>
        <pc:spChg chg="mod">
          <ac:chgData name="Judson Santiago" userId="ebb108da2f256286" providerId="LiveId" clId="{AEF8FA8D-4255-4F55-8698-6DCB7D26C793}" dt="2020-08-03T03:15:51.836" v="8268" actId="207"/>
          <ac:spMkLst>
            <pc:docMk/>
            <pc:sldMk cId="1651536979" sldId="435"/>
            <ac:spMk id="62" creationId="{D1DC369D-03D7-4A0E-A4EA-EE5E5958C08C}"/>
          </ac:spMkLst>
        </pc:spChg>
        <pc:spChg chg="mod">
          <ac:chgData name="Judson Santiago" userId="ebb108da2f256286" providerId="LiveId" clId="{AEF8FA8D-4255-4F55-8698-6DCB7D26C793}" dt="2020-08-03T03:14:45.681" v="8262" actId="113"/>
          <ac:spMkLst>
            <pc:docMk/>
            <pc:sldMk cId="1651536979" sldId="435"/>
            <ac:spMk id="63" creationId="{6DF4CEDE-96A8-41DB-9714-89E7908BBD0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4" creationId="{CE169DC2-80B0-482E-A334-A4A76CA535CE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5" creationId="{3C41C66C-ED57-41FF-B3AC-1E0420EB652C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6" creationId="{72D96B01-CF76-499A-90B6-583D75022DAB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7" creationId="{51E12F3E-9837-483D-96C8-83BD96403A7A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8" creationId="{A517C902-6775-407E-A1F5-24C475A0C3D7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0" creationId="{0391E5A7-8BEC-4CFA-B0B3-3D9E9A0483E8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1" creationId="{09063DF1-B18F-467C-9D7A-8F891E3D64C3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2" creationId="{5A2B9438-2B64-4C2A-9F19-78107058F07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3" creationId="{E435DD49-389B-4AF6-A9BC-5FCC7F0608D2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4" creationId="{09D58F3B-B54C-4067-9E6D-BAD18AA582D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6" creationId="{343F15E6-62DE-4185-A8B9-F7EFA05858A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7" creationId="{EB14B32D-B16F-4162-9264-F7142D52D88F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0" creationId="{B3907DF7-4D31-4F58-B633-67082B5509B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3" creationId="{B839A962-179F-4157-BE05-945A4C14DA73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4" creationId="{C26F331F-5058-4A4F-9E9A-B8BA70D70695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9" creationId="{AA6767C9-44D4-4C43-80DB-77F509F10C61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3" creationId="{48B9CAD2-6F50-444C-8482-75DDE238D471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95" creationId="{94A65A78-6B36-4A96-AF55-71DB8596C8EA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6" creationId="{9A7587B2-FCA8-47C0-9A15-71A5F7B3470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8" creationId="{1D94DB2E-22D8-4FA1-8EA1-10E9DA7037F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0" creationId="{DD913AA3-C11B-4ABC-A5F1-136679D208D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1" creationId="{C098200C-CE78-4C8D-9A08-CECADC3B83E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2" creationId="{7EF6D47F-D221-40FB-883E-674970EB917C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3" creationId="{51001FE4-71A2-4B38-B1E5-F9B0AF0B2991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4" creationId="{808D4449-8FCA-4321-B2A3-AC3C48F88410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5" creationId="{E95E1398-E361-4096-BC68-43143101CE3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127" creationId="{9F55665A-D87E-4C8D-927E-65611290DCFF}"/>
          </ac:spMkLst>
        </pc:spChg>
        <pc:grpChg chg="del">
          <ac:chgData name="Judson Santiago" userId="ebb108da2f256286" providerId="LiveId" clId="{AEF8FA8D-4255-4F55-8698-6DCB7D26C793}" dt="2020-08-02T02:07:16.756" v="6502" actId="165"/>
          <ac:grpSpMkLst>
            <pc:docMk/>
            <pc:sldMk cId="1651536979" sldId="435"/>
            <ac:grpSpMk id="14" creationId="{EF20B106-3A0D-4CCE-8361-633C44629449}"/>
          </ac:grpSpMkLst>
        </pc:grpChg>
        <pc:grpChg chg="add mod">
          <ac:chgData name="Judson Santiago" userId="ebb108da2f256286" providerId="LiveId" clId="{AEF8FA8D-4255-4F55-8698-6DCB7D26C793}" dt="2020-08-03T03:13:27.846" v="8256"/>
          <ac:grpSpMkLst>
            <pc:docMk/>
            <pc:sldMk cId="1651536979" sldId="435"/>
            <ac:grpSpMk id="43" creationId="{2A8EA1F9-4029-4E75-ADB1-689B1E70CF81}"/>
          </ac:grpSpMkLst>
        </pc:grp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33" creationId="{0AD51D1E-2483-4370-9321-C1C995E482E9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36" creationId="{A66AB919-D841-47A2-8AF0-12BE447CFE7A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44" creationId="{00000000-0000-0000-0000-000000000000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53" creationId="{5C15367D-9BB0-4287-9509-7D66B91BAB4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60" creationId="{106A141E-182D-4643-8305-CCF4E69F5D52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69" creationId="{1DA2AB57-F4E7-42D4-9504-3ADC77EF48C0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75" creationId="{9F601B41-BBA9-41BC-98B7-0FDA02E59A68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78" creationId="{A527EDCB-0B20-46CB-9CD4-597E9023B885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79" creationId="{6A5AA0FD-1959-4C5F-93AD-425B03C4641F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1" creationId="{CFBEF392-299D-4E64-8945-F6F48548418C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2" creationId="{605DE398-F468-4F42-8683-1375F6EAA39B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5" creationId="{5C69A874-20D1-4928-A0C6-67DA2F4A6D83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6" creationId="{DE4E2EBE-C1D0-4B14-BA4B-35D87F2DE2A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7" creationId="{74719687-4145-415C-B63C-26503E2E15DF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88" creationId="{164A9FAA-1A6D-4CCB-BB2B-999032519D8F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0" creationId="{AC27851F-9757-4AF7-A7EC-98EC92C3E4A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1" creationId="{35A94EAD-1387-46E2-B187-1810E349BB48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2" creationId="{E3676745-C9E0-4301-B671-65CA99A11F97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4" creationId="{1984F603-1A94-4E0B-90D9-4FFF26435C12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97" creationId="{2DDFD786-9435-4F9E-9EEE-3947C9683673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9" creationId="{85EEBF93-2A82-4CB7-90F4-61D347A16DFD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1" creationId="{AE15C801-6192-4758-8E9E-C2EB478C0B0E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2" creationId="{9A4E808D-6BCD-4CCD-90AF-ECC261E83C21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8" creationId="{44E1BBB7-F4EA-4370-8F6E-B8729982C39D}"/>
          </ac:cxnSpMkLst>
        </pc:cxnChg>
      </pc:sldChg>
      <pc:sldChg chg="modSp new del mod modTransition">
        <pc:chgData name="Judson Santiago" userId="ebb108da2f256286" providerId="LiveId" clId="{AEF8FA8D-4255-4F55-8698-6DCB7D26C793}" dt="2020-07-25T05:30:36.044" v="260" actId="47"/>
        <pc:sldMkLst>
          <pc:docMk/>
          <pc:sldMk cId="3941132503" sldId="435"/>
        </pc:sldMkLst>
        <pc:spChg chg="mod">
          <ac:chgData name="Judson Santiago" userId="ebb108da2f256286" providerId="LiveId" clId="{AEF8FA8D-4255-4F55-8698-6DCB7D26C793}" dt="2020-07-18T04:13:48.158" v="231" actId="20577"/>
          <ac:spMkLst>
            <pc:docMk/>
            <pc:sldMk cId="3941132503" sldId="435"/>
            <ac:spMk id="2" creationId="{2F153CFA-ADCC-46D1-B51A-1E5823B4BDE0}"/>
          </ac:spMkLst>
        </pc:spChg>
      </pc:sldChg>
      <pc:sldChg chg="modSp new mod modTransition modNotesTx">
        <pc:chgData name="Judson Santiago" userId="ebb108da2f256286" providerId="LiveId" clId="{AEF8FA8D-4255-4F55-8698-6DCB7D26C793}" dt="2020-08-03T03:39:16.124" v="8885" actId="20577"/>
        <pc:sldMkLst>
          <pc:docMk/>
          <pc:sldMk cId="2733102711" sldId="436"/>
        </pc:sldMkLst>
        <pc:spChg chg="mod">
          <ac:chgData name="Judson Santiago" userId="ebb108da2f256286" providerId="LiveId" clId="{AEF8FA8D-4255-4F55-8698-6DCB7D26C793}" dt="2020-07-18T05:18:58.461" v="250" actId="20577"/>
          <ac:spMkLst>
            <pc:docMk/>
            <pc:sldMk cId="2733102711" sldId="436"/>
            <ac:spMk id="2" creationId="{1935F9EE-9EA0-4194-BB19-4AF5EF86CD25}"/>
          </ac:spMkLst>
        </pc:spChg>
        <pc:spChg chg="mod">
          <ac:chgData name="Judson Santiago" userId="ebb108da2f256286" providerId="LiveId" clId="{AEF8FA8D-4255-4F55-8698-6DCB7D26C793}" dt="2020-08-03T03:37:43.478" v="8753" actId="207"/>
          <ac:spMkLst>
            <pc:docMk/>
            <pc:sldMk cId="2733102711" sldId="436"/>
            <ac:spMk id="3" creationId="{D05A78C8-7C5F-406C-81CA-F8E7DC4B88BF}"/>
          </ac:spMkLst>
        </pc:spChg>
      </pc:sldChg>
      <pc:sldChg chg="addSp modSp new mod modNotesTx">
        <pc:chgData name="Judson Santiago" userId="ebb108da2f256286" providerId="LiveId" clId="{AEF8FA8D-4255-4F55-8698-6DCB7D26C793}" dt="2020-07-29T03:57:16.893" v="3105" actId="20577"/>
        <pc:sldMkLst>
          <pc:docMk/>
          <pc:sldMk cId="194543676" sldId="437"/>
        </pc:sldMkLst>
        <pc:spChg chg="mod">
          <ac:chgData name="Judson Santiago" userId="ebb108da2f256286" providerId="LiveId" clId="{AEF8FA8D-4255-4F55-8698-6DCB7D26C793}" dt="2020-07-27T02:59:50.927" v="934" actId="790"/>
          <ac:spMkLst>
            <pc:docMk/>
            <pc:sldMk cId="194543676" sldId="437"/>
            <ac:spMk id="2" creationId="{BE86F98A-7071-420B-93C3-A70558B2D311}"/>
          </ac:spMkLst>
        </pc:spChg>
        <pc:spChg chg="mod">
          <ac:chgData name="Judson Santiago" userId="ebb108da2f256286" providerId="LiveId" clId="{AEF8FA8D-4255-4F55-8698-6DCB7D26C793}" dt="2020-07-29T03:56:53.015" v="3092" actId="6549"/>
          <ac:spMkLst>
            <pc:docMk/>
            <pc:sldMk cId="194543676" sldId="437"/>
            <ac:spMk id="3" creationId="{7C5A6632-EF30-4E66-ABFC-9B79908DCEC7}"/>
          </ac:spMkLst>
        </pc:spChg>
        <pc:spChg chg="add mod">
          <ac:chgData name="Judson Santiago" userId="ebb108da2f256286" providerId="LiveId" clId="{AEF8FA8D-4255-4F55-8698-6DCB7D26C793}" dt="2020-07-29T03:55:16.323" v="3005" actId="1076"/>
          <ac:spMkLst>
            <pc:docMk/>
            <pc:sldMk cId="194543676" sldId="437"/>
            <ac:spMk id="5" creationId="{B9B62EA0-C345-4AEF-B46B-950BB729C352}"/>
          </ac:spMkLst>
        </pc:spChg>
      </pc:sldChg>
      <pc:sldChg chg="addSp delSp modSp add mod modNotesTx">
        <pc:chgData name="Judson Santiago" userId="ebb108da2f256286" providerId="LiveId" clId="{AEF8FA8D-4255-4F55-8698-6DCB7D26C793}" dt="2020-08-03T03:02:24.333" v="8123" actId="207"/>
        <pc:sldMkLst>
          <pc:docMk/>
          <pc:sldMk cId="2586443488" sldId="438"/>
        </pc:sldMkLst>
        <pc:spChg chg="mod">
          <ac:chgData name="Judson Santiago" userId="ebb108da2f256286" providerId="LiveId" clId="{AEF8FA8D-4255-4F55-8698-6DCB7D26C793}" dt="2020-07-27T03:30:25.179" v="1522" actId="20577"/>
          <ac:spMkLst>
            <pc:docMk/>
            <pc:sldMk cId="2586443488" sldId="438"/>
            <ac:spMk id="3" creationId="{7C5A6632-EF30-4E66-ABFC-9B79908DCEC7}"/>
          </ac:spMkLst>
        </pc:spChg>
        <pc:spChg chg="del">
          <ac:chgData name="Judson Santiago" userId="ebb108da2f256286" providerId="LiveId" clId="{AEF8FA8D-4255-4F55-8698-6DCB7D26C793}" dt="2020-07-27T03:26:13.311" v="1459" actId="478"/>
          <ac:spMkLst>
            <pc:docMk/>
            <pc:sldMk cId="2586443488" sldId="438"/>
            <ac:spMk id="5" creationId="{B9B62EA0-C345-4AEF-B46B-950BB729C352}"/>
          </ac:spMkLst>
        </pc:spChg>
        <pc:spChg chg="add mod">
          <ac:chgData name="Judson Santiago" userId="ebb108da2f256286" providerId="LiveId" clId="{AEF8FA8D-4255-4F55-8698-6DCB7D26C793}" dt="2020-08-03T03:02:24.333" v="8123" actId="207"/>
          <ac:spMkLst>
            <pc:docMk/>
            <pc:sldMk cId="2586443488" sldId="438"/>
            <ac:spMk id="6" creationId="{A07ECCCE-F1A4-448C-8480-4442373ECA29}"/>
          </ac:spMkLst>
        </pc:spChg>
        <pc:spChg chg="add mod topLvl">
          <ac:chgData name="Judson Santiago" userId="ebb108da2f256286" providerId="LiveId" clId="{AEF8FA8D-4255-4F55-8698-6DCB7D26C793}" dt="2020-07-27T03:37:24.645" v="1713" actId="20577"/>
          <ac:spMkLst>
            <pc:docMk/>
            <pc:sldMk cId="2586443488" sldId="438"/>
            <ac:spMk id="8" creationId="{A3C2FB9A-43A3-4E52-B711-4FB2D59F4F61}"/>
          </ac:spMkLst>
        </pc:spChg>
        <pc:spChg chg="mod ord topLvl">
          <ac:chgData name="Judson Santiago" userId="ebb108da2f256286" providerId="LiveId" clId="{AEF8FA8D-4255-4F55-8698-6DCB7D26C793}" dt="2020-07-27T03:35:55.490" v="1698" actId="14100"/>
          <ac:spMkLst>
            <pc:docMk/>
            <pc:sldMk cId="2586443488" sldId="438"/>
            <ac:spMk id="10" creationId="{B03DF840-2282-48E5-9A0A-82E1FD412C47}"/>
          </ac:spMkLst>
        </pc:spChg>
        <pc:spChg chg="del mod topLvl">
          <ac:chgData name="Judson Santiago" userId="ebb108da2f256286" providerId="LiveId" clId="{AEF8FA8D-4255-4F55-8698-6DCB7D26C793}" dt="2020-07-27T03:33:55.028" v="1660" actId="478"/>
          <ac:spMkLst>
            <pc:docMk/>
            <pc:sldMk cId="2586443488" sldId="438"/>
            <ac:spMk id="11" creationId="{A42DC710-42E3-4E1E-8A84-78E98ACE7869}"/>
          </ac:spMkLst>
        </pc:spChg>
        <pc:grpChg chg="add del mod">
          <ac:chgData name="Judson Santiago" userId="ebb108da2f256286" providerId="LiveId" clId="{AEF8FA8D-4255-4F55-8698-6DCB7D26C793}" dt="2020-07-27T03:33:55.028" v="1660" actId="478"/>
          <ac:grpSpMkLst>
            <pc:docMk/>
            <pc:sldMk cId="2586443488" sldId="438"/>
            <ac:grpSpMk id="9" creationId="{3AB6E859-4BA9-4C4B-A01F-D4179476CDD0}"/>
          </ac:grpSpMkLst>
        </pc:grpChg>
        <pc:grpChg chg="add del mod">
          <ac:chgData name="Judson Santiago" userId="ebb108da2f256286" providerId="LiveId" clId="{AEF8FA8D-4255-4F55-8698-6DCB7D26C793}" dt="2020-07-27T03:35:50.516" v="1697" actId="165"/>
          <ac:grpSpMkLst>
            <pc:docMk/>
            <pc:sldMk cId="2586443488" sldId="438"/>
            <ac:grpSpMk id="12" creationId="{849342C9-BDBB-4BB4-B19C-D930BE70004C}"/>
          </ac:grpSpMkLst>
        </pc:grpChg>
      </pc:sldChg>
      <pc:sldChg chg="addSp delSp modSp new mod modNotesTx">
        <pc:chgData name="Judson Santiago" userId="ebb108da2f256286" providerId="LiveId" clId="{AEF8FA8D-4255-4F55-8698-6DCB7D26C793}" dt="2020-07-31T05:59:38.210" v="4415" actId="20577"/>
        <pc:sldMkLst>
          <pc:docMk/>
          <pc:sldMk cId="3879656227" sldId="439"/>
        </pc:sldMkLst>
        <pc:spChg chg="mod">
          <ac:chgData name="Judson Santiago" userId="ebb108da2f256286" providerId="LiveId" clId="{AEF8FA8D-4255-4F55-8698-6DCB7D26C793}" dt="2020-07-27T04:07:02.654" v="2023" actId="790"/>
          <ac:spMkLst>
            <pc:docMk/>
            <pc:sldMk cId="3879656227" sldId="439"/>
            <ac:spMk id="2" creationId="{D2B79138-6094-4471-A4E6-C641F0009590}"/>
          </ac:spMkLst>
        </pc:spChg>
        <pc:spChg chg="mod">
          <ac:chgData name="Judson Santiago" userId="ebb108da2f256286" providerId="LiveId" clId="{AEF8FA8D-4255-4F55-8698-6DCB7D26C793}" dt="2020-07-29T03:18:35.582" v="2679" actId="207"/>
          <ac:spMkLst>
            <pc:docMk/>
            <pc:sldMk cId="3879656227" sldId="439"/>
            <ac:spMk id="3" creationId="{05492157-7BA7-4AE8-AB7B-7E52632E08AA}"/>
          </ac:spMkLst>
        </pc:spChg>
        <pc:spChg chg="del mod topLvl">
          <ac:chgData name="Judson Santiago" userId="ebb108da2f256286" providerId="LiveId" clId="{AEF8FA8D-4255-4F55-8698-6DCB7D26C793}" dt="2020-07-29T02:07:34.236" v="2373" actId="478"/>
          <ac:spMkLst>
            <pc:docMk/>
            <pc:sldMk cId="3879656227" sldId="439"/>
            <ac:spMk id="5" creationId="{0EE85647-F595-4F7F-9E57-B5FC5AB1519A}"/>
          </ac:spMkLst>
        </pc:spChg>
        <pc:spChg chg="add mod or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6" creationId="{B92DA3B6-A0CD-47CB-94F3-5E671ABB42DD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7" creationId="{480451FF-497E-499E-B9C0-88FA1B72B8B6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10" creationId="{A87A10E0-3F95-469B-998C-F59DAB6FBE8F}"/>
          </ac:spMkLst>
        </pc:spChg>
        <pc:spChg chg="add del mod">
          <ac:chgData name="Judson Santiago" userId="ebb108da2f256286" providerId="LiveId" clId="{AEF8FA8D-4255-4F55-8698-6DCB7D26C793}" dt="2020-07-31T05:56:51.568" v="4155" actId="478"/>
          <ac:spMkLst>
            <pc:docMk/>
            <pc:sldMk cId="3879656227" sldId="439"/>
            <ac:spMk id="11" creationId="{27CA93B5-F38B-4C75-8F4F-410215FF3029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0" creationId="{B06A4B0E-74E3-4B61-A6E3-8D72F34CFC37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1" creationId="{EFBC176D-A4CF-4608-88C8-C791579A7C6B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2" creationId="{637C67FF-481F-4EAD-9F2F-53C4E2172961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3" creationId="{F1E9CCD3-86DB-4CAD-869C-58D3BB13E02E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5" creationId="{4CF385D0-15A4-40CB-A449-E6FD7B7634F8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6" creationId="{DB62EE3D-963D-4F71-84CD-9F178C694FEF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7" creationId="{DEAF6673-B7A7-4BD8-AFD5-653F7CE4B364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8" creationId="{D4429669-8FD8-4278-BEA6-A5F73D914C3F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9" creationId="{35C83154-264A-4A9C-AAE8-D8ACEF2367CD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30" creationId="{65FD5987-50DE-4985-862A-E2B8E039061D}"/>
          </ac:spMkLst>
        </pc:spChg>
        <pc:spChg chg="add mod or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1" creationId="{5F0CA69F-45BF-43EE-86FE-11A6648AE746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3" creationId="{C3EABB5D-871C-4C5D-A76D-C92886B195D3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5" creationId="{846DB79F-A730-4587-8193-B81A5AB376F1}"/>
          </ac:spMkLst>
        </pc:spChg>
        <pc:spChg chg="add mod or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8" creationId="{A8CE3A37-8F04-4A12-B993-354A6ADCFAB6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40" creationId="{65280654-FC5E-473C-B551-966107E9DEFE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41" creationId="{A0E0FDD8-7AED-4F3A-8D5D-D3783C1ABD71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51" creationId="{FBDB29BC-547C-45F2-AD1C-81DB1B991D1B}"/>
          </ac:spMkLst>
        </pc:spChg>
        <pc:grpChg chg="add del mod">
          <ac:chgData name="Judson Santiago" userId="ebb108da2f256286" providerId="LiveId" clId="{AEF8FA8D-4255-4F55-8698-6DCB7D26C793}" dt="2020-07-29T02:07:34.236" v="2373" actId="478"/>
          <ac:grpSpMkLst>
            <pc:docMk/>
            <pc:sldMk cId="3879656227" sldId="439"/>
            <ac:grpSpMk id="4" creationId="{69378BFE-B4AD-414C-B53F-C7E12A108536}"/>
          </ac:grpSpMkLst>
        </pc:grpChg>
        <pc:grpChg chg="del mod topLvl">
          <ac:chgData name="Judson Santiago" userId="ebb108da2f256286" providerId="LiveId" clId="{AEF8FA8D-4255-4F55-8698-6DCB7D26C793}" dt="2020-07-29T02:07:49.823" v="2381" actId="478"/>
          <ac:grpSpMkLst>
            <pc:docMk/>
            <pc:sldMk cId="3879656227" sldId="439"/>
            <ac:grpSpMk id="6" creationId="{B8632FC4-CBD5-4D51-928D-A410E58857B0}"/>
          </ac:grpSpMkLst>
        </pc:grpChg>
        <pc:grpChg chg="del mod">
          <ac:chgData name="Judson Santiago" userId="ebb108da2f256286" providerId="LiveId" clId="{AEF8FA8D-4255-4F55-8698-6DCB7D26C793}" dt="2020-07-29T02:07:30.105" v="2371" actId="478"/>
          <ac:grpSpMkLst>
            <pc:docMk/>
            <pc:sldMk cId="3879656227" sldId="439"/>
            <ac:grpSpMk id="7" creationId="{80FC934B-054B-4813-8270-6826A6B64BFD}"/>
          </ac:grpSpMkLst>
        </pc:grpChg>
        <pc:grpChg chg="add mod">
          <ac:chgData name="Judson Santiago" userId="ebb108da2f256286" providerId="LiveId" clId="{AEF8FA8D-4255-4F55-8698-6DCB7D26C793}" dt="2020-07-31T05:57:35.020" v="4184" actId="164"/>
          <ac:grpSpMkLst>
            <pc:docMk/>
            <pc:sldMk cId="3879656227" sldId="439"/>
            <ac:grpSpMk id="14" creationId="{B2F04E4B-9718-41BA-88ED-B6041673746C}"/>
          </ac:grpSpMkLst>
        </pc:grpChg>
        <pc:grpChg chg="mod topLvl">
          <ac:chgData name="Judson Santiago" userId="ebb108da2f256286" providerId="LiveId" clId="{AEF8FA8D-4255-4F55-8698-6DCB7D26C793}" dt="2020-07-31T05:57:35.020" v="4184" actId="164"/>
          <ac:grpSpMkLst>
            <pc:docMk/>
            <pc:sldMk cId="3879656227" sldId="439"/>
            <ac:grpSpMk id="19" creationId="{A708A0DD-4D39-45F0-9470-34AECD5212F0}"/>
          </ac:grpSpMkLst>
        </pc:grpChg>
        <pc:grpChg chg="add del mod">
          <ac:chgData name="Judson Santiago" userId="ebb108da2f256286" providerId="LiveId" clId="{AEF8FA8D-4255-4F55-8698-6DCB7D26C793}" dt="2020-07-29T02:15:36.785" v="2487" actId="478"/>
          <ac:grpSpMkLst>
            <pc:docMk/>
            <pc:sldMk cId="3879656227" sldId="439"/>
            <ac:grpSpMk id="24" creationId="{42BC0EF9-67C9-4F80-8588-3AF602E058BB}"/>
          </ac:grpSpMkLst>
        </pc:grpChg>
        <pc:grpChg chg="add del mod topLvl">
          <ac:chgData name="Judson Santiago" userId="ebb108da2f256286" providerId="LiveId" clId="{AEF8FA8D-4255-4F55-8698-6DCB7D26C793}" dt="2020-07-31T05:27:30.602" v="3833" actId="165"/>
          <ac:grpSpMkLst>
            <pc:docMk/>
            <pc:sldMk cId="3879656227" sldId="439"/>
            <ac:grpSpMk id="39" creationId="{EB0DBEBF-48D4-4956-BF0F-C34E561FDA49}"/>
          </ac:grpSpMkLst>
        </pc:grpChg>
        <pc:grpChg chg="add del mod">
          <ac:chgData name="Judson Santiago" userId="ebb108da2f256286" providerId="LiveId" clId="{AEF8FA8D-4255-4F55-8698-6DCB7D26C793}" dt="2020-07-31T05:27:20.114" v="3830" actId="165"/>
          <ac:grpSpMkLst>
            <pc:docMk/>
            <pc:sldMk cId="3879656227" sldId="439"/>
            <ac:grpSpMk id="52" creationId="{BF671603-4B6B-400F-AC92-08F41692939E}"/>
          </ac:grpSpMkLst>
        </pc:grpChg>
        <pc:picChg chg="del mod">
          <ac:chgData name="Judson Santiago" userId="ebb108da2f256286" providerId="LiveId" clId="{AEF8FA8D-4255-4F55-8698-6DCB7D26C793}" dt="2020-07-29T02:07:22.419" v="2367" actId="478"/>
          <ac:picMkLst>
            <pc:docMk/>
            <pc:sldMk cId="3879656227" sldId="439"/>
            <ac:picMk id="10" creationId="{EB116BC6-B468-4ED9-923E-FD44357FB0E1}"/>
          </ac:picMkLst>
        </pc:picChg>
        <pc:cxnChg chg="del mod">
          <ac:chgData name="Judson Santiago" userId="ebb108da2f256286" providerId="LiveId" clId="{AEF8FA8D-4255-4F55-8698-6DCB7D26C793}" dt="2020-07-29T02:07:30.105" v="2371" actId="478"/>
          <ac:cxnSpMkLst>
            <pc:docMk/>
            <pc:sldMk cId="3879656227" sldId="439"/>
            <ac:cxnSpMk id="8" creationId="{4B75FC21-9043-4A57-A0DC-C7CE690F8A5F}"/>
          </ac:cxnSpMkLst>
        </pc:cxnChg>
        <pc:cxnChg chg="del mod">
          <ac:chgData name="Judson Santiago" userId="ebb108da2f256286" providerId="LiveId" clId="{AEF8FA8D-4255-4F55-8698-6DCB7D26C793}" dt="2020-07-29T02:07:32.155" v="2372" actId="478"/>
          <ac:cxnSpMkLst>
            <pc:docMk/>
            <pc:sldMk cId="3879656227" sldId="439"/>
            <ac:cxnSpMk id="9" creationId="{F97D6CEC-6BE7-43D6-83B6-937594AAEAF2}"/>
          </ac:cxnSpMkLst>
        </pc:cxnChg>
        <pc:cxnChg chg="del mod">
          <ac:chgData name="Judson Santiago" userId="ebb108da2f256286" providerId="LiveId" clId="{AEF8FA8D-4255-4F55-8698-6DCB7D26C793}" dt="2020-07-29T02:07:36.880" v="2374" actId="478"/>
          <ac:cxnSpMkLst>
            <pc:docMk/>
            <pc:sldMk cId="3879656227" sldId="439"/>
            <ac:cxnSpMk id="11" creationId="{5E083376-EB7B-4C91-B040-013D5D3CB2B4}"/>
          </ac:cxnSpMkLst>
        </pc:cxnChg>
        <pc:cxnChg chg="del mod topLvl">
          <ac:chgData name="Judson Santiago" userId="ebb108da2f256286" providerId="LiveId" clId="{AEF8FA8D-4255-4F55-8698-6DCB7D26C793}" dt="2020-07-29T02:07:49.823" v="2381" actId="478"/>
          <ac:cxnSpMkLst>
            <pc:docMk/>
            <pc:sldMk cId="3879656227" sldId="439"/>
            <ac:cxnSpMk id="12" creationId="{DF97B4C0-47F3-4E75-9845-AE891F6DEB03}"/>
          </ac:cxnSpMkLst>
        </pc:cxnChg>
        <pc:cxnChg chg="del mod">
          <ac:chgData name="Judson Santiago" userId="ebb108da2f256286" providerId="LiveId" clId="{AEF8FA8D-4255-4F55-8698-6DCB7D26C793}" dt="2020-07-29T02:07:44.488" v="2378" actId="478"/>
          <ac:cxnSpMkLst>
            <pc:docMk/>
            <pc:sldMk cId="3879656227" sldId="439"/>
            <ac:cxnSpMk id="13" creationId="{C765A988-3408-4EC5-A397-3369305554AD}"/>
          </ac:cxnSpMkLst>
        </pc:cxnChg>
        <pc:cxnChg chg="del mod">
          <ac:chgData name="Judson Santiago" userId="ebb108da2f256286" providerId="LiveId" clId="{AEF8FA8D-4255-4F55-8698-6DCB7D26C793}" dt="2020-07-29T02:07:47.638" v="2380" actId="478"/>
          <ac:cxnSpMkLst>
            <pc:docMk/>
            <pc:sldMk cId="3879656227" sldId="439"/>
            <ac:cxnSpMk id="14" creationId="{89F6DF3F-817C-48A2-A735-DDEA7B64753D}"/>
          </ac:cxnSpMkLst>
        </pc:cxnChg>
        <pc:cxnChg chg="del mod">
          <ac:chgData name="Judson Santiago" userId="ebb108da2f256286" providerId="LiveId" clId="{AEF8FA8D-4255-4F55-8698-6DCB7D26C793}" dt="2020-07-29T02:07:42.705" v="2377" actId="478"/>
          <ac:cxnSpMkLst>
            <pc:docMk/>
            <pc:sldMk cId="3879656227" sldId="439"/>
            <ac:cxnSpMk id="15" creationId="{418E43CF-4A80-4376-AD0E-1AE4A1CCB085}"/>
          </ac:cxnSpMkLst>
        </pc:cxnChg>
        <pc:cxnChg chg="del mod">
          <ac:chgData name="Judson Santiago" userId="ebb108da2f256286" providerId="LiveId" clId="{AEF8FA8D-4255-4F55-8698-6DCB7D26C793}" dt="2020-07-29T02:07:46.258" v="2379" actId="478"/>
          <ac:cxnSpMkLst>
            <pc:docMk/>
            <pc:sldMk cId="3879656227" sldId="439"/>
            <ac:cxnSpMk id="16" creationId="{D7A41CBC-0327-4395-BA70-6F211A70A62B}"/>
          </ac:cxnSpMkLst>
        </pc:cxnChg>
        <pc:cxnChg chg="del mod">
          <ac:chgData name="Judson Santiago" userId="ebb108da2f256286" providerId="LiveId" clId="{AEF8FA8D-4255-4F55-8698-6DCB7D26C793}" dt="2020-07-29T02:07:38.221" v="2375" actId="478"/>
          <ac:cxnSpMkLst>
            <pc:docMk/>
            <pc:sldMk cId="3879656227" sldId="439"/>
            <ac:cxnSpMk id="17" creationId="{F23D5B81-E40C-4343-9B00-0C649674E04E}"/>
          </ac:cxnSpMkLst>
        </pc:cxnChg>
        <pc:cxnChg chg="del mod">
          <ac:chgData name="Judson Santiago" userId="ebb108da2f256286" providerId="LiveId" clId="{AEF8FA8D-4255-4F55-8698-6DCB7D26C793}" dt="2020-07-29T02:07:40.492" v="2376" actId="478"/>
          <ac:cxnSpMkLst>
            <pc:docMk/>
            <pc:sldMk cId="3879656227" sldId="439"/>
            <ac:cxnSpMk id="18" creationId="{B257BF42-4BDF-493A-812F-7D45F85D985F}"/>
          </ac:cxnSpMkLst>
        </pc:cxnChg>
        <pc:cxnChg chg="add del mod">
          <ac:chgData name="Judson Santiago" userId="ebb108da2f256286" providerId="LiveId" clId="{AEF8FA8D-4255-4F55-8698-6DCB7D26C793}" dt="2020-07-31T05:56:30.655" v="4115" actId="478"/>
          <ac:cxnSpMkLst>
            <pc:docMk/>
            <pc:sldMk cId="3879656227" sldId="439"/>
            <ac:cxnSpMk id="29" creationId="{26D6D4EB-CFA8-4E8A-90D4-10DBF8891C7A}"/>
          </ac:cxnSpMkLst>
        </pc:cxnChg>
        <pc:cxnChg chg="add mod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36" creationId="{DD290DAC-474C-4A7F-AF63-8FA3642020C6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37" creationId="{AF2861A3-D462-41A9-BE5A-46FF8DA07B7E}"/>
          </ac:cxnSpMkLst>
        </pc:cxnChg>
        <pc:cxnChg chg="add del">
          <ac:chgData name="Judson Santiago" userId="ebb108da2f256286" providerId="LiveId" clId="{AEF8FA8D-4255-4F55-8698-6DCB7D26C793}" dt="2020-07-29T02:19:47.648" v="2529" actId="478"/>
          <ac:cxnSpMkLst>
            <pc:docMk/>
            <pc:sldMk cId="3879656227" sldId="439"/>
            <ac:cxnSpMk id="43" creationId="{D364C5C1-1A38-4692-8B4E-51A8E6E9A5A8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5" creationId="{662D4E55-748C-4CC1-BBA2-D1E4E3ABB4C9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8" creationId="{5B62B21C-CB2F-4DD7-B1ED-CA437F8C732B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9" creationId="{D225402F-D184-4DAD-9668-8C5993D20992}"/>
          </ac:cxnSpMkLst>
        </pc:cxnChg>
      </pc:sldChg>
      <pc:sldChg chg="addSp delSp modSp new mod modNotesTx">
        <pc:chgData name="Judson Santiago" userId="ebb108da2f256286" providerId="LiveId" clId="{AEF8FA8D-4255-4F55-8698-6DCB7D26C793}" dt="2020-08-03T05:42:24.545" v="11148" actId="6549"/>
        <pc:sldMkLst>
          <pc:docMk/>
          <pc:sldMk cId="239547029" sldId="440"/>
        </pc:sldMkLst>
        <pc:spChg chg="mod">
          <ac:chgData name="Judson Santiago" userId="ebb108da2f256286" providerId="LiveId" clId="{AEF8FA8D-4255-4F55-8698-6DCB7D26C793}" dt="2020-07-29T03:24:50.784" v="2696" actId="790"/>
          <ac:spMkLst>
            <pc:docMk/>
            <pc:sldMk cId="239547029" sldId="440"/>
            <ac:spMk id="2" creationId="{5090BD10-AB54-4D21-9501-5825826C3568}"/>
          </ac:spMkLst>
        </pc:spChg>
        <pc:spChg chg="mod">
          <ac:chgData name="Judson Santiago" userId="ebb108da2f256286" providerId="LiveId" clId="{AEF8FA8D-4255-4F55-8698-6DCB7D26C793}" dt="2020-07-29T03:30:31.609" v="2798" actId="207"/>
          <ac:spMkLst>
            <pc:docMk/>
            <pc:sldMk cId="239547029" sldId="440"/>
            <ac:spMk id="3" creationId="{638CF755-4B08-4352-AF57-0482ED77BF17}"/>
          </ac:spMkLst>
        </pc:spChg>
        <pc:spChg chg="add mod">
          <ac:chgData name="Judson Santiago" userId="ebb108da2f256286" providerId="LiveId" clId="{AEF8FA8D-4255-4F55-8698-6DCB7D26C793}" dt="2020-07-29T03:45:06.514" v="2884" actId="207"/>
          <ac:spMkLst>
            <pc:docMk/>
            <pc:sldMk cId="239547029" sldId="440"/>
            <ac:spMk id="5" creationId="{2AE2017E-AAF9-48D2-A2F9-22F97972A6A2}"/>
          </ac:spMkLst>
        </pc:spChg>
        <pc:spChg chg="add del mod">
          <ac:chgData name="Judson Santiago" userId="ebb108da2f256286" providerId="LiveId" clId="{AEF8FA8D-4255-4F55-8698-6DCB7D26C793}" dt="2020-07-29T03:32:32.273" v="2803" actId="478"/>
          <ac:spMkLst>
            <pc:docMk/>
            <pc:sldMk cId="239547029" sldId="440"/>
            <ac:spMk id="7" creationId="{C1F5F6A7-41C4-4544-9809-B72CDA1278A9}"/>
          </ac:spMkLst>
        </pc:spChg>
        <pc:spChg chg="del mod topLvl">
          <ac:chgData name="Judson Santiago" userId="ebb108da2f256286" providerId="LiveId" clId="{AEF8FA8D-4255-4F55-8698-6DCB7D26C793}" dt="2020-07-29T03:32:57.691" v="2808" actId="478"/>
          <ac:spMkLst>
            <pc:docMk/>
            <pc:sldMk cId="239547029" sldId="440"/>
            <ac:spMk id="10" creationId="{A45D5482-7391-402C-A586-9D8DCE613873}"/>
          </ac:spMkLst>
        </pc:spChg>
        <pc:spChg chg="del mod topLvl">
          <ac:chgData name="Judson Santiago" userId="ebb108da2f256286" providerId="LiveId" clId="{AEF8FA8D-4255-4F55-8698-6DCB7D26C793}" dt="2020-07-29T03:32:56.635" v="2807" actId="478"/>
          <ac:spMkLst>
            <pc:docMk/>
            <pc:sldMk cId="239547029" sldId="440"/>
            <ac:spMk id="12" creationId="{2D860F79-EC00-48FD-B3D4-6292035FD928}"/>
          </ac:spMkLst>
        </pc:spChg>
        <pc:spChg chg="del mod topLvl">
          <ac:chgData name="Judson Santiago" userId="ebb108da2f256286" providerId="LiveId" clId="{AEF8FA8D-4255-4F55-8698-6DCB7D26C793}" dt="2020-07-29T03:32:56.635" v="2807" actId="478"/>
          <ac:spMkLst>
            <pc:docMk/>
            <pc:sldMk cId="239547029" sldId="440"/>
            <ac:spMk id="16" creationId="{8524C00F-7036-4324-8CB2-BFA34E801737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7" creationId="{115BB9DF-2BEF-427D-AAA6-78E59D0ACB19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8" creationId="{763B1DCC-A343-4F62-AE9B-F218D3D01FBB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9" creationId="{078E4B4E-CCF7-4DD7-ACB0-A55FF427C6A8}"/>
          </ac:spMkLst>
        </pc:spChg>
        <pc:spChg chg="mod">
          <ac:chgData name="Judson Santiago" userId="ebb108da2f256286" providerId="LiveId" clId="{AEF8FA8D-4255-4F55-8698-6DCB7D26C793}" dt="2020-07-29T03:43:09.681" v="2880" actId="208"/>
          <ac:spMkLst>
            <pc:docMk/>
            <pc:sldMk cId="239547029" sldId="440"/>
            <ac:spMk id="21" creationId="{4DA35A9C-39CA-404B-B64E-40777F7BBFD1}"/>
          </ac:spMkLst>
        </pc:spChg>
        <pc:spChg chg="mod">
          <ac:chgData name="Judson Santiago" userId="ebb108da2f256286" providerId="LiveId" clId="{AEF8FA8D-4255-4F55-8698-6DCB7D26C793}" dt="2020-07-29T03:42:25.681" v="2879" actId="208"/>
          <ac:spMkLst>
            <pc:docMk/>
            <pc:sldMk cId="239547029" sldId="440"/>
            <ac:spMk id="22" creationId="{74F36B18-3A07-4CB4-8750-A3F7E44279F1}"/>
          </ac:spMkLst>
        </pc:spChg>
        <pc:spChg chg="mod">
          <ac:chgData name="Judson Santiago" userId="ebb108da2f256286" providerId="LiveId" clId="{AEF8FA8D-4255-4F55-8698-6DCB7D26C793}" dt="2020-07-29T03:42:18.717" v="2877" actId="208"/>
          <ac:spMkLst>
            <pc:docMk/>
            <pc:sldMk cId="239547029" sldId="440"/>
            <ac:spMk id="23" creationId="{F21FC5C1-224F-4A62-962B-C652AFD04C86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24" creationId="{8B86F213-3E9B-4E7F-A89D-FA40332B7D44}"/>
          </ac:spMkLst>
        </pc:spChg>
        <pc:spChg chg="mod">
          <ac:chgData name="Judson Santiago" userId="ebb108da2f256286" providerId="LiveId" clId="{AEF8FA8D-4255-4F55-8698-6DCB7D26C793}" dt="2020-08-01T04:12:14.049" v="4957"/>
          <ac:spMkLst>
            <pc:docMk/>
            <pc:sldMk cId="239547029" sldId="440"/>
            <ac:spMk id="25" creationId="{44329382-107B-4E9F-A9F3-AEA06A88E15B}"/>
          </ac:spMkLst>
        </pc:spChg>
        <pc:spChg chg="mod">
          <ac:chgData name="Judson Santiago" userId="ebb108da2f256286" providerId="LiveId" clId="{AEF8FA8D-4255-4F55-8698-6DCB7D26C793}" dt="2020-08-01T04:12:14.049" v="4957"/>
          <ac:spMkLst>
            <pc:docMk/>
            <pc:sldMk cId="239547029" sldId="440"/>
            <ac:spMk id="28" creationId="{5F42F779-43B8-4774-A593-2CB0CE8C3DC2}"/>
          </ac:spMkLst>
        </pc:spChg>
        <pc:spChg chg="add mod ord">
          <ac:chgData name="Judson Santiago" userId="ebb108da2f256286" providerId="LiveId" clId="{AEF8FA8D-4255-4F55-8698-6DCB7D26C793}" dt="2020-07-31T05:39:42.562" v="3883" actId="164"/>
          <ac:spMkLst>
            <pc:docMk/>
            <pc:sldMk cId="239547029" sldId="440"/>
            <ac:spMk id="31" creationId="{0CC7A351-9CBC-4C1D-A502-FE6A7B4A75D0}"/>
          </ac:spMkLst>
        </pc:spChg>
        <pc:spChg chg="add mod">
          <ac:chgData name="Judson Santiago" userId="ebb108da2f256286" providerId="LiveId" clId="{AEF8FA8D-4255-4F55-8698-6DCB7D26C793}" dt="2020-07-31T05:41:27.708" v="3944" actId="1076"/>
          <ac:spMkLst>
            <pc:docMk/>
            <pc:sldMk cId="239547029" sldId="440"/>
            <ac:spMk id="43" creationId="{908AAF96-B2B0-4916-BB57-A191D9B44A81}"/>
          </ac:spMkLst>
        </pc:spChg>
        <pc:spChg chg="add mod">
          <ac:chgData name="Judson Santiago" userId="ebb108da2f256286" providerId="LiveId" clId="{AEF8FA8D-4255-4F55-8698-6DCB7D26C793}" dt="2020-07-31T05:40:59.305" v="3892" actId="1076"/>
          <ac:spMkLst>
            <pc:docMk/>
            <pc:sldMk cId="239547029" sldId="440"/>
            <ac:spMk id="45" creationId="{98BA18CC-98B8-43F6-ABFD-F810BA1C8CB9}"/>
          </ac:spMkLst>
        </pc:spChg>
        <pc:spChg chg="add mod">
          <ac:chgData name="Judson Santiago" userId="ebb108da2f256286" providerId="LiveId" clId="{AEF8FA8D-4255-4F55-8698-6DCB7D26C793}" dt="2020-07-31T05:41:37.938" v="3979" actId="1035"/>
          <ac:spMkLst>
            <pc:docMk/>
            <pc:sldMk cId="239547029" sldId="440"/>
            <ac:spMk id="46" creationId="{EFDD795E-7396-4DD6-AC95-78A505E07F23}"/>
          </ac:spMkLst>
        </pc:spChg>
        <pc:spChg chg="add mod">
          <ac:chgData name="Judson Santiago" userId="ebb108da2f256286" providerId="LiveId" clId="{AEF8FA8D-4255-4F55-8698-6DCB7D26C793}" dt="2020-07-31T05:41:17.103" v="3942" actId="1076"/>
          <ac:spMkLst>
            <pc:docMk/>
            <pc:sldMk cId="239547029" sldId="440"/>
            <ac:spMk id="48" creationId="{A19CDF85-0583-428D-ADE2-B2B10EDCF49C}"/>
          </ac:spMkLst>
        </pc:spChg>
        <pc:spChg chg="add mod">
          <ac:chgData name="Judson Santiago" userId="ebb108da2f256286" providerId="LiveId" clId="{AEF8FA8D-4255-4F55-8698-6DCB7D26C793}" dt="2020-07-31T05:41:21.025" v="3943" actId="1076"/>
          <ac:spMkLst>
            <pc:docMk/>
            <pc:sldMk cId="239547029" sldId="440"/>
            <ac:spMk id="53" creationId="{55218177-07EE-4FB3-B085-464DA5A23121}"/>
          </ac:spMkLst>
        </pc:spChg>
        <pc:spChg chg="add mod">
          <ac:chgData name="Judson Santiago" userId="ebb108da2f256286" providerId="LiveId" clId="{AEF8FA8D-4255-4F55-8698-6DCB7D26C793}" dt="2020-07-31T05:41:37.938" v="3979" actId="1035"/>
          <ac:spMkLst>
            <pc:docMk/>
            <pc:sldMk cId="239547029" sldId="440"/>
            <ac:spMk id="55" creationId="{7EFC5F9D-E4EB-4C1C-869F-B802B959A3B3}"/>
          </ac:spMkLst>
        </pc:spChg>
        <pc:grpChg chg="add mod">
          <ac:chgData name="Judson Santiago" userId="ebb108da2f256286" providerId="LiveId" clId="{AEF8FA8D-4255-4F55-8698-6DCB7D26C793}" dt="2020-07-31T05:39:42.562" v="3883" actId="164"/>
          <ac:grpSpMkLst>
            <pc:docMk/>
            <pc:sldMk cId="239547029" sldId="440"/>
            <ac:grpSpMk id="4" creationId="{93FD190B-DD2C-4D29-AE9D-C6A4FFB8B170}"/>
          </ac:grpSpMkLst>
        </pc:grpChg>
        <pc:grpChg chg="add del mod">
          <ac:chgData name="Judson Santiago" userId="ebb108da2f256286" providerId="LiveId" clId="{AEF8FA8D-4255-4F55-8698-6DCB7D26C793}" dt="2020-07-29T03:32:53.295" v="2806" actId="165"/>
          <ac:grpSpMkLst>
            <pc:docMk/>
            <pc:sldMk cId="239547029" sldId="440"/>
            <ac:grpSpMk id="8" creationId="{090C1E98-C70C-4AEC-933F-F4CE427E8B72}"/>
          </ac:grpSpMkLst>
        </pc:grpChg>
        <pc:grpChg chg="mod topLvl">
          <ac:chgData name="Judson Santiago" userId="ebb108da2f256286" providerId="LiveId" clId="{AEF8FA8D-4255-4F55-8698-6DCB7D26C793}" dt="2020-07-31T05:39:42.562" v="3883" actId="164"/>
          <ac:grpSpMkLst>
            <pc:docMk/>
            <pc:sldMk cId="239547029" sldId="440"/>
            <ac:grpSpMk id="9" creationId="{EDE1D2BE-EDC2-441F-9BDA-55F6B396294A}"/>
          </ac:grpSpMkLst>
        </pc:grpChg>
        <pc:grpChg chg="del mod topLvl">
          <ac:chgData name="Judson Santiago" userId="ebb108da2f256286" providerId="LiveId" clId="{AEF8FA8D-4255-4F55-8698-6DCB7D26C793}" dt="2020-07-29T03:32:56.635" v="2807" actId="478"/>
          <ac:grpSpMkLst>
            <pc:docMk/>
            <pc:sldMk cId="239547029" sldId="440"/>
            <ac:grpSpMk id="11" creationId="{2C29D6DA-4B02-47B1-A2E2-3B81498A0DD8}"/>
          </ac:grpSpMkLst>
        </pc:grpChg>
        <pc:grpChg chg="add mod">
          <ac:chgData name="Judson Santiago" userId="ebb108da2f256286" providerId="LiveId" clId="{AEF8FA8D-4255-4F55-8698-6DCB7D26C793}" dt="2020-08-01T04:12:14.049" v="4957"/>
          <ac:grpSpMkLst>
            <pc:docMk/>
            <pc:sldMk cId="239547029" sldId="440"/>
            <ac:grpSpMk id="20" creationId="{DD35B5C8-AF52-46DB-9E0D-C7F3B6C90ED6}"/>
          </ac:grpSpMkLst>
        </pc:grpChg>
        <pc:cxnChg chg="del mod topLvl">
          <ac:chgData name="Judson Santiago" userId="ebb108da2f256286" providerId="LiveId" clId="{AEF8FA8D-4255-4F55-8698-6DCB7D26C793}" dt="2020-07-29T03:32:56.635" v="2807" actId="478"/>
          <ac:cxnSpMkLst>
            <pc:docMk/>
            <pc:sldMk cId="239547029" sldId="440"/>
            <ac:cxnSpMk id="13" creationId="{F3FC22D6-E9B0-4DD4-BE11-8B1A59F86CA5}"/>
          </ac:cxnSpMkLst>
        </pc:cxnChg>
        <pc:cxnChg chg="del mod topLvl">
          <ac:chgData name="Judson Santiago" userId="ebb108da2f256286" providerId="LiveId" clId="{AEF8FA8D-4255-4F55-8698-6DCB7D26C793}" dt="2020-07-29T03:32:58.707" v="2809" actId="478"/>
          <ac:cxnSpMkLst>
            <pc:docMk/>
            <pc:sldMk cId="239547029" sldId="440"/>
            <ac:cxnSpMk id="14" creationId="{822B408D-2AB2-4AD1-9C63-321CF2D4224A}"/>
          </ac:cxnSpMkLst>
        </pc:cxnChg>
        <pc:cxnChg chg="del mod topLvl">
          <ac:chgData name="Judson Santiago" userId="ebb108da2f256286" providerId="LiveId" clId="{AEF8FA8D-4255-4F55-8698-6DCB7D26C793}" dt="2020-07-29T03:32:56.635" v="2807" actId="478"/>
          <ac:cxnSpMkLst>
            <pc:docMk/>
            <pc:sldMk cId="239547029" sldId="440"/>
            <ac:cxnSpMk id="15" creationId="{026055FB-739C-4386-BD8C-3B088DB71D3F}"/>
          </ac:cxnSpMkLst>
        </pc:cxnChg>
        <pc:cxnChg chg="mod">
          <ac:chgData name="Judson Santiago" userId="ebb108da2f256286" providerId="LiveId" clId="{AEF8FA8D-4255-4F55-8698-6DCB7D26C793}" dt="2020-07-29T03:32:53.295" v="2806" actId="165"/>
          <ac:cxnSpMkLst>
            <pc:docMk/>
            <pc:sldMk cId="239547029" sldId="440"/>
            <ac:cxnSpMk id="20" creationId="{A33297AD-BE99-423A-B510-881B31636304}"/>
          </ac:cxnSpMkLst>
        </pc:cxnChg>
        <pc:cxnChg chg="add mod ord">
          <ac:chgData name="Judson Santiago" userId="ebb108da2f256286" providerId="LiveId" clId="{AEF8FA8D-4255-4F55-8698-6DCB7D26C793}" dt="2020-07-31T05:39:42.562" v="3883" actId="164"/>
          <ac:cxnSpMkLst>
            <pc:docMk/>
            <pc:sldMk cId="239547029" sldId="440"/>
            <ac:cxnSpMk id="26" creationId="{01807F6A-5D9C-46B1-904A-7951D3B5603C}"/>
          </ac:cxnSpMkLst>
        </pc:cxnChg>
        <pc:cxnChg chg="add mod ord">
          <ac:chgData name="Judson Santiago" userId="ebb108da2f256286" providerId="LiveId" clId="{AEF8FA8D-4255-4F55-8698-6DCB7D26C793}" dt="2020-07-31T05:39:42.562" v="3883" actId="164"/>
          <ac:cxnSpMkLst>
            <pc:docMk/>
            <pc:sldMk cId="239547029" sldId="440"/>
            <ac:cxnSpMk id="27" creationId="{E45E87BF-567E-4C14-9D9F-C48327B21955}"/>
          </ac:cxnSpMkLst>
        </pc:cxnChg>
      </pc:sldChg>
      <pc:sldChg chg="addSp delSp modSp add mod ord modNotesTx">
        <pc:chgData name="Judson Santiago" userId="ebb108da2f256286" providerId="LiveId" clId="{AEF8FA8D-4255-4F55-8698-6DCB7D26C793}" dt="2020-08-01T04:09:59.496" v="4935"/>
        <pc:sldMkLst>
          <pc:docMk/>
          <pc:sldMk cId="748781193" sldId="441"/>
        </pc:sldMkLst>
        <pc:spChg chg="mod">
          <ac:chgData name="Judson Santiago" userId="ebb108da2f256286" providerId="LiveId" clId="{AEF8FA8D-4255-4F55-8698-6DCB7D26C793}" dt="2020-07-29T04:33:23.692" v="3827" actId="20577"/>
          <ac:spMkLst>
            <pc:docMk/>
            <pc:sldMk cId="748781193" sldId="441"/>
            <ac:spMk id="3" creationId="{638CF755-4B08-4352-AF57-0482ED77BF17}"/>
          </ac:spMkLst>
        </pc:spChg>
        <pc:spChg chg="mod">
          <ac:chgData name="Judson Santiago" userId="ebb108da2f256286" providerId="LiveId" clId="{AEF8FA8D-4255-4F55-8698-6DCB7D26C793}" dt="2020-07-31T06:13:23.575" v="4673" actId="207"/>
          <ac:spMkLst>
            <pc:docMk/>
            <pc:sldMk cId="748781193" sldId="441"/>
            <ac:spMk id="5" creationId="{2AE2017E-AAF9-48D2-A2F9-22F97972A6A2}"/>
          </ac:spMkLst>
        </pc:spChg>
        <pc:spChg chg="mod">
          <ac:chgData name="Judson Santiago" userId="ebb108da2f256286" providerId="LiveId" clId="{AEF8FA8D-4255-4F55-8698-6DCB7D26C793}" dt="2020-08-01T04:09:59.496" v="4935"/>
          <ac:spMkLst>
            <pc:docMk/>
            <pc:sldMk cId="748781193" sldId="441"/>
            <ac:spMk id="16" creationId="{E17FCAB8-CB2D-42F8-A69B-B16D00C653D7}"/>
          </ac:spMkLst>
        </pc:spChg>
        <pc:spChg chg="mod">
          <ac:chgData name="Judson Santiago" userId="ebb108da2f256286" providerId="LiveId" clId="{AEF8FA8D-4255-4F55-8698-6DCB7D26C793}" dt="2020-08-01T04:09:59.496" v="4935"/>
          <ac:spMkLst>
            <pc:docMk/>
            <pc:sldMk cId="748781193" sldId="441"/>
            <ac:spMk id="17" creationId="{EAFF9E08-5D97-4EC3-A074-E04C1AE5B6D1}"/>
          </ac:spMkLst>
        </pc:spChg>
        <pc:spChg chg="del">
          <ac:chgData name="Judson Santiago" userId="ebb108da2f256286" providerId="LiveId" clId="{AEF8FA8D-4255-4F55-8698-6DCB7D26C793}" dt="2020-07-31T05:40:14.505" v="3888" actId="478"/>
          <ac:spMkLst>
            <pc:docMk/>
            <pc:sldMk cId="748781193" sldId="441"/>
            <ac:spMk id="31" creationId="{0CC7A351-9CBC-4C1D-A502-FE6A7B4A75D0}"/>
          </ac:spMkLst>
        </pc:spChg>
        <pc:spChg chg="mod">
          <ac:chgData name="Judson Santiago" userId="ebb108da2f256286" providerId="LiveId" clId="{AEF8FA8D-4255-4F55-8698-6DCB7D26C793}" dt="2020-07-31T06:14:26.683" v="4676" actId="1076"/>
          <ac:spMkLst>
            <pc:docMk/>
            <pc:sldMk cId="748781193" sldId="441"/>
            <ac:spMk id="43" creationId="{908AAF96-B2B0-4916-BB57-A191D9B44A81}"/>
          </ac:spMkLst>
        </pc:spChg>
        <pc:spChg chg="mod">
          <ac:chgData name="Judson Santiago" userId="ebb108da2f256286" providerId="LiveId" clId="{AEF8FA8D-4255-4F55-8698-6DCB7D26C793}" dt="2020-07-31T06:14:30.379" v="4677" actId="1076"/>
          <ac:spMkLst>
            <pc:docMk/>
            <pc:sldMk cId="748781193" sldId="441"/>
            <ac:spMk id="45" creationId="{98BA18CC-98B8-43F6-ABFD-F810BA1C8CB9}"/>
          </ac:spMkLst>
        </pc:spChg>
        <pc:spChg chg="del">
          <ac:chgData name="Judson Santiago" userId="ebb108da2f256286" providerId="LiveId" clId="{AEF8FA8D-4255-4F55-8698-6DCB7D26C793}" dt="2020-07-31T05:39:54.537" v="3887" actId="478"/>
          <ac:spMkLst>
            <pc:docMk/>
            <pc:sldMk cId="748781193" sldId="441"/>
            <ac:spMk id="46" creationId="{EFDD795E-7396-4DD6-AC95-78A505E07F23}"/>
          </ac:spMkLst>
        </pc:spChg>
        <pc:spChg chg="del">
          <ac:chgData name="Judson Santiago" userId="ebb108da2f256286" providerId="LiveId" clId="{AEF8FA8D-4255-4F55-8698-6DCB7D26C793}" dt="2020-07-31T05:39:52.793" v="3886" actId="478"/>
          <ac:spMkLst>
            <pc:docMk/>
            <pc:sldMk cId="748781193" sldId="441"/>
            <ac:spMk id="48" creationId="{A19CDF85-0583-428D-ADE2-B2B10EDCF49C}"/>
          </ac:spMkLst>
        </pc:spChg>
        <pc:spChg chg="del">
          <ac:chgData name="Judson Santiago" userId="ebb108da2f256286" providerId="LiveId" clId="{AEF8FA8D-4255-4F55-8698-6DCB7D26C793}" dt="2020-07-31T05:39:50.258" v="3885" actId="478"/>
          <ac:spMkLst>
            <pc:docMk/>
            <pc:sldMk cId="748781193" sldId="441"/>
            <ac:spMk id="53" creationId="{55218177-07EE-4FB3-B085-464DA5A23121}"/>
          </ac:spMkLst>
        </pc:spChg>
        <pc:spChg chg="del">
          <ac:chgData name="Judson Santiago" userId="ebb108da2f256286" providerId="LiveId" clId="{AEF8FA8D-4255-4F55-8698-6DCB7D26C793}" dt="2020-07-31T05:39:48.413" v="3884" actId="478"/>
          <ac:spMkLst>
            <pc:docMk/>
            <pc:sldMk cId="748781193" sldId="441"/>
            <ac:spMk id="55" creationId="{7EFC5F9D-E4EB-4C1C-869F-B802B959A3B3}"/>
          </ac:spMkLst>
        </pc:spChg>
        <pc:grpChg chg="add mod">
          <ac:chgData name="Judson Santiago" userId="ebb108da2f256286" providerId="LiveId" clId="{AEF8FA8D-4255-4F55-8698-6DCB7D26C793}" dt="2020-07-31T05:42:23.176" v="3980" actId="164"/>
          <ac:grpSpMkLst>
            <pc:docMk/>
            <pc:sldMk cId="748781193" sldId="441"/>
            <ac:grpSpMk id="4" creationId="{2E47441E-2969-4F61-99D3-C118E4B37C9C}"/>
          </ac:grpSpMkLst>
        </pc:grpChg>
        <pc:grpChg chg="mod">
          <ac:chgData name="Judson Santiago" userId="ebb108da2f256286" providerId="LiveId" clId="{AEF8FA8D-4255-4F55-8698-6DCB7D26C793}" dt="2020-07-31T05:42:23.176" v="3980" actId="164"/>
          <ac:grpSpMkLst>
            <pc:docMk/>
            <pc:sldMk cId="748781193" sldId="441"/>
            <ac:grpSpMk id="9" creationId="{EDE1D2BE-EDC2-441F-9BDA-55F6B396294A}"/>
          </ac:grpSpMkLst>
        </pc:grpChg>
        <pc:grpChg chg="add mod">
          <ac:chgData name="Judson Santiago" userId="ebb108da2f256286" providerId="LiveId" clId="{AEF8FA8D-4255-4F55-8698-6DCB7D26C793}" dt="2020-08-01T04:09:59.496" v="4935"/>
          <ac:grpSpMkLst>
            <pc:docMk/>
            <pc:sldMk cId="748781193" sldId="441"/>
            <ac:grpSpMk id="15" creationId="{35B0CC5A-D561-43C0-9328-5D90FEB8E388}"/>
          </ac:grpSpMkLst>
        </pc:grpChg>
        <pc:cxnChg chg="mod">
          <ac:chgData name="Judson Santiago" userId="ebb108da2f256286" providerId="LiveId" clId="{AEF8FA8D-4255-4F55-8698-6DCB7D26C793}" dt="2020-07-31T06:14:12.703" v="4674" actId="14100"/>
          <ac:cxnSpMkLst>
            <pc:docMk/>
            <pc:sldMk cId="748781193" sldId="441"/>
            <ac:cxnSpMk id="26" creationId="{01807F6A-5D9C-46B1-904A-7951D3B5603C}"/>
          </ac:cxnSpMkLst>
        </pc:cxnChg>
        <pc:cxnChg chg="mod">
          <ac:chgData name="Judson Santiago" userId="ebb108da2f256286" providerId="LiveId" clId="{AEF8FA8D-4255-4F55-8698-6DCB7D26C793}" dt="2020-07-31T06:14:23.261" v="4675" actId="14100"/>
          <ac:cxnSpMkLst>
            <pc:docMk/>
            <pc:sldMk cId="748781193" sldId="441"/>
            <ac:cxnSpMk id="27" creationId="{E45E87BF-567E-4C14-9D9F-C48327B21955}"/>
          </ac:cxnSpMkLst>
        </pc:cxnChg>
      </pc:sldChg>
      <pc:sldChg chg="addSp modSp new mod modNotesTx">
        <pc:chgData name="Judson Santiago" userId="ebb108da2f256286" providerId="LiveId" clId="{AEF8FA8D-4255-4F55-8698-6DCB7D26C793}" dt="2020-08-03T03:08:26.473" v="8254" actId="207"/>
        <pc:sldMkLst>
          <pc:docMk/>
          <pc:sldMk cId="1858549770" sldId="442"/>
        </pc:sldMkLst>
        <pc:spChg chg="mod">
          <ac:chgData name="Judson Santiago" userId="ebb108da2f256286" providerId="LiveId" clId="{AEF8FA8D-4255-4F55-8698-6DCB7D26C793}" dt="2020-07-29T04:12:57.867" v="3383"/>
          <ac:spMkLst>
            <pc:docMk/>
            <pc:sldMk cId="1858549770" sldId="442"/>
            <ac:spMk id="2" creationId="{DEAE2BB1-C906-417D-90DD-623B52C478C6}"/>
          </ac:spMkLst>
        </pc:spChg>
        <pc:spChg chg="mod">
          <ac:chgData name="Judson Santiago" userId="ebb108da2f256286" providerId="LiveId" clId="{AEF8FA8D-4255-4F55-8698-6DCB7D26C793}" dt="2020-08-01T04:01:28.613" v="4846" actId="207"/>
          <ac:spMkLst>
            <pc:docMk/>
            <pc:sldMk cId="1858549770" sldId="442"/>
            <ac:spMk id="3" creationId="{6FCC1633-AC5C-4120-A7F4-CE99EF0DD3FD}"/>
          </ac:spMkLst>
        </pc:spChg>
        <pc:spChg chg="add mod">
          <ac:chgData name="Judson Santiago" userId="ebb108da2f256286" providerId="LiveId" clId="{AEF8FA8D-4255-4F55-8698-6DCB7D26C793}" dt="2020-08-03T03:08:26.473" v="8254" actId="207"/>
          <ac:spMkLst>
            <pc:docMk/>
            <pc:sldMk cId="1858549770" sldId="442"/>
            <ac:spMk id="5" creationId="{34E2C76D-08F3-42A4-95EA-96BE14645E84}"/>
          </ac:spMkLst>
        </pc:spChg>
        <pc:spChg chg="mod">
          <ac:chgData name="Judson Santiago" userId="ebb108da2f256286" providerId="LiveId" clId="{AEF8FA8D-4255-4F55-8698-6DCB7D26C793}" dt="2020-08-01T04:14:22.128" v="5069"/>
          <ac:spMkLst>
            <pc:docMk/>
            <pc:sldMk cId="1858549770" sldId="442"/>
            <ac:spMk id="7" creationId="{EA7279B5-4862-4E1C-8FD4-3C09D686C501}"/>
          </ac:spMkLst>
        </pc:spChg>
        <pc:spChg chg="mod">
          <ac:chgData name="Judson Santiago" userId="ebb108da2f256286" providerId="LiveId" clId="{AEF8FA8D-4255-4F55-8698-6DCB7D26C793}" dt="2020-08-01T04:14:22.128" v="5069"/>
          <ac:spMkLst>
            <pc:docMk/>
            <pc:sldMk cId="1858549770" sldId="442"/>
            <ac:spMk id="8" creationId="{D98AAFF2-0017-4076-9A21-FE9A215F1C00}"/>
          </ac:spMkLst>
        </pc:spChg>
        <pc:grpChg chg="add mod">
          <ac:chgData name="Judson Santiago" userId="ebb108da2f256286" providerId="LiveId" clId="{AEF8FA8D-4255-4F55-8698-6DCB7D26C793}" dt="2020-08-01T04:14:22.128" v="5069"/>
          <ac:grpSpMkLst>
            <pc:docMk/>
            <pc:sldMk cId="1858549770" sldId="442"/>
            <ac:grpSpMk id="6" creationId="{87F3DDF3-1CE7-4601-BAC8-41872016D6DC}"/>
          </ac:grpSpMkLst>
        </pc:grpChg>
      </pc:sldChg>
      <pc:sldChg chg="addSp modSp new mod">
        <pc:chgData name="Judson Santiago" userId="ebb108da2f256286" providerId="LiveId" clId="{AEF8FA8D-4255-4F55-8698-6DCB7D26C793}" dt="2020-08-01T03:56:37.502" v="4793" actId="255"/>
        <pc:sldMkLst>
          <pc:docMk/>
          <pc:sldMk cId="3909979546" sldId="443"/>
        </pc:sldMkLst>
        <pc:spChg chg="mod">
          <ac:chgData name="Judson Santiago" userId="ebb108da2f256286" providerId="LiveId" clId="{AEF8FA8D-4255-4F55-8698-6DCB7D26C793}" dt="2020-07-31T06:02:21.878" v="4431" actId="790"/>
          <ac:spMkLst>
            <pc:docMk/>
            <pc:sldMk cId="3909979546" sldId="443"/>
            <ac:spMk id="2" creationId="{8FB0A6FE-3B76-4F58-BDBA-A00EF3EA243E}"/>
          </ac:spMkLst>
        </pc:spChg>
        <pc:spChg chg="mod">
          <ac:chgData name="Judson Santiago" userId="ebb108da2f256286" providerId="LiveId" clId="{AEF8FA8D-4255-4F55-8698-6DCB7D26C793}" dt="2020-07-31T06:16:56.159" v="4679" actId="207"/>
          <ac:spMkLst>
            <pc:docMk/>
            <pc:sldMk cId="3909979546" sldId="443"/>
            <ac:spMk id="3" creationId="{34ABCECC-CFB8-461C-AE89-3706EBE8C638}"/>
          </ac:spMkLst>
        </pc:spChg>
        <pc:spChg chg="add mod">
          <ac:chgData name="Judson Santiago" userId="ebb108da2f256286" providerId="LiveId" clId="{AEF8FA8D-4255-4F55-8698-6DCB7D26C793}" dt="2020-08-01T03:56:37.502" v="4793" actId="255"/>
          <ac:spMkLst>
            <pc:docMk/>
            <pc:sldMk cId="3909979546" sldId="443"/>
            <ac:spMk id="5" creationId="{3286D786-B77A-4018-917D-99F89AAC22E8}"/>
          </ac:spMkLst>
        </pc:spChg>
      </pc:sldChg>
      <pc:sldChg chg="addSp delSp modSp add mod modNotesTx">
        <pc:chgData name="Judson Santiago" userId="ebb108da2f256286" providerId="LiveId" clId="{AEF8FA8D-4255-4F55-8698-6DCB7D26C793}" dt="2020-08-03T03:15:06.430" v="8265" actId="113"/>
        <pc:sldMkLst>
          <pc:docMk/>
          <pc:sldMk cId="2713582381" sldId="444"/>
        </pc:sldMkLst>
        <pc:spChg chg="mod">
          <ac:chgData name="Judson Santiago" userId="ebb108da2f256286" providerId="LiveId" clId="{AEF8FA8D-4255-4F55-8698-6DCB7D26C793}" dt="2020-08-02T02:10:31.020" v="6513" actId="790"/>
          <ac:spMkLst>
            <pc:docMk/>
            <pc:sldMk cId="2713582381" sldId="444"/>
            <ac:spMk id="3" creationId="{00000000-0000-0000-0000-000000000000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5" creationId="{9007F261-5E16-48A8-BE33-71C83C0E4EEB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6" creationId="{9C10A7D3-65AA-44AA-AC66-55440C81C40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7" creationId="{1B76F6C7-26DB-4745-A66E-36D42519EB30}"/>
          </ac:spMkLst>
        </pc:spChg>
        <pc:spChg chg="mod">
          <ac:chgData name="Judson Santiago" userId="ebb108da2f256286" providerId="LiveId" clId="{AEF8FA8D-4255-4F55-8698-6DCB7D26C793}" dt="2020-08-03T03:15:06.430" v="8265" actId="113"/>
          <ac:spMkLst>
            <pc:docMk/>
            <pc:sldMk cId="2713582381" sldId="444"/>
            <ac:spMk id="48" creationId="{4303F15B-037C-4E8E-8117-89B5DED3918D}"/>
          </ac:spMkLst>
        </pc:spChg>
        <pc:spChg chg="mod">
          <ac:chgData name="Judson Santiago" userId="ebb108da2f256286" providerId="LiveId" clId="{AEF8FA8D-4255-4F55-8698-6DCB7D26C793}" dt="2020-08-03T02:58:06.410" v="8121" actId="208"/>
          <ac:spMkLst>
            <pc:docMk/>
            <pc:sldMk cId="2713582381" sldId="444"/>
            <ac:spMk id="49" creationId="{0AE62BF5-6646-449C-AE12-1851A1696FA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0" creationId="{9F2A3A79-4FA4-4579-BF4C-A56FA753248F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2" creationId="{CDE2DF81-FF77-452B-94D7-1BD1DC8FDCD9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3" creationId="{3E7E5175-7FE5-460B-B50E-DD3AFF67B1CC}"/>
          </ac:spMkLst>
        </pc:spChg>
        <pc:spChg chg="mod">
          <ac:chgData name="Judson Santiago" userId="ebb108da2f256286" providerId="LiveId" clId="{AEF8FA8D-4255-4F55-8698-6DCB7D26C793}" dt="2020-08-03T02:56:36.532" v="8117" actId="207"/>
          <ac:spMkLst>
            <pc:docMk/>
            <pc:sldMk cId="2713582381" sldId="444"/>
            <ac:spMk id="54" creationId="{F38352C7-F198-44DC-8333-524F9EB2D2D5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5" creationId="{EAA1DC2A-60E1-4238-83BC-D55698EE5804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6" creationId="{D65B4C61-7395-4844-B74E-D1470C8B24E7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7" creationId="{52B3D579-BD26-4D6E-A01E-1F9B04EEA199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8" creationId="{43EB34ED-6179-404C-8BD8-6D266C45C28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9" creationId="{44B97395-99F4-4848-AAE4-450CD476B8C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0" creationId="{3C3CB1B5-8C5B-47E2-A9A7-10147667173C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1" creationId="{79CF5C08-94F6-433A-8A36-D44F15F2C68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3" creationId="{DC535C4F-C08D-43FC-B726-72CA6E1529C6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4" creationId="{967CD14B-51B2-45B8-9A6E-EB286B28D0DD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5" creationId="{F25828FE-35D7-48E1-8812-EF296677F620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6" creationId="{298F8293-84C9-4980-9734-B801AF4B50F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7" creationId="{0F15B3BF-152F-47C1-B134-62A8C5E96537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8" creationId="{889B2207-C230-4319-86E8-00061932A76A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9" creationId="{D344CDDE-5F71-4A93-8B0C-BC2F37C99375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0" creationId="{E81C01C5-BC10-433B-98D7-2A47B519DA30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71" creationId="{407EC59B-0D8E-4AE1-BECF-4CDB66823EC3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2" creationId="{DA1B0568-A48A-4BBE-BDAE-4A3A4DAE45F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3" creationId="{1185599E-BD24-437E-AAE9-617B4C86194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4" creationId="{E0E71E02-4AB0-4AD7-98E2-3B3626913356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5" creationId="{6335143B-521B-42BA-AFE1-1BB6163741E1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77" creationId="{63D926D9-09C6-4498-92C4-4B18DF43D3B2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0" creationId="{81FFCB1A-C3A1-4947-AF57-648448065D00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2" creationId="{A7255A5B-DD74-4851-878B-E61051C0DE7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5" creationId="{DBB08788-B242-46DA-A8DB-0F670D26111A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6" creationId="{BBD6D9D5-3A94-4115-AA4C-6E422EF2A819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88" creationId="{ABE943E6-1138-4413-A016-82A8A9B1CA9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1" creationId="{A5A99E09-8B16-49BC-AD2A-CDC7541D7A58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95" creationId="{567AB59A-C57A-4E1C-83B2-B37D37BB186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6" creationId="{CD7625F1-BC06-43C1-839C-E7742F5E3EA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9" creationId="{F4541971-4D82-49CD-819F-4F708AEBEAA6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0" creationId="{99302337-8342-4DFB-A3D5-63A1101AA072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2" creationId="{73D0AB4C-8ACA-4324-8BD5-2F2360BECFCB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3" creationId="{F9AAC741-3621-4046-8CA8-4EB4DC92917B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4" creationId="{369B381C-992B-41BD-B302-77DF981BFC6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5" creationId="{71BF2B49-8198-409F-AB7F-07751D23BD5A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6" creationId="{E1449D51-4EB8-421D-BE1A-8AB4FAF2A6CC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7" creationId="{9768C4C5-16FD-4C22-B328-A30F04092A6D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0" creationId="{72A71346-B6DC-4B03-AAB0-698D6005832F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4" creationId="{F2C590FB-8EE1-4245-B5E7-CA2F067F40F1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6" creationId="{3A7B6EBA-A1E7-4718-B311-B627E734386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7" creationId="{7600C84E-92CE-44A5-9F68-2E9A0040D57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9" creationId="{61ED0EEB-2D84-45DA-AFAF-9E726C46AB62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0" creationId="{5BD5A0C3-54B9-41D8-8BD5-6CA37970510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1" creationId="{497AD2A1-5482-4602-9278-98080936E20A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2" creationId="{26EF0298-B3DB-4CD2-830D-A7A54C106412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3" creationId="{5DB089CF-E280-4E8A-8EDE-CA0D5BAC80DB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4" creationId="{DEF588B0-DF55-41DB-B3FF-9AD53983294C}"/>
          </ac:spMkLst>
        </pc:spChg>
        <pc:grpChg chg="add del mod">
          <ac:chgData name="Judson Santiago" userId="ebb108da2f256286" providerId="LiveId" clId="{AEF8FA8D-4255-4F55-8698-6DCB7D26C793}" dt="2020-08-03T02:55:17.120" v="8109" actId="478"/>
          <ac:grpSpMkLst>
            <pc:docMk/>
            <pc:sldMk cId="2713582381" sldId="444"/>
            <ac:grpSpMk id="9" creationId="{EFB348B0-0D45-4BA1-8579-252126320E6A}"/>
          </ac:grpSpMkLst>
        </pc:grpChg>
        <pc:grpChg chg="add mod">
          <ac:chgData name="Judson Santiago" userId="ebb108da2f256286" providerId="LiveId" clId="{AEF8FA8D-4255-4F55-8698-6DCB7D26C793}" dt="2020-08-03T02:55:18.034" v="8110"/>
          <ac:grpSpMkLst>
            <pc:docMk/>
            <pc:sldMk cId="2713582381" sldId="444"/>
            <ac:grpSpMk id="44" creationId="{B05FCCDC-D27A-4830-8B03-06689B0B79EC}"/>
          </ac:grpSpMkLst>
        </pc:grpChg>
        <pc:grpChg chg="add del mod">
          <ac:chgData name="Judson Santiago" userId="ebb108da2f256286" providerId="LiveId" clId="{AEF8FA8D-4255-4F55-8698-6DCB7D26C793}" dt="2020-08-01T04:31:42.476" v="5079" actId="165"/>
          <ac:grpSpMkLst>
            <pc:docMk/>
            <pc:sldMk cId="2713582381" sldId="444"/>
            <ac:grpSpMk id="54" creationId="{1BE261EC-A46B-494D-BC68-EEA44E2D691F}"/>
          </ac:grpSpMkLst>
        </pc:grp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51" creationId="{27356629-4742-4E88-8A19-946841B2ABA1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62" creationId="{0C342879-8BA6-46C4-90B4-4DB46B7F1BC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76" creationId="{6A674AAA-9A21-4F9C-BD1B-C0F94FDA47D0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78" creationId="{5E46B482-4724-46B9-9210-68BAE4A8B321}"/>
          </ac:cxnSpMkLst>
        </pc:cxnChg>
        <pc:cxnChg chg="mod">
          <ac:chgData name="Judson Santiago" userId="ebb108da2f256286" providerId="LiveId" clId="{AEF8FA8D-4255-4F55-8698-6DCB7D26C793}" dt="2020-08-03T02:58:12.728" v="8122" actId="208"/>
          <ac:cxnSpMkLst>
            <pc:docMk/>
            <pc:sldMk cId="2713582381" sldId="444"/>
            <ac:cxnSpMk id="79" creationId="{CC5F96CB-0112-45B4-BC78-1F906B817FA7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1" creationId="{99E6A0CB-DB9E-4A37-B7B3-1FFEAC6DD1F4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3" creationId="{9547D977-646B-46D4-9619-D349F1C804CF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4" creationId="{A1D3140D-7626-413C-BE08-67FAEC41875B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7" creationId="{D0E12903-E689-47A4-885F-5CBED2A4D712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9" creationId="{680A199B-5725-4B8D-AC75-57087446E396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0" creationId="{07CD1891-E710-4436-99C4-F395ACA542FB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2" creationId="{4FA58282-B71A-4C95-9B90-CADA17451CE7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3" creationId="{9897BE74-4E72-4C23-AC2C-417FE7A4D595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4" creationId="{45A7E888-8759-4606-B34A-22E7D63B7583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97" creationId="{2319E364-B456-4A87-8D14-D9C0943B1F92}"/>
          </ac:cxnSpMkLst>
        </pc:cxnChg>
        <pc:cxnChg chg="mod topLvl">
          <ac:chgData name="Judson Santiago" userId="ebb108da2f256286" providerId="LiveId" clId="{AEF8FA8D-4255-4F55-8698-6DCB7D26C793}" dt="2020-08-01T04:32:20.463" v="5088" actId="164"/>
          <ac:cxnSpMkLst>
            <pc:docMk/>
            <pc:sldMk cId="2713582381" sldId="444"/>
            <ac:cxnSpMk id="98" creationId="{DD48AD6B-6B30-4040-8BB3-8C26B33D3F5E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101" creationId="{5D190B39-0BE1-4459-98C0-A0B6C17F5AB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08" creationId="{A9E9D48D-9974-4B99-8908-E72BE980E5D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09" creationId="{7F0D1F07-B748-4C44-BDAA-45932B2BC0D7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1" creationId="{F62C554D-99B4-4AC9-AA30-061A609A76D9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2" creationId="{D99B4298-C7C4-48D1-B824-BD608621DE9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3" creationId="{466DCB0C-2BE8-4649-AEF4-F0D8DF02685B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5" creationId="{62763882-93EA-44B1-883F-8AA66BAADD08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8" creationId="{C19A7FB9-5EEA-45F3-B8A8-10BEDB153AD1}"/>
          </ac:cxnSpMkLst>
        </pc:cxnChg>
      </pc:sldChg>
      <pc:sldChg chg="addSp delSp modSp add mod modNotesTx">
        <pc:chgData name="Judson Santiago" userId="ebb108da2f256286" providerId="LiveId" clId="{AEF8FA8D-4255-4F55-8698-6DCB7D26C793}" dt="2020-08-02T02:40:40.593" v="7374" actId="6549"/>
        <pc:sldMkLst>
          <pc:docMk/>
          <pc:sldMk cId="603822826" sldId="445"/>
        </pc:sldMkLst>
        <pc:spChg chg="del mod">
          <ac:chgData name="Judson Santiago" userId="ebb108da2f256286" providerId="LiveId" clId="{AEF8FA8D-4255-4F55-8698-6DCB7D26C793}" dt="2020-08-01T04:53:37.605" v="5848" actId="478"/>
          <ac:spMkLst>
            <pc:docMk/>
            <pc:sldMk cId="603822826" sldId="445"/>
            <ac:spMk id="3" creationId="{13742367-FB76-493D-8E96-4F225A92C998}"/>
          </ac:spMkLst>
        </pc:spChg>
        <pc:spChg chg="add mod ord">
          <ac:chgData name="Judson Santiago" userId="ebb108da2f256286" providerId="LiveId" clId="{AEF8FA8D-4255-4F55-8698-6DCB7D26C793}" dt="2020-08-01T05:14:33.364" v="6294" actId="167"/>
          <ac:spMkLst>
            <pc:docMk/>
            <pc:sldMk cId="603822826" sldId="445"/>
            <ac:spMk id="5" creationId="{AFBBF58A-1B32-4FD6-BD96-816852E2CBDC}"/>
          </ac:spMkLst>
        </pc:spChg>
        <pc:spChg chg="add mod">
          <ac:chgData name="Judson Santiago" userId="ebb108da2f256286" providerId="LiveId" clId="{AEF8FA8D-4255-4F55-8698-6DCB7D26C793}" dt="2020-08-01T05:04:28.281" v="6030" actId="1076"/>
          <ac:spMkLst>
            <pc:docMk/>
            <pc:sldMk cId="603822826" sldId="445"/>
            <ac:spMk id="7" creationId="{FA7CFC2E-024F-4D1F-854A-187DFA54D530}"/>
          </ac:spMkLst>
        </pc:spChg>
        <pc:spChg chg="add mod">
          <ac:chgData name="Judson Santiago" userId="ebb108da2f256286" providerId="LiveId" clId="{AEF8FA8D-4255-4F55-8698-6DCB7D26C793}" dt="2020-08-02T02:04:55.054" v="6481" actId="207"/>
          <ac:spMkLst>
            <pc:docMk/>
            <pc:sldMk cId="603822826" sldId="445"/>
            <ac:spMk id="9" creationId="{6428904F-4FA4-4671-8DEC-9A5C9805B292}"/>
          </ac:spMkLst>
        </pc:spChg>
        <pc:spChg chg="add mod">
          <ac:chgData name="Judson Santiago" userId="ebb108da2f256286" providerId="LiveId" clId="{AEF8FA8D-4255-4F55-8698-6DCB7D26C793}" dt="2020-08-02T02:01:55.847" v="6423" actId="14100"/>
          <ac:spMkLst>
            <pc:docMk/>
            <pc:sldMk cId="603822826" sldId="445"/>
            <ac:spMk id="10" creationId="{8AC647BA-6486-4973-8769-A44541E75675}"/>
          </ac:spMkLst>
        </pc:spChg>
        <pc:spChg chg="add mod">
          <ac:chgData name="Judson Santiago" userId="ebb108da2f256286" providerId="LiveId" clId="{AEF8FA8D-4255-4F55-8698-6DCB7D26C793}" dt="2020-08-02T02:01:55.847" v="6423" actId="14100"/>
          <ac:spMkLst>
            <pc:docMk/>
            <pc:sldMk cId="603822826" sldId="445"/>
            <ac:spMk id="12" creationId="{DA1684F2-105C-4A9E-8D30-63AC0AE7D24A}"/>
          </ac:spMkLst>
        </pc:spChg>
        <pc:spChg chg="add mod ord">
          <ac:chgData name="Judson Santiago" userId="ebb108da2f256286" providerId="LiveId" clId="{AEF8FA8D-4255-4F55-8698-6DCB7D26C793}" dt="2020-08-01T05:15:09.460" v="6300" actId="1076"/>
          <ac:spMkLst>
            <pc:docMk/>
            <pc:sldMk cId="603822826" sldId="445"/>
            <ac:spMk id="13" creationId="{CE5B2A5C-A5D1-4D0B-9165-876D75EF58D4}"/>
          </ac:spMkLst>
        </pc:spChg>
        <pc:spChg chg="add mod ord">
          <ac:chgData name="Judson Santiago" userId="ebb108da2f256286" providerId="LiveId" clId="{AEF8FA8D-4255-4F55-8698-6DCB7D26C793}" dt="2020-08-01T05:15:09.460" v="6300" actId="1076"/>
          <ac:spMkLst>
            <pc:docMk/>
            <pc:sldMk cId="603822826" sldId="445"/>
            <ac:spMk id="15" creationId="{E2D62B7C-593A-473C-AC05-5A339F417565}"/>
          </ac:spMkLst>
        </pc:spChg>
        <pc:spChg chg="add mod ord">
          <ac:chgData name="Judson Santiago" userId="ebb108da2f256286" providerId="LiveId" clId="{AEF8FA8D-4255-4F55-8698-6DCB7D26C793}" dt="2020-08-01T05:16:20.354" v="6311" actId="167"/>
          <ac:spMkLst>
            <pc:docMk/>
            <pc:sldMk cId="603822826" sldId="445"/>
            <ac:spMk id="17" creationId="{654768C3-B92C-47F5-951C-4CFBC15C6F10}"/>
          </ac:spMkLst>
        </pc:spChg>
        <pc:spChg chg="mod">
          <ac:chgData name="Judson Santiago" userId="ebb108da2f256286" providerId="LiveId" clId="{AEF8FA8D-4255-4F55-8698-6DCB7D26C793}" dt="2020-08-02T02:40:03.183" v="7324"/>
          <ac:spMkLst>
            <pc:docMk/>
            <pc:sldMk cId="603822826" sldId="445"/>
            <ac:spMk id="18" creationId="{CC374D03-2743-4E94-8F12-DCB7433E5436}"/>
          </ac:spMkLst>
        </pc:spChg>
        <pc:spChg chg="add mod">
          <ac:chgData name="Judson Santiago" userId="ebb108da2f256286" providerId="LiveId" clId="{AEF8FA8D-4255-4F55-8698-6DCB7D26C793}" dt="2020-08-01T05:18:03.221" v="6318" actId="14100"/>
          <ac:spMkLst>
            <pc:docMk/>
            <pc:sldMk cId="603822826" sldId="445"/>
            <ac:spMk id="19" creationId="{6873B6D2-C0CE-4ADA-A52B-8CF27A422600}"/>
          </ac:spMkLst>
        </pc:spChg>
        <pc:spChg chg="mod">
          <ac:chgData name="Judson Santiago" userId="ebb108da2f256286" providerId="LiveId" clId="{AEF8FA8D-4255-4F55-8698-6DCB7D26C793}" dt="2020-08-02T02:40:03.183" v="7324"/>
          <ac:spMkLst>
            <pc:docMk/>
            <pc:sldMk cId="603822826" sldId="445"/>
            <ac:spMk id="20" creationId="{AC46C775-4510-494C-857E-DDC448AC9459}"/>
          </ac:spMkLst>
        </pc:spChg>
        <pc:spChg chg="add mod">
          <ac:chgData name="Judson Santiago" userId="ebb108da2f256286" providerId="LiveId" clId="{AEF8FA8D-4255-4F55-8698-6DCB7D26C793}" dt="2020-08-02T02:05:22.049" v="6501" actId="1076"/>
          <ac:spMkLst>
            <pc:docMk/>
            <pc:sldMk cId="603822826" sldId="445"/>
            <ac:spMk id="21" creationId="{28674223-3571-41B0-83A0-D884C01A3283}"/>
          </ac:spMkLst>
        </pc:spChg>
        <pc:spChg chg="add mod">
          <ac:chgData name="Judson Santiago" userId="ebb108da2f256286" providerId="LiveId" clId="{AEF8FA8D-4255-4F55-8698-6DCB7D26C793}" dt="2020-08-02T02:02:02.272" v="6424" actId="1076"/>
          <ac:spMkLst>
            <pc:docMk/>
            <pc:sldMk cId="603822826" sldId="445"/>
            <ac:spMk id="22" creationId="{A67B3779-D554-41A8-BC59-A48E1E1C6D36}"/>
          </ac:spMkLst>
        </pc:spChg>
        <pc:spChg chg="add mod">
          <ac:chgData name="Judson Santiago" userId="ebb108da2f256286" providerId="LiveId" clId="{AEF8FA8D-4255-4F55-8698-6DCB7D26C793}" dt="2020-08-01T05:23:50.082" v="6373" actId="1036"/>
          <ac:spMkLst>
            <pc:docMk/>
            <pc:sldMk cId="603822826" sldId="445"/>
            <ac:spMk id="24" creationId="{89A51A83-C0B6-463D-A14E-DF0725450A59}"/>
          </ac:spMkLst>
        </pc:spChg>
        <pc:grpChg chg="add mod">
          <ac:chgData name="Judson Santiago" userId="ebb108da2f256286" providerId="LiveId" clId="{AEF8FA8D-4255-4F55-8698-6DCB7D26C793}" dt="2020-08-02T02:40:03.183" v="7324"/>
          <ac:grpSpMkLst>
            <pc:docMk/>
            <pc:sldMk cId="603822826" sldId="445"/>
            <ac:grpSpMk id="16" creationId="{268C090A-7484-44A4-881B-11223CA95129}"/>
          </ac:grpSpMkLst>
        </pc:grpChg>
      </pc:sldChg>
      <pc:sldChg chg="addSp delSp modSp add mod">
        <pc:chgData name="Judson Santiago" userId="ebb108da2f256286" providerId="LiveId" clId="{AEF8FA8D-4255-4F55-8698-6DCB7D26C793}" dt="2020-08-03T03:20:45.014" v="8277" actId="207"/>
        <pc:sldMkLst>
          <pc:docMk/>
          <pc:sldMk cId="2985504932" sldId="446"/>
        </pc:sldMkLst>
        <pc:spChg chg="mod ord">
          <ac:chgData name="Judson Santiago" userId="ebb108da2f256286" providerId="LiveId" clId="{AEF8FA8D-4255-4F55-8698-6DCB7D26C793}" dt="2020-08-02T02:14:27.298" v="6522" actId="166"/>
          <ac:spMkLst>
            <pc:docMk/>
            <pc:sldMk cId="2985504932" sldId="446"/>
            <ac:spMk id="7" creationId="{7533BB54-5D84-49A1-BD9B-DEEDC1C5ADDD}"/>
          </ac:spMkLst>
        </pc:spChg>
        <pc:spChg chg="mod">
          <ac:chgData name="Judson Santiago" userId="ebb108da2f256286" providerId="LiveId" clId="{AEF8FA8D-4255-4F55-8698-6DCB7D26C793}" dt="2020-08-02T02:14:05.937" v="6517" actId="207"/>
          <ac:spMkLst>
            <pc:docMk/>
            <pc:sldMk cId="2985504932" sldId="446"/>
            <ac:spMk id="9" creationId="{FB6E27F0-EDC9-40DA-A221-E1CE59C41440}"/>
          </ac:spMkLst>
        </pc:spChg>
        <pc:spChg chg="mod">
          <ac:chgData name="Judson Santiago" userId="ebb108da2f256286" providerId="LiveId" clId="{AEF8FA8D-4255-4F55-8698-6DCB7D26C793}" dt="2020-08-02T02:14:09.375" v="6519" actId="207"/>
          <ac:spMkLst>
            <pc:docMk/>
            <pc:sldMk cId="2985504932" sldId="446"/>
            <ac:spMk id="14" creationId="{A6A4C5F1-05D5-426C-8FF1-26EDEDACD56D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6" creationId="{424F0C23-7440-4E13-8905-A3CC44CC9BE2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7" creationId="{11C1DF9E-D1A5-4771-9E38-DD782260B370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8" creationId="{F7DA124F-A016-489D-9E92-04199E5DB91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9" creationId="{CEC0A849-DDB5-4471-A60C-7B0CB120911E}"/>
          </ac:spMkLst>
        </pc:spChg>
        <pc:spChg chg="mod ord">
          <ac:chgData name="Judson Santiago" userId="ebb108da2f256286" providerId="LiveId" clId="{AEF8FA8D-4255-4F55-8698-6DCB7D26C793}" dt="2020-08-03T03:20:09.308" v="8275" actId="166"/>
          <ac:spMkLst>
            <pc:docMk/>
            <pc:sldMk cId="2985504932" sldId="446"/>
            <ac:spMk id="50" creationId="{E971161C-E123-4046-B845-FA37B13EE12B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2" creationId="{7573201E-4827-4CDB-A915-98940C37E84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3" creationId="{AB6AB529-3A64-475A-9DC0-6E3666D807C4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4" creationId="{EC89A8CD-0EA8-4469-8E8D-A00E956A316E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5" creationId="{4D45EF43-84DD-4403-8B3E-15DB5CF0D7CF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6" creationId="{6DD6609B-E087-4DC7-8AE0-2A53FE0E69E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7" creationId="{B913CD13-E10C-4E0A-A190-D72B07AAD9B3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8" creationId="{3EDD10EC-8C58-4807-93B3-3C465A3157F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9" creationId="{856C5936-11AF-4D9F-B288-CB0BAC5242E8}"/>
          </ac:spMkLst>
        </pc:spChg>
        <pc:spChg chg="mod">
          <ac:chgData name="Judson Santiago" userId="ebb108da2f256286" providerId="LiveId" clId="{AEF8FA8D-4255-4F55-8698-6DCB7D26C793}" dt="2020-08-03T03:20:45.014" v="8277" actId="207"/>
          <ac:spMkLst>
            <pc:docMk/>
            <pc:sldMk cId="2985504932" sldId="446"/>
            <ac:spMk id="60" creationId="{C42EB75B-5F82-429A-95BE-4DD206B65EEF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2" creationId="{802B4306-350B-457C-93E4-29C0E60D77CD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5" creationId="{A3BAF4C4-48BE-47FC-B463-1314E58D9B01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6" creationId="{9CEDCE33-42F8-475A-8F8C-449CE0ECF4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0" creationId="{9C15D817-930D-4138-A035-5DE0AACF646A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4" creationId="{48B784F7-DD97-4EE8-B148-279F35EEBA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6" creationId="{CEC15942-DAF4-4127-8DE0-D985D5F0DD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7" creationId="{364D5AC3-DAAF-4BA7-A24B-6AC612E6B25A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9" creationId="{9DB76FC6-1457-4234-BC20-DEB59D00BD5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0" creationId="{4E7D9DC4-00C8-45DB-B77D-8E5CFF74E112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1" creationId="{268B5CF8-C881-4F2E-A526-F5C50FB8C805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2" creationId="{48D45676-BEAB-4C23-B9EB-ECB67E0C1DAB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3" creationId="{D78F6D21-19AF-4867-98B9-3E765C819C47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4" creationId="{CF57A322-AF0C-4817-A7B5-BAB7DC8CAE56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5" creationId="{F9B2903B-9197-4749-BD4F-5470CD3D4618}"/>
          </ac:spMkLst>
        </pc:spChg>
        <pc:grpChg chg="del">
          <ac:chgData name="Judson Santiago" userId="ebb108da2f256286" providerId="LiveId" clId="{AEF8FA8D-4255-4F55-8698-6DCB7D26C793}" dt="2020-08-03T03:19:37.822" v="8269" actId="478"/>
          <ac:grpSpMkLst>
            <pc:docMk/>
            <pc:sldMk cId="2985504932" sldId="446"/>
            <ac:grpSpMk id="4" creationId="{0D4B91FC-2ACC-444C-A7AF-7394EB2E358B}"/>
          </ac:grpSpMkLst>
        </pc:grpChg>
        <pc:grpChg chg="add mod">
          <ac:chgData name="Judson Santiago" userId="ebb108da2f256286" providerId="LiveId" clId="{AEF8FA8D-4255-4F55-8698-6DCB7D26C793}" dt="2020-08-03T03:19:38.505" v="8270"/>
          <ac:grpSpMkLst>
            <pc:docMk/>
            <pc:sldMk cId="2985504932" sldId="446"/>
            <ac:grpSpMk id="45" creationId="{5FD463BD-8054-4519-B92C-A462CC4A3193}"/>
          </ac:grpSpMkLst>
        </pc:grp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11" creationId="{10AC7ED8-D8E3-4655-A3C1-44EA54A2E800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1" creationId="{0A2D89A4-C4DB-4E8F-943C-EA7468E9568A}"/>
          </ac:cxnSpMkLst>
        </pc:cxnChg>
        <pc:cxnChg chg="mod or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3" creationId="{30FA9DDA-EAA0-4348-964E-EFF85E471977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4" creationId="{207D73E8-3265-4D3A-A4AF-D043F1DFFAE6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7" creationId="{DC320CEA-8113-4698-8CD7-E754369C0471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8" creationId="{8E211C04-7AE9-4077-A411-5F66DE646E37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9" creationId="{C1B796D5-337D-4A57-A0E5-8FDA18430BC6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1" creationId="{EC119EC2-0073-4558-9B4F-8221DD6B3ACC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2" creationId="{CA3A9109-89D0-4F45-94B6-5E5D56B30888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3" creationId="{B171C1A6-9CCF-4202-B65C-7C91D43C00C4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8" creationId="{94BFDAB8-D0C9-4189-9757-12DB091CD68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51" creationId="{B98F74F5-5927-4308-89C2-BDF536155F26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1" creationId="{84D23499-B429-4E29-99ED-AA52C1C31EE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3" creationId="{02970B5A-BD91-436F-92CF-D06D047E18E8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4" creationId="{E4BD2BB9-2B0F-4A3D-853C-1392C900C543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7" creationId="{44913042-A3FE-4924-81F9-BE7A3531E595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8" creationId="{C894FA60-D7BA-48B5-9ADC-CF8031BD802A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9" creationId="{1DA0C7C8-04B9-4583-BA21-BD60FE8B7C20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1" creationId="{F6F4FBD3-1F09-4DE8-A391-D50B97B98ACB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2" creationId="{52D0067B-CF56-4AD1-89DB-D283F2F3217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3" creationId="{905D7BB5-E71D-4C97-BDFF-C1ED35F25BCF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5" creationId="{279A5966-889B-4557-9835-7A2B40AFF4A4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8" creationId="{25CA8542-3BAF-4B48-B22D-A5C8C20D163D}"/>
          </ac:cxnSpMkLst>
        </pc:cxnChg>
      </pc:sldChg>
      <pc:sldChg chg="addSp modSp new mod modNotesTx">
        <pc:chgData name="Judson Santiago" userId="ebb108da2f256286" providerId="LiveId" clId="{AEF8FA8D-4255-4F55-8698-6DCB7D26C793}" dt="2020-08-04T04:58:16.963" v="13480" actId="6549"/>
        <pc:sldMkLst>
          <pc:docMk/>
          <pc:sldMk cId="127783683" sldId="447"/>
        </pc:sldMkLst>
        <pc:spChg chg="mod">
          <ac:chgData name="Judson Santiago" userId="ebb108da2f256286" providerId="LiveId" clId="{AEF8FA8D-4255-4F55-8698-6DCB7D26C793}" dt="2020-08-02T02:43:35.776" v="7397" actId="20577"/>
          <ac:spMkLst>
            <pc:docMk/>
            <pc:sldMk cId="127783683" sldId="447"/>
            <ac:spMk id="2" creationId="{89C6F6CB-41A8-4763-98B5-3D45B7583F40}"/>
          </ac:spMkLst>
        </pc:spChg>
        <pc:spChg chg="mod">
          <ac:chgData name="Judson Santiago" userId="ebb108da2f256286" providerId="LiveId" clId="{AEF8FA8D-4255-4F55-8698-6DCB7D26C793}" dt="2020-08-04T04:53:54.831" v="13426" actId="207"/>
          <ac:spMkLst>
            <pc:docMk/>
            <pc:sldMk cId="127783683" sldId="447"/>
            <ac:spMk id="3" creationId="{E2155510-9EE2-416E-8EAC-D2163CD90559}"/>
          </ac:spMkLst>
        </pc:spChg>
        <pc:spChg chg="add mod">
          <ac:chgData name="Judson Santiago" userId="ebb108da2f256286" providerId="LiveId" clId="{AEF8FA8D-4255-4F55-8698-6DCB7D26C793}" dt="2020-08-04T04:55:50.454" v="13452" actId="207"/>
          <ac:spMkLst>
            <pc:docMk/>
            <pc:sldMk cId="127783683" sldId="447"/>
            <ac:spMk id="5" creationId="{7A2EFF20-484A-46A2-970D-3F5CAAA3F07A}"/>
          </ac:spMkLst>
        </pc:spChg>
        <pc:spChg chg="mod">
          <ac:chgData name="Judson Santiago" userId="ebb108da2f256286" providerId="LiveId" clId="{AEF8FA8D-4255-4F55-8698-6DCB7D26C793}" dt="2020-08-04T04:57:54.396" v="13453"/>
          <ac:spMkLst>
            <pc:docMk/>
            <pc:sldMk cId="127783683" sldId="447"/>
            <ac:spMk id="7" creationId="{F6576660-82D4-489B-9F91-FD3B0F697AFE}"/>
          </ac:spMkLst>
        </pc:spChg>
        <pc:spChg chg="mod">
          <ac:chgData name="Judson Santiago" userId="ebb108da2f256286" providerId="LiveId" clId="{AEF8FA8D-4255-4F55-8698-6DCB7D26C793}" dt="2020-08-04T04:57:54.396" v="13453"/>
          <ac:spMkLst>
            <pc:docMk/>
            <pc:sldMk cId="127783683" sldId="447"/>
            <ac:spMk id="8" creationId="{90C4BE8A-EA53-4226-A478-858BB4D11115}"/>
          </ac:spMkLst>
        </pc:spChg>
        <pc:grpChg chg="add mod">
          <ac:chgData name="Judson Santiago" userId="ebb108da2f256286" providerId="LiveId" clId="{AEF8FA8D-4255-4F55-8698-6DCB7D26C793}" dt="2020-08-04T04:57:54.396" v="13453"/>
          <ac:grpSpMkLst>
            <pc:docMk/>
            <pc:sldMk cId="127783683" sldId="447"/>
            <ac:grpSpMk id="6" creationId="{C8FD9222-61E8-4503-8A0E-55A5A5BA82BD}"/>
          </ac:grpSpMkLst>
        </pc:grpChg>
      </pc:sldChg>
      <pc:sldChg chg="addSp modSp new mod modNotesTx">
        <pc:chgData name="Judson Santiago" userId="ebb108da2f256286" providerId="LiveId" clId="{AEF8FA8D-4255-4F55-8698-6DCB7D26C793}" dt="2020-08-05T04:24:09.119" v="14778" actId="20577"/>
        <pc:sldMkLst>
          <pc:docMk/>
          <pc:sldMk cId="3304056972" sldId="448"/>
        </pc:sldMkLst>
        <pc:spChg chg="mod">
          <ac:chgData name="Judson Santiago" userId="ebb108da2f256286" providerId="LiveId" clId="{AEF8FA8D-4255-4F55-8698-6DCB7D26C793}" dt="2020-08-02T02:43:46.534" v="7423" actId="20577"/>
          <ac:spMkLst>
            <pc:docMk/>
            <pc:sldMk cId="3304056972" sldId="448"/>
            <ac:spMk id="2" creationId="{F71C2DA4-D7A5-4755-838C-D1B5889B08E6}"/>
          </ac:spMkLst>
        </pc:spChg>
        <pc:spChg chg="mod">
          <ac:chgData name="Judson Santiago" userId="ebb108da2f256286" providerId="LiveId" clId="{AEF8FA8D-4255-4F55-8698-6DCB7D26C793}" dt="2020-08-05T04:20:46.433" v="14332" actId="207"/>
          <ac:spMkLst>
            <pc:docMk/>
            <pc:sldMk cId="3304056972" sldId="448"/>
            <ac:spMk id="3" creationId="{15AA895A-36EE-41E3-B0B4-2755C9E01461}"/>
          </ac:spMkLst>
        </pc:spChg>
        <pc:spChg chg="add mod">
          <ac:chgData name="Judson Santiago" userId="ebb108da2f256286" providerId="LiveId" clId="{AEF8FA8D-4255-4F55-8698-6DCB7D26C793}" dt="2020-08-05T04:12:51.824" v="14214" actId="1076"/>
          <ac:spMkLst>
            <pc:docMk/>
            <pc:sldMk cId="3304056972" sldId="448"/>
            <ac:spMk id="4" creationId="{1905918E-76B5-4025-8B5C-3D16EE97407D}"/>
          </ac:spMkLst>
        </pc:spChg>
        <pc:spChg chg="add mod">
          <ac:chgData name="Judson Santiago" userId="ebb108da2f256286" providerId="LiveId" clId="{AEF8FA8D-4255-4F55-8698-6DCB7D26C793}" dt="2020-08-05T04:12:57.421" v="14259" actId="1038"/>
          <ac:spMkLst>
            <pc:docMk/>
            <pc:sldMk cId="3304056972" sldId="448"/>
            <ac:spMk id="5" creationId="{26B344C7-CBE5-4003-821F-EBBC459D0D32}"/>
          </ac:spMkLst>
        </pc:spChg>
        <pc:spChg chg="add mod">
          <ac:chgData name="Judson Santiago" userId="ebb108da2f256286" providerId="LiveId" clId="{AEF8FA8D-4255-4F55-8698-6DCB7D26C793}" dt="2020-08-05T04:13:47" v="14288" actId="1076"/>
          <ac:spMkLst>
            <pc:docMk/>
            <pc:sldMk cId="3304056972" sldId="448"/>
            <ac:spMk id="20" creationId="{5A89F903-08E8-4D1D-8987-E268E913057D}"/>
          </ac:spMkLst>
        </pc:spChg>
        <pc:spChg chg="add mod">
          <ac:chgData name="Judson Santiago" userId="ebb108da2f256286" providerId="LiveId" clId="{AEF8FA8D-4255-4F55-8698-6DCB7D26C793}" dt="2020-08-05T04:14:00.197" v="14290" actId="1076"/>
          <ac:spMkLst>
            <pc:docMk/>
            <pc:sldMk cId="3304056972" sldId="448"/>
            <ac:spMk id="21" creationId="{F7E77B37-5A8A-4D00-91AD-5071FC534D40}"/>
          </ac:spMkLst>
        </pc:spChg>
        <pc:grpChg chg="add mod">
          <ac:chgData name="Judson Santiago" userId="ebb108da2f256286" providerId="LiveId" clId="{AEF8FA8D-4255-4F55-8698-6DCB7D26C793}" dt="2020-08-05T04:12:57.421" v="14259" actId="1038"/>
          <ac:grpSpMkLst>
            <pc:docMk/>
            <pc:sldMk cId="3304056972" sldId="448"/>
            <ac:grpSpMk id="7" creationId="{FC139529-9AFD-48B1-9ED4-44CEB344F80C}"/>
          </ac:grpSpMkLst>
        </pc:grpChg>
        <pc:graphicFrameChg chg="add mod">
          <ac:chgData name="Judson Santiago" userId="ebb108da2f256286" providerId="LiveId" clId="{AEF8FA8D-4255-4F55-8698-6DCB7D26C793}" dt="2020-08-05T04:12:51.824" v="14214" actId="1076"/>
          <ac:graphicFrameMkLst>
            <pc:docMk/>
            <pc:sldMk cId="3304056972" sldId="448"/>
            <ac:graphicFrameMk id="6" creationId="{CD897B7A-78E9-431B-882D-637A9346871E}"/>
          </ac:graphicFrameMkLst>
        </pc:graphicFrame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8" creationId="{7269B5ED-3941-4FD8-AD63-E2C435DC3883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9" creationId="{D247F8B3-F53C-4C46-BD24-D75705549A27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0" creationId="{646EE3F0-978E-491B-B7EE-23184BA78BEB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1" creationId="{BA7BCEE9-8550-4066-B357-F60343E4D570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2" creationId="{E6B0D01E-34D6-4AAB-B8EC-EEA65ED423C0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3" creationId="{ACD6D087-DA1F-4424-95BF-5EFC6455892A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4" creationId="{17EE956B-898C-43B4-A455-96DA734E258D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5" creationId="{8F37ED42-D344-4FCF-AB2F-89C09659B447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6" creationId="{D67B6488-61CE-4A45-8A9D-3893CFD79588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7" creationId="{2ACEF370-E83D-4BEC-9100-895585F7917E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8" creationId="{293CF18D-DC7F-43D3-A595-A1106B1D9275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9" creationId="{DCFA86C0-D4D0-4D50-9D5C-3554300F0B94}"/>
          </ac:cxnSpMkLst>
        </pc:cxnChg>
      </pc:sldChg>
      <pc:sldChg chg="modSp add mod modNotesTx">
        <pc:chgData name="Judson Santiago" userId="ebb108da2f256286" providerId="LiveId" clId="{AEF8FA8D-4255-4F55-8698-6DCB7D26C793}" dt="2020-08-03T03:15:14.269" v="8266" actId="113"/>
        <pc:sldMkLst>
          <pc:docMk/>
          <pc:sldMk cId="898563693" sldId="449"/>
        </pc:sldMkLst>
        <pc:spChg chg="mod">
          <ac:chgData name="Judson Santiago" userId="ebb108da2f256286" providerId="LiveId" clId="{AEF8FA8D-4255-4F55-8698-6DCB7D26C793}" dt="2020-08-03T02:48:17.043" v="8033" actId="790"/>
          <ac:spMkLst>
            <pc:docMk/>
            <pc:sldMk cId="898563693" sldId="449"/>
            <ac:spMk id="3" creationId="{00000000-0000-0000-0000-000000000000}"/>
          </ac:spMkLst>
        </pc:spChg>
        <pc:spChg chg="mod">
          <ac:chgData name="Judson Santiago" userId="ebb108da2f256286" providerId="LiveId" clId="{AEF8FA8D-4255-4F55-8698-6DCB7D26C793}" dt="2020-08-03T03:15:14.269" v="8266" actId="113"/>
          <ac:spMkLst>
            <pc:docMk/>
            <pc:sldMk cId="898563693" sldId="449"/>
            <ac:spMk id="59" creationId="{44B97395-99F4-4848-AAE4-450CD476B8C8}"/>
          </ac:spMkLst>
        </pc:spChg>
        <pc:spChg chg="mod">
          <ac:chgData name="Judson Santiago" userId="ebb108da2f256286" providerId="LiveId" clId="{AEF8FA8D-4255-4F55-8698-6DCB7D26C793}" dt="2020-08-03T02:34:56.049" v="7427" actId="207"/>
          <ac:spMkLst>
            <pc:docMk/>
            <pc:sldMk cId="898563693" sldId="449"/>
            <ac:spMk id="60" creationId="{3C3CB1B5-8C5B-47E2-A9A7-10147667173C}"/>
          </ac:spMkLst>
        </pc:spChg>
        <pc:spChg chg="mod">
          <ac:chgData name="Judson Santiago" userId="ebb108da2f256286" providerId="LiveId" clId="{AEF8FA8D-4255-4F55-8698-6DCB7D26C793}" dt="2020-08-03T02:35:12.826" v="7430" actId="207"/>
          <ac:spMkLst>
            <pc:docMk/>
            <pc:sldMk cId="898563693" sldId="449"/>
            <ac:spMk id="66" creationId="{298F8293-84C9-4980-9734-B801AF4B50F5}"/>
          </ac:spMkLst>
        </pc:spChg>
        <pc:spChg chg="mod">
          <ac:chgData name="Judson Santiago" userId="ebb108da2f256286" providerId="LiveId" clId="{AEF8FA8D-4255-4F55-8698-6DCB7D26C793}" dt="2020-08-03T02:36:12.239" v="7437" actId="208"/>
          <ac:spMkLst>
            <pc:docMk/>
            <pc:sldMk cId="898563693" sldId="449"/>
            <ac:spMk id="85" creationId="{DBB08788-B242-46DA-A8DB-0F670D26111A}"/>
          </ac:spMkLst>
        </pc:spChg>
        <pc:spChg chg="mod">
          <ac:chgData name="Judson Santiago" userId="ebb108da2f256286" providerId="LiveId" clId="{AEF8FA8D-4255-4F55-8698-6DCB7D26C793}" dt="2020-08-03T02:37:19.392" v="7442" actId="208"/>
          <ac:spMkLst>
            <pc:docMk/>
            <pc:sldMk cId="898563693" sldId="449"/>
            <ac:spMk id="86" creationId="{BBD6D9D5-3A94-4115-AA4C-6E422EF2A819}"/>
          </ac:spMkLst>
        </pc:spChg>
        <pc:spChg chg="mod">
          <ac:chgData name="Judson Santiago" userId="ebb108da2f256286" providerId="LiveId" clId="{AEF8FA8D-4255-4F55-8698-6DCB7D26C793}" dt="2020-08-03T02:49:09.717" v="8086" actId="1035"/>
          <ac:spMkLst>
            <pc:docMk/>
            <pc:sldMk cId="898563693" sldId="449"/>
            <ac:spMk id="96" creationId="{CD7625F1-BC06-43C1-839C-E7742F5E3EA1}"/>
          </ac:spMkLst>
        </pc:spChg>
        <pc:cxnChg chg="mod">
          <ac:chgData name="Judson Santiago" userId="ebb108da2f256286" providerId="LiveId" clId="{AEF8FA8D-4255-4F55-8698-6DCB7D26C793}" dt="2020-08-03T02:34:59.781" v="7428" actId="208"/>
          <ac:cxnSpMkLst>
            <pc:docMk/>
            <pc:sldMk cId="898563693" sldId="449"/>
            <ac:cxnSpMk id="84" creationId="{A1D3140D-7626-413C-BE08-67FAEC41875B}"/>
          </ac:cxnSpMkLst>
        </pc:cxnChg>
        <pc:cxnChg chg="mod">
          <ac:chgData name="Judson Santiago" userId="ebb108da2f256286" providerId="LiveId" clId="{AEF8FA8D-4255-4F55-8698-6DCB7D26C793}" dt="2020-08-03T02:37:24.143" v="7443" actId="208"/>
          <ac:cxnSpMkLst>
            <pc:docMk/>
            <pc:sldMk cId="898563693" sldId="449"/>
            <ac:cxnSpMk id="87" creationId="{D0E12903-E689-47A4-885F-5CBED2A4D712}"/>
          </ac:cxnSpMkLst>
        </pc:cxnChg>
        <pc:cxnChg chg="mod">
          <ac:chgData name="Judson Santiago" userId="ebb108da2f256286" providerId="LiveId" clId="{AEF8FA8D-4255-4F55-8698-6DCB7D26C793}" dt="2020-08-03T02:37:26.560" v="7444" actId="208"/>
          <ac:cxnSpMkLst>
            <pc:docMk/>
            <pc:sldMk cId="898563693" sldId="449"/>
            <ac:cxnSpMk id="89" creationId="{680A199B-5725-4B8D-AC75-57087446E396}"/>
          </ac:cxnSpMkLst>
        </pc:cxnChg>
      </pc:sldChg>
      <pc:sldChg chg="modSp new mod modNotesTx">
        <pc:chgData name="Judson Santiago" userId="ebb108da2f256286" providerId="LiveId" clId="{AEF8FA8D-4255-4F55-8698-6DCB7D26C793}" dt="2020-08-03T04:03:19.487" v="9516" actId="21"/>
        <pc:sldMkLst>
          <pc:docMk/>
          <pc:sldMk cId="4185485501" sldId="450"/>
        </pc:sldMkLst>
        <pc:spChg chg="mod">
          <ac:chgData name="Judson Santiago" userId="ebb108da2f256286" providerId="LiveId" clId="{AEF8FA8D-4255-4F55-8698-6DCB7D26C793}" dt="2020-08-03T03:39:36.173" v="8914" actId="6549"/>
          <ac:spMkLst>
            <pc:docMk/>
            <pc:sldMk cId="4185485501" sldId="450"/>
            <ac:spMk id="2" creationId="{B2F460F2-DFC5-4385-A7E0-5B4EC6176AAE}"/>
          </ac:spMkLst>
        </pc:spChg>
        <pc:spChg chg="mod">
          <ac:chgData name="Judson Santiago" userId="ebb108da2f256286" providerId="LiveId" clId="{AEF8FA8D-4255-4F55-8698-6DCB7D26C793}" dt="2020-08-03T04:03:19.487" v="9516" actId="21"/>
          <ac:spMkLst>
            <pc:docMk/>
            <pc:sldMk cId="4185485501" sldId="450"/>
            <ac:spMk id="3" creationId="{8EE80184-7BAD-4613-84B4-E02BED23DD99}"/>
          </ac:spMkLst>
        </pc:spChg>
      </pc:sldChg>
      <pc:sldChg chg="addSp delSp modSp new mod">
        <pc:chgData name="Judson Santiago" userId="ebb108da2f256286" providerId="LiveId" clId="{AEF8FA8D-4255-4F55-8698-6DCB7D26C793}" dt="2020-08-03T04:24:51.876" v="10097" actId="1076"/>
        <pc:sldMkLst>
          <pc:docMk/>
          <pc:sldMk cId="656671033" sldId="451"/>
        </pc:sldMkLst>
        <pc:spChg chg="mod">
          <ac:chgData name="Judson Santiago" userId="ebb108da2f256286" providerId="LiveId" clId="{AEF8FA8D-4255-4F55-8698-6DCB7D26C793}" dt="2020-08-03T04:03:48.974" v="9535" actId="20577"/>
          <ac:spMkLst>
            <pc:docMk/>
            <pc:sldMk cId="656671033" sldId="451"/>
            <ac:spMk id="2" creationId="{C22C0ED6-7920-4AF3-AAA9-1DE52227EB9D}"/>
          </ac:spMkLst>
        </pc:spChg>
        <pc:spChg chg="mod">
          <ac:chgData name="Judson Santiago" userId="ebb108da2f256286" providerId="LiveId" clId="{AEF8FA8D-4255-4F55-8698-6DCB7D26C793}" dt="2020-08-03T04:20:42.291" v="10082" actId="207"/>
          <ac:spMkLst>
            <pc:docMk/>
            <pc:sldMk cId="656671033" sldId="451"/>
            <ac:spMk id="3" creationId="{FC2D9CEF-0FC5-4765-A19A-88CFA55D6BFA}"/>
          </ac:spMkLst>
        </pc:spChg>
        <pc:spChg chg="add mod">
          <ac:chgData name="Judson Santiago" userId="ebb108da2f256286" providerId="LiveId" clId="{AEF8FA8D-4255-4F55-8698-6DCB7D26C793}" dt="2020-08-03T04:24:51.876" v="10097" actId="1076"/>
          <ac:spMkLst>
            <pc:docMk/>
            <pc:sldMk cId="656671033" sldId="451"/>
            <ac:spMk id="4" creationId="{1713F555-E0D1-48C5-94CE-B864653B3A69}"/>
          </ac:spMkLst>
        </pc:spChg>
        <pc:spChg chg="add mod ord">
          <ac:chgData name="Judson Santiago" userId="ebb108da2f256286" providerId="LiveId" clId="{AEF8FA8D-4255-4F55-8698-6DCB7D26C793}" dt="2020-08-03T04:18:22.051" v="10031" actId="164"/>
          <ac:spMkLst>
            <pc:docMk/>
            <pc:sldMk cId="656671033" sldId="451"/>
            <ac:spMk id="8" creationId="{00F41CA7-8C1F-437F-8C29-E971CB6AAF94}"/>
          </ac:spMkLst>
        </pc:spChg>
        <pc:grpChg chg="add mod">
          <ac:chgData name="Judson Santiago" userId="ebb108da2f256286" providerId="LiveId" clId="{AEF8FA8D-4255-4F55-8698-6DCB7D26C793}" dt="2020-08-03T04:21:06.496" v="10083" actId="1076"/>
          <ac:grpSpMkLst>
            <pc:docMk/>
            <pc:sldMk cId="656671033" sldId="451"/>
            <ac:grpSpMk id="9" creationId="{F8545A26-2AB9-4FD7-8736-D824D32D79E4}"/>
          </ac:grpSpMkLst>
        </pc:grpChg>
        <pc:graphicFrameChg chg="add del">
          <ac:chgData name="Judson Santiago" userId="ebb108da2f256286" providerId="LiveId" clId="{AEF8FA8D-4255-4F55-8698-6DCB7D26C793}" dt="2020-08-03T04:10:44.355" v="9729" actId="3680"/>
          <ac:graphicFrameMkLst>
            <pc:docMk/>
            <pc:sldMk cId="656671033" sldId="451"/>
            <ac:graphicFrameMk id="5" creationId="{057BFFB5-5796-436F-A04F-186A3B9A0EE6}"/>
          </ac:graphicFrameMkLst>
        </pc:graphicFrameChg>
        <pc:graphicFrameChg chg="add mod modGraphic">
          <ac:chgData name="Judson Santiago" userId="ebb108da2f256286" providerId="LiveId" clId="{AEF8FA8D-4255-4F55-8698-6DCB7D26C793}" dt="2020-08-03T04:21:14.184" v="10085" actId="14100"/>
          <ac:graphicFrameMkLst>
            <pc:docMk/>
            <pc:sldMk cId="656671033" sldId="451"/>
            <ac:graphicFrameMk id="6" creationId="{FC001A53-37F1-4F58-90AA-38E3B3C94F74}"/>
          </ac:graphicFrameMkLst>
        </pc:graphicFrameChg>
      </pc:sldChg>
      <pc:sldChg chg="addSp modSp new mod modNotesTx">
        <pc:chgData name="Judson Santiago" userId="ebb108da2f256286" providerId="LiveId" clId="{AEF8FA8D-4255-4F55-8698-6DCB7D26C793}" dt="2020-08-03T04:43:43.954" v="10719" actId="6549"/>
        <pc:sldMkLst>
          <pc:docMk/>
          <pc:sldMk cId="1580491031" sldId="452"/>
        </pc:sldMkLst>
        <pc:spChg chg="mod">
          <ac:chgData name="Judson Santiago" userId="ebb108da2f256286" providerId="LiveId" clId="{AEF8FA8D-4255-4F55-8698-6DCB7D26C793}" dt="2020-08-03T04:26:28.158" v="10126" actId="20577"/>
          <ac:spMkLst>
            <pc:docMk/>
            <pc:sldMk cId="1580491031" sldId="452"/>
            <ac:spMk id="2" creationId="{A146F0CE-53C0-455D-8C80-5E0943B33AB4}"/>
          </ac:spMkLst>
        </pc:spChg>
        <pc:spChg chg="mod">
          <ac:chgData name="Judson Santiago" userId="ebb108da2f256286" providerId="LiveId" clId="{AEF8FA8D-4255-4F55-8698-6DCB7D26C793}" dt="2020-08-03T04:36:12.053" v="10342" actId="2711"/>
          <ac:spMkLst>
            <pc:docMk/>
            <pc:sldMk cId="1580491031" sldId="452"/>
            <ac:spMk id="3" creationId="{37D8AA33-2677-49AD-A9AA-576112B3B1CD}"/>
          </ac:spMkLst>
        </pc:spChg>
        <pc:spChg chg="add mod">
          <ac:chgData name="Judson Santiago" userId="ebb108da2f256286" providerId="LiveId" clId="{AEF8FA8D-4255-4F55-8698-6DCB7D26C793}" dt="2020-08-03T04:38:23.443" v="10348" actId="207"/>
          <ac:spMkLst>
            <pc:docMk/>
            <pc:sldMk cId="1580491031" sldId="452"/>
            <ac:spMk id="5" creationId="{AE46D632-84F4-4F27-85B4-A6A923FE999D}"/>
          </ac:spMkLst>
        </pc:spChg>
        <pc:spChg chg="add mod">
          <ac:chgData name="Judson Santiago" userId="ebb108da2f256286" providerId="LiveId" clId="{AEF8FA8D-4255-4F55-8698-6DCB7D26C793}" dt="2020-08-03T04:39:01.844" v="10352" actId="14100"/>
          <ac:spMkLst>
            <pc:docMk/>
            <pc:sldMk cId="1580491031" sldId="452"/>
            <ac:spMk id="7" creationId="{42BC220A-C698-4397-AE8B-ADB79E7245C5}"/>
          </ac:spMkLst>
        </pc:spChg>
        <pc:spChg chg="add mod">
          <ac:chgData name="Judson Santiago" userId="ebb108da2f256286" providerId="LiveId" clId="{AEF8FA8D-4255-4F55-8698-6DCB7D26C793}" dt="2020-08-03T04:42:26.086" v="10656" actId="1076"/>
          <ac:spMkLst>
            <pc:docMk/>
            <pc:sldMk cId="1580491031" sldId="452"/>
            <ac:spMk id="9" creationId="{AB91C3B6-3C1D-4971-B77B-89E8ECF1C330}"/>
          </ac:spMkLst>
        </pc:spChg>
        <pc:spChg chg="mod">
          <ac:chgData name="Judson Santiago" userId="ebb108da2f256286" providerId="LiveId" clId="{AEF8FA8D-4255-4F55-8698-6DCB7D26C793}" dt="2020-08-03T04:43:02.613" v="10657"/>
          <ac:spMkLst>
            <pc:docMk/>
            <pc:sldMk cId="1580491031" sldId="452"/>
            <ac:spMk id="11" creationId="{F6BD0220-1528-4AFE-A7C2-5AF394B717F4}"/>
          </ac:spMkLst>
        </pc:spChg>
        <pc:spChg chg="mod">
          <ac:chgData name="Judson Santiago" userId="ebb108da2f256286" providerId="LiveId" clId="{AEF8FA8D-4255-4F55-8698-6DCB7D26C793}" dt="2020-08-03T04:43:02.613" v="10657"/>
          <ac:spMkLst>
            <pc:docMk/>
            <pc:sldMk cId="1580491031" sldId="452"/>
            <ac:spMk id="12" creationId="{016820D5-CB7A-4262-8CE6-BCA912AF7949}"/>
          </ac:spMkLst>
        </pc:spChg>
        <pc:grpChg chg="add mod">
          <ac:chgData name="Judson Santiago" userId="ebb108da2f256286" providerId="LiveId" clId="{AEF8FA8D-4255-4F55-8698-6DCB7D26C793}" dt="2020-08-03T04:43:02.613" v="10657"/>
          <ac:grpSpMkLst>
            <pc:docMk/>
            <pc:sldMk cId="1580491031" sldId="452"/>
            <ac:grpSpMk id="10" creationId="{2ECCA088-B1A0-439D-9BED-990AEC4DC6E6}"/>
          </ac:grpSpMkLst>
        </pc:grpChg>
        <pc:picChg chg="add mod modCrop">
          <ac:chgData name="Judson Santiago" userId="ebb108da2f256286" providerId="LiveId" clId="{AEF8FA8D-4255-4F55-8698-6DCB7D26C793}" dt="2020-08-03T04:37:14.316" v="10345" actId="1076"/>
          <ac:picMkLst>
            <pc:docMk/>
            <pc:sldMk cId="1580491031" sldId="452"/>
            <ac:picMk id="4" creationId="{9983E624-2943-4C39-AC44-77A8DF709070}"/>
          </ac:picMkLst>
        </pc:picChg>
      </pc:sldChg>
      <pc:sldChg chg="addSp modSp add mod modNotesTx">
        <pc:chgData name="Judson Santiago" userId="ebb108da2f256286" providerId="LiveId" clId="{AEF8FA8D-4255-4F55-8698-6DCB7D26C793}" dt="2020-08-03T05:42:14.281" v="11138" actId="20577"/>
        <pc:sldMkLst>
          <pc:docMk/>
          <pc:sldMk cId="3439389241" sldId="453"/>
        </pc:sldMkLst>
        <pc:spChg chg="mod">
          <ac:chgData name="Judson Santiago" userId="ebb108da2f256286" providerId="LiveId" clId="{AEF8FA8D-4255-4F55-8698-6DCB7D26C793}" dt="2020-08-03T05:06:09.409" v="11031" actId="6549"/>
          <ac:spMkLst>
            <pc:docMk/>
            <pc:sldMk cId="3439389241" sldId="453"/>
            <ac:spMk id="3" creationId="{37D8AA33-2677-49AD-A9AA-576112B3B1CD}"/>
          </ac:spMkLst>
        </pc:spChg>
        <pc:spChg chg="add mod">
          <ac:chgData name="Judson Santiago" userId="ebb108da2f256286" providerId="LiveId" clId="{AEF8FA8D-4255-4F55-8698-6DCB7D26C793}" dt="2020-08-03T05:04:33.472" v="10965" actId="1076"/>
          <ac:spMkLst>
            <pc:docMk/>
            <pc:sldMk cId="3439389241" sldId="453"/>
            <ac:spMk id="5" creationId="{90F61727-DD25-449C-8FFD-E9A30528A450}"/>
          </ac:spMkLst>
        </pc:spChg>
        <pc:spChg chg="mod">
          <ac:chgData name="Judson Santiago" userId="ebb108da2f256286" providerId="LiveId" clId="{AEF8FA8D-4255-4F55-8698-6DCB7D26C793}" dt="2020-08-03T05:09:13.250" v="11032"/>
          <ac:spMkLst>
            <pc:docMk/>
            <pc:sldMk cId="3439389241" sldId="453"/>
            <ac:spMk id="7" creationId="{DDDBDDDC-DFD9-49BA-B0DB-2D8568C8129C}"/>
          </ac:spMkLst>
        </pc:spChg>
        <pc:spChg chg="mod">
          <ac:chgData name="Judson Santiago" userId="ebb108da2f256286" providerId="LiveId" clId="{AEF8FA8D-4255-4F55-8698-6DCB7D26C793}" dt="2020-08-03T05:09:13.250" v="11032"/>
          <ac:spMkLst>
            <pc:docMk/>
            <pc:sldMk cId="3439389241" sldId="453"/>
            <ac:spMk id="8" creationId="{61A65B1A-F9A5-4332-9449-51C5464F1D8E}"/>
          </ac:spMkLst>
        </pc:spChg>
        <pc:grpChg chg="add mod">
          <ac:chgData name="Judson Santiago" userId="ebb108da2f256286" providerId="LiveId" clId="{AEF8FA8D-4255-4F55-8698-6DCB7D26C793}" dt="2020-08-03T05:09:13.250" v="11032"/>
          <ac:grpSpMkLst>
            <pc:docMk/>
            <pc:sldMk cId="3439389241" sldId="453"/>
            <ac:grpSpMk id="6" creationId="{4EE02D98-401B-43DD-B355-551706F7EB9D}"/>
          </ac:grpSpMkLst>
        </pc:grpChg>
      </pc:sldChg>
      <pc:sldChg chg="addSp delSp modSp new mod">
        <pc:chgData name="Judson Santiago" userId="ebb108da2f256286" providerId="LiveId" clId="{AEF8FA8D-4255-4F55-8698-6DCB7D26C793}" dt="2020-08-04T04:20:16.410" v="12833" actId="1076"/>
        <pc:sldMkLst>
          <pc:docMk/>
          <pc:sldMk cId="3794995820" sldId="454"/>
        </pc:sldMkLst>
        <pc:spChg chg="mod">
          <ac:chgData name="Judson Santiago" userId="ebb108da2f256286" providerId="LiveId" clId="{AEF8FA8D-4255-4F55-8698-6DCB7D26C793}" dt="2020-08-03T06:00:41.713" v="11165" actId="20577"/>
          <ac:spMkLst>
            <pc:docMk/>
            <pc:sldMk cId="3794995820" sldId="454"/>
            <ac:spMk id="2" creationId="{0381B62D-5D01-40DB-8AB5-1EAAAE88743F}"/>
          </ac:spMkLst>
        </pc:spChg>
        <pc:spChg chg="mod">
          <ac:chgData name="Judson Santiago" userId="ebb108da2f256286" providerId="LiveId" clId="{AEF8FA8D-4255-4F55-8698-6DCB7D26C793}" dt="2020-08-04T04:11:09.423" v="12762" actId="12"/>
          <ac:spMkLst>
            <pc:docMk/>
            <pc:sldMk cId="3794995820" sldId="454"/>
            <ac:spMk id="3" creationId="{AE509D10-1039-4F2B-BF9D-969EA9D28CBC}"/>
          </ac:spMkLst>
        </pc:spChg>
        <pc:spChg chg="add del mod">
          <ac:chgData name="Judson Santiago" userId="ebb108da2f256286" providerId="LiveId" clId="{AEF8FA8D-4255-4F55-8698-6DCB7D26C793}" dt="2020-08-04T03:22:33.310" v="12245" actId="478"/>
          <ac:spMkLst>
            <pc:docMk/>
            <pc:sldMk cId="3794995820" sldId="454"/>
            <ac:spMk id="5" creationId="{7DECB8FA-1BF9-4788-ADB7-F4DA448D45B0}"/>
          </ac:spMkLst>
        </pc:spChg>
        <pc:spChg chg="add mod">
          <ac:chgData name="Judson Santiago" userId="ebb108da2f256286" providerId="LiveId" clId="{AEF8FA8D-4255-4F55-8698-6DCB7D26C793}" dt="2020-08-04T04:20:16.410" v="12833" actId="1076"/>
          <ac:spMkLst>
            <pc:docMk/>
            <pc:sldMk cId="3794995820" sldId="454"/>
            <ac:spMk id="8" creationId="{B55943E1-B8AD-4B3C-8174-B0BA529EF142}"/>
          </ac:spMkLst>
        </pc:spChg>
        <pc:spChg chg="add mod">
          <ac:chgData name="Judson Santiago" userId="ebb108da2f256286" providerId="LiveId" clId="{AEF8FA8D-4255-4F55-8698-6DCB7D26C793}" dt="2020-08-04T04:20:16.410" v="12833" actId="1076"/>
          <ac:spMkLst>
            <pc:docMk/>
            <pc:sldMk cId="3794995820" sldId="454"/>
            <ac:spMk id="10" creationId="{0A27A110-054A-4D45-9B91-BC29EDBF7DB8}"/>
          </ac:spMkLst>
        </pc:spChg>
        <pc:spChg chg="add del mod">
          <ac:chgData name="Judson Santiago" userId="ebb108da2f256286" providerId="LiveId" clId="{AEF8FA8D-4255-4F55-8698-6DCB7D26C793}" dt="2020-08-04T03:50:25.004" v="12347" actId="478"/>
          <ac:spMkLst>
            <pc:docMk/>
            <pc:sldMk cId="3794995820" sldId="454"/>
            <ac:spMk id="15" creationId="{4A5280B5-1436-47E9-96E0-AB85F8CE117E}"/>
          </ac:spMkLst>
        </pc:spChg>
        <pc:spChg chg="add del mod">
          <ac:chgData name="Judson Santiago" userId="ebb108da2f256286" providerId="LiveId" clId="{AEF8FA8D-4255-4F55-8698-6DCB7D26C793}" dt="2020-08-04T03:50:25.756" v="12348" actId="478"/>
          <ac:spMkLst>
            <pc:docMk/>
            <pc:sldMk cId="3794995820" sldId="454"/>
            <ac:spMk id="16" creationId="{274055A1-638A-4295-BFF6-5B1CF3075FF7}"/>
          </ac:spMkLst>
        </pc:spChg>
        <pc:spChg chg="add mod">
          <ac:chgData name="Judson Santiago" userId="ebb108da2f256286" providerId="LiveId" clId="{AEF8FA8D-4255-4F55-8698-6DCB7D26C793}" dt="2020-08-04T04:19:46.841" v="12826" actId="20577"/>
          <ac:spMkLst>
            <pc:docMk/>
            <pc:sldMk cId="3794995820" sldId="454"/>
            <ac:spMk id="58" creationId="{8B2C46AF-1E44-4168-8714-0157D9D30193}"/>
          </ac:spMkLst>
        </pc:spChg>
        <pc:grpChg chg="add mod">
          <ac:chgData name="Judson Santiago" userId="ebb108da2f256286" providerId="LiveId" clId="{AEF8FA8D-4255-4F55-8698-6DCB7D26C793}" dt="2020-08-04T04:20:16.410" v="12833" actId="1076"/>
          <ac:grpSpMkLst>
            <pc:docMk/>
            <pc:sldMk cId="3794995820" sldId="454"/>
            <ac:grpSpMk id="56" creationId="{E023F1C5-71F3-454C-B813-CC5687EAEC84}"/>
          </ac:grpSpMkLst>
        </pc:grpChg>
        <pc:graphicFrameChg chg="add mod modGraphic">
          <ac:chgData name="Judson Santiago" userId="ebb108da2f256286" providerId="LiveId" clId="{AEF8FA8D-4255-4F55-8698-6DCB7D26C793}" dt="2020-08-04T04:20:16.410" v="12833" actId="1076"/>
          <ac:graphicFrameMkLst>
            <pc:docMk/>
            <pc:sldMk cId="3794995820" sldId="454"/>
            <ac:graphicFrameMk id="17" creationId="{B989E60D-6170-431D-A281-EB483E38407D}"/>
          </ac:graphicFrameMkLst>
        </pc:graphicFrameChg>
        <pc:picChg chg="add del mod modCrop">
          <ac:chgData name="Judson Santiago" userId="ebb108da2f256286" providerId="LiveId" clId="{AEF8FA8D-4255-4F55-8698-6DCB7D26C793}" dt="2020-08-04T03:37:47.898" v="12297" actId="478"/>
          <ac:picMkLst>
            <pc:docMk/>
            <pc:sldMk cId="3794995820" sldId="454"/>
            <ac:picMk id="6" creationId="{6125131C-FFB4-471E-914F-7595CF339530}"/>
          </ac:picMkLst>
        </pc:picChg>
        <pc:picChg chg="add del mod modCrop">
          <ac:chgData name="Judson Santiago" userId="ebb108da2f256286" providerId="LiveId" clId="{AEF8FA8D-4255-4F55-8698-6DCB7D26C793}" dt="2020-08-04T03:35:25.266" v="12283" actId="478"/>
          <ac:picMkLst>
            <pc:docMk/>
            <pc:sldMk cId="3794995820" sldId="454"/>
            <ac:picMk id="11" creationId="{AB31C875-F4F7-497A-A2B4-44E15564BC25}"/>
          </ac:picMkLst>
        </pc:picChg>
        <pc:picChg chg="add del mod modCrop">
          <ac:chgData name="Judson Santiago" userId="ebb108da2f256286" providerId="LiveId" clId="{AEF8FA8D-4255-4F55-8698-6DCB7D26C793}" dt="2020-08-04T03:53:21.980" v="12388" actId="478"/>
          <ac:picMkLst>
            <pc:docMk/>
            <pc:sldMk cId="3794995820" sldId="454"/>
            <ac:picMk id="12" creationId="{95C50B4F-A8C4-42A2-AD98-EDF3406B91E0}"/>
          </ac:picMkLst>
        </pc:picChg>
        <pc:picChg chg="add del mod modCrop">
          <ac:chgData name="Judson Santiago" userId="ebb108da2f256286" providerId="LiveId" clId="{AEF8FA8D-4255-4F55-8698-6DCB7D26C793}" dt="2020-08-04T03:50:12.940" v="12342" actId="478"/>
          <ac:picMkLst>
            <pc:docMk/>
            <pc:sldMk cId="3794995820" sldId="454"/>
            <ac:picMk id="13" creationId="{625875B8-A40F-4683-9279-44B3EB21A0C5}"/>
          </ac:picMkLst>
        </pc:picChg>
        <pc:picChg chg="add del mod">
          <ac:chgData name="Judson Santiago" userId="ebb108da2f256286" providerId="LiveId" clId="{AEF8FA8D-4255-4F55-8698-6DCB7D26C793}" dt="2020-08-04T03:44:43.585" v="12310" actId="478"/>
          <ac:picMkLst>
            <pc:docMk/>
            <pc:sldMk cId="3794995820" sldId="454"/>
            <ac:picMk id="14" creationId="{7E5F69B8-FF85-4C53-BC96-6D1AFF3E245A}"/>
          </ac:picMkLst>
        </pc:pic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19" creationId="{4425367A-32CB-4A8C-9038-B2A80D6056E4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0" creationId="{A1B319B0-4A46-4592-B24E-E489687AC719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3" creationId="{390394AA-0E2D-4A4E-881B-1A41327BA2A0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7" creationId="{8B7FB2BC-9D16-4FB8-8794-8A5E237E597E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0" creationId="{AB1ECF10-EA0F-4C42-A984-2777A28F121B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3" creationId="{65FE30C7-357C-47C5-AF25-5095341933CD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6" creationId="{3B699C9B-F6A6-4674-843C-08DFC15407FC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9" creationId="{8CE13121-9DB2-4C24-9393-4CA24D4EFF03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2" creationId="{3EE059D0-8DFE-4320-AF9F-520BB8CCEC23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5" creationId="{16DD9A78-37B2-4EEF-A2DA-9784EBB39E9A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8" creationId="{744E96FD-413C-4D4B-92EB-D19DE76C8743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51" creationId="{A3218FB4-C10E-4452-9948-EF3845788C47}"/>
          </ac:cxnSpMkLst>
        </pc:cxnChg>
      </pc:sldChg>
      <pc:sldChg chg="modSp add mod modNotesTx">
        <pc:chgData name="Judson Santiago" userId="ebb108da2f256286" providerId="LiveId" clId="{AEF8FA8D-4255-4F55-8698-6DCB7D26C793}" dt="2020-08-04T02:47:48.454" v="11526" actId="20577"/>
        <pc:sldMkLst>
          <pc:docMk/>
          <pc:sldMk cId="3026574517" sldId="455"/>
        </pc:sldMkLst>
        <pc:spChg chg="mod">
          <ac:chgData name="Judson Santiago" userId="ebb108da2f256286" providerId="LiveId" clId="{AEF8FA8D-4255-4F55-8698-6DCB7D26C793}" dt="2020-08-03T06:12:29.653" v="11168" actId="790"/>
          <ac:spMkLst>
            <pc:docMk/>
            <pc:sldMk cId="3026574517" sldId="455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3T06:14:53.594" v="11380" actId="208"/>
          <ac:spMkLst>
            <pc:docMk/>
            <pc:sldMk cId="3026574517" sldId="455"/>
            <ac:spMk id="55" creationId="{4D45EF43-84DD-4403-8B3E-15DB5CF0D7CF}"/>
          </ac:spMkLst>
        </pc:spChg>
        <pc:spChg chg="mod">
          <ac:chgData name="Judson Santiago" userId="ebb108da2f256286" providerId="LiveId" clId="{AEF8FA8D-4255-4F55-8698-6DCB7D26C793}" dt="2020-08-03T06:14:56.870" v="11382" actId="208"/>
          <ac:spMkLst>
            <pc:docMk/>
            <pc:sldMk cId="3026574517" sldId="455"/>
            <ac:spMk id="59" creationId="{856C5936-11AF-4D9F-B288-CB0BAC5242E8}"/>
          </ac:spMkLst>
        </pc:spChg>
        <pc:spChg chg="mod">
          <ac:chgData name="Judson Santiago" userId="ebb108da2f256286" providerId="LiveId" clId="{AEF8FA8D-4255-4F55-8698-6DCB7D26C793}" dt="2020-08-03T06:14:49.049" v="11378" actId="113"/>
          <ac:spMkLst>
            <pc:docMk/>
            <pc:sldMk cId="3026574517" sldId="455"/>
            <ac:spMk id="84" creationId="{CF57A322-AF0C-4817-A7B5-BAB7DC8CAE56}"/>
          </ac:spMkLst>
        </pc:spChg>
      </pc:sldChg>
      <pc:sldChg chg="addSp modSp add mod modNotesTx">
        <pc:chgData name="Judson Santiago" userId="ebb108da2f256286" providerId="LiveId" clId="{AEF8FA8D-4255-4F55-8698-6DCB7D26C793}" dt="2020-08-04T04:33:23.342" v="12936"/>
        <pc:sldMkLst>
          <pc:docMk/>
          <pc:sldMk cId="2251042178" sldId="456"/>
        </pc:sldMkLst>
        <pc:spChg chg="mod">
          <ac:chgData name="Judson Santiago" userId="ebb108da2f256286" providerId="LiveId" clId="{AEF8FA8D-4255-4F55-8698-6DCB7D26C793}" dt="2020-08-04T04:24:59.354" v="12929" actId="20577"/>
          <ac:spMkLst>
            <pc:docMk/>
            <pc:sldMk cId="2251042178" sldId="456"/>
            <ac:spMk id="3" creationId="{AE509D10-1039-4F2B-BF9D-969EA9D28CBC}"/>
          </ac:spMkLst>
        </pc:spChg>
        <pc:spChg chg="mod">
          <ac:chgData name="Judson Santiago" userId="ebb108da2f256286" providerId="LiveId" clId="{AEF8FA8D-4255-4F55-8698-6DCB7D26C793}" dt="2020-08-04T04:25:06.399" v="12930" actId="1076"/>
          <ac:spMkLst>
            <pc:docMk/>
            <pc:sldMk cId="2251042178" sldId="456"/>
            <ac:spMk id="5" creationId="{7DECB8FA-1BF9-4788-ADB7-F4DA448D45B0}"/>
          </ac:spMkLst>
        </pc:spChg>
        <pc:spChg chg="mod">
          <ac:chgData name="Judson Santiago" userId="ebb108da2f256286" providerId="LiveId" clId="{AEF8FA8D-4255-4F55-8698-6DCB7D26C793}" dt="2020-08-04T04:33:12.591" v="12935"/>
          <ac:spMkLst>
            <pc:docMk/>
            <pc:sldMk cId="2251042178" sldId="456"/>
            <ac:spMk id="7" creationId="{079F3D4C-48FF-4814-9780-DDB69944B8F8}"/>
          </ac:spMkLst>
        </pc:spChg>
        <pc:spChg chg="mod">
          <ac:chgData name="Judson Santiago" userId="ebb108da2f256286" providerId="LiveId" clId="{AEF8FA8D-4255-4F55-8698-6DCB7D26C793}" dt="2020-08-04T04:33:12.591" v="12935"/>
          <ac:spMkLst>
            <pc:docMk/>
            <pc:sldMk cId="2251042178" sldId="456"/>
            <ac:spMk id="8" creationId="{F315EB68-A6AD-4234-9E54-80E430C04D66}"/>
          </ac:spMkLst>
        </pc:spChg>
        <pc:grpChg chg="add mod">
          <ac:chgData name="Judson Santiago" userId="ebb108da2f256286" providerId="LiveId" clId="{AEF8FA8D-4255-4F55-8698-6DCB7D26C793}" dt="2020-08-04T04:33:12.591" v="12935"/>
          <ac:grpSpMkLst>
            <pc:docMk/>
            <pc:sldMk cId="2251042178" sldId="456"/>
            <ac:grpSpMk id="6" creationId="{33CC8B45-F86C-4AA4-9EF4-4C462A7F0CA7}"/>
          </ac:grpSpMkLst>
        </pc:grpChg>
      </pc:sldChg>
      <pc:sldChg chg="addSp modSp add mod">
        <pc:chgData name="Judson Santiago" userId="ebb108da2f256286" providerId="LiveId" clId="{AEF8FA8D-4255-4F55-8698-6DCB7D26C793}" dt="2020-08-04T04:20:29.607" v="12835" actId="1076"/>
        <pc:sldMkLst>
          <pc:docMk/>
          <pc:sldMk cId="2430048224" sldId="457"/>
        </pc:sldMkLst>
        <pc:spChg chg="mod">
          <ac:chgData name="Judson Santiago" userId="ebb108da2f256286" providerId="LiveId" clId="{AEF8FA8D-4255-4F55-8698-6DCB7D26C793}" dt="2020-08-04T04:17:54.904" v="12818" actId="6549"/>
          <ac:spMkLst>
            <pc:docMk/>
            <pc:sldMk cId="2430048224" sldId="457"/>
            <ac:spMk id="3" creationId="{AE509D10-1039-4F2B-BF9D-969EA9D28CB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5" creationId="{00DF9877-0D36-4614-91E2-AAD9790BA390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7" creationId="{E0210DA9-B55D-41EF-8BA0-749E9354DC51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8" creationId="{23607371-8EAD-4CE2-9A9B-3D10F234114D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9" creationId="{4EA1943C-F064-426A-A013-B8CD8996B1FB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0" creationId="{50B12B60-814C-4B50-AAD8-DEC16CAC4DE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1" creationId="{8467E7EF-02E3-4665-9CCB-6784D4BD5ECA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5" creationId="{1D45F0A5-57A4-4434-92E5-3FCD21613E2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6" creationId="{B90E8C9D-D15F-4EBF-A079-22516E8629B8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7" creationId="{62DA23F9-F0EB-44DD-B825-FFFBE6FA8767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8" creationId="{5EE56080-B1BB-4F60-9F20-66A3ECDEB2A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0" creationId="{692AEA3B-2581-413F-8D96-44BC6A44D50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1" creationId="{A54C736B-C0AD-4CEA-9D4E-54941667A478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2" creationId="{DFD00995-7B91-4717-8C83-1CAA267E29A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4" creationId="{26205CFD-D394-481B-B90A-A6E94BC9794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5" creationId="{ADC9DA58-9F79-4D24-ACE1-077DA45A7B7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6" creationId="{9EB90E49-3D3B-4708-8FA6-1FB85993EC1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0" creationId="{88849F86-A726-4371-B738-6F0E9130DE4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1" creationId="{87879897-CBDA-4AF7-81C9-272C8D12ADE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2" creationId="{149E2D05-7EFF-40A9-8347-E5F03E6D1BA2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3" creationId="{8E81E66E-76DF-4CA4-9553-53F9230733C7}"/>
          </ac:spMkLst>
        </pc:spChg>
        <pc:spChg chg="add mod">
          <ac:chgData name="Judson Santiago" userId="ebb108da2f256286" providerId="LiveId" clId="{AEF8FA8D-4255-4F55-8698-6DCB7D26C793}" dt="2020-08-04T04:20:04.336" v="12828" actId="6549"/>
          <ac:spMkLst>
            <pc:docMk/>
            <pc:sldMk cId="2430048224" sldId="457"/>
            <ac:spMk id="35" creationId="{64E52231-AD2F-4C7B-A76B-3DF50DE4FCCF}"/>
          </ac:spMkLst>
        </pc:spChg>
        <pc:grpChg chg="add mod">
          <ac:chgData name="Judson Santiago" userId="ebb108da2f256286" providerId="LiveId" clId="{AEF8FA8D-4255-4F55-8698-6DCB7D26C793}" dt="2020-08-04T04:20:29.607" v="12835" actId="1076"/>
          <ac:grpSpMkLst>
            <pc:docMk/>
            <pc:sldMk cId="2430048224" sldId="457"/>
            <ac:grpSpMk id="4" creationId="{B8DCD86B-BA5F-43B9-9B95-271AFB2691ED}"/>
          </ac:grpSpMkLst>
        </pc:grpChg>
        <pc:grpChg chg="mod">
          <ac:chgData name="Judson Santiago" userId="ebb108da2f256286" providerId="LiveId" clId="{AEF8FA8D-4255-4F55-8698-6DCB7D26C793}" dt="2020-08-04T04:15:31.557" v="12772"/>
          <ac:grpSpMkLst>
            <pc:docMk/>
            <pc:sldMk cId="2430048224" sldId="457"/>
            <ac:grpSpMk id="6" creationId="{17E96DB3-93C6-44D4-879E-C38D83CF40C0}"/>
          </ac:grpSpMkLst>
        </pc:grpChg>
        <pc:grpChg chg="add mod">
          <ac:chgData name="Judson Santiago" userId="ebb108da2f256286" providerId="LiveId" clId="{AEF8FA8D-4255-4F55-8698-6DCB7D26C793}" dt="2020-08-04T04:20:29.607" v="12835" actId="1076"/>
          <ac:grpSpMkLst>
            <pc:docMk/>
            <pc:sldMk cId="2430048224" sldId="457"/>
            <ac:grpSpMk id="19" creationId="{CECF451D-1123-468C-8FE6-9C76D958D9B7}"/>
          </ac:grpSpMkLst>
        </pc:grpChg>
        <pc:grpChg chg="mod">
          <ac:chgData name="Judson Santiago" userId="ebb108da2f256286" providerId="LiveId" clId="{AEF8FA8D-4255-4F55-8698-6DCB7D26C793}" dt="2020-08-04T04:15:31.557" v="12772"/>
          <ac:grpSpMkLst>
            <pc:docMk/>
            <pc:sldMk cId="2430048224" sldId="457"/>
            <ac:grpSpMk id="23" creationId="{6D3AB9DB-AA47-47D4-A2E7-BF86247DFBDE}"/>
          </ac:grpSpMkLst>
        </pc:grp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2" creationId="{44DD37AD-5267-4090-A01F-EDC88CCC4D87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3" creationId="{3837C943-F85F-493E-A88F-98EE1314A8A8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4" creationId="{611650DA-BE3A-4BF2-9D61-66E1AC49D75A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7" creationId="{95EBD997-C591-416D-A35D-042B439A597C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8" creationId="{0C07FB62-316D-40D6-93D6-B2CD9A981867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9" creationId="{D04EADFF-6B0C-4FB9-B13F-1C5BB3063197}"/>
          </ac:cxnSpMkLst>
        </pc:cxnChg>
      </pc:sldChg>
      <pc:sldChg chg="addSp delSp modSp add mod">
        <pc:chgData name="Judson Santiago" userId="ebb108da2f256286" providerId="LiveId" clId="{AEF8FA8D-4255-4F55-8698-6DCB7D26C793}" dt="2020-08-04T04:20:23.342" v="12834" actId="1076"/>
        <pc:sldMkLst>
          <pc:docMk/>
          <pc:sldMk cId="2608735801" sldId="458"/>
        </pc:sldMkLst>
        <pc:spChg chg="mod">
          <ac:chgData name="Judson Santiago" userId="ebb108da2f256286" providerId="LiveId" clId="{AEF8FA8D-4255-4F55-8698-6DCB7D26C793}" dt="2020-08-04T04:11:18.264" v="12764" actId="20577"/>
          <ac:spMkLst>
            <pc:docMk/>
            <pc:sldMk cId="2608735801" sldId="458"/>
            <ac:spMk id="3" creationId="{AE509D10-1039-4F2B-BF9D-969EA9D28CBC}"/>
          </ac:spMkLst>
        </pc:spChg>
        <pc:spChg chg="del">
          <ac:chgData name="Judson Santiago" userId="ebb108da2f256286" providerId="LiveId" clId="{AEF8FA8D-4255-4F55-8698-6DCB7D26C793}" dt="2020-08-04T04:04:25.113" v="12489" actId="478"/>
          <ac:spMkLst>
            <pc:docMk/>
            <pc:sldMk cId="2608735801" sldId="458"/>
            <ac:spMk id="8" creationId="{B55943E1-B8AD-4B3C-8174-B0BA529EF142}"/>
          </ac:spMkLst>
        </pc:spChg>
        <pc:spChg chg="mod">
          <ac:chgData name="Judson Santiago" userId="ebb108da2f256286" providerId="LiveId" clId="{AEF8FA8D-4255-4F55-8698-6DCB7D26C793}" dt="2020-08-04T04:09:24.789" v="12746" actId="164"/>
          <ac:spMkLst>
            <pc:docMk/>
            <pc:sldMk cId="2608735801" sldId="458"/>
            <ac:spMk id="10" creationId="{0A27A110-054A-4D45-9B91-BC29EDBF7DB8}"/>
          </ac:spMkLst>
        </pc:spChg>
        <pc:spChg chg="add mod">
          <ac:chgData name="Judson Santiago" userId="ebb108da2f256286" providerId="LiveId" clId="{AEF8FA8D-4255-4F55-8698-6DCB7D26C793}" dt="2020-08-04T04:09:28.306" v="12747" actId="164"/>
          <ac:spMkLst>
            <pc:docMk/>
            <pc:sldMk cId="2608735801" sldId="458"/>
            <ac:spMk id="21" creationId="{CF869DEC-F904-42F3-BA11-CEC668FB54AA}"/>
          </ac:spMkLst>
        </pc:spChg>
        <pc:spChg chg="add mod">
          <ac:chgData name="Judson Santiago" userId="ebb108da2f256286" providerId="LiveId" clId="{AEF8FA8D-4255-4F55-8698-6DCB7D26C793}" dt="2020-08-04T04:09:32.311" v="12748" actId="164"/>
          <ac:spMkLst>
            <pc:docMk/>
            <pc:sldMk cId="2608735801" sldId="458"/>
            <ac:spMk id="41" creationId="{B6E9DE1C-13F3-45DA-9E87-83157BF90237}"/>
          </ac:spMkLst>
        </pc:spChg>
        <pc:spChg chg="mod">
          <ac:chgData name="Judson Santiago" userId="ebb108da2f256286" providerId="LiveId" clId="{AEF8FA8D-4255-4F55-8698-6DCB7D26C793}" dt="2020-08-04T04:19:55.098" v="12827" actId="6549"/>
          <ac:spMkLst>
            <pc:docMk/>
            <pc:sldMk cId="2608735801" sldId="458"/>
            <ac:spMk id="58" creationId="{8B2C46AF-1E44-4168-8714-0157D9D30193}"/>
          </ac:spMkLst>
        </pc:s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4" creationId="{A96C85F8-21C6-4712-8BF3-838C06ADC044}"/>
          </ac:grpSpMkLst>
        </pc:gr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5" creationId="{F68CC376-111E-4D24-B705-B51F60429001}"/>
          </ac:grpSpMkLst>
        </pc:gr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6" creationId="{C5830F1B-E460-4223-AE9C-1025EBD510A2}"/>
          </ac:grpSpMkLst>
        </pc:grpChg>
        <pc:grpChg chg="add mod">
          <ac:chgData name="Judson Santiago" userId="ebb108da2f256286" providerId="LiveId" clId="{AEF8FA8D-4255-4F55-8698-6DCB7D26C793}" dt="2020-08-04T04:09:28.306" v="12747" actId="164"/>
          <ac:grpSpMkLst>
            <pc:docMk/>
            <pc:sldMk cId="2608735801" sldId="458"/>
            <ac:grpSpMk id="22" creationId="{AEAD0DBE-3350-4AA4-AF99-D997DF90DB2E}"/>
          </ac:grpSpMkLst>
        </pc:grpChg>
        <pc:grpChg chg="add mod">
          <ac:chgData name="Judson Santiago" userId="ebb108da2f256286" providerId="LiveId" clId="{AEF8FA8D-4255-4F55-8698-6DCB7D26C793}" dt="2020-08-04T04:09:32.311" v="12748" actId="164"/>
          <ac:grpSpMkLst>
            <pc:docMk/>
            <pc:sldMk cId="2608735801" sldId="458"/>
            <ac:grpSpMk id="43" creationId="{7BAD3BBF-EA1A-49D9-9BEB-5D3E51D09545}"/>
          </ac:grpSpMkLst>
        </pc:grpChg>
        <pc:grpChg chg="mod">
          <ac:chgData name="Judson Santiago" userId="ebb108da2f256286" providerId="LiveId" clId="{AEF8FA8D-4255-4F55-8698-6DCB7D26C793}" dt="2020-08-04T04:09:24.789" v="12746" actId="164"/>
          <ac:grpSpMkLst>
            <pc:docMk/>
            <pc:sldMk cId="2608735801" sldId="458"/>
            <ac:grpSpMk id="56" creationId="{E023F1C5-71F3-454C-B813-CC5687EAEC84}"/>
          </ac:grpSpMkLst>
        </pc:grpChg>
        <pc:graphicFrameChg chg="del">
          <ac:chgData name="Judson Santiago" userId="ebb108da2f256286" providerId="LiveId" clId="{AEF8FA8D-4255-4F55-8698-6DCB7D26C793}" dt="2020-08-04T04:04:22.103" v="12488" actId="478"/>
          <ac:graphicFrameMkLst>
            <pc:docMk/>
            <pc:sldMk cId="2608735801" sldId="458"/>
            <ac:graphicFrameMk id="17" creationId="{B989E60D-6170-431D-A281-EB483E38407D}"/>
          </ac:graphicFrameMkLst>
        </pc:graphicFrame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4" creationId="{FDFF8CB8-3C19-4125-B281-AC2934BE3838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5" creationId="{D2935BF2-F0C0-445B-B75B-06B818A6A98E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6" creationId="{39710EE5-20EB-4B8A-940D-AB2D65623DED}"/>
          </ac:cxnSpMkLst>
        </pc:cxnChg>
        <pc:cxnChg chg="del mod">
          <ac:chgData name="Judson Santiago" userId="ebb108da2f256286" providerId="LiveId" clId="{AEF8FA8D-4255-4F55-8698-6DCB7D26C793}" dt="2020-08-04T04:11:51.241" v="12770" actId="478"/>
          <ac:cxnSpMkLst>
            <pc:docMk/>
            <pc:sldMk cId="2608735801" sldId="458"/>
            <ac:cxnSpMk id="28" creationId="{B843D5F2-5551-44CE-B10C-B144F5DA86B0}"/>
          </ac:cxnSpMkLst>
        </pc:cxnChg>
        <pc:cxnChg chg="del mod">
          <ac:chgData name="Judson Santiago" userId="ebb108da2f256286" providerId="LiveId" clId="{AEF8FA8D-4255-4F55-8698-6DCB7D26C793}" dt="2020-08-04T04:11:47.143" v="12768" actId="478"/>
          <ac:cxnSpMkLst>
            <pc:docMk/>
            <pc:sldMk cId="2608735801" sldId="458"/>
            <ac:cxnSpMk id="29" creationId="{C3AFEE45-27DA-4F2F-B881-BA7CB6CA7380}"/>
          </ac:cxnSpMkLst>
        </pc:cxnChg>
        <pc:cxnChg chg="del mod">
          <ac:chgData name="Judson Santiago" userId="ebb108da2f256286" providerId="LiveId" clId="{AEF8FA8D-4255-4F55-8698-6DCB7D26C793}" dt="2020-08-04T04:11:49.114" v="12769" actId="478"/>
          <ac:cxnSpMkLst>
            <pc:docMk/>
            <pc:sldMk cId="2608735801" sldId="458"/>
            <ac:cxnSpMk id="31" creationId="{95BCCFEB-8B97-494E-A36D-CB7A33C63BD6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2" creationId="{599E1E30-F1C8-41C2-ADF0-B97BFB40B847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4" creationId="{BCC6A523-AF03-439A-A1F8-D31A42F75B15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5" creationId="{F285F69A-D1C8-47CF-BF3C-47B80A4654A2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7" creationId="{617C5DF1-DEFA-4B19-8062-EAD779163D76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8" creationId="{7B045D9D-0548-4A86-A147-D075AB8D531C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40" creationId="{8BA4EF4C-40A8-4E81-AAEE-E8DCE43D811F}"/>
          </ac:cxnSpMkLst>
        </pc:cxnChg>
        <pc:cxnChg chg="del mod">
          <ac:chgData name="Judson Santiago" userId="ebb108da2f256286" providerId="LiveId" clId="{AEF8FA8D-4255-4F55-8698-6DCB7D26C793}" dt="2020-08-04T04:11:34.355" v="12765" actId="478"/>
          <ac:cxnSpMkLst>
            <pc:docMk/>
            <pc:sldMk cId="2608735801" sldId="458"/>
            <ac:cxnSpMk id="44" creationId="{C73F9242-A4F2-4B04-A7B2-ECAA6ACB9E12}"/>
          </ac:cxnSpMkLst>
        </pc:cxnChg>
        <pc:cxnChg chg="del mod">
          <ac:chgData name="Judson Santiago" userId="ebb108da2f256286" providerId="LiveId" clId="{AEF8FA8D-4255-4F55-8698-6DCB7D26C793}" dt="2020-08-04T04:11:40.327" v="12767" actId="478"/>
          <ac:cxnSpMkLst>
            <pc:docMk/>
            <pc:sldMk cId="2608735801" sldId="458"/>
            <ac:cxnSpMk id="46" creationId="{1400C9E1-256D-47AB-99C3-915D64540AE9}"/>
          </ac:cxnSpMkLst>
        </pc:cxnChg>
        <pc:cxnChg chg="del mod">
          <ac:chgData name="Judson Santiago" userId="ebb108da2f256286" providerId="LiveId" clId="{AEF8FA8D-4255-4F55-8698-6DCB7D26C793}" dt="2020-08-04T04:11:38.432" v="12766" actId="478"/>
          <ac:cxnSpMkLst>
            <pc:docMk/>
            <pc:sldMk cId="2608735801" sldId="458"/>
            <ac:cxnSpMk id="47" creationId="{17D9FEB1-7FD5-41EF-9BAA-02C4FB4AE5A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49" creationId="{B4FC3B1E-93DB-4A1A-A980-A13391222F98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0" creationId="{F5C519EC-503B-44C0-A276-EAC5F3D1B7DA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2" creationId="{29097BE1-7A05-4FA4-825B-340774927089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3" creationId="{969096CE-B305-44FE-AFAE-2B65BB6EC7A1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4" creationId="{4CBB43B7-358E-42D6-8E91-C64BE6579BA2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5" creationId="{499F1F64-998F-4DB6-A1BE-2FFB1C4B931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7" creationId="{AD69E507-611F-4456-A5F7-93AAADDEEF3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9" creationId="{B281472A-BE5C-4A39-835D-9F1AFC696641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60" creationId="{9EC87693-A7FC-4101-9DA1-5EC2AF88D1F2}"/>
          </ac:cxnSpMkLst>
        </pc:cxnChg>
      </pc:sldChg>
      <pc:sldChg chg="modSp add mod modNotesTx">
        <pc:chgData name="Judson Santiago" userId="ebb108da2f256286" providerId="LiveId" clId="{AEF8FA8D-4255-4F55-8698-6DCB7D26C793}" dt="2020-08-05T04:03:36.013" v="13725" actId="6549"/>
        <pc:sldMkLst>
          <pc:docMk/>
          <pc:sldMk cId="1083189337" sldId="459"/>
        </pc:sldMkLst>
        <pc:spChg chg="mod">
          <ac:chgData name="Judson Santiago" userId="ebb108da2f256286" providerId="LiveId" clId="{AEF8FA8D-4255-4F55-8698-6DCB7D26C793}" dt="2020-08-04T04:31:03.363" v="12932"/>
          <ac:spMkLst>
            <pc:docMk/>
            <pc:sldMk cId="1083189337" sldId="459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4T04:31:20.916" v="12934" actId="208"/>
          <ac:spMkLst>
            <pc:docMk/>
            <pc:sldMk cId="1083189337" sldId="459"/>
            <ac:spMk id="70" creationId="{9C15D817-930D-4138-A035-5DE0AACF646A}"/>
          </ac:spMkLst>
        </pc:spChg>
      </pc:sldChg>
      <pc:sldChg chg="modSp add mod modNotesTx">
        <pc:chgData name="Judson Santiago" userId="ebb108da2f256286" providerId="LiveId" clId="{AEF8FA8D-4255-4F55-8698-6DCB7D26C793}" dt="2020-08-05T05:40:16.236" v="16907" actId="20577"/>
        <pc:sldMkLst>
          <pc:docMk/>
          <pc:sldMk cId="4025676000" sldId="460"/>
        </pc:sldMkLst>
        <pc:spChg chg="mod">
          <ac:chgData name="Judson Santiago" userId="ebb108da2f256286" providerId="LiveId" clId="{AEF8FA8D-4255-4F55-8698-6DCB7D26C793}" dt="2020-08-04T04:59:46.567" v="13482"/>
          <ac:spMkLst>
            <pc:docMk/>
            <pc:sldMk cId="4025676000" sldId="460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4T05:02:14.369" v="13518" actId="207"/>
          <ac:spMkLst>
            <pc:docMk/>
            <pc:sldMk cId="4025676000" sldId="460"/>
            <ac:spMk id="46" creationId="{424F0C23-7440-4E13-8905-A3CC44CC9BE2}"/>
          </ac:spMkLst>
        </pc:spChg>
        <pc:spChg chg="mod">
          <ac:chgData name="Judson Santiago" userId="ebb108da2f256286" providerId="LiveId" clId="{AEF8FA8D-4255-4F55-8698-6DCB7D26C793}" dt="2020-08-04T05:01:51.925" v="13508" actId="207"/>
          <ac:spMkLst>
            <pc:docMk/>
            <pc:sldMk cId="4025676000" sldId="460"/>
            <ac:spMk id="56" creationId="{6DD6609B-E087-4DC7-8AE0-2A53FE0E69E8}"/>
          </ac:spMkLst>
        </pc:spChg>
        <pc:spChg chg="mod">
          <ac:chgData name="Judson Santiago" userId="ebb108da2f256286" providerId="LiveId" clId="{AEF8FA8D-4255-4F55-8698-6DCB7D26C793}" dt="2020-08-04T05:01:54.857" v="13510" actId="207"/>
          <ac:spMkLst>
            <pc:docMk/>
            <pc:sldMk cId="4025676000" sldId="460"/>
            <ac:spMk id="57" creationId="{B913CD13-E10C-4E0A-A190-D72B07AAD9B3}"/>
          </ac:spMkLst>
        </pc:spChg>
        <pc:spChg chg="mod">
          <ac:chgData name="Judson Santiago" userId="ebb108da2f256286" providerId="LiveId" clId="{AEF8FA8D-4255-4F55-8698-6DCB7D26C793}" dt="2020-08-04T05:01:41.302" v="13504" actId="207"/>
          <ac:spMkLst>
            <pc:docMk/>
            <pc:sldMk cId="4025676000" sldId="460"/>
            <ac:spMk id="58" creationId="{3EDD10EC-8C58-4807-93B3-3C465A3157F9}"/>
          </ac:spMkLst>
        </pc:spChg>
        <pc:spChg chg="mod">
          <ac:chgData name="Judson Santiago" userId="ebb108da2f256286" providerId="LiveId" clId="{AEF8FA8D-4255-4F55-8698-6DCB7D26C793}" dt="2020-08-04T05:00:23.383" v="13484" actId="207"/>
          <ac:spMkLst>
            <pc:docMk/>
            <pc:sldMk cId="4025676000" sldId="460"/>
            <ac:spMk id="62" creationId="{802B4306-350B-457C-93E4-29C0E60D77CD}"/>
          </ac:spMkLst>
        </pc:spChg>
        <pc:spChg chg="mod">
          <ac:chgData name="Judson Santiago" userId="ebb108da2f256286" providerId="LiveId" clId="{AEF8FA8D-4255-4F55-8698-6DCB7D26C793}" dt="2020-08-04T05:02:17.425" v="13520" actId="207"/>
          <ac:spMkLst>
            <pc:docMk/>
            <pc:sldMk cId="4025676000" sldId="460"/>
            <ac:spMk id="76" creationId="{CEC15942-DAF4-4127-8DE0-D985D5F0DDA8}"/>
          </ac:spMkLst>
        </pc:spChg>
        <pc:spChg chg="mod">
          <ac:chgData name="Judson Santiago" userId="ebb108da2f256286" providerId="LiveId" clId="{AEF8FA8D-4255-4F55-8698-6DCB7D26C793}" dt="2020-08-04T05:02:08.412" v="13515" actId="207"/>
          <ac:spMkLst>
            <pc:docMk/>
            <pc:sldMk cId="4025676000" sldId="460"/>
            <ac:spMk id="77" creationId="{364D5AC3-DAAF-4BA7-A24B-6AC612E6B25A}"/>
          </ac:spMkLst>
        </pc:spChg>
        <pc:spChg chg="mod">
          <ac:chgData name="Judson Santiago" userId="ebb108da2f256286" providerId="LiveId" clId="{AEF8FA8D-4255-4F55-8698-6DCB7D26C793}" dt="2020-08-04T05:01:20.475" v="13498" actId="207"/>
          <ac:spMkLst>
            <pc:docMk/>
            <pc:sldMk cId="4025676000" sldId="460"/>
            <ac:spMk id="79" creationId="{9DB76FC6-1457-4234-BC20-DEB59D00BD58}"/>
          </ac:spMkLst>
        </pc:spChg>
        <pc:spChg chg="mod">
          <ac:chgData name="Judson Santiago" userId="ebb108da2f256286" providerId="LiveId" clId="{AEF8FA8D-4255-4F55-8698-6DCB7D26C793}" dt="2020-08-04T05:01:11.859" v="13492" actId="207"/>
          <ac:spMkLst>
            <pc:docMk/>
            <pc:sldMk cId="4025676000" sldId="460"/>
            <ac:spMk id="80" creationId="{4E7D9DC4-00C8-45DB-B77D-8E5CFF74E112}"/>
          </ac:spMkLst>
        </pc:spChg>
        <pc:spChg chg="mod">
          <ac:chgData name="Judson Santiago" userId="ebb108da2f256286" providerId="LiveId" clId="{AEF8FA8D-4255-4F55-8698-6DCB7D26C793}" dt="2020-08-04T05:01:04.338" v="13489" actId="207"/>
          <ac:spMkLst>
            <pc:docMk/>
            <pc:sldMk cId="4025676000" sldId="460"/>
            <ac:spMk id="81" creationId="{268B5CF8-C881-4F2E-A526-F5C50FB8C805}"/>
          </ac:spMkLst>
        </pc:spChg>
        <pc:spChg chg="mod">
          <ac:chgData name="Judson Santiago" userId="ebb108da2f256286" providerId="LiveId" clId="{AEF8FA8D-4255-4F55-8698-6DCB7D26C793}" dt="2020-08-04T05:01:16.061" v="13495" actId="207"/>
          <ac:spMkLst>
            <pc:docMk/>
            <pc:sldMk cId="4025676000" sldId="460"/>
            <ac:spMk id="82" creationId="{48D45676-BEAB-4C23-B9EB-ECB67E0C1DAB}"/>
          </ac:spMkLst>
        </pc:spChg>
        <pc:spChg chg="mod">
          <ac:chgData name="Judson Santiago" userId="ebb108da2f256286" providerId="LiveId" clId="{AEF8FA8D-4255-4F55-8698-6DCB7D26C793}" dt="2020-08-04T05:01:29.285" v="13502" actId="207"/>
          <ac:spMkLst>
            <pc:docMk/>
            <pc:sldMk cId="4025676000" sldId="460"/>
            <ac:spMk id="83" creationId="{D78F6D21-19AF-4867-98B9-3E765C819C47}"/>
          </ac:spMkLst>
        </pc:spChg>
        <pc:cxnChg chg="mod">
          <ac:chgData name="Judson Santiago" userId="ebb108da2f256286" providerId="LiveId" clId="{AEF8FA8D-4255-4F55-8698-6DCB7D26C793}" dt="2020-08-04T05:00:26.432" v="13485" actId="208"/>
          <ac:cxnSpMkLst>
            <pc:docMk/>
            <pc:sldMk cId="4025676000" sldId="460"/>
            <ac:cxnSpMk id="63" creationId="{02970B5A-BD91-436F-92CF-D06D047E18E8}"/>
          </ac:cxnSpMkLst>
        </pc:cxnChg>
        <pc:cxnChg chg="mod">
          <ac:chgData name="Judson Santiago" userId="ebb108da2f256286" providerId="LiveId" clId="{AEF8FA8D-4255-4F55-8698-6DCB7D26C793}" dt="2020-08-04T05:02:03.410" v="13513" actId="208"/>
          <ac:cxnSpMkLst>
            <pc:docMk/>
            <pc:sldMk cId="4025676000" sldId="460"/>
            <ac:cxnSpMk id="69" creationId="{1DA0C7C8-04B9-4583-BA21-BD60FE8B7C20}"/>
          </ac:cxnSpMkLst>
        </pc:cxnChg>
        <pc:cxnChg chg="mod">
          <ac:chgData name="Judson Santiago" userId="ebb108da2f256286" providerId="LiveId" clId="{AEF8FA8D-4255-4F55-8698-6DCB7D26C793}" dt="2020-08-04T05:01:48.605" v="13506" actId="208"/>
          <ac:cxnSpMkLst>
            <pc:docMk/>
            <pc:sldMk cId="4025676000" sldId="460"/>
            <ac:cxnSpMk id="71" creationId="{F6F4FBD3-1F09-4DE8-A391-D50B97B98ACB}"/>
          </ac:cxnSpMkLst>
        </pc:cxnChg>
        <pc:cxnChg chg="mod">
          <ac:chgData name="Judson Santiago" userId="ebb108da2f256286" providerId="LiveId" clId="{AEF8FA8D-4255-4F55-8698-6DCB7D26C793}" dt="2020-08-04T05:01:57.249" v="13511" actId="208"/>
          <ac:cxnSpMkLst>
            <pc:docMk/>
            <pc:sldMk cId="4025676000" sldId="460"/>
            <ac:cxnSpMk id="72" creationId="{52D0067B-CF56-4AD1-89DB-D283F2F3217E}"/>
          </ac:cxnSpMkLst>
        </pc:cxnChg>
        <pc:cxnChg chg="mod">
          <ac:chgData name="Judson Santiago" userId="ebb108da2f256286" providerId="LiveId" clId="{AEF8FA8D-4255-4F55-8698-6DCB7D26C793}" dt="2020-08-04T05:02:11.227" v="13516" actId="208"/>
          <ac:cxnSpMkLst>
            <pc:docMk/>
            <pc:sldMk cId="4025676000" sldId="460"/>
            <ac:cxnSpMk id="73" creationId="{905D7BB5-E71D-4C97-BDFF-C1ED35F25BCF}"/>
          </ac:cxnSpMkLst>
        </pc:cxnChg>
        <pc:cxnChg chg="mod">
          <ac:chgData name="Judson Santiago" userId="ebb108da2f256286" providerId="LiveId" clId="{AEF8FA8D-4255-4F55-8698-6DCB7D26C793}" dt="2020-08-04T05:01:45.587" v="13505" actId="208"/>
          <ac:cxnSpMkLst>
            <pc:docMk/>
            <pc:sldMk cId="4025676000" sldId="460"/>
            <ac:cxnSpMk id="75" creationId="{279A5966-889B-4557-9835-7A2B40AFF4A4}"/>
          </ac:cxnSpMkLst>
        </pc:cxnChg>
        <pc:cxnChg chg="mod">
          <ac:chgData name="Judson Santiago" userId="ebb108da2f256286" providerId="LiveId" clId="{AEF8FA8D-4255-4F55-8698-6DCB7D26C793}" dt="2020-08-04T05:02:00.531" v="13512" actId="208"/>
          <ac:cxnSpMkLst>
            <pc:docMk/>
            <pc:sldMk cId="4025676000" sldId="460"/>
            <ac:cxnSpMk id="78" creationId="{25CA8542-3BAF-4B48-B22D-A5C8C20D163D}"/>
          </ac:cxnSpMkLst>
        </pc:cxnChg>
      </pc:sldChg>
      <pc:sldChg chg="addSp modSp new mod modNotesTx">
        <pc:chgData name="Judson Santiago" userId="ebb108da2f256286" providerId="LiveId" clId="{AEF8FA8D-4255-4F55-8698-6DCB7D26C793}" dt="2020-08-05T04:57:35.933" v="15808" actId="20577"/>
        <pc:sldMkLst>
          <pc:docMk/>
          <pc:sldMk cId="1541025014" sldId="461"/>
        </pc:sldMkLst>
        <pc:spChg chg="mod">
          <ac:chgData name="Judson Santiago" userId="ebb108da2f256286" providerId="LiveId" clId="{AEF8FA8D-4255-4F55-8698-6DCB7D26C793}" dt="2020-08-05T04:18:38.599" v="14303"/>
          <ac:spMkLst>
            <pc:docMk/>
            <pc:sldMk cId="1541025014" sldId="461"/>
            <ac:spMk id="2" creationId="{73103D82-1A3C-4EBA-9DFD-733DC79B405B}"/>
          </ac:spMkLst>
        </pc:spChg>
        <pc:spChg chg="mod">
          <ac:chgData name="Judson Santiago" userId="ebb108da2f256286" providerId="LiveId" clId="{AEF8FA8D-4255-4F55-8698-6DCB7D26C793}" dt="2020-08-05T04:25:50.510" v="14814" actId="207"/>
          <ac:spMkLst>
            <pc:docMk/>
            <pc:sldMk cId="1541025014" sldId="461"/>
            <ac:spMk id="3" creationId="{0C06559A-C2BB-45D3-B761-35678F30E2FC}"/>
          </ac:spMkLst>
        </pc:spChg>
        <pc:spChg chg="add mod">
          <ac:chgData name="Judson Santiago" userId="ebb108da2f256286" providerId="LiveId" clId="{AEF8FA8D-4255-4F55-8698-6DCB7D26C793}" dt="2020-08-05T04:42:15.034" v="15164" actId="207"/>
          <ac:spMkLst>
            <pc:docMk/>
            <pc:sldMk cId="1541025014" sldId="461"/>
            <ac:spMk id="5" creationId="{A545DD8B-585A-48B9-92E5-01575617BFDD}"/>
          </ac:spMkLst>
        </pc:spChg>
        <pc:spChg chg="mod">
          <ac:chgData name="Judson Santiago" userId="ebb108da2f256286" providerId="LiveId" clId="{AEF8FA8D-4255-4F55-8698-6DCB7D26C793}" dt="2020-08-05T04:43:56.405" v="15165"/>
          <ac:spMkLst>
            <pc:docMk/>
            <pc:sldMk cId="1541025014" sldId="461"/>
            <ac:spMk id="7" creationId="{3424D26C-98F3-4871-860B-3232C0EE8024}"/>
          </ac:spMkLst>
        </pc:spChg>
        <pc:spChg chg="mod">
          <ac:chgData name="Judson Santiago" userId="ebb108da2f256286" providerId="LiveId" clId="{AEF8FA8D-4255-4F55-8698-6DCB7D26C793}" dt="2020-08-05T04:43:56.405" v="15165"/>
          <ac:spMkLst>
            <pc:docMk/>
            <pc:sldMk cId="1541025014" sldId="461"/>
            <ac:spMk id="8" creationId="{E55FD8DA-7BCA-42CA-AE07-3573E66D26D3}"/>
          </ac:spMkLst>
        </pc:spChg>
        <pc:grpChg chg="add mod">
          <ac:chgData name="Judson Santiago" userId="ebb108da2f256286" providerId="LiveId" clId="{AEF8FA8D-4255-4F55-8698-6DCB7D26C793}" dt="2020-08-05T04:43:56.405" v="15165"/>
          <ac:grpSpMkLst>
            <pc:docMk/>
            <pc:sldMk cId="1541025014" sldId="461"/>
            <ac:grpSpMk id="6" creationId="{A781674B-FB1A-4C0A-8C49-DC25DAB49F5F}"/>
          </ac:grpSpMkLst>
        </pc:grpChg>
      </pc:sldChg>
      <pc:sldChg chg="addSp modSp new mod modNotesTx">
        <pc:chgData name="Judson Santiago" userId="ebb108da2f256286" providerId="LiveId" clId="{AEF8FA8D-4255-4F55-8698-6DCB7D26C793}" dt="2020-08-05T05:34:41.399" v="16813" actId="207"/>
        <pc:sldMkLst>
          <pc:docMk/>
          <pc:sldMk cId="1102176107" sldId="462"/>
        </pc:sldMkLst>
        <pc:spChg chg="mod">
          <ac:chgData name="Judson Santiago" userId="ebb108da2f256286" providerId="LiveId" clId="{AEF8FA8D-4255-4F55-8698-6DCB7D26C793}" dt="2020-08-05T05:11:59.889" v="15960" actId="20577"/>
          <ac:spMkLst>
            <pc:docMk/>
            <pc:sldMk cId="1102176107" sldId="462"/>
            <ac:spMk id="2" creationId="{F743FF43-9A3B-4949-A007-BEAF4051B4E3}"/>
          </ac:spMkLst>
        </pc:spChg>
        <pc:spChg chg="mod">
          <ac:chgData name="Judson Santiago" userId="ebb108da2f256286" providerId="LiveId" clId="{AEF8FA8D-4255-4F55-8698-6DCB7D26C793}" dt="2020-08-05T05:34:41.399" v="16813" actId="207"/>
          <ac:spMkLst>
            <pc:docMk/>
            <pc:sldMk cId="1102176107" sldId="462"/>
            <ac:spMk id="3" creationId="{881CEB90-1450-41BE-A3FB-85778BBE58DA}"/>
          </ac:spMkLst>
        </pc:spChg>
        <pc:spChg chg="add mod">
          <ac:chgData name="Judson Santiago" userId="ebb108da2f256286" providerId="LiveId" clId="{AEF8FA8D-4255-4F55-8698-6DCB7D26C793}" dt="2020-08-05T05:29:45.017" v="16674" actId="207"/>
          <ac:spMkLst>
            <pc:docMk/>
            <pc:sldMk cId="1102176107" sldId="462"/>
            <ac:spMk id="5" creationId="{6672F674-82BF-49A7-829B-367522F9815B}"/>
          </ac:spMkLst>
        </pc:spChg>
        <pc:spChg chg="add mod">
          <ac:chgData name="Judson Santiago" userId="ebb108da2f256286" providerId="LiveId" clId="{AEF8FA8D-4255-4F55-8698-6DCB7D26C793}" dt="2020-08-05T05:29:01.997" v="16646" actId="207"/>
          <ac:spMkLst>
            <pc:docMk/>
            <pc:sldMk cId="1102176107" sldId="462"/>
            <ac:spMk id="7" creationId="{20754798-5D35-42C4-8CA9-0E037916DA11}"/>
          </ac:spMkLst>
        </pc:spChg>
        <pc:spChg chg="mod">
          <ac:chgData name="Judson Santiago" userId="ebb108da2f256286" providerId="LiveId" clId="{AEF8FA8D-4255-4F55-8698-6DCB7D26C793}" dt="2020-08-05T05:30:20.488" v="16676"/>
          <ac:spMkLst>
            <pc:docMk/>
            <pc:sldMk cId="1102176107" sldId="462"/>
            <ac:spMk id="9" creationId="{336003A3-7391-4C53-B62D-48895406FDA5}"/>
          </ac:spMkLst>
        </pc:spChg>
        <pc:spChg chg="mod">
          <ac:chgData name="Judson Santiago" userId="ebb108da2f256286" providerId="LiveId" clId="{AEF8FA8D-4255-4F55-8698-6DCB7D26C793}" dt="2020-08-05T05:30:20.488" v="16676"/>
          <ac:spMkLst>
            <pc:docMk/>
            <pc:sldMk cId="1102176107" sldId="462"/>
            <ac:spMk id="10" creationId="{B1B96AAC-B7E5-42D8-9ADA-2681AC012EA3}"/>
          </ac:spMkLst>
        </pc:spChg>
        <pc:grpChg chg="add mod">
          <ac:chgData name="Judson Santiago" userId="ebb108da2f256286" providerId="LiveId" clId="{AEF8FA8D-4255-4F55-8698-6DCB7D26C793}" dt="2020-08-05T05:30:20.488" v="16676"/>
          <ac:grpSpMkLst>
            <pc:docMk/>
            <pc:sldMk cId="1102176107" sldId="462"/>
            <ac:grpSpMk id="8" creationId="{4D9BAC83-D5BC-461D-8681-401FC6BAF796}"/>
          </ac:grpSpMkLst>
        </pc:grpChg>
      </pc:sldChg>
      <pc:sldChg chg="modSp add mod ord">
        <pc:chgData name="Judson Santiago" userId="ebb108da2f256286" providerId="LiveId" clId="{AEF8FA8D-4255-4F55-8698-6DCB7D26C793}" dt="2020-08-05T05:34:05.791" v="16798" actId="20577"/>
        <pc:sldMkLst>
          <pc:docMk/>
          <pc:sldMk cId="1224821291" sldId="463"/>
        </pc:sldMkLst>
        <pc:spChg chg="mod">
          <ac:chgData name="Judson Santiago" userId="ebb108da2f256286" providerId="LiveId" clId="{AEF8FA8D-4255-4F55-8698-6DCB7D26C793}" dt="2020-08-05T05:22:18.310" v="16286" actId="207"/>
          <ac:spMkLst>
            <pc:docMk/>
            <pc:sldMk cId="1224821291" sldId="463"/>
            <ac:spMk id="3" creationId="{881CEB90-1450-41BE-A3FB-85778BBE58DA}"/>
          </ac:spMkLst>
        </pc:spChg>
        <pc:spChg chg="mod">
          <ac:chgData name="Judson Santiago" userId="ebb108da2f256286" providerId="LiveId" clId="{AEF8FA8D-4255-4F55-8698-6DCB7D26C793}" dt="2020-08-05T05:34:05.791" v="16798" actId="20577"/>
          <ac:spMkLst>
            <pc:docMk/>
            <pc:sldMk cId="1224821291" sldId="463"/>
            <ac:spMk id="5" creationId="{6672F674-82BF-49A7-829B-367522F98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Na aula de </a:t>
            </a:r>
            <a:r>
              <a:rPr lang="pt-BR" dirty="0"/>
              <a:t>Inicialização do Direct3D </a:t>
            </a:r>
            <a:r>
              <a:rPr lang="pt-BR" baseline="0" dirty="0"/>
              <a:t>nós configuramos uma </a:t>
            </a:r>
            <a:r>
              <a:rPr lang="pt-BR" baseline="0" dirty="0" err="1"/>
              <a:t>swapchain</a:t>
            </a:r>
            <a:r>
              <a:rPr lang="pt-BR" baseline="0" dirty="0"/>
              <a:t> que utiliza o </a:t>
            </a:r>
            <a:r>
              <a:rPr lang="pt-BR" baseline="0" dirty="0" err="1"/>
              <a:t>backbuffer</a:t>
            </a:r>
            <a:r>
              <a:rPr lang="pt-BR" baseline="0" dirty="0"/>
              <a:t> como </a:t>
            </a:r>
            <a:r>
              <a:rPr lang="pt-BR" b="1" baseline="0" dirty="0"/>
              <a:t>Render Target</a:t>
            </a:r>
            <a:r>
              <a:rPr lang="pt-BR" baseline="0" dirty="0"/>
              <a:t>, configuramos um buffer </a:t>
            </a:r>
            <a:r>
              <a:rPr lang="pt-BR" b="1" baseline="0" dirty="0" err="1"/>
              <a:t>Depth</a:t>
            </a:r>
            <a:r>
              <a:rPr lang="pt-BR" b="1" baseline="0" dirty="0"/>
              <a:t> </a:t>
            </a:r>
            <a:r>
              <a:rPr lang="pt-BR" b="1" baseline="0" dirty="0" err="1"/>
              <a:t>Stencil</a:t>
            </a:r>
            <a:r>
              <a:rPr lang="pt-BR" baseline="0" dirty="0"/>
              <a:t> para agir como buffer de profundidade e chamamos o método </a:t>
            </a:r>
            <a:r>
              <a:rPr lang="pt-BR" baseline="0" dirty="0" err="1"/>
              <a:t>OMSetRenderTargets</a:t>
            </a:r>
            <a:r>
              <a:rPr lang="pt-BR" baseline="0" dirty="0"/>
              <a:t>( ) para ajustar o </a:t>
            </a:r>
            <a:r>
              <a:rPr lang="pt-BR" b="1" baseline="0" dirty="0"/>
              <a:t>Output </a:t>
            </a:r>
            <a:r>
              <a:rPr lang="pt-BR" b="1" baseline="0" dirty="0" err="1"/>
              <a:t>Merger</a:t>
            </a:r>
            <a:r>
              <a:rPr lang="pt-BR" baseline="0" dirty="0"/>
              <a:t>. Esses estágios do pipeline estão prontos. Nesta aula vamos estudar como ajustar e programar os demais estágios para obter algum desenho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20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D3D12_HEAP_TYPE_UPLOAD deve ser usado no lugar de D3D12_HEAP_TYPE_DEFAULT para criar um recurso que será usado como uma </a:t>
            </a:r>
            <a:r>
              <a:rPr lang="pt-BR" dirty="0" err="1"/>
              <a:t>Heap</a:t>
            </a:r>
            <a:r>
              <a:rPr lang="pt-BR" dirty="0"/>
              <a:t> de Upload.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35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maior parte dos campos são destinados a descrição de um recurso do tipo textura e não se aplicam a buffers.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03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CopyBufferRegion é um método da Interface </a:t>
            </a:r>
            <a:r>
              <a:rPr lang="pt-BR" dirty="0" err="1"/>
              <a:t>CommandList</a:t>
            </a:r>
            <a:r>
              <a:rPr lang="pt-BR" dirty="0"/>
              <a:t>. Ele deve ser sincronizado com barreiras de forma a garantir que a região a ser modificada não esteja sendo usada pela GPU.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2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implementação da classe Mesh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Triangle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métodos Triangle::</a:t>
            </a:r>
            <a:r>
              <a:rPr lang="pt-BR" sz="1200" b="0" dirty="0" err="1">
                <a:solidFill>
                  <a:schemeClr val="bg1"/>
                </a:solidFill>
              </a:rPr>
              <a:t>BuildGeometry</a:t>
            </a:r>
            <a:r>
              <a:rPr lang="pt-BR" sz="1200" b="0" dirty="0">
                <a:solidFill>
                  <a:schemeClr val="bg1"/>
                </a:solidFill>
              </a:rPr>
              <a:t>( ), </a:t>
            </a:r>
            <a:r>
              <a:rPr lang="pt-BR" sz="1200" b="0" dirty="0" err="1">
                <a:solidFill>
                  <a:schemeClr val="bg1"/>
                </a:solidFill>
              </a:rPr>
              <a:t>Graphics</a:t>
            </a:r>
            <a:r>
              <a:rPr lang="pt-BR" sz="1200" b="0" dirty="0">
                <a:solidFill>
                  <a:schemeClr val="bg1"/>
                </a:solidFill>
              </a:rPr>
              <a:t>::</a:t>
            </a:r>
            <a:r>
              <a:rPr lang="pt-BR" sz="1200" b="0" dirty="0" err="1">
                <a:solidFill>
                  <a:schemeClr val="bg1"/>
                </a:solidFill>
              </a:rPr>
              <a:t>Allocate</a:t>
            </a:r>
            <a:r>
              <a:rPr lang="pt-BR" sz="1200" b="0" dirty="0">
                <a:solidFill>
                  <a:schemeClr val="bg1"/>
                </a:solidFill>
              </a:rPr>
              <a:t>( ) e </a:t>
            </a:r>
            <a:r>
              <a:rPr lang="pt-BR" sz="1200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::</a:t>
            </a:r>
            <a:r>
              <a:rPr lang="pt-BR" sz="1200" dirty="0" err="1">
                <a:solidFill>
                  <a:schemeClr val="bg1"/>
                </a:solidFill>
              </a:rPr>
              <a:t>Copy</a:t>
            </a:r>
            <a:r>
              <a:rPr lang="pt-BR" sz="1200" dirty="0">
                <a:solidFill>
                  <a:schemeClr val="bg1"/>
                </a:solidFill>
              </a:rPr>
              <a:t>( ) no projeto </a:t>
            </a:r>
            <a:r>
              <a:rPr lang="pt-BR" sz="1200" b="1" dirty="0">
                <a:solidFill>
                  <a:schemeClr val="bg1"/>
                </a:solidFill>
              </a:rPr>
              <a:t>Triangle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14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Com o formato de entrada definido e os vértices do objeto copiados para a memória da GPU, vamos criar o Vertex Shader.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24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posição de saída do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 deve ter obrigatoriamente a semântica SV_POSITION associada. SV significa System </a:t>
            </a:r>
            <a:r>
              <a:rPr lang="pt-BR" dirty="0" err="1"/>
              <a:t>Value</a:t>
            </a:r>
            <a:r>
              <a:rPr lang="pt-B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implementação do </a:t>
            </a:r>
            <a:r>
              <a:rPr lang="pt-BR" sz="1200" b="0" dirty="0" err="1">
                <a:solidFill>
                  <a:schemeClr val="bg1"/>
                </a:solidFill>
              </a:rPr>
              <a:t>Vertex</a:t>
            </a:r>
            <a:r>
              <a:rPr lang="pt-BR" sz="1200" b="0" dirty="0">
                <a:solidFill>
                  <a:schemeClr val="bg1"/>
                </a:solidFill>
              </a:rPr>
              <a:t> Shader </a:t>
            </a:r>
            <a:r>
              <a:rPr lang="pt-BR" sz="1200" dirty="0">
                <a:solidFill>
                  <a:schemeClr val="bg1"/>
                </a:solidFill>
              </a:rPr>
              <a:t>no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8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Durante a rasterização os atributos dos vértices que vem do </a:t>
            </a:r>
            <a:r>
              <a:rPr lang="pt-BR" dirty="0" err="1"/>
              <a:t>Vertex</a:t>
            </a:r>
            <a:r>
              <a:rPr lang="pt-BR" dirty="0"/>
              <a:t> Shader (ou </a:t>
            </a:r>
            <a:r>
              <a:rPr lang="pt-BR" dirty="0" err="1"/>
              <a:t>Geometry</a:t>
            </a:r>
            <a:r>
              <a:rPr lang="pt-BR" dirty="0"/>
              <a:t> Shader) são interpolados ao longo dos pixels de um triângulo. Os valores interpolados são enviados como entrada do Pixel Shader. O exemplo trabalha apenas com cor, mas todos os atributos do vértice (normal, texturas, etc.) são interpolados e poderiam ser usados para gerar a cor final do pixel. A semântica SV_TARGET que segue a função </a:t>
            </a:r>
            <a:r>
              <a:rPr lang="pt-BR" dirty="0" err="1"/>
              <a:t>main</a:t>
            </a:r>
            <a:r>
              <a:rPr lang="pt-BR" dirty="0"/>
              <a:t> indica que o valor retornado deve casar com o formato do Render Target. A entrada deve casar com a saída do </a:t>
            </a:r>
            <a:r>
              <a:rPr lang="pt-BR" dirty="0" err="1"/>
              <a:t>Vertex</a:t>
            </a:r>
            <a:r>
              <a:rPr lang="pt-BR" dirty="0"/>
              <a:t> Shader.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implementação do Pixel Shader </a:t>
            </a:r>
            <a:r>
              <a:rPr lang="pt-BR" sz="1200" dirty="0">
                <a:solidFill>
                  <a:schemeClr val="bg1"/>
                </a:solidFill>
              </a:rPr>
              <a:t>no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95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por que gastar tempo na execução com essa compilação quando ela pode ser feita em tempo de compilação?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3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UWP = Universal Windows Platform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30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Composição é informada através de um vetor de elementos D3D12_INPUT_ELEMENT_DESC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56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compilação acontece durante a compilação do projeto ou solução.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configuração dos shaders no Visual Studio através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7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o método BuildPipelineState(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99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os programas a serem executados pelos </a:t>
            </a:r>
            <a:r>
              <a:rPr lang="pt-BR" dirty="0" err="1"/>
              <a:t>shaders</a:t>
            </a:r>
            <a:r>
              <a:rPr lang="pt-BR" dirty="0"/>
              <a:t> prontos e carregados, vamos ver com configurar o rasterizador.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51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o método </a:t>
            </a:r>
            <a:r>
              <a:rPr lang="pt-BR" sz="1200" b="0" dirty="0" err="1">
                <a:solidFill>
                  <a:schemeClr val="bg1"/>
                </a:solidFill>
              </a:rPr>
              <a:t>BuildPipelineState</a:t>
            </a:r>
            <a:r>
              <a:rPr lang="pt-BR" sz="1200" b="0" dirty="0">
                <a:solidFill>
                  <a:schemeClr val="bg1"/>
                </a:solidFill>
              </a:rPr>
              <a:t>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28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assinatura raiz é o último elemento que precisa ser configurado.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13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o método </a:t>
            </a:r>
            <a:r>
              <a:rPr lang="pt-BR" sz="1200" b="0" dirty="0" err="1">
                <a:solidFill>
                  <a:schemeClr val="bg1"/>
                </a:solidFill>
              </a:rPr>
              <a:t>BuildRootSignature</a:t>
            </a:r>
            <a:r>
              <a:rPr lang="pt-BR" sz="1200" b="0" dirty="0">
                <a:solidFill>
                  <a:schemeClr val="bg1"/>
                </a:solidFill>
              </a:rPr>
              <a:t>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41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todos os estágios prontos, a última etapa é informar todas essas configurações ao pipeline. Os estágios em cinza não são necessários para nosso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18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exemplo, o rasterizador pode ser configurado para preenchimento sólido em um PSO e para preenchimento arame em outro PSO. Os estados do pipeline podem ser alternados com o pressionar de uma tecla.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57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configurações do misturador de cores (Blender) e do Buffer de Profundidade (</a:t>
            </a:r>
            <a:r>
              <a:rPr lang="pt-BR" dirty="0" err="1"/>
              <a:t>Depth</a:t>
            </a:r>
            <a:r>
              <a:rPr lang="pt-BR" dirty="0"/>
              <a:t>/</a:t>
            </a:r>
            <a:r>
              <a:rPr lang="pt-BR" dirty="0" err="1"/>
              <a:t>Stencil</a:t>
            </a:r>
            <a:r>
              <a:rPr lang="pt-BR" dirty="0"/>
              <a:t>) também precisam ser informadas. Elas não serão detalhadas aqui porque já cobrimos estes estágios antes.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blending</a:t>
            </a:r>
            <a:r>
              <a:rPr lang="pt-BR" dirty="0"/>
              <a:t> será mais aprofundado mais para frente no curso. O campo </a:t>
            </a:r>
            <a:r>
              <a:rPr lang="pt-BR" dirty="0" err="1"/>
              <a:t>SampleMask</a:t>
            </a:r>
            <a:r>
              <a:rPr lang="pt-BR" dirty="0"/>
              <a:t> determina como amostrar o render target existente antes de atualizá-lo. O valor padrão 0xffffffff (UINT_MAX) designa point </a:t>
            </a:r>
            <a:r>
              <a:rPr lang="pt-BR" dirty="0" err="1"/>
              <a:t>sampling</a:t>
            </a:r>
            <a:r>
              <a:rPr lang="pt-B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o método </a:t>
            </a:r>
            <a:r>
              <a:rPr lang="pt-BR" sz="1200" b="0" dirty="0" err="1">
                <a:solidFill>
                  <a:schemeClr val="bg1"/>
                </a:solidFill>
              </a:rPr>
              <a:t>BuildPipelineState</a:t>
            </a:r>
            <a:r>
              <a:rPr lang="pt-BR" sz="1200" b="0" dirty="0">
                <a:solidFill>
                  <a:schemeClr val="bg1"/>
                </a:solidFill>
              </a:rPr>
              <a:t>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0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 estado do pipeline criado, podemos desenhar com </a:t>
            </a:r>
            <a:r>
              <a:rPr lang="pt-BR" dirty="0" err="1"/>
              <a:t>DrawInstanced</a:t>
            </a:r>
            <a:r>
              <a:rPr lang="pt-BR" dirty="0"/>
              <a:t>( 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68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o método Display(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índice pode ser usado, por exemplo, para descrever dois campos de textura: </a:t>
            </a:r>
            <a:br>
              <a:rPr lang="pt-BR" dirty="0"/>
            </a:br>
            <a:r>
              <a:rPr lang="pt-BR" sz="1200" dirty="0">
                <a:latin typeface="Consolas" panose="020B0609020204030204" pitchFamily="49" charset="0"/>
              </a:rPr>
              <a:t>{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 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{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 dirty="0">
                <a:latin typeface="Consolas" panose="020B0609020204030204" pitchFamily="49" charset="0"/>
              </a:rPr>
              <a:t>, 1,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8,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índice é usado para diferenciar dois campos com o mesmo nome, por exemplo duas coordenadas de textura: TEXCOORD0 e TEXCOORD1.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Por enquanto utilizaremos apenas um slot de entrada, o Slot zero.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2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Definido o formato da entrada com o Input Assembler, precisamos criar o buffer de vértices que serão usados para fazer o desenho.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5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ideal em alto nível. Para criar esse buffer no Direct3D são necessários vários passos e estruturas.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método BuildPipelineState( ) </a:t>
            </a:r>
            <a:r>
              <a:rPr lang="pt-BR" sz="1200" dirty="0">
                <a:solidFill>
                  <a:schemeClr val="bg1"/>
                </a:solidFill>
              </a:rPr>
              <a:t>no projeto </a:t>
            </a:r>
            <a:r>
              <a:rPr lang="pt-BR" sz="1200" b="1" dirty="0">
                <a:solidFill>
                  <a:schemeClr val="bg1"/>
                </a:solidFill>
              </a:rPr>
              <a:t>Triangle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2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ID3D12Resource representa todos os recursos no Direct3D12, sejam eles buffers ou texturas. </a:t>
            </a:r>
            <a:r>
              <a:rPr lang="pt-BR" dirty="0" err="1"/>
              <a:t>CreateCommittedResource</a:t>
            </a:r>
            <a:r>
              <a:rPr lang="pt-BR" dirty="0"/>
              <a:t> é um método da classe ID3D12Device.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Desenho no Direct3d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BD10-AB54-4D21-9501-5825826C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F755-4B08-4352-AF57-0482ED77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: vértices de um </a:t>
            </a:r>
            <a:r>
              <a:rPr lang="pt-BR" dirty="0">
                <a:solidFill>
                  <a:schemeClr val="accent1"/>
                </a:solidFill>
              </a:rPr>
              <a:t>triângulo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E2017E-AAF9-48D2-A2F9-22F97972A6A2}"/>
              </a:ext>
            </a:extLst>
          </p:cNvPr>
          <p:cNvSpPr txBox="1"/>
          <p:nvPr/>
        </p:nvSpPr>
        <p:spPr>
          <a:xfrm>
            <a:off x="1257299" y="2524313"/>
            <a:ext cx="70442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 Color;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da geometria</a:t>
            </a: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[3]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{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(0.0f, 0.5f, 0.0f),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{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(0.5f, -0.5f, 0.0f),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pt-BR" sz="1400" dirty="0">
                <a:latin typeface="Consolas" panose="020B0609020204030204" pitchFamily="49" charset="0"/>
              </a:rPr>
              <a:t>)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{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(-0.5f, -0.5f, 0.0f),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Yellow</a:t>
            </a:r>
            <a:r>
              <a:rPr lang="pt-BR" sz="14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em bytes dos vértices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 = 3 *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3FD190B-DD2C-4D29-AE9D-C6A4FFB8B170}"/>
              </a:ext>
            </a:extLst>
          </p:cNvPr>
          <p:cNvGrpSpPr/>
          <p:nvPr/>
        </p:nvGrpSpPr>
        <p:grpSpPr>
          <a:xfrm>
            <a:off x="8070554" y="2560309"/>
            <a:ext cx="2864147" cy="2411327"/>
            <a:chOff x="8070554" y="2560309"/>
            <a:chExt cx="2864147" cy="2411327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1807F6A-5D9C-46B1-904A-7951D3B5603C}"/>
                </a:ext>
              </a:extLst>
            </p:cNvPr>
            <p:cNvCxnSpPr>
              <a:cxnSpLocks/>
            </p:cNvCxnSpPr>
            <p:nvPr/>
          </p:nvCxnSpPr>
          <p:spPr>
            <a:xfrm>
              <a:off x="9397354" y="2590800"/>
              <a:ext cx="6996" cy="2252133"/>
            </a:xfrm>
            <a:prstGeom prst="line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45E87BF-567E-4C14-9D9F-C48327B21955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33" y="3898901"/>
              <a:ext cx="2548468" cy="5708"/>
            </a:xfrm>
            <a:prstGeom prst="line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CC7A351-9CBC-4C1D-A502-FE6A7B4A75D0}"/>
                </a:ext>
              </a:extLst>
            </p:cNvPr>
            <p:cNvSpPr/>
            <p:nvPr/>
          </p:nvSpPr>
          <p:spPr>
            <a:xfrm>
              <a:off x="8585200" y="3145373"/>
              <a:ext cx="1638300" cy="15070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DE1D2BE-EDC2-441F-9BDA-55F6B396294A}"/>
                </a:ext>
              </a:extLst>
            </p:cNvPr>
            <p:cNvGrpSpPr/>
            <p:nvPr/>
          </p:nvGrpSpPr>
          <p:grpSpPr>
            <a:xfrm>
              <a:off x="8927827" y="3429000"/>
              <a:ext cx="929117" cy="862004"/>
              <a:chOff x="1197971" y="3698563"/>
              <a:chExt cx="795905" cy="750175"/>
            </a:xfrm>
          </p:grpSpPr>
          <p:sp>
            <p:nvSpPr>
              <p:cNvPr id="21" name="Triângulo isósceles 20">
                <a:extLst>
                  <a:ext uri="{FF2B5EF4-FFF2-40B4-BE49-F238E27FC236}">
                    <a16:creationId xmlns:a16="http://schemas.microsoft.com/office/drawing/2014/main" id="{4DA35A9C-39CA-404B-B64E-40777F7BBFD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74F36B18-3A07-4CB4-8750-A3F7E44279F1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21FC5C1-224F-4A62-962B-C652AFD04C86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8B86F213-3E9B-4E7F-A89D-FA40332B7D44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08AAF96-B2B0-4916-BB57-A191D9B44A81}"/>
                </a:ext>
              </a:extLst>
            </p:cNvPr>
            <p:cNvSpPr txBox="1"/>
            <p:nvPr/>
          </p:nvSpPr>
          <p:spPr>
            <a:xfrm>
              <a:off x="10627539" y="387778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x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8BA18CC-98B8-43F6-ABFD-F810BA1C8CB9}"/>
                </a:ext>
              </a:extLst>
            </p:cNvPr>
            <p:cNvSpPr txBox="1"/>
            <p:nvPr/>
          </p:nvSpPr>
          <p:spPr>
            <a:xfrm>
              <a:off x="9085216" y="256030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y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FDD795E-7396-4DD6-AC95-78A505E07F23}"/>
                </a:ext>
              </a:extLst>
            </p:cNvPr>
            <p:cNvSpPr txBox="1"/>
            <p:nvPr/>
          </p:nvSpPr>
          <p:spPr>
            <a:xfrm>
              <a:off x="10215152" y="362672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1.0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19CDF85-0583-428D-ADE2-B2B10EDCF49C}"/>
                </a:ext>
              </a:extLst>
            </p:cNvPr>
            <p:cNvSpPr txBox="1"/>
            <p:nvPr/>
          </p:nvSpPr>
          <p:spPr>
            <a:xfrm>
              <a:off x="9395828" y="283784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1.0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5218177-07EE-4FB3-B085-464DA5A23121}"/>
                </a:ext>
              </a:extLst>
            </p:cNvPr>
            <p:cNvSpPr txBox="1"/>
            <p:nvPr/>
          </p:nvSpPr>
          <p:spPr>
            <a:xfrm>
              <a:off x="9407782" y="469463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-1.0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EFC5F9D-E4EB-4C1C-869F-B802B959A3B3}"/>
                </a:ext>
              </a:extLst>
            </p:cNvPr>
            <p:cNvSpPr txBox="1"/>
            <p:nvPr/>
          </p:nvSpPr>
          <p:spPr>
            <a:xfrm>
              <a:off x="8070554" y="362672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-1.0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D35B5C8-AF52-46DB-9E0D-C7F3B6C90ED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25" name="Triângulo isósceles 6">
              <a:extLst>
                <a:ext uri="{FF2B5EF4-FFF2-40B4-BE49-F238E27FC236}">
                  <a16:creationId xmlns:a16="http://schemas.microsoft.com/office/drawing/2014/main" id="{44329382-107B-4E9F-A9F3-AEA06A88E15B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F42F779-43B8-4774-A593-2CB0CE8C3DC2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555B-BEE5-4560-9E62-1E587A86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0F4BA-F6FD-4B3B-ABCA-DE3BCC37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Vértices são </a:t>
            </a:r>
            <a:r>
              <a:rPr lang="pt-BR" dirty="0">
                <a:solidFill>
                  <a:schemeClr val="accent3"/>
                </a:solidFill>
              </a:rPr>
              <a:t>recursos </a:t>
            </a:r>
            <a:r>
              <a:rPr lang="pt-BR" dirty="0"/>
              <a:t>que precisam ser </a:t>
            </a:r>
            <a:r>
              <a:rPr lang="pt-BR" dirty="0">
                <a:solidFill>
                  <a:schemeClr val="accent1"/>
                </a:solidFill>
              </a:rPr>
              <a:t>acessados pela GPU</a:t>
            </a:r>
          </a:p>
          <a:p>
            <a:pPr lvl="1"/>
            <a:r>
              <a:rPr lang="pt-BR" dirty="0"/>
              <a:t>Precisam ser colocados em um </a:t>
            </a:r>
            <a:r>
              <a:rPr lang="pt-BR" b="1" dirty="0"/>
              <a:t>ID3D12Resource</a:t>
            </a:r>
          </a:p>
          <a:p>
            <a:pPr lvl="2"/>
            <a:r>
              <a:rPr lang="pt-BR" dirty="0"/>
              <a:t>Criado a partir de </a:t>
            </a:r>
            <a:r>
              <a:rPr lang="pt-BR" dirty="0">
                <a:solidFill>
                  <a:schemeClr val="accent2"/>
                </a:solidFill>
              </a:rPr>
              <a:t>D3D12_HEAP_PROPERTIES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D3D12_RESOURCE_DESC</a:t>
            </a:r>
          </a:p>
          <a:p>
            <a:pPr lvl="2"/>
            <a:r>
              <a:rPr lang="pt-BR" dirty="0"/>
              <a:t>Usando a função </a:t>
            </a:r>
            <a:r>
              <a:rPr lang="pt-BR" dirty="0">
                <a:solidFill>
                  <a:schemeClr val="accent3"/>
                </a:solidFill>
              </a:rPr>
              <a:t>CreateCommittedResource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E78499-0500-4600-AC3F-2EDBC9CF9AFB}"/>
              </a:ext>
            </a:extLst>
          </p:cNvPr>
          <p:cNvSpPr/>
          <p:nvPr/>
        </p:nvSpPr>
        <p:spPr>
          <a:xfrm>
            <a:off x="1855738" y="3819620"/>
            <a:ext cx="76861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 na GPU</a:t>
            </a: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bufferGPU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 memória de vídeo para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device-&gt;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&amp;</a:t>
            </a:r>
            <a:r>
              <a:rPr lang="pt-BR" sz="1400" dirty="0" err="1">
                <a:latin typeface="Consolas" panose="020B0609020204030204" pitchFamily="49" charset="0"/>
              </a:rPr>
              <a:t>bufferProp</a:t>
            </a:r>
            <a:r>
              <a:rPr lang="pt-BR" sz="1400" dirty="0">
                <a:latin typeface="Consolas" panose="020B0609020204030204" pitchFamily="49" charset="0"/>
              </a:rPr>
              <a:t>,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memória utilizada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400" dirty="0">
                <a:latin typeface="Consolas" panose="020B0609020204030204" pitchFamily="49" charset="0"/>
              </a:rPr>
              <a:t>,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opções adicionais da memória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&amp;</a:t>
            </a:r>
            <a:r>
              <a:rPr lang="pt-BR" sz="1400" dirty="0" err="1">
                <a:latin typeface="Consolas" panose="020B0609020204030204" pitchFamily="49" charset="0"/>
              </a:rPr>
              <a:t>bufferDesc</a:t>
            </a:r>
            <a:r>
              <a:rPr lang="pt-BR" sz="1400" dirty="0">
                <a:latin typeface="Consolas" panose="020B0609020204030204" pitchFamily="49" charset="0"/>
              </a:rPr>
              <a:t>,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recurso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400" dirty="0">
                <a:latin typeface="Consolas" panose="020B0609020204030204" pitchFamily="49" charset="0"/>
              </a:rPr>
              <a:t>,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estado inicial do recurso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</a:rPr>
              <a:t>,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usado apenas para texturas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400" dirty="0"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latin typeface="Consolas" panose="020B0609020204030204" pitchFamily="49" charset="0"/>
              </a:rPr>
              <a:t>bufferGPU</a:t>
            </a:r>
            <a:r>
              <a:rPr lang="pt-BR" sz="1400" dirty="0">
                <a:latin typeface="Consolas" panose="020B0609020204030204" pitchFamily="49" charset="0"/>
              </a:rPr>
              <a:t>));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local onde será criado recurso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F98A-7071-420B-93C3-A70558B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A6632-EF30-4E66-ABFC-9B79908D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propriedades da memória</a:t>
            </a:r>
            <a:r>
              <a:rPr lang="pt-BR" dirty="0"/>
              <a:t> utilizada são </a:t>
            </a:r>
            <a:r>
              <a:rPr lang="pt-BR" dirty="0">
                <a:solidFill>
                  <a:schemeClr val="accent1"/>
                </a:solidFill>
              </a:rPr>
              <a:t>definidas por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 dirty="0"/>
              <a:t> é o tipo padrão</a:t>
            </a:r>
          </a:p>
          <a:p>
            <a:pPr lvl="2"/>
            <a:r>
              <a:rPr lang="pt-BR" dirty="0"/>
              <a:t>Memória dedicada da GPU (acesso rápido)</a:t>
            </a:r>
          </a:p>
          <a:p>
            <a:pPr lvl="2"/>
            <a:r>
              <a:rPr lang="pt-BR" dirty="0"/>
              <a:t>Dados devem ser copiados através de </a:t>
            </a:r>
            <a:r>
              <a:rPr lang="pt-BR" dirty="0">
                <a:solidFill>
                  <a:srgbClr val="FF0000"/>
                </a:solidFill>
              </a:rPr>
              <a:t>HEAPS de UPLOAD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B62EA0-C345-4AEF-B46B-950BB729C352}"/>
              </a:ext>
            </a:extLst>
          </p:cNvPr>
          <p:cNvSpPr txBox="1"/>
          <p:nvPr/>
        </p:nvSpPr>
        <p:spPr>
          <a:xfrm>
            <a:off x="1024466" y="2429979"/>
            <a:ext cx="82973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do buffer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D3D12_HEAP_PROPERTIES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>
                <a:latin typeface="Consolas" panose="020B0609020204030204" pitchFamily="49" charset="0"/>
              </a:rPr>
              <a:t> = {};	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 err="1">
                <a:latin typeface="Consolas" panose="020B0609020204030204" pitchFamily="49" charset="0"/>
              </a:rPr>
              <a:t>.Type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 err="1">
                <a:latin typeface="Consolas" panose="020B0609020204030204" pitchFamily="49" charset="0"/>
              </a:rPr>
              <a:t>.CPUPageProperty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D3D12_CPU_PAGE_PROPERTY_UNKNOWN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 err="1">
                <a:latin typeface="Consolas" panose="020B0609020204030204" pitchFamily="49" charset="0"/>
              </a:rPr>
              <a:t>.MemoryPoolPreference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D3D12_MEMORY_POOL_UNKNOWN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 err="1">
                <a:latin typeface="Consolas" panose="020B0609020204030204" pitchFamily="49" charset="0"/>
              </a:rPr>
              <a:t>.CreationNodeMask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para múltiplos adaptadores de vídeo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dirty="0" err="1">
                <a:latin typeface="Consolas" panose="020B0609020204030204" pitchFamily="49" charset="0"/>
              </a:rPr>
              <a:t>.VisibleNodeMask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para múltiplos adaptadores de vídeo</a:t>
            </a:r>
          </a:p>
        </p:txBody>
      </p:sp>
    </p:spTree>
    <p:extLst>
      <p:ext uri="{BB962C8B-B14F-4D97-AF65-F5344CB8AC3E}">
        <p14:creationId xmlns:p14="http://schemas.microsoft.com/office/powerpoint/2010/main" val="1945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F98A-7071-420B-93C3-A70558B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A6632-EF30-4E66-ABFC-9B79908D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descrição do recurso</a:t>
            </a:r>
            <a:r>
              <a:rPr lang="pt-BR" dirty="0"/>
              <a:t> a ser criado é </a:t>
            </a:r>
            <a:r>
              <a:rPr lang="pt-BR" dirty="0">
                <a:solidFill>
                  <a:schemeClr val="accent1"/>
                </a:solidFill>
              </a:rPr>
              <a:t>feita por</a:t>
            </a:r>
            <a:r>
              <a:rPr lang="pt-BR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7ECCCE-F1A4-448C-8480-4442373ECA29}"/>
              </a:ext>
            </a:extLst>
          </p:cNvPr>
          <p:cNvSpPr txBox="1"/>
          <p:nvPr/>
        </p:nvSpPr>
        <p:spPr>
          <a:xfrm>
            <a:off x="1100666" y="2491876"/>
            <a:ext cx="70400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buffer 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D3D12_RESOURCE_DESC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.Dimension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D3D12_RESOURCE_DIMENSION_BUFFER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.Alignment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.Width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.Height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.DepthOrArraySize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.MipLevels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.Format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DXGI_FORMAT_UNKNOWN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.SampleDesc.Count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.SampleDesc.Quality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.Layout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D3D12_TEXTURE_LAYOUT_ROW_MAJOR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dirty="0" err="1">
                <a:latin typeface="Consolas" panose="020B0609020204030204" pitchFamily="49" charset="0"/>
              </a:rPr>
              <a:t>.Flags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D3D12_RESOURCE_FLAG_NONE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3DF840-2282-48E5-9A0A-82E1FD412C47}"/>
              </a:ext>
            </a:extLst>
          </p:cNvPr>
          <p:cNvSpPr/>
          <p:nvPr/>
        </p:nvSpPr>
        <p:spPr>
          <a:xfrm>
            <a:off x="7264401" y="3619499"/>
            <a:ext cx="4034366" cy="153246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2FB9A-43A3-4E52-B711-4FB2D59F4F61}"/>
              </a:ext>
            </a:extLst>
          </p:cNvPr>
          <p:cNvSpPr txBox="1"/>
          <p:nvPr/>
        </p:nvSpPr>
        <p:spPr>
          <a:xfrm>
            <a:off x="7421033" y="3752332"/>
            <a:ext cx="37549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D3D12_RESOURCE_DIMENSION_BUFFER </a:t>
            </a:r>
            <a:r>
              <a:rPr lang="pt-BR" sz="1600" dirty="0"/>
              <a:t>define que o recurso é um buffer com a quantidade de bytes especificada no campo </a:t>
            </a:r>
            <a:br>
              <a:rPr lang="pt-BR" sz="1600" dirty="0"/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endParaRPr lang="pt-BR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4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9138-6094-4471-A4E6-C641F00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92157-7BA7-4AE8-AB7B-7E52632E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precisam ser </a:t>
            </a:r>
            <a:r>
              <a:rPr lang="pt-BR" dirty="0">
                <a:solidFill>
                  <a:schemeClr val="accent3"/>
                </a:solidFill>
              </a:rPr>
              <a:t>copiados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/>
                </a:solidFill>
              </a:rPr>
              <a:t>memória da GPU</a:t>
            </a:r>
          </a:p>
          <a:p>
            <a:pPr lvl="1"/>
            <a:r>
              <a:rPr lang="pt-BR" dirty="0"/>
              <a:t>Isso é feito através de um </a:t>
            </a:r>
            <a:r>
              <a:rPr lang="pt-BR" dirty="0">
                <a:solidFill>
                  <a:schemeClr val="accent2"/>
                </a:solidFill>
              </a:rPr>
              <a:t>Upload Buffer</a:t>
            </a:r>
          </a:p>
          <a:p>
            <a:pPr lvl="2"/>
            <a:r>
              <a:rPr lang="pt-BR" dirty="0"/>
              <a:t>Upload Buffer: cpu-write-once gpu-read-once</a:t>
            </a:r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pt-BR" dirty="0"/>
              <a:t>GPU Buffer: leituras rápidas pelo pipeline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2F04E4B-9718-41BA-88ED-B6041673746C}"/>
              </a:ext>
            </a:extLst>
          </p:cNvPr>
          <p:cNvGrpSpPr/>
          <p:nvPr/>
        </p:nvGrpSpPr>
        <p:grpSpPr>
          <a:xfrm>
            <a:off x="2030993" y="3945936"/>
            <a:ext cx="8196738" cy="2270599"/>
            <a:chOff x="2030993" y="3945936"/>
            <a:chExt cx="8196738" cy="227059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B92DA3B6-A0CD-47CB-94F3-5E671ABB42DD}"/>
                </a:ext>
              </a:extLst>
            </p:cNvPr>
            <p:cNvSpPr/>
            <p:nvPr/>
          </p:nvSpPr>
          <p:spPr>
            <a:xfrm>
              <a:off x="8092911" y="4315268"/>
              <a:ext cx="2134820" cy="1069486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708A0DD-4D39-45F0-9470-34AECD5212F0}"/>
                </a:ext>
              </a:extLst>
            </p:cNvPr>
            <p:cNvGrpSpPr/>
            <p:nvPr/>
          </p:nvGrpSpPr>
          <p:grpSpPr>
            <a:xfrm>
              <a:off x="2030993" y="4408425"/>
              <a:ext cx="929117" cy="862004"/>
              <a:chOff x="1197971" y="3698563"/>
              <a:chExt cx="795905" cy="750175"/>
            </a:xfrm>
          </p:grpSpPr>
          <p:sp>
            <p:nvSpPr>
              <p:cNvPr id="20" name="Triângulo isósceles 19">
                <a:extLst>
                  <a:ext uri="{FF2B5EF4-FFF2-40B4-BE49-F238E27FC236}">
                    <a16:creationId xmlns:a16="http://schemas.microsoft.com/office/drawing/2014/main" id="{B06A4B0E-74E3-4B61-A6E3-8D72F34CFC37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EFBC176D-A4CF-4608-88C8-C791579A7C6B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37C67FF-481F-4EAD-9F2F-53C4E2172961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1E9CCD3-86DB-4CAD-869C-58D3BB13E02E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8CE3A37-8F04-4A12-B993-354A6ADCFAB6}"/>
                </a:ext>
              </a:extLst>
            </p:cNvPr>
            <p:cNvSpPr/>
            <p:nvPr/>
          </p:nvSpPr>
          <p:spPr>
            <a:xfrm>
              <a:off x="3330385" y="4315267"/>
              <a:ext cx="4282121" cy="1063701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3EABB5D-871C-4C5D-A76D-C92886B195D3}"/>
                </a:ext>
              </a:extLst>
            </p:cNvPr>
            <p:cNvSpPr/>
            <p:nvPr/>
          </p:nvSpPr>
          <p:spPr>
            <a:xfrm>
              <a:off x="5635566" y="4494568"/>
              <a:ext cx="1769533" cy="735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Upload</a:t>
              </a:r>
            </a:p>
            <a:p>
              <a:pPr algn="ctr"/>
              <a:r>
                <a:rPr lang="pt-BR" dirty="0"/>
                <a:t>Buffer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846DB79F-A730-4587-8193-B81A5AB376F1}"/>
                </a:ext>
              </a:extLst>
            </p:cNvPr>
            <p:cNvSpPr/>
            <p:nvPr/>
          </p:nvSpPr>
          <p:spPr>
            <a:xfrm>
              <a:off x="8263465" y="4482485"/>
              <a:ext cx="1769533" cy="735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  <a:p>
              <a:pPr algn="ctr"/>
              <a:r>
                <a:rPr lang="pt-BR" dirty="0"/>
                <a:t>Buffer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F2861A3-D462-41A9-BE5A-46FF8DA07B7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35" y="5833088"/>
              <a:ext cx="0" cy="37875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0E0FDD8-7AED-4F3A-8D5D-D3783C1ABD71}"/>
                </a:ext>
              </a:extLst>
            </p:cNvPr>
            <p:cNvSpPr txBox="1"/>
            <p:nvPr/>
          </p:nvSpPr>
          <p:spPr>
            <a:xfrm>
              <a:off x="6958618" y="5868578"/>
              <a:ext cx="18288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/>
                <a:t>CopyBufferRegion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662D4E55-748C-4CC1-BBA2-D1E4E3ABB4C9}"/>
                </a:ext>
              </a:extLst>
            </p:cNvPr>
            <p:cNvCxnSpPr>
              <a:stCxn id="33" idx="2"/>
              <a:endCxn id="35" idx="2"/>
            </p:cNvCxnSpPr>
            <p:nvPr/>
          </p:nvCxnSpPr>
          <p:spPr>
            <a:xfrm rot="5400000" flipH="1" flipV="1">
              <a:off x="7828240" y="3909629"/>
              <a:ext cx="12083" cy="2627899"/>
            </a:xfrm>
            <a:prstGeom prst="curvedConnector3">
              <a:avLst>
                <a:gd name="adj1" fmla="val -455460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5B62B21C-CB2F-4DD7-B1ED-CA437F8C732B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959101" y="4856311"/>
              <a:ext cx="554566" cy="5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D225402F-D184-4DAD-9668-8C5993D20992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5283200" y="4856311"/>
              <a:ext cx="352366" cy="5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BDB29BC-547C-45F2-AD1C-81DB1B991D1B}"/>
                </a:ext>
              </a:extLst>
            </p:cNvPr>
            <p:cNvSpPr txBox="1"/>
            <p:nvPr/>
          </p:nvSpPr>
          <p:spPr>
            <a:xfrm>
              <a:off x="8725746" y="394593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VRAM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5F0CA69F-45BF-43EE-86FE-11A6648AE746}"/>
                </a:ext>
              </a:extLst>
            </p:cNvPr>
            <p:cNvSpPr/>
            <p:nvPr/>
          </p:nvSpPr>
          <p:spPr>
            <a:xfrm>
              <a:off x="3513667" y="4494568"/>
              <a:ext cx="1769533" cy="735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  <a:p>
              <a:pPr algn="ctr"/>
              <a:r>
                <a:rPr lang="pt-BR" dirty="0"/>
                <a:t>Buffer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0451FF-497E-499E-B9C0-88FA1B72B8B6}"/>
                </a:ext>
              </a:extLst>
            </p:cNvPr>
            <p:cNvSpPr txBox="1"/>
            <p:nvPr/>
          </p:nvSpPr>
          <p:spPr>
            <a:xfrm>
              <a:off x="5117822" y="3945936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RAM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87A10E0-3F95-469B-998C-F59DAB6FBE8F}"/>
                </a:ext>
              </a:extLst>
            </p:cNvPr>
            <p:cNvSpPr txBox="1"/>
            <p:nvPr/>
          </p:nvSpPr>
          <p:spPr>
            <a:xfrm>
              <a:off x="6055248" y="5880520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BARRIER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D290DAC-474C-4A7F-AF63-8FA3642020C6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06" y="5837780"/>
              <a:ext cx="0" cy="37875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5280654-FC5E-473C-B551-966107E9DEFE}"/>
                </a:ext>
              </a:extLst>
            </p:cNvPr>
            <p:cNvSpPr txBox="1"/>
            <p:nvPr/>
          </p:nvSpPr>
          <p:spPr>
            <a:xfrm>
              <a:off x="8954917" y="5885212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5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A6FE-3B76-4F58-BDBA-A00EF3EA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BCECC-CFB8-461C-AE89-3706EBE8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escrita na memória de vídeo</a:t>
            </a:r>
            <a:r>
              <a:rPr lang="pt-BR" dirty="0"/>
              <a:t> precisa ser </a:t>
            </a:r>
            <a:r>
              <a:rPr lang="pt-BR" dirty="0">
                <a:solidFill>
                  <a:schemeClr val="accent1"/>
                </a:solidFill>
              </a:rPr>
              <a:t>sincronizada com barreiras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86D786-B77A-4018-917D-99F89AAC22E8}"/>
              </a:ext>
            </a:extLst>
          </p:cNvPr>
          <p:cNvSpPr txBox="1"/>
          <p:nvPr/>
        </p:nvSpPr>
        <p:spPr>
          <a:xfrm>
            <a:off x="1041399" y="2421481"/>
            <a:ext cx="1034203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altera estado da memória na GPU de leitura para escrita</a:t>
            </a:r>
          </a:p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D3D12_RESOURCE_BARRIER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.Type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D3D12_RESOURCE_BARRIER_TYPE_TRANSITION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.Flags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D3D12_RESOURCE_BARRIER_FLAG_NONE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.Transition.pResource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bufferGPU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.Transition.StateBefore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.Transition.StateAfter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D3D12_RESOURCE_STATE_COPY_DEST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.Transition.Subresource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D3D12_RESOURCE_BARRIER_ALL_SUBRESOURCES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latin typeface="Consolas" panose="020B0609020204030204" pitchFamily="49" charset="0"/>
              </a:rPr>
              <a:t>commandList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ResourceBarrier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latin typeface="Consolas" panose="020B0609020204030204" pitchFamily="49" charset="0"/>
              </a:rPr>
              <a:t>, &amp;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do buffer de upload para o buffer na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gpu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latin typeface="Consolas" panose="020B0609020204030204" pitchFamily="49" charset="0"/>
              </a:rPr>
              <a:t>commandList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CopyBufferRegion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bufferGPU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bufferUpload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layouts.Offset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layouts.Footprint.Width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altera estado da memória na GPU de escrita para leitura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.Transition.StateBefore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D3D12_RESOURCE_STATE_COPY_DEST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 err="1">
                <a:latin typeface="Consolas" panose="020B0609020204030204" pitchFamily="49" charset="0"/>
              </a:rPr>
              <a:t>.Transition.StateAfter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D3D12_RESOURCE_STATE_GENERIC_READ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latin typeface="Consolas" panose="020B0609020204030204" pitchFamily="49" charset="0"/>
              </a:rPr>
              <a:t>commandList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ResourceBarrier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latin typeface="Consolas" panose="020B0609020204030204" pitchFamily="49" charset="0"/>
              </a:rPr>
              <a:t>, &amp;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9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2BB1-C906-417D-90DD-623B52C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C1633-AC5C-4120-A7F4-CE99EF0D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malha 3D </a:t>
            </a:r>
            <a:r>
              <a:rPr lang="pt-BR" dirty="0"/>
              <a:t>precisa manter vários buffers para os vértices</a:t>
            </a:r>
          </a:p>
          <a:p>
            <a:pPr lvl="1"/>
            <a:r>
              <a:rPr lang="pt-BR" dirty="0"/>
              <a:t>Podemos </a:t>
            </a:r>
            <a:r>
              <a:rPr lang="pt-BR" dirty="0">
                <a:solidFill>
                  <a:schemeClr val="accent1"/>
                </a:solidFill>
              </a:rPr>
              <a:t>concentrar as informações </a:t>
            </a:r>
            <a:r>
              <a:rPr lang="pt-BR" dirty="0"/>
              <a:t>em um registro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E2C76D-08F3-42A4-95EA-96BE14645E84}"/>
              </a:ext>
            </a:extLst>
          </p:cNvPr>
          <p:cNvSpPr txBox="1"/>
          <p:nvPr/>
        </p:nvSpPr>
        <p:spPr>
          <a:xfrm>
            <a:off x="1409700" y="3048940"/>
            <a:ext cx="85809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</a:rPr>
              <a:t> Id;  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nome da malha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VertexBufferCPU</a:t>
            </a:r>
            <a:r>
              <a:rPr lang="pt-BR" sz="1400" dirty="0">
                <a:latin typeface="Consolas" panose="020B0609020204030204" pitchFamily="49" charset="0"/>
              </a:rPr>
              <a:t>;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na CPU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VertexBufferUpload</a:t>
            </a:r>
            <a:r>
              <a:rPr lang="pt-BR" sz="1400" dirty="0">
                <a:latin typeface="Consolas" panose="020B0609020204030204" pitchFamily="49" charset="0"/>
              </a:rPr>
              <a:t>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de Upload CPU -&gt; GPU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VertexBufferGPU</a:t>
            </a:r>
            <a:r>
              <a:rPr lang="pt-BR" sz="1400" dirty="0">
                <a:latin typeface="Consolas" panose="020B0609020204030204" pitchFamily="49" charset="0"/>
              </a:rPr>
              <a:t>;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na GPU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VertexByteStride</a:t>
            </a:r>
            <a:r>
              <a:rPr lang="pt-BR" sz="1400" dirty="0">
                <a:latin typeface="Consolas" panose="020B0609020204030204" pitchFamily="49" charset="0"/>
              </a:rPr>
              <a:t>;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de um vértice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VertexBufferSize</a:t>
            </a:r>
            <a:r>
              <a:rPr lang="pt-BR" sz="1400" dirty="0">
                <a:latin typeface="Consolas" panose="020B0609020204030204" pitchFamily="49" charset="0"/>
              </a:rPr>
              <a:t>;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total do buffer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Mesh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Name</a:t>
            </a:r>
            <a:r>
              <a:rPr lang="pt-BR" sz="1400" dirty="0">
                <a:latin typeface="Consolas" panose="020B0609020204030204" pitchFamily="49" charset="0"/>
              </a:rPr>
              <a:t>);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construtor</a:t>
            </a: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Mesh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// destrutor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7F3DDF3-1CE7-4601-BAC8-41872016D6DC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EA7279B5-4862-4E1C-8FD4-3C09D686C50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8AAFF2-0017-4076-9A21-FE9A215F1C00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54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BD10-AB54-4D21-9501-5825826C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F755-4B08-4352-AF57-0482ED77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: cópia dos vértices de um </a:t>
            </a:r>
            <a:r>
              <a:rPr lang="pt-BR" dirty="0">
                <a:solidFill>
                  <a:schemeClr val="accent1"/>
                </a:solidFill>
              </a:rPr>
              <a:t>triângulo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E2017E-AAF9-48D2-A2F9-22F97972A6A2}"/>
              </a:ext>
            </a:extLst>
          </p:cNvPr>
          <p:cNvSpPr txBox="1"/>
          <p:nvPr/>
        </p:nvSpPr>
        <p:spPr>
          <a:xfrm>
            <a:off x="1050063" y="2639082"/>
            <a:ext cx="916508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malha 3D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"Triangle"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dirty="0" err="1">
                <a:latin typeface="Consolas" panose="020B0609020204030204" pitchFamily="49" charset="0"/>
              </a:rPr>
              <a:t>VertexByteStride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dirty="0" err="1">
                <a:latin typeface="Consolas" panose="020B0609020204030204" pitchFamily="49" charset="0"/>
              </a:rPr>
              <a:t>VertexBufferSize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 recursos para o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VertexBufferCPU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UPLOAD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VertexBufferUpload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GPU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VertexBufferGPU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para o armazenamento local da malha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VertexBufferCPU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para o buffer da GPU usando o buffer de Upload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VertexBufferUpload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</a:rPr>
              <a:t>VertexBufferGPU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E47441E-2969-4F61-99D3-C118E4B37C9C}"/>
              </a:ext>
            </a:extLst>
          </p:cNvPr>
          <p:cNvGrpSpPr/>
          <p:nvPr/>
        </p:nvGrpSpPr>
        <p:grpSpPr>
          <a:xfrm>
            <a:off x="8386233" y="2728147"/>
            <a:ext cx="2013237" cy="2114786"/>
            <a:chOff x="8386233" y="2728147"/>
            <a:chExt cx="2013237" cy="2114786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1807F6A-5D9C-46B1-904A-7951D3B5603C}"/>
                </a:ext>
              </a:extLst>
            </p:cNvPr>
            <p:cNvCxnSpPr>
              <a:cxnSpLocks/>
            </p:cNvCxnSpPr>
            <p:nvPr/>
          </p:nvCxnSpPr>
          <p:spPr>
            <a:xfrm>
              <a:off x="9404350" y="2798233"/>
              <a:ext cx="0" cy="2044700"/>
            </a:xfrm>
            <a:prstGeom prst="line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45E87BF-567E-4C14-9D9F-C48327B21955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33" y="3898901"/>
              <a:ext cx="1947334" cy="0"/>
            </a:xfrm>
            <a:prstGeom prst="line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DE1D2BE-EDC2-441F-9BDA-55F6B396294A}"/>
                </a:ext>
              </a:extLst>
            </p:cNvPr>
            <p:cNvGrpSpPr/>
            <p:nvPr/>
          </p:nvGrpSpPr>
          <p:grpSpPr>
            <a:xfrm>
              <a:off x="8927827" y="3429000"/>
              <a:ext cx="929117" cy="862004"/>
              <a:chOff x="1197971" y="3698563"/>
              <a:chExt cx="795905" cy="750175"/>
            </a:xfrm>
          </p:grpSpPr>
          <p:sp>
            <p:nvSpPr>
              <p:cNvPr id="21" name="Triângulo isósceles 20">
                <a:extLst>
                  <a:ext uri="{FF2B5EF4-FFF2-40B4-BE49-F238E27FC236}">
                    <a16:creationId xmlns:a16="http://schemas.microsoft.com/office/drawing/2014/main" id="{4DA35A9C-39CA-404B-B64E-40777F7BBFD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74F36B18-3A07-4CB4-8750-A3F7E44279F1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21FC5C1-224F-4A62-962B-C652AFD04C86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8B86F213-3E9B-4E7F-A89D-FA40332B7D44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08AAF96-B2B0-4916-BB57-A191D9B44A81}"/>
                </a:ext>
              </a:extLst>
            </p:cNvPr>
            <p:cNvSpPr txBox="1"/>
            <p:nvPr/>
          </p:nvSpPr>
          <p:spPr>
            <a:xfrm>
              <a:off x="10128242" y="391802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x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8BA18CC-98B8-43F6-ABFD-F810BA1C8CB9}"/>
                </a:ext>
              </a:extLst>
            </p:cNvPr>
            <p:cNvSpPr txBox="1"/>
            <p:nvPr/>
          </p:nvSpPr>
          <p:spPr>
            <a:xfrm>
              <a:off x="9052523" y="272814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y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5B0CC5A-D561-43C0-9328-5D90FEB8E388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E17FCAB8-CB2D-42F8-A69B-B16D00C653D7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FF9E08-5D97-4EC3-A074-E04C1AE5B6D1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78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 dirty="0"/>
              <a:t>Vertex Shader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A8EA1F9-4029-4E75-ADB1-689B1E70CF81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2" name="Seta para baixo 44">
              <a:extLst>
                <a:ext uri="{FF2B5EF4-FFF2-40B4-BE49-F238E27FC236}">
                  <a16:creationId xmlns:a16="http://schemas.microsoft.com/office/drawing/2014/main" id="{64D5D1A1-6BDE-45C1-8E8A-CF1CDCC7EC49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0500337-7002-4B7F-A28C-5128F587F4F6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9350651-FB54-4F64-9501-2997B50FDB3A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FB5B6B3-628C-430D-8A43-C9662E8AA228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9" name="Retângulo de cantos arredondados 41">
              <a:extLst>
                <a:ext uri="{FF2B5EF4-FFF2-40B4-BE49-F238E27FC236}">
                  <a16:creationId xmlns:a16="http://schemas.microsoft.com/office/drawing/2014/main" id="{2DF5747A-2152-4C79-8AEE-97D47125A189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0" name="Conector angulado 43">
              <a:extLst>
                <a:ext uri="{FF2B5EF4-FFF2-40B4-BE49-F238E27FC236}">
                  <a16:creationId xmlns:a16="http://schemas.microsoft.com/office/drawing/2014/main" id="{106A141E-182D-4643-8305-CCF4E69F5D52}"/>
                </a:ext>
              </a:extLst>
            </p:cNvPr>
            <p:cNvCxnSpPr>
              <a:cxnSpLocks/>
              <a:stCxn id="55" idx="2"/>
              <a:endCxn id="6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EFBF86-C95B-4217-8BFA-1F128115F134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62" name="Seta para baixo 44">
              <a:extLst>
                <a:ext uri="{FF2B5EF4-FFF2-40B4-BE49-F238E27FC236}">
                  <a16:creationId xmlns:a16="http://schemas.microsoft.com/office/drawing/2014/main" id="{D1DC369D-03D7-4A0E-A4EA-EE5E5958C08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DF4CEDE-96A8-41DB-9714-89E7908BBD0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3C41C66C-ED57-41FF-B3AC-1E0420EB652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72D96B01-CF76-499A-90B6-583D75022DAB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0391E5A7-8BEC-4CFA-B0B3-3D9E9A0483E8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5A2B9438-2B64-4C2A-9F19-78107058F078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E435DD49-389B-4AF6-A9BC-5FCC7F0608D2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09D58F3B-B54C-4067-9E6D-BAD18AA582D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5" name="Conector angulado 43">
              <a:extLst>
                <a:ext uri="{FF2B5EF4-FFF2-40B4-BE49-F238E27FC236}">
                  <a16:creationId xmlns:a16="http://schemas.microsoft.com/office/drawing/2014/main" id="{9F601B41-BBA9-41BC-98B7-0FDA02E59A68}"/>
                </a:ext>
              </a:extLst>
            </p:cNvPr>
            <p:cNvCxnSpPr>
              <a:cxnSpLocks/>
              <a:stCxn id="59" idx="2"/>
              <a:endCxn id="6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3907DF7-4D31-4F58-B633-67082B5509B8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CFBEF392-299D-4E64-8945-F6F48548418C}"/>
                </a:ext>
              </a:extLst>
            </p:cNvPr>
            <p:cNvCxnSpPr>
              <a:cxnSpLocks/>
              <a:stCxn id="80" idx="2"/>
              <a:endCxn id="63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605DE398-F468-4F42-8683-1375F6EAA39B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B839A962-179F-4157-BE05-945A4C14DA73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26F331F-5058-4A4F-9E9A-B8BA70D70695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5C69A874-20D1-4928-A0C6-67DA2F4A6D83}"/>
                </a:ext>
              </a:extLst>
            </p:cNvPr>
            <p:cNvCxnSpPr>
              <a:cxnSpLocks/>
              <a:stCxn id="83" idx="2"/>
              <a:endCxn id="57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DE4E2EBE-C1D0-4B14-BA4B-35D87F2DE2A9}"/>
                </a:ext>
              </a:extLst>
            </p:cNvPr>
            <p:cNvCxnSpPr>
              <a:cxnSpLocks/>
              <a:stCxn id="84" idx="2"/>
              <a:endCxn id="57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74719687-4145-415C-B63C-26503E2E15DF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A6767C9-44D4-4C43-80DB-77F509F10C6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AC27851F-9757-4AF7-A7EC-98EC92C3E4A9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35A94EAD-1387-46E2-B187-1810E349BB48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E3676745-C9E0-4301-B671-65CA99A11F9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48B9CAD2-6F50-444C-8482-75DDE238D47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1984F603-1A94-4E0B-90D9-4FFF26435C12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eta para baixo 44">
              <a:extLst>
                <a:ext uri="{FF2B5EF4-FFF2-40B4-BE49-F238E27FC236}">
                  <a16:creationId xmlns:a16="http://schemas.microsoft.com/office/drawing/2014/main" id="{9A7587B2-FCA8-47C0-9A15-71A5F7B3470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8" name="Seta para baixo 44">
              <a:extLst>
                <a:ext uri="{FF2B5EF4-FFF2-40B4-BE49-F238E27FC236}">
                  <a16:creationId xmlns:a16="http://schemas.microsoft.com/office/drawing/2014/main" id="{1D94DB2E-22D8-4FA1-8EA1-10E9DA7037F8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85EEBF93-2A82-4CB7-90F4-61D347A16DFD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tângulo de cantos arredondados 40">
              <a:extLst>
                <a:ext uri="{FF2B5EF4-FFF2-40B4-BE49-F238E27FC236}">
                  <a16:creationId xmlns:a16="http://schemas.microsoft.com/office/drawing/2014/main" id="{DD913AA3-C11B-4ABC-A5F1-136679D208D9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1" name="Retângulo de cantos arredondados 28">
              <a:extLst>
                <a:ext uri="{FF2B5EF4-FFF2-40B4-BE49-F238E27FC236}">
                  <a16:creationId xmlns:a16="http://schemas.microsoft.com/office/drawing/2014/main" id="{C098200C-CE78-4C8D-9A08-CECADC3B83E9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2" name="Retângulo de cantos arredondados 25">
              <a:extLst>
                <a:ext uri="{FF2B5EF4-FFF2-40B4-BE49-F238E27FC236}">
                  <a16:creationId xmlns:a16="http://schemas.microsoft.com/office/drawing/2014/main" id="{7EF6D47F-D221-40FB-883E-674970EB917C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3" name="Retângulo de cantos arredondados 31">
              <a:extLst>
                <a:ext uri="{FF2B5EF4-FFF2-40B4-BE49-F238E27FC236}">
                  <a16:creationId xmlns:a16="http://schemas.microsoft.com/office/drawing/2014/main" id="{51001FE4-71A2-4B38-B1E5-F9B0AF0B2991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808D4449-8FCA-4321-B2A3-AC3C48F884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E95E1398-E361-4096-BC68-43143101CE3F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55" name="Retângulo de cantos arredondados 6">
              <a:extLst>
                <a:ext uri="{FF2B5EF4-FFF2-40B4-BE49-F238E27FC236}">
                  <a16:creationId xmlns:a16="http://schemas.microsoft.com/office/drawing/2014/main" id="{EAC83589-9CD9-4D06-9FD3-4BAE066B226E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3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42367-FB76-493D-8E96-4F225A92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Vertex Shader </a:t>
            </a:r>
            <a:r>
              <a:rPr lang="pt-BR" dirty="0"/>
              <a:t>é </a:t>
            </a:r>
            <a:r>
              <a:rPr lang="pt-BR" dirty="0">
                <a:solidFill>
                  <a:schemeClr val="accent3"/>
                </a:solidFill>
              </a:rPr>
              <a:t>definido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pelo programador</a:t>
            </a:r>
          </a:p>
          <a:p>
            <a:pPr lvl="1"/>
            <a:r>
              <a:rPr lang="pt-BR" dirty="0"/>
              <a:t>Todos os vértices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passam pelo Vertex Shader</a:t>
            </a:r>
          </a:p>
          <a:p>
            <a:pPr lvl="1"/>
            <a:r>
              <a:rPr lang="pt-BR" dirty="0"/>
              <a:t>Implementado </a:t>
            </a:r>
            <a:r>
              <a:rPr lang="pt-BR" dirty="0">
                <a:solidFill>
                  <a:schemeClr val="accent2"/>
                </a:solidFill>
              </a:rPr>
              <a:t>como uma função </a:t>
            </a:r>
            <a:r>
              <a:rPr lang="pt-BR" dirty="0"/>
              <a:t>que recebe e retorna um vértice</a:t>
            </a:r>
          </a:p>
          <a:p>
            <a:endParaRPr lang="pt-BR" b="1" baseline="0" dirty="0"/>
          </a:p>
          <a:p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utilizada</a:t>
            </a:r>
          </a:p>
          <a:p>
            <a:pPr lvl="1"/>
            <a:r>
              <a:rPr lang="pt-BR" dirty="0"/>
              <a:t>U</a:t>
            </a:r>
            <a:r>
              <a:rPr lang="pt-BR" baseline="0" dirty="0"/>
              <a:t>sada para </a:t>
            </a:r>
            <a:r>
              <a:rPr lang="pt-BR" dirty="0" err="1"/>
              <a:t>vertex</a:t>
            </a:r>
            <a:r>
              <a:rPr lang="pt-BR" dirty="0"/>
              <a:t> e pixel </a:t>
            </a:r>
            <a:r>
              <a:rPr lang="pt-BR" baseline="0" dirty="0"/>
              <a:t>shaders</a:t>
            </a:r>
          </a:p>
          <a:p>
            <a:pPr lvl="1"/>
            <a:r>
              <a:rPr lang="pt-BR" dirty="0"/>
              <a:t>É uma linguagem imperativa parecida com C/C++</a:t>
            </a:r>
          </a:p>
          <a:p>
            <a:pPr lvl="1"/>
            <a:r>
              <a:rPr lang="pt-BR" dirty="0"/>
              <a:t>Aprenderemos por exemplos</a:t>
            </a:r>
          </a:p>
        </p:txBody>
      </p:sp>
    </p:spTree>
    <p:extLst>
      <p:ext uri="{BB962C8B-B14F-4D97-AF65-F5344CB8AC3E}">
        <p14:creationId xmlns:p14="http://schemas.microsoft.com/office/powerpoint/2010/main" val="7483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FB348B0-0D45-4BA1-8579-252126320E6A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EAA1DC2A-60E1-4238-83BC-D55698EE5804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52B3D579-BD26-4D6E-A01E-1F9B04EEA199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>
              <a:extLst>
                <a:ext uri="{FF2B5EF4-FFF2-40B4-BE49-F238E27FC236}">
                  <a16:creationId xmlns:a16="http://schemas.microsoft.com/office/drawing/2014/main" id="{43EB34ED-6179-404C-8BD8-6D266C45C28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4B97395-99F4-4848-AAE4-450CD476B8C8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C3CB1B5-8C5B-47E2-A9A7-10147667173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61" name="Retângulo de cantos arredondados 41">
              <a:extLst>
                <a:ext uri="{FF2B5EF4-FFF2-40B4-BE49-F238E27FC236}">
                  <a16:creationId xmlns:a16="http://schemas.microsoft.com/office/drawing/2014/main" id="{79CF5C08-94F6-433A-8A36-D44F15F2C68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2" name="Conector angulado 43">
              <a:extLst>
                <a:ext uri="{FF2B5EF4-FFF2-40B4-BE49-F238E27FC236}">
                  <a16:creationId xmlns:a16="http://schemas.microsoft.com/office/drawing/2014/main" id="{0C342879-8BA6-46C4-90B4-4DB46B7F1BCA}"/>
                </a:ext>
              </a:extLst>
            </p:cNvPr>
            <p:cNvCxnSpPr>
              <a:cxnSpLocks/>
              <a:stCxn id="58" idx="2"/>
              <a:endCxn id="63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C535C4F-C08D-43FC-B726-72CA6E1529C6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F25828FE-35D7-48E1-8812-EF296677F620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98F8293-84C9-4980-9734-B801AF4B50F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E81C01C5-BC10-433B-98D7-2A47B519DA30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DA1B0568-A48A-4BBE-BDAE-4A3A4DAE45F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1185599E-BD24-437E-AAE9-617B4C86194E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E0E71E02-4AB0-4AD7-98E2-3B3626913356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Seta para baixo 44">
              <a:extLst>
                <a:ext uri="{FF2B5EF4-FFF2-40B4-BE49-F238E27FC236}">
                  <a16:creationId xmlns:a16="http://schemas.microsoft.com/office/drawing/2014/main" id="{6335143B-521B-42BA-AFE1-1BB6163741E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Seta para baixo 44">
              <a:extLst>
                <a:ext uri="{FF2B5EF4-FFF2-40B4-BE49-F238E27FC236}">
                  <a16:creationId xmlns:a16="http://schemas.microsoft.com/office/drawing/2014/main" id="{81FFCB1A-C3A1-4947-AF57-648448065D00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angulado 43">
              <a:extLst>
                <a:ext uri="{FF2B5EF4-FFF2-40B4-BE49-F238E27FC236}">
                  <a16:creationId xmlns:a16="http://schemas.microsoft.com/office/drawing/2014/main" id="{99E6A0CB-DB9E-4A37-B7B3-1FFEAC6DD1F4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7255A5B-DD74-4851-878B-E61051C0DE7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9547D977-646B-46D4-9619-D349F1C804CF}"/>
                </a:ext>
              </a:extLst>
            </p:cNvPr>
            <p:cNvCxnSpPr>
              <a:cxnSpLocks/>
              <a:stCxn id="82" idx="2"/>
              <a:endCxn id="66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A1D3140D-7626-413C-BE08-67FAEC41875B}"/>
                </a:ext>
              </a:extLst>
            </p:cNvPr>
            <p:cNvCxnSpPr>
              <a:cxnSpLocks/>
              <a:stCxn id="60" idx="2"/>
              <a:endCxn id="66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DBB08788-B242-46DA-A8DB-0F670D26111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BD6D9D5-3A94-4115-AA4C-6E422EF2A819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D0E12903-E689-47A4-885F-5CBED2A4D712}"/>
                </a:ext>
              </a:extLst>
            </p:cNvPr>
            <p:cNvCxnSpPr>
              <a:cxnSpLocks/>
              <a:stCxn id="85" idx="2"/>
              <a:endCxn id="5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680A199B-5725-4B8D-AC75-57087446E396}"/>
                </a:ext>
              </a:extLst>
            </p:cNvPr>
            <p:cNvCxnSpPr>
              <a:cxnSpLocks/>
              <a:stCxn id="86" idx="2"/>
              <a:endCxn id="5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07CD1891-E710-4436-99C4-F395ACA542FB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5A99E09-8B16-49BC-AD2A-CDC7541D7A58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4FA58282-B71A-4C95-9B90-CADA17451CE7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9897BE74-4E72-4C23-AC2C-417FE7A4D595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45A7E888-8759-4606-B34A-22E7D63B758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CD7625F1-BC06-43C1-839C-E7742F5E3EA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DD48AD6B-6B30-4040-8BB3-8C26B33D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eta para baixo 44">
              <a:extLst>
                <a:ext uri="{FF2B5EF4-FFF2-40B4-BE49-F238E27FC236}">
                  <a16:creationId xmlns:a16="http://schemas.microsoft.com/office/drawing/2014/main" id="{F4541971-4D82-49CD-819F-4F708AEBEAA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0" name="Seta para baixo 44">
              <a:extLst>
                <a:ext uri="{FF2B5EF4-FFF2-40B4-BE49-F238E27FC236}">
                  <a16:creationId xmlns:a16="http://schemas.microsoft.com/office/drawing/2014/main" id="{99302337-8342-4DFB-A3D5-63A1101AA072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5D190B39-0BE1-4459-98C0-A0B6C17F5ABA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de cantos arredondados 40">
              <a:extLst>
                <a:ext uri="{FF2B5EF4-FFF2-40B4-BE49-F238E27FC236}">
                  <a16:creationId xmlns:a16="http://schemas.microsoft.com/office/drawing/2014/main" id="{73D0AB4C-8ACA-4324-8BD5-2F2360BECFC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3" name="Retângulo de cantos arredondados 28">
              <a:extLst>
                <a:ext uri="{FF2B5EF4-FFF2-40B4-BE49-F238E27FC236}">
                  <a16:creationId xmlns:a16="http://schemas.microsoft.com/office/drawing/2014/main" id="{F9AAC741-3621-4046-8CA8-4EB4DC92917B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4" name="Retângulo de cantos arredondados 25">
              <a:extLst>
                <a:ext uri="{FF2B5EF4-FFF2-40B4-BE49-F238E27FC236}">
                  <a16:creationId xmlns:a16="http://schemas.microsoft.com/office/drawing/2014/main" id="{369B381C-992B-41BD-B302-77DF981BFC6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5" name="Retângulo de cantos arredondados 31">
              <a:extLst>
                <a:ext uri="{FF2B5EF4-FFF2-40B4-BE49-F238E27FC236}">
                  <a16:creationId xmlns:a16="http://schemas.microsoft.com/office/drawing/2014/main" id="{71BF2B49-8198-409F-AB7F-07751D23BD5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E1449D51-4EB8-421D-BE1A-8AB4FAF2A6CC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768C4C5-16FD-4C22-B328-A30F04092A6D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9856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4768C3-B92C-47F5-951C-4CFBC15C6F10}"/>
              </a:ext>
            </a:extLst>
          </p:cNvPr>
          <p:cNvSpPr/>
          <p:nvPr/>
        </p:nvSpPr>
        <p:spPr>
          <a:xfrm>
            <a:off x="6096000" y="1553633"/>
            <a:ext cx="5257800" cy="43396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BBF58A-1B32-4FD6-BD96-816852E2CBDC}"/>
              </a:ext>
            </a:extLst>
          </p:cNvPr>
          <p:cNvSpPr txBox="1"/>
          <p:nvPr/>
        </p:nvSpPr>
        <p:spPr>
          <a:xfrm>
            <a:off x="808563" y="1884271"/>
            <a:ext cx="528743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endParaRPr lang="pt-BR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float3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PosL</a:t>
            </a:r>
            <a:r>
              <a:rPr lang="pt-BR" sz="1200" dirty="0">
                <a:latin typeface="Consolas" panose="020B0609020204030204" pitchFamily="49" charset="0"/>
              </a:rPr>
              <a:t> 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Color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endParaRPr lang="pt-BR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PosH</a:t>
            </a:r>
            <a:r>
              <a:rPr lang="pt-BR" sz="1200" dirty="0">
                <a:latin typeface="Consolas" panose="020B0609020204030204" pitchFamily="49" charset="0"/>
              </a:rPr>
              <a:t> 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Color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main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vin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vout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posição de saída deve estar no espaço homogêneo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latin typeface="Consolas" panose="020B0609020204030204" pitchFamily="49" charset="0"/>
              </a:rPr>
              <a:t>vout.PosH</a:t>
            </a:r>
            <a:r>
              <a:rPr lang="pt-BR" sz="1200" dirty="0">
                <a:latin typeface="Consolas" panose="020B0609020204030204" pitchFamily="49" charset="0"/>
              </a:rPr>
              <a:t> = float4(</a:t>
            </a:r>
            <a:r>
              <a:rPr lang="pt-BR" sz="1200" dirty="0" err="1">
                <a:latin typeface="Consolas" panose="020B0609020204030204" pitchFamily="49" charset="0"/>
              </a:rPr>
              <a:t>vin.PosL</a:t>
            </a:r>
            <a:r>
              <a:rPr lang="pt-BR" sz="1200" dirty="0">
                <a:latin typeface="Consolas" panose="020B0609020204030204" pitchFamily="49" charset="0"/>
              </a:rPr>
              <a:t>, 1.0f);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passa a cor do vértice para o pixel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shader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	</a:t>
            </a:r>
            <a:r>
              <a:rPr lang="pt-BR" sz="1200" dirty="0" err="1">
                <a:latin typeface="Consolas" panose="020B0609020204030204" pitchFamily="49" charset="0"/>
              </a:rPr>
              <a:t>vout.Color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vin.Color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vout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D62B7C-593A-473C-AC05-5A339F417565}"/>
              </a:ext>
            </a:extLst>
          </p:cNvPr>
          <p:cNvSpPr/>
          <p:nvPr/>
        </p:nvSpPr>
        <p:spPr>
          <a:xfrm>
            <a:off x="2569631" y="2485235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5B2A5C-A5D1-4D0B-9165-876D75EF58D4}"/>
              </a:ext>
            </a:extLst>
          </p:cNvPr>
          <p:cNvSpPr/>
          <p:nvPr/>
        </p:nvSpPr>
        <p:spPr>
          <a:xfrm>
            <a:off x="2569632" y="2298969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7CFC2E-024F-4D1F-854A-187DFA54D530}"/>
              </a:ext>
            </a:extLst>
          </p:cNvPr>
          <p:cNvSpPr txBox="1"/>
          <p:nvPr/>
        </p:nvSpPr>
        <p:spPr>
          <a:xfrm>
            <a:off x="6282267" y="1884271"/>
            <a:ext cx="27855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Pos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200" dirty="0">
                <a:latin typeface="Consolas" panose="020B0609020204030204" pitchFamily="49" charset="0"/>
              </a:rPr>
              <a:t> Color;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28904F-4FA4-4671-8DEC-9A5C9805B292}"/>
              </a:ext>
            </a:extLst>
          </p:cNvPr>
          <p:cNvSpPr txBox="1"/>
          <p:nvPr/>
        </p:nvSpPr>
        <p:spPr>
          <a:xfrm>
            <a:off x="6282268" y="3258735"/>
            <a:ext cx="4961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200" dirty="0" err="1">
                <a:latin typeface="Consolas" panose="020B0609020204030204" pitchFamily="49" charset="0"/>
              </a:rPr>
              <a:t>inputLayout</a:t>
            </a:r>
            <a:r>
              <a:rPr lang="pt-BR" sz="1200" dirty="0">
                <a:latin typeface="Consolas" panose="020B0609020204030204" pitchFamily="49" charset="0"/>
              </a:rPr>
              <a:t>[2] =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{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{ </a:t>
            </a:r>
          </a:p>
          <a:p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"POSITION"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 </a:t>
            </a:r>
          </a:p>
          <a:p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>
                <a:latin typeface="Consolas" panose="020B0609020204030204" pitchFamily="49" charset="0"/>
              </a:rPr>
              <a:t>},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{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"COLOR"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AC647BA-6486-4973-8769-A44541E75675}"/>
              </a:ext>
            </a:extLst>
          </p:cNvPr>
          <p:cNvSpPr/>
          <p:nvPr/>
        </p:nvSpPr>
        <p:spPr>
          <a:xfrm rot="5400000">
            <a:off x="4509357" y="1218872"/>
            <a:ext cx="129519" cy="2341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A1684F2-105C-4A9E-8D30-63AC0AE7D24A}"/>
              </a:ext>
            </a:extLst>
          </p:cNvPr>
          <p:cNvSpPr/>
          <p:nvPr/>
        </p:nvSpPr>
        <p:spPr>
          <a:xfrm rot="5400000">
            <a:off x="4509353" y="1413077"/>
            <a:ext cx="129523" cy="2341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73B6D2-C0CE-4ADA-A52B-8CF27A422600}"/>
              </a:ext>
            </a:extLst>
          </p:cNvPr>
          <p:cNvSpPr/>
          <p:nvPr/>
        </p:nvSpPr>
        <p:spPr>
          <a:xfrm>
            <a:off x="6832601" y="4758755"/>
            <a:ext cx="584200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674223-3571-41B0-83A0-D884C01A3283}"/>
              </a:ext>
            </a:extLst>
          </p:cNvPr>
          <p:cNvSpPr/>
          <p:nvPr/>
        </p:nvSpPr>
        <p:spPr>
          <a:xfrm>
            <a:off x="6794501" y="3856663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7B3779-D554-41A8-BC59-A48E1E1C6D36}"/>
              </a:ext>
            </a:extLst>
          </p:cNvPr>
          <p:cNvSpPr txBox="1"/>
          <p:nvPr/>
        </p:nvSpPr>
        <p:spPr>
          <a:xfrm>
            <a:off x="3857860" y="2679977"/>
            <a:ext cx="1967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Uma semântica</a:t>
            </a:r>
            <a:br>
              <a:rPr lang="pt-BR" sz="1400" dirty="0"/>
            </a:br>
            <a:r>
              <a:rPr lang="pt-BR" sz="1400" dirty="0"/>
              <a:t>deve ser associada</a:t>
            </a:r>
            <a:br>
              <a:rPr lang="pt-BR" sz="1400" dirty="0"/>
            </a:br>
            <a:r>
              <a:rPr lang="pt-BR" sz="1400" dirty="0"/>
              <a:t>as entradas e saídas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9A51A83-C0B6-463D-A14E-DF0725450A59}"/>
              </a:ext>
            </a:extLst>
          </p:cNvPr>
          <p:cNvSpPr/>
          <p:nvPr/>
        </p:nvSpPr>
        <p:spPr>
          <a:xfrm>
            <a:off x="2569631" y="3585729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68C090A-7484-44A4-881B-11223CA95129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8" name="Triângulo isósceles 6">
              <a:extLst>
                <a:ext uri="{FF2B5EF4-FFF2-40B4-BE49-F238E27FC236}">
                  <a16:creationId xmlns:a16="http://schemas.microsoft.com/office/drawing/2014/main" id="{CC374D03-2743-4E94-8F12-DCB7433E5436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C46C775-4510-494C-857E-DDC448AC9459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82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50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F5069D5-2FDC-4103-8DA2-C2CC154AD28B}"/>
              </a:ext>
            </a:extLst>
          </p:cNvPr>
          <p:cNvSpPr/>
          <p:nvPr/>
        </p:nvSpPr>
        <p:spPr>
          <a:xfrm>
            <a:off x="6620932" y="4343399"/>
            <a:ext cx="4030135" cy="154988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4C7FD-CAAF-40D3-8D8B-E5826192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AD0EE-C739-481C-B4BD-FF89ED89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Shaders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1AF08A-9948-4312-9CC2-54064D28935D}"/>
              </a:ext>
            </a:extLst>
          </p:cNvPr>
          <p:cNvSpPr txBox="1"/>
          <p:nvPr/>
        </p:nvSpPr>
        <p:spPr>
          <a:xfrm>
            <a:off x="1879600" y="398327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endParaRPr lang="pt-BR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PosH</a:t>
            </a:r>
            <a:r>
              <a:rPr lang="pt-BR" sz="1400" dirty="0">
                <a:latin typeface="Consolas" panose="020B0609020204030204" pitchFamily="49" charset="0"/>
              </a:rPr>
              <a:t>  :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 dirty="0">
                <a:latin typeface="Consolas" panose="020B0609020204030204" pitchFamily="49" charset="0"/>
              </a:rPr>
              <a:t> Color :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pIn</a:t>
            </a:r>
            <a:r>
              <a:rPr lang="pt-BR" sz="1400" dirty="0">
                <a:latin typeface="Consolas" panose="020B0609020204030204" pitchFamily="49" charset="0"/>
              </a:rPr>
              <a:t>) :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SV_TARGET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pIn.Color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EF5B05-DFD3-41D6-9AB2-76E6D97A6924}"/>
              </a:ext>
            </a:extLst>
          </p:cNvPr>
          <p:cNvSpPr txBox="1"/>
          <p:nvPr/>
        </p:nvSpPr>
        <p:spPr>
          <a:xfrm>
            <a:off x="6898215" y="4644990"/>
            <a:ext cx="347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Pixel Shader mais básico possível: apenas encaminha a cor recebida no vértice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2DD2020-EF53-4DB9-8366-B538046AFFE9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EE0C1C61-E23C-4FDE-81FD-AED19C9074C6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C9421A7-E8A8-4487-A64E-0F9CF6D62FE5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20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5F9EE-9EA0-4194-BB19-4AF5EF8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A78C8-7C5F-406C-81CA-F8E7DC4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shaders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precisam ser compilados</a:t>
            </a:r>
          </a:p>
          <a:p>
            <a:pPr lvl="1"/>
            <a:r>
              <a:rPr lang="pt-BR" dirty="0"/>
              <a:t>Inicialmente para um formato </a:t>
            </a:r>
            <a:r>
              <a:rPr lang="pt-BR" dirty="0">
                <a:solidFill>
                  <a:schemeClr val="accent2"/>
                </a:solidFill>
              </a:rPr>
              <a:t>bytecode</a:t>
            </a:r>
            <a:r>
              <a:rPr lang="pt-BR" dirty="0"/>
              <a:t> portável</a:t>
            </a:r>
          </a:p>
          <a:p>
            <a:pPr lvl="1"/>
            <a:r>
              <a:rPr lang="pt-BR" dirty="0"/>
              <a:t>Os drivers convertem esse bytecode em instruções nativas da GPU</a:t>
            </a:r>
          </a:p>
          <a:p>
            <a:endParaRPr lang="pt-BR" dirty="0"/>
          </a:p>
          <a:p>
            <a:r>
              <a:rPr lang="pt-BR" dirty="0"/>
              <a:t>A compilação pode ser feita em </a:t>
            </a:r>
            <a:r>
              <a:rPr lang="pt-BR" dirty="0">
                <a:solidFill>
                  <a:schemeClr val="accent2"/>
                </a:solidFill>
              </a:rPr>
              <a:t>tempo de execução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Incluindo o arquivo de cabeçalho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“D3DCompiler.h”</a:t>
            </a:r>
          </a:p>
          <a:p>
            <a:pPr lvl="1"/>
            <a:r>
              <a:rPr lang="pt-BR" dirty="0"/>
              <a:t>Usando a função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D3DCompileFromFile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10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60F2-DFC5-4385-A7E0-5B4EC61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80184-7BAD-4613-84B4-E02BED23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compilação</a:t>
            </a:r>
            <a:r>
              <a:rPr lang="pt-BR" dirty="0"/>
              <a:t> pode ser feita </a:t>
            </a:r>
            <a:r>
              <a:rPr lang="pt-BR" dirty="0">
                <a:solidFill>
                  <a:schemeClr val="accent1"/>
                </a:solidFill>
              </a:rPr>
              <a:t>antes da execução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Melhora o tempo de carregamento da aplicação</a:t>
            </a:r>
          </a:p>
          <a:p>
            <a:pPr lvl="1"/>
            <a:r>
              <a:rPr lang="pt-BR" dirty="0"/>
              <a:t>Permite ver erros mais cedo</a:t>
            </a:r>
          </a:p>
          <a:p>
            <a:pPr lvl="1"/>
            <a:r>
              <a:rPr lang="pt-BR" dirty="0"/>
              <a:t>Aplicações UWP exigem a compilação prévia</a:t>
            </a:r>
          </a:p>
          <a:p>
            <a:endParaRPr lang="pt-BR" dirty="0"/>
          </a:p>
          <a:p>
            <a:r>
              <a:rPr lang="pt-BR" dirty="0"/>
              <a:t>O DirectX fornece a </a:t>
            </a:r>
            <a:r>
              <a:rPr lang="pt-BR" dirty="0">
                <a:solidFill>
                  <a:schemeClr val="accent3"/>
                </a:solidFill>
              </a:rPr>
              <a:t>ferramenta de linha de comando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FXC</a:t>
            </a:r>
          </a:p>
          <a:p>
            <a:pPr lvl="1"/>
            <a:r>
              <a:rPr lang="pt-BR" dirty="0"/>
              <a:t>Os shaders compilados recebem a </a:t>
            </a:r>
            <a:r>
              <a:rPr lang="pt-BR" dirty="0">
                <a:solidFill>
                  <a:schemeClr val="accent2"/>
                </a:solidFill>
              </a:rPr>
              <a:t>extensão .</a:t>
            </a:r>
            <a:r>
              <a:rPr lang="pt-BR" dirty="0" err="1">
                <a:solidFill>
                  <a:schemeClr val="accent2"/>
                </a:solidFill>
              </a:rPr>
              <a:t>cso</a:t>
            </a:r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Compiled Shader Object</a:t>
            </a:r>
            <a:r>
              <a:rPr lang="pt-BR" dirty="0"/>
              <a:t> (CSO)</a:t>
            </a:r>
          </a:p>
        </p:txBody>
      </p:sp>
    </p:spTree>
    <p:extLst>
      <p:ext uri="{BB962C8B-B14F-4D97-AF65-F5344CB8AC3E}">
        <p14:creationId xmlns:p14="http://schemas.microsoft.com/office/powerpoint/2010/main" val="418548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0ED6-7920-4AF3-AAA9-1DE5222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D9CEF-0FC5-4765-A19A-88CFA55D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Compilador de Shaders do DirectX</a:t>
            </a:r>
            <a:r>
              <a:rPr lang="pt-BR" dirty="0"/>
              <a:t> possui várias </a:t>
            </a:r>
            <a:r>
              <a:rPr lang="pt-BR" dirty="0">
                <a:solidFill>
                  <a:schemeClr val="accent1"/>
                </a:solidFill>
              </a:rPr>
              <a:t>opções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8545A26-2AB9-4FD7-8736-D824D32D79E4}"/>
              </a:ext>
            </a:extLst>
          </p:cNvPr>
          <p:cNvGrpSpPr/>
          <p:nvPr/>
        </p:nvGrpSpPr>
        <p:grpSpPr>
          <a:xfrm>
            <a:off x="1064683" y="2696632"/>
            <a:ext cx="8343902" cy="423334"/>
            <a:chOff x="1282698" y="2827866"/>
            <a:chExt cx="8343902" cy="42333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00F41CA7-8C1F-437F-8C29-E971CB6AAF94}"/>
                </a:ext>
              </a:extLst>
            </p:cNvPr>
            <p:cNvSpPr/>
            <p:nvPr/>
          </p:nvSpPr>
          <p:spPr>
            <a:xfrm>
              <a:off x="1282698" y="2827866"/>
              <a:ext cx="8343902" cy="423334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713F555-E0D1-48C5-94CE-B864653B3A69}"/>
                </a:ext>
              </a:extLst>
            </p:cNvPr>
            <p:cNvSpPr txBox="1"/>
            <p:nvPr/>
          </p:nvSpPr>
          <p:spPr>
            <a:xfrm>
              <a:off x="1309924" y="2854867"/>
              <a:ext cx="828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fxc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vertex.hlsl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latin typeface="Consolas" panose="020B0609020204030204" pitchFamily="49" charset="0"/>
                </a:rPr>
                <a:t> /</a:t>
              </a:r>
              <a:r>
                <a:rPr lang="pt-BR" dirty="0" err="1">
                  <a:latin typeface="Consolas" panose="020B0609020204030204" pitchFamily="49" charset="0"/>
                </a:rPr>
                <a:t>Od</a:t>
              </a:r>
              <a:r>
                <a:rPr lang="pt-BR" dirty="0">
                  <a:latin typeface="Consolas" panose="020B0609020204030204" pitchFamily="49" charset="0"/>
                </a:rPr>
                <a:t> /</a:t>
              </a:r>
              <a:r>
                <a:rPr lang="pt-BR" dirty="0" err="1">
                  <a:latin typeface="Consolas" panose="020B0609020204030204" pitchFamily="49" charset="0"/>
                </a:rPr>
                <a:t>Zi</a:t>
              </a:r>
              <a:r>
                <a:rPr lang="pt-BR" dirty="0">
                  <a:latin typeface="Consolas" panose="020B0609020204030204" pitchFamily="49" charset="0"/>
                </a:rPr>
                <a:t> /T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"vs_5_0"</a:t>
              </a:r>
              <a:r>
                <a:rPr lang="pt-BR" dirty="0">
                  <a:latin typeface="Consolas" panose="020B0609020204030204" pitchFamily="49" charset="0"/>
                </a:rPr>
                <a:t> /E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main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latin typeface="Consolas" panose="020B0609020204030204" pitchFamily="49" charset="0"/>
                </a:rPr>
                <a:t> /Fo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vertex.cso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</a:p>
          </p:txBody>
        </p:sp>
      </p:grp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C001A53-37F1-4F58-90AA-38E3B3C94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42261"/>
              </p:ext>
            </p:extLst>
          </p:nvPr>
        </p:nvGraphicFramePr>
        <p:xfrm>
          <a:off x="1064683" y="3462866"/>
          <a:ext cx="83439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61">
                  <a:extLst>
                    <a:ext uri="{9D8B030D-6E8A-4147-A177-3AD203B41FA5}">
                      <a16:colId xmlns:a16="http://schemas.microsoft.com/office/drawing/2014/main" val="3909449349"/>
                    </a:ext>
                  </a:extLst>
                </a:gridCol>
                <a:gridCol w="6449141">
                  <a:extLst>
                    <a:ext uri="{9D8B030D-6E8A-4147-A177-3AD203B41FA5}">
                      <a16:colId xmlns:a16="http://schemas.microsoft.com/office/drawing/2014/main" val="228921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Parâmetro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</a:t>
                      </a:r>
                      <a:r>
                        <a:rPr lang="pt-BR" sz="1600" dirty="0" err="1"/>
                        <a:t>Od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Desabilita otimizações (útil para depuração)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</a:t>
                      </a:r>
                      <a:r>
                        <a:rPr lang="pt-BR" sz="1600" dirty="0" err="1"/>
                        <a:t>Zi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Habilita informações de depuração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/T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e versão do </a:t>
                      </a:r>
                      <a:r>
                        <a:rPr lang="pt-BR" sz="1600" dirty="0" err="1"/>
                        <a:t>shader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/E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entrada (nome da função)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/Fo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Nome do arquivo de 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5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7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0CE-53C0-455D-8C80-5E0943B3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A33-2677-49AD-A9AA-576112B3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Visual Studio </a:t>
            </a:r>
            <a:r>
              <a:rPr lang="pt-BR" dirty="0"/>
              <a:t>pode ser usado para </a:t>
            </a:r>
            <a:r>
              <a:rPr lang="pt-BR" dirty="0">
                <a:solidFill>
                  <a:schemeClr val="accent1"/>
                </a:solidFill>
              </a:rPr>
              <a:t>compilar os shaders</a:t>
            </a:r>
          </a:p>
          <a:p>
            <a:pPr lvl="1"/>
            <a:r>
              <a:rPr lang="pt-BR" dirty="0"/>
              <a:t>Basta incluir os arquivos 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 err="1">
                <a:latin typeface="Consolas" panose="020B0609020204030204" pitchFamily="49" charset="0"/>
              </a:rPr>
              <a:t>hlsl</a:t>
            </a:r>
            <a:r>
              <a:rPr lang="pt-BR" dirty="0"/>
              <a:t> no projeto</a:t>
            </a:r>
          </a:p>
          <a:p>
            <a:pPr lvl="1"/>
            <a:r>
              <a:rPr lang="pt-BR" dirty="0"/>
              <a:t>Ajustar as propriedades dos arquivos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3E624-2943-4C39-AC44-77A8DF709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5" b="61424"/>
          <a:stretch/>
        </p:blipFill>
        <p:spPr>
          <a:xfrm>
            <a:off x="1477775" y="3588877"/>
            <a:ext cx="7436542" cy="214020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46D632-84F4-4F27-85B4-A6A923FE999D}"/>
              </a:ext>
            </a:extLst>
          </p:cNvPr>
          <p:cNvSpPr/>
          <p:nvPr/>
        </p:nvSpPr>
        <p:spPr>
          <a:xfrm>
            <a:off x="1872136" y="4793016"/>
            <a:ext cx="1014074" cy="1690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BC220A-C698-4397-AE8B-ADB79E7245C5}"/>
              </a:ext>
            </a:extLst>
          </p:cNvPr>
          <p:cNvSpPr/>
          <p:nvPr/>
        </p:nvSpPr>
        <p:spPr>
          <a:xfrm>
            <a:off x="3817945" y="4580667"/>
            <a:ext cx="1885137" cy="9274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91C3B6-3C1D-4971-B77B-89E8ECF1C330}"/>
              </a:ext>
            </a:extLst>
          </p:cNvPr>
          <p:cNvSpPr txBox="1"/>
          <p:nvPr/>
        </p:nvSpPr>
        <p:spPr>
          <a:xfrm>
            <a:off x="9130660" y="4054352"/>
            <a:ext cx="19225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Visual Studio usa as mesmas opções da ferramenta FXC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CA088-B1A0-439D-9BED-990AEC4DC6E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F6BD0220-1528-4AFE-A7C2-5AF394B717F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16820D5-CB7A-4262-8CE6-BCA912AF7949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49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0CE-53C0-455D-8C80-5E0943B3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A33-2677-49AD-A9AA-576112B3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bytecodes</a:t>
            </a:r>
            <a:r>
              <a:rPr lang="pt-BR" dirty="0"/>
              <a:t> dos shaders </a:t>
            </a:r>
            <a:r>
              <a:rPr lang="pt-BR" dirty="0">
                <a:solidFill>
                  <a:schemeClr val="accent1"/>
                </a:solidFill>
              </a:rPr>
              <a:t>precisam ser carregados</a:t>
            </a:r>
            <a:r>
              <a:rPr lang="pt-BR" dirty="0"/>
              <a:t> pelo programa</a:t>
            </a:r>
          </a:p>
          <a:p>
            <a:pPr lvl="1"/>
            <a:r>
              <a:rPr lang="pt-BR" dirty="0"/>
              <a:t>Arquivo de cabeçalho “D3DCompiler.h” fornece D3DReadFileToBlob</a:t>
            </a:r>
          </a:p>
          <a:p>
            <a:pPr lvl="1"/>
            <a:r>
              <a:rPr lang="pt-BR" dirty="0"/>
              <a:t>Um ID3DBlob guarda qualquer sequência de bytes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1727-DD25-449C-8FFD-E9A30528A450}"/>
              </a:ext>
            </a:extLst>
          </p:cNvPr>
          <p:cNvSpPr txBox="1"/>
          <p:nvPr/>
        </p:nvSpPr>
        <p:spPr>
          <a:xfrm>
            <a:off x="1439333" y="3641344"/>
            <a:ext cx="8636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dirty="0">
                <a:latin typeface="Consolas" panose="020B0609020204030204" pitchFamily="49" charset="0"/>
              </a:rPr>
              <a:t>* </a:t>
            </a:r>
            <a:r>
              <a:rPr lang="pt-BR" dirty="0" err="1">
                <a:latin typeface="Consolas" panose="020B0609020204030204" pitchFamily="49" charset="0"/>
              </a:rPr>
              <a:t>vertexShader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dirty="0">
                <a:latin typeface="Consolas" panose="020B0609020204030204" pitchFamily="49" charset="0"/>
              </a:rPr>
              <a:t>* </a:t>
            </a:r>
            <a:r>
              <a:rPr lang="pt-BR" dirty="0" err="1">
                <a:latin typeface="Consolas" panose="020B0609020204030204" pitchFamily="49" charset="0"/>
              </a:rPr>
              <a:t>pixelShader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carrega bytecode do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e pixel shaders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D3DReadFileToBlob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L"../x64/Debug/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Vertex.cso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, &amp;</a:t>
            </a:r>
            <a:r>
              <a:rPr lang="pt-BR" dirty="0" err="1">
                <a:latin typeface="Consolas" panose="020B0609020204030204" pitchFamily="49" charset="0"/>
              </a:rPr>
              <a:t>vertexShader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D3DReadFileToBlob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L"../x64/Debug/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Pixel.cso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, &amp;</a:t>
            </a:r>
            <a:r>
              <a:rPr lang="pt-BR" dirty="0" err="1">
                <a:latin typeface="Consolas" panose="020B0609020204030204" pitchFamily="49" charset="0"/>
              </a:rPr>
              <a:t>pixelShader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EE02D98-401B-43DD-B355-551706F7EB9D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DDBDDDC-DFD9-49BA-B0DB-2D8568C8129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1A65B1A-F9A5-4332-9449-51C5464F1D8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38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Rasterizador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7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rasterizador</a:t>
            </a:r>
            <a:r>
              <a:rPr lang="pt-BR" dirty="0"/>
              <a:t> é uma fase do pipeline que </a:t>
            </a:r>
            <a:r>
              <a:rPr lang="pt-BR" dirty="0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 dirty="0"/>
              <a:t>As principais configurações são do:</a:t>
            </a:r>
          </a:p>
          <a:p>
            <a:pPr lvl="2"/>
            <a:r>
              <a:rPr lang="pt-BR" dirty="0"/>
              <a:t>Modo de preenchimento</a:t>
            </a:r>
          </a:p>
          <a:p>
            <a:pPr lvl="2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943E1-B8AD-4B3C-8174-B0BA529EF142}"/>
              </a:ext>
            </a:extLst>
          </p:cNvPr>
          <p:cNvSpPr txBox="1"/>
          <p:nvPr/>
        </p:nvSpPr>
        <p:spPr>
          <a:xfrm>
            <a:off x="2299327" y="5544892"/>
            <a:ext cx="922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SOLID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7A110-054A-4D45-9B91-BC29EDBF7DB8}"/>
              </a:ext>
            </a:extLst>
          </p:cNvPr>
          <p:cNvSpPr txBox="1"/>
          <p:nvPr/>
        </p:nvSpPr>
        <p:spPr>
          <a:xfrm>
            <a:off x="4676162" y="5544892"/>
            <a:ext cx="1458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WIREFRAME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Modelo 3D 16" descr="Cubo Vermelho">
                <a:extLst>
                  <a:ext uri="{FF2B5EF4-FFF2-40B4-BE49-F238E27FC236}">
                    <a16:creationId xmlns:a16="http://schemas.microsoft.com/office/drawing/2014/main" id="{B989E60D-6170-431D-A281-EB483E3840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511396"/>
                  </p:ext>
                </p:extLst>
              </p:nvPr>
            </p:nvGraphicFramePr>
            <p:xfrm>
              <a:off x="2056548" y="3904675"/>
              <a:ext cx="1408425" cy="15308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08425" cy="153088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407" ay="1428172" az="77854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97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Modelo 3D 16" descr="Cubo Vermelho">
                <a:extLst>
                  <a:ext uri="{FF2B5EF4-FFF2-40B4-BE49-F238E27FC236}">
                    <a16:creationId xmlns:a16="http://schemas.microsoft.com/office/drawing/2014/main" id="{B989E60D-6170-431D-A281-EB483E384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548" y="3904675"/>
                <a:ext cx="1408425" cy="1530886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023F1C5-71F3-454C-B813-CC5687EAEC84}"/>
              </a:ext>
            </a:extLst>
          </p:cNvPr>
          <p:cNvGrpSpPr/>
          <p:nvPr/>
        </p:nvGrpSpPr>
        <p:grpSpPr>
          <a:xfrm>
            <a:off x="4759520" y="4133009"/>
            <a:ext cx="1292166" cy="1226593"/>
            <a:chOff x="5791199" y="3706359"/>
            <a:chExt cx="1646769" cy="1661508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16DD9A78-37B2-4EEF-A2DA-9784EBB39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744E96FD-413C-4D4B-92EB-D19DE76C8743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A3218FB4-C10E-4452-9948-EF3845788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425367A-32CB-4A8C-9038-B2A80D6056E4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1B319B0-4A46-4592-B24E-E489687AC7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90394AA-0E2D-4A4E-881B-1A41327BA2A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B7FB2BC-9D16-4FB8-8794-8A5E237E597E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B1ECF10-EA0F-4C42-A984-2777A28F12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5FE30C7-357C-47C5-AF25-509534193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B699C9B-F6A6-4674-843C-08DFC154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CE13121-9DB2-4C24-9393-4CA24D4EFF03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EE059D0-8DFE-4320-AF9F-520BB8CCE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B2C46AF-1E44-4168-8714-0157D9D30193}"/>
              </a:ext>
            </a:extLst>
          </p:cNvPr>
          <p:cNvSpPr txBox="1"/>
          <p:nvPr/>
        </p:nvSpPr>
        <p:spPr>
          <a:xfrm>
            <a:off x="1869857" y="3347854"/>
            <a:ext cx="7582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.FillMode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D3D12_FILL_MODE_SOLID</a:t>
            </a:r>
            <a:r>
              <a:rPr lang="pt-BR" sz="1400" dirty="0"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D3D12_FILL_MODE_WIREFRAME </a:t>
            </a:r>
          </a:p>
        </p:txBody>
      </p:sp>
    </p:spTree>
    <p:extLst>
      <p:ext uri="{BB962C8B-B14F-4D97-AF65-F5344CB8AC3E}">
        <p14:creationId xmlns:p14="http://schemas.microsoft.com/office/powerpoint/2010/main" val="37949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desenho de objetos 3D</a:t>
            </a:r>
            <a:r>
              <a:rPr lang="pt-BR" dirty="0"/>
              <a:t> inicia com a </a:t>
            </a:r>
            <a:r>
              <a:rPr lang="pt-BR" dirty="0">
                <a:solidFill>
                  <a:schemeClr val="accent1"/>
                </a:solidFill>
              </a:rPr>
              <a:t>definição de vértices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Aos vértices podemos associar: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Uma posição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Uma cor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Coordenadas de uma textura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Etc.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C51D31-F023-4D6F-968B-EB434AB9FA4A}"/>
              </a:ext>
            </a:extLst>
          </p:cNvPr>
          <p:cNvGrpSpPr/>
          <p:nvPr/>
        </p:nvGrpSpPr>
        <p:grpSpPr>
          <a:xfrm>
            <a:off x="6243817" y="2758437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D172DDB-0331-4A7E-96C4-5A287D87BB67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A7A15FE-509B-48B0-A320-CE35C703E8E1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F7DC1F5-D835-4F68-8BE4-1ED5D9702568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19239E8-37AE-4A08-B9C1-2C69A15506F5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AC52C6D-0AC8-4C77-A61A-0AAC5CC5692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69B6F34D-F296-4FDA-9446-D28504C31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FBAEB21-9039-43BD-A15C-5FC941FFF46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89652E5-B89B-4CCC-BAA1-0967E421C3F8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CF3BB2-9997-411C-87FA-0752A3DF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56E0F0B-442F-4F5E-891C-34C89117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F6DEC7E-2C05-4C02-BEF7-57AD59DC121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8" name="Triângulo isósceles 27">
                  <a:extLst>
                    <a:ext uri="{FF2B5EF4-FFF2-40B4-BE49-F238E27FC236}">
                      <a16:creationId xmlns:a16="http://schemas.microsoft.com/office/drawing/2014/main" id="{86132D82-5C2D-49EE-B523-5C5E1FA10D6E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1857158E-9159-46F2-B1FD-24A31431A9A8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151C063-070D-4CCD-A2C8-35CFB401C60C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B39120F-124C-43C5-97C5-2604E3357E7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D57D0A-1D76-4325-A85E-2C4670C6E816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3B7A259-999B-496A-B319-5237D9B49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4CDFFA09-FD8A-47B4-B05C-1D49E568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áfico 17" descr="Câmera de vídeo">
                <a:extLst>
                  <a:ext uri="{FF2B5EF4-FFF2-40B4-BE49-F238E27FC236}">
                    <a16:creationId xmlns:a16="http://schemas.microsoft.com/office/drawing/2014/main" id="{4FFFBAFB-7899-4330-B376-A94AC0275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rasterizador</a:t>
            </a:r>
            <a:r>
              <a:rPr lang="pt-BR" dirty="0"/>
              <a:t> é uma fase do pipeline que </a:t>
            </a:r>
            <a:r>
              <a:rPr lang="pt-BR" dirty="0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 dirty="0"/>
              <a:t>As principais configurações são do:</a:t>
            </a:r>
          </a:p>
          <a:p>
            <a:pPr lvl="2"/>
            <a:r>
              <a:rPr lang="pt-BR" dirty="0"/>
              <a:t>Modo de seleção</a:t>
            </a:r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96C85F8-21C6-4712-8BF3-838C06ADC044}"/>
              </a:ext>
            </a:extLst>
          </p:cNvPr>
          <p:cNvGrpSpPr/>
          <p:nvPr/>
        </p:nvGrpSpPr>
        <p:grpSpPr>
          <a:xfrm>
            <a:off x="6503608" y="4180389"/>
            <a:ext cx="1292166" cy="1688882"/>
            <a:chOff x="6512075" y="4223033"/>
            <a:chExt cx="1292166" cy="168888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A27A110-054A-4D45-9B91-BC29EDBF7DB8}"/>
                </a:ext>
              </a:extLst>
            </p:cNvPr>
            <p:cNvSpPr txBox="1"/>
            <p:nvPr/>
          </p:nvSpPr>
          <p:spPr>
            <a:xfrm>
              <a:off x="6551483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/>
                <a:t>NONE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E023F1C5-71F3-454C-B813-CC5687EAEC84}"/>
                </a:ext>
              </a:extLst>
            </p:cNvPr>
            <p:cNvGrpSpPr/>
            <p:nvPr/>
          </p:nvGrpSpPr>
          <p:grpSpPr>
            <a:xfrm>
              <a:off x="6512075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16DD9A78-37B2-4EEF-A2DA-9784EBB39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8300" y="3706359"/>
                <a:ext cx="27515" cy="8487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744E96FD-413C-4D4B-92EB-D19DE76C8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299" y="4551961"/>
                <a:ext cx="571500" cy="4433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3218FB4-C10E-4452-9948-EF3845788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718" y="4551961"/>
                <a:ext cx="819580" cy="19360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425367A-32CB-4A8C-9038-B2A80D6056E4}"/>
                  </a:ext>
                </a:extLst>
              </p:cNvPr>
              <p:cNvCxnSpPr/>
              <p:nvPr/>
            </p:nvCxnSpPr>
            <p:spPr>
              <a:xfrm flipV="1">
                <a:off x="6201833" y="3928533"/>
                <a:ext cx="1236134" cy="194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A1B319B0-4A46-4592-B24E-E489687AC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833" y="4123267"/>
                <a:ext cx="63500" cy="1244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390394AA-0E2D-4A4E-881B-1A41327BA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410633" cy="321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8B7FB2BC-9D16-4FB8-8794-8A5E237E5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B1ECF10-EA0F-4C42-A984-2777A28F1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65FE30C7-357C-47C5-AF25-509534193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3B699C9B-F6A6-4674-843C-08DFC1540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8CE13121-9DB2-4C24-9393-4CA24D4EF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3EE059D0-8DFE-4320-AF9F-520BB8CCE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B2C46AF-1E44-4168-8714-0157D9D30193}"/>
              </a:ext>
            </a:extLst>
          </p:cNvPr>
          <p:cNvSpPr txBox="1"/>
          <p:nvPr/>
        </p:nvSpPr>
        <p:spPr>
          <a:xfrm>
            <a:off x="1865625" y="3350085"/>
            <a:ext cx="6913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.CullMode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D3D12_CULL_MODE_BACK</a:t>
            </a:r>
            <a:r>
              <a:rPr lang="pt-BR" sz="1400" dirty="0"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D3D12_CULL_MODE_FRONT</a:t>
            </a: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              // D3D12_CULL_MODE_NONE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68CC376-111E-4D24-B705-B51F60429001}"/>
              </a:ext>
            </a:extLst>
          </p:cNvPr>
          <p:cNvGrpSpPr/>
          <p:nvPr/>
        </p:nvGrpSpPr>
        <p:grpSpPr>
          <a:xfrm>
            <a:off x="4331311" y="4180389"/>
            <a:ext cx="1292166" cy="1688882"/>
            <a:chOff x="4408097" y="4223033"/>
            <a:chExt cx="1292166" cy="1688882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F869DEC-F904-42F3-BA11-CEC668FB54AA}"/>
                </a:ext>
              </a:extLst>
            </p:cNvPr>
            <p:cNvSpPr txBox="1"/>
            <p:nvPr/>
          </p:nvSpPr>
          <p:spPr>
            <a:xfrm>
              <a:off x="4447505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/>
                <a:t>FRONT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EAD0DBE-3350-4AA4-AF99-D997DF90DB2E}"/>
                </a:ext>
              </a:extLst>
            </p:cNvPr>
            <p:cNvGrpSpPr/>
            <p:nvPr/>
          </p:nvGrpSpPr>
          <p:grpSpPr>
            <a:xfrm>
              <a:off x="4408097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FDFF8CB8-3C19-4125-B281-AC2934BE3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8300" y="3706359"/>
                <a:ext cx="27515" cy="8487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2935BF2-F0C0-445B-B75B-06B818A6A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299" y="4551961"/>
                <a:ext cx="571500" cy="4433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9710EE5-20EB-4B8A-940D-AB2D65623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718" y="4551961"/>
                <a:ext cx="819580" cy="19360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599E1E30-F1C8-41C2-ADF0-B97BFB40B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BCC6A523-AF03-439A-A1F8-D31A42F75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F285F69A-D1C8-47CF-BF3C-47B80A4654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617C5DF1-DEFA-4B19-8062-EAD779163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B045D9D-0548-4A86-A147-D075AB8D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8BA4EF4C-40A8-4E81-AAEE-E8DCE43D8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830F1B-E460-4223-AE9C-1025EBD510A2}"/>
              </a:ext>
            </a:extLst>
          </p:cNvPr>
          <p:cNvGrpSpPr/>
          <p:nvPr/>
        </p:nvGrpSpPr>
        <p:grpSpPr>
          <a:xfrm>
            <a:off x="2159015" y="4180389"/>
            <a:ext cx="1292166" cy="1688882"/>
            <a:chOff x="2167482" y="4223033"/>
            <a:chExt cx="1292166" cy="1688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6E9DE1C-13F3-45DA-9E87-83157BF90237}"/>
                </a:ext>
              </a:extLst>
            </p:cNvPr>
            <p:cNvSpPr txBox="1"/>
            <p:nvPr/>
          </p:nvSpPr>
          <p:spPr>
            <a:xfrm>
              <a:off x="2206890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/>
                <a:t>BACK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7BAD3BBF-EA1A-49D9-9BEB-5D3E51D09545}"/>
                </a:ext>
              </a:extLst>
            </p:cNvPr>
            <p:cNvGrpSpPr/>
            <p:nvPr/>
          </p:nvGrpSpPr>
          <p:grpSpPr>
            <a:xfrm>
              <a:off x="2167482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B4FC3B1E-93DB-4A1A-A980-A13391222F98}"/>
                  </a:ext>
                </a:extLst>
              </p:cNvPr>
              <p:cNvCxnSpPr/>
              <p:nvPr/>
            </p:nvCxnSpPr>
            <p:spPr>
              <a:xfrm flipV="1">
                <a:off x="6201833" y="3928533"/>
                <a:ext cx="1236134" cy="194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5C519EC-503B-44C0-A276-EAC5F3D1B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833" y="4123267"/>
                <a:ext cx="63500" cy="1244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29097BE1-7A05-4FA4-825B-340774927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410633" cy="321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969096CE-B305-44FE-AFAE-2B65BB6EC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4CBB43B7-358E-42D6-8E91-C64BE6579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99F1F64-998F-4DB6-A1BE-2FFB1C4B9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AD69E507-611F-4456-A5F7-93AAADDEE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B281472A-BE5C-4A39-835D-9F1AFC696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9EC87693-A7FC-4101-9DA1-5EC2AF88D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873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rasterizador</a:t>
            </a:r>
            <a:r>
              <a:rPr lang="pt-BR" dirty="0"/>
              <a:t> é uma fase do pipeline que </a:t>
            </a:r>
            <a:r>
              <a:rPr lang="pt-BR" dirty="0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 dirty="0"/>
              <a:t>As principais configurações são do:</a:t>
            </a:r>
          </a:p>
          <a:p>
            <a:pPr lvl="2"/>
            <a:r>
              <a:rPr lang="pt-BR" dirty="0"/>
              <a:t>Vértices da face frontal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8DCD86B-BA5F-43B9-9B95-271AFB2691ED}"/>
              </a:ext>
            </a:extLst>
          </p:cNvPr>
          <p:cNvGrpSpPr/>
          <p:nvPr/>
        </p:nvGrpSpPr>
        <p:grpSpPr>
          <a:xfrm>
            <a:off x="2062698" y="3951894"/>
            <a:ext cx="1975966" cy="2224461"/>
            <a:chOff x="2054230" y="3884769"/>
            <a:chExt cx="2209853" cy="247565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0DF9877-0D36-4614-91E2-AAD9790BA390}"/>
                </a:ext>
              </a:extLst>
            </p:cNvPr>
            <p:cNvSpPr txBox="1"/>
            <p:nvPr/>
          </p:nvSpPr>
          <p:spPr>
            <a:xfrm>
              <a:off x="3059470" y="44303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7E96DB3-93C6-44D4-879E-C38D83CF40C0}"/>
                </a:ext>
              </a:extLst>
            </p:cNvPr>
            <p:cNvGrpSpPr/>
            <p:nvPr/>
          </p:nvGrpSpPr>
          <p:grpSpPr>
            <a:xfrm>
              <a:off x="2054230" y="4775217"/>
              <a:ext cx="2209853" cy="1193728"/>
              <a:chOff x="2117743" y="4775217"/>
              <a:chExt cx="2209853" cy="1193728"/>
            </a:xfrm>
          </p:grpSpPr>
          <p:sp>
            <p:nvSpPr>
              <p:cNvPr id="9" name="Triângulo isósceles 146">
                <a:extLst>
                  <a:ext uri="{FF2B5EF4-FFF2-40B4-BE49-F238E27FC236}">
                    <a16:creationId xmlns:a16="http://schemas.microsoft.com/office/drawing/2014/main" id="{4EA1943C-F064-426A-A013-B8CD8996B1FB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B12B60-814C-4B50-AAD8-DEC16CAC4DEE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67E7EF-02E3-4665-9CCB-6784D4BD5ECA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44DD37AD-5267-4090-A01F-EDC88CCC4D87}"/>
                  </a:ext>
                </a:extLst>
              </p:cNvPr>
              <p:cNvCxnSpPr>
                <a:cxnSpLocks/>
                <a:stCxn id="9" idx="1"/>
                <a:endCxn id="9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3837C943-F85F-493E-A88F-98EE1314A8A8}"/>
                  </a:ext>
                </a:extLst>
              </p:cNvPr>
              <p:cNvCxnSpPr>
                <a:cxnSpLocks/>
                <a:stCxn id="9" idx="2"/>
                <a:endCxn id="9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611650DA-BE3A-4BF2-9D61-66E1AC49D75A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D45F0A5-57A4-4434-92E5-3FCD21613E2E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B90E8C9D-D15F-4EBF-A079-22516E8629B8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62DA23F9-F0EB-44DD-B825-FFFBE6FA8767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EE56080-B1BB-4F60-9F20-66A3ECDEB2AC}"/>
                  </a:ext>
                </a:extLst>
              </p:cNvPr>
              <p:cNvSpPr txBox="1"/>
              <p:nvPr/>
            </p:nvSpPr>
            <p:spPr>
              <a:xfrm>
                <a:off x="2831609" y="5048915"/>
                <a:ext cx="771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Frontal</a:t>
                </a:r>
              </a:p>
            </p:txBody>
          </p:sp>
        </p:grpSp>
        <p:sp>
          <p:nvSpPr>
            <p:cNvPr id="7" name="Seta: Circular 6">
              <a:extLst>
                <a:ext uri="{FF2B5EF4-FFF2-40B4-BE49-F238E27FC236}">
                  <a16:creationId xmlns:a16="http://schemas.microsoft.com/office/drawing/2014/main" id="{E0210DA9-B55D-41EF-8BA0-749E9354DC51}"/>
                </a:ext>
              </a:extLst>
            </p:cNvPr>
            <p:cNvSpPr/>
            <p:nvPr/>
          </p:nvSpPr>
          <p:spPr>
            <a:xfrm>
              <a:off x="2153363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3607371-8EAD-4CE2-9A9B-3D10F234114D}"/>
                </a:ext>
              </a:extLst>
            </p:cNvPr>
            <p:cNvSpPr txBox="1"/>
            <p:nvPr/>
          </p:nvSpPr>
          <p:spPr>
            <a:xfrm>
              <a:off x="2290369" y="4162827"/>
              <a:ext cx="1728617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873163"/>
                </a:avLst>
              </a:prstTxWarp>
              <a:spAutoFit/>
            </a:bodyPr>
            <a:lstStyle/>
            <a:p>
              <a:pPr algn="ctr"/>
              <a:r>
                <a:rPr lang="pt-BR" sz="1100" dirty="0"/>
                <a:t>Sentido horário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ECF451D-1123-468C-8FE6-9C76D958D9B7}"/>
              </a:ext>
            </a:extLst>
          </p:cNvPr>
          <p:cNvGrpSpPr/>
          <p:nvPr/>
        </p:nvGrpSpPr>
        <p:grpSpPr>
          <a:xfrm>
            <a:off x="4776685" y="3951894"/>
            <a:ext cx="1975966" cy="2224460"/>
            <a:chOff x="6566901" y="3884769"/>
            <a:chExt cx="2209853" cy="2475658"/>
          </a:xfrm>
        </p:grpSpPr>
        <p:sp>
          <p:nvSpPr>
            <p:cNvPr id="20" name="Seta: Circular 19">
              <a:extLst>
                <a:ext uri="{FF2B5EF4-FFF2-40B4-BE49-F238E27FC236}">
                  <a16:creationId xmlns:a16="http://schemas.microsoft.com/office/drawing/2014/main" id="{692AEA3B-2581-413F-8D96-44BC6A44D50C}"/>
                </a:ext>
              </a:extLst>
            </p:cNvPr>
            <p:cNvSpPr/>
            <p:nvPr/>
          </p:nvSpPr>
          <p:spPr>
            <a:xfrm flipH="1">
              <a:off x="6666034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4C736B-C0AD-4CEA-9D4E-54941667A478}"/>
                </a:ext>
              </a:extLst>
            </p:cNvPr>
            <p:cNvSpPr txBox="1"/>
            <p:nvPr/>
          </p:nvSpPr>
          <p:spPr>
            <a:xfrm>
              <a:off x="6856149" y="4162826"/>
              <a:ext cx="1620601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600803"/>
                </a:avLst>
              </a:prstTxWarp>
              <a:spAutoFit/>
            </a:bodyPr>
            <a:lstStyle/>
            <a:p>
              <a:pPr algn="ctr"/>
              <a:r>
                <a:rPr lang="pt-BR" sz="1600" dirty="0"/>
                <a:t>Sentido anti-horário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FD00995-7B91-4717-8C83-1CAA267E29A3}"/>
                </a:ext>
              </a:extLst>
            </p:cNvPr>
            <p:cNvSpPr txBox="1"/>
            <p:nvPr/>
          </p:nvSpPr>
          <p:spPr>
            <a:xfrm>
              <a:off x="7496939" y="442725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D3AB9DB-AA47-47D4-A2E7-BF86247DFBDE}"/>
                </a:ext>
              </a:extLst>
            </p:cNvPr>
            <p:cNvGrpSpPr/>
            <p:nvPr/>
          </p:nvGrpSpPr>
          <p:grpSpPr>
            <a:xfrm>
              <a:off x="6566901" y="4772115"/>
              <a:ext cx="2209853" cy="1193728"/>
              <a:chOff x="2117743" y="4775217"/>
              <a:chExt cx="2209853" cy="1193728"/>
            </a:xfrm>
          </p:grpSpPr>
          <p:sp>
            <p:nvSpPr>
              <p:cNvPr id="24" name="Triângulo isósceles 146">
                <a:extLst>
                  <a:ext uri="{FF2B5EF4-FFF2-40B4-BE49-F238E27FC236}">
                    <a16:creationId xmlns:a16="http://schemas.microsoft.com/office/drawing/2014/main" id="{26205CFD-D394-481B-B90A-A6E94BC97943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9DA58-9F79-4D24-ACE1-077DA45A7B73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EB90E49-3D3B-4708-8FA6-1FB85993EC1E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95EBD997-C591-416D-A35D-042B439A597C}"/>
                  </a:ext>
                </a:extLst>
              </p:cNvPr>
              <p:cNvCxnSpPr>
                <a:cxnSpLocks/>
                <a:stCxn id="24" idx="1"/>
                <a:endCxn id="24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0C07FB62-316D-40D6-93D6-B2CD9A981867}"/>
                  </a:ext>
                </a:extLst>
              </p:cNvPr>
              <p:cNvCxnSpPr>
                <a:cxnSpLocks/>
                <a:stCxn id="24" idx="2"/>
                <a:endCxn id="24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D04EADFF-6B0C-4FB9-B13F-1C5BB3063197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8849F86-A726-4371-B738-6F0E9130DE4E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87879897-CBDA-4AF7-81C9-272C8D12ADEC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49E2D05-7EFF-40A9-8347-E5F03E6D1BA2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E81E66E-76DF-4CA4-9553-53F9230733C7}"/>
                  </a:ext>
                </a:extLst>
              </p:cNvPr>
              <p:cNvSpPr txBox="1"/>
              <p:nvPr/>
            </p:nvSpPr>
            <p:spPr>
              <a:xfrm>
                <a:off x="2836047" y="5048915"/>
                <a:ext cx="838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Traseira</a:t>
                </a:r>
              </a:p>
            </p:txBody>
          </p:sp>
        </p:grp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4E52231-AD2F-4C7B-A76B-3DF50DE4FCCF}"/>
              </a:ext>
            </a:extLst>
          </p:cNvPr>
          <p:cNvSpPr txBox="1"/>
          <p:nvPr/>
        </p:nvSpPr>
        <p:spPr>
          <a:xfrm>
            <a:off x="1879600" y="334637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.FrontCounterClockwise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004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rasterizador</a:t>
            </a:r>
            <a:r>
              <a:rPr lang="pt-BR" dirty="0"/>
              <a:t> é uma fase do pipeline que </a:t>
            </a:r>
            <a:r>
              <a:rPr lang="pt-BR" dirty="0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 dirty="0"/>
              <a:t>As demais opções são avançadas e não serão cobertas agora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ECB8FA-1BF9-4788-ADB7-F4DA448D45B0}"/>
              </a:ext>
            </a:extLst>
          </p:cNvPr>
          <p:cNvSpPr txBox="1"/>
          <p:nvPr/>
        </p:nvSpPr>
        <p:spPr>
          <a:xfrm>
            <a:off x="1401233" y="3006113"/>
            <a:ext cx="7941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D3D12_RASTERIZER_DESC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.FillMode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D3D12_FILL_MODE_SOLID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.CullMode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D3D12_CULL_MODE_BACK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.FrontCounterClockwise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.DepthBias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.DepthBiasClamp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D3D12_DEFAULT_DEPTH_BIAS_CLAMP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.SlopeScaledDepthBias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D3D12_DEFAULT_SLOPE_SCALED_DEPTH_BIAS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.DepthClipEnable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.MultisampleEnable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.AntialiasedLineEnable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.ForcedSampleCount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.ConservativeRaster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D3D12_CONSERVATIVE_RASTERIZATION_MODE_OFF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CC8B45-F86C-4AA4-9EF4-4C462A7F0CA7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079F3D4C-48FF-4814-9780-DDB69944B8F8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315EB68-A6AD-4234-9E54-80E430C04D6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4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SIGNATURE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8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F6CB-41A8-4763-98B5-3D45B75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SIGNATURE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55510-9EE2-416E-8EAC-D2163CD9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assinatura raiz</a:t>
            </a:r>
            <a:r>
              <a:rPr lang="pt-BR" dirty="0"/>
              <a:t> define </a:t>
            </a:r>
            <a:r>
              <a:rPr lang="pt-BR" dirty="0">
                <a:solidFill>
                  <a:schemeClr val="accent1"/>
                </a:solidFill>
              </a:rPr>
              <a:t>que recursos serão ligados ao pipeline </a:t>
            </a:r>
            <a:r>
              <a:rPr lang="pt-BR" dirty="0"/>
              <a:t>de renderização antes que uma instrução de desenho seja executada</a:t>
            </a:r>
          </a:p>
          <a:p>
            <a:pPr lvl="1"/>
            <a:r>
              <a:rPr lang="pt-BR" dirty="0"/>
              <a:t>Como por enquanto não vamos usar nenhum recurso, fora os vértices, podemos criar uma </a:t>
            </a:r>
            <a:r>
              <a:rPr lang="pt-BR" dirty="0">
                <a:solidFill>
                  <a:schemeClr val="accent2"/>
                </a:solidFill>
              </a:rPr>
              <a:t>assinatura vazia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2EFF20-484A-46A2-970D-3F5CAAA3F07A}"/>
              </a:ext>
            </a:extLst>
          </p:cNvPr>
          <p:cNvSpPr txBox="1"/>
          <p:nvPr/>
        </p:nvSpPr>
        <p:spPr>
          <a:xfrm>
            <a:off x="1405467" y="3701099"/>
            <a:ext cx="9829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para uma assinatura vazia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D3D12_ROOT_SIGNATURE_DESC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 err="1">
                <a:latin typeface="Consolas" panose="020B0609020204030204" pitchFamily="49" charset="0"/>
              </a:rPr>
              <a:t>.NumParameters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 err="1">
                <a:latin typeface="Consolas" panose="020B0609020204030204" pitchFamily="49" charset="0"/>
              </a:rPr>
              <a:t>.pParameters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 err="1">
                <a:latin typeface="Consolas" panose="020B0609020204030204" pitchFamily="49" charset="0"/>
              </a:rPr>
              <a:t>.NumStaticSamplers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 err="1">
                <a:latin typeface="Consolas" panose="020B0609020204030204" pitchFamily="49" charset="0"/>
              </a:rPr>
              <a:t>.pStaticSamplers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dirty="0" err="1">
                <a:latin typeface="Consolas" panose="020B0609020204030204" pitchFamily="49" charset="0"/>
              </a:rPr>
              <a:t>.Flags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D3D12_ROOT_SIGNATURE_FLAG_ALLOW_INPUT_ASSEMBLER_INPUT_LAYOUT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8FD9222-61E8-4503-8A0E-55A5A5BA82BD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6576660-82D4-489B-9F91-FD3B0F697AFE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C4BE8A-EA53-4226-A478-858BB4D11115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STATE OBJECT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676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2DA4-D7A5-4755-838C-D1B5889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STATE OBJECT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A895A-36EE-41E3-B0B4-2755C9E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configurações do pipeline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1"/>
                </a:solidFill>
              </a:rPr>
              <a:t>agregadas em um PSO</a:t>
            </a:r>
          </a:p>
          <a:p>
            <a:pPr lvl="1"/>
            <a:r>
              <a:rPr lang="pt-BR" dirty="0"/>
              <a:t>Um PSO define o </a:t>
            </a:r>
            <a:r>
              <a:rPr lang="pt-BR" dirty="0">
                <a:solidFill>
                  <a:schemeClr val="accent2"/>
                </a:solidFill>
              </a:rPr>
              <a:t>estado do pipeline</a:t>
            </a:r>
          </a:p>
          <a:p>
            <a:pPr lvl="1"/>
            <a:r>
              <a:rPr lang="pt-BR" dirty="0"/>
              <a:t>Podem existir vários </a:t>
            </a:r>
            <a:r>
              <a:rPr lang="pt-BR" dirty="0" err="1"/>
              <a:t>PSO’s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05918E-76B5-4025-8B5C-3D16EE97407D}"/>
              </a:ext>
            </a:extLst>
          </p:cNvPr>
          <p:cNvSpPr txBox="1"/>
          <p:nvPr/>
        </p:nvSpPr>
        <p:spPr>
          <a:xfrm>
            <a:off x="3179861" y="5422126"/>
            <a:ext cx="922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SOLID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B344C7-CBE5-4003-821F-EBBC459D0D32}"/>
              </a:ext>
            </a:extLst>
          </p:cNvPr>
          <p:cNvSpPr txBox="1"/>
          <p:nvPr/>
        </p:nvSpPr>
        <p:spPr>
          <a:xfrm>
            <a:off x="6775890" y="5422126"/>
            <a:ext cx="1458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WIREFRAME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 descr="Cubo Vermelho">
                <a:extLst>
                  <a:ext uri="{FF2B5EF4-FFF2-40B4-BE49-F238E27FC236}">
                    <a16:creationId xmlns:a16="http://schemas.microsoft.com/office/drawing/2014/main" id="{CD897B7A-78E9-431B-882D-637A93468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1081439"/>
                  </p:ext>
                </p:extLst>
              </p:nvPr>
            </p:nvGraphicFramePr>
            <p:xfrm>
              <a:off x="2937082" y="3781909"/>
              <a:ext cx="1408425" cy="15308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08425" cy="153088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407" ay="1428172" az="77854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597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 descr="Cubo Vermelho">
                <a:extLst>
                  <a:ext uri="{FF2B5EF4-FFF2-40B4-BE49-F238E27FC236}">
                    <a16:creationId xmlns:a16="http://schemas.microsoft.com/office/drawing/2014/main" id="{CD897B7A-78E9-431B-882D-637A93468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082" y="3781909"/>
                <a:ext cx="1408425" cy="1530886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C139529-9AFD-48B1-9ED4-44CEB344F80C}"/>
              </a:ext>
            </a:extLst>
          </p:cNvPr>
          <p:cNvGrpSpPr/>
          <p:nvPr/>
        </p:nvGrpSpPr>
        <p:grpSpPr>
          <a:xfrm>
            <a:off x="6859248" y="4010243"/>
            <a:ext cx="1292166" cy="1226593"/>
            <a:chOff x="5791199" y="3706359"/>
            <a:chExt cx="1646769" cy="1661508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269B5ED-3941-4FD8-AD63-E2C435DC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247F8B3-F53C-4C46-BD24-D75705549A2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46EE3F0-978E-491B-B7EE-23184BA78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A7BCEE9-8550-4066-B357-F60343E4D570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6B0D01E-34D6-4AAB-B8EC-EEA65ED423C0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CD6D087-DA1F-4424-95BF-5EFC6455892A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7EE956B-898C-43B4-A455-96DA734E258D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F37ED42-D344-4FCF-AB2F-89C09659B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67B6488-61CE-4A45-8A9D-3893CFD79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ACEF370-E83D-4BEC-9100-895585F79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93CF18D-DC7F-43D3-A595-A1106B1D9275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CFA86C0-D4D0-4D50-9D5C-3554300F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5A89F903-08E8-4D1D-8987-E268E913057D}"/>
              </a:ext>
            </a:extLst>
          </p:cNvPr>
          <p:cNvSpPr/>
          <p:nvPr/>
        </p:nvSpPr>
        <p:spPr>
          <a:xfrm>
            <a:off x="5130529" y="4547623"/>
            <a:ext cx="1041400" cy="4021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E77B37-5A8A-4D00-91AD-5071FC534D40}"/>
              </a:ext>
            </a:extLst>
          </p:cNvPr>
          <p:cNvSpPr txBox="1"/>
          <p:nvPr/>
        </p:nvSpPr>
        <p:spPr>
          <a:xfrm>
            <a:off x="4879223" y="3881873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Pressionar</a:t>
            </a:r>
            <a:br>
              <a:rPr lang="pt-BR" sz="1600" dirty="0"/>
            </a:br>
            <a:r>
              <a:rPr lang="pt-BR" sz="1600" dirty="0"/>
              <a:t>de uma tecla</a:t>
            </a:r>
          </a:p>
        </p:txBody>
      </p:sp>
    </p:spTree>
    <p:extLst>
      <p:ext uri="{BB962C8B-B14F-4D97-AF65-F5344CB8AC3E}">
        <p14:creationId xmlns:p14="http://schemas.microsoft.com/office/powerpoint/2010/main" val="330405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03D82-1A3C-4EBA-9DFD-733DC79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STATE OBJECT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6559A-C2BB-45D3-B761-35678F3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: criação de um </a:t>
            </a:r>
            <a:r>
              <a:rPr lang="pt-BR" dirty="0">
                <a:solidFill>
                  <a:schemeClr val="accent1"/>
                </a:solidFill>
              </a:rPr>
              <a:t>PSO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5DD8B-585A-48B9-92E5-01575617BFDD}"/>
              </a:ext>
            </a:extLst>
          </p:cNvPr>
          <p:cNvSpPr txBox="1"/>
          <p:nvPr/>
        </p:nvSpPr>
        <p:spPr>
          <a:xfrm>
            <a:off x="986367" y="2538927"/>
            <a:ext cx="1072303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D3D12_GRAPHICS_PIPELINE_STATE_DESC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.pRootSignature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rootSignature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.VS</a:t>
            </a:r>
            <a:r>
              <a:rPr lang="pt-BR" sz="1200" dirty="0">
                <a:latin typeface="Consolas" panose="020B0609020204030204" pitchFamily="49" charset="0"/>
              </a:rPr>
              <a:t> = {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 dirty="0">
                <a:latin typeface="Consolas" panose="020B0609020204030204" pitchFamily="49" charset="0"/>
              </a:rPr>
              <a:t>*&gt;(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latin typeface="Consolas" panose="020B0609020204030204" pitchFamily="49" charset="0"/>
              </a:rPr>
              <a:t>()),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latin typeface="Consolas" panose="020B0609020204030204" pitchFamily="49" charset="0"/>
              </a:rPr>
              <a:t>() };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.PS = {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 dirty="0">
                <a:latin typeface="Consolas" panose="020B0609020204030204" pitchFamily="49" charset="0"/>
              </a:rPr>
              <a:t>*&gt;(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latin typeface="Consolas" panose="020B0609020204030204" pitchFamily="49" charset="0"/>
              </a:rPr>
              <a:t>()),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latin typeface="Consolas" panose="020B0609020204030204" pitchFamily="49" charset="0"/>
              </a:rPr>
              <a:t>() 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.BlendState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blender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.SampleMask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UINT_MAX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.RasterizerState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.DepthStencilState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depthStencil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.InputLayout</a:t>
            </a:r>
            <a:r>
              <a:rPr lang="pt-BR" sz="1200" dirty="0">
                <a:latin typeface="Consolas" panose="020B0609020204030204" pitchFamily="49" charset="0"/>
              </a:rPr>
              <a:t> = {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inputLayout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2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.PrimitiveTopologyType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D3D12_PRIMITIVE_TOPOLOGY_TYPE_TRIANGLE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.NumRenderTargets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.RTVFormats</a:t>
            </a:r>
            <a:r>
              <a:rPr lang="pt-BR" sz="1200" dirty="0">
                <a:latin typeface="Consolas" panose="020B0609020204030204" pitchFamily="49" charset="0"/>
              </a:rPr>
              <a:t>[0]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.DSVFormat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.SampleDesc.Count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Antialiasing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.SampleDesc.Quality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Quality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ID3D12PipelineState</a:t>
            </a:r>
            <a:r>
              <a:rPr lang="pt-BR" sz="1200" dirty="0">
                <a:latin typeface="Consolas" panose="020B0609020204030204" pitchFamily="49" charset="0"/>
              </a:rPr>
              <a:t>* </a:t>
            </a:r>
            <a:r>
              <a:rPr lang="pt-BR" sz="1200" dirty="0" err="1">
                <a:latin typeface="Consolas" panose="020B0609020204030204" pitchFamily="49" charset="0"/>
              </a:rPr>
              <a:t>pipelineState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200" dirty="0">
                <a:latin typeface="Consolas" panose="020B0609020204030204" pitchFamily="49" charset="0"/>
              </a:rPr>
              <a:t>()-&gt;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CreateGraphicsPipelineState</a:t>
            </a:r>
            <a:r>
              <a:rPr lang="pt-BR" sz="1200" dirty="0">
                <a:latin typeface="Consolas" panose="020B0609020204030204" pitchFamily="49" charset="0"/>
              </a:rPr>
              <a:t>(&amp;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200" dirty="0">
                <a:latin typeface="Consolas" panose="020B0609020204030204" pitchFamily="49" charset="0"/>
              </a:rPr>
              <a:t>(&amp;</a:t>
            </a:r>
            <a:r>
              <a:rPr lang="pt-BR" sz="1200" dirty="0" err="1">
                <a:latin typeface="Consolas" panose="020B0609020204030204" pitchFamily="49" charset="0"/>
              </a:rPr>
              <a:t>pipelineState</a:t>
            </a:r>
            <a:r>
              <a:rPr lang="pt-BR" sz="1200" dirty="0">
                <a:latin typeface="Consolas" panose="020B0609020204030204" pitchFamily="49" charset="0"/>
              </a:rPr>
              <a:t>));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81674B-FB1A-4C0A-8C49-DC25DAB49F5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424D26C-98F3-4871-860B-3232C0EE802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5FD8DA-7BCA-42CA-AE07-3573E66D26D3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02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>
                <a:solidFill>
                  <a:schemeClr val="accent3"/>
                </a:solidFill>
              </a:rPr>
              <a:t>estado do pipeline definido</a:t>
            </a:r>
            <a:r>
              <a:rPr lang="pt-BR" dirty="0"/>
              <a:t>, podemos </a:t>
            </a:r>
            <a:r>
              <a:rPr lang="pt-BR" dirty="0">
                <a:solidFill>
                  <a:schemeClr val="accent1"/>
                </a:solidFill>
              </a:rPr>
              <a:t>desenhar</a:t>
            </a:r>
            <a:r>
              <a:rPr lang="pt-BR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950383" y="2631290"/>
            <a:ext cx="102912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limpa render target e configura pipeline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pipelineState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submete comandos de configuração do pipeline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()-&gt;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SetGraphicsRootSignature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rootSignature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()-&gt;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IASetVertexBuffers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, &amp;</a:t>
            </a:r>
            <a:r>
              <a:rPr lang="pt-BR" sz="1600" dirty="0" err="1">
                <a:latin typeface="Consolas" panose="020B0609020204030204" pitchFamily="49" charset="0"/>
              </a:rPr>
              <a:t>geometry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VertexBufferView</a:t>
            </a:r>
            <a:r>
              <a:rPr lang="pt-B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()-&gt;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submete comando de desenho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()-&gt;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apresenta o resultado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Present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2482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comando de desenho </a:t>
            </a:r>
            <a:r>
              <a:rPr lang="pt-BR" dirty="0"/>
              <a:t>requer os seguintes </a:t>
            </a:r>
            <a:r>
              <a:rPr lang="pt-BR" dirty="0">
                <a:solidFill>
                  <a:schemeClr val="accent1"/>
                </a:solidFill>
              </a:rPr>
              <a:t>parâmetros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1060449" y="2644170"/>
            <a:ext cx="7241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600" dirty="0">
                <a:latin typeface="Consolas" panose="020B0609020204030204" pitchFamily="49" charset="0"/>
              </a:rPr>
              <a:t>::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VertexCountPerInstance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InstanceCount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StartVertexLocation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StartInstanceLocation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54798-5D35-42C4-8CA9-0E037916DA11}"/>
              </a:ext>
            </a:extLst>
          </p:cNvPr>
          <p:cNvSpPr txBox="1"/>
          <p:nvPr/>
        </p:nvSpPr>
        <p:spPr>
          <a:xfrm>
            <a:off x="1060449" y="4350988"/>
            <a:ext cx="7736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Consolas" panose="020B0609020204030204" pitchFamily="49" charset="0"/>
              </a:rPr>
              <a:t>graphics</a:t>
            </a:r>
            <a:r>
              <a:rPr lang="pt-BR" sz="1800" dirty="0">
                <a:latin typeface="Consolas" panose="020B0609020204030204" pitchFamily="49" charset="0"/>
              </a:rPr>
              <a:t>-&gt;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800" dirty="0">
                <a:latin typeface="Consolas" panose="020B0609020204030204" pitchFamily="49" charset="0"/>
              </a:rPr>
              <a:t>()-&gt;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800" dirty="0">
                <a:latin typeface="Consolas" panose="020B0609020204030204" pitchFamily="49" charset="0"/>
              </a:rPr>
              <a:t>,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vértices a desenhar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800" dirty="0">
                <a:latin typeface="Consolas" panose="020B0609020204030204" pitchFamily="49" charset="0"/>
              </a:rPr>
              <a:t>,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latin typeface="Consolas" panose="020B0609020204030204" pitchFamily="49" charset="0"/>
              </a:rPr>
              <a:t>,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 do primeiro vértice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adicionado ao índice para cada instância</a:t>
            </a:r>
          </a:p>
          <a:p>
            <a:r>
              <a:rPr lang="pt-BR" sz="18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9BAC83-D5BC-461D-8681-401FC6BAF79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336003A3-7391-4C53-B62D-48895406FDA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1B96AAC-B7E5-42D8-9ADA-2681AC012EA3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7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composição dos vértices </a:t>
            </a:r>
            <a:r>
              <a:rPr lang="pt-BR" dirty="0"/>
              <a:t>é </a:t>
            </a:r>
            <a:r>
              <a:rPr lang="pt-BR" dirty="0">
                <a:solidFill>
                  <a:schemeClr val="accent1"/>
                </a:solidFill>
              </a:rPr>
              <a:t>definida pelo programador</a:t>
            </a:r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Exemplo 1: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Exemplo 2: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E7448-E91B-4EE2-8514-F72DC35D0031}"/>
              </a:ext>
            </a:extLst>
          </p:cNvPr>
          <p:cNvSpPr txBox="1"/>
          <p:nvPr/>
        </p:nvSpPr>
        <p:spPr>
          <a:xfrm>
            <a:off x="2739605" y="2862696"/>
            <a:ext cx="6445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 Color;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 valores float para a cor RGBA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2B80F7-D7A6-4575-9AD3-9994DDDD9922}"/>
              </a:ext>
            </a:extLst>
          </p:cNvPr>
          <p:cNvSpPr txBox="1"/>
          <p:nvPr/>
        </p:nvSpPr>
        <p:spPr>
          <a:xfrm>
            <a:off x="2739605" y="4546132"/>
            <a:ext cx="74398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Normal;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o vetor normal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Tex0;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uma coordenada de textura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Tex1;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outra coordenada de textura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10472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desenho de objetos</a:t>
            </a:r>
            <a:r>
              <a:rPr lang="pt-BR" dirty="0"/>
              <a:t> no Direct3D </a:t>
            </a:r>
            <a:r>
              <a:rPr lang="pt-BR" dirty="0">
                <a:solidFill>
                  <a:schemeClr val="accent1"/>
                </a:solidFill>
              </a:rPr>
              <a:t>compreende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definição dos </a:t>
            </a:r>
            <a:r>
              <a:rPr lang="pt-BR" dirty="0">
                <a:solidFill>
                  <a:schemeClr val="accent2"/>
                </a:solidFill>
              </a:rPr>
              <a:t>vértices</a:t>
            </a:r>
            <a:r>
              <a:rPr lang="pt-BR" dirty="0"/>
              <a:t> do objeto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configuração do pipeline</a:t>
            </a:r>
            <a:r>
              <a:rPr lang="pt-BR" dirty="0"/>
              <a:t> da GPU por meio de um PSO</a:t>
            </a:r>
          </a:p>
          <a:p>
            <a:pPr lvl="2"/>
            <a:r>
              <a:rPr lang="pt-BR" dirty="0"/>
              <a:t>Root </a:t>
            </a:r>
            <a:r>
              <a:rPr lang="pt-BR" dirty="0" err="1"/>
              <a:t>Signature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Input Layout</a:t>
            </a:r>
          </a:p>
          <a:p>
            <a:pPr lvl="2"/>
            <a:r>
              <a:rPr lang="pt-BR" dirty="0" err="1"/>
              <a:t>Shaders</a:t>
            </a:r>
            <a:endParaRPr lang="pt-BR" dirty="0"/>
          </a:p>
          <a:p>
            <a:pPr lvl="2"/>
            <a:r>
              <a:rPr lang="pt-BR" dirty="0" err="1"/>
              <a:t>Rasterizer</a:t>
            </a:r>
            <a:endParaRPr lang="pt-BR" dirty="0"/>
          </a:p>
          <a:p>
            <a:pPr lvl="1"/>
            <a:r>
              <a:rPr lang="pt-BR" dirty="0"/>
              <a:t>A execução do </a:t>
            </a:r>
            <a:r>
              <a:rPr lang="pt-BR" dirty="0">
                <a:solidFill>
                  <a:schemeClr val="accent2"/>
                </a:solidFill>
              </a:rPr>
              <a:t>comando de desenho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composição do vértice </a:t>
            </a:r>
            <a:r>
              <a:rPr lang="pt-BR" dirty="0"/>
              <a:t>precisa ser </a:t>
            </a:r>
            <a:r>
              <a:rPr lang="pt-BR" dirty="0">
                <a:solidFill>
                  <a:schemeClr val="accent1"/>
                </a:solidFill>
              </a:rPr>
              <a:t>informada</a:t>
            </a:r>
            <a:r>
              <a:rPr lang="pt-BR" dirty="0"/>
              <a:t> ao Direct3D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Isso é feito </a:t>
            </a:r>
            <a:r>
              <a:rPr lang="pt-BR" dirty="0">
                <a:solidFill>
                  <a:schemeClr val="accent3"/>
                </a:solidFill>
              </a:rPr>
              <a:t>através de um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Input Layout</a:t>
            </a:r>
            <a:r>
              <a:rPr lang="pt-BR" dirty="0"/>
              <a:t>, que consiste:</a:t>
            </a:r>
            <a:endParaRPr lang="pt-BR" dirty="0">
              <a:solidFill>
                <a:schemeClr val="accent3"/>
              </a:solidFill>
            </a:endParaRPr>
          </a:p>
          <a:p>
            <a:pPr lvl="1"/>
            <a:r>
              <a:rPr lang="pt-BR" dirty="0"/>
              <a:t>Em um vetor de elementos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</a:t>
            </a:r>
          </a:p>
          <a:p>
            <a:pPr lvl="1"/>
            <a:r>
              <a:rPr lang="pt-BR" dirty="0"/>
              <a:t>Na quantidade de elementos do vetor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FCC008-E07D-4A17-B3D2-E8DC89229C6E}"/>
              </a:ext>
            </a:extLst>
          </p:cNvPr>
          <p:cNvSpPr txBox="1"/>
          <p:nvPr/>
        </p:nvSpPr>
        <p:spPr>
          <a:xfrm>
            <a:off x="938514" y="2504895"/>
            <a:ext cx="72410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Normal;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o vetor normal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Tex0;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uma coordenada de textura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Tex1;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uma coordenada de textura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724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D3D12_INPUT_ELEMENT_DESC </a:t>
            </a:r>
            <a:r>
              <a:rPr lang="pt-BR" dirty="0"/>
              <a:t>é </a:t>
            </a:r>
            <a:r>
              <a:rPr lang="pt-BR" dirty="0">
                <a:solidFill>
                  <a:schemeClr val="accent3"/>
                </a:solidFill>
              </a:rPr>
              <a:t>definido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por</a:t>
            </a:r>
            <a:r>
              <a:rPr lang="pt-BR" dirty="0"/>
              <a:t>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835FA3-DE62-47EA-A211-C50EE7379E74}"/>
              </a:ext>
            </a:extLst>
          </p:cNvPr>
          <p:cNvSpPr/>
          <p:nvPr/>
        </p:nvSpPr>
        <p:spPr>
          <a:xfrm>
            <a:off x="938516" y="2479171"/>
            <a:ext cx="4917339" cy="252763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F1245-46CD-4D35-BC38-303E1024FD03}"/>
              </a:ext>
            </a:extLst>
          </p:cNvPr>
          <p:cNvSpPr txBox="1"/>
          <p:nvPr/>
        </p:nvSpPr>
        <p:spPr>
          <a:xfrm>
            <a:off x="1073468" y="2619602"/>
            <a:ext cx="104214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typedef struct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LPCSTR</a:t>
            </a:r>
            <a:r>
              <a:rPr lang="pt-BR" sz="1400" dirty="0">
                <a:latin typeface="Consolas" panose="020B0609020204030204" pitchFamily="49" charset="0"/>
              </a:rPr>
              <a:t> SemanticName;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nome a ser associado ao elemento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SemanticIndex;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 (permite ter nomes iguais)</a:t>
            </a: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DXGI_FORMAT </a:t>
            </a:r>
            <a:r>
              <a:rPr lang="pt-BR" sz="1400" dirty="0">
                <a:latin typeface="Consolas" panose="020B0609020204030204" pitchFamily="49" charset="0"/>
              </a:rPr>
              <a:t>Format;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// um dos formatos de dados reconhecidos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InputSlot;     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Direct3D recebe vértices em até 16 slots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AlignedByteOffset;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distância do elemento para o início do registro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D3D12_INPUT_CLASSIFICATION</a:t>
            </a:r>
            <a:r>
              <a:rPr lang="pt-BR" sz="1400" dirty="0">
                <a:latin typeface="Consolas" panose="020B0609020204030204" pitchFamily="49" charset="0"/>
              </a:rPr>
              <a:t> InputSlotClass;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entrada de dados por vértice ou por instância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InstanceDataStepRate;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 com os mesmo dados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C0C348-70AC-43AF-982E-979563E76654}"/>
              </a:ext>
            </a:extLst>
          </p:cNvPr>
          <p:cNvSpPr/>
          <p:nvPr/>
        </p:nvSpPr>
        <p:spPr>
          <a:xfrm>
            <a:off x="938516" y="5200863"/>
            <a:ext cx="485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pt-BR" dirty="0"/>
              <a:t>Os dois últimos campos são usados para a técnica de instanciação, que não será abordada agora.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5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um layout: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D5E99-DA98-41BF-AFD8-A839C48F7664}"/>
              </a:ext>
            </a:extLst>
          </p:cNvPr>
          <p:cNvSpPr txBox="1"/>
          <p:nvPr/>
        </p:nvSpPr>
        <p:spPr>
          <a:xfrm>
            <a:off x="1036523" y="4573102"/>
            <a:ext cx="9228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400" dirty="0" err="1">
                <a:latin typeface="Consolas" panose="020B0609020204030204" pitchFamily="49" charset="0"/>
              </a:rPr>
              <a:t>inputLayout</a:t>
            </a:r>
            <a:r>
              <a:rPr lang="pt-BR" sz="1400" dirty="0">
                <a:latin typeface="Consolas" panose="020B0609020204030204" pitchFamily="49" charset="0"/>
              </a:rPr>
              <a:t>[4]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"POSITION"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"NORMAL"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"TEXCOORD"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"TEXCOORD"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29B5AF9-5D30-44CD-9414-E273360D27DA}"/>
              </a:ext>
            </a:extLst>
          </p:cNvPr>
          <p:cNvGrpSpPr/>
          <p:nvPr/>
        </p:nvGrpSpPr>
        <p:grpSpPr>
          <a:xfrm>
            <a:off x="5870733" y="2219802"/>
            <a:ext cx="4295211" cy="2216141"/>
            <a:chOff x="938516" y="2479171"/>
            <a:chExt cx="4295211" cy="221614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F835FA3-DE62-47EA-A211-C50EE7379E74}"/>
                </a:ext>
              </a:extLst>
            </p:cNvPr>
            <p:cNvSpPr/>
            <p:nvPr/>
          </p:nvSpPr>
          <p:spPr>
            <a:xfrm>
              <a:off x="938516" y="2479171"/>
              <a:ext cx="4295211" cy="221614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F1F1245-46CD-4D35-BC38-303E1024FD03}"/>
                </a:ext>
              </a:extLst>
            </p:cNvPr>
            <p:cNvSpPr txBox="1"/>
            <p:nvPr/>
          </p:nvSpPr>
          <p:spPr>
            <a:xfrm>
              <a:off x="1073468" y="2619602"/>
              <a:ext cx="40927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typedef struct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D3D12_INPUT_ELEMENT_DESC </a:t>
              </a:r>
            </a:p>
            <a:p>
              <a:r>
                <a:rPr lang="pt-BR" sz="1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200" dirty="0"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LPCSTR</a:t>
              </a:r>
              <a:r>
                <a:rPr lang="pt-BR" sz="1200" dirty="0">
                  <a:latin typeface="Consolas" panose="020B0609020204030204" pitchFamily="49" charset="0"/>
                </a:rPr>
                <a:t> SemanticName;</a:t>
              </a:r>
              <a:br>
                <a:rPr lang="pt-BR" sz="1200" dirty="0">
                  <a:latin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 dirty="0">
                  <a:latin typeface="Consolas" panose="020B0609020204030204" pitchFamily="49" charset="0"/>
                </a:rPr>
                <a:t> SemanticIndex;</a:t>
              </a:r>
              <a:r>
                <a:rPr lang="pt-BR" sz="12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pt-BR" sz="12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DXGI_FORMAT </a:t>
              </a:r>
              <a:r>
                <a:rPr lang="pt-BR" sz="1200" dirty="0">
                  <a:latin typeface="Consolas" panose="020B0609020204030204" pitchFamily="49" charset="0"/>
                </a:rPr>
                <a:t>Format;</a:t>
              </a:r>
            </a:p>
            <a:p>
              <a:r>
                <a:rPr lang="pt-BR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 dirty="0">
                  <a:latin typeface="Consolas" panose="020B0609020204030204" pitchFamily="49" charset="0"/>
                </a:rPr>
                <a:t> InputSlot;</a:t>
              </a:r>
            </a:p>
            <a:p>
              <a:r>
                <a:rPr lang="pt-BR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 dirty="0">
                  <a:latin typeface="Consolas" panose="020B0609020204030204" pitchFamily="49" charset="0"/>
                </a:rPr>
                <a:t> AlignedByteOffset;</a:t>
              </a:r>
              <a:endPara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D3D12_INPUT_CLASSIFICATION</a:t>
              </a:r>
              <a:r>
                <a:rPr lang="pt-BR" sz="1200" dirty="0">
                  <a:latin typeface="Consolas" panose="020B0609020204030204" pitchFamily="49" charset="0"/>
                </a:rPr>
                <a:t> InputSlotClass;</a:t>
              </a:r>
              <a:endPara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 dirty="0">
                  <a:latin typeface="Consolas" panose="020B0609020204030204" pitchFamily="49" charset="0"/>
                </a:rPr>
                <a:t> InstanceDataStepRate;</a:t>
              </a:r>
              <a:endPara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9378D4-13D3-4CD0-8EE3-38586A96BA41}"/>
              </a:ext>
            </a:extLst>
          </p:cNvPr>
          <p:cNvSpPr txBox="1"/>
          <p:nvPr/>
        </p:nvSpPr>
        <p:spPr>
          <a:xfrm>
            <a:off x="1036523" y="2478520"/>
            <a:ext cx="21723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XMFLOAT3</a:t>
            </a:r>
            <a:r>
              <a:rPr lang="pt-BR" sz="1400" dirty="0">
                <a:latin typeface="Consolas" panose="020B0609020204030204" pitchFamily="49" charset="0"/>
              </a:rPr>
              <a:t> Normal;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 dirty="0">
                <a:latin typeface="Consolas" panose="020B0609020204030204" pitchFamily="49" charset="0"/>
              </a:rPr>
              <a:t> Tex1;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871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en-US" dirty="0"/>
              <a:t>Vertex Buffers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5FCCDC-D27A-4830-8B03-06689B0B79EC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5" name="Seta para baixo 44">
              <a:extLst>
                <a:ext uri="{FF2B5EF4-FFF2-40B4-BE49-F238E27FC236}">
                  <a16:creationId xmlns:a16="http://schemas.microsoft.com/office/drawing/2014/main" id="{9007F261-5E16-48A8-BE33-71C83C0E4EEB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C10A7D3-65AA-44AA-AC66-55440C81C405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6">
              <a:extLst>
                <a:ext uri="{FF2B5EF4-FFF2-40B4-BE49-F238E27FC236}">
                  <a16:creationId xmlns:a16="http://schemas.microsoft.com/office/drawing/2014/main" id="{1B76F6C7-26DB-4745-A66E-36D42519EB30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03F15B-037C-4E8E-8117-89B5DED3918D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AE62BF5-6646-449C-AE12-1851A1696FA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9F2A3A79-4FA4-4579-BF4C-A56FA753248F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27356629-4742-4E88-8A19-946841B2ABA1}"/>
                </a:ext>
              </a:extLst>
            </p:cNvPr>
            <p:cNvCxnSpPr>
              <a:cxnSpLocks/>
              <a:stCxn id="47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DE2DF81-FF77-452B-94D7-1BD1DC8FDCD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3E7E5175-7FE5-460B-B50E-DD3AFF67B1C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38352C7-F198-44DC-8333-524F9EB2D2D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D65B4C61-7395-4844-B74E-D1470C8B24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967CD14B-51B2-45B8-9A6E-EB286B28D0DD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0F15B3BF-152F-47C1-B134-62A8C5E96537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889B2207-C230-4319-86E8-00061932A76A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D344CDDE-5F71-4A93-8B0C-BC2F37C9937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407EC59B-0D8E-4AE1-BECF-4CDB66823EC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6" name="Conector angulado 43">
              <a:extLst>
                <a:ext uri="{FF2B5EF4-FFF2-40B4-BE49-F238E27FC236}">
                  <a16:creationId xmlns:a16="http://schemas.microsoft.com/office/drawing/2014/main" id="{6A674AAA-9A21-4F9C-BD1B-C0F94FDA47D0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3D926D9-09C6-4498-92C4-4B18DF43D3B2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5E46B482-4724-46B9-9210-68BAE4A8B321}"/>
                </a:ext>
              </a:extLst>
            </p:cNvPr>
            <p:cNvCxnSpPr>
              <a:cxnSpLocks/>
              <a:stCxn id="77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CC5F96CB-0112-45B4-BC78-1F906B817FA7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E943E6-1138-4413-A016-82A8A9B1CA9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67AB59A-C57A-4E1C-83B2-B37D37BB186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2319E364-B456-4A87-8D14-D9C0943B1F92}"/>
                </a:ext>
              </a:extLst>
            </p:cNvPr>
            <p:cNvCxnSpPr>
              <a:cxnSpLocks/>
              <a:stCxn id="88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do 107">
              <a:extLst>
                <a:ext uri="{FF2B5EF4-FFF2-40B4-BE49-F238E27FC236}">
                  <a16:creationId xmlns:a16="http://schemas.microsoft.com/office/drawing/2014/main" id="{A9E9D48D-9974-4B99-8908-E72BE980E5DA}"/>
                </a:ext>
              </a:extLst>
            </p:cNvPr>
            <p:cNvCxnSpPr>
              <a:cxnSpLocks/>
              <a:stCxn id="95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7F0D1F07-B748-4C44-BDAA-45932B2BC0D7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2A71346-B6DC-4B03-AAB0-698D6005832F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F62C554D-99B4-4AC9-AA30-061A609A76D9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D99B4298-C7C4-48D1-B824-BD608621DE9A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466DCB0C-2BE8-4649-AEF4-F0D8DF02685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F2C590FB-8EE1-4245-B5E7-CA2F067F40F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2763882-93EA-44B1-883F-8AA66BAADD0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Seta para baixo 44">
              <a:extLst>
                <a:ext uri="{FF2B5EF4-FFF2-40B4-BE49-F238E27FC236}">
                  <a16:creationId xmlns:a16="http://schemas.microsoft.com/office/drawing/2014/main" id="{3A7B6EBA-A1E7-4718-B311-B627E734386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Seta para baixo 44">
              <a:extLst>
                <a:ext uri="{FF2B5EF4-FFF2-40B4-BE49-F238E27FC236}">
                  <a16:creationId xmlns:a16="http://schemas.microsoft.com/office/drawing/2014/main" id="{7600C84E-92CE-44A5-9F68-2E9A0040D57C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C19A7FB9-5EEA-45F3-B8A8-10BEDB153AD1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de cantos arredondados 40">
              <a:extLst>
                <a:ext uri="{FF2B5EF4-FFF2-40B4-BE49-F238E27FC236}">
                  <a16:creationId xmlns:a16="http://schemas.microsoft.com/office/drawing/2014/main" id="{61ED0EEB-2D84-45DA-AFAF-9E726C46AB62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20" name="Retângulo de cantos arredondados 28">
              <a:extLst>
                <a:ext uri="{FF2B5EF4-FFF2-40B4-BE49-F238E27FC236}">
                  <a16:creationId xmlns:a16="http://schemas.microsoft.com/office/drawing/2014/main" id="{5BD5A0C3-54B9-41D8-8BD5-6CA37970510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21" name="Retângulo de cantos arredondados 25">
              <a:extLst>
                <a:ext uri="{FF2B5EF4-FFF2-40B4-BE49-F238E27FC236}">
                  <a16:creationId xmlns:a16="http://schemas.microsoft.com/office/drawing/2014/main" id="{497AD2A1-5482-4602-9278-98080936E20A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22" name="Retângulo de cantos arredondados 31">
              <a:extLst>
                <a:ext uri="{FF2B5EF4-FFF2-40B4-BE49-F238E27FC236}">
                  <a16:creationId xmlns:a16="http://schemas.microsoft.com/office/drawing/2014/main" id="{26EF0298-B3DB-4CD2-830D-A7A54C106412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5DB089CF-E280-4E8A-8EDE-CA0D5BAC80DB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EF588B0-DF55-41DB-B3FF-9AD53983294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58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229E-B1D1-4C9A-8E4B-F287006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9510-C8B6-4E29-BEED-77DA1800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são fornecidos ao pipeline através de um </a:t>
            </a:r>
            <a:r>
              <a:rPr lang="en-US" dirty="0"/>
              <a:t>buffer</a:t>
            </a:r>
          </a:p>
          <a:p>
            <a:pPr lvl="1"/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vertex buffer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1"/>
                </a:solidFill>
              </a:rPr>
              <a:t>conjunto de vértices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formato de cada vértice é definido pelo programador </a:t>
            </a:r>
          </a:p>
          <a:p>
            <a:pPr lvl="2"/>
            <a:r>
              <a:rPr lang="pt-BR" dirty="0"/>
              <a:t>São guardados em posições consecutivas da memória</a:t>
            </a:r>
          </a:p>
          <a:p>
            <a:pPr lvl="2"/>
            <a:r>
              <a:rPr lang="pt-BR" dirty="0"/>
              <a:t>Não informa como estes vértices devem ser usados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2ABD9C-327F-42A9-90F9-E622B074B443}"/>
              </a:ext>
            </a:extLst>
          </p:cNvPr>
          <p:cNvGrpSpPr/>
          <p:nvPr/>
        </p:nvGrpSpPr>
        <p:grpSpPr>
          <a:xfrm>
            <a:off x="3581400" y="4914900"/>
            <a:ext cx="4400550" cy="419100"/>
            <a:chOff x="2000250" y="4848225"/>
            <a:chExt cx="4400550" cy="419100"/>
          </a:xfrm>
          <a:solidFill>
            <a:schemeClr val="accent1">
              <a:lumMod val="50000"/>
            </a:schemeClr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E170770-4622-46B5-AA6E-0862A7D40D0C}"/>
                </a:ext>
              </a:extLst>
            </p:cNvPr>
            <p:cNvSpPr/>
            <p:nvPr/>
          </p:nvSpPr>
          <p:spPr>
            <a:xfrm>
              <a:off x="20002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F0DE6F-FBED-42C1-8087-75B32D25916F}"/>
                </a:ext>
              </a:extLst>
            </p:cNvPr>
            <p:cNvSpPr/>
            <p:nvPr/>
          </p:nvSpPr>
          <p:spPr>
            <a:xfrm>
              <a:off x="27336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1A057EA-98A5-4407-8FBE-C95B6F636EB7}"/>
                </a:ext>
              </a:extLst>
            </p:cNvPr>
            <p:cNvSpPr/>
            <p:nvPr/>
          </p:nvSpPr>
          <p:spPr>
            <a:xfrm>
              <a:off x="346710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5008959-B028-42BF-B4E6-0A967DD779E4}"/>
                </a:ext>
              </a:extLst>
            </p:cNvPr>
            <p:cNvSpPr/>
            <p:nvPr/>
          </p:nvSpPr>
          <p:spPr>
            <a:xfrm>
              <a:off x="420052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1938314-4937-45FA-B4E8-B5F123EDC7DB}"/>
                </a:ext>
              </a:extLst>
            </p:cNvPr>
            <p:cNvSpPr/>
            <p:nvPr/>
          </p:nvSpPr>
          <p:spPr>
            <a:xfrm>
              <a:off x="49339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B14A60-764B-450B-A210-69624CE647D3}"/>
                </a:ext>
              </a:extLst>
            </p:cNvPr>
            <p:cNvSpPr/>
            <p:nvPr/>
          </p:nvSpPr>
          <p:spPr>
            <a:xfrm>
              <a:off x="56673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82694-ABB2-4EA2-B110-9D59647BFF10}"/>
              </a:ext>
            </a:extLst>
          </p:cNvPr>
          <p:cNvSpPr txBox="1"/>
          <p:nvPr/>
        </p:nvSpPr>
        <p:spPr>
          <a:xfrm>
            <a:off x="1876425" y="4943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Vertex Buffer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154F-BE09-4AD6-9CB0-E45460830ECB}"/>
              </a:ext>
            </a:extLst>
          </p:cNvPr>
          <p:cNvSpPr txBox="1"/>
          <p:nvPr/>
        </p:nvSpPr>
        <p:spPr>
          <a:xfrm>
            <a:off x="8585745" y="4462730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Pos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600" dirty="0">
                <a:latin typeface="Consolas" panose="020B0609020204030204" pitchFamily="49" charset="0"/>
              </a:rPr>
              <a:t> Color;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519137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9107</TotalTime>
  <Words>4287</Words>
  <Application>Microsoft Office PowerPoint</Application>
  <PresentationFormat>Widescreen</PresentationFormat>
  <Paragraphs>696</Paragraphs>
  <Slides>40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Trilha de Vapor</vt:lpstr>
      <vt:lpstr>Desenho no Direct3d</vt:lpstr>
      <vt:lpstr>Introdução</vt:lpstr>
      <vt:lpstr>Introdução</vt:lpstr>
      <vt:lpstr>Input ASSEMBLER</vt:lpstr>
      <vt:lpstr>Input ASSEMBLER</vt:lpstr>
      <vt:lpstr>Input ASSEMBLER</vt:lpstr>
      <vt:lpstr>Input ASSEMBLER</vt:lpstr>
      <vt:lpstr>Vertex Buffers</vt:lpstr>
      <vt:lpstr>Vertex Buffers</vt:lpstr>
      <vt:lpstr>Vertex Buffer</vt:lpstr>
      <vt:lpstr>Vertex Buffers</vt:lpstr>
      <vt:lpstr>Vertex Buffers</vt:lpstr>
      <vt:lpstr>Vertex Buffers</vt:lpstr>
      <vt:lpstr>Vertex Buffers</vt:lpstr>
      <vt:lpstr>Vertex Buffers</vt:lpstr>
      <vt:lpstr>Vertex Buffers</vt:lpstr>
      <vt:lpstr>Vertex Buffer</vt:lpstr>
      <vt:lpstr>Vertex Shader</vt:lpstr>
      <vt:lpstr>Vertex Shader</vt:lpstr>
      <vt:lpstr>Vertex Shader</vt:lpstr>
      <vt:lpstr>Pixel Shader</vt:lpstr>
      <vt:lpstr>Pixel Shader</vt:lpstr>
      <vt:lpstr>Compilando Shaders</vt:lpstr>
      <vt:lpstr>Compilando Shaders</vt:lpstr>
      <vt:lpstr>Compilando Shaders</vt:lpstr>
      <vt:lpstr>Compilando Shaders</vt:lpstr>
      <vt:lpstr>Compilando Shaders</vt:lpstr>
      <vt:lpstr>Rasterizador</vt:lpstr>
      <vt:lpstr>Rasterizador</vt:lpstr>
      <vt:lpstr>Rasterizador</vt:lpstr>
      <vt:lpstr>Rasterizador</vt:lpstr>
      <vt:lpstr>Rasterizador</vt:lpstr>
      <vt:lpstr>ROOT SIGNATURE</vt:lpstr>
      <vt:lpstr>ROOT SIGNATURE</vt:lpstr>
      <vt:lpstr>PIPELINE STATE OBJECT</vt:lpstr>
      <vt:lpstr>PIPELINE STATE OBJECT</vt:lpstr>
      <vt:lpstr>PIPELINE STATE OBJECT</vt:lpstr>
      <vt:lpstr>Comando de desenho</vt:lpstr>
      <vt:lpstr>Comando de desenho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30</cp:revision>
  <dcterms:created xsi:type="dcterms:W3CDTF">2019-12-22T00:56:25Z</dcterms:created>
  <dcterms:modified xsi:type="dcterms:W3CDTF">2020-08-05T05:40:42Z</dcterms:modified>
</cp:coreProperties>
</file>