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7"/>
  </p:notesMasterIdLst>
  <p:sldIdLst>
    <p:sldId id="294" r:id="rId2"/>
    <p:sldId id="283" r:id="rId3"/>
    <p:sldId id="300" r:id="rId4"/>
    <p:sldId id="301" r:id="rId5"/>
    <p:sldId id="287" r:id="rId6"/>
    <p:sldId id="288" r:id="rId7"/>
    <p:sldId id="273" r:id="rId8"/>
    <p:sldId id="274" r:id="rId9"/>
    <p:sldId id="297" r:id="rId10"/>
    <p:sldId id="299" r:id="rId11"/>
    <p:sldId id="275" r:id="rId12"/>
    <p:sldId id="284" r:id="rId13"/>
    <p:sldId id="285" r:id="rId14"/>
    <p:sldId id="295" r:id="rId15"/>
    <p:sldId id="281" r:id="rId16"/>
    <p:sldId id="286" r:id="rId17"/>
    <p:sldId id="289" r:id="rId18"/>
    <p:sldId id="296" r:id="rId19"/>
    <p:sldId id="298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0" autoAdjust="0"/>
  </p:normalViewPr>
  <p:slideViewPr>
    <p:cSldViewPr snapToGrid="0">
      <p:cViewPr>
        <p:scale>
          <a:sx n="100" d="100"/>
          <a:sy n="100" d="100"/>
        </p:scale>
        <p:origin x="9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0C56977-281E-4D81-88E3-0A691593C704}"/>
    <pc:docChg chg="undo custSel addSld modSld">
      <pc:chgData name="Judson Santiago" userId="ebb108da2f256286" providerId="LiveId" clId="{10C56977-281E-4D81-88E3-0A691593C704}" dt="2020-02-05T00:09:37.974" v="723" actId="164"/>
      <pc:docMkLst>
        <pc:docMk/>
      </pc:docMkLst>
      <pc:sldChg chg="modSp modNotesTx">
        <pc:chgData name="Judson Santiago" userId="ebb108da2f256286" providerId="LiveId" clId="{10C56977-281E-4D81-88E3-0A691593C704}" dt="2020-02-04T22:49:37.664" v="722" actId="14838"/>
        <pc:sldMkLst>
          <pc:docMk/>
          <pc:sldMk cId="2360574367" sldId="276"/>
        </pc:sldMkLst>
        <pc:spChg chg="mod">
          <ac:chgData name="Judson Santiago" userId="ebb108da2f256286" providerId="LiveId" clId="{10C56977-281E-4D81-88E3-0A691593C704}" dt="2020-02-04T22:49:37.664" v="722" actId="14838"/>
          <ac:spMkLst>
            <pc:docMk/>
            <pc:sldMk cId="2360574367" sldId="276"/>
            <ac:spMk id="6" creationId="{95CF73A6-EAD5-475C-8EF0-EFC4F62246B4}"/>
          </ac:spMkLst>
        </pc:spChg>
      </pc:sldChg>
      <pc:sldChg chg="modSp">
        <pc:chgData name="Judson Santiago" userId="ebb108da2f256286" providerId="LiveId" clId="{10C56977-281E-4D81-88E3-0A691593C704}" dt="2020-02-04T22:19:16.250" v="74" actId="790"/>
        <pc:sldMkLst>
          <pc:docMk/>
          <pc:sldMk cId="21771721" sldId="286"/>
        </pc:sldMkLst>
        <pc:spChg chg="mod">
          <ac:chgData name="Judson Santiago" userId="ebb108da2f256286" providerId="LiveId" clId="{10C56977-281E-4D81-88E3-0A691593C704}" dt="2020-02-04T22:19:16.250" v="74" actId="790"/>
          <ac:spMkLst>
            <pc:docMk/>
            <pc:sldMk cId="21771721" sldId="286"/>
            <ac:spMk id="174" creationId="{7868793E-E850-46AA-AE01-362A34516FAC}"/>
          </ac:spMkLst>
        </pc:spChg>
      </pc:sldChg>
      <pc:sldChg chg="addSp modSp">
        <pc:chgData name="Judson Santiago" userId="ebb108da2f256286" providerId="LiveId" clId="{10C56977-281E-4D81-88E3-0A691593C704}" dt="2020-02-05T00:09:37.974" v="723" actId="164"/>
        <pc:sldMkLst>
          <pc:docMk/>
          <pc:sldMk cId="3487262791" sldId="288"/>
        </pc:sldMkLst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18" creationId="{DAFB23ED-9E41-45AE-A13C-2CFA5A71018C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19" creationId="{9EBD4346-12CD-4655-BF5C-98BF77F580D4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7" creationId="{6D46DAC5-DE89-4CFE-8821-20C53BFC4F3D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8" creationId="{9AE1352B-2699-4B85-9D23-8F992EB15561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9" creationId="{0901A008-A9A9-4B2A-A501-D6BB52918B90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67" creationId="{797B5225-6BF7-4166-8704-DDD396C49764}"/>
          </ac:spMkLst>
        </pc:spChg>
        <pc:grpChg chg="add 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4" creationId="{DB8B437F-20C3-4B15-873F-8FD49E946F6B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24" creationId="{782083F3-982C-4B06-8EE2-4A095E668833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43" creationId="{B2C88AB6-22F4-4062-BFF5-F54C7074FA9C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66" creationId="{E7BB5345-B303-4C81-8499-9E66F4FCC3C2}"/>
          </ac:grpSpMkLst>
        </pc:grpChg>
        <pc:cxnChg chg="mod">
          <ac:chgData name="Judson Santiago" userId="ebb108da2f256286" providerId="LiveId" clId="{10C56977-281E-4D81-88E3-0A691593C704}" dt="2020-02-05T00:09:37.974" v="723" actId="164"/>
          <ac:cxnSpMkLst>
            <pc:docMk/>
            <pc:sldMk cId="3487262791" sldId="288"/>
            <ac:cxnSpMk id="25" creationId="{8F104BB6-37D8-4647-884A-AAF43CDA46FC}"/>
          </ac:cxnSpMkLst>
        </pc:cxnChg>
        <pc:cxnChg chg="mod">
          <ac:chgData name="Judson Santiago" userId="ebb108da2f256286" providerId="LiveId" clId="{10C56977-281E-4D81-88E3-0A691593C704}" dt="2020-02-05T00:09:37.974" v="723" actId="164"/>
          <ac:cxnSpMkLst>
            <pc:docMk/>
            <pc:sldMk cId="3487262791" sldId="288"/>
            <ac:cxnSpMk id="26" creationId="{167E511C-5445-4E5B-B31C-9C6D0996DAC5}"/>
          </ac:cxnSpMkLst>
        </pc:cxnChg>
      </pc:sldChg>
      <pc:sldChg chg="modSp">
        <pc:chgData name="Judson Santiago" userId="ebb108da2f256286" providerId="LiveId" clId="{10C56977-281E-4D81-88E3-0A691593C704}" dt="2020-02-04T22:17:06.409" v="73" actId="14100"/>
        <pc:sldMkLst>
          <pc:docMk/>
          <pc:sldMk cId="3014566047" sldId="295"/>
        </pc:sldMkLst>
        <pc:spChg chg="mod">
          <ac:chgData name="Judson Santiago" userId="ebb108da2f256286" providerId="LiveId" clId="{10C56977-281E-4D81-88E3-0A691593C704}" dt="2020-02-04T22:16:05.012" v="69" actId="14100"/>
          <ac:spMkLst>
            <pc:docMk/>
            <pc:sldMk cId="3014566047" sldId="295"/>
            <ac:spMk id="8" creationId="{028A10B2-9ADF-4002-A50A-756ED067C07A}"/>
          </ac:spMkLst>
        </pc:spChg>
        <pc:spChg chg="mod">
          <ac:chgData name="Judson Santiago" userId="ebb108da2f256286" providerId="LiveId" clId="{10C56977-281E-4D81-88E3-0A691593C704}" dt="2020-02-04T22:16:05.012" v="69" actId="14100"/>
          <ac:spMkLst>
            <pc:docMk/>
            <pc:sldMk cId="3014566047" sldId="295"/>
            <ac:spMk id="9" creationId="{A1D24328-8034-41B0-A9CD-CB081AEECBB3}"/>
          </ac:spMkLst>
        </pc:spChg>
        <pc:spChg chg="mod">
          <ac:chgData name="Judson Santiago" userId="ebb108da2f256286" providerId="LiveId" clId="{10C56977-281E-4D81-88E3-0A691593C704}" dt="2020-02-04T22:17:06.409" v="73" actId="14100"/>
          <ac:spMkLst>
            <pc:docMk/>
            <pc:sldMk cId="3014566047" sldId="295"/>
            <ac:spMk id="99" creationId="{F616E03D-E10F-4255-BC56-72FD7287D4BC}"/>
          </ac:spMkLst>
        </pc:spChg>
        <pc:cxnChg chg="mod">
          <ac:chgData name="Judson Santiago" userId="ebb108da2f256286" providerId="LiveId" clId="{10C56977-281E-4D81-88E3-0A691593C704}" dt="2020-02-04T22:16:10.262" v="70" actId="14100"/>
          <ac:cxnSpMkLst>
            <pc:docMk/>
            <pc:sldMk cId="3014566047" sldId="295"/>
            <ac:cxnSpMk id="183" creationId="{DB730CCF-F184-413C-AB95-031C37D9406A}"/>
          </ac:cxnSpMkLst>
        </pc:cxnChg>
      </pc:sldChg>
      <pc:sldChg chg="addSp modSp">
        <pc:chgData name="Judson Santiago" userId="ebb108da2f256286" providerId="LiveId" clId="{10C56977-281E-4D81-88E3-0A691593C704}" dt="2020-02-04T22:45:45.886" v="719" actId="164"/>
        <pc:sldMkLst>
          <pc:docMk/>
          <pc:sldMk cId="724303935" sldId="297"/>
        </pc:sldMkLst>
        <pc:spChg chg="mod">
          <ac:chgData name="Judson Santiago" userId="ebb108da2f256286" providerId="LiveId" clId="{10C56977-281E-4D81-88E3-0A691593C704}" dt="2020-02-04T22:08:58.651" v="67" actId="20577"/>
          <ac:spMkLst>
            <pc:docMk/>
            <pc:sldMk cId="724303935" sldId="297"/>
            <ac:spMk id="3" creationId="{482CF15F-E1C1-4D9B-B3F6-F6B6FE5D2890}"/>
          </ac:spMkLst>
        </pc:spChg>
        <pc:spChg chg="mod">
          <ac:chgData name="Judson Santiago" userId="ebb108da2f256286" providerId="LiveId" clId="{10C56977-281E-4D81-88E3-0A691593C704}" dt="2020-02-04T22:09:12.304" v="68" actId="1076"/>
          <ac:spMkLst>
            <pc:docMk/>
            <pc:sldMk cId="724303935" sldId="297"/>
            <ac:spMk id="4" creationId="{4A391CC7-CCB9-40B2-BA83-F7BC00FC872A}"/>
          </ac:spMkLst>
        </pc:spChg>
        <pc:spChg chg="add mod">
          <ac:chgData name="Judson Santiago" userId="ebb108da2f256286" providerId="LiveId" clId="{10C56977-281E-4D81-88E3-0A691593C704}" dt="2020-02-04T22:45:45.886" v="719" actId="164"/>
          <ac:spMkLst>
            <pc:docMk/>
            <pc:sldMk cId="724303935" sldId="297"/>
            <ac:spMk id="5" creationId="{7C174BFB-7307-473B-AD7F-F12C9410810B}"/>
          </ac:spMkLst>
        </pc:spChg>
        <pc:grpChg chg="add mod">
          <ac:chgData name="Judson Santiago" userId="ebb108da2f256286" providerId="LiveId" clId="{10C56977-281E-4D81-88E3-0A691593C704}" dt="2020-02-04T22:45:45.886" v="719" actId="164"/>
          <ac:grpSpMkLst>
            <pc:docMk/>
            <pc:sldMk cId="724303935" sldId="297"/>
            <ac:grpSpMk id="6" creationId="{AC3186C9-4ED0-490D-AAE5-26FB60AC309B}"/>
          </ac:grpSpMkLst>
        </pc:grpChg>
        <pc:grpChg chg="mod">
          <ac:chgData name="Judson Santiago" userId="ebb108da2f256286" providerId="LiveId" clId="{10C56977-281E-4D81-88E3-0A691593C704}" dt="2020-02-04T22:09:12.304" v="68" actId="1076"/>
          <ac:grpSpMkLst>
            <pc:docMk/>
            <pc:sldMk cId="724303935" sldId="297"/>
            <ac:grpSpMk id="10" creationId="{FB970EA5-1D15-474F-8D1F-5053E2269330}"/>
          </ac:grpSpMkLst>
        </pc:grpChg>
        <pc:picChg chg="mod">
          <ac:chgData name="Judson Santiago" userId="ebb108da2f256286" providerId="LiveId" clId="{10C56977-281E-4D81-88E3-0A691593C704}" dt="2020-02-04T22:45:45.886" v="719" actId="164"/>
          <ac:picMkLst>
            <pc:docMk/>
            <pc:sldMk cId="724303935" sldId="297"/>
            <ac:picMk id="3084" creationId="{CCCC2364-26C9-4427-8F54-AC98F260A809}"/>
          </ac:picMkLst>
        </pc:picChg>
      </pc:sldChg>
      <pc:sldChg chg="addSp modSp add">
        <pc:chgData name="Judson Santiago" userId="ebb108da2f256286" providerId="LiveId" clId="{10C56977-281E-4D81-88E3-0A691593C704}" dt="2020-02-04T22:45:56.724" v="721" actId="313"/>
        <pc:sldMkLst>
          <pc:docMk/>
          <pc:sldMk cId="3780174747" sldId="299"/>
        </pc:sldMkLst>
        <pc:spChg chg="mod">
          <ac:chgData name="Judson Santiago" userId="ebb108da2f256286" providerId="LiveId" clId="{10C56977-281E-4D81-88E3-0A691593C704}" dt="2020-02-04T22:45:56.724" v="721" actId="313"/>
          <ac:spMkLst>
            <pc:docMk/>
            <pc:sldMk cId="3780174747" sldId="299"/>
            <ac:spMk id="2" creationId="{DE3A8C0B-EB12-4C1A-A74C-B6D72F8D0520}"/>
          </ac:spMkLst>
        </pc:spChg>
        <pc:spChg chg="mod">
          <ac:chgData name="Judson Santiago" userId="ebb108da2f256286" providerId="LiveId" clId="{10C56977-281E-4D81-88E3-0A691593C704}" dt="2020-02-04T22:45:09.837" v="718" actId="207"/>
          <ac:spMkLst>
            <pc:docMk/>
            <pc:sldMk cId="3780174747" sldId="299"/>
            <ac:spMk id="3" creationId="{9A8AAF03-370E-4A55-B2FC-5062A9AF7797}"/>
          </ac:spMkLst>
        </pc:spChg>
        <pc:spChg chg="add mod">
          <ac:chgData name="Judson Santiago" userId="ebb108da2f256286" providerId="LiveId" clId="{10C56977-281E-4D81-88E3-0A691593C704}" dt="2020-02-04T22:44:40.212" v="715" actId="1076"/>
          <ac:spMkLst>
            <pc:docMk/>
            <pc:sldMk cId="3780174747" sldId="299"/>
            <ac:spMk id="4" creationId="{5372120B-BED3-4FCD-AAF5-070F5B430D5E}"/>
          </ac:spMkLst>
        </pc:spChg>
        <pc:grpChg chg="add">
          <ac:chgData name="Judson Santiago" userId="ebb108da2f256286" providerId="LiveId" clId="{10C56977-281E-4D81-88E3-0A691593C704}" dt="2020-02-04T22:45:48.919" v="720"/>
          <ac:grpSpMkLst>
            <pc:docMk/>
            <pc:sldMk cId="3780174747" sldId="299"/>
            <ac:grpSpMk id="5" creationId="{1B3AA25C-1913-4561-98EE-6FBAFAD0C2D5}"/>
          </ac:grpSpMkLst>
        </pc:grpChg>
      </pc:sldChg>
    </pc:docChg>
  </pc:docChgLst>
  <pc:docChgLst>
    <pc:chgData name="Judson Santiago" userId="ebb108da2f256286" providerId="LiveId" clId="{F39F865C-57F7-44D4-A431-A0FBD20CA48A}"/>
    <pc:docChg chg="undo redo custSel mod addSld modSld sldOrd">
      <pc:chgData name="Judson Santiago" userId="ebb108da2f256286" providerId="LiveId" clId="{F39F865C-57F7-44D4-A431-A0FBD20CA48A}" dt="2020-03-12T04:04:51.722" v="2402" actId="1076"/>
      <pc:docMkLst>
        <pc:docMk/>
      </pc:docMkLst>
      <pc:sldChg chg="modSp modNotesTx">
        <pc:chgData name="Judson Santiago" userId="ebb108da2f256286" providerId="LiveId" clId="{F39F865C-57F7-44D4-A431-A0FBD20CA48A}" dt="2020-03-11T19:33:02.377" v="1836" actId="113"/>
        <pc:sldMkLst>
          <pc:docMk/>
          <pc:sldMk cId="712608003" sldId="273"/>
        </pc:sldMkLst>
        <pc:spChg chg="mod">
          <ac:chgData name="Judson Santiago" userId="ebb108da2f256286" providerId="LiveId" clId="{F39F865C-57F7-44D4-A431-A0FBD20CA48A}" dt="2020-03-11T19:25:36.060" v="1526" actId="6549"/>
          <ac:spMkLst>
            <pc:docMk/>
            <pc:sldMk cId="712608003" sldId="273"/>
            <ac:spMk id="7" creationId="{3F4EDAC3-DF28-4643-98C1-FF02BDDF410A}"/>
          </ac:spMkLst>
        </pc:spChg>
      </pc:sldChg>
      <pc:sldChg chg="modSp modNotesTx">
        <pc:chgData name="Judson Santiago" userId="ebb108da2f256286" providerId="LiveId" clId="{F39F865C-57F7-44D4-A431-A0FBD20CA48A}" dt="2020-03-11T18:51:13.502" v="858" actId="113"/>
        <pc:sldMkLst>
          <pc:docMk/>
          <pc:sldMk cId="1447291868" sldId="283"/>
        </pc:sldMkLst>
        <pc:spChg chg="mod">
          <ac:chgData name="Judson Santiago" userId="ebb108da2f256286" providerId="LiveId" clId="{F39F865C-57F7-44D4-A431-A0FBD20CA48A}" dt="2020-03-11T18:15:33.973" v="452" actId="20577"/>
          <ac:spMkLst>
            <pc:docMk/>
            <pc:sldMk cId="1447291868" sldId="283"/>
            <ac:spMk id="3" creationId="{36B9544C-FD3A-436A-ADF3-901B985F74AA}"/>
          </ac:spMkLst>
        </pc:spChg>
      </pc:sldChg>
      <pc:sldChg chg="modSp ord">
        <pc:chgData name="Judson Santiago" userId="ebb108da2f256286" providerId="LiveId" clId="{F39F865C-57F7-44D4-A431-A0FBD20CA48A}" dt="2020-03-12T03:19:24.084" v="2221"/>
        <pc:sldMkLst>
          <pc:docMk/>
          <pc:sldMk cId="3729222873" sldId="287"/>
        </pc:sldMkLst>
        <pc:spChg chg="mod">
          <ac:chgData name="Judson Santiago" userId="ebb108da2f256286" providerId="LiveId" clId="{F39F865C-57F7-44D4-A431-A0FBD20CA48A}" dt="2020-03-12T03:19:24.084" v="2221"/>
          <ac:spMkLst>
            <pc:docMk/>
            <pc:sldMk cId="3729222873" sldId="287"/>
            <ac:spMk id="2" creationId="{9BA7F5A9-7829-4347-897A-A4878264F582}"/>
          </ac:spMkLst>
        </pc:spChg>
        <pc:spChg chg="mod">
          <ac:chgData name="Judson Santiago" userId="ebb108da2f256286" providerId="LiveId" clId="{F39F865C-57F7-44D4-A431-A0FBD20CA48A}" dt="2020-03-12T03:17:48.341" v="2211" actId="20577"/>
          <ac:spMkLst>
            <pc:docMk/>
            <pc:sldMk cId="3729222873" sldId="287"/>
            <ac:spMk id="3" creationId="{6B09419A-7778-47F6-BCB5-4542347C3EE0}"/>
          </ac:spMkLst>
        </pc:spChg>
      </pc:sldChg>
      <pc:sldChg chg="modSp ord">
        <pc:chgData name="Judson Santiago" userId="ebb108da2f256286" providerId="LiveId" clId="{F39F865C-57F7-44D4-A431-A0FBD20CA48A}" dt="2020-03-12T03:19:33.170" v="2223"/>
        <pc:sldMkLst>
          <pc:docMk/>
          <pc:sldMk cId="3487262791" sldId="288"/>
        </pc:sldMkLst>
        <pc:spChg chg="mod">
          <ac:chgData name="Judson Santiago" userId="ebb108da2f256286" providerId="LiveId" clId="{F39F865C-57F7-44D4-A431-A0FBD20CA48A}" dt="2020-03-12T03:19:33.170" v="2223"/>
          <ac:spMkLst>
            <pc:docMk/>
            <pc:sldMk cId="3487262791" sldId="288"/>
            <ac:spMk id="2" creationId="{165D0BC8-DA30-418C-A695-276C75D2E740}"/>
          </ac:spMkLst>
        </pc:spChg>
        <pc:spChg chg="mod">
          <ac:chgData name="Judson Santiago" userId="ebb108da2f256286" providerId="LiveId" clId="{F39F865C-57F7-44D4-A431-A0FBD20CA48A}" dt="2020-03-12T03:18:29.396" v="2220" actId="20577"/>
          <ac:spMkLst>
            <pc:docMk/>
            <pc:sldMk cId="3487262791" sldId="288"/>
            <ac:spMk id="3" creationId="{03142069-F48D-4E13-83CC-B307B00062B8}"/>
          </ac:spMkLst>
        </pc:spChg>
      </pc:sldChg>
      <pc:sldChg chg="modSp modNotesTx">
        <pc:chgData name="Judson Santiago" userId="ebb108da2f256286" providerId="LiveId" clId="{F39F865C-57F7-44D4-A431-A0FBD20CA48A}" dt="2020-03-11T19:43:34.509" v="2199" actId="20577"/>
        <pc:sldMkLst>
          <pc:docMk/>
          <pc:sldMk cId="3014566047" sldId="295"/>
        </pc:sldMkLst>
        <pc:spChg chg="mod">
          <ac:chgData name="Judson Santiago" userId="ebb108da2f256286" providerId="LiveId" clId="{F39F865C-57F7-44D4-A431-A0FBD20CA48A}" dt="2020-03-11T17:31:27.107" v="9" actId="20577"/>
          <ac:spMkLst>
            <pc:docMk/>
            <pc:sldMk cId="3014566047" sldId="295"/>
            <ac:spMk id="3" creationId="{36855683-9786-441D-AE85-7C267FA5466A}"/>
          </ac:spMkLst>
        </pc:spChg>
      </pc:sldChg>
      <pc:sldChg chg="modSp">
        <pc:chgData name="Judson Santiago" userId="ebb108da2f256286" providerId="LiveId" clId="{F39F865C-57F7-44D4-A431-A0FBD20CA48A}" dt="2020-03-11T19:36:54.974" v="1906" actId="948"/>
        <pc:sldMkLst>
          <pc:docMk/>
          <pc:sldMk cId="796792874" sldId="298"/>
        </pc:sldMkLst>
        <pc:spChg chg="mod">
          <ac:chgData name="Judson Santiago" userId="ebb108da2f256286" providerId="LiveId" clId="{F39F865C-57F7-44D4-A431-A0FBD20CA48A}" dt="2020-03-11T19:36:54.974" v="1906" actId="948"/>
          <ac:spMkLst>
            <pc:docMk/>
            <pc:sldMk cId="796792874" sldId="298"/>
            <ac:spMk id="3" creationId="{49A0D144-5413-4F5F-B702-BB83E3A3CC00}"/>
          </ac:spMkLst>
        </pc:spChg>
      </pc:sldChg>
      <pc:sldChg chg="addSp delSp modSp add ord modNotesTx">
        <pc:chgData name="Judson Santiago" userId="ebb108da2f256286" providerId="LiveId" clId="{F39F865C-57F7-44D4-A431-A0FBD20CA48A}" dt="2020-03-12T04:04:46.547" v="2400" actId="732"/>
        <pc:sldMkLst>
          <pc:docMk/>
          <pc:sldMk cId="1925047173" sldId="300"/>
        </pc:sldMkLst>
        <pc:spChg chg="mod">
          <ac:chgData name="Judson Santiago" userId="ebb108da2f256286" providerId="LiveId" clId="{F39F865C-57F7-44D4-A431-A0FBD20CA48A}" dt="2020-03-11T18:58:21.398" v="1025" actId="20577"/>
          <ac:spMkLst>
            <pc:docMk/>
            <pc:sldMk cId="1925047173" sldId="300"/>
            <ac:spMk id="2" creationId="{2A6E878F-BDC7-44E2-A82C-5F01AB47EE51}"/>
          </ac:spMkLst>
        </pc:spChg>
        <pc:spChg chg="mod">
          <ac:chgData name="Judson Santiago" userId="ebb108da2f256286" providerId="LiveId" clId="{F39F865C-57F7-44D4-A431-A0FBD20CA48A}" dt="2020-03-11T18:47:08.621" v="726"/>
          <ac:spMkLst>
            <pc:docMk/>
            <pc:sldMk cId="1925047173" sldId="300"/>
            <ac:spMk id="3" creationId="{D4B32BC5-BF89-48C6-ADCC-C62300D9C77A}"/>
          </ac:spMkLst>
        </pc:spChg>
        <pc:spChg chg="add mod">
          <ac:chgData name="Judson Santiago" userId="ebb108da2f256286" providerId="LiveId" clId="{F39F865C-57F7-44D4-A431-A0FBD20CA48A}" dt="2020-03-11T19:22:48.427" v="1518" actId="6549"/>
          <ac:spMkLst>
            <pc:docMk/>
            <pc:sldMk cId="1925047173" sldId="300"/>
            <ac:spMk id="4" creationId="{928E2AA8-A751-4785-880B-60635B7A2C09}"/>
          </ac:spMkLst>
        </pc:spChg>
        <pc:spChg chg="add del mod">
          <ac:chgData name="Judson Santiago" userId="ebb108da2f256286" providerId="LiveId" clId="{F39F865C-57F7-44D4-A431-A0FBD20CA48A}" dt="2020-03-11T19:04:01.829" v="1193" actId="478"/>
          <ac:spMkLst>
            <pc:docMk/>
            <pc:sldMk cId="1925047173" sldId="300"/>
            <ac:spMk id="6" creationId="{8FAFB1F7-A5CF-4117-A48C-8B1D8798B4B4}"/>
          </ac:spMkLst>
        </pc:spChg>
        <pc:spChg chg="add del mod">
          <ac:chgData name="Judson Santiago" userId="ebb108da2f256286" providerId="LiveId" clId="{F39F865C-57F7-44D4-A431-A0FBD20CA48A}" dt="2020-03-11T19:04:35.892" v="1196" actId="478"/>
          <ac:spMkLst>
            <pc:docMk/>
            <pc:sldMk cId="1925047173" sldId="300"/>
            <ac:spMk id="7" creationId="{502102B7-763C-4229-8AD0-794D279593E0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8" creationId="{7CE49B18-B422-4D75-9201-9CE8A6984C3A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9" creationId="{16DFA259-643F-4BB5-9C3A-28CA3FC38082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10" creationId="{A059CD62-B568-42A6-BCDD-5617A75D2728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11" creationId="{1C552C87-64D5-4DE1-BB9A-4B505C714594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1" creationId="{C66E0CF1-4AB3-42B1-B184-EBDD62EE2005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2" creationId="{2D4A1FB9-E290-40C2-A7C1-27D10EC2F1E2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3" creationId="{6CCF0852-2738-431D-AD6D-82A4A34E6F7E}"/>
          </ac:spMkLst>
        </pc:spChg>
        <pc:grpChg chg="add mod">
          <ac:chgData name="Judson Santiago" userId="ebb108da2f256286" providerId="LiveId" clId="{F39F865C-57F7-44D4-A431-A0FBD20CA48A}" dt="2020-03-12T04:04:44.933" v="2397" actId="1076"/>
          <ac:grpSpMkLst>
            <pc:docMk/>
            <pc:sldMk cId="1925047173" sldId="300"/>
            <ac:grpSpMk id="37" creationId="{1B673074-44C4-4177-BF70-31B19CDAF2F5}"/>
          </ac:grpSpMkLst>
        </pc:grpChg>
        <pc:picChg chg="add mod">
          <ac:chgData name="Judson Santiago" userId="ebb108da2f256286" providerId="LiveId" clId="{F39F865C-57F7-44D4-A431-A0FBD20CA48A}" dt="2020-03-12T04:04:46.547" v="2400" actId="732"/>
          <ac:picMkLst>
            <pc:docMk/>
            <pc:sldMk cId="1925047173" sldId="300"/>
            <ac:picMk id="1026" creationId="{8ABE10A3-A87C-4FDB-83BE-F82279AAA923}"/>
          </ac:picMkLst>
        </pc:pic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12" creationId="{E3673A72-18D8-4142-987B-9601490F043A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14" creationId="{FC9FF713-4C50-4980-AF57-4440D8C63B0F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24" creationId="{A0122C80-8D5C-4150-9290-ED01BFF70690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28" creationId="{6500188B-7A90-49C7-BBA1-560260B5FBBD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34" creationId="{19621350-B947-49C7-96A1-9CDAC82A4909}"/>
          </ac:cxnSpMkLst>
        </pc:cxnChg>
      </pc:sldChg>
      <pc:sldChg chg="addSp delSp modSp add mod setBg">
        <pc:chgData name="Judson Santiago" userId="ebb108da2f256286" providerId="LiveId" clId="{F39F865C-57F7-44D4-A431-A0FBD20CA48A}" dt="2020-03-12T04:04:51.722" v="2402" actId="1076"/>
        <pc:sldMkLst>
          <pc:docMk/>
          <pc:sldMk cId="4115429946" sldId="301"/>
        </pc:sldMkLst>
        <pc:spChg chg="mod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2" creationId="{C1A2B4BE-5001-44F6-8CF8-23E57B3F9A37}"/>
          </ac:spMkLst>
        </pc:spChg>
        <pc:spChg chg="mod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3" creationId="{DBE1A760-BB1D-4CC8-BDD6-DD7A4B2BFDCC}"/>
          </ac:spMkLst>
        </pc:spChg>
        <pc:spChg chg="add del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12" creationId="{CD94F7C0-1344-4B3C-AFCB-E7F006BB5348}"/>
          </ac:spMkLst>
        </pc:spChg>
        <pc:picChg chg="add del mod">
          <ac:chgData name="Judson Santiago" userId="ebb108da2f256286" providerId="LiveId" clId="{F39F865C-57F7-44D4-A431-A0FBD20CA48A}" dt="2020-03-12T03:39:52.236" v="2366" actId="478"/>
          <ac:picMkLst>
            <pc:docMk/>
            <pc:sldMk cId="4115429946" sldId="301"/>
            <ac:picMk id="4" creationId="{B333A498-AF3A-4056-BD72-A6CBCC9AC127}"/>
          </ac:picMkLst>
        </pc:picChg>
        <pc:picChg chg="add del">
          <ac:chgData name="Judson Santiago" userId="ebb108da2f256286" providerId="LiveId" clId="{F39F865C-57F7-44D4-A431-A0FBD20CA48A}" dt="2020-03-12T03:39:55.984" v="2368"/>
          <ac:picMkLst>
            <pc:docMk/>
            <pc:sldMk cId="4115429946" sldId="301"/>
            <ac:picMk id="5" creationId="{BEC9F93C-8168-41C8-912A-EA081EE7171D}"/>
          </ac:picMkLst>
        </pc:picChg>
        <pc:picChg chg="add mod">
          <ac:chgData name="Judson Santiago" userId="ebb108da2f256286" providerId="LiveId" clId="{F39F865C-57F7-44D4-A431-A0FBD20CA48A}" dt="2020-03-12T04:04:51.722" v="2402" actId="1076"/>
          <ac:picMkLst>
            <pc:docMk/>
            <pc:sldMk cId="4115429946" sldId="301"/>
            <ac:picMk id="7" creationId="{C37B72E7-1EC1-482F-89E1-21BD3D0CDA5A}"/>
          </ac:picMkLst>
        </pc:picChg>
        <pc:picChg chg="add del mod">
          <ac:chgData name="Judson Santiago" userId="ebb108da2f256286" providerId="LiveId" clId="{F39F865C-57F7-44D4-A431-A0FBD20CA48A}" dt="2020-03-12T03:42:16.674" v="2377" actId="478"/>
          <ac:picMkLst>
            <pc:docMk/>
            <pc:sldMk cId="4115429946" sldId="301"/>
            <ac:picMk id="8" creationId="{CE1CF914-5821-4DA7-AEF9-45331A30658D}"/>
          </ac:picMkLst>
        </pc:picChg>
        <pc:picChg chg="add del">
          <ac:chgData name="Judson Santiago" userId="ebb108da2f256286" providerId="LiveId" clId="{F39F865C-57F7-44D4-A431-A0FBD20CA48A}" dt="2020-03-12T04:01:00.475" v="2390" actId="26606"/>
          <ac:picMkLst>
            <pc:docMk/>
            <pc:sldMk cId="4115429946" sldId="301"/>
            <ac:picMk id="14" creationId="{4EC584A2-4215-4DB8-AE1F-E3768D77E8DE}"/>
          </ac:picMkLst>
        </pc:picChg>
        <pc:picChg chg="add del mod">
          <ac:chgData name="Judson Santiago" userId="ebb108da2f256286" providerId="LiveId" clId="{F39F865C-57F7-44D4-A431-A0FBD20CA48A}" dt="2020-03-12T03:24:57.192" v="2333" actId="478"/>
          <ac:picMkLst>
            <pc:docMk/>
            <pc:sldMk cId="4115429946" sldId="301"/>
            <ac:picMk id="2050" creationId="{7C4CD7A2-19ED-47B8-B716-9E445AFA24FE}"/>
          </ac:picMkLst>
        </pc:picChg>
      </pc:sldChg>
    </pc:docChg>
  </pc:docChgLst>
  <pc:docChgLst>
    <pc:chgData name="Judson Santiago" userId="ebb108da2f256286" providerId="LiveId" clId="{47642A15-90FA-4B32-BCF7-D17E410561D0}"/>
    <pc:docChg chg="undo custSel modSld">
      <pc:chgData name="Judson Santiago" userId="ebb108da2f256286" providerId="LiveId" clId="{47642A15-90FA-4B32-BCF7-D17E410561D0}" dt="2020-03-13T22:36:06.859" v="136" actId="20577"/>
      <pc:docMkLst>
        <pc:docMk/>
      </pc:docMkLst>
      <pc:sldChg chg="modNotesTx">
        <pc:chgData name="Judson Santiago" userId="ebb108da2f256286" providerId="LiveId" clId="{47642A15-90FA-4B32-BCF7-D17E410561D0}" dt="2020-03-10T19:27:31.956" v="69" actId="6549"/>
        <pc:sldMkLst>
          <pc:docMk/>
          <pc:sldMk cId="1190274580" sldId="275"/>
        </pc:sldMkLst>
      </pc:sldChg>
      <pc:sldChg chg="modSp">
        <pc:chgData name="Judson Santiago" userId="ebb108da2f256286" providerId="LiveId" clId="{47642A15-90FA-4B32-BCF7-D17E410561D0}" dt="2020-03-10T19:57:52.186" v="86" actId="6549"/>
        <pc:sldMkLst>
          <pc:docMk/>
          <pc:sldMk cId="3629785291" sldId="289"/>
        </pc:sldMkLst>
        <pc:spChg chg="mod">
          <ac:chgData name="Judson Santiago" userId="ebb108da2f256286" providerId="LiveId" clId="{47642A15-90FA-4B32-BCF7-D17E410561D0}" dt="2020-03-10T19:57:52.186" v="86" actId="6549"/>
          <ac:spMkLst>
            <pc:docMk/>
            <pc:sldMk cId="3629785291" sldId="289"/>
            <ac:spMk id="3" creationId="{99AFE2DF-9041-4123-86B5-0C287BB950CB}"/>
          </ac:spMkLst>
        </pc:spChg>
      </pc:sldChg>
      <pc:sldChg chg="modSp">
        <pc:chgData name="Judson Santiago" userId="ebb108da2f256286" providerId="LiveId" clId="{47642A15-90FA-4B32-BCF7-D17E410561D0}" dt="2020-03-10T21:40:19.799" v="134" actId="1036"/>
        <pc:sldMkLst>
          <pc:docMk/>
          <pc:sldMk cId="2897880082" sldId="294"/>
        </pc:sldMkLst>
        <pc:spChg chg="mod">
          <ac:chgData name="Judson Santiago" userId="ebb108da2f256286" providerId="LiveId" clId="{47642A15-90FA-4B32-BCF7-D17E410561D0}" dt="2020-03-10T21:40:19.799" v="134" actId="1036"/>
          <ac:spMkLst>
            <pc:docMk/>
            <pc:sldMk cId="2897880082" sldId="294"/>
            <ac:spMk id="2" creationId="{42240783-4A8F-4D9D-B608-B0B8C8DE6435}"/>
          </ac:spMkLst>
        </pc:spChg>
      </pc:sldChg>
      <pc:sldChg chg="modSp">
        <pc:chgData name="Judson Santiago" userId="ebb108da2f256286" providerId="LiveId" clId="{47642A15-90FA-4B32-BCF7-D17E410561D0}" dt="2020-03-10T21:30:22.919" v="87"/>
        <pc:sldMkLst>
          <pc:docMk/>
          <pc:sldMk cId="2356777242" sldId="296"/>
        </pc:sldMkLst>
        <pc:picChg chg="mod">
          <ac:chgData name="Judson Santiago" userId="ebb108da2f256286" providerId="LiveId" clId="{47642A15-90FA-4B32-BCF7-D17E410561D0}" dt="2020-03-10T21:30:22.919" v="87"/>
          <ac:picMkLst>
            <pc:docMk/>
            <pc:sldMk cId="2356777242" sldId="296"/>
            <ac:picMk id="1028" creationId="{30C7E491-F673-41A0-978A-2C1D731FDA0C}"/>
          </ac:picMkLst>
        </pc:picChg>
      </pc:sldChg>
      <pc:sldChg chg="addSp modNotesTx">
        <pc:chgData name="Judson Santiago" userId="ebb108da2f256286" providerId="LiveId" clId="{47642A15-90FA-4B32-BCF7-D17E410561D0}" dt="2020-03-10T19:18:44.940" v="68" actId="20577"/>
        <pc:sldMkLst>
          <pc:docMk/>
          <pc:sldMk cId="724303935" sldId="297"/>
        </pc:sldMkLst>
        <pc:grpChg chg="add">
          <ac:chgData name="Judson Santiago" userId="ebb108da2f256286" providerId="LiveId" clId="{47642A15-90FA-4B32-BCF7-D17E410561D0}" dt="2020-03-10T19:17:46.189" v="0"/>
          <ac:grpSpMkLst>
            <pc:docMk/>
            <pc:sldMk cId="724303935" sldId="297"/>
            <ac:grpSpMk id="75" creationId="{600DF4C9-8CDF-4DD6-9850-798A4EE6BB00}"/>
          </ac:grpSpMkLst>
        </pc:grpChg>
      </pc:sldChg>
      <pc:sldChg chg="modSp">
        <pc:chgData name="Judson Santiago" userId="ebb108da2f256286" providerId="LiveId" clId="{47642A15-90FA-4B32-BCF7-D17E410561D0}" dt="2020-03-13T22:36:06.859" v="136" actId="20577"/>
        <pc:sldMkLst>
          <pc:docMk/>
          <pc:sldMk cId="4115429946" sldId="301"/>
        </pc:sldMkLst>
        <pc:spChg chg="mod">
          <ac:chgData name="Judson Santiago" userId="ebb108da2f256286" providerId="LiveId" clId="{47642A15-90FA-4B32-BCF7-D17E410561D0}" dt="2020-03-13T22:36:06.859" v="136" actId="20577"/>
          <ac:spMkLst>
            <pc:docMk/>
            <pc:sldMk cId="4115429946" sldId="301"/>
            <ac:spMk id="3" creationId="{DBE1A760-BB1D-4CC8-BDD6-DD7A4B2BFDCC}"/>
          </ac:spMkLst>
        </pc:spChg>
      </pc:sldChg>
    </pc:docChg>
  </pc:docChgLst>
  <pc:docChgLst>
    <pc:chgData name="Judson Santiago" userId="ebb108da2f256286" providerId="LiveId" clId="{3A0D3C51-9B43-4977-8BCA-475971814BFA}"/>
    <pc:docChg chg="undo custSel addSld delSld modSld modMainMaster">
      <pc:chgData name="Judson Santiago" userId="ebb108da2f256286" providerId="LiveId" clId="{3A0D3C51-9B43-4977-8BCA-475971814BFA}" dt="2019-12-29T05:12:11.084" v="63" actId="20577"/>
      <pc:docMkLst>
        <pc:docMk/>
      </pc:docMkLst>
      <pc:sldChg chg="modSp">
        <pc:chgData name="Judson Santiago" userId="ebb108da2f256286" providerId="LiveId" clId="{3A0D3C51-9B43-4977-8BCA-475971814BFA}" dt="2019-12-29T05:08:18.520" v="25" actId="14100"/>
        <pc:sldMkLst>
          <pc:docMk/>
          <pc:sldMk cId="2201970306" sldId="256"/>
        </pc:sldMkLst>
        <pc:spChg chg="mod">
          <ac:chgData name="Judson Santiago" userId="ebb108da2f256286" providerId="LiveId" clId="{3A0D3C51-9B43-4977-8BCA-475971814BFA}" dt="2019-12-29T05:08:18.520" v="25" actId="14100"/>
          <ac:spMkLst>
            <pc:docMk/>
            <pc:sldMk cId="2201970306" sldId="256"/>
            <ac:spMk id="2" creationId="{6C6335C2-6CCE-41EF-8B0C-9EB58EAF3FEC}"/>
          </ac:spMkLst>
        </pc:spChg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485695241" sldId="26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592757026" sldId="261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15233860" sldId="262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47663614" sldId="263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4244704505" sldId="265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767762010" sldId="266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020994216" sldId="267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34290663" sldId="268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711746161" sldId="269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814876984" sldId="27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641760840" sldId="271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442572414" sldId="272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92018774" sldId="283"/>
        </pc:sldMkLst>
      </pc:sldChg>
      <pc:sldChg chg="modSp add">
        <pc:chgData name="Judson Santiago" userId="ebb108da2f256286" providerId="LiveId" clId="{3A0D3C51-9B43-4977-8BCA-475971814BFA}" dt="2019-12-29T05:12:11.084" v="63" actId="20577"/>
        <pc:sldMkLst>
          <pc:docMk/>
          <pc:sldMk cId="1447291868" sldId="283"/>
        </pc:sldMkLst>
        <pc:spChg chg="mod">
          <ac:chgData name="Judson Santiago" userId="ebb108da2f256286" providerId="LiveId" clId="{3A0D3C51-9B43-4977-8BCA-475971814BFA}" dt="2019-12-29T05:12:00.835" v="44" actId="20577"/>
          <ac:spMkLst>
            <pc:docMk/>
            <pc:sldMk cId="1447291868" sldId="283"/>
            <ac:spMk id="2" creationId="{ED8F4A65-CA23-4008-9B19-0725ABEA7A4C}"/>
          </ac:spMkLst>
        </pc:spChg>
        <pc:spChg chg="mod">
          <ac:chgData name="Judson Santiago" userId="ebb108da2f256286" providerId="LiveId" clId="{3A0D3C51-9B43-4977-8BCA-475971814BFA}" dt="2019-12-29T05:12:11.084" v="63" actId="20577"/>
          <ac:spMkLst>
            <pc:docMk/>
            <pc:sldMk cId="1447291868" sldId="283"/>
            <ac:spMk id="3" creationId="{36B9544C-FD3A-436A-ADF3-901B985F74AA}"/>
          </ac:spMkLst>
        </pc:spChg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591982318" sldId="284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868253968" sldId="285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576521821" sldId="286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134767970" sldId="287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253918581" sldId="288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088938959" sldId="29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4123386058" sldId="291"/>
        </pc:sldMkLst>
      </pc:sldChg>
      <pc:sldMasterChg chg="modSldLayout">
        <pc:chgData name="Judson Santiago" userId="ebb108da2f256286" providerId="LiveId" clId="{3A0D3C51-9B43-4977-8BCA-475971814BFA}" dt="2019-12-29T05:10:50.221" v="29" actId="1038"/>
        <pc:sldMasterMkLst>
          <pc:docMk/>
          <pc:sldMasterMk cId="3191364939" sldId="2147483687"/>
        </pc:sldMasterMkLst>
        <pc:sldLayoutChg chg="modSp">
          <pc:chgData name="Judson Santiago" userId="ebb108da2f256286" providerId="LiveId" clId="{3A0D3C51-9B43-4977-8BCA-475971814BFA}" dt="2019-12-29T05:10:50.221" v="29" actId="1038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3A0D3C51-9B43-4977-8BCA-475971814BFA}" dt="2019-12-29T05:10:50.221" v="29" actId="1038"/>
            <ac:spMkLst>
              <pc:docMk/>
              <pc:sldMasterMk cId="3191364939" sldId="2147483687"/>
              <pc:sldLayoutMk cId="294128816" sldId="2147483688"/>
              <ac:spMk id="10" creationId="{61FBC2DC-C927-4253-81CC-39B15127FE9B}"/>
            </ac:spMkLst>
          </pc:spChg>
        </pc:sldLayoutChg>
      </pc:sldMasterChg>
    </pc:docChg>
  </pc:docChgLst>
  <pc:docChgLst>
    <pc:chgData name="Judson Santiago" userId="ebb108da2f256286" providerId="LiveId" clId="{AC7D5D60-D7B8-446A-B895-E7958CAD2F37}"/>
    <pc:docChg chg="undo redo custSel addSld delSld modSld sldOrd modMainMaster">
      <pc:chgData name="Judson Santiago" userId="ebb108da2f256286" providerId="LiveId" clId="{AC7D5D60-D7B8-446A-B895-E7958CAD2F37}" dt="2020-02-04T05:34:03.550" v="9598" actId="1076"/>
      <pc:docMkLst>
        <pc:docMk/>
      </pc:docMkLst>
      <pc:sldChg chg="addSp modSp del">
        <pc:chgData name="Judson Santiago" userId="ebb108da2f256286" providerId="LiveId" clId="{AC7D5D60-D7B8-446A-B895-E7958CAD2F37}" dt="2020-01-02T22:08:10.098" v="6610" actId="47"/>
        <pc:sldMkLst>
          <pc:docMk/>
          <pc:sldMk cId="2201970306" sldId="256"/>
        </pc:sldMkLst>
        <pc:spChg chg="mod">
          <ac:chgData name="Judson Santiago" userId="ebb108da2f256286" providerId="LiveId" clId="{AC7D5D60-D7B8-446A-B895-E7958CAD2F37}" dt="2020-01-02T21:52:10.040" v="6420" actId="207"/>
          <ac:spMkLst>
            <pc:docMk/>
            <pc:sldMk cId="2201970306" sldId="256"/>
            <ac:spMk id="2" creationId="{6C6335C2-6CCE-41EF-8B0C-9EB58EAF3FEC}"/>
          </ac:spMkLst>
        </pc:spChg>
        <pc:spChg chg="mod">
          <ac:chgData name="Judson Santiago" userId="ebb108da2f256286" providerId="LiveId" clId="{AC7D5D60-D7B8-446A-B895-E7958CAD2F37}" dt="2020-01-02T21:58:34.092" v="6495" actId="1076"/>
          <ac:spMkLst>
            <pc:docMk/>
            <pc:sldMk cId="2201970306" sldId="256"/>
            <ac:spMk id="3" creationId="{A2FBEAEA-78C7-4711-B4F8-215140F9BF79}"/>
          </ac:spMkLst>
        </pc:spChg>
        <pc:spChg chg="add mod">
          <ac:chgData name="Judson Santiago" userId="ebb108da2f256286" providerId="LiveId" clId="{AC7D5D60-D7B8-446A-B895-E7958CAD2F37}" dt="2020-01-02T21:58:57.030" v="6497" actId="1076"/>
          <ac:spMkLst>
            <pc:docMk/>
            <pc:sldMk cId="2201970306" sldId="256"/>
            <ac:spMk id="4" creationId="{7FDCBB66-DB10-4446-A1F9-5C374907B9C8}"/>
          </ac:spMkLst>
        </pc:spChg>
      </pc:sldChg>
      <pc:sldChg chg="modSp">
        <pc:chgData name="Judson Santiago" userId="ebb108da2f256286" providerId="LiveId" clId="{AC7D5D60-D7B8-446A-B895-E7958CAD2F37}" dt="2020-01-02T01:13:19.578" v="3676" actId="20577"/>
        <pc:sldMkLst>
          <pc:docMk/>
          <pc:sldMk cId="712608003" sldId="273"/>
        </pc:sldMkLst>
        <pc:spChg chg="mod">
          <ac:chgData name="Judson Santiago" userId="ebb108da2f256286" providerId="LiveId" clId="{AC7D5D60-D7B8-446A-B895-E7958CAD2F37}" dt="2020-01-02T01:13:19.578" v="3676" actId="20577"/>
          <ac:spMkLst>
            <pc:docMk/>
            <pc:sldMk cId="712608003" sldId="273"/>
            <ac:spMk id="2" creationId="{E712E764-1B91-4625-8FEC-FBB9DD8A045A}"/>
          </ac:spMkLst>
        </pc:spChg>
        <pc:spChg chg="mod">
          <ac:chgData name="Judson Santiago" userId="ebb108da2f256286" providerId="LiveId" clId="{AC7D5D60-D7B8-446A-B895-E7958CAD2F37}" dt="2020-01-01T20:43:20.394" v="15" actId="20577"/>
          <ac:spMkLst>
            <pc:docMk/>
            <pc:sldMk cId="712608003" sldId="273"/>
            <ac:spMk id="3" creationId="{B112CEC1-1F3F-4208-9DCE-62E26D8B315E}"/>
          </ac:spMkLst>
        </pc:spChg>
        <pc:spChg chg="mod">
          <ac:chgData name="Judson Santiago" userId="ebb108da2f256286" providerId="LiveId" clId="{AC7D5D60-D7B8-446A-B895-E7958CAD2F37}" dt="2020-01-01T20:49:25.338" v="51" actId="1076"/>
          <ac:spMkLst>
            <pc:docMk/>
            <pc:sldMk cId="712608003" sldId="273"/>
            <ac:spMk id="7" creationId="{3F4EDAC3-DF28-4643-98C1-FF02BDDF410A}"/>
          </ac:spMkLst>
        </pc:spChg>
        <pc:spChg chg="mod">
          <ac:chgData name="Judson Santiago" userId="ebb108da2f256286" providerId="LiveId" clId="{AC7D5D60-D7B8-446A-B895-E7958CAD2F37}" dt="2020-01-01T20:50:26.743" v="54" actId="208"/>
          <ac:spMkLst>
            <pc:docMk/>
            <pc:sldMk cId="712608003" sldId="273"/>
            <ac:spMk id="10" creationId="{D9DF01C2-7157-41E6-9C94-CFFD19D45A76}"/>
          </ac:spMkLst>
        </pc:spChg>
        <pc:spChg chg="mod">
          <ac:chgData name="Judson Santiago" userId="ebb108da2f256286" providerId="LiveId" clId="{AC7D5D60-D7B8-446A-B895-E7958CAD2F37}" dt="2020-01-01T21:07:58.052" v="255" actId="339"/>
          <ac:spMkLst>
            <pc:docMk/>
            <pc:sldMk cId="712608003" sldId="273"/>
            <ac:spMk id="13" creationId="{C7FE0A0A-0A61-4E87-BFEC-A846397211CF}"/>
          </ac:spMkLst>
        </pc:spChg>
        <pc:spChg chg="mod">
          <ac:chgData name="Judson Santiago" userId="ebb108da2f256286" providerId="LiveId" clId="{AC7D5D60-D7B8-446A-B895-E7958CAD2F37}" dt="2020-01-01T20:53:12.100" v="63" actId="208"/>
          <ac:spMkLst>
            <pc:docMk/>
            <pc:sldMk cId="712608003" sldId="273"/>
            <ac:spMk id="14" creationId="{BAA10D4F-F128-42FC-A8F7-97A86321DC71}"/>
          </ac:spMkLst>
        </pc:spChg>
        <pc:spChg chg="mod">
          <ac:chgData name="Judson Santiago" userId="ebb108da2f256286" providerId="LiveId" clId="{AC7D5D60-D7B8-446A-B895-E7958CAD2F37}" dt="2020-01-01T21:06:20.456" v="252" actId="208"/>
          <ac:spMkLst>
            <pc:docMk/>
            <pc:sldMk cId="712608003" sldId="273"/>
            <ac:spMk id="16" creationId="{487D3A2B-0B40-4086-9962-8B76B221ED5B}"/>
          </ac:spMkLst>
        </pc:spChg>
      </pc:sldChg>
      <pc:sldChg chg="addSp modSp">
        <pc:chgData name="Judson Santiago" userId="ebb108da2f256286" providerId="LiveId" clId="{AC7D5D60-D7B8-446A-B895-E7958CAD2F37}" dt="2020-01-02T21:54:11.549" v="6427"/>
        <pc:sldMkLst>
          <pc:docMk/>
          <pc:sldMk cId="61756451" sldId="274"/>
        </pc:sldMkLst>
        <pc:spChg chg="mod">
          <ac:chgData name="Judson Santiago" userId="ebb108da2f256286" providerId="LiveId" clId="{AC7D5D60-D7B8-446A-B895-E7958CAD2F37}" dt="2020-01-02T01:13:23.735" v="3677"/>
          <ac:spMkLst>
            <pc:docMk/>
            <pc:sldMk cId="61756451" sldId="274"/>
            <ac:spMk id="2" creationId="{3EFE69F9-6807-4DAD-95CA-5C785B1F5D86}"/>
          </ac:spMkLst>
        </pc:spChg>
        <pc:spChg chg="mod">
          <ac:chgData name="Judson Santiago" userId="ebb108da2f256286" providerId="LiveId" clId="{AC7D5D60-D7B8-446A-B895-E7958CAD2F37}" dt="2020-01-02T21:54:11.549" v="6427"/>
          <ac:spMkLst>
            <pc:docMk/>
            <pc:sldMk cId="61756451" sldId="274"/>
            <ac:spMk id="3" creationId="{E509C3DC-167F-4E93-9576-1E2262E1EB00}"/>
          </ac:spMkLst>
        </pc:spChg>
        <pc:spChg chg="add mod">
          <ac:chgData name="Judson Santiago" userId="ebb108da2f256286" providerId="LiveId" clId="{AC7D5D60-D7B8-446A-B895-E7958CAD2F37}" dt="2020-01-01T21:01:31.921" v="169" actId="1076"/>
          <ac:spMkLst>
            <pc:docMk/>
            <pc:sldMk cId="61756451" sldId="274"/>
            <ac:spMk id="8" creationId="{6E9AC3AA-7CCA-4CFF-85E9-41A877A0544A}"/>
          </ac:spMkLst>
        </pc:spChg>
        <pc:spChg chg="mod">
          <ac:chgData name="Judson Santiago" userId="ebb108da2f256286" providerId="LiveId" clId="{AC7D5D60-D7B8-446A-B895-E7958CAD2F37}" dt="2020-01-01T20:57:12.290" v="115" actId="20577"/>
          <ac:spMkLst>
            <pc:docMk/>
            <pc:sldMk cId="61756451" sldId="274"/>
            <ac:spMk id="13" creationId="{E3BD95F5-D8DC-402D-9A7C-6A752BC1A8EC}"/>
          </ac:spMkLst>
        </pc:spChg>
        <pc:spChg chg="mod">
          <ac:chgData name="Judson Santiago" userId="ebb108da2f256286" providerId="LiveId" clId="{AC7D5D60-D7B8-446A-B895-E7958CAD2F37}" dt="2020-01-01T20:57:07.558" v="103" actId="20577"/>
          <ac:spMkLst>
            <pc:docMk/>
            <pc:sldMk cId="61756451" sldId="274"/>
            <ac:spMk id="14" creationId="{4BB64995-FC49-43FD-A71E-40390A047D7F}"/>
          </ac:spMkLst>
        </pc:spChg>
      </pc:sldChg>
      <pc:sldChg chg="modSp modNotesTx">
        <pc:chgData name="Judson Santiago" userId="ebb108da2f256286" providerId="LiveId" clId="{AC7D5D60-D7B8-446A-B895-E7958CAD2F37}" dt="2020-01-02T21:54:11.549" v="6427"/>
        <pc:sldMkLst>
          <pc:docMk/>
          <pc:sldMk cId="1190274580" sldId="275"/>
        </pc:sldMkLst>
        <pc:spChg chg="mod">
          <ac:chgData name="Judson Santiago" userId="ebb108da2f256286" providerId="LiveId" clId="{AC7D5D60-D7B8-446A-B895-E7958CAD2F37}" dt="2020-01-02T01:13:26.091" v="3678"/>
          <ac:spMkLst>
            <pc:docMk/>
            <pc:sldMk cId="1190274580" sldId="275"/>
            <ac:spMk id="2" creationId="{3EFE69F9-6807-4DAD-95CA-5C785B1F5D86}"/>
          </ac:spMkLst>
        </pc:spChg>
        <pc:spChg chg="mod">
          <ac:chgData name="Judson Santiago" userId="ebb108da2f256286" providerId="LiveId" clId="{AC7D5D60-D7B8-446A-B895-E7958CAD2F37}" dt="2020-01-02T21:54:11.549" v="6427"/>
          <ac:spMkLst>
            <pc:docMk/>
            <pc:sldMk cId="1190274580" sldId="275"/>
            <ac:spMk id="3" creationId="{E509C3DC-167F-4E93-9576-1E2262E1EB00}"/>
          </ac:spMkLst>
        </pc:spChg>
        <pc:spChg chg="mod">
          <ac:chgData name="Judson Santiago" userId="ebb108da2f256286" providerId="LiveId" clId="{AC7D5D60-D7B8-446A-B895-E7958CAD2F37}" dt="2020-01-01T21:07:29.889" v="254" actId="339"/>
          <ac:spMkLst>
            <pc:docMk/>
            <pc:sldMk cId="1190274580" sldId="275"/>
            <ac:spMk id="100" creationId="{9B88F710-63B4-4735-BA06-4047D24E6335}"/>
          </ac:spMkLst>
        </pc:spChg>
        <pc:spChg chg="mod">
          <ac:chgData name="Judson Santiago" userId="ebb108da2f256286" providerId="LiveId" clId="{AC7D5D60-D7B8-446A-B895-E7958CAD2F37}" dt="2020-01-01T21:03:56.524" v="231" actId="208"/>
          <ac:spMkLst>
            <pc:docMk/>
            <pc:sldMk cId="1190274580" sldId="275"/>
            <ac:spMk id="101" creationId="{A5EB8A6C-993D-4E55-A0F4-4CF2610B50AD}"/>
          </ac:spMkLst>
        </pc:spChg>
        <pc:spChg chg="mod">
          <ac:chgData name="Judson Santiago" userId="ebb108da2f256286" providerId="LiveId" clId="{AC7D5D60-D7B8-446A-B895-E7958CAD2F37}" dt="2020-01-01T21:06:44.246" v="253" actId="208"/>
          <ac:spMkLst>
            <pc:docMk/>
            <pc:sldMk cId="1190274580" sldId="275"/>
            <ac:spMk id="105" creationId="{155A54DA-4B85-437B-8D6B-DA81B71E12C7}"/>
          </ac:spMkLst>
        </pc:spChg>
        <pc:grpChg chg="mod">
          <ac:chgData name="Judson Santiago" userId="ebb108da2f256286" providerId="LiveId" clId="{AC7D5D60-D7B8-446A-B895-E7958CAD2F37}" dt="2020-01-01T21:03:44.821" v="229" actId="1076"/>
          <ac:grpSpMkLst>
            <pc:docMk/>
            <pc:sldMk cId="1190274580" sldId="275"/>
            <ac:grpSpMk id="4" creationId="{76BA9C48-1A47-4678-A7B9-4D030D860695}"/>
          </ac:grpSpMkLst>
        </pc:grpChg>
      </pc:sldChg>
      <pc:sldChg chg="modSp">
        <pc:chgData name="Judson Santiago" userId="ebb108da2f256286" providerId="LiveId" clId="{AC7D5D60-D7B8-446A-B895-E7958CAD2F37}" dt="2020-01-02T23:29:08.198" v="6924" actId="207"/>
        <pc:sldMkLst>
          <pc:docMk/>
          <pc:sldMk cId="2360574367" sldId="276"/>
        </pc:sldMkLst>
        <pc:spChg chg="mod">
          <ac:chgData name="Judson Santiago" userId="ebb108da2f256286" providerId="LiveId" clId="{AC7D5D60-D7B8-446A-B895-E7958CAD2F37}" dt="2020-01-02T23:29:08.198" v="6924" actId="207"/>
          <ac:spMkLst>
            <pc:docMk/>
            <pc:sldMk cId="2360574367" sldId="276"/>
            <ac:spMk id="3" creationId="{3C82F941-A9ED-47BB-8EDF-53CCB155FDB6}"/>
          </ac:spMkLst>
        </pc:spChg>
      </pc:sldChg>
      <pc:sldChg chg="addSp delSp modSp">
        <pc:chgData name="Judson Santiago" userId="ebb108da2f256286" providerId="LiveId" clId="{AC7D5D60-D7B8-446A-B895-E7958CAD2F37}" dt="2020-01-02T23:30:05.610" v="6929" actId="113"/>
        <pc:sldMkLst>
          <pc:docMk/>
          <pc:sldMk cId="1152016295" sldId="277"/>
        </pc:sldMkLst>
        <pc:spChg chg="mod">
          <ac:chgData name="Judson Santiago" userId="ebb108da2f256286" providerId="LiveId" clId="{AC7D5D60-D7B8-446A-B895-E7958CAD2F37}" dt="2020-01-02T23:30:05.610" v="6929" actId="113"/>
          <ac:spMkLst>
            <pc:docMk/>
            <pc:sldMk cId="1152016295" sldId="277"/>
            <ac:spMk id="3" creationId="{E72A3452-C83D-4782-979E-0B213E59F279}"/>
          </ac:spMkLst>
        </pc:spChg>
        <pc:picChg chg="add del mod">
          <ac:chgData name="Judson Santiago" userId="ebb108da2f256286" providerId="LiveId" clId="{AC7D5D60-D7B8-446A-B895-E7958CAD2F37}" dt="2020-01-02T01:28:32.419" v="3704" actId="478"/>
          <ac:picMkLst>
            <pc:docMk/>
            <pc:sldMk cId="1152016295" sldId="277"/>
            <ac:picMk id="7" creationId="{4EFBAB54-7744-4AF0-AC08-EF07EA8CF847}"/>
          </ac:picMkLst>
        </pc:picChg>
        <pc:picChg chg="add del mod">
          <ac:chgData name="Judson Santiago" userId="ebb108da2f256286" providerId="LiveId" clId="{AC7D5D60-D7B8-446A-B895-E7958CAD2F37}" dt="2020-01-02T01:34:29.562" v="3708" actId="478"/>
          <ac:picMkLst>
            <pc:docMk/>
            <pc:sldMk cId="1152016295" sldId="277"/>
            <ac:picMk id="1026" creationId="{CAA957AA-6BEE-4639-9CEB-B6516C0FC714}"/>
          </ac:picMkLst>
        </pc:picChg>
      </pc:sldChg>
      <pc:sldChg chg="modSp">
        <pc:chgData name="Judson Santiago" userId="ebb108da2f256286" providerId="LiveId" clId="{AC7D5D60-D7B8-446A-B895-E7958CAD2F37}" dt="2020-01-02T23:32:20.993" v="6931" actId="207"/>
        <pc:sldMkLst>
          <pc:docMk/>
          <pc:sldMk cId="499037433" sldId="279"/>
        </pc:sldMkLst>
        <pc:spChg chg="mod">
          <ac:chgData name="Judson Santiago" userId="ebb108da2f256286" providerId="LiveId" clId="{AC7D5D60-D7B8-446A-B895-E7958CAD2F37}" dt="2020-01-02T23:32:20.993" v="6931" actId="207"/>
          <ac:spMkLst>
            <pc:docMk/>
            <pc:sldMk cId="499037433" sldId="279"/>
            <ac:spMk id="3" creationId="{3C82F941-A9ED-47BB-8EDF-53CCB155FDB6}"/>
          </ac:spMkLst>
        </pc:spChg>
      </pc:sldChg>
      <pc:sldChg chg="modSp">
        <pc:chgData name="Judson Santiago" userId="ebb108da2f256286" providerId="LiveId" clId="{AC7D5D60-D7B8-446A-B895-E7958CAD2F37}" dt="2020-01-02T23:32:49.414" v="6932" actId="207"/>
        <pc:sldMkLst>
          <pc:docMk/>
          <pc:sldMk cId="1755326507" sldId="280"/>
        </pc:sldMkLst>
        <pc:spChg chg="mod">
          <ac:chgData name="Judson Santiago" userId="ebb108da2f256286" providerId="LiveId" clId="{AC7D5D60-D7B8-446A-B895-E7958CAD2F37}" dt="2020-01-02T23:32:49.414" v="6932" actId="207"/>
          <ac:spMkLst>
            <pc:docMk/>
            <pc:sldMk cId="1755326507" sldId="280"/>
            <ac:spMk id="3" creationId="{D7F37531-4C3F-4A72-8B15-01CE06EFC17B}"/>
          </ac:spMkLst>
        </pc:spChg>
        <pc:graphicFrameChg chg="mod">
          <ac:chgData name="Judson Santiago" userId="ebb108da2f256286" providerId="LiveId" clId="{AC7D5D60-D7B8-446A-B895-E7958CAD2F37}" dt="2020-01-02T19:18:13.121" v="3892" actId="1076"/>
          <ac:graphicFrameMkLst>
            <pc:docMk/>
            <pc:sldMk cId="1755326507" sldId="280"/>
            <ac:graphicFrameMk id="8" creationId="{44B57419-CB53-4CE3-9A8C-9EC791C10A45}"/>
          </ac:graphicFrameMkLst>
        </pc:graphicFrameChg>
        <pc:picChg chg="mod">
          <ac:chgData name="Judson Santiago" userId="ebb108da2f256286" providerId="LiveId" clId="{AC7D5D60-D7B8-446A-B895-E7958CAD2F37}" dt="2020-01-02T19:18:13.121" v="3892" actId="1076"/>
          <ac:picMkLst>
            <pc:docMk/>
            <pc:sldMk cId="1755326507" sldId="280"/>
            <ac:picMk id="5" creationId="{F3D84C87-659A-4DB3-B95B-E6E8D4B81A6A}"/>
          </ac:picMkLst>
        </pc:picChg>
        <pc:picChg chg="mod">
          <ac:chgData name="Judson Santiago" userId="ebb108da2f256286" providerId="LiveId" clId="{AC7D5D60-D7B8-446A-B895-E7958CAD2F37}" dt="2020-01-02T19:18:13.121" v="3892" actId="1076"/>
          <ac:picMkLst>
            <pc:docMk/>
            <pc:sldMk cId="1755326507" sldId="280"/>
            <ac:picMk id="10" creationId="{FDB516B6-3A60-42B3-99F2-A79F76576E07}"/>
          </ac:picMkLst>
        </pc:picChg>
      </pc:sldChg>
      <pc:sldChg chg="addSp delSp modSp modNotesTx">
        <pc:chgData name="Judson Santiago" userId="ebb108da2f256286" providerId="LiveId" clId="{AC7D5D60-D7B8-446A-B895-E7958CAD2F37}" dt="2020-01-02T01:15:39.776" v="3690" actId="207"/>
        <pc:sldMkLst>
          <pc:docMk/>
          <pc:sldMk cId="848949753" sldId="281"/>
        </pc:sldMkLst>
        <pc:spChg chg="mod">
          <ac:chgData name="Judson Santiago" userId="ebb108da2f256286" providerId="LiveId" clId="{AC7D5D60-D7B8-446A-B895-E7958CAD2F37}" dt="2020-01-01T22:09:39.927" v="1604" actId="207"/>
          <ac:spMkLst>
            <pc:docMk/>
            <pc:sldMk cId="848949753" sldId="281"/>
            <ac:spMk id="3" creationId="{04107390-56B7-4B72-9350-75B559DD623F}"/>
          </ac:spMkLst>
        </pc:spChg>
        <pc:spChg chg="del mod topLvl">
          <ac:chgData name="Judson Santiago" userId="ebb108da2f256286" providerId="LiveId" clId="{AC7D5D60-D7B8-446A-B895-E7958CAD2F37}" dt="2020-01-01T21:42:56.213" v="993" actId="478"/>
          <ac:spMkLst>
            <pc:docMk/>
            <pc:sldMk cId="848949753" sldId="281"/>
            <ac:spMk id="5" creationId="{060A45E7-4843-4FB3-9F6B-904A776E7966}"/>
          </ac:spMkLst>
        </pc:spChg>
        <pc:spChg chg="mod topLvl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6" creationId="{4C03221B-9129-4F1F-997B-DB70BFCD1FB0}"/>
          </ac:spMkLst>
        </pc:spChg>
        <pc:spChg chg="del mod topLvl">
          <ac:chgData name="Judson Santiago" userId="ebb108da2f256286" providerId="LiveId" clId="{AC7D5D60-D7B8-446A-B895-E7958CAD2F37}" dt="2020-01-01T21:44:04.265" v="1019" actId="478"/>
          <ac:spMkLst>
            <pc:docMk/>
            <pc:sldMk cId="848949753" sldId="281"/>
            <ac:spMk id="7" creationId="{479116DE-D08A-4480-98A1-481FCFA54DF0}"/>
          </ac:spMkLst>
        </pc:spChg>
        <pc:spChg chg="del mod topLvl">
          <ac:chgData name="Judson Santiago" userId="ebb108da2f256286" providerId="LiveId" clId="{AC7D5D60-D7B8-446A-B895-E7958CAD2F37}" dt="2020-01-01T21:42:42.837" v="986" actId="478"/>
          <ac:spMkLst>
            <pc:docMk/>
            <pc:sldMk cId="848949753" sldId="281"/>
            <ac:spMk id="9" creationId="{5127DB82-87AA-4247-945E-88EE7C9C1B27}"/>
          </ac:spMkLst>
        </pc:spChg>
        <pc:spChg chg="del mod topLvl">
          <ac:chgData name="Judson Santiago" userId="ebb108da2f256286" providerId="LiveId" clId="{AC7D5D60-D7B8-446A-B895-E7958CAD2F37}" dt="2020-01-01T21:44:04.265" v="1019" actId="478"/>
          <ac:spMkLst>
            <pc:docMk/>
            <pc:sldMk cId="848949753" sldId="281"/>
            <ac:spMk id="14" creationId="{901EBB8A-01A5-4BDB-B17E-F24A137387F3}"/>
          </ac:spMkLst>
        </pc:spChg>
        <pc:spChg chg="mod topLvl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6" creationId="{B83D831E-107F-4DEE-BB39-B24C042470D3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99" creationId="{0A88C9A4-0499-4DA9-84F7-BB240708D454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01" creationId="{E4813308-CA80-4A98-81D5-A882AB332829}"/>
          </ac:spMkLst>
        </pc:spChg>
        <pc:spChg chg="add del mod">
          <ac:chgData name="Judson Santiago" userId="ebb108da2f256286" providerId="LiveId" clId="{AC7D5D60-D7B8-446A-B895-E7958CAD2F37}" dt="2020-01-01T21:46:28.212" v="1067" actId="478"/>
          <ac:spMkLst>
            <pc:docMk/>
            <pc:sldMk cId="848949753" sldId="281"/>
            <ac:spMk id="102" creationId="{9AA3671F-10B4-4014-9931-EAE320544B98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07" creationId="{48D46DD6-4AAF-4400-ACD6-521C0BF81E63}"/>
          </ac:spMkLst>
        </pc:spChg>
        <pc:spChg chg="add mod">
          <ac:chgData name="Judson Santiago" userId="ebb108da2f256286" providerId="LiveId" clId="{AC7D5D60-D7B8-446A-B895-E7958CAD2F37}" dt="2020-01-02T01:15:39.776" v="3690" actId="207"/>
          <ac:spMkLst>
            <pc:docMk/>
            <pc:sldMk cId="848949753" sldId="281"/>
            <ac:spMk id="110" creationId="{CEB7F603-CDB3-4402-8D5C-C2C0602DE9EB}"/>
          </ac:spMkLst>
        </pc:spChg>
        <pc:grpChg chg="add del">
          <ac:chgData name="Judson Santiago" userId="ebb108da2f256286" providerId="LiveId" clId="{AC7D5D60-D7B8-446A-B895-E7958CAD2F37}" dt="2020-01-01T21:41:37.268" v="958" actId="165"/>
          <ac:grpSpMkLst>
            <pc:docMk/>
            <pc:sldMk cId="848949753" sldId="281"/>
            <ac:grpSpMk id="4" creationId="{B55A686F-EC2C-466B-AEC9-892DCAFBA688}"/>
          </ac:grpSpMkLst>
        </pc:grpChg>
        <pc:grpChg chg="del mod topLvl">
          <ac:chgData name="Judson Santiago" userId="ebb108da2f256286" providerId="LiveId" clId="{AC7D5D60-D7B8-446A-B895-E7958CAD2F37}" dt="2020-01-01T21:41:39.469" v="959" actId="478"/>
          <ac:grpSpMkLst>
            <pc:docMk/>
            <pc:sldMk cId="848949753" sldId="281"/>
            <ac:grpSpMk id="13" creationId="{7C48991A-6E69-4FDF-83AC-0DD7C1931609}"/>
          </ac:grpSpMkLst>
        </pc:grpChg>
        <pc:grpChg chg="add mod">
          <ac:chgData name="Judson Santiago" userId="ebb108da2f256286" providerId="LiveId" clId="{AC7D5D60-D7B8-446A-B895-E7958CAD2F37}" dt="2020-01-01T22:01:57.494" v="1600" actId="1076"/>
          <ac:grpSpMkLst>
            <pc:docMk/>
            <pc:sldMk cId="848949753" sldId="281"/>
            <ac:grpSpMk id="109" creationId="{F70DAC72-4C5F-4DC1-A7B5-26B68E6D236E}"/>
          </ac:grpSpMkLst>
        </pc:grpChg>
        <pc:cxnChg chg="mod topLvl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8" creationId="{3624CCE9-56CA-4579-935E-17334CEFD4BD}"/>
          </ac:cxnSpMkLst>
        </pc:cxnChg>
        <pc:cxnChg chg="del mod topLvl">
          <ac:chgData name="Judson Santiago" userId="ebb108da2f256286" providerId="LiveId" clId="{AC7D5D60-D7B8-446A-B895-E7958CAD2F37}" dt="2020-01-01T21:42:42.837" v="986" actId="478"/>
          <ac:cxnSpMkLst>
            <pc:docMk/>
            <pc:sldMk cId="848949753" sldId="281"/>
            <ac:cxnSpMk id="10" creationId="{F954AAED-B78F-499A-9FC5-E020D68E715C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1" creationId="{769AD994-CC23-4BB9-9BBC-1B1A9577BD92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2" creationId="{77EB16EA-942D-431E-BA84-E67620FEB5E8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5" creationId="{E2EF4987-5B49-45D4-8859-955B0A9C7590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0" creationId="{E876C847-D047-44CB-9800-73228FE5B595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3" creationId="{71834AFE-944E-4FE6-9ED7-663585B3AC96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4" creationId="{06CC1A7C-680C-427C-A484-069A7F00CBAC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8" creationId="{3C917F77-7388-47AE-8F6C-1BAABBBC9426}"/>
          </ac:cxnSpMkLst>
        </pc:cxnChg>
      </pc:sldChg>
      <pc:sldChg chg="modSp">
        <pc:chgData name="Judson Santiago" userId="ebb108da2f256286" providerId="LiveId" clId="{AC7D5D60-D7B8-446A-B895-E7958CAD2F37}" dt="2020-01-02T21:49:04.949" v="6411" actId="20577"/>
        <pc:sldMkLst>
          <pc:docMk/>
          <pc:sldMk cId="1555228781" sldId="282"/>
        </pc:sldMkLst>
        <pc:spChg chg="mod">
          <ac:chgData name="Judson Santiago" userId="ebb108da2f256286" providerId="LiveId" clId="{AC7D5D60-D7B8-446A-B895-E7958CAD2F37}" dt="2020-01-02T21:49:04.949" v="6411" actId="20577"/>
          <ac:spMkLst>
            <pc:docMk/>
            <pc:sldMk cId="1555228781" sldId="282"/>
            <ac:spMk id="3" creationId="{F6C51D47-12AF-4067-89EB-B0877E7FFB63}"/>
          </ac:spMkLst>
        </pc:spChg>
      </pc:sldChg>
      <pc:sldChg chg="modSp modNotesTx">
        <pc:chgData name="Judson Santiago" userId="ebb108da2f256286" providerId="LiveId" clId="{AC7D5D60-D7B8-446A-B895-E7958CAD2F37}" dt="2020-01-02T19:39:06.059" v="4523" actId="20577"/>
        <pc:sldMkLst>
          <pc:docMk/>
          <pc:sldMk cId="1447291868" sldId="283"/>
        </pc:sldMkLst>
        <pc:spChg chg="mod">
          <ac:chgData name="Judson Santiago" userId="ebb108da2f256286" providerId="LiveId" clId="{AC7D5D60-D7B8-446A-B895-E7958CAD2F37}" dt="2020-01-02T19:37:27.409" v="4419" actId="207"/>
          <ac:spMkLst>
            <pc:docMk/>
            <pc:sldMk cId="1447291868" sldId="283"/>
            <ac:spMk id="3" creationId="{36B9544C-FD3A-436A-ADF3-901B985F74AA}"/>
          </ac:spMkLst>
        </pc:spChg>
      </pc:sldChg>
      <pc:sldChg chg="addSp delSp modSp add">
        <pc:chgData name="Judson Santiago" userId="ebb108da2f256286" providerId="LiveId" clId="{AC7D5D60-D7B8-446A-B895-E7958CAD2F37}" dt="2020-01-02T01:13:29.016" v="3679"/>
        <pc:sldMkLst>
          <pc:docMk/>
          <pc:sldMk cId="2105036121" sldId="284"/>
        </pc:sldMkLst>
        <pc:spChg chg="mod">
          <ac:chgData name="Judson Santiago" userId="ebb108da2f256286" providerId="LiveId" clId="{AC7D5D60-D7B8-446A-B895-E7958CAD2F37}" dt="2020-01-02T01:13:29.016" v="3679"/>
          <ac:spMkLst>
            <pc:docMk/>
            <pc:sldMk cId="2105036121" sldId="284"/>
            <ac:spMk id="2" creationId="{977B5DB8-B64D-4487-A255-A2E3F145B421}"/>
          </ac:spMkLst>
        </pc:spChg>
        <pc:spChg chg="mod">
          <ac:chgData name="Judson Santiago" userId="ebb108da2f256286" providerId="LiveId" clId="{AC7D5D60-D7B8-446A-B895-E7958CAD2F37}" dt="2020-01-01T21:23:42.046" v="579" actId="207"/>
          <ac:spMkLst>
            <pc:docMk/>
            <pc:sldMk cId="2105036121" sldId="284"/>
            <ac:spMk id="3" creationId="{6ECF4129-3DE3-4B59-92E0-D667F0CF5DB8}"/>
          </ac:spMkLst>
        </pc:spChg>
        <pc:spChg chg="del mod topLvl">
          <ac:chgData name="Judson Santiago" userId="ebb108da2f256286" providerId="LiveId" clId="{AC7D5D60-D7B8-446A-B895-E7958CAD2F37}" dt="2020-01-01T21:16:06.929" v="425" actId="478"/>
          <ac:spMkLst>
            <pc:docMk/>
            <pc:sldMk cId="2105036121" sldId="284"/>
            <ac:spMk id="5" creationId="{C1AC81B4-6395-41BC-AB7E-5CAA1F227044}"/>
          </ac:spMkLst>
        </pc:spChg>
        <pc:spChg chg="mod topLvl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9" creationId="{8CCC83A5-9221-4752-A2DA-7BE17251B847}"/>
          </ac:spMkLst>
        </pc:spChg>
        <pc:spChg chg="del mod topLvl">
          <ac:chgData name="Judson Santiago" userId="ebb108da2f256286" providerId="LiveId" clId="{AC7D5D60-D7B8-446A-B895-E7958CAD2F37}" dt="2020-01-01T21:16:04.138" v="424" actId="478"/>
          <ac:spMkLst>
            <pc:docMk/>
            <pc:sldMk cId="2105036121" sldId="284"/>
            <ac:spMk id="10" creationId="{E4617792-4DFC-4230-8220-41EDAA3EE1A3}"/>
          </ac:spMkLst>
        </pc:spChg>
        <pc:spChg chg="mod topLvl">
          <ac:chgData name="Judson Santiago" userId="ebb108da2f256286" providerId="LiveId" clId="{AC7D5D60-D7B8-446A-B895-E7958CAD2F37}" dt="2020-01-01T21:36:26.838" v="862" actId="1037"/>
          <ac:spMkLst>
            <pc:docMk/>
            <pc:sldMk cId="2105036121" sldId="284"/>
            <ac:spMk id="11" creationId="{727CC37F-4D4F-4002-87D0-5F5F0110A5D8}"/>
          </ac:spMkLst>
        </pc:spChg>
        <pc:spChg chg="mod topLvl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15" creationId="{074D3A71-2E14-4252-81D5-B3BFEB9F7B10}"/>
          </ac:spMkLst>
        </pc:spChg>
        <pc:spChg chg="del mod topLvl">
          <ac:chgData name="Judson Santiago" userId="ebb108da2f256286" providerId="LiveId" clId="{AC7D5D60-D7B8-446A-B895-E7958CAD2F37}" dt="2020-01-01T21:16:04.138" v="424" actId="478"/>
          <ac:spMkLst>
            <pc:docMk/>
            <pc:sldMk cId="2105036121" sldId="284"/>
            <ac:spMk id="16" creationId="{74006878-82C8-4CA4-8B2D-BCD626C6FB90}"/>
          </ac:spMkLst>
        </pc:spChg>
        <pc:spChg chg="add mod">
          <ac:chgData name="Judson Santiago" userId="ebb108da2f256286" providerId="LiveId" clId="{AC7D5D60-D7B8-446A-B895-E7958CAD2F37}" dt="2020-01-01T21:32:09.885" v="742" actId="1076"/>
          <ac:spMkLst>
            <pc:docMk/>
            <pc:sldMk cId="2105036121" sldId="284"/>
            <ac:spMk id="104" creationId="{A7A47F81-0BB1-4B24-8ECD-71A00ADED5B9}"/>
          </ac:spMkLst>
        </pc:spChg>
        <pc:spChg chg="add mod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111" creationId="{BC4F1915-B84E-4D96-B932-07DE491CCAD5}"/>
          </ac:spMkLst>
        </pc:spChg>
        <pc:grpChg chg="add del">
          <ac:chgData name="Judson Santiago" userId="ebb108da2f256286" providerId="LiveId" clId="{AC7D5D60-D7B8-446A-B895-E7958CAD2F37}" dt="2020-01-01T21:15:50.087" v="423" actId="165"/>
          <ac:grpSpMkLst>
            <pc:docMk/>
            <pc:sldMk cId="2105036121" sldId="284"/>
            <ac:grpSpMk id="4" creationId="{C6472BD8-FA26-4F82-BF08-5EC7E9EC3341}"/>
          </ac:grpSpMkLst>
        </pc:grpChg>
        <pc:grpChg chg="mod topLvl">
          <ac:chgData name="Judson Santiago" userId="ebb108da2f256286" providerId="LiveId" clId="{AC7D5D60-D7B8-446A-B895-E7958CAD2F37}" dt="2020-01-01T21:30:31.639" v="706" actId="164"/>
          <ac:grpSpMkLst>
            <pc:docMk/>
            <pc:sldMk cId="2105036121" sldId="284"/>
            <ac:grpSpMk id="22" creationId="{549C9646-82BA-4882-A0B3-66F4EC73F2BC}"/>
          </ac:grpSpMkLst>
        </pc:grpChg>
        <pc:grpChg chg="add mod">
          <ac:chgData name="Judson Santiago" userId="ebb108da2f256286" providerId="LiveId" clId="{AC7D5D60-D7B8-446A-B895-E7958CAD2F37}" dt="2020-01-01T21:30:31.639" v="706" actId="164"/>
          <ac:grpSpMkLst>
            <pc:docMk/>
            <pc:sldMk cId="2105036121" sldId="284"/>
            <ac:grpSpMk id="112" creationId="{16ABE5E4-B399-4CF6-B808-4A01DAE49B64}"/>
          </ac:grpSpMkLst>
        </pc:grp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6" creationId="{1063638F-684D-49C7-BE2D-D5DCCCD9B6AD}"/>
          </ac:picMkLst>
        </pc:pic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7" creationId="{B01088F5-DFF0-4881-9F7F-401564F1129D}"/>
          </ac:picMkLst>
        </pc:pic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8" creationId="{289FE198-DA17-42C3-922F-D876EF359EEC}"/>
          </ac:picMkLst>
        </pc:pic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2" creationId="{4F6D7750-3E98-4D28-A170-B55DD382E095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3" creationId="{FBADC33B-CC56-4FDB-B470-98C3B2FD867D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4" creationId="{62972E89-1080-446E-A37C-BBEB79BC2801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7" creationId="{DF17395A-D1AE-4527-B36C-B2DDADF5AA42}"/>
          </ac:cxnSpMkLst>
        </pc:cxnChg>
        <pc:cxnChg chg="mod topLvl">
          <ac:chgData name="Judson Santiago" userId="ebb108da2f256286" providerId="LiveId" clId="{AC7D5D60-D7B8-446A-B895-E7958CAD2F37}" dt="2020-01-01T21:36:26.838" v="862" actId="1037"/>
          <ac:cxnSpMkLst>
            <pc:docMk/>
            <pc:sldMk cId="2105036121" sldId="284"/>
            <ac:cxnSpMk id="18" creationId="{9DCB93F6-6010-431A-8B57-74043287BDDC}"/>
          </ac:cxnSpMkLst>
        </pc:cxnChg>
        <pc:cxnChg chg="del mod topLvl">
          <ac:chgData name="Judson Santiago" userId="ebb108da2f256286" providerId="LiveId" clId="{AC7D5D60-D7B8-446A-B895-E7958CAD2F37}" dt="2020-01-01T21:17:41.610" v="476" actId="478"/>
          <ac:cxnSpMkLst>
            <pc:docMk/>
            <pc:sldMk cId="2105036121" sldId="284"/>
            <ac:cxnSpMk id="19" creationId="{3D7B7EAE-C761-42AD-903B-839C21D1C0E6}"/>
          </ac:cxnSpMkLst>
        </pc:cxnChg>
        <pc:cxnChg chg="mod topLvl">
          <ac:chgData name="Judson Santiago" userId="ebb108da2f256286" providerId="LiveId" clId="{AC7D5D60-D7B8-446A-B895-E7958CAD2F37}" dt="2020-01-01T21:36:26.838" v="862" actId="1037"/>
          <ac:cxnSpMkLst>
            <pc:docMk/>
            <pc:sldMk cId="2105036121" sldId="284"/>
            <ac:cxnSpMk id="20" creationId="{2B8BD40F-93E5-4B37-94C9-F346A8D7655A}"/>
          </ac:cxnSpMkLst>
        </pc:cxnChg>
        <pc:cxnChg chg="del mod topLvl">
          <ac:chgData name="Judson Santiago" userId="ebb108da2f256286" providerId="LiveId" clId="{AC7D5D60-D7B8-446A-B895-E7958CAD2F37}" dt="2020-01-01T21:16:04.138" v="424" actId="478"/>
          <ac:cxnSpMkLst>
            <pc:docMk/>
            <pc:sldMk cId="2105036121" sldId="284"/>
            <ac:cxnSpMk id="21" creationId="{3B5C5111-E79A-4807-948C-A927DC500FE9}"/>
          </ac:cxnSpMkLst>
        </pc:cxnChg>
        <pc:cxnChg chg="add mod">
          <ac:chgData name="Judson Santiago" userId="ebb108da2f256286" providerId="LiveId" clId="{AC7D5D60-D7B8-446A-B895-E7958CAD2F37}" dt="2020-01-01T21:32:12.565" v="743" actId="14100"/>
          <ac:cxnSpMkLst>
            <pc:docMk/>
            <pc:sldMk cId="2105036121" sldId="284"/>
            <ac:cxnSpMk id="110" creationId="{01310524-9FBE-4287-AFF9-465C17BF67D9}"/>
          </ac:cxnSpMkLst>
        </pc:cxnChg>
      </pc:sldChg>
      <pc:sldChg chg="addSp delSp modSp add">
        <pc:chgData name="Judson Santiago" userId="ebb108da2f256286" providerId="LiveId" clId="{AC7D5D60-D7B8-446A-B895-E7958CAD2F37}" dt="2020-01-02T01:13:49.659" v="3680"/>
        <pc:sldMkLst>
          <pc:docMk/>
          <pc:sldMk cId="372463613" sldId="285"/>
        </pc:sldMkLst>
        <pc:spChg chg="mod">
          <ac:chgData name="Judson Santiago" userId="ebb108da2f256286" providerId="LiveId" clId="{AC7D5D60-D7B8-446A-B895-E7958CAD2F37}" dt="2020-01-02T01:13:49.659" v="3680"/>
          <ac:spMkLst>
            <pc:docMk/>
            <pc:sldMk cId="372463613" sldId="285"/>
            <ac:spMk id="2" creationId="{D0B53B06-2793-4407-93F6-770C19325A94}"/>
          </ac:spMkLst>
        </pc:spChg>
        <pc:spChg chg="mod">
          <ac:chgData name="Judson Santiago" userId="ebb108da2f256286" providerId="LiveId" clId="{AC7D5D60-D7B8-446A-B895-E7958CAD2F37}" dt="2020-01-01T21:29:56.131" v="705" actId="207"/>
          <ac:spMkLst>
            <pc:docMk/>
            <pc:sldMk cId="372463613" sldId="285"/>
            <ac:spMk id="3" creationId="{84A0CCAB-C5AE-40D5-9BEB-EE247B7B282A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8" creationId="{14AFCE33-F943-4890-9072-D735334DE1B5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9" creationId="{7DD7AB46-4AE3-4199-A8EF-C467F2BD2CD5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13" creationId="{846DD2A0-DDAA-4E4A-8747-B4CD1CD6623C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18" creationId="{FFB3D94B-EBA1-4BA1-99F9-43C937E16DF5}"/>
          </ac:spMkLst>
        </pc:spChg>
        <pc:spChg chg="del mod topLvl">
          <ac:chgData name="Judson Santiago" userId="ebb108da2f256286" providerId="LiveId" clId="{AC7D5D60-D7B8-446A-B895-E7958CAD2F37}" dt="2020-01-01T21:31:47.187" v="723" actId="478"/>
          <ac:spMkLst>
            <pc:docMk/>
            <pc:sldMk cId="372463613" sldId="285"/>
            <ac:spMk id="20" creationId="{C9454BDC-CC95-4D63-99EB-B92719C0B819}"/>
          </ac:spMkLst>
        </pc:spChg>
        <pc:spChg chg="add 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2" creationId="{E5A58231-EEC0-48C8-A088-BB9B3D1697A4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8" creationId="{AC7FD728-EB21-4C9F-A917-4D7A9E07D968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9" creationId="{9CDFADD6-7007-4BA3-BA55-715FACB1DDF4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13" creationId="{C1A41013-4BE2-4EE4-B762-2C16714CD771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18" creationId="{C38E3402-07AF-4751-A10F-DF23E32A32F0}"/>
          </ac:spMkLst>
        </pc:spChg>
        <pc:spChg chg="del mod topLvl">
          <ac:chgData name="Judson Santiago" userId="ebb108da2f256286" providerId="LiveId" clId="{AC7D5D60-D7B8-446A-B895-E7958CAD2F37}" dt="2020-01-01T21:35:41.336" v="836" actId="478"/>
          <ac:spMkLst>
            <pc:docMk/>
            <pc:sldMk cId="372463613" sldId="285"/>
            <ac:spMk id="120" creationId="{C18C8712-DEA3-4D8F-BEFA-673BB2630E24}"/>
          </ac:spMkLst>
        </pc:spChg>
        <pc:spChg chg="add 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202" creationId="{925A6B1F-8E0E-463C-81C3-DE7BD6620B7A}"/>
          </ac:spMkLst>
        </pc:spChg>
        <pc:spChg chg="add mod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205" creationId="{80F6C9BD-C851-4E37-A592-57BF60154DF4}"/>
          </ac:spMkLst>
        </pc:spChg>
        <pc:grpChg chg="add del">
          <ac:chgData name="Judson Santiago" userId="ebb108da2f256286" providerId="LiveId" clId="{AC7D5D60-D7B8-446A-B895-E7958CAD2F37}" dt="2020-01-01T21:30:46.445" v="712" actId="165"/>
          <ac:grpSpMkLst>
            <pc:docMk/>
            <pc:sldMk cId="372463613" sldId="285"/>
            <ac:grpSpMk id="4" creationId="{72AD54F5-C6DB-4A00-8197-8D0690AA4096}"/>
          </ac:grpSpMkLst>
        </pc:grpChg>
        <pc:grpChg chg="del mod topLvl">
          <ac:chgData name="Judson Santiago" userId="ebb108da2f256286" providerId="LiveId" clId="{AC7D5D60-D7B8-446A-B895-E7958CAD2F37}" dt="2020-01-01T21:32:27.394" v="744" actId="478"/>
          <ac:grpSpMkLst>
            <pc:docMk/>
            <pc:sldMk cId="372463613" sldId="285"/>
            <ac:grpSpMk id="17" creationId="{CC9262F8-32FC-4CBA-AC8E-49571008FDC5}"/>
          </ac:grpSpMkLst>
        </pc:grpChg>
        <pc:grpChg chg="add del">
          <ac:chgData name="Judson Santiago" userId="ebb108da2f256286" providerId="LiveId" clId="{AC7D5D60-D7B8-446A-B895-E7958CAD2F37}" dt="2020-01-01T21:32:32.886" v="746" actId="165"/>
          <ac:grpSpMkLst>
            <pc:docMk/>
            <pc:sldMk cId="372463613" sldId="285"/>
            <ac:grpSpMk id="104" creationId="{B1B483D3-EC61-48AF-A7B3-8A43CDA5F4DA}"/>
          </ac:grpSpMkLst>
        </pc:grpChg>
        <pc:grpChg chg="mod topLvl">
          <ac:chgData name="Judson Santiago" userId="ebb108da2f256286" providerId="LiveId" clId="{AC7D5D60-D7B8-446A-B895-E7958CAD2F37}" dt="2020-01-01T22:23:05.667" v="1661" actId="164"/>
          <ac:grpSpMkLst>
            <pc:docMk/>
            <pc:sldMk cId="372463613" sldId="285"/>
            <ac:grpSpMk id="117" creationId="{60E32E74-6294-4DF3-9F5E-D933885C38C8}"/>
          </ac:grpSpMkLst>
        </pc:grpChg>
        <pc:grpChg chg="add del mod">
          <ac:chgData name="Judson Santiago" userId="ebb108da2f256286" providerId="LiveId" clId="{AC7D5D60-D7B8-446A-B895-E7958CAD2F37}" dt="2020-01-01T22:23:01.276" v="1660" actId="165"/>
          <ac:grpSpMkLst>
            <pc:docMk/>
            <pc:sldMk cId="372463613" sldId="285"/>
            <ac:grpSpMk id="204" creationId="{B7DEB9C7-0016-4E40-8A61-5F67C3157A16}"/>
          </ac:grpSpMkLst>
        </pc:grpChg>
        <pc:grpChg chg="add mod">
          <ac:chgData name="Judson Santiago" userId="ebb108da2f256286" providerId="LiveId" clId="{AC7D5D60-D7B8-446A-B895-E7958CAD2F37}" dt="2020-01-01T22:23:05.667" v="1661" actId="164"/>
          <ac:grpSpMkLst>
            <pc:docMk/>
            <pc:sldMk cId="372463613" sldId="285"/>
            <ac:grpSpMk id="208" creationId="{D3CA19C4-3535-4935-9A0A-34EE9207710F}"/>
          </ac:grpSpMkLst>
        </pc:grp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5" creationId="{E376BCBA-F46A-4BC5-A651-F88FF011CA13}"/>
          </ac:picMkLst>
        </pc:pic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6" creationId="{0A4080AA-9579-403E-97D7-82E2028E151C}"/>
          </ac:picMkLst>
        </pc:pic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7" creationId="{D28470A5-3935-4539-8E20-B4F5CC4D5E3E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5" creationId="{64C5FABF-0D24-4BFE-AA92-993BBF837901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6" creationId="{47DCB495-E825-431F-9F96-D7FE500BF440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7" creationId="{3E655246-11E7-4DBB-A250-9D70C745E1B1}"/>
          </ac:picMkLst>
        </pc:picChg>
        <pc:cxnChg chg="del mod topLvl">
          <ac:chgData name="Judson Santiago" userId="ebb108da2f256286" providerId="LiveId" clId="{AC7D5D60-D7B8-446A-B895-E7958CAD2F37}" dt="2020-01-01T21:30:55.427" v="713" actId="478"/>
          <ac:cxnSpMkLst>
            <pc:docMk/>
            <pc:sldMk cId="372463613" sldId="285"/>
            <ac:cxnSpMk id="10" creationId="{BCAA34D3-FB76-42FF-99FF-FEDAFC32C04E}"/>
          </ac:cxnSpMkLst>
        </pc:cxnChg>
        <pc:cxnChg chg="del mod topLvl">
          <ac:chgData name="Judson Santiago" userId="ebb108da2f256286" providerId="LiveId" clId="{AC7D5D60-D7B8-446A-B895-E7958CAD2F37}" dt="2020-01-01T21:30:57.654" v="714" actId="478"/>
          <ac:cxnSpMkLst>
            <pc:docMk/>
            <pc:sldMk cId="372463613" sldId="285"/>
            <ac:cxnSpMk id="11" creationId="{30987881-B313-4687-BC19-906D1174A0FD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2" creationId="{5252328F-B3C0-4382-AD94-0325250F3073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4" creationId="{2B700322-597B-4E63-AD7B-3485FFEBDAB0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5" creationId="{1D50C3DA-C051-4EA1-8223-2E4AF43FB551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6" creationId="{5DFF8F71-BBAD-454F-9C20-DF1D8994E252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9" creationId="{708CE9C4-29B5-453D-B1CA-65A349081801}"/>
          </ac:cxnSpMkLst>
        </pc:cxnChg>
        <pc:cxnChg chg="del mod topLvl">
          <ac:chgData name="Judson Santiago" userId="ebb108da2f256286" providerId="LiveId" clId="{AC7D5D60-D7B8-446A-B895-E7958CAD2F37}" dt="2020-01-01T21:32:37.002" v="748" actId="478"/>
          <ac:cxnSpMkLst>
            <pc:docMk/>
            <pc:sldMk cId="372463613" sldId="285"/>
            <ac:cxnSpMk id="110" creationId="{0D3E5545-2BDE-4BD6-B0DA-C6DA81BFA626}"/>
          </ac:cxnSpMkLst>
        </pc:cxnChg>
        <pc:cxnChg chg="del mod topLvl">
          <ac:chgData name="Judson Santiago" userId="ebb108da2f256286" providerId="LiveId" clId="{AC7D5D60-D7B8-446A-B895-E7958CAD2F37}" dt="2020-01-01T21:32:36.018" v="747" actId="478"/>
          <ac:cxnSpMkLst>
            <pc:docMk/>
            <pc:sldMk cId="372463613" sldId="285"/>
            <ac:cxnSpMk id="111" creationId="{C0E6C61D-4C8B-49EB-B267-380F8431809B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2" creationId="{8D82D99B-DDAF-4E6E-9A94-7F505FD3E7F8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4" creationId="{90209694-3E11-4702-BBF3-C18A4AF2E8EB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5" creationId="{6E262A8A-4381-44C1-A809-44797E326C00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6" creationId="{A2F4AB56-984D-496B-B8F7-B194FDA0674A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9" creationId="{752ED0A5-EC6B-43E4-9F90-E5B5FC2A8F75}"/>
          </ac:cxnSpMkLst>
        </pc:cxnChg>
      </pc:sldChg>
      <pc:sldChg chg="addSp delSp modSp add modNotesTx">
        <pc:chgData name="Judson Santiago" userId="ebb108da2f256286" providerId="LiveId" clId="{AC7D5D60-D7B8-446A-B895-E7958CAD2F37}" dt="2020-02-03T14:29:49.780" v="8454" actId="20577"/>
        <pc:sldMkLst>
          <pc:docMk/>
          <pc:sldMk cId="21771721" sldId="286"/>
        </pc:sldMkLst>
        <pc:spChg chg="mod">
          <ac:chgData name="Judson Santiago" userId="ebb108da2f256286" providerId="LiveId" clId="{AC7D5D60-D7B8-446A-B895-E7958CAD2F37}" dt="2020-01-01T22:20:03.377" v="1659"/>
          <ac:spMkLst>
            <pc:docMk/>
            <pc:sldMk cId="21771721" sldId="286"/>
            <ac:spMk id="2" creationId="{6C4A923B-8B63-452B-BD3D-9601456F38F5}"/>
          </ac:spMkLst>
        </pc:spChg>
        <pc:spChg chg="mod ord">
          <ac:chgData name="Judson Santiago" userId="ebb108da2f256286" providerId="LiveId" clId="{AC7D5D60-D7B8-446A-B895-E7958CAD2F37}" dt="2020-01-01T23:28:04.512" v="2728" actId="1076"/>
          <ac:spMkLst>
            <pc:docMk/>
            <pc:sldMk cId="21771721" sldId="286"/>
            <ac:spMk id="3" creationId="{0C8518DF-0E76-4FF1-831A-38CDF61154B4}"/>
          </ac:spMkLst>
        </pc:spChg>
        <pc:spChg chg="del mod topLvl">
          <ac:chgData name="Judson Santiago" userId="ebb108da2f256286" providerId="LiveId" clId="{AC7D5D60-D7B8-446A-B895-E7958CAD2F37}" dt="2020-01-01T22:26:57.865" v="1700" actId="478"/>
          <ac:spMkLst>
            <pc:docMk/>
            <pc:sldMk cId="21771721" sldId="286"/>
            <ac:spMk id="5" creationId="{61748F67-1FD6-45F6-A032-E404226BF9FD}"/>
          </ac:spMkLst>
        </pc:spChg>
        <pc:spChg chg="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6" creationId="{13DD3AFE-035D-430F-9AF4-A3972E9F0953}"/>
          </ac:spMkLst>
        </pc:spChg>
        <pc:spChg chg="del mod topLvl">
          <ac:chgData name="Judson Santiago" userId="ebb108da2f256286" providerId="LiveId" clId="{AC7D5D60-D7B8-446A-B895-E7958CAD2F37}" dt="2020-01-01T22:33:48.921" v="1795" actId="478"/>
          <ac:spMkLst>
            <pc:docMk/>
            <pc:sldMk cId="21771721" sldId="286"/>
            <ac:spMk id="7" creationId="{8575F920-8771-470E-BBF9-8258E31A485E}"/>
          </ac:spMkLst>
        </pc:spChg>
        <pc:spChg chg="del mod topLvl">
          <ac:chgData name="Judson Santiago" userId="ebb108da2f256286" providerId="LiveId" clId="{AC7D5D60-D7B8-446A-B895-E7958CAD2F37}" dt="2020-01-01T22:33:41.878" v="1792" actId="478"/>
          <ac:spMkLst>
            <pc:docMk/>
            <pc:sldMk cId="21771721" sldId="286"/>
            <ac:spMk id="9" creationId="{D2203BA0-96DD-4EAA-BD72-F2D07FF3274F}"/>
          </ac:spMkLst>
        </pc:spChg>
        <pc:spChg chg="del mod topLvl">
          <ac:chgData name="Judson Santiago" userId="ebb108da2f256286" providerId="LiveId" clId="{AC7D5D60-D7B8-446A-B895-E7958CAD2F37}" dt="2020-01-01T22:33:50.209" v="1796" actId="478"/>
          <ac:spMkLst>
            <pc:docMk/>
            <pc:sldMk cId="21771721" sldId="286"/>
            <ac:spMk id="14" creationId="{958A5C3B-3880-4018-BF5D-ADECFE183612}"/>
          </ac:spMkLst>
        </pc:spChg>
        <pc:spChg chg="del mod topLvl">
          <ac:chgData name="Judson Santiago" userId="ebb108da2f256286" providerId="LiveId" clId="{AC7D5D60-D7B8-446A-B895-E7958CAD2F37}" dt="2020-01-01T22:34:04.949" v="1800" actId="478"/>
          <ac:spMkLst>
            <pc:docMk/>
            <pc:sldMk cId="21771721" sldId="286"/>
            <ac:spMk id="16" creationId="{9E08E20B-6601-4296-A3AB-1A676A12922C}"/>
          </ac:spMkLst>
        </pc:spChg>
        <pc:spChg chg="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7" creationId="{CBE15870-EC07-4173-875E-6F5B5FFDBD03}"/>
          </ac:spMkLst>
        </pc:spChg>
        <pc:spChg chg="del">
          <ac:chgData name="Judson Santiago" userId="ebb108da2f256286" providerId="LiveId" clId="{AC7D5D60-D7B8-446A-B895-E7958CAD2F37}" dt="2020-01-01T22:30:59.969" v="1754" actId="478"/>
          <ac:spMkLst>
            <pc:docMk/>
            <pc:sldMk cId="21771721" sldId="286"/>
            <ac:spMk id="97" creationId="{956C3168-C1BB-4BA7-8A56-1EBB7D143212}"/>
          </ac:spMkLst>
        </pc:spChg>
        <pc:spChg chg="add mod topLvl">
          <ac:chgData name="Judson Santiago" userId="ebb108da2f256286" providerId="LiveId" clId="{AC7D5D60-D7B8-446A-B895-E7958CAD2F37}" dt="2020-02-03T14:29:23.691" v="8453" actId="207"/>
          <ac:spMkLst>
            <pc:docMk/>
            <pc:sldMk cId="21771721" sldId="286"/>
            <ac:spMk id="99" creationId="{3F0332EF-C856-4DD8-8ED3-174396162A9C}"/>
          </ac:spMkLst>
        </pc:spChg>
        <pc:spChg chg="add del mod topLvl">
          <ac:chgData name="Judson Santiago" userId="ebb108da2f256286" providerId="LiveId" clId="{AC7D5D60-D7B8-446A-B895-E7958CAD2F37}" dt="2020-01-01T22:30:53.609" v="1752" actId="478"/>
          <ac:spMkLst>
            <pc:docMk/>
            <pc:sldMk cId="21771721" sldId="286"/>
            <ac:spMk id="101" creationId="{8EE840AB-5161-4858-B0CC-BB93D1EBB52E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03" creationId="{390F76EA-07BC-47CD-B73B-A6E61C5FA8A9}"/>
          </ac:spMkLst>
        </pc:spChg>
        <pc:spChg chg="add del mod topLvl">
          <ac:chgData name="Judson Santiago" userId="ebb108da2f256286" providerId="LiveId" clId="{AC7D5D60-D7B8-446A-B895-E7958CAD2F37}" dt="2020-01-01T23:06:53.445" v="2412" actId="478"/>
          <ac:spMkLst>
            <pc:docMk/>
            <pc:sldMk cId="21771721" sldId="286"/>
            <ac:spMk id="105" creationId="{4BE8E8E8-BD9A-409B-B11B-723C9317FE6A}"/>
          </ac:spMkLst>
        </pc:spChg>
        <pc:spChg chg="add del mod">
          <ac:chgData name="Judson Santiago" userId="ebb108da2f256286" providerId="LiveId" clId="{AC7D5D60-D7B8-446A-B895-E7958CAD2F37}" dt="2020-01-01T23:20:12.186" v="2434" actId="478"/>
          <ac:spMkLst>
            <pc:docMk/>
            <pc:sldMk cId="21771721" sldId="286"/>
            <ac:spMk id="106" creationId="{0434B478-3955-4B47-8F37-4548F4BD9E44}"/>
          </ac:spMkLst>
        </pc:spChg>
        <pc:spChg chg="add mod topLvl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07" creationId="{CCF92FF8-A717-4903-AE92-81491A44B946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2" creationId="{5C76CAFF-984E-4574-A7D0-9181B6B7A157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6" creationId="{F797EDF2-ED98-4999-AB6B-F88EB0CAC73B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9" creationId="{B450B756-879F-4A9C-A079-5F6EF29D0F40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1" creationId="{34F38768-0670-4845-9AC3-D98685B70604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4" creationId="{411647AA-082C-4D1B-B0ED-1F6860D123CF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6" creationId="{4FD67A98-D30A-4E2D-9408-32AA768DD0B9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9" creationId="{E8667BC0-691A-4D9C-B243-8EACB38CA7C3}"/>
          </ac:spMkLst>
        </pc:spChg>
        <pc:spChg chg="add mod topLvl">
          <ac:chgData name="Judson Santiago" userId="ebb108da2f256286" providerId="LiveId" clId="{AC7D5D60-D7B8-446A-B895-E7958CAD2F37}" dt="2020-02-03T14:28:47.073" v="8451" actId="207"/>
          <ac:spMkLst>
            <pc:docMk/>
            <pc:sldMk cId="21771721" sldId="286"/>
            <ac:spMk id="132" creationId="{E102D621-675B-4D59-9566-D603A7806C96}"/>
          </ac:spMkLst>
        </pc:spChg>
        <pc:spChg chg="add mod topLvl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71" creationId="{363C8A5B-3B19-4F5B-84D2-62A78695D5FC}"/>
          </ac:spMkLst>
        </pc:spChg>
        <pc:spChg chg="add mod topLvl">
          <ac:chgData name="Judson Santiago" userId="ebb108da2f256286" providerId="LiveId" clId="{AC7D5D60-D7B8-446A-B895-E7958CAD2F37}" dt="2020-02-03T14:29:49.780" v="8454" actId="20577"/>
          <ac:spMkLst>
            <pc:docMk/>
            <pc:sldMk cId="21771721" sldId="286"/>
            <ac:spMk id="174" creationId="{7868793E-E850-46AA-AE01-362A34516FAC}"/>
          </ac:spMkLst>
        </pc:spChg>
        <pc:spChg chg="add mod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76" creationId="{BDD655D6-7F2E-4277-8FDA-1FCC8FE13B7F}"/>
          </ac:spMkLst>
        </pc:spChg>
        <pc:grpChg chg="add del">
          <ac:chgData name="Judson Santiago" userId="ebb108da2f256286" providerId="LiveId" clId="{AC7D5D60-D7B8-446A-B895-E7958CAD2F37}" dt="2020-01-01T22:26:22.696" v="1693" actId="165"/>
          <ac:grpSpMkLst>
            <pc:docMk/>
            <pc:sldMk cId="21771721" sldId="286"/>
            <ac:grpSpMk id="4" creationId="{F150CDE6-46EF-4388-A129-17592B5D2096}"/>
          </ac:grpSpMkLst>
        </pc:grpChg>
        <pc:grpChg chg="del mod topLvl">
          <ac:chgData name="Judson Santiago" userId="ebb108da2f256286" providerId="LiveId" clId="{AC7D5D60-D7B8-446A-B895-E7958CAD2F37}" dt="2020-01-01T22:26:29.115" v="1694" actId="165"/>
          <ac:grpSpMkLst>
            <pc:docMk/>
            <pc:sldMk cId="21771721" sldId="286"/>
            <ac:grpSpMk id="13" creationId="{D6F0B2F4-7B89-4A4C-B0A3-E34C1FCA014A}"/>
          </ac:grpSpMkLst>
        </pc:grpChg>
        <pc:grpChg chg="del mod topLvl">
          <ac:chgData name="Judson Santiago" userId="ebb108da2f256286" providerId="LiveId" clId="{AC7D5D60-D7B8-446A-B895-E7958CAD2F37}" dt="2020-01-01T22:34:01.905" v="1799" actId="478"/>
          <ac:grpSpMkLst>
            <pc:docMk/>
            <pc:sldMk cId="21771721" sldId="286"/>
            <ac:grpSpMk id="18" creationId="{822FD436-2786-4DFB-818E-C5872AEBEAC9}"/>
          </ac:grpSpMkLst>
        </pc:grpChg>
        <pc:grpChg chg="del mod topLvl">
          <ac:chgData name="Judson Santiago" userId="ebb108da2f256286" providerId="LiveId" clId="{AC7D5D60-D7B8-446A-B895-E7958CAD2F37}" dt="2020-01-01T22:26:30.959" v="1695" actId="478"/>
          <ac:grpSpMkLst>
            <pc:docMk/>
            <pc:sldMk cId="21771721" sldId="286"/>
            <ac:grpSpMk id="19" creationId="{BCBCB5E8-8D0C-4207-907E-2DD2654BDCE5}"/>
          </ac:grpSpMkLst>
        </pc:grpChg>
        <pc:grpChg chg="add del mod">
          <ac:chgData name="Judson Santiago" userId="ebb108da2f256286" providerId="LiveId" clId="{AC7D5D60-D7B8-446A-B895-E7958CAD2F37}" dt="2020-01-01T22:30:53.609" v="1752" actId="478"/>
          <ac:grpSpMkLst>
            <pc:docMk/>
            <pc:sldMk cId="21771721" sldId="286"/>
            <ac:grpSpMk id="102" creationId="{FE829B3C-DFD1-4347-AD6F-69A919520B22}"/>
          </ac:grpSpMkLst>
        </pc:grpChg>
        <pc:grpChg chg="add del mod topLvl">
          <ac:chgData name="Judson Santiago" userId="ebb108da2f256286" providerId="LiveId" clId="{AC7D5D60-D7B8-446A-B895-E7958CAD2F37}" dt="2020-01-01T23:06:50.814" v="2411" actId="165"/>
          <ac:grpSpMkLst>
            <pc:docMk/>
            <pc:sldMk cId="21771721" sldId="286"/>
            <ac:grpSpMk id="172" creationId="{CCE5A5EB-45BA-4DDE-8E37-B13D447DDD05}"/>
          </ac:grpSpMkLst>
        </pc:grpChg>
        <pc:grpChg chg="add del mod">
          <ac:chgData name="Judson Santiago" userId="ebb108da2f256286" providerId="LiveId" clId="{AC7D5D60-D7B8-446A-B895-E7958CAD2F37}" dt="2020-01-01T23:03:19.361" v="2396" actId="165"/>
          <ac:grpSpMkLst>
            <pc:docMk/>
            <pc:sldMk cId="21771721" sldId="286"/>
            <ac:grpSpMk id="173" creationId="{135B7B9D-F4AA-4D24-8648-07A512C6FB5F}"/>
          </ac:grpSpMkLst>
        </pc:grpChg>
        <pc:grpChg chg="add del mod">
          <ac:chgData name="Judson Santiago" userId="ebb108da2f256286" providerId="LiveId" clId="{AC7D5D60-D7B8-446A-B895-E7958CAD2F37}" dt="2020-01-01T23:06:45.932" v="2410" actId="165"/>
          <ac:grpSpMkLst>
            <pc:docMk/>
            <pc:sldMk cId="21771721" sldId="286"/>
            <ac:grpSpMk id="175" creationId="{DC74E4DE-DDEB-4C99-9582-4C09BF2C41ED}"/>
          </ac:grpSpMkLst>
        </pc:grpChg>
        <pc:grpChg chg="add mod topLvl">
          <ac:chgData name="Judson Santiago" userId="ebb108da2f256286" providerId="LiveId" clId="{AC7D5D60-D7B8-446A-B895-E7958CAD2F37}" dt="2020-01-01T23:28:27.408" v="2733" actId="164"/>
          <ac:grpSpMkLst>
            <pc:docMk/>
            <pc:sldMk cId="21771721" sldId="286"/>
            <ac:grpSpMk id="177" creationId="{CAA3432A-1CE0-415A-8CBF-A01015AD381D}"/>
          </ac:grpSpMkLst>
        </pc:grpChg>
        <pc:grpChg chg="add del mod">
          <ac:chgData name="Judson Santiago" userId="ebb108da2f256286" providerId="LiveId" clId="{AC7D5D60-D7B8-446A-B895-E7958CAD2F37}" dt="2020-01-01T23:28:19.223" v="2732" actId="165"/>
          <ac:grpSpMkLst>
            <pc:docMk/>
            <pc:sldMk cId="21771721" sldId="286"/>
            <ac:grpSpMk id="178" creationId="{FB52074B-9F0A-4CDC-A2F5-FB9CF72F2B4A}"/>
          </ac:grpSpMkLst>
        </pc:grpChg>
        <pc:grpChg chg="add mod">
          <ac:chgData name="Judson Santiago" userId="ebb108da2f256286" providerId="LiveId" clId="{AC7D5D60-D7B8-446A-B895-E7958CAD2F37}" dt="2020-01-01T23:28:27.408" v="2733" actId="164"/>
          <ac:grpSpMkLst>
            <pc:docMk/>
            <pc:sldMk cId="21771721" sldId="286"/>
            <ac:grpSpMk id="179" creationId="{ED94F66C-C7D1-40E2-A371-E23BFEEAEBFB}"/>
          </ac:grpSpMkLst>
        </pc:grpChg>
        <pc:cxnChg chg="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8" creationId="{49212D93-8719-45F2-8283-ED1CEB3EF774}"/>
          </ac:cxnSpMkLst>
        </pc:cxnChg>
        <pc:cxnChg chg="del mod topLvl">
          <ac:chgData name="Judson Santiago" userId="ebb108da2f256286" providerId="LiveId" clId="{AC7D5D60-D7B8-446A-B895-E7958CAD2F37}" dt="2020-01-01T22:33:43.190" v="1793" actId="478"/>
          <ac:cxnSpMkLst>
            <pc:docMk/>
            <pc:sldMk cId="21771721" sldId="286"/>
            <ac:cxnSpMk id="10" creationId="{9AFB41C5-3A7B-4A3A-A71E-C8475AFF26F2}"/>
          </ac:cxnSpMkLst>
        </pc:cxnChg>
        <pc:cxnChg chg="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" creationId="{47C36D38-11D3-465B-A707-4BCD7566586D}"/>
          </ac:cxnSpMkLst>
        </pc:cxnChg>
        <pc:cxnChg chg="del mod topLvl">
          <ac:chgData name="Judson Santiago" userId="ebb108da2f256286" providerId="LiveId" clId="{AC7D5D60-D7B8-446A-B895-E7958CAD2F37}" dt="2020-01-01T22:33:51.169" v="1797" actId="478"/>
          <ac:cxnSpMkLst>
            <pc:docMk/>
            <pc:sldMk cId="21771721" sldId="286"/>
            <ac:cxnSpMk id="12" creationId="{6D43D599-266D-4942-8BBB-24347DFD7312}"/>
          </ac:cxnSpMkLst>
        </pc:cxnChg>
        <pc:cxnChg chg="del mod topLvl">
          <ac:chgData name="Judson Santiago" userId="ebb108da2f256286" providerId="LiveId" clId="{AC7D5D60-D7B8-446A-B895-E7958CAD2F37}" dt="2020-01-01T22:33:51.938" v="1798" actId="478"/>
          <ac:cxnSpMkLst>
            <pc:docMk/>
            <pc:sldMk cId="21771721" sldId="286"/>
            <ac:cxnSpMk id="15" creationId="{DB736624-00D4-4390-BC43-5A069C85971C}"/>
          </ac:cxnSpMkLst>
        </pc:cxnChg>
        <pc:cxnChg chg="del">
          <ac:chgData name="Judson Santiago" userId="ebb108da2f256286" providerId="LiveId" clId="{AC7D5D60-D7B8-446A-B895-E7958CAD2F37}" dt="2020-01-01T22:30:56.881" v="1753" actId="478"/>
          <ac:cxnSpMkLst>
            <pc:docMk/>
            <pc:sldMk cId="21771721" sldId="286"/>
            <ac:cxnSpMk id="96" creationId="{B231411B-3F81-4602-8AFF-A9E2C5D1986A}"/>
          </ac:cxnSpMkLst>
        </pc:cxnChg>
        <pc:cxnChg chg="add del mod">
          <ac:chgData name="Judson Santiago" userId="ebb108da2f256286" providerId="LiveId" clId="{AC7D5D60-D7B8-446A-B895-E7958CAD2F37}" dt="2020-01-01T22:30:50.705" v="1751" actId="478"/>
          <ac:cxnSpMkLst>
            <pc:docMk/>
            <pc:sldMk cId="21771721" sldId="286"/>
            <ac:cxnSpMk id="100" creationId="{E0360773-47B4-48CF-9175-3E0127FEF637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4" creationId="{CDE04CF4-7EC3-490E-BCED-DCBFFB87C8F6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7" creationId="{CA72036D-D0D0-4D14-BBB9-7ED5B6CAB289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0" creationId="{2D6578B4-D239-475F-9FEF-5A658002528B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2" creationId="{5A2E69AA-8927-44B9-BE5A-86C9745F04E7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5" creationId="{C7ED0BF4-6E44-4FF0-892F-921109BB2A8F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30" creationId="{5C72BB14-8BA5-4A88-91B0-CBEA047107B6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31" creationId="{CA6FB5E0-D40D-4290-AA4F-24100F3DEADC}"/>
          </ac:cxnSpMkLst>
        </pc:cxnChg>
      </pc:sldChg>
      <pc:sldChg chg="addSp delSp modSp add modNotesTx">
        <pc:chgData name="Judson Santiago" userId="ebb108da2f256286" providerId="LiveId" clId="{AC7D5D60-D7B8-446A-B895-E7958CAD2F37}" dt="2020-01-02T00:58:03.946" v="3613" actId="20577"/>
        <pc:sldMkLst>
          <pc:docMk/>
          <pc:sldMk cId="3729222873" sldId="287"/>
        </pc:sldMkLst>
        <pc:spChg chg="mod">
          <ac:chgData name="Judson Santiago" userId="ebb108da2f256286" providerId="LiveId" clId="{AC7D5D60-D7B8-446A-B895-E7958CAD2F37}" dt="2020-01-01T23:25:26.977" v="2464" actId="20577"/>
          <ac:spMkLst>
            <pc:docMk/>
            <pc:sldMk cId="3729222873" sldId="287"/>
            <ac:spMk id="2" creationId="{9BA7F5A9-7829-4347-897A-A4878264F582}"/>
          </ac:spMkLst>
        </pc:spChg>
        <pc:spChg chg="mod">
          <ac:chgData name="Judson Santiago" userId="ebb108da2f256286" providerId="LiveId" clId="{AC7D5D60-D7B8-446A-B895-E7958CAD2F37}" dt="2020-01-02T00:58:03.946" v="3613" actId="20577"/>
          <ac:spMkLst>
            <pc:docMk/>
            <pc:sldMk cId="3729222873" sldId="287"/>
            <ac:spMk id="3" creationId="{6B09419A-7778-47F6-BCB5-4542347C3EE0}"/>
          </ac:spMkLst>
        </pc:spChg>
        <pc:spChg chg="add del mod">
          <ac:chgData name="Judson Santiago" userId="ebb108da2f256286" providerId="LiveId" clId="{AC7D5D60-D7B8-446A-B895-E7958CAD2F37}" dt="2020-01-01T23:28:13.298" v="2731" actId="478"/>
          <ac:spMkLst>
            <pc:docMk/>
            <pc:sldMk cId="3729222873" sldId="287"/>
            <ac:spMk id="4" creationId="{64334D34-3EB9-4C23-87CD-28923C571D0F}"/>
          </ac:spMkLst>
        </pc:spChg>
        <pc:spChg chg="mod">
          <ac:chgData name="Judson Santiago" userId="ebb108da2f256286" providerId="LiveId" clId="{AC7D5D60-D7B8-446A-B895-E7958CAD2F37}" dt="2020-01-01T23:41:21.188" v="2889" actId="1582"/>
          <ac:spMkLst>
            <pc:docMk/>
            <pc:sldMk cId="3729222873" sldId="287"/>
            <ac:spMk id="6" creationId="{43ED122A-CAC9-485B-A249-FA32A7083878}"/>
          </ac:spMkLst>
        </pc:spChg>
        <pc:spChg chg="add mod">
          <ac:chgData name="Judson Santiago" userId="ebb108da2f256286" providerId="LiveId" clId="{AC7D5D60-D7B8-446A-B895-E7958CAD2F37}" dt="2020-01-01T23:37:40.982" v="2828" actId="1076"/>
          <ac:spMkLst>
            <pc:docMk/>
            <pc:sldMk cId="3729222873" sldId="287"/>
            <ac:spMk id="36" creationId="{9B684C37-6197-4F6C-9FA9-0564A7709618}"/>
          </ac:spMkLst>
        </pc:spChg>
        <pc:spChg chg="add mod">
          <ac:chgData name="Judson Santiago" userId="ebb108da2f256286" providerId="LiveId" clId="{AC7D5D60-D7B8-446A-B895-E7958CAD2F37}" dt="2020-01-01T23:37:32.007" v="2825" actId="1076"/>
          <ac:spMkLst>
            <pc:docMk/>
            <pc:sldMk cId="3729222873" sldId="287"/>
            <ac:spMk id="37" creationId="{42B3A68B-96C9-40EE-AA01-21C039893A31}"/>
          </ac:spMkLst>
        </pc:spChg>
        <pc:spChg chg="add mod">
          <ac:chgData name="Judson Santiago" userId="ebb108da2f256286" providerId="LiveId" clId="{AC7D5D60-D7B8-446A-B895-E7958CAD2F37}" dt="2020-01-01T23:40:40.785" v="2885" actId="1076"/>
          <ac:spMkLst>
            <pc:docMk/>
            <pc:sldMk cId="3729222873" sldId="287"/>
            <ac:spMk id="38" creationId="{DB1241CA-48AC-4A29-B01C-DE5DB352C920}"/>
          </ac:spMkLst>
        </pc:spChg>
        <pc:spChg chg="mod topLvl">
          <ac:chgData name="Judson Santiago" userId="ebb108da2f256286" providerId="LiveId" clId="{AC7D5D60-D7B8-446A-B895-E7958CAD2F37}" dt="2020-01-02T00:11:05.897" v="3004" actId="164"/>
          <ac:spMkLst>
            <pc:docMk/>
            <pc:sldMk cId="3729222873" sldId="287"/>
            <ac:spMk id="52" creationId="{F7DBC148-11E4-47A4-B89E-495DA2EE9A51}"/>
          </ac:spMkLst>
        </pc:spChg>
        <pc:spChg chg="mod topLvl">
          <ac:chgData name="Judson Santiago" userId="ebb108da2f256286" providerId="LiveId" clId="{AC7D5D60-D7B8-446A-B895-E7958CAD2F37}" dt="2020-01-02T00:11:05.897" v="3004" actId="164"/>
          <ac:spMkLst>
            <pc:docMk/>
            <pc:sldMk cId="3729222873" sldId="287"/>
            <ac:spMk id="53" creationId="{2DF3185E-ADAD-45DF-9ED3-E51242E50270}"/>
          </ac:spMkLst>
        </pc:spChg>
        <pc:grpChg chg="add mod ord">
          <ac:chgData name="Judson Santiago" userId="ebb108da2f256286" providerId="LiveId" clId="{AC7D5D60-D7B8-446A-B895-E7958CAD2F37}" dt="2020-01-01T23:35:12.536" v="2800" actId="164"/>
          <ac:grpSpMkLst>
            <pc:docMk/>
            <pc:sldMk cId="3729222873" sldId="287"/>
            <ac:grpSpMk id="5" creationId="{C4240341-DA4A-4DC8-970F-858E25E7901A}"/>
          </ac:grpSpMkLst>
        </pc:grpChg>
        <pc:grpChg chg="add mod topLvl">
          <ac:chgData name="Judson Santiago" userId="ebb108da2f256286" providerId="LiveId" clId="{AC7D5D60-D7B8-446A-B895-E7958CAD2F37}" dt="2020-01-01T23:40:56.791" v="2887" actId="164"/>
          <ac:grpSpMkLst>
            <pc:docMk/>
            <pc:sldMk cId="3729222873" sldId="287"/>
            <ac:grpSpMk id="39" creationId="{DA306C72-71D9-4F72-827B-B291FDA9B762}"/>
          </ac:grpSpMkLst>
        </pc:grpChg>
        <pc:grpChg chg="add mod topLvl">
          <ac:chgData name="Judson Santiago" userId="ebb108da2f256286" providerId="LiveId" clId="{AC7D5D60-D7B8-446A-B895-E7958CAD2F37}" dt="2020-01-01T23:40:56.791" v="2887" actId="164"/>
          <ac:grpSpMkLst>
            <pc:docMk/>
            <pc:sldMk cId="3729222873" sldId="287"/>
            <ac:grpSpMk id="47" creationId="{093BFF61-330A-4F5A-BBF7-D9FFC73BD6DD}"/>
          </ac:grpSpMkLst>
        </pc:grpChg>
        <pc:grpChg chg="add del mod">
          <ac:chgData name="Judson Santiago" userId="ebb108da2f256286" providerId="LiveId" clId="{AC7D5D60-D7B8-446A-B895-E7958CAD2F37}" dt="2020-01-01T23:37:10.301" v="2821" actId="165"/>
          <ac:grpSpMkLst>
            <pc:docMk/>
            <pc:sldMk cId="3729222873" sldId="287"/>
            <ac:grpSpMk id="48" creationId="{1FE3094D-6460-4E2C-B871-CEB9A7C66900}"/>
          </ac:grpSpMkLst>
        </pc:grpChg>
        <pc:grpChg chg="add mod">
          <ac:chgData name="Judson Santiago" userId="ebb108da2f256286" providerId="LiveId" clId="{AC7D5D60-D7B8-446A-B895-E7958CAD2F37}" dt="2020-01-01T23:41:01.473" v="2888" actId="1076"/>
          <ac:grpSpMkLst>
            <pc:docMk/>
            <pc:sldMk cId="3729222873" sldId="287"/>
            <ac:grpSpMk id="50" creationId="{1C707128-C6DE-4199-A405-D3AAA2B057E0}"/>
          </ac:grpSpMkLst>
        </pc:grpChg>
        <pc:grpChg chg="add del mod">
          <ac:chgData name="Judson Santiago" userId="ebb108da2f256286" providerId="LiveId" clId="{AC7D5D60-D7B8-446A-B895-E7958CAD2F37}" dt="2020-01-02T00:08:01.891" v="2977" actId="165"/>
          <ac:grpSpMkLst>
            <pc:docMk/>
            <pc:sldMk cId="3729222873" sldId="287"/>
            <ac:grpSpMk id="51" creationId="{944D2038-FEE1-454E-8DE4-1C8F89856A5C}"/>
          </ac:grpSpMkLst>
        </pc:grpChg>
        <pc:grpChg chg="add mod">
          <ac:chgData name="Judson Santiago" userId="ebb108da2f256286" providerId="LiveId" clId="{AC7D5D60-D7B8-446A-B895-E7958CAD2F37}" dt="2020-01-02T00:11:17.310" v="3005" actId="1076"/>
          <ac:grpSpMkLst>
            <pc:docMk/>
            <pc:sldMk cId="3729222873" sldId="287"/>
            <ac:grpSpMk id="54" creationId="{448B021B-5F52-47EA-86EC-063B64B28BAA}"/>
          </ac:grpSpMkLst>
        </pc:grp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1" creationId="{9852BD5A-09CD-4052-BA1C-FE1F111E3A03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3" creationId="{B297AA71-B1AF-4435-A23D-388AC308AD59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5" creationId="{1E85D824-A901-4775-AC5D-43C48CF84E35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6" creationId="{C6D746B8-4BDE-4747-8D3C-891AEDCE345A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7" creationId="{F52CF718-3EFF-4384-9203-9D00337A1F71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9" creationId="{EA1D0C99-3A6C-4CDE-8E10-47D52D7EB16B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30" creationId="{2B6986F5-93C8-475C-B954-CEDEA700805A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32" creationId="{7ABFBCB5-BB6F-4967-ACE8-9B65BF64EDE3}"/>
          </ac:cxnSpMkLst>
        </pc:cxnChg>
        <pc:cxnChg chg="add mod">
          <ac:chgData name="Judson Santiago" userId="ebb108da2f256286" providerId="LiveId" clId="{AC7D5D60-D7B8-446A-B895-E7958CAD2F37}" dt="2020-01-01T23:40:44.401" v="2886" actId="14100"/>
          <ac:cxnSpMkLst>
            <pc:docMk/>
            <pc:sldMk cId="3729222873" sldId="287"/>
            <ac:cxnSpMk id="41" creationId="{CDC7FB5E-2757-43F3-A149-C8F1889832D9}"/>
          </ac:cxnSpMkLst>
        </pc:cxnChg>
      </pc:sldChg>
      <pc:sldChg chg="addSp delSp modSp add modNotesTx">
        <pc:chgData name="Judson Santiago" userId="ebb108da2f256286" providerId="LiveId" clId="{AC7D5D60-D7B8-446A-B895-E7958CAD2F37}" dt="2020-01-02T19:00:36.938" v="3709" actId="20577"/>
        <pc:sldMkLst>
          <pc:docMk/>
          <pc:sldMk cId="3487262791" sldId="288"/>
        </pc:sldMkLst>
        <pc:spChg chg="mod">
          <ac:chgData name="Judson Santiago" userId="ebb108da2f256286" providerId="LiveId" clId="{AC7D5D60-D7B8-446A-B895-E7958CAD2F37}" dt="2020-01-02T00:06:13.082" v="2903" actId="20577"/>
          <ac:spMkLst>
            <pc:docMk/>
            <pc:sldMk cId="3487262791" sldId="288"/>
            <ac:spMk id="2" creationId="{165D0BC8-DA30-418C-A695-276C75D2E740}"/>
          </ac:spMkLst>
        </pc:spChg>
        <pc:spChg chg="mod">
          <ac:chgData name="Judson Santiago" userId="ebb108da2f256286" providerId="LiveId" clId="{AC7D5D60-D7B8-446A-B895-E7958CAD2F37}" dt="2020-01-02T19:00:36.938" v="3709" actId="20577"/>
          <ac:spMkLst>
            <pc:docMk/>
            <pc:sldMk cId="3487262791" sldId="288"/>
            <ac:spMk id="3" creationId="{03142069-F48D-4E13-83CC-B307B00062B8}"/>
          </ac:spMkLst>
        </pc:spChg>
        <pc:spChg chg="mod topLvl">
          <ac:chgData name="Judson Santiago" userId="ebb108da2f256286" providerId="LiveId" clId="{AC7D5D60-D7B8-446A-B895-E7958CAD2F37}" dt="2020-01-02T00:42:22.050" v="3216" actId="1076"/>
          <ac:spMkLst>
            <pc:docMk/>
            <pc:sldMk cId="3487262791" sldId="288"/>
            <ac:spMk id="18" creationId="{DAFB23ED-9E41-45AE-A13C-2CFA5A71018C}"/>
          </ac:spMkLst>
        </pc:spChg>
        <pc:spChg chg="mod topLvl">
          <ac:chgData name="Judson Santiago" userId="ebb108da2f256286" providerId="LiveId" clId="{AC7D5D60-D7B8-446A-B895-E7958CAD2F37}" dt="2020-01-02T00:42:17.979" v="3215" actId="1076"/>
          <ac:spMkLst>
            <pc:docMk/>
            <pc:sldMk cId="3487262791" sldId="288"/>
            <ac:spMk id="19" creationId="{9EBD4346-12CD-4655-BF5C-98BF77F580D4}"/>
          </ac:spMkLst>
        </pc:spChg>
        <pc:spChg chg="add mod">
          <ac:chgData name="Judson Santiago" userId="ebb108da2f256286" providerId="LiveId" clId="{AC7D5D60-D7B8-446A-B895-E7958CAD2F37}" dt="2020-01-02T00:44:57.249" v="3242" actId="1076"/>
          <ac:spMkLst>
            <pc:docMk/>
            <pc:sldMk cId="3487262791" sldId="288"/>
            <ac:spMk id="57" creationId="{6D46DAC5-DE89-4CFE-8821-20C53BFC4F3D}"/>
          </ac:spMkLst>
        </pc:spChg>
        <pc:spChg chg="add mod">
          <ac:chgData name="Judson Santiago" userId="ebb108da2f256286" providerId="LiveId" clId="{AC7D5D60-D7B8-446A-B895-E7958CAD2F37}" dt="2020-01-02T00:45:08.470" v="3244" actId="1076"/>
          <ac:spMkLst>
            <pc:docMk/>
            <pc:sldMk cId="3487262791" sldId="288"/>
            <ac:spMk id="58" creationId="{9AE1352B-2699-4B85-9D23-8F992EB15561}"/>
          </ac:spMkLst>
        </pc:spChg>
        <pc:spChg chg="add mod">
          <ac:chgData name="Judson Santiago" userId="ebb108da2f256286" providerId="LiveId" clId="{AC7D5D60-D7B8-446A-B895-E7958CAD2F37}" dt="2020-01-02T00:46:42.134" v="3255" actId="1076"/>
          <ac:spMkLst>
            <pc:docMk/>
            <pc:sldMk cId="3487262791" sldId="288"/>
            <ac:spMk id="59" creationId="{0901A008-A9A9-4B2A-A501-D6BB52918B90}"/>
          </ac:spMkLst>
        </pc:spChg>
        <pc:spChg chg="add mod ord">
          <ac:chgData name="Judson Santiago" userId="ebb108da2f256286" providerId="LiveId" clId="{AC7D5D60-D7B8-446A-B895-E7958CAD2F37}" dt="2020-01-02T00:51:10.056" v="3317" actId="207"/>
          <ac:spMkLst>
            <pc:docMk/>
            <pc:sldMk cId="3487262791" sldId="288"/>
            <ac:spMk id="67" creationId="{797B5225-6BF7-4166-8704-DDD396C49764}"/>
          </ac:spMkLst>
        </pc:spChg>
        <pc:grpChg chg="add del mod">
          <ac:chgData name="Judson Santiago" userId="ebb108da2f256286" providerId="LiveId" clId="{AC7D5D60-D7B8-446A-B895-E7958CAD2F37}" dt="2020-01-02T00:40:42.710" v="3203" actId="165"/>
          <ac:grpSpMkLst>
            <pc:docMk/>
            <pc:sldMk cId="3487262791" sldId="288"/>
            <ac:grpSpMk id="4" creationId="{B38ED416-2C05-4DF9-90EE-4DFB3E276996}"/>
          </ac:grpSpMkLst>
        </pc:grpChg>
        <pc:grpChg chg="del mod topLvl">
          <ac:chgData name="Judson Santiago" userId="ebb108da2f256286" providerId="LiveId" clId="{AC7D5D60-D7B8-446A-B895-E7958CAD2F37}" dt="2020-01-02T00:40:49.924" v="3204" actId="165"/>
          <ac:grpSpMkLst>
            <pc:docMk/>
            <pc:sldMk cId="3487262791" sldId="288"/>
            <ac:grpSpMk id="5" creationId="{87847E21-C46A-481F-B0EC-B6DF12F714DF}"/>
          </ac:grpSpMkLst>
        </pc:grpChg>
        <pc:grpChg chg="del mod topLvl">
          <ac:chgData name="Judson Santiago" userId="ebb108da2f256286" providerId="LiveId" clId="{AC7D5D60-D7B8-446A-B895-E7958CAD2F37}" dt="2020-01-02T01:10:24.294" v="3672" actId="478"/>
          <ac:grpSpMkLst>
            <pc:docMk/>
            <pc:sldMk cId="3487262791" sldId="288"/>
            <ac:grpSpMk id="6" creationId="{A76FA4D8-8ACC-4349-AFD4-13FB32B673E2}"/>
          </ac:grpSpMkLst>
        </pc:grpChg>
        <pc:grpChg chg="mod topLvl">
          <ac:chgData name="Judson Santiago" userId="ebb108da2f256286" providerId="LiveId" clId="{AC7D5D60-D7B8-446A-B895-E7958CAD2F37}" dt="2020-01-02T00:41:07.298" v="3207" actId="164"/>
          <ac:grpSpMkLst>
            <pc:docMk/>
            <pc:sldMk cId="3487262791" sldId="288"/>
            <ac:grpSpMk id="17" creationId="{01DB89A0-81A1-4BB8-83CD-0362961045AE}"/>
          </ac:grpSpMkLst>
        </pc:grpChg>
        <pc:grpChg chg="add mod">
          <ac:chgData name="Judson Santiago" userId="ebb108da2f256286" providerId="LiveId" clId="{AC7D5D60-D7B8-446A-B895-E7958CAD2F37}" dt="2020-01-02T00:43:03.902" v="3221" actId="1076"/>
          <ac:grpSpMkLst>
            <pc:docMk/>
            <pc:sldMk cId="3487262791" sldId="288"/>
            <ac:grpSpMk id="24" creationId="{782083F3-982C-4B06-8EE2-4A095E668833}"/>
          </ac:grpSpMkLst>
        </pc:grpChg>
        <pc:grpChg chg="add del mod">
          <ac:chgData name="Judson Santiago" userId="ebb108da2f256286" providerId="LiveId" clId="{AC7D5D60-D7B8-446A-B895-E7958CAD2F37}" dt="2020-01-02T00:43:46.292" v="3223" actId="478"/>
          <ac:grpSpMkLst>
            <pc:docMk/>
            <pc:sldMk cId="3487262791" sldId="288"/>
            <ac:grpSpMk id="29" creationId="{5CFE4ECE-18E4-440A-A171-51CEBCDD1B17}"/>
          </ac:grpSpMkLst>
        </pc:grpChg>
        <pc:grpChg chg="mod">
          <ac:chgData name="Judson Santiago" userId="ebb108da2f256286" providerId="LiveId" clId="{AC7D5D60-D7B8-446A-B895-E7958CAD2F37}" dt="2020-01-02T00:42:25.921" v="3217"/>
          <ac:grpSpMkLst>
            <pc:docMk/>
            <pc:sldMk cId="3487262791" sldId="288"/>
            <ac:grpSpMk id="38" creationId="{B9C3658F-E929-458A-AF30-C51FC103B15E}"/>
          </ac:grpSpMkLst>
        </pc:grpChg>
        <pc:grpChg chg="add mod">
          <ac:chgData name="Judson Santiago" userId="ebb108da2f256286" providerId="LiveId" clId="{AC7D5D60-D7B8-446A-B895-E7958CAD2F37}" dt="2020-01-02T00:44:02.778" v="3226" actId="1076"/>
          <ac:grpSpMkLst>
            <pc:docMk/>
            <pc:sldMk cId="3487262791" sldId="288"/>
            <ac:grpSpMk id="43" creationId="{B2C88AB6-22F4-4062-BFF5-F54C7074FA9C}"/>
          </ac:grpSpMkLst>
        </pc:grpChg>
        <pc:grpChg chg="mod">
          <ac:chgData name="Judson Santiago" userId="ebb108da2f256286" providerId="LiveId" clId="{AC7D5D60-D7B8-446A-B895-E7958CAD2F37}" dt="2020-01-02T00:43:49.396" v="3224"/>
          <ac:grpSpMkLst>
            <pc:docMk/>
            <pc:sldMk cId="3487262791" sldId="288"/>
            <ac:grpSpMk id="52" creationId="{EAC5D930-FD21-4F91-8EA3-EF0073F8E9D8}"/>
          </ac:grpSpMkLst>
        </pc:grpChg>
        <pc:grpChg chg="add mod">
          <ac:chgData name="Judson Santiago" userId="ebb108da2f256286" providerId="LiveId" clId="{AC7D5D60-D7B8-446A-B895-E7958CAD2F37}" dt="2020-01-02T00:51:24.383" v="3318" actId="1076"/>
          <ac:grpSpMkLst>
            <pc:docMk/>
            <pc:sldMk cId="3487262791" sldId="288"/>
            <ac:grpSpMk id="66" creationId="{E7BB5345-B303-4C81-8499-9E66F4FCC3C2}"/>
          </ac:grpSpMkLst>
        </pc:grpChg>
        <pc:grpChg chg="add">
          <ac:chgData name="Judson Santiago" userId="ebb108da2f256286" providerId="LiveId" clId="{AC7D5D60-D7B8-446A-B895-E7958CAD2F37}" dt="2020-01-02T00:59:03.410" v="3614"/>
          <ac:grpSpMkLst>
            <pc:docMk/>
            <pc:sldMk cId="3487262791" sldId="288"/>
            <ac:grpSpMk id="68" creationId="{CC0FC768-377D-4B62-BF69-006FB90A0D7B}"/>
          </ac:grpSpMkLst>
        </pc:grpChg>
        <pc:picChg chg="add mod ord">
          <ac:chgData name="Judson Santiago" userId="ebb108da2f256286" providerId="LiveId" clId="{AC7D5D60-D7B8-446A-B895-E7958CAD2F37}" dt="2020-01-02T00:49:23.006" v="3275" actId="164"/>
          <ac:picMkLst>
            <pc:docMk/>
            <pc:sldMk cId="3487262791" sldId="288"/>
            <ac:picMk id="61" creationId="{16B83BB8-D770-4067-BFF6-B795C949C39F}"/>
          </ac:picMkLst>
        </pc:picChg>
        <pc:cxnChg chg="mod">
          <ac:chgData name="Judson Santiago" userId="ebb108da2f256286" providerId="LiveId" clId="{AC7D5D60-D7B8-446A-B895-E7958CAD2F37}" dt="2020-01-02T01:10:24.294" v="3672" actId="478"/>
          <ac:cxnSpMkLst>
            <pc:docMk/>
            <pc:sldMk cId="3487262791" sldId="288"/>
            <ac:cxnSpMk id="8" creationId="{BDFDEA1C-C8BA-4DA2-90D6-77E9B28CC8F9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9" creationId="{18802DFB-7483-47E4-99DC-765344CF8594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0" creationId="{4DB595A2-A985-4C58-806A-9AE6AC48E4C9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1" creationId="{DF7B01E2-6C43-4D3B-AC31-8571154CBFB2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2" creationId="{BFB2107F-3EC6-4ED4-BE96-ABDC8FE43116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3" creationId="{6B4396A4-A622-462A-8B5C-2C0FF93DB56C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4" creationId="{F900DF45-00F8-4E93-98E6-098F8379248B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5" creationId="{D43834CF-F30E-4E1F-9347-48EE718E48A2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6" creationId="{FD48DD4A-A676-4573-8932-EB25F96430A4}"/>
          </ac:cxnSpMkLst>
        </pc:cxnChg>
        <pc:cxnChg chg="add mod">
          <ac:chgData name="Judson Santiago" userId="ebb108da2f256286" providerId="LiveId" clId="{AC7D5D60-D7B8-446A-B895-E7958CAD2F37}" dt="2020-01-02T00:41:56.681" v="3212" actId="14100"/>
          <ac:cxnSpMkLst>
            <pc:docMk/>
            <pc:sldMk cId="3487262791" sldId="288"/>
            <ac:cxnSpMk id="25" creationId="{8F104BB6-37D8-4647-884A-AAF43CDA46FC}"/>
          </ac:cxnSpMkLst>
        </pc:cxnChg>
        <pc:cxnChg chg="add mod">
          <ac:chgData name="Judson Santiago" userId="ebb108da2f256286" providerId="LiveId" clId="{AC7D5D60-D7B8-446A-B895-E7958CAD2F37}" dt="2020-01-02T00:42:03.416" v="3213" actId="14100"/>
          <ac:cxnSpMkLst>
            <pc:docMk/>
            <pc:sldMk cId="3487262791" sldId="288"/>
            <ac:cxnSpMk id="26" creationId="{167E511C-5445-4E5B-B31C-9C6D0996DAC5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2" creationId="{BCAD5C57-97E8-4B0F-BD75-1E16316067BB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4" creationId="{B41CBE40-1AED-4EC8-8FC1-5B7130935BF0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5" creationId="{2A887058-0C21-443C-930F-28B699D33358}"/>
          </ac:cxnSpMkLst>
        </pc:cxnChg>
        <pc:cxnChg chg="add mod">
          <ac:chgData name="Judson Santiago" userId="ebb108da2f256286" providerId="LiveId" clId="{AC7D5D60-D7B8-446A-B895-E7958CAD2F37}" dt="2020-01-02T01:11:06.529" v="3674" actId="1076"/>
          <ac:cxnSpMkLst>
            <pc:docMk/>
            <pc:sldMk cId="3487262791" sldId="288"/>
            <ac:cxnSpMk id="62" creationId="{BA6D2020-F54E-4A37-A9BF-9730B4D2AA4F}"/>
          </ac:cxnSpMkLst>
        </pc:cxnChg>
        <pc:cxnChg chg="add mod">
          <ac:chgData name="Judson Santiago" userId="ebb108da2f256286" providerId="LiveId" clId="{AC7D5D60-D7B8-446A-B895-E7958CAD2F37}" dt="2020-01-02T01:10:51.598" v="3673" actId="208"/>
          <ac:cxnSpMkLst>
            <pc:docMk/>
            <pc:sldMk cId="3487262791" sldId="288"/>
            <ac:cxnSpMk id="63" creationId="{991F66C2-3402-4F57-913B-DCB203C8EC14}"/>
          </ac:cxnSpMkLst>
        </pc:cxnChg>
      </pc:sldChg>
      <pc:sldChg chg="addSp delSp modSp add modNotesTx">
        <pc:chgData name="Judson Santiago" userId="ebb108da2f256286" providerId="LiveId" clId="{AC7D5D60-D7B8-446A-B895-E7958CAD2F37}" dt="2020-01-02T23:24:41.859" v="6922" actId="207"/>
        <pc:sldMkLst>
          <pc:docMk/>
          <pc:sldMk cId="3629785291" sldId="289"/>
        </pc:sldMkLst>
        <pc:spChg chg="mod">
          <ac:chgData name="Judson Santiago" userId="ebb108da2f256286" providerId="LiveId" clId="{AC7D5D60-D7B8-446A-B895-E7958CAD2F37}" dt="2020-01-02T19:43:38.600" v="4549" actId="20577"/>
          <ac:spMkLst>
            <pc:docMk/>
            <pc:sldMk cId="3629785291" sldId="289"/>
            <ac:spMk id="2" creationId="{110752A3-6424-4E74-953D-C00B5335F668}"/>
          </ac:spMkLst>
        </pc:spChg>
        <pc:spChg chg="mod">
          <ac:chgData name="Judson Santiago" userId="ebb108da2f256286" providerId="LiveId" clId="{AC7D5D60-D7B8-446A-B895-E7958CAD2F37}" dt="2020-01-02T23:24:41.859" v="6922" actId="207"/>
          <ac:spMkLst>
            <pc:docMk/>
            <pc:sldMk cId="3629785291" sldId="289"/>
            <ac:spMk id="3" creationId="{99AFE2DF-9041-4123-86B5-0C287BB950CB}"/>
          </ac:spMkLst>
        </pc:spChg>
        <pc:picChg chg="add mod">
          <ac:chgData name="Judson Santiago" userId="ebb108da2f256286" providerId="LiveId" clId="{AC7D5D60-D7B8-446A-B895-E7958CAD2F37}" dt="2020-01-02T21:06:19.824" v="5327" actId="1076"/>
          <ac:picMkLst>
            <pc:docMk/>
            <pc:sldMk cId="3629785291" sldId="289"/>
            <ac:picMk id="1026" creationId="{3C1B5811-1C3A-486A-992B-401EB7E9D755}"/>
          </ac:picMkLst>
        </pc:picChg>
        <pc:picChg chg="add del mod">
          <ac:chgData name="Judson Santiago" userId="ebb108da2f256286" providerId="LiveId" clId="{AC7D5D60-D7B8-446A-B895-E7958CAD2F37}" dt="2020-01-02T21:18:44.908" v="5344" actId="478"/>
          <ac:picMkLst>
            <pc:docMk/>
            <pc:sldMk cId="3629785291" sldId="289"/>
            <ac:picMk id="1028" creationId="{E4B4150A-3387-4520-AC1A-6896F20B6DDF}"/>
          </ac:picMkLst>
        </pc:picChg>
        <pc:picChg chg="add mod">
          <ac:chgData name="Judson Santiago" userId="ebb108da2f256286" providerId="LiveId" clId="{AC7D5D60-D7B8-446A-B895-E7958CAD2F37}" dt="2020-01-02T21:19:57.192" v="5355" actId="207"/>
          <ac:picMkLst>
            <pc:docMk/>
            <pc:sldMk cId="3629785291" sldId="289"/>
            <ac:picMk id="1030" creationId="{3FC6E891-790E-4E47-B449-B02F6DDCAFBB}"/>
          </ac:picMkLst>
        </pc:picChg>
        <pc:picChg chg="add mod">
          <ac:chgData name="Judson Santiago" userId="ebb108da2f256286" providerId="LiveId" clId="{AC7D5D60-D7B8-446A-B895-E7958CAD2F37}" dt="2020-01-02T21:19:11.336" v="5352" actId="732"/>
          <ac:picMkLst>
            <pc:docMk/>
            <pc:sldMk cId="3629785291" sldId="289"/>
            <ac:picMk id="1032" creationId="{2DEBEA8D-7B99-416C-8DE6-5E59D9DFC57B}"/>
          </ac:picMkLst>
        </pc:picChg>
      </pc:sldChg>
      <pc:sldChg chg="addSp modSp add del">
        <pc:chgData name="Judson Santiago" userId="ebb108da2f256286" providerId="LiveId" clId="{AC7D5D60-D7B8-446A-B895-E7958CAD2F37}" dt="2020-01-02T22:08:13.240" v="6611" actId="47"/>
        <pc:sldMkLst>
          <pc:docMk/>
          <pc:sldMk cId="806839376" sldId="290"/>
        </pc:sldMkLst>
        <pc:spChg chg="mod">
          <ac:chgData name="Judson Santiago" userId="ebb108da2f256286" providerId="LiveId" clId="{AC7D5D60-D7B8-446A-B895-E7958CAD2F37}" dt="2020-01-02T22:05:36.137" v="6580" actId="1076"/>
          <ac:spMkLst>
            <pc:docMk/>
            <pc:sldMk cId="806839376" sldId="290"/>
            <ac:spMk id="2" creationId="{0897371D-1A1C-4B2F-80D1-548D81D93497}"/>
          </ac:spMkLst>
        </pc:spChg>
        <pc:spChg chg="mod">
          <ac:chgData name="Judson Santiago" userId="ebb108da2f256286" providerId="LiveId" clId="{AC7D5D60-D7B8-446A-B895-E7958CAD2F37}" dt="2020-01-02T22:05:36.137" v="6580" actId="1076"/>
          <ac:spMkLst>
            <pc:docMk/>
            <pc:sldMk cId="806839376" sldId="290"/>
            <ac:spMk id="3" creationId="{2E2E6B0B-A0E4-4750-A534-C0F3BBE462FF}"/>
          </ac:spMkLst>
        </pc:spChg>
        <pc:spChg chg="add mod">
          <ac:chgData name="Judson Santiago" userId="ebb108da2f256286" providerId="LiveId" clId="{AC7D5D60-D7B8-446A-B895-E7958CAD2F37}" dt="2020-01-02T22:05:45.948" v="6581" actId="6549"/>
          <ac:spMkLst>
            <pc:docMk/>
            <pc:sldMk cId="806839376" sldId="290"/>
            <ac:spMk id="4" creationId="{7EC26737-56A2-40FE-91B3-567AAA2825D8}"/>
          </ac:spMkLst>
        </pc:spChg>
      </pc:sldChg>
      <pc:sldChg chg="addSp delSp modSp add del ord">
        <pc:chgData name="Judson Santiago" userId="ebb108da2f256286" providerId="LiveId" clId="{AC7D5D60-D7B8-446A-B895-E7958CAD2F37}" dt="2020-01-02T22:39:34.294" v="6919" actId="47"/>
        <pc:sldMkLst>
          <pc:docMk/>
          <pc:sldMk cId="1644831836" sldId="290"/>
        </pc:sldMkLst>
        <pc:spChg chg="mod">
          <ac:chgData name="Judson Santiago" userId="ebb108da2f256286" providerId="LiveId" clId="{AC7D5D60-D7B8-446A-B895-E7958CAD2F37}" dt="2020-01-02T22:22:49.293" v="6792" actId="20577"/>
          <ac:spMkLst>
            <pc:docMk/>
            <pc:sldMk cId="1644831836" sldId="290"/>
            <ac:spMk id="2" creationId="{92DDBC09-B511-4A0D-88AE-11022C21B3E3}"/>
          </ac:spMkLst>
        </pc:spChg>
        <pc:spChg chg="del mod">
          <ac:chgData name="Judson Santiago" userId="ebb108da2f256286" providerId="LiveId" clId="{AC7D5D60-D7B8-446A-B895-E7958CAD2F37}" dt="2020-01-02T22:10:33.439" v="6683" actId="478"/>
          <ac:spMkLst>
            <pc:docMk/>
            <pc:sldMk cId="1644831836" sldId="290"/>
            <ac:spMk id="3" creationId="{49D72130-F743-4FCB-AF37-329EFF75F4BE}"/>
          </ac:spMkLst>
        </pc:spChg>
        <pc:spChg chg="add del mod">
          <ac:chgData name="Judson Santiago" userId="ebb108da2f256286" providerId="LiveId" clId="{AC7D5D60-D7B8-446A-B895-E7958CAD2F37}" dt="2020-01-02T22:36:39.089" v="6896"/>
          <ac:spMkLst>
            <pc:docMk/>
            <pc:sldMk cId="1644831836" sldId="290"/>
            <ac:spMk id="4" creationId="{C7E4AC6E-475D-4836-8297-82CEEA1BA43C}"/>
          </ac:spMkLst>
        </pc:spChg>
        <pc:spChg chg="add del mod">
          <ac:chgData name="Judson Santiago" userId="ebb108da2f256286" providerId="LiveId" clId="{AC7D5D60-D7B8-446A-B895-E7958CAD2F37}" dt="2020-01-02T22:36:39.089" v="6896"/>
          <ac:spMkLst>
            <pc:docMk/>
            <pc:sldMk cId="1644831836" sldId="290"/>
            <ac:spMk id="5" creationId="{4A49D663-A63E-4C02-B91B-DF0ED1E01F37}"/>
          </ac:spMkLst>
        </pc:spChg>
      </pc:sldChg>
      <pc:sldChg chg="modSp add del">
        <pc:chgData name="Judson Santiago" userId="ebb108da2f256286" providerId="LiveId" clId="{AC7D5D60-D7B8-446A-B895-E7958CAD2F37}" dt="2020-01-04T06:43:34.640" v="6950" actId="47"/>
        <pc:sldMkLst>
          <pc:docMk/>
          <pc:sldMk cId="2776698251" sldId="291"/>
        </pc:sldMkLst>
        <pc:spChg chg="mod">
          <ac:chgData name="Judson Santiago" userId="ebb108da2f256286" providerId="LiveId" clId="{AC7D5D60-D7B8-446A-B895-E7958CAD2F37}" dt="2020-01-02T22:39:29.187" v="6918" actId="20577"/>
          <ac:spMkLst>
            <pc:docMk/>
            <pc:sldMk cId="2776698251" sldId="291"/>
            <ac:spMk id="2" creationId="{DA987294-BF48-4565-B399-BB1C56DD18ED}"/>
          </ac:spMkLst>
        </pc:spChg>
      </pc:sldChg>
      <pc:sldChg chg="modSp add del">
        <pc:chgData name="Judson Santiago" userId="ebb108da2f256286" providerId="LiveId" clId="{AC7D5D60-D7B8-446A-B895-E7958CAD2F37}" dt="2020-01-11T14:33:35.291" v="6980" actId="47"/>
        <pc:sldMkLst>
          <pc:docMk/>
          <pc:sldMk cId="1964343695" sldId="292"/>
        </pc:sldMkLst>
        <pc:spChg chg="mod">
          <ac:chgData name="Judson Santiago" userId="ebb108da2f256286" providerId="LiveId" clId="{AC7D5D60-D7B8-446A-B895-E7958CAD2F37}" dt="2020-01-04T06:43:29.542" v="6949"/>
          <ac:spMkLst>
            <pc:docMk/>
            <pc:sldMk cId="1964343695" sldId="292"/>
            <ac:spMk id="2" creationId="{B7D7F3F2-56D2-49F4-8696-9E803F4A6031}"/>
          </ac:spMkLst>
        </pc:spChg>
      </pc:sldChg>
      <pc:sldChg chg="modSp add del">
        <pc:chgData name="Judson Santiago" userId="ebb108da2f256286" providerId="LiveId" clId="{AC7D5D60-D7B8-446A-B895-E7958CAD2F37}" dt="2020-01-15T00:36:16.640" v="7011" actId="47"/>
        <pc:sldMkLst>
          <pc:docMk/>
          <pc:sldMk cId="831223101" sldId="293"/>
        </pc:sldMkLst>
        <pc:spChg chg="mod">
          <ac:chgData name="Judson Santiago" userId="ebb108da2f256286" providerId="LiveId" clId="{AC7D5D60-D7B8-446A-B895-E7958CAD2F37}" dt="2020-01-11T14:33:26.031" v="6979" actId="20577"/>
          <ac:spMkLst>
            <pc:docMk/>
            <pc:sldMk cId="831223101" sldId="293"/>
            <ac:spMk id="2" creationId="{663288A2-0CAA-41CB-BCCC-477748675E0D}"/>
          </ac:spMkLst>
        </pc:spChg>
      </pc:sldChg>
      <pc:sldChg chg="add del">
        <pc:chgData name="Judson Santiago" userId="ebb108da2f256286" providerId="LiveId" clId="{AC7D5D60-D7B8-446A-B895-E7958CAD2F37}" dt="2020-01-11T14:33:13.991" v="6961" actId="47"/>
        <pc:sldMkLst>
          <pc:docMk/>
          <pc:sldMk cId="2814147495" sldId="293"/>
        </pc:sldMkLst>
      </pc:sldChg>
      <pc:sldChg chg="modSp add">
        <pc:chgData name="Judson Santiago" userId="ebb108da2f256286" providerId="LiveId" clId="{AC7D5D60-D7B8-446A-B895-E7958CAD2F37}" dt="2020-01-15T00:36:13.007" v="7010" actId="20577"/>
        <pc:sldMkLst>
          <pc:docMk/>
          <pc:sldMk cId="2897880082" sldId="294"/>
        </pc:sldMkLst>
        <pc:spChg chg="mod">
          <ac:chgData name="Judson Santiago" userId="ebb108da2f256286" providerId="LiveId" clId="{AC7D5D60-D7B8-446A-B895-E7958CAD2F37}" dt="2020-01-15T00:36:13.007" v="7010" actId="20577"/>
          <ac:spMkLst>
            <pc:docMk/>
            <pc:sldMk cId="2897880082" sldId="294"/>
            <ac:spMk id="2" creationId="{42240783-4A8F-4D9D-B608-B0B8C8DE6435}"/>
          </ac:spMkLst>
        </pc:spChg>
      </pc:sldChg>
      <pc:sldChg chg="addSp delSp modSp add modNotesTx">
        <pc:chgData name="Judson Santiago" userId="ebb108da2f256286" providerId="LiveId" clId="{AC7D5D60-D7B8-446A-B895-E7958CAD2F37}" dt="2020-02-04T04:06:57.177" v="8478" actId="403"/>
        <pc:sldMkLst>
          <pc:docMk/>
          <pc:sldMk cId="3014566047" sldId="295"/>
        </pc:sldMkLst>
        <pc:spChg chg="mod">
          <ac:chgData name="Judson Santiago" userId="ebb108da2f256286" providerId="LiveId" clId="{AC7D5D60-D7B8-446A-B895-E7958CAD2F37}" dt="2020-02-03T12:49:33" v="7028" actId="20577"/>
          <ac:spMkLst>
            <pc:docMk/>
            <pc:sldMk cId="3014566047" sldId="295"/>
            <ac:spMk id="2" creationId="{87A15CD6-0604-4852-B638-AC5E9F4478A2}"/>
          </ac:spMkLst>
        </pc:spChg>
        <pc:spChg chg="mod">
          <ac:chgData name="Judson Santiago" userId="ebb108da2f256286" providerId="LiveId" clId="{AC7D5D60-D7B8-446A-B895-E7958CAD2F37}" dt="2020-02-03T14:21:59.323" v="8366" actId="113"/>
          <ac:spMkLst>
            <pc:docMk/>
            <pc:sldMk cId="3014566047" sldId="295"/>
            <ac:spMk id="3" creationId="{36855683-9786-441D-AE85-7C267FA5466A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5" creationId="{A267B695-59B9-4C57-87BF-5868BDBE38AA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6" creationId="{8E4F7B20-CA30-40A3-B746-6C5C7CF93A50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7" creationId="{051D5039-B9E1-44FD-A06A-A645612BF976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8" creationId="{028A10B2-9ADF-4002-A50A-756ED067C07A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" creationId="{A1D24328-8034-41B0-A9CD-CB081AEECBB3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0" creationId="{E5B20EA0-81F4-4CDD-87FA-53FEFC4FA5DE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1" creationId="{08B3BC48-81FC-4415-9DEF-619009C94573}"/>
          </ac:spMkLst>
        </pc:spChg>
        <pc:spChg chg="add mod or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2" creationId="{DF388F16-DCBF-45F7-B613-25CA049A65E9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3" creationId="{46F076DC-78DB-4FF6-9CB4-AD8E276EB6A1}"/>
          </ac:spMkLst>
        </pc:spChg>
        <pc:spChg chg="add mod">
          <ac:chgData name="Judson Santiago" userId="ebb108da2f256286" providerId="LiveId" clId="{AC7D5D60-D7B8-446A-B895-E7958CAD2F37}" dt="2020-02-03T13:17:53.820" v="7502" actId="164"/>
          <ac:spMkLst>
            <pc:docMk/>
            <pc:sldMk cId="3014566047" sldId="295"/>
            <ac:spMk id="14" creationId="{E2E67838-7780-46B1-A5DF-15B4070E8CEB}"/>
          </ac:spMkLst>
        </pc:spChg>
        <pc:spChg chg="add mod">
          <ac:chgData name="Judson Santiago" userId="ebb108da2f256286" providerId="LiveId" clId="{AC7D5D60-D7B8-446A-B895-E7958CAD2F37}" dt="2020-02-03T13:17:53.820" v="7502" actId="164"/>
          <ac:spMkLst>
            <pc:docMk/>
            <pc:sldMk cId="3014566047" sldId="295"/>
            <ac:spMk id="15" creationId="{66B72C13-D4A0-4FE7-A7DE-AB4F20234A99}"/>
          </ac:spMkLst>
        </pc:spChg>
        <pc:spChg chg="add mod">
          <ac:chgData name="Judson Santiago" userId="ebb108da2f256286" providerId="LiveId" clId="{AC7D5D60-D7B8-446A-B895-E7958CAD2F37}" dt="2020-02-03T13:18:02.164" v="7503" actId="164"/>
          <ac:spMkLst>
            <pc:docMk/>
            <pc:sldMk cId="3014566047" sldId="295"/>
            <ac:spMk id="16" creationId="{3C14BEBD-3B97-4BBF-AA40-3934C7189FFA}"/>
          </ac:spMkLst>
        </pc:spChg>
        <pc:spChg chg="add mod">
          <ac:chgData name="Judson Santiago" userId="ebb108da2f256286" providerId="LiveId" clId="{AC7D5D60-D7B8-446A-B895-E7958CAD2F37}" dt="2020-02-03T13:18:02.164" v="7503" actId="164"/>
          <ac:spMkLst>
            <pc:docMk/>
            <pc:sldMk cId="3014566047" sldId="295"/>
            <ac:spMk id="17" creationId="{92693F54-4167-453E-9902-FE57E82669E4}"/>
          </ac:spMkLst>
        </pc:spChg>
        <pc:spChg chg="add mod">
          <ac:chgData name="Judson Santiago" userId="ebb108da2f256286" providerId="LiveId" clId="{AC7D5D60-D7B8-446A-B895-E7958CAD2F37}" dt="2020-02-03T13:18:09.103" v="7504" actId="164"/>
          <ac:spMkLst>
            <pc:docMk/>
            <pc:sldMk cId="3014566047" sldId="295"/>
            <ac:spMk id="18" creationId="{A4CC0D1B-7FC7-4BD4-84EA-E5EC0F09E79C}"/>
          </ac:spMkLst>
        </pc:spChg>
        <pc:spChg chg="add mod">
          <ac:chgData name="Judson Santiago" userId="ebb108da2f256286" providerId="LiveId" clId="{AC7D5D60-D7B8-446A-B895-E7958CAD2F37}" dt="2020-02-03T13:18:09.103" v="7504" actId="164"/>
          <ac:spMkLst>
            <pc:docMk/>
            <pc:sldMk cId="3014566047" sldId="295"/>
            <ac:spMk id="19" creationId="{967398EF-9D58-4A16-883C-39B324A4D865}"/>
          </ac:spMkLst>
        </pc:spChg>
        <pc:spChg chg="add mod">
          <ac:chgData name="Judson Santiago" userId="ebb108da2f256286" providerId="LiveId" clId="{AC7D5D60-D7B8-446A-B895-E7958CAD2F37}" dt="2020-02-03T13:18:12.603" v="7505" actId="164"/>
          <ac:spMkLst>
            <pc:docMk/>
            <pc:sldMk cId="3014566047" sldId="295"/>
            <ac:spMk id="20" creationId="{E69D0882-1F36-4292-93B7-5F854578D156}"/>
          </ac:spMkLst>
        </pc:spChg>
        <pc:spChg chg="add mod">
          <ac:chgData name="Judson Santiago" userId="ebb108da2f256286" providerId="LiveId" clId="{AC7D5D60-D7B8-446A-B895-E7958CAD2F37}" dt="2020-02-03T13:18:12.603" v="7505" actId="164"/>
          <ac:spMkLst>
            <pc:docMk/>
            <pc:sldMk cId="3014566047" sldId="295"/>
            <ac:spMk id="21" creationId="{4FF19F37-6AC6-418A-87EC-99442D60EC11}"/>
          </ac:spMkLst>
        </pc:spChg>
        <pc:spChg chg="add mod">
          <ac:chgData name="Judson Santiago" userId="ebb108da2f256286" providerId="LiveId" clId="{AC7D5D60-D7B8-446A-B895-E7958CAD2F37}" dt="2020-02-03T13:18:16.938" v="7506" actId="164"/>
          <ac:spMkLst>
            <pc:docMk/>
            <pc:sldMk cId="3014566047" sldId="295"/>
            <ac:spMk id="22" creationId="{5936DA8E-B7E9-43E5-9B8D-DCBF977A85DB}"/>
          </ac:spMkLst>
        </pc:spChg>
        <pc:spChg chg="add mod">
          <ac:chgData name="Judson Santiago" userId="ebb108da2f256286" providerId="LiveId" clId="{AC7D5D60-D7B8-446A-B895-E7958CAD2F37}" dt="2020-02-03T13:18:16.938" v="7506" actId="164"/>
          <ac:spMkLst>
            <pc:docMk/>
            <pc:sldMk cId="3014566047" sldId="295"/>
            <ac:spMk id="23" creationId="{E2A3619F-2F91-4C30-A4E0-962ED54C4F46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89" creationId="{B2BCB43A-D0B7-41F0-AA96-CAC6C7FE1A37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0" creationId="{5B9FDD5A-6E34-40D6-872D-A94AF99DA420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1" creationId="{3CB6BEC5-92BB-46CB-A5A1-63B85A843CFF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2" creationId="{D89B7201-9265-4F69-A989-DC3F9BCB950D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93" creationId="{A91B7D9D-4F23-4BBD-953F-3A7A68C3FDF6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4" creationId="{1E145D99-891D-4334-892A-57DB46120B85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5" creationId="{C99A7FBA-E511-4FA9-A7FE-11968FF5B972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6" creationId="{E96C185B-A31C-4EF8-A25B-242BFC37137E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7" creationId="{20A00B36-0E8B-43C0-AF4A-3A28682E421C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8" creationId="{2974DC16-E17C-4BF4-9CB7-0F33466AD53B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9" creationId="{F616E03D-E10F-4255-BC56-72FD7287D4BC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00" creationId="{261B6114-11AD-4CE2-B5E7-57E7E7965A47}"/>
          </ac:spMkLst>
        </pc:spChg>
        <pc:spChg chg="add mod">
          <ac:chgData name="Judson Santiago" userId="ebb108da2f256286" providerId="LiveId" clId="{AC7D5D60-D7B8-446A-B895-E7958CAD2F37}" dt="2020-02-03T14:16:42.337" v="8321" actId="1076"/>
          <ac:spMkLst>
            <pc:docMk/>
            <pc:sldMk cId="3014566047" sldId="295"/>
            <ac:spMk id="101" creationId="{7801C74F-41EC-4806-A813-6B68AE805203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102" creationId="{6EF3C63F-A220-4B2D-B626-9C019493E2DE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114" creationId="{7DEE896E-3FA9-4205-8148-909E38420AE7}"/>
          </ac:spMkLst>
        </pc:spChg>
        <pc:spChg chg="mod topLvl">
          <ac:chgData name="Judson Santiago" userId="ebb108da2f256286" providerId="LiveId" clId="{AC7D5D60-D7B8-446A-B895-E7958CAD2F37}" dt="2020-02-03T14:03:08.054" v="8250" actId="404"/>
          <ac:spMkLst>
            <pc:docMk/>
            <pc:sldMk cId="3014566047" sldId="295"/>
            <ac:spMk id="160" creationId="{3777F3AE-4808-4443-A5D2-19C6ECC0BBDB}"/>
          </ac:spMkLst>
        </pc:spChg>
        <pc:spChg chg="mod topLvl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1" creationId="{8FB56D66-69A1-45CD-9201-6E2813DED8DA}"/>
          </ac:spMkLst>
        </pc:spChg>
        <pc:spChg chg="mod topLvl">
          <ac:chgData name="Judson Santiago" userId="ebb108da2f256286" providerId="LiveId" clId="{AC7D5D60-D7B8-446A-B895-E7958CAD2F37}" dt="2020-02-03T13:53:20.192" v="8114" actId="164"/>
          <ac:spMkLst>
            <pc:docMk/>
            <pc:sldMk cId="3014566047" sldId="295"/>
            <ac:spMk id="162" creationId="{A8351831-0C4D-46A0-9A2E-234B7983135C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3" creationId="{BF7CD7BA-38F4-45D3-B279-2D53B518D471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4" creationId="{65234D7D-56B5-46DD-BF1E-5D47546E0C37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5" creationId="{C9DEE074-0AC1-4A97-A4C7-5277A56DF7F5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6" creationId="{D90B0E86-B9F2-42B5-BA05-BC524588EA24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7" creationId="{00EAC5F8-CAD8-4888-9C4C-E8509B443933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8" creationId="{DE9B5B7F-2863-4DF4-A0A2-4B24DB7E0346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9" creationId="{15ED6CC6-6BC1-4971-A37C-3325026E24CB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0" creationId="{8B177390-6F9D-4BB7-8EBC-0E3374DB8254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1" creationId="{1D7E533E-C060-4443-B851-AD672AFE7318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2" creationId="{4910F9C4-F63F-42FD-9235-D7228F5AB7B8}"/>
          </ac:spMkLst>
        </pc:spChg>
        <pc:spChg chg="add del mod">
          <ac:chgData name="Judson Santiago" userId="ebb108da2f256286" providerId="LiveId" clId="{AC7D5D60-D7B8-446A-B895-E7958CAD2F37}" dt="2020-02-03T13:53:36.264" v="8121" actId="478"/>
          <ac:spMkLst>
            <pc:docMk/>
            <pc:sldMk cId="3014566047" sldId="295"/>
            <ac:spMk id="192" creationId="{3948516A-B46D-4A98-8799-403E91C2385A}"/>
          </ac:spMkLst>
        </pc:spChg>
        <pc:spChg chg="add del mod">
          <ac:chgData name="Judson Santiago" userId="ebb108da2f256286" providerId="LiveId" clId="{AC7D5D60-D7B8-446A-B895-E7958CAD2F37}" dt="2020-02-03T13:53:35.521" v="8120" actId="478"/>
          <ac:spMkLst>
            <pc:docMk/>
            <pc:sldMk cId="3014566047" sldId="295"/>
            <ac:spMk id="195" creationId="{09ED0BBA-0CF2-4E4C-912F-19011217B95F}"/>
          </ac:spMkLst>
        </pc:spChg>
        <pc:spChg chg="add del mod">
          <ac:chgData name="Judson Santiago" userId="ebb108da2f256286" providerId="LiveId" clId="{AC7D5D60-D7B8-446A-B895-E7958CAD2F37}" dt="2020-02-03T13:44:12.141" v="7911" actId="478"/>
          <ac:spMkLst>
            <pc:docMk/>
            <pc:sldMk cId="3014566047" sldId="295"/>
            <ac:spMk id="198" creationId="{FDA04F4D-1D03-4261-9D0E-A1B8BB2E6834}"/>
          </ac:spMkLst>
        </pc:spChg>
        <pc:spChg chg="add mod">
          <ac:chgData name="Judson Santiago" userId="ebb108da2f256286" providerId="LiveId" clId="{AC7D5D60-D7B8-446A-B895-E7958CAD2F37}" dt="2020-02-03T13:53:20.192" v="8114" actId="164"/>
          <ac:spMkLst>
            <pc:docMk/>
            <pc:sldMk cId="3014566047" sldId="295"/>
            <ac:spMk id="201" creationId="{22DB4F0F-1CF0-4115-BB33-C1176E3517B4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2" creationId="{EFE49E3A-13E2-44E7-BCCD-A8854791B91D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3" creationId="{7683F737-E310-41F6-9425-47F02E9CF19E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4" creationId="{96DDBA6A-446B-410F-8AE7-71EF547C0042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5" creationId="{2F7CC6CA-B07C-4F36-A519-CC9C06EBE3C1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6" creationId="{AFDF4E68-1FA0-4E7E-A11B-1DBC734A0F07}"/>
          </ac:spMkLst>
        </pc:spChg>
        <pc:spChg chg="mo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65" creationId="{13478DB4-9E3D-4783-A6A9-39E5D854C77D}"/>
          </ac:spMkLst>
        </pc:spChg>
        <pc:spChg chg="mod topLvl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266" creationId="{6AFFD6C0-E8EA-43CF-BF25-0C15EAE5A32A}"/>
          </ac:spMkLst>
        </pc:spChg>
        <pc:spChg chg="mod or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67" creationId="{62C504F1-DFA8-420F-B120-8424A5F16AE3}"/>
          </ac:spMkLst>
        </pc:spChg>
        <pc:spChg chg="mo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70" creationId="{53E6ACC0-179C-40E6-B38B-390C10DB570E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1" creationId="{0FF7522F-DC31-4F0F-B047-A4872AE4A21C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2" creationId="{CC5CAB05-8D0F-417F-ADA0-30F4EEFD9649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3" creationId="{D8B9B4DA-6E64-4697-89F8-DF3DDB5F0367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4" creationId="{04172F48-C7A7-479C-B0D8-72BFD71C4C48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5" creationId="{6F54163E-EFBB-4F6E-AFE5-2BE56E739498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6" creationId="{57FF399C-3B75-498B-8738-A4D425E66A9F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7" creationId="{B6AF490E-3F04-429A-AEE5-031B4D14CE55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8" creationId="{AE68FB42-62E1-48D8-B61A-8E72EA779EDD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9" creationId="{D114724A-01D8-4F9E-B230-6EA3DEC94E6E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80" creationId="{5E2D3F77-6FA9-4D39-8A3F-7C6F54A04611}"/>
          </ac:spMkLst>
        </pc:spChg>
        <pc:spChg chg="mod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333" creationId="{486351B3-370D-440A-9373-1EB954ED7EE5}"/>
          </ac:spMkLst>
        </pc:spChg>
        <pc:spChg chg="mod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356" creationId="{D09F75CC-0BE6-4631-A084-3A6EF416DFF1}"/>
          </ac:spMkLst>
        </pc:s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4" creationId="{C5DAB384-DE62-4430-AA9E-7CED31D5800B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5" creationId="{D44618DA-1160-49BA-85E6-CD2E610E217A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6" creationId="{60485BE2-91FF-4F44-B24C-6F82CC43E156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7" creationId="{09715FC6-A263-487C-BEF7-4914992DDA0D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8" creationId="{4059AC90-2C45-411C-9F2C-820F81ECFDB7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29" creationId="{50B21B3B-5B9A-4145-BBCB-F3968A7170F4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2" creationId="{A78DE2C6-A295-4919-AEC6-8F2DD810B54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5" creationId="{343A2B9A-ECB3-4378-B760-DB0E6D8A9E33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8" creationId="{89162FEC-FDAD-4360-AF98-CE589137B691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1" creationId="{C85F7675-77B5-4F61-974E-69A4FF2035E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4" creationId="{F0443AE9-10A0-48A9-A71D-AD81804A14BD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7" creationId="{39DCFF08-B0F3-4934-9B31-46F1882CD84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0" creationId="{AEF09AA3-DA98-4B12-8851-A2A587C40875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3" creationId="{88E854FC-2C3F-4055-B90F-799584FC4614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6" creationId="{604CB739-E88A-4F12-B6F9-153942B97642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59" creationId="{CF4E7317-33CE-4FE9-9054-6FDEDF2241D1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2" creationId="{528E4741-A59B-426F-8FD6-A9B10CCF265E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5" creationId="{CF966873-F9DD-467A-AC20-9544980380D9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8" creationId="{B7CFD69F-9359-4AEB-85D5-E18F969E32B3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71" creationId="{9C7BF73B-4672-49CF-A7B8-F22016BFD107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74" creationId="{18E001B2-0BAC-404B-B9CE-9BD0E914C4FE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77" creationId="{22BCCE30-1BD8-427F-8A58-470311CBE0DC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0" creationId="{4C81236C-71B9-4960-8DEB-761A70F0EE30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3" creationId="{5008B254-6C06-49B1-9D66-A4A0D7A73786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6" creationId="{5EC268F6-1AD5-4F91-B53B-634C480A2241}"/>
          </ac:grpSpMkLst>
        </pc:grpChg>
        <pc:grpChg chg="add del mod">
          <ac:chgData name="Judson Santiago" userId="ebb108da2f256286" providerId="LiveId" clId="{AC7D5D60-D7B8-446A-B895-E7958CAD2F37}" dt="2020-02-03T13:53:34.344" v="8119" actId="478"/>
          <ac:grpSpMkLst>
            <pc:docMk/>
            <pc:sldMk cId="3014566047" sldId="295"/>
            <ac:grpSpMk id="115" creationId="{2359E435-EBA3-49FF-97F7-CAB4C54CCA03}"/>
          </ac:grpSpMkLst>
        </pc:grpChg>
        <pc:grpChg chg="add del mod">
          <ac:chgData name="Judson Santiago" userId="ebb108da2f256286" providerId="LiveId" clId="{AC7D5D60-D7B8-446A-B895-E7958CAD2F37}" dt="2020-02-03T13:53:33.144" v="8118" actId="478"/>
          <ac:grpSpMkLst>
            <pc:docMk/>
            <pc:sldMk cId="3014566047" sldId="295"/>
            <ac:grpSpMk id="116" creationId="{8D448EB5-924F-457A-9E72-32BFE2406A47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7" creationId="{F335A0D5-FE39-46F2-A71F-BC7839CF9E4E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8" creationId="{DA58EB0B-D633-499F-96BC-F09944F11F0A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9" creationId="{7C9AC5DD-14D3-466D-9C3D-ED4629C82E04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20" creationId="{591BC04B-08A7-4CD4-B479-AB5ACFB2F2EB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21" creationId="{1293E65F-E356-42D4-A32B-9EAEB900101A}"/>
          </ac:grpSpMkLst>
        </pc:grpChg>
        <pc:grpChg chg="add del mod">
          <ac:chgData name="Judson Santiago" userId="ebb108da2f256286" providerId="LiveId" clId="{AC7D5D60-D7B8-446A-B895-E7958CAD2F37}" dt="2020-02-03T13:44:09.876" v="7910" actId="478"/>
          <ac:grpSpMkLst>
            <pc:docMk/>
            <pc:sldMk cId="3014566047" sldId="295"/>
            <ac:grpSpMk id="135" creationId="{F7BDDB91-4164-44EE-906D-C9B40547D374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6" creationId="{99CEE2A2-134B-45A1-970E-C689284B338E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7" creationId="{AC9CA39E-7447-4DC1-8684-E594DCAB25C4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8" creationId="{8B562842-4C67-4B1F-AB3B-1F0907938B9F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9" creationId="{1C976A7C-54C5-41C0-84BD-CB361DA05FC3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40" creationId="{FEDB000E-0EDA-41D8-BC55-E2DEB6BF1C96}"/>
          </ac:grpSpMkLst>
        </pc:grpChg>
        <pc:grpChg chg="add del mod">
          <ac:chgData name="Judson Santiago" userId="ebb108da2f256286" providerId="LiveId" clId="{AC7D5D60-D7B8-446A-B895-E7958CAD2F37}" dt="2020-02-03T13:53:08.512" v="8113" actId="165"/>
          <ac:grpSpMkLst>
            <pc:docMk/>
            <pc:sldMk cId="3014566047" sldId="295"/>
            <ac:grpSpMk id="154" creationId="{EB4674B3-1549-43DA-8664-6DDA9AF2C0D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5" creationId="{858FF116-28E9-40FE-B3B3-F10AAFC36D6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6" creationId="{72784293-0D89-46BB-950B-02A653F06082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7" creationId="{A8C1E2FF-1E4D-40BC-AF61-A0727BC14AE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8" creationId="{EB185803-B4D1-4263-8FA0-F39E4117482F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9" creationId="{40C2E00E-1137-4531-860A-58E955A530C4}"/>
          </ac:grpSpMkLst>
        </pc:grpChg>
        <pc:grpChg chg="add del mod">
          <ac:chgData name="Judson Santiago" userId="ebb108da2f256286" providerId="LiveId" clId="{AC7D5D60-D7B8-446A-B895-E7958CAD2F37}" dt="2020-02-03T14:07:27.651" v="8281" actId="478"/>
          <ac:grpSpMkLst>
            <pc:docMk/>
            <pc:sldMk cId="3014566047" sldId="295"/>
            <ac:grpSpMk id="258" creationId="{5664BB5F-46F9-466E-A67C-3783F4035B50}"/>
          </ac:grpSpMkLst>
        </pc:grpChg>
        <pc:grpChg chg="add del mod ord">
          <ac:chgData name="Judson Santiago" userId="ebb108da2f256286" providerId="LiveId" clId="{AC7D5D60-D7B8-446A-B895-E7958CAD2F37}" dt="2020-02-03T14:07:10.576" v="8277" actId="165"/>
          <ac:grpSpMkLst>
            <pc:docMk/>
            <pc:sldMk cId="3014566047" sldId="295"/>
            <ac:grpSpMk id="259" creationId="{AF874E9C-D6BF-4C14-990F-10BD89F7706F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0" creationId="{90249B12-F9A2-4253-8185-AB5E8F53D19D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1" creationId="{3718C638-2044-4B2E-90EE-C0E5E237E55C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2" creationId="{847DE91F-D27C-431B-AD64-33F0F31A3F06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3" creationId="{17383E27-E6DF-4677-B30D-1DBD8F09E725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4" creationId="{7D5D80DB-1E43-4EE0-9433-9736FD554690}"/>
          </ac:grpSpMkLst>
        </pc:grpChg>
        <pc:grpChg chg="add del mod">
          <ac:chgData name="Judson Santiago" userId="ebb108da2f256286" providerId="LiveId" clId="{AC7D5D60-D7B8-446A-B895-E7958CAD2F37}" dt="2020-02-03T14:11:33.825" v="8298" actId="478"/>
          <ac:grpSpMkLst>
            <pc:docMk/>
            <pc:sldMk cId="3014566047" sldId="295"/>
            <ac:grpSpMk id="282" creationId="{AEAE32F5-E3A1-4322-A9DB-736A6393A59E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3" creationId="{C3AC9085-0FAB-4B04-9D62-827C9C57F339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4" creationId="{3AD1AE19-962B-4553-B2FA-72030A8AC502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5" creationId="{BD4856CB-6E27-44E7-9F62-3A88A2F016B1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6" creationId="{88EA96E4-2795-4549-AC32-D5B4CD895177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7" creationId="{42A10053-B848-4908-BB17-91EDDC72A290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24" creationId="{78159DB9-7B6E-41C8-90A2-B64351ED2608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25" creationId="{37FA0430-B8CC-40A1-A50D-AD2A1B2ED705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7" creationId="{732485DB-E435-4847-8FCB-256A1B066C60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8" creationId="{5452CDF9-3B8D-41E5-A42F-340236087691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9" creationId="{2E3753C4-1AEC-4F3B-8772-33FE3ACC9024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30" creationId="{C51B6652-33C3-422B-86C5-51072F8C2343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31" creationId="{048826FC-79EE-4F87-A41E-175A32431CE9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48" creationId="{EBB22B38-50BC-416F-9D5B-8B0022D21F62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0" creationId="{618BEB52-7C3D-4BF2-A38D-F640C58AAC92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1" creationId="{EB7B4CE5-EC56-40A5-8D23-23E7B79803E5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2" creationId="{9A3A7587-6BB9-4291-B11E-4B24E8F46F60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3" creationId="{935A0229-129B-49F0-9220-0CBD9A990956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4" creationId="{DC19BF7F-984A-451C-893D-11CA5E2289BA}"/>
          </ac:grpSpMkLst>
        </pc:grpChg>
        <pc:grpChg chg="add mo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78" creationId="{F32A0FEB-306B-448E-A464-8F6D832B06DC}"/>
          </ac:grpSpMkLst>
        </pc:grpChg>
        <pc:grpChg chg="add mo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88" creationId="{3B4B52A9-6CF1-46A7-B844-EE0911139445}"/>
          </ac:grpSpMkLst>
        </pc:grpChg>
        <pc:grpChg chg="add mod">
          <ac:chgData name="Judson Santiago" userId="ebb108da2f256286" providerId="LiveId" clId="{AC7D5D60-D7B8-446A-B895-E7958CAD2F37}" dt="2020-02-03T14:16:17.744" v="8320" actId="164"/>
          <ac:grpSpMkLst>
            <pc:docMk/>
            <pc:sldMk cId="3014566047" sldId="295"/>
            <ac:grpSpMk id="389" creationId="{7C6BFA76-DD38-4501-9FFD-790ED05B1939}"/>
          </ac:grpSpMkLst>
        </pc:grpChg>
        <pc:picChg chg="add del mod modCrop">
          <ac:chgData name="Judson Santiago" userId="ebb108da2f256286" providerId="LiveId" clId="{AC7D5D60-D7B8-446A-B895-E7958CAD2F37}" dt="2020-02-03T13:43:25.512" v="7909" actId="478"/>
          <ac:picMkLst>
            <pc:docMk/>
            <pc:sldMk cId="3014566047" sldId="295"/>
            <ac:picMk id="4" creationId="{AD58AABD-428F-422F-B264-5ADA019AD324}"/>
          </ac:picMkLst>
        </pc:pic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4" creationId="{041D82BE-64F6-4670-87FA-BE269B98609B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5" creationId="{E9E3F156-006D-459E-95D4-2990EE64164C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6" creationId="{7FE13FA6-5794-4904-BDB9-A99F91030087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7" creationId="{AF57F758-6CE5-4769-820C-7CD96FE5CCFE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8" creationId="{418FCEFE-3029-40BC-BC51-849163E7289F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9" creationId="{0E4F6FE6-3E03-4705-AD1A-F48E9EACBB63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0" creationId="{748F372A-89B1-41F2-B7C5-E6F3B8C3AF98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1" creationId="{6D1E5B65-1370-438B-9BC8-CF95339D7A4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2" creationId="{E47825A1-9E2E-489A-B170-FC1674CDBB69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3" creationId="{A23CF974-7D6C-476C-805E-1784290433C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6" creationId="{46DBF7E5-D5AA-49C1-88BB-21854AAD3AFA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7" creationId="{FE71D0C6-410A-4080-A041-53C37BED6FC0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8" creationId="{74751310-6EE7-401E-A118-89E7151D659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9" creationId="{F8446F50-8A62-4DD4-9B13-510D3FE6F2C5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0" creationId="{6A5551CB-18E9-4629-9609-508D46898D19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1" creationId="{A58F0797-B1C4-44CF-8F59-FAFF272B1944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2" creationId="{13B3A282-9D2A-4251-9696-1D05B4C00EC7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3" creationId="{DB730CCF-F184-413C-AB95-031C37D9406A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6" creationId="{3B77714B-FB7F-4E09-BEE2-942C778573D3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7" creationId="{8C1F5734-4B4A-4B21-B424-1B91A115C917}"/>
          </ac:cxnSpMkLst>
        </pc:cxnChg>
        <pc:cxnChg chg="add del mod">
          <ac:chgData name="Judson Santiago" userId="ebb108da2f256286" providerId="LiveId" clId="{AC7D5D60-D7B8-446A-B895-E7958CAD2F37}" dt="2020-02-03T13:53:27.818" v="8115" actId="478"/>
          <ac:cxnSpMkLst>
            <pc:docMk/>
            <pc:sldMk cId="3014566047" sldId="295"/>
            <ac:cxnSpMk id="188" creationId="{DB7637E8-14D9-4CE4-90DE-FCE24C1863D3}"/>
          </ac:cxnSpMkLst>
        </pc:cxnChg>
        <pc:cxnChg chg="add del mod">
          <ac:chgData name="Judson Santiago" userId="ebb108da2f256286" providerId="LiveId" clId="{AC7D5D60-D7B8-446A-B895-E7958CAD2F37}" dt="2020-02-03T13:53:30.465" v="8116" actId="478"/>
          <ac:cxnSpMkLst>
            <pc:docMk/>
            <pc:sldMk cId="3014566047" sldId="295"/>
            <ac:cxnSpMk id="190" creationId="{2949F731-9CEE-4224-AAE6-A49A3EE2DA28}"/>
          </ac:cxnSpMkLst>
        </pc:cxnChg>
        <pc:cxnChg chg="add del mod">
          <ac:chgData name="Judson Santiago" userId="ebb108da2f256286" providerId="LiveId" clId="{AC7D5D60-D7B8-446A-B895-E7958CAD2F37}" dt="2020-02-03T13:53:27.818" v="8115" actId="478"/>
          <ac:cxnSpMkLst>
            <pc:docMk/>
            <pc:sldMk cId="3014566047" sldId="295"/>
            <ac:cxnSpMk id="193" creationId="{3983E8FA-AE2F-47B9-ADBF-22D27EFB56F9}"/>
          </ac:cxnSpMkLst>
        </pc:cxnChg>
        <pc:cxnChg chg="add del mod">
          <ac:chgData name="Judson Santiago" userId="ebb108da2f256286" providerId="LiveId" clId="{AC7D5D60-D7B8-446A-B895-E7958CAD2F37}" dt="2020-02-03T13:53:31.904" v="8117" actId="478"/>
          <ac:cxnSpMkLst>
            <pc:docMk/>
            <pc:sldMk cId="3014566047" sldId="295"/>
            <ac:cxnSpMk id="194" creationId="{065414EE-6CCF-4343-B799-DEF9D3FF2FAF}"/>
          </ac:cxnSpMkLst>
        </pc:cxnChg>
        <pc:cxnChg chg="add del mod">
          <ac:chgData name="Judson Santiago" userId="ebb108da2f256286" providerId="LiveId" clId="{AC7D5D60-D7B8-446A-B895-E7958CAD2F37}" dt="2020-02-03T13:44:14.579" v="7913" actId="478"/>
          <ac:cxnSpMkLst>
            <pc:docMk/>
            <pc:sldMk cId="3014566047" sldId="295"/>
            <ac:cxnSpMk id="196" creationId="{2310769E-57F4-49C2-AA0B-2DE7B61FF185}"/>
          </ac:cxnSpMkLst>
        </pc:cxnChg>
        <pc:cxnChg chg="add del mod">
          <ac:chgData name="Judson Santiago" userId="ebb108da2f256286" providerId="LiveId" clId="{AC7D5D60-D7B8-446A-B895-E7958CAD2F37}" dt="2020-02-03T13:44:13.451" v="7912" actId="478"/>
          <ac:cxnSpMkLst>
            <pc:docMk/>
            <pc:sldMk cId="3014566047" sldId="295"/>
            <ac:cxnSpMk id="197" creationId="{E87A8752-F504-407C-8AD5-9ACB76E61EA5}"/>
          </ac:cxnSpMkLst>
        </pc:cxnChg>
        <pc:cxnChg chg="add mod">
          <ac:chgData name="Judson Santiago" userId="ebb108da2f256286" providerId="LiveId" clId="{AC7D5D60-D7B8-446A-B895-E7958CAD2F37}" dt="2020-02-03T13:53:20.192" v="8114" actId="164"/>
          <ac:cxnSpMkLst>
            <pc:docMk/>
            <pc:sldMk cId="3014566047" sldId="295"/>
            <ac:cxnSpMk id="199" creationId="{70104D3B-5FFC-411F-A7A2-CF9608DC39FB}"/>
          </ac:cxnSpMkLst>
        </pc:cxnChg>
        <pc:cxnChg chg="add mod">
          <ac:chgData name="Judson Santiago" userId="ebb108da2f256286" providerId="LiveId" clId="{AC7D5D60-D7B8-446A-B895-E7958CAD2F37}" dt="2020-02-03T13:53:20.192" v="8114" actId="164"/>
          <ac:cxnSpMkLst>
            <pc:docMk/>
            <pc:sldMk cId="3014566047" sldId="295"/>
            <ac:cxnSpMk id="200" creationId="{5F8DFC86-35B6-47FC-B3B6-59AEC51C6E96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02" creationId="{874AFF8F-CFB2-40FD-BFB6-1BDC2DC57104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07" creationId="{296A6D74-98D5-498A-9DAB-961197730073}"/>
          </ac:cxnSpMkLst>
        </pc:cxnChg>
        <pc:cxnChg chg="add del mod">
          <ac:chgData name="Judson Santiago" userId="ebb108da2f256286" providerId="LiveId" clId="{AC7D5D60-D7B8-446A-B895-E7958CAD2F37}" dt="2020-02-03T13:51:06.568" v="8082" actId="478"/>
          <ac:cxnSpMkLst>
            <pc:docMk/>
            <pc:sldMk cId="3014566047" sldId="295"/>
            <ac:cxnSpMk id="211" creationId="{3924749F-1ED2-4363-9BB8-65345D9D1B7F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12" creationId="{D5E07923-3B1A-4594-ADE0-063A724977F1}"/>
          </ac:cxnSpMkLst>
        </pc:cxnChg>
        <pc:cxnChg chg="add del mod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13" creationId="{A2364372-AA66-4E88-A1A0-E85B5DB78B8B}"/>
          </ac:cxnSpMkLst>
        </pc:cxnChg>
        <pc:cxnChg chg="add del mod">
          <ac:chgData name="Judson Santiago" userId="ebb108da2f256286" providerId="LiveId" clId="{AC7D5D60-D7B8-446A-B895-E7958CAD2F37}" dt="2020-02-03T14:07:23.145" v="8279" actId="478"/>
          <ac:cxnSpMkLst>
            <pc:docMk/>
            <pc:sldMk cId="3014566047" sldId="295"/>
            <ac:cxnSpMk id="219" creationId="{8D0EAB66-AADA-45F8-AC7B-3F3929281BBA}"/>
          </ac:cxnSpMkLst>
        </pc:cxnChg>
        <pc:cxnChg chg="add del mod">
          <ac:chgData name="Judson Santiago" userId="ebb108da2f256286" providerId="LiveId" clId="{AC7D5D60-D7B8-446A-B895-E7958CAD2F37}" dt="2020-02-03T13:50:04.155" v="8075" actId="478"/>
          <ac:cxnSpMkLst>
            <pc:docMk/>
            <pc:sldMk cId="3014566047" sldId="295"/>
            <ac:cxnSpMk id="220" creationId="{F15CB2B0-DE5A-48F7-8AE6-B0510C868CDB}"/>
          </ac:cxnSpMkLst>
        </pc:cxnChg>
        <pc:cxnChg chg="add del mod">
          <ac:chgData name="Judson Santiago" userId="ebb108da2f256286" providerId="LiveId" clId="{AC7D5D60-D7B8-446A-B895-E7958CAD2F37}" dt="2020-02-03T14:07:25.429" v="8280" actId="478"/>
          <ac:cxnSpMkLst>
            <pc:docMk/>
            <pc:sldMk cId="3014566047" sldId="295"/>
            <ac:cxnSpMk id="221" creationId="{75466D5D-E12A-41F3-9B1D-C6B08B63D8A1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28" creationId="{39B3CF70-9C02-4555-AE74-364F823F1391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1" creationId="{72D2E807-389A-45C7-AB8A-6EB62268F1C6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6" creationId="{3F403DE4-164E-4B1D-A283-98B3B174C868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7" creationId="{7FCCCF34-2DBE-4389-9159-5B91A35CF6CF}"/>
          </ac:cxnSpMkLst>
        </pc:cxnChg>
        <pc:cxnChg chg="add del mod">
          <ac:chgData name="Judson Santiago" userId="ebb108da2f256286" providerId="LiveId" clId="{AC7D5D60-D7B8-446A-B895-E7958CAD2F37}" dt="2020-02-03T13:50:06.212" v="8076" actId="478"/>
          <ac:cxnSpMkLst>
            <pc:docMk/>
            <pc:sldMk cId="3014566047" sldId="295"/>
            <ac:cxnSpMk id="240" creationId="{A5B0CABA-199E-4EF2-87AD-35DDCDB2C3D5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43" creationId="{46DE53FC-CD57-40C0-AF01-CBECA08D3B21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246" creationId="{68ABECF5-3AEF-42E7-AFD6-3D83EFB45EF2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249" creationId="{CB2F1E8A-9736-4D8C-BB5C-B25EC7D28606}"/>
          </ac:cxnSpMkLst>
        </pc:cxnChg>
        <pc:cxnChg chg="mod topLvl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68" creationId="{EBA8331C-0E82-442D-8DB5-8B701154A3FD}"/>
          </ac:cxnSpMkLst>
        </pc:cxnChg>
        <pc:cxnChg chg="mod topLvl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69" creationId="{78DB971A-B466-4781-A889-2394B2855CA4}"/>
          </ac:cxnSpMkLst>
        </pc:cxnChg>
      </pc:sldChg>
      <pc:sldChg chg="addSp delSp modSp add ord modNotesTx">
        <pc:chgData name="Judson Santiago" userId="ebb108da2f256286" providerId="LiveId" clId="{AC7D5D60-D7B8-446A-B895-E7958CAD2F37}" dt="2020-02-04T04:48:30.216" v="9095" actId="20577"/>
        <pc:sldMkLst>
          <pc:docMk/>
          <pc:sldMk cId="2356777242" sldId="296"/>
        </pc:sldMkLst>
        <pc:spChg chg="mod">
          <ac:chgData name="Judson Santiago" userId="ebb108da2f256286" providerId="LiveId" clId="{AC7D5D60-D7B8-446A-B895-E7958CAD2F37}" dt="2020-02-04T04:48:30.216" v="9095" actId="20577"/>
          <ac:spMkLst>
            <pc:docMk/>
            <pc:sldMk cId="2356777242" sldId="296"/>
            <ac:spMk id="2" creationId="{2229FD03-B267-466F-8530-D5A43E57EE31}"/>
          </ac:spMkLst>
        </pc:spChg>
        <pc:spChg chg="mod">
          <ac:chgData name="Judson Santiago" userId="ebb108da2f256286" providerId="LiveId" clId="{AC7D5D60-D7B8-446A-B895-E7958CAD2F37}" dt="2020-02-04T04:31:32.456" v="8743" actId="207"/>
          <ac:spMkLst>
            <pc:docMk/>
            <pc:sldMk cId="2356777242" sldId="296"/>
            <ac:spMk id="3" creationId="{223D19D1-77F1-4E1A-8231-3AEEF097AE97}"/>
          </ac:spMkLst>
        </pc:spChg>
        <pc:spChg chg="add mod">
          <ac:chgData name="Judson Santiago" userId="ebb108da2f256286" providerId="LiveId" clId="{AC7D5D60-D7B8-446A-B895-E7958CAD2F37}" dt="2020-02-04T04:20:25.551" v="8707" actId="164"/>
          <ac:spMkLst>
            <pc:docMk/>
            <pc:sldMk cId="2356777242" sldId="296"/>
            <ac:spMk id="30" creationId="{AA2E7BD6-9F27-4734-ABEC-E67F6E54CC38}"/>
          </ac:spMkLst>
        </pc:spChg>
        <pc:spChg chg="add del mod">
          <ac:chgData name="Judson Santiago" userId="ebb108da2f256286" providerId="LiveId" clId="{AC7D5D60-D7B8-446A-B895-E7958CAD2F37}" dt="2020-02-04T04:19:41.418" v="8706" actId="478"/>
          <ac:spMkLst>
            <pc:docMk/>
            <pc:sldMk cId="2356777242" sldId="296"/>
            <ac:spMk id="31" creationId="{A1ED8187-3E8F-4269-88A8-BD1A3D2D50FF}"/>
          </ac:spMkLst>
        </pc:spChg>
        <pc:grpChg chg="add del mod">
          <ac:chgData name="Judson Santiago" userId="ebb108da2f256286" providerId="LiveId" clId="{AC7D5D60-D7B8-446A-B895-E7958CAD2F37}" dt="2020-02-04T04:24:48.283" v="8714" actId="478"/>
          <ac:grpSpMkLst>
            <pc:docMk/>
            <pc:sldMk cId="2356777242" sldId="296"/>
            <ac:grpSpMk id="37" creationId="{A4197388-DD32-4EF0-9681-E3BEDC79BF42}"/>
          </ac:grpSpMkLst>
        </pc:grpChg>
        <pc:picChg chg="add mod">
          <ac:chgData name="Judson Santiago" userId="ebb108da2f256286" providerId="LiveId" clId="{AC7D5D60-D7B8-446A-B895-E7958CAD2F37}" dt="2020-02-04T04:30:09.317" v="8738"/>
          <ac:picMkLst>
            <pc:docMk/>
            <pc:sldMk cId="2356777242" sldId="296"/>
            <ac:picMk id="1026" creationId="{C76F21AB-F1CA-4903-B623-61755364CB46}"/>
          </ac:picMkLst>
        </pc:picChg>
        <pc:picChg chg="add mod">
          <ac:chgData name="Judson Santiago" userId="ebb108da2f256286" providerId="LiveId" clId="{AC7D5D60-D7B8-446A-B895-E7958CAD2F37}" dt="2020-02-04T04:28:15.194" v="8719" actId="1076"/>
          <ac:picMkLst>
            <pc:docMk/>
            <pc:sldMk cId="2356777242" sldId="296"/>
            <ac:picMk id="1028" creationId="{30C7E491-F673-41A0-978A-2C1D731FDA0C}"/>
          </ac:picMkLst>
        </pc:pic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5" creationId="{8C3DB8F2-4477-4DD7-9BB9-5BE947B01FFC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7" creationId="{94014F44-B054-44C7-B5D3-B1168E7207AC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0" creationId="{FA4C5403-541B-47EB-B498-3413F2ED8553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1" creationId="{1675D464-2A69-43D2-8553-D6BD9F74A9B7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4" creationId="{400B4C60-445A-4AAE-B826-6AC8C34791B9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5" creationId="{CCCA88F2-2902-465E-B903-7784698A14C1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6" creationId="{99B964A7-B8DC-45D3-8D90-877F50A7EF2A}"/>
          </ac:cxnSpMkLst>
        </pc:cxnChg>
        <pc:cxnChg chg="add del mod">
          <ac:chgData name="Judson Santiago" userId="ebb108da2f256286" providerId="LiveId" clId="{AC7D5D60-D7B8-446A-B895-E7958CAD2F37}" dt="2020-02-04T04:19:23.742" v="8704" actId="478"/>
          <ac:cxnSpMkLst>
            <pc:docMk/>
            <pc:sldMk cId="2356777242" sldId="296"/>
            <ac:cxnSpMk id="36" creationId="{3C2B03F2-8D0F-4A9D-B179-25608FA8AD0E}"/>
          </ac:cxnSpMkLst>
        </pc:cxnChg>
      </pc:sldChg>
      <pc:sldChg chg="addSp delSp modSp add ord">
        <pc:chgData name="Judson Santiago" userId="ebb108da2f256286" providerId="LiveId" clId="{AC7D5D60-D7B8-446A-B895-E7958CAD2F37}" dt="2020-02-04T05:34:03.550" v="9598" actId="1076"/>
        <pc:sldMkLst>
          <pc:docMk/>
          <pc:sldMk cId="724303935" sldId="297"/>
        </pc:sldMkLst>
        <pc:spChg chg="mod">
          <ac:chgData name="Judson Santiago" userId="ebb108da2f256286" providerId="LiveId" clId="{AC7D5D60-D7B8-446A-B895-E7958CAD2F37}" dt="2020-02-03T14:39:37.875" v="8470" actId="313"/>
          <ac:spMkLst>
            <pc:docMk/>
            <pc:sldMk cId="724303935" sldId="297"/>
            <ac:spMk id="2" creationId="{C2E37642-B3A5-4EED-9424-BED15BC90AB6}"/>
          </ac:spMkLst>
        </pc:spChg>
        <pc:spChg chg="mod">
          <ac:chgData name="Judson Santiago" userId="ebb108da2f256286" providerId="LiveId" clId="{AC7D5D60-D7B8-446A-B895-E7958CAD2F37}" dt="2020-02-04T05:29:42.260" v="9565" actId="20577"/>
          <ac:spMkLst>
            <pc:docMk/>
            <pc:sldMk cId="724303935" sldId="297"/>
            <ac:spMk id="3" creationId="{482CF15F-E1C1-4D9B-B3F6-F6B6FE5D2890}"/>
          </ac:spMkLst>
        </pc:spChg>
        <pc:spChg chg="add mod">
          <ac:chgData name="Judson Santiago" userId="ebb108da2f256286" providerId="LiveId" clId="{AC7D5D60-D7B8-446A-B895-E7958CAD2F37}" dt="2020-02-04T05:34:03.550" v="9598" actId="1076"/>
          <ac:spMkLst>
            <pc:docMk/>
            <pc:sldMk cId="724303935" sldId="297"/>
            <ac:spMk id="4" creationId="{4A391CC7-CCB9-40B2-BA83-F7BC00FC872A}"/>
          </ac:spMkLst>
        </pc:spChg>
        <pc:grpChg chg="add mod">
          <ac:chgData name="Judson Santiago" userId="ebb108da2f256286" providerId="LiveId" clId="{AC7D5D60-D7B8-446A-B895-E7958CAD2F37}" dt="2020-02-04T05:33:35.951" v="9574" actId="1076"/>
          <ac:grpSpMkLst>
            <pc:docMk/>
            <pc:sldMk cId="724303935" sldId="297"/>
            <ac:grpSpMk id="10" creationId="{FB970EA5-1D15-474F-8D1F-5053E2269330}"/>
          </ac:grpSpMkLst>
        </pc:grpChg>
        <pc:picChg chg="add del">
          <ac:chgData name="Judson Santiago" userId="ebb108da2f256286" providerId="LiveId" clId="{AC7D5D60-D7B8-446A-B895-E7958CAD2F37}" dt="2020-02-04T05:24:31.070" v="9497" actId="478"/>
          <ac:picMkLst>
            <pc:docMk/>
            <pc:sldMk cId="724303935" sldId="297"/>
            <ac:picMk id="3074" creationId="{EEFF25A2-D7BD-4690-96CF-178EBF579215}"/>
          </ac:picMkLst>
        </pc:picChg>
        <pc:picChg chg="add del">
          <ac:chgData name="Judson Santiago" userId="ebb108da2f256286" providerId="LiveId" clId="{AC7D5D60-D7B8-446A-B895-E7958CAD2F37}" dt="2020-02-04T05:25:17.950" v="9499" actId="478"/>
          <ac:picMkLst>
            <pc:docMk/>
            <pc:sldMk cId="724303935" sldId="297"/>
            <ac:picMk id="3076" creationId="{3CBB6E15-2B49-4F97-93F3-7BE90A406052}"/>
          </ac:picMkLst>
        </pc:picChg>
        <pc:picChg chg="add del">
          <ac:chgData name="Judson Santiago" userId="ebb108da2f256286" providerId="LiveId" clId="{AC7D5D60-D7B8-446A-B895-E7958CAD2F37}" dt="2020-02-04T05:26:17.024" v="9501" actId="478"/>
          <ac:picMkLst>
            <pc:docMk/>
            <pc:sldMk cId="724303935" sldId="297"/>
            <ac:picMk id="3078" creationId="{E1884DBA-B992-49C3-B6C2-377EA2F8715D}"/>
          </ac:picMkLst>
        </pc:picChg>
        <pc:picChg chg="add del">
          <ac:chgData name="Judson Santiago" userId="ebb108da2f256286" providerId="LiveId" clId="{AC7D5D60-D7B8-446A-B895-E7958CAD2F37}" dt="2020-02-04T05:26:42.633" v="9503" actId="478"/>
          <ac:picMkLst>
            <pc:docMk/>
            <pc:sldMk cId="724303935" sldId="297"/>
            <ac:picMk id="3080" creationId="{05077F01-9C5B-478E-ABC5-7F5FAEC6E947}"/>
          </ac:picMkLst>
        </pc:picChg>
        <pc:picChg chg="add del">
          <ac:chgData name="Judson Santiago" userId="ebb108da2f256286" providerId="LiveId" clId="{AC7D5D60-D7B8-446A-B895-E7958CAD2F37}" dt="2020-02-04T05:27:11.314" v="9505" actId="478"/>
          <ac:picMkLst>
            <pc:docMk/>
            <pc:sldMk cId="724303935" sldId="297"/>
            <ac:picMk id="3082" creationId="{7349E28F-AF69-444B-BDDD-19B050FBEBA0}"/>
          </ac:picMkLst>
        </pc:picChg>
        <pc:picChg chg="add mod">
          <ac:chgData name="Judson Santiago" userId="ebb108da2f256286" providerId="LiveId" clId="{AC7D5D60-D7B8-446A-B895-E7958CAD2F37}" dt="2020-02-04T05:33:27.292" v="9571" actId="1076"/>
          <ac:picMkLst>
            <pc:docMk/>
            <pc:sldMk cId="724303935" sldId="297"/>
            <ac:picMk id="3084" creationId="{CCCC2364-26C9-4427-8F54-AC98F260A809}"/>
          </ac:picMkLst>
        </pc:picChg>
      </pc:sldChg>
      <pc:sldChg chg="addSp delSp modSp add ord">
        <pc:chgData name="Judson Santiago" userId="ebb108da2f256286" providerId="LiveId" clId="{AC7D5D60-D7B8-446A-B895-E7958CAD2F37}" dt="2020-02-04T05:18:27.545" v="9324" actId="1076"/>
        <pc:sldMkLst>
          <pc:docMk/>
          <pc:sldMk cId="796792874" sldId="298"/>
        </pc:sldMkLst>
        <pc:spChg chg="mod">
          <ac:chgData name="Judson Santiago" userId="ebb108da2f256286" providerId="LiveId" clId="{AC7D5D60-D7B8-446A-B895-E7958CAD2F37}" dt="2020-02-04T04:48:36.771" v="9096"/>
          <ac:spMkLst>
            <pc:docMk/>
            <pc:sldMk cId="796792874" sldId="298"/>
            <ac:spMk id="2" creationId="{A5200BEA-B1F0-495F-90F6-DADA01BA0BB4}"/>
          </ac:spMkLst>
        </pc:spChg>
        <pc:spChg chg="mod">
          <ac:chgData name="Judson Santiago" userId="ebb108da2f256286" providerId="LiveId" clId="{AC7D5D60-D7B8-446A-B895-E7958CAD2F37}" dt="2020-02-04T05:12:27.547" v="9143" actId="207"/>
          <ac:spMkLst>
            <pc:docMk/>
            <pc:sldMk cId="796792874" sldId="298"/>
            <ac:spMk id="3" creationId="{49A0D144-5413-4F5F-B702-BB83E3A3CC00}"/>
          </ac:spMkLst>
        </pc:spChg>
        <pc:spChg chg="add mod">
          <ac:chgData name="Judson Santiago" userId="ebb108da2f256286" providerId="LiveId" clId="{AC7D5D60-D7B8-446A-B895-E7958CAD2F37}" dt="2020-02-04T05:16:39.869" v="9272" actId="1076"/>
          <ac:spMkLst>
            <pc:docMk/>
            <pc:sldMk cId="796792874" sldId="298"/>
            <ac:spMk id="4" creationId="{3ED85F79-9389-4B01-A9AA-E92BF4A510EA}"/>
          </ac:spMkLst>
        </pc:spChg>
        <pc:spChg chg="add del mod">
          <ac:chgData name="Judson Santiago" userId="ebb108da2f256286" providerId="LiveId" clId="{AC7D5D60-D7B8-446A-B895-E7958CAD2F37}" dt="2020-02-04T04:52:13.092" v="9103" actId="478"/>
          <ac:spMkLst>
            <pc:docMk/>
            <pc:sldMk cId="796792874" sldId="298"/>
            <ac:spMk id="5" creationId="{7CFEE955-599C-43F7-AACE-5FB4367C2CDA}"/>
          </ac:spMkLst>
        </pc:spChg>
        <pc:spChg chg="add mod">
          <ac:chgData name="Judson Santiago" userId="ebb108da2f256286" providerId="LiveId" clId="{AC7D5D60-D7B8-446A-B895-E7958CAD2F37}" dt="2020-02-04T05:16:39.869" v="9272" actId="1076"/>
          <ac:spMkLst>
            <pc:docMk/>
            <pc:sldMk cId="796792874" sldId="298"/>
            <ac:spMk id="7" creationId="{B657AE86-D971-4688-ADBE-D1F39017A7A3}"/>
          </ac:spMkLst>
        </pc:spChg>
        <pc:spChg chg="add mod">
          <ac:chgData name="Judson Santiago" userId="ebb108da2f256286" providerId="LiveId" clId="{AC7D5D60-D7B8-446A-B895-E7958CAD2F37}" dt="2020-02-04T05:18:27.545" v="9324" actId="1076"/>
          <ac:spMkLst>
            <pc:docMk/>
            <pc:sldMk cId="796792874" sldId="298"/>
            <ac:spMk id="8" creationId="{FACE6BBA-028B-4D2F-ACF7-37E85EA476D2}"/>
          </ac:spMkLst>
        </pc:spChg>
        <pc:spChg chg="add mod">
          <ac:chgData name="Judson Santiago" userId="ebb108da2f256286" providerId="LiveId" clId="{AC7D5D60-D7B8-446A-B895-E7958CAD2F37}" dt="2020-02-04T05:17:53.042" v="9312" actId="1035"/>
          <ac:spMkLst>
            <pc:docMk/>
            <pc:sldMk cId="796792874" sldId="298"/>
            <ac:spMk id="12" creationId="{DCD2C185-8E03-4F1B-8F60-4EEEAE590138}"/>
          </ac:spMkLst>
        </pc:spChg>
        <pc:spChg chg="add mod">
          <ac:chgData name="Judson Santiago" userId="ebb108da2f256286" providerId="LiveId" clId="{AC7D5D60-D7B8-446A-B895-E7958CAD2F37}" dt="2020-02-04T05:17:53.042" v="9312" actId="1035"/>
          <ac:spMkLst>
            <pc:docMk/>
            <pc:sldMk cId="796792874" sldId="298"/>
            <ac:spMk id="13" creationId="{84ADF643-F7AC-4FD1-90EB-6B4AF8C4EF40}"/>
          </ac:spMkLst>
        </pc:spChg>
        <pc:graphicFrameChg chg="add del mod">
          <ac:chgData name="Judson Santiago" userId="ebb108da2f256286" providerId="LiveId" clId="{AC7D5D60-D7B8-446A-B895-E7958CAD2F37}" dt="2020-02-04T05:15:19.251" v="9151" actId="478"/>
          <ac:graphicFrameMkLst>
            <pc:docMk/>
            <pc:sldMk cId="796792874" sldId="298"/>
            <ac:graphicFrameMk id="6" creationId="{AFAA5A0D-3E8A-46D6-A4D0-2854A33349C1}"/>
          </ac:graphicFrameMkLst>
        </pc:graphicFrameChg>
        <pc:picChg chg="add mod">
          <ac:chgData name="Judson Santiago" userId="ebb108da2f256286" providerId="LiveId" clId="{AC7D5D60-D7B8-446A-B895-E7958CAD2F37}" dt="2020-02-04T05:16:39.869" v="9272" actId="1076"/>
          <ac:picMkLst>
            <pc:docMk/>
            <pc:sldMk cId="796792874" sldId="298"/>
            <ac:picMk id="2050" creationId="{A83FFE45-1B55-4E4B-8811-06EAE4B73A2A}"/>
          </ac:picMkLst>
        </pc:picChg>
        <pc:picChg chg="add mod">
          <ac:chgData name="Judson Santiago" userId="ebb108da2f256286" providerId="LiveId" clId="{AC7D5D60-D7B8-446A-B895-E7958CAD2F37}" dt="2020-02-04T05:11:54.430" v="9140" actId="1076"/>
          <ac:picMkLst>
            <pc:docMk/>
            <pc:sldMk cId="796792874" sldId="298"/>
            <ac:picMk id="2052" creationId="{B53DE82B-75BB-4E57-8616-B7922B6A6F39}"/>
          </ac:picMkLst>
        </pc:picChg>
        <pc:picChg chg="add del mod">
          <ac:chgData name="Judson Santiago" userId="ebb108da2f256286" providerId="LiveId" clId="{AC7D5D60-D7B8-446A-B895-E7958CAD2F37}" dt="2020-02-04T05:10:47.835" v="9138" actId="478"/>
          <ac:picMkLst>
            <pc:docMk/>
            <pc:sldMk cId="796792874" sldId="298"/>
            <ac:picMk id="2054" creationId="{621BB6A9-0F14-4820-A301-EF5FC05E5A8A}"/>
          </ac:picMkLst>
        </pc:picChg>
      </pc:sldChg>
      <pc:sldMasterChg chg="modSldLayout">
        <pc:chgData name="Judson Santiago" userId="ebb108da2f256286" providerId="LiveId" clId="{AC7D5D60-D7B8-446A-B895-E7958CAD2F37}" dt="2020-01-15T00:36:00.854" v="6984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AC7D5D60-D7B8-446A-B895-E7958CAD2F37}" dt="2020-01-15T00:36:00.854" v="6984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AC7D5D60-D7B8-446A-B895-E7958CAD2F37}" dt="2020-01-11T14:32:55.658" v="6958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 del">
            <ac:chgData name="Judson Santiago" userId="ebb108da2f256286" providerId="LiveId" clId="{AC7D5D60-D7B8-446A-B895-E7958CAD2F37}" dt="2020-01-15T00:35:45.591" v="6983"/>
            <ac:spMkLst>
              <pc:docMk/>
              <pc:sldMasterMk cId="3191364939" sldId="2147483687"/>
              <pc:sldLayoutMk cId="294128816" sldId="2147483688"/>
              <ac:spMk id="2" creationId="{A86D115B-2D12-45E1-AE93-7BA520031079}"/>
            </ac:spMkLst>
          </pc:spChg>
          <pc:spChg chg="del mod">
            <ac:chgData name="Judson Santiago" userId="ebb108da2f256286" providerId="LiveId" clId="{AC7D5D60-D7B8-446A-B895-E7958CAD2F37}" dt="2020-01-02T22:10:05.427" v="6660" actId="478"/>
            <ac:spMkLst>
              <pc:docMk/>
              <pc:sldMasterMk cId="3191364939" sldId="2147483687"/>
              <pc:sldLayoutMk cId="294128816" sldId="2147483688"/>
              <ac:spMk id="3" creationId="{00000000-0000-0000-0000-000000000000}"/>
            </ac:spMkLst>
          </pc:spChg>
          <pc:spChg chg="add del">
            <ac:chgData name="Judson Santiago" userId="ebb108da2f256286" providerId="LiveId" clId="{AC7D5D60-D7B8-446A-B895-E7958CAD2F37}" dt="2020-01-02T22:00:20.469" v="6500" actId="11529"/>
            <ac:spMkLst>
              <pc:docMk/>
              <pc:sldMasterMk cId="3191364939" sldId="2147483687"/>
              <pc:sldLayoutMk cId="294128816" sldId="2147483688"/>
              <ac:spMk id="4" creationId="{BB6C932A-E4F1-4FC6-82C2-45D565DD96E3}"/>
            </ac:spMkLst>
          </pc:spChg>
          <pc:spChg chg="add del mod">
            <ac:chgData name="Judson Santiago" userId="ebb108da2f256286" providerId="LiveId" clId="{AC7D5D60-D7B8-446A-B895-E7958CAD2F37}" dt="2020-01-02T22:00:30.126" v="6502" actId="478"/>
            <ac:spMkLst>
              <pc:docMk/>
              <pc:sldMasterMk cId="3191364939" sldId="2147483687"/>
              <pc:sldLayoutMk cId="294128816" sldId="2147483688"/>
              <ac:spMk id="5" creationId="{CDBDE75D-44F8-45FE-B520-7E4BDC20BF0D}"/>
            </ac:spMkLst>
          </pc:spChg>
          <pc:spChg chg="add del">
            <ac:chgData name="Judson Santiago" userId="ebb108da2f256286" providerId="LiveId" clId="{AC7D5D60-D7B8-446A-B895-E7958CAD2F37}" dt="2020-01-02T22:00:47.217" v="6503" actId="11529"/>
            <ac:spMkLst>
              <pc:docMk/>
              <pc:sldMasterMk cId="3191364939" sldId="2147483687"/>
              <pc:sldLayoutMk cId="294128816" sldId="2147483688"/>
              <ac:spMk id="6" creationId="{3B5018E7-13FD-439C-A9AB-CFF266DC5D44}"/>
            </ac:spMkLst>
          </pc:spChg>
          <pc:spChg chg="add">
            <ac:chgData name="Judson Santiago" userId="ebb108da2f256286" providerId="LiveId" clId="{AC7D5D60-D7B8-446A-B895-E7958CAD2F37}" dt="2020-01-11T14:30:24.097" v="6952"/>
            <ac:spMkLst>
              <pc:docMk/>
              <pc:sldMasterMk cId="3191364939" sldId="2147483687"/>
              <pc:sldLayoutMk cId="294128816" sldId="2147483688"/>
              <ac:spMk id="6" creationId="{A4AB5AD5-CB50-4B04-91BE-C50A71D781E9}"/>
            </ac:spMkLst>
          </pc:spChg>
          <pc:spChg chg="add del mod">
            <ac:chgData name="Judson Santiago" userId="ebb108da2f256286" providerId="LiveId" clId="{AC7D5D60-D7B8-446A-B895-E7958CAD2F37}" dt="2020-01-02T22:00:51.690" v="6505" actId="478"/>
            <ac:spMkLst>
              <pc:docMk/>
              <pc:sldMasterMk cId="3191364939" sldId="2147483687"/>
              <pc:sldLayoutMk cId="294128816" sldId="2147483688"/>
              <ac:spMk id="7" creationId="{06465AD4-CC5B-41ED-8478-34771CD5CAA4}"/>
            </ac:spMkLst>
          </pc:spChg>
          <pc:spChg chg="add del mod">
            <ac:chgData name="Judson Santiago" userId="ebb108da2f256286" providerId="LiveId" clId="{AC7D5D60-D7B8-446A-B895-E7958CAD2F37}" dt="2020-01-11T14:32:55.658" v="6958" actId="478"/>
            <ac:spMkLst>
              <pc:docMk/>
              <pc:sldMasterMk cId="3191364939" sldId="2147483687"/>
              <pc:sldLayoutMk cId="294128816" sldId="2147483688"/>
              <ac:spMk id="7" creationId="{78FA140B-1742-46C5-915E-9233247B2081}"/>
            </ac:spMkLst>
          </pc:spChg>
          <pc:spChg chg="add">
            <ac:chgData name="Judson Santiago" userId="ebb108da2f256286" providerId="LiveId" clId="{AC7D5D60-D7B8-446A-B895-E7958CAD2F37}" dt="2020-01-15T00:36:00.854" v="6984"/>
            <ac:spMkLst>
              <pc:docMk/>
              <pc:sldMasterMk cId="3191364939" sldId="2147483687"/>
              <pc:sldLayoutMk cId="294128816" sldId="2147483688"/>
              <ac:spMk id="7" creationId="{F822F66E-FBDA-45CC-9EAB-44927C15D353}"/>
            </ac:spMkLst>
          </pc:spChg>
          <pc:spChg chg="add del">
            <ac:chgData name="Judson Santiago" userId="ebb108da2f256286" providerId="LiveId" clId="{AC7D5D60-D7B8-446A-B895-E7958CAD2F37}" dt="2020-01-15T00:35:43.435" v="6981" actId="478"/>
            <ac:spMkLst>
              <pc:docMk/>
              <pc:sldMasterMk cId="3191364939" sldId="2147483687"/>
              <pc:sldLayoutMk cId="294128816" sldId="2147483688"/>
              <ac:spMk id="9" creationId="{3FF76F96-1CD2-44DE-B2FC-52ADB4BDBDE0}"/>
            </ac:spMkLst>
          </pc:spChg>
          <pc:spChg chg="add del mod">
            <ac:chgData name="Judson Santiago" userId="ebb108da2f256286" providerId="LiveId" clId="{AC7D5D60-D7B8-446A-B895-E7958CAD2F37}" dt="2020-01-02T22:31:32.749" v="6808"/>
            <ac:spMkLst>
              <pc:docMk/>
              <pc:sldMasterMk cId="3191364939" sldId="2147483687"/>
              <pc:sldLayoutMk cId="294128816" sldId="2147483688"/>
              <ac:spMk id="9" creationId="{4D2D0EED-809F-4B01-9BD3-76B2506AF877}"/>
            </ac:spMkLst>
          </pc:spChg>
          <pc:spChg chg="del">
            <ac:chgData name="Judson Santiago" userId="ebb108da2f256286" providerId="LiveId" clId="{AC7D5D60-D7B8-446A-B895-E7958CAD2F37}" dt="2020-01-02T21:55:57.925" v="6462"/>
            <ac:spMkLst>
              <pc:docMk/>
              <pc:sldMasterMk cId="3191364939" sldId="2147483687"/>
              <pc:sldLayoutMk cId="294128816" sldId="2147483688"/>
              <ac:spMk id="10" creationId="{61FBC2DC-C927-4253-81CC-39B15127FE9B}"/>
            </ac:spMkLst>
          </pc:spChg>
          <pc:spChg chg="add del">
            <ac:chgData name="Judson Santiago" userId="ebb108da2f256286" providerId="LiveId" clId="{AC7D5D60-D7B8-446A-B895-E7958CAD2F37}" dt="2020-01-15T00:35:43.435" v="6981" actId="478"/>
            <ac:spMkLst>
              <pc:docMk/>
              <pc:sldMasterMk cId="3191364939" sldId="2147483687"/>
              <pc:sldLayoutMk cId="294128816" sldId="2147483688"/>
              <ac:spMk id="10" creationId="{CC16C50B-470E-4BFD-91E3-7A7DFB8105FF}"/>
            </ac:spMkLst>
          </pc:spChg>
          <pc:spChg chg="add">
            <ac:chgData name="Judson Santiago" userId="ebb108da2f256286" providerId="LiveId" clId="{AC7D5D60-D7B8-446A-B895-E7958CAD2F37}" dt="2020-01-15T00:36:00.854" v="6984"/>
            <ac:spMkLst>
              <pc:docMk/>
              <pc:sldMasterMk cId="3191364939" sldId="2147483687"/>
              <pc:sldLayoutMk cId="294128816" sldId="2147483688"/>
              <ac:spMk id="11" creationId="{8241E014-546D-43D0-9923-44166546B435}"/>
            </ac:spMkLst>
          </pc:spChg>
          <pc:spChg chg="add del mod">
            <ac:chgData name="Judson Santiago" userId="ebb108da2f256286" providerId="LiveId" clId="{AC7D5D60-D7B8-446A-B895-E7958CAD2F37}" dt="2020-01-02T22:02:32.122" v="6509" actId="478"/>
            <ac:spMkLst>
              <pc:docMk/>
              <pc:sldMasterMk cId="3191364939" sldId="2147483687"/>
              <pc:sldLayoutMk cId="294128816" sldId="2147483688"/>
              <ac:spMk id="11" creationId="{AD030076-CEC3-4A92-A5A7-072A5B15B234}"/>
            </ac:spMkLst>
          </pc:spChg>
          <pc:spChg chg="add del mod">
            <ac:chgData name="Judson Santiago" userId="ebb108da2f256286" providerId="LiveId" clId="{AC7D5D60-D7B8-446A-B895-E7958CAD2F37}" dt="2020-01-02T22:31:32.749" v="6808"/>
            <ac:spMkLst>
              <pc:docMk/>
              <pc:sldMasterMk cId="3191364939" sldId="2147483687"/>
              <pc:sldLayoutMk cId="294128816" sldId="2147483688"/>
              <ac:spMk id="12" creationId="{B1DFD486-FB0D-4154-814C-AF722DC6CD41}"/>
            </ac:spMkLst>
          </pc:spChg>
          <pc:spChg chg="add del">
            <ac:chgData name="Judson Santiago" userId="ebb108da2f256286" providerId="LiveId" clId="{AC7D5D60-D7B8-446A-B895-E7958CAD2F37}" dt="2020-01-11T14:30:23.649" v="6951" actId="478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add del">
            <ac:chgData name="Judson Santiago" userId="ebb108da2f256286" providerId="LiveId" clId="{AC7D5D60-D7B8-446A-B895-E7958CAD2F37}" dt="2020-01-11T14:30:23.649" v="6951" actId="478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  <pc:spChg chg="add del">
            <ac:chgData name="Judson Santiago" userId="ebb108da2f256286" providerId="LiveId" clId="{AC7D5D60-D7B8-446A-B895-E7958CAD2F37}" dt="2020-01-02T22:38:25.010" v="6900" actId="478"/>
            <ac:spMkLst>
              <pc:docMk/>
              <pc:sldMasterMk cId="3191364939" sldId="2147483687"/>
              <pc:sldLayoutMk cId="294128816" sldId="2147483688"/>
              <ac:spMk id="15" creationId="{7355FF6E-8C0D-40A0-B4E3-DA9C112BE7AF}"/>
            </ac:spMkLst>
          </pc:spChg>
        </pc:sldLayoutChg>
      </pc:sldMasterChg>
      <pc:sldMasterChg chg="addSp modSldLayout">
        <pc:chgData name="Judson Santiago" userId="ebb108da2f256286" providerId="LiveId" clId="{AC7D5D60-D7B8-446A-B895-E7958CAD2F37}" dt="2020-01-02T21:53:59.311" v="6422"/>
        <pc:sldMasterMkLst>
          <pc:docMk/>
          <pc:sldMasterMk cId="2033860341" sldId="2147483705"/>
        </pc:sldMasterMkLst>
        <pc:picChg chg="add">
          <ac:chgData name="Judson Santiago" userId="ebb108da2f256286" providerId="LiveId" clId="{AC7D5D60-D7B8-446A-B895-E7958CAD2F37}" dt="2020-01-02T21:53:59.311" v="6422"/>
          <ac:picMkLst>
            <pc:docMk/>
            <pc:sldMasterMk cId="2033860341" sldId="2147483705"/>
            <ac:picMk id="7" creationId="{9CB3C8F8-360F-4C4A-BC1A-F68E00B1CACC}"/>
          </ac:picMkLst>
        </pc:pic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340286420" sldId="2147483706"/>
          </pc:sldLayoutMkLst>
          <pc:spChg chg="add">
            <ac:chgData name="Judson Santiago" userId="ebb108da2f256286" providerId="LiveId" clId="{AC7D5D60-D7B8-446A-B895-E7958CAD2F37}" dt="2020-01-02T21:53:59.311" v="6422"/>
            <ac:spMkLst>
              <pc:docMk/>
              <pc:sldMasterMk cId="2033860341" sldId="2147483705"/>
              <pc:sldLayoutMk cId="340286420" sldId="2147483706"/>
              <ac:spMk id="32" creationId="{10B1E1A4-8DF7-48ED-84E6-8F31A6360659}"/>
            </ac:spMkLst>
          </pc:spChg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340286420" sldId="2147483706"/>
              <ac:picMk id="31" creationId="{D86C92DC-FCA8-494F-B11F-7CBDBEAD0EE1}"/>
            </ac:picMkLst>
          </pc:picChg>
        </pc:sldLayout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804293421" sldId="2147483708"/>
          </pc:sldLayoutMkLst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804293421" sldId="2147483708"/>
              <ac:picMk id="31" creationId="{C7C0A05B-1003-4611-8F37-081F0A01F06D}"/>
            </ac:picMkLst>
          </pc:picChg>
        </pc:sldLayout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1299786299" sldId="2147483716"/>
          </pc:sldLayoutMkLst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1299786299" sldId="2147483716"/>
              <ac:picMk id="33" creationId="{6F136851-B95F-4C9C-B017-4B06C0BF56A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entendermos todo esse processo, é preciso primeiro conhecer alguns </a:t>
            </a:r>
            <a:r>
              <a:rPr lang="pt-BR" b="1" dirty="0"/>
              <a:t>conceitos básicos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segunda conta (multiplicação) pode ser iniciada antes que o primeiro resultado seja obtido.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3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Hoje, esse pipeline não é mais fixo, existem </a:t>
            </a:r>
            <a:r>
              <a:rPr lang="pt-BR" dirty="0" err="1"/>
              <a:t>vertex</a:t>
            </a:r>
            <a:r>
              <a:rPr lang="pt-BR" dirty="0"/>
              <a:t> e pixel (</a:t>
            </a:r>
            <a:r>
              <a:rPr lang="pt-BR" dirty="0" err="1"/>
              <a:t>fragments</a:t>
            </a:r>
            <a:r>
              <a:rPr lang="pt-BR" dirty="0"/>
              <a:t>) </a:t>
            </a:r>
            <a:r>
              <a:rPr lang="pt-BR" dirty="0" err="1"/>
              <a:t>shaders</a:t>
            </a:r>
            <a:r>
              <a:rPr lang="pt-BR" dirty="0"/>
              <a:t> que são programáveis.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76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Oficialmente as placas suportam apenas Windows e Linux, mas a maioria funciona com Metal no </a:t>
            </a:r>
            <a:r>
              <a:rPr lang="pt-BR" dirty="0" err="1"/>
              <a:t>MacOS</a:t>
            </a:r>
            <a:r>
              <a:rPr lang="pt-BR" dirty="0"/>
              <a:t>.</a:t>
            </a:r>
          </a:p>
          <a:p>
            <a:r>
              <a:rPr lang="pt-BR" dirty="0"/>
              <a:t>APIs antigas: DirectX 11 (Windows), OpenGL 4.1 (</a:t>
            </a:r>
            <a:r>
              <a:rPr lang="pt-BR" dirty="0" err="1"/>
              <a:t>MacOs</a:t>
            </a:r>
            <a:r>
              <a:rPr lang="pt-BR" dirty="0"/>
              <a:t>), OpenGL 4.6 (Windows e Linux)</a:t>
            </a:r>
          </a:p>
          <a:p>
            <a:r>
              <a:rPr lang="pt-BR" dirty="0"/>
              <a:t>Não existe suporte oficial para </a:t>
            </a:r>
            <a:r>
              <a:rPr lang="pt-BR" dirty="0" err="1"/>
              <a:t>Vulkan</a:t>
            </a:r>
            <a:r>
              <a:rPr lang="pt-BR" dirty="0"/>
              <a:t> no </a:t>
            </a:r>
            <a:r>
              <a:rPr lang="pt-BR" dirty="0" err="1"/>
              <a:t>MacOS</a:t>
            </a:r>
            <a:r>
              <a:rPr lang="pt-BR" dirty="0"/>
              <a:t> e a última versão de OpenGL suportada é a 4.1 (lançada em 2010). </a:t>
            </a:r>
          </a:p>
          <a:p>
            <a:r>
              <a:rPr lang="pt-BR" dirty="0" err="1"/>
              <a:t>Vulkan</a:t>
            </a:r>
            <a:r>
              <a:rPr lang="pt-BR" dirty="0"/>
              <a:t> e DirectX 12 são baseados nas ideias trazidas pela biblioteca </a:t>
            </a:r>
            <a:r>
              <a:rPr lang="pt-BR" dirty="0" err="1"/>
              <a:t>Mantle</a:t>
            </a:r>
            <a:r>
              <a:rPr lang="pt-BR" dirty="0"/>
              <a:t> da AMD, que foi descontinuada em 2015.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8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visão produz essas ilusões que caracterizam os objetos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4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A luz é uma parte fundamental da </a:t>
            </a:r>
            <a:r>
              <a:rPr lang="pt-BR" sz="1200">
                <a:solidFill>
                  <a:schemeClr val="bg1"/>
                </a:solidFill>
              </a:rPr>
              <a:t>ilusão tridimensional.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7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brilho, ou intensidade da luz, é a quantidade de fótons emitidos por segundo. O olho humano consegue processar uma grande faixa de luminosidade.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5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Ex.: a parte de trás dos objetos não são processadas, as frequências de luz representadas são aquelas capturadas pelos nossos olhos (infravermelho e raios x ficam de fora),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78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ferramentas de modelagem normalmente trabalham com quadriláteros, mas para o desenho final, eles são convertidos em triângulos. Os cálculos para renderização de triângulos são mais simples e eficientes.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6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Blender: mostrar vértices, arestas e faces de um objeto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0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Blender: mostrar coordenadas locais, globais e da câmera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4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imagem que vemos na tela é uma matriz de pixels produzida pelo sistema gráfico. </a:t>
            </a:r>
          </a:p>
          <a:p>
            <a:r>
              <a:rPr lang="pt-BR" dirty="0"/>
              <a:t>A palavra </a:t>
            </a:r>
            <a:r>
              <a:rPr lang="pt-BR" b="1" dirty="0"/>
              <a:t>pixel</a:t>
            </a:r>
            <a:r>
              <a:rPr lang="pt-BR" dirty="0"/>
              <a:t> vem de </a:t>
            </a:r>
            <a:r>
              <a:rPr lang="pt-BR" b="1" dirty="0" err="1"/>
              <a:t>picture</a:t>
            </a:r>
            <a:r>
              <a:rPr lang="pt-BR" b="1" dirty="0"/>
              <a:t> </a:t>
            </a:r>
            <a:r>
              <a:rPr lang="pt-BR" b="1" dirty="0" err="1"/>
              <a:t>element</a:t>
            </a:r>
            <a:r>
              <a:rPr lang="pt-BR" dirty="0"/>
              <a:t> em inglês. Em português é possível usar </a:t>
            </a:r>
            <a:r>
              <a:rPr lang="pt-BR" dirty="0" err="1"/>
              <a:t>píxel</a:t>
            </a:r>
            <a:r>
              <a:rPr lang="pt-BR" dirty="0"/>
              <a:t> e </a:t>
            </a:r>
            <a:r>
              <a:rPr lang="pt-BR" dirty="0" err="1"/>
              <a:t>píxeis</a:t>
            </a:r>
            <a:r>
              <a:rPr lang="pt-BR" dirty="0"/>
              <a:t> como aportuguesamento do termo.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8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dirty="0" err="1">
                <a:solidFill>
                  <a:schemeClr val="bg1"/>
                </a:solidFill>
              </a:rPr>
              <a:t>Paint</a:t>
            </a:r>
            <a:r>
              <a:rPr lang="pt-BR" sz="1200" dirty="0">
                <a:solidFill>
                  <a:schemeClr val="bg1"/>
                </a:solidFill>
              </a:rPr>
              <a:t> Shop Pro: mostrar como a mistura de cores funciona em um </a:t>
            </a:r>
            <a:r>
              <a:rPr lang="pt-BR" sz="1200" dirty="0" err="1">
                <a:solidFill>
                  <a:schemeClr val="bg1"/>
                </a:solidFill>
              </a:rPr>
              <a:t>slider</a:t>
            </a:r>
            <a:r>
              <a:rPr lang="pt-BR" sz="1200" dirty="0">
                <a:solidFill>
                  <a:schemeClr val="bg1"/>
                </a:solidFill>
              </a:rPr>
              <a:t> 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2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valores acima são de um monitor LCD típico.</a:t>
            </a:r>
          </a:p>
          <a:p>
            <a:r>
              <a:rPr lang="pt-BR" dirty="0" err="1"/>
              <a:t>Nit</a:t>
            </a:r>
            <a:r>
              <a:rPr lang="pt-BR" dirty="0"/>
              <a:t> = </a:t>
            </a:r>
            <a:r>
              <a:rPr lang="pt-BR" dirty="0" err="1"/>
              <a:t>cd</a:t>
            </a:r>
            <a:r>
              <a:rPr lang="pt-BR" dirty="0"/>
              <a:t>/m</a:t>
            </a:r>
            <a:r>
              <a:rPr lang="pt-BR" baseline="30000" dirty="0"/>
              <a:t>2</a:t>
            </a:r>
            <a:r>
              <a:rPr lang="pt-BR" dirty="0"/>
              <a:t>, que significa a diferença de luminosidade entre o branco e o preto.</a:t>
            </a:r>
          </a:p>
          <a:p>
            <a:r>
              <a:rPr lang="pt-BR" dirty="0"/>
              <a:t>GTG = Gray </a:t>
            </a:r>
            <a:r>
              <a:rPr lang="pt-BR" dirty="0" err="1"/>
              <a:t>To</a:t>
            </a:r>
            <a:r>
              <a:rPr lang="pt-BR" dirty="0"/>
              <a:t> Gray, que significa o tempo que um pixel leva para mudar de cor. O tempo de resposta limita a frequência máxima de atualização da tela.</a:t>
            </a:r>
          </a:p>
          <a:p>
            <a:r>
              <a:rPr lang="pt-BR" dirty="0"/>
              <a:t>DPI = </a:t>
            </a:r>
            <a:r>
              <a:rPr lang="pt-BR" dirty="0" err="1"/>
              <a:t>Dots</a:t>
            </a:r>
            <a:r>
              <a:rPr lang="pt-BR" dirty="0"/>
              <a:t> (Pixels) Per </a:t>
            </a:r>
            <a:r>
              <a:rPr lang="pt-BR" dirty="0" err="1"/>
              <a:t>Inch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3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4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Aplicar um efeito de escurecimento da imagem exige multiplicar um valor pela cor de cada pixel. Isso pode ser feito em paralelo. </a:t>
            </a:r>
          </a:p>
          <a:p>
            <a:endParaRPr lang="pt-BR" dirty="0"/>
          </a:p>
          <a:p>
            <a:r>
              <a:rPr lang="pt-BR" dirty="0"/>
              <a:t>MMIO =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Mapped</a:t>
            </a:r>
            <a:r>
              <a:rPr lang="pt-BR" dirty="0"/>
              <a:t> I/O</a:t>
            </a:r>
          </a:p>
          <a:p>
            <a:r>
              <a:rPr lang="pt-BR" dirty="0"/>
              <a:t>ALU =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 Unit</a:t>
            </a:r>
          </a:p>
          <a:p>
            <a:r>
              <a:rPr lang="pt-BR" dirty="0"/>
              <a:t>GPR = General 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Register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3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AB5AD5-CB50-4B04-91BE-C50A71D781E9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22F66E-FBDA-45CC-9EAB-44927C15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41E014-546D-43D0-9923-44166546B435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40783-4A8F-4D9D-B608-B0B8C8DE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688818"/>
            <a:ext cx="9448800" cy="1825096"/>
          </a:xfrm>
        </p:spPr>
        <p:txBody>
          <a:bodyPr/>
          <a:lstStyle/>
          <a:p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28978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8C0B-EB12-4C1A-A74C-B6D72F8D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AAF03-370E-4A55-B2FC-5062A9AF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intensidade máxima</a:t>
            </a:r>
            <a:r>
              <a:rPr lang="pt-BR" dirty="0"/>
              <a:t> de luz emitida </a:t>
            </a:r>
            <a:r>
              <a:rPr lang="pt-BR" dirty="0">
                <a:solidFill>
                  <a:schemeClr val="accent1"/>
                </a:solidFill>
              </a:rPr>
              <a:t>varia entre os monitores</a:t>
            </a:r>
          </a:p>
          <a:p>
            <a:pPr lvl="1"/>
            <a:r>
              <a:rPr lang="pt-BR" dirty="0"/>
              <a:t>É útil usar uma </a:t>
            </a:r>
            <a:r>
              <a:rPr lang="pt-BR" dirty="0">
                <a:solidFill>
                  <a:schemeClr val="accent2"/>
                </a:solidFill>
              </a:rPr>
              <a:t>faixa normalizada</a:t>
            </a:r>
            <a:r>
              <a:rPr lang="pt-BR" dirty="0"/>
              <a:t> [0 – 1]</a:t>
            </a:r>
          </a:p>
          <a:p>
            <a:pPr lvl="2"/>
            <a:r>
              <a:rPr lang="pt-BR" dirty="0"/>
              <a:t>0 denota nenhuma luz</a:t>
            </a:r>
          </a:p>
          <a:p>
            <a:pPr lvl="2"/>
            <a:r>
              <a:rPr lang="pt-BR" dirty="0"/>
              <a:t>1 denota intensidade máxima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72120B-BED3-4FCD-AAF5-070F5B430D5E}"/>
              </a:ext>
            </a:extLst>
          </p:cNvPr>
          <p:cNvSpPr txBox="1"/>
          <p:nvPr/>
        </p:nvSpPr>
        <p:spPr>
          <a:xfrm>
            <a:off x="1865744" y="4038769"/>
            <a:ext cx="4974439" cy="205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Exemplo:  </a:t>
            </a:r>
            <a:r>
              <a:rPr lang="pt-BR" dirty="0">
                <a:latin typeface="Consolas" panose="020B0609020204030204" pitchFamily="49" charset="0"/>
              </a:rPr>
              <a:t>RGB = (0.25, 0.67, 1.0)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Significa uma mistura de: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25% de intensidade de luz vermelha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67% de intensidade de luz verde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100% de intensidade de luz azul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3AA25C-1913-4561-98EE-6FBAFAD0C2D5}"/>
              </a:ext>
            </a:extLst>
          </p:cNvPr>
          <p:cNvGrpSpPr/>
          <p:nvPr/>
        </p:nvGrpSpPr>
        <p:grpSpPr>
          <a:xfrm>
            <a:off x="7802417" y="2934282"/>
            <a:ext cx="3207327" cy="3159345"/>
            <a:chOff x="7802417" y="2934282"/>
            <a:chExt cx="3207327" cy="3159345"/>
          </a:xfrm>
        </p:grpSpPr>
        <p:pic>
          <p:nvPicPr>
            <p:cNvPr id="6" name="Picture 12" descr="Resultado de imagem para RGB Color&quot;">
              <a:extLst>
                <a:ext uri="{FF2B5EF4-FFF2-40B4-BE49-F238E27FC236}">
                  <a16:creationId xmlns:a16="http://schemas.microsoft.com/office/drawing/2014/main" id="{94B0D1CC-3F81-412E-ADF4-4DB0EE7C2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02417" y="2934282"/>
              <a:ext cx="3207327" cy="283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99B73F1-B568-49A1-AE2C-CFD114F939EF}"/>
                </a:ext>
              </a:extLst>
            </p:cNvPr>
            <p:cNvSpPr txBox="1"/>
            <p:nvPr/>
          </p:nvSpPr>
          <p:spPr>
            <a:xfrm>
              <a:off x="9076502" y="572429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7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69F9-6807-4DAD-95CA-5C785B1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9C3DC-167F-4E93-9576-1E2262E1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frame buffer </a:t>
            </a:r>
            <a:r>
              <a:rPr lang="pt-BR" dirty="0"/>
              <a:t>é exibido no </a:t>
            </a:r>
            <a:r>
              <a:rPr lang="pt-BR" dirty="0">
                <a:solidFill>
                  <a:schemeClr val="accent1"/>
                </a:solidFill>
              </a:rPr>
              <a:t>tela </a:t>
            </a:r>
            <a:r>
              <a:rPr lang="pt-BR" dirty="0"/>
              <a:t>a um certa frequência</a:t>
            </a:r>
          </a:p>
          <a:p>
            <a:endParaRPr lang="pt-BR" dirty="0"/>
          </a:p>
          <a:p>
            <a:r>
              <a:rPr lang="pt-BR" dirty="0"/>
              <a:t>Cada tela possui suas características: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Resolução</a:t>
            </a:r>
            <a:r>
              <a:rPr lang="pt-BR" dirty="0"/>
              <a:t>: 1920x1080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Profundidade</a:t>
            </a:r>
            <a:r>
              <a:rPr lang="pt-BR" dirty="0"/>
              <a:t>: 16,7 milhões de cores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Densidade</a:t>
            </a:r>
            <a:r>
              <a:rPr lang="pt-BR" dirty="0"/>
              <a:t>: 0,2745mm entre pixels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Brilho</a:t>
            </a:r>
            <a:r>
              <a:rPr lang="pt-BR" dirty="0"/>
              <a:t>: 250 </a:t>
            </a:r>
            <a:r>
              <a:rPr lang="pt-BR" dirty="0" err="1"/>
              <a:t>cd</a:t>
            </a:r>
            <a:r>
              <a:rPr lang="pt-BR" dirty="0"/>
              <a:t>/m</a:t>
            </a:r>
            <a:r>
              <a:rPr lang="pt-BR" baseline="30000" dirty="0"/>
              <a:t>2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Ângulo de visão</a:t>
            </a:r>
            <a:r>
              <a:rPr lang="pt-BR" dirty="0"/>
              <a:t>: 178/178 graus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Tempo de resposta</a:t>
            </a:r>
            <a:r>
              <a:rPr lang="pt-BR" dirty="0"/>
              <a:t>: 5 </a:t>
            </a:r>
            <a:r>
              <a:rPr lang="pt-BR" dirty="0" err="1"/>
              <a:t>ms</a:t>
            </a:r>
            <a:r>
              <a:rPr lang="pt-BR" dirty="0"/>
              <a:t> GTG</a:t>
            </a:r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BA9C48-1A47-4678-A7B9-4D030D860695}"/>
              </a:ext>
            </a:extLst>
          </p:cNvPr>
          <p:cNvGrpSpPr/>
          <p:nvPr/>
        </p:nvGrpSpPr>
        <p:grpSpPr>
          <a:xfrm>
            <a:off x="7996901" y="2879346"/>
            <a:ext cx="2830687" cy="3116369"/>
            <a:chOff x="7987665" y="2648437"/>
            <a:chExt cx="2830687" cy="3116369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60D6D2BD-B344-4ED1-959E-9C4C9BC61B65}"/>
                </a:ext>
              </a:extLst>
            </p:cNvPr>
            <p:cNvGrpSpPr/>
            <p:nvPr/>
          </p:nvGrpSpPr>
          <p:grpSpPr>
            <a:xfrm>
              <a:off x="7987665" y="3095024"/>
              <a:ext cx="2346415" cy="1880553"/>
              <a:chOff x="8388503" y="2291726"/>
              <a:chExt cx="3419103" cy="2549189"/>
            </a:xfrm>
          </p:grpSpPr>
          <p:sp>
            <p:nvSpPr>
              <p:cNvPr id="100" name="Triângulo isósceles 99">
                <a:extLst>
                  <a:ext uri="{FF2B5EF4-FFF2-40B4-BE49-F238E27FC236}">
                    <a16:creationId xmlns:a16="http://schemas.microsoft.com/office/drawing/2014/main" id="{9B88F710-63B4-4735-BA06-4047D24E6335}"/>
                  </a:ext>
                </a:extLst>
              </p:cNvPr>
              <p:cNvSpPr/>
              <p:nvPr/>
            </p:nvSpPr>
            <p:spPr>
              <a:xfrm>
                <a:off x="9702010" y="4480875"/>
                <a:ext cx="792088" cy="360040"/>
              </a:xfrm>
              <a:prstGeom prst="triangle">
                <a:avLst/>
              </a:prstGeom>
              <a:solidFill>
                <a:schemeClr val="tx2">
                  <a:lumMod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A5EB8A6C-993D-4E55-A0F4-4CF2610B50AD}"/>
                  </a:ext>
                </a:extLst>
              </p:cNvPr>
              <p:cNvSpPr/>
              <p:nvPr/>
            </p:nvSpPr>
            <p:spPr>
              <a:xfrm>
                <a:off x="8388503" y="2291726"/>
                <a:ext cx="3419103" cy="2274548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6EC83003-66DC-42E3-B4DE-4939F3853BE1}"/>
                  </a:ext>
                </a:extLst>
              </p:cNvPr>
              <p:cNvSpPr/>
              <p:nvPr/>
            </p:nvSpPr>
            <p:spPr>
              <a:xfrm>
                <a:off x="8567246" y="2507750"/>
                <a:ext cx="3096344" cy="19145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convex"/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155A54DA-4B85-437B-8D6B-DA81B71E12C7}"/>
                  </a:ext>
                </a:extLst>
              </p:cNvPr>
              <p:cNvSpPr/>
              <p:nvPr/>
            </p:nvSpPr>
            <p:spPr>
              <a:xfrm>
                <a:off x="8639254" y="2579758"/>
                <a:ext cx="2958009" cy="17528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>
                <a:extLst>
                  <a:ext uri="{FF2B5EF4-FFF2-40B4-BE49-F238E27FC236}">
                    <a16:creationId xmlns:a16="http://schemas.microsoft.com/office/drawing/2014/main" id="{51D23ACB-4D38-46EC-BE47-3A68E862F1EE}"/>
                  </a:ext>
                </a:extLst>
              </p:cNvPr>
              <p:cNvSpPr/>
              <p:nvPr/>
            </p:nvSpPr>
            <p:spPr>
              <a:xfrm>
                <a:off x="9641685" y="3630635"/>
                <a:ext cx="437729" cy="431583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EFDA948E-2A1E-47CB-ADAA-BBBB37F17815}"/>
                  </a:ext>
                </a:extLst>
              </p:cNvPr>
              <p:cNvCxnSpPr/>
              <p:nvPr/>
            </p:nvCxnSpPr>
            <p:spPr>
              <a:xfrm>
                <a:off x="9144121" y="2867790"/>
                <a:ext cx="1367341" cy="105041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Estrela de 5 pontas 7">
                <a:extLst>
                  <a:ext uri="{FF2B5EF4-FFF2-40B4-BE49-F238E27FC236}">
                    <a16:creationId xmlns:a16="http://schemas.microsoft.com/office/drawing/2014/main" id="{AC6D1A17-A611-4F1C-8B81-A21CF6BED0B4}"/>
                  </a:ext>
                </a:extLst>
              </p:cNvPr>
              <p:cNvSpPr/>
              <p:nvPr/>
            </p:nvSpPr>
            <p:spPr>
              <a:xfrm>
                <a:off x="10359484" y="2973936"/>
                <a:ext cx="582556" cy="546356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39A8C306-19B4-4D18-9318-C161A739964B}"/>
                  </a:ext>
                </a:extLst>
              </p:cNvPr>
              <p:cNvSpPr txBox="1"/>
              <p:nvPr/>
            </p:nvSpPr>
            <p:spPr>
              <a:xfrm>
                <a:off x="9835790" y="4349447"/>
                <a:ext cx="523695" cy="27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/>
                  <a:t>Tela</a:t>
                </a:r>
                <a:endParaRPr lang="pt-BR" sz="900" dirty="0"/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D53DE33-C4D5-48B9-BABA-5FF69D154FCB}"/>
                </a:ext>
              </a:extLst>
            </p:cNvPr>
            <p:cNvCxnSpPr/>
            <p:nvPr/>
          </p:nvCxnSpPr>
          <p:spPr>
            <a:xfrm>
              <a:off x="8130269" y="2982948"/>
              <a:ext cx="2037805" cy="0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42E9F8B-7B11-4562-B536-E57125265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8723" y="3276258"/>
              <a:ext cx="0" cy="1293082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BD95F5-D8DC-402D-9A7C-6A752BC1A8EC}"/>
                </a:ext>
              </a:extLst>
            </p:cNvPr>
            <p:cNvSpPr txBox="1"/>
            <p:nvPr/>
          </p:nvSpPr>
          <p:spPr>
            <a:xfrm>
              <a:off x="8891794" y="264843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1920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BB64995-FC49-43FD-A71E-40390A047D7F}"/>
                </a:ext>
              </a:extLst>
            </p:cNvPr>
            <p:cNvSpPr txBox="1"/>
            <p:nvPr/>
          </p:nvSpPr>
          <p:spPr>
            <a:xfrm rot="5400000">
              <a:off x="10373358" y="37222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1080</a:t>
              </a:r>
            </a:p>
          </p:txBody>
        </p: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EAABDBCC-2BDF-41F7-B301-2822588AA78E}"/>
                </a:ext>
              </a:extLst>
            </p:cNvPr>
            <p:cNvGrpSpPr/>
            <p:nvPr/>
          </p:nvGrpSpPr>
          <p:grpSpPr>
            <a:xfrm>
              <a:off x="7987665" y="4263636"/>
              <a:ext cx="1021081" cy="1170728"/>
              <a:chOff x="8435340" y="4597612"/>
              <a:chExt cx="1021081" cy="1170728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193D6EB-8802-4856-A98E-2399B75BD494}"/>
                  </a:ext>
                </a:extLst>
              </p:cNvPr>
              <p:cNvSpPr/>
              <p:nvPr/>
            </p:nvSpPr>
            <p:spPr>
              <a:xfrm>
                <a:off x="9152709" y="4597612"/>
                <a:ext cx="300399" cy="21248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7EE52884-DAAF-49A7-81C0-C2719E4C5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5340" y="4597612"/>
                <a:ext cx="717369" cy="667907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54990AA-1C4E-42A5-A9D3-BF8539EB0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8760" y="4610100"/>
                <a:ext cx="316230" cy="659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97869D0C-B9EB-496F-9A7B-83F9BE31F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8760" y="4808220"/>
                <a:ext cx="327661" cy="95685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C74AF20-D7A8-45B7-85AC-F830A6E55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5340" y="4812030"/>
                <a:ext cx="720091" cy="95304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D528B4-A9A2-4228-A49E-ABE471CF663C}"/>
                  </a:ext>
                </a:extLst>
              </p:cNvPr>
              <p:cNvSpPr/>
              <p:nvPr/>
            </p:nvSpPr>
            <p:spPr>
              <a:xfrm>
                <a:off x="8435340" y="5261610"/>
                <a:ext cx="693420" cy="506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53BDF590-4A13-4CC2-99ED-D160D37ADC16}"/>
                  </a:ext>
                </a:extLst>
              </p:cNvPr>
              <p:cNvSpPr/>
              <p:nvPr/>
            </p:nvSpPr>
            <p:spPr>
              <a:xfrm>
                <a:off x="8454390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707A9305-F3AD-48E8-B2CA-309CF2E9BF33}"/>
                  </a:ext>
                </a:extLst>
              </p:cNvPr>
              <p:cNvSpPr/>
              <p:nvPr/>
            </p:nvSpPr>
            <p:spPr>
              <a:xfrm>
                <a:off x="8530644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9C4328D-E6B7-45F7-9323-39ED8D772D2C}"/>
                  </a:ext>
                </a:extLst>
              </p:cNvPr>
              <p:cNvSpPr/>
              <p:nvPr/>
            </p:nvSpPr>
            <p:spPr>
              <a:xfrm>
                <a:off x="8606898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AF459C5E-CA57-4804-8ACA-F644EF904D19}"/>
                  </a:ext>
                </a:extLst>
              </p:cNvPr>
              <p:cNvSpPr/>
              <p:nvPr/>
            </p:nvSpPr>
            <p:spPr>
              <a:xfrm>
                <a:off x="8682259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F63DC3D-364D-416B-B96D-706E1D2C4C1C}"/>
                  </a:ext>
                </a:extLst>
              </p:cNvPr>
              <p:cNvSpPr/>
              <p:nvPr/>
            </p:nvSpPr>
            <p:spPr>
              <a:xfrm>
                <a:off x="8758513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D7A22E0D-8D77-4CA0-83D8-1BADA6801ADD}"/>
                  </a:ext>
                </a:extLst>
              </p:cNvPr>
              <p:cNvSpPr/>
              <p:nvPr/>
            </p:nvSpPr>
            <p:spPr>
              <a:xfrm>
                <a:off x="8834767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1CC258-4E10-4564-B60F-160BDE26F5DC}"/>
                  </a:ext>
                </a:extLst>
              </p:cNvPr>
              <p:cNvSpPr/>
              <p:nvPr/>
            </p:nvSpPr>
            <p:spPr>
              <a:xfrm>
                <a:off x="8906712" y="5284470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95BAD4DA-26CF-4200-862A-38B759B3FE19}"/>
                  </a:ext>
                </a:extLst>
              </p:cNvPr>
              <p:cNvSpPr/>
              <p:nvPr/>
            </p:nvSpPr>
            <p:spPr>
              <a:xfrm>
                <a:off x="8982966" y="5284470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5BD5E249-FECA-4B29-BE04-493C860A0627}"/>
                  </a:ext>
                </a:extLst>
              </p:cNvPr>
              <p:cNvSpPr/>
              <p:nvPr/>
            </p:nvSpPr>
            <p:spPr>
              <a:xfrm>
                <a:off x="9059220" y="5284470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53E368B-21B7-433E-80C2-70C8B0154AE9}"/>
                  </a:ext>
                </a:extLst>
              </p:cNvPr>
              <p:cNvSpPr/>
              <p:nvPr/>
            </p:nvSpPr>
            <p:spPr>
              <a:xfrm>
                <a:off x="8454390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62F7DD81-D535-4D61-9DC7-06F9DE36D0AF}"/>
                  </a:ext>
                </a:extLst>
              </p:cNvPr>
              <p:cNvSpPr/>
              <p:nvPr/>
            </p:nvSpPr>
            <p:spPr>
              <a:xfrm>
                <a:off x="8530644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B27F90B-1487-4764-ACBD-14F9A4FD2C0E}"/>
                  </a:ext>
                </a:extLst>
              </p:cNvPr>
              <p:cNvSpPr/>
              <p:nvPr/>
            </p:nvSpPr>
            <p:spPr>
              <a:xfrm>
                <a:off x="8606898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D24F6AEA-CB7A-4B88-863A-41CBD50602DC}"/>
                  </a:ext>
                </a:extLst>
              </p:cNvPr>
              <p:cNvSpPr/>
              <p:nvPr/>
            </p:nvSpPr>
            <p:spPr>
              <a:xfrm>
                <a:off x="8682259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CD8AFBED-3C83-48F8-815D-D11D01382114}"/>
                  </a:ext>
                </a:extLst>
              </p:cNvPr>
              <p:cNvSpPr/>
              <p:nvPr/>
            </p:nvSpPr>
            <p:spPr>
              <a:xfrm>
                <a:off x="8758513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D9B4AE0-3671-4F05-B4D6-987186735F67}"/>
                  </a:ext>
                </a:extLst>
              </p:cNvPr>
              <p:cNvSpPr/>
              <p:nvPr/>
            </p:nvSpPr>
            <p:spPr>
              <a:xfrm>
                <a:off x="8834767" y="5355224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2E832A41-127D-470C-AC7B-E8D37D05CC42}"/>
                  </a:ext>
                </a:extLst>
              </p:cNvPr>
              <p:cNvSpPr/>
              <p:nvPr/>
            </p:nvSpPr>
            <p:spPr>
              <a:xfrm>
                <a:off x="8906712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A5C3309-E027-47FD-BC36-C5ED30AF7350}"/>
                  </a:ext>
                </a:extLst>
              </p:cNvPr>
              <p:cNvSpPr/>
              <p:nvPr/>
            </p:nvSpPr>
            <p:spPr>
              <a:xfrm>
                <a:off x="8982966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3E8C2396-1E92-4B83-A069-3B02F20CA898}"/>
                  </a:ext>
                </a:extLst>
              </p:cNvPr>
              <p:cNvSpPr/>
              <p:nvPr/>
            </p:nvSpPr>
            <p:spPr>
              <a:xfrm>
                <a:off x="9059220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A29EA2-19C6-4020-8007-532692918C12}"/>
                  </a:ext>
                </a:extLst>
              </p:cNvPr>
              <p:cNvSpPr/>
              <p:nvPr/>
            </p:nvSpPr>
            <p:spPr>
              <a:xfrm>
                <a:off x="8454390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D8254067-1957-4BD1-9B7D-915397217772}"/>
                  </a:ext>
                </a:extLst>
              </p:cNvPr>
              <p:cNvSpPr/>
              <p:nvPr/>
            </p:nvSpPr>
            <p:spPr>
              <a:xfrm>
                <a:off x="8530644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C689B443-B490-423A-93CC-8DF6CE7F2F36}"/>
                  </a:ext>
                </a:extLst>
              </p:cNvPr>
              <p:cNvSpPr/>
              <p:nvPr/>
            </p:nvSpPr>
            <p:spPr>
              <a:xfrm>
                <a:off x="8606898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E5C296BE-785F-4868-8D25-7217B06ECCA6}"/>
                  </a:ext>
                </a:extLst>
              </p:cNvPr>
              <p:cNvSpPr/>
              <p:nvPr/>
            </p:nvSpPr>
            <p:spPr>
              <a:xfrm>
                <a:off x="8682259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7E5D0791-43BB-441C-BB82-965ADAB8D663}"/>
                  </a:ext>
                </a:extLst>
              </p:cNvPr>
              <p:cNvSpPr/>
              <p:nvPr/>
            </p:nvSpPr>
            <p:spPr>
              <a:xfrm>
                <a:off x="8758513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2959F315-031F-48F0-98A6-789BF40248C5}"/>
                  </a:ext>
                </a:extLst>
              </p:cNvPr>
              <p:cNvSpPr/>
              <p:nvPr/>
            </p:nvSpPr>
            <p:spPr>
              <a:xfrm>
                <a:off x="8834767" y="5425977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7145ADC-2020-4F5E-875F-AECD42521049}"/>
                  </a:ext>
                </a:extLst>
              </p:cNvPr>
              <p:cNvSpPr/>
              <p:nvPr/>
            </p:nvSpPr>
            <p:spPr>
              <a:xfrm>
                <a:off x="8906712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3389188-CB49-4719-80FF-23C68E4908EA}"/>
                  </a:ext>
                </a:extLst>
              </p:cNvPr>
              <p:cNvSpPr/>
              <p:nvPr/>
            </p:nvSpPr>
            <p:spPr>
              <a:xfrm>
                <a:off x="8982966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B0D52459-F702-44C5-A790-52C55C94DE7D}"/>
                  </a:ext>
                </a:extLst>
              </p:cNvPr>
              <p:cNvSpPr/>
              <p:nvPr/>
            </p:nvSpPr>
            <p:spPr>
              <a:xfrm>
                <a:off x="9059220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EBD7FA6-6534-435D-8ACD-42103DD888A2}"/>
                  </a:ext>
                </a:extLst>
              </p:cNvPr>
              <p:cNvSpPr/>
              <p:nvPr/>
            </p:nvSpPr>
            <p:spPr>
              <a:xfrm>
                <a:off x="8454390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16B2CD-64D4-4B10-BD7E-9D2F506D3031}"/>
                  </a:ext>
                </a:extLst>
              </p:cNvPr>
              <p:cNvSpPr/>
              <p:nvPr/>
            </p:nvSpPr>
            <p:spPr>
              <a:xfrm>
                <a:off x="8530644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5BCB2D4D-71E2-4ABA-B8E1-83F197CC3D34}"/>
                  </a:ext>
                </a:extLst>
              </p:cNvPr>
              <p:cNvSpPr/>
              <p:nvPr/>
            </p:nvSpPr>
            <p:spPr>
              <a:xfrm>
                <a:off x="8606898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AAAFD617-E935-41F8-BA19-5B985071FF09}"/>
                  </a:ext>
                </a:extLst>
              </p:cNvPr>
              <p:cNvSpPr/>
              <p:nvPr/>
            </p:nvSpPr>
            <p:spPr>
              <a:xfrm>
                <a:off x="8682259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9F4566CA-6D54-43C0-9FBD-5754C35BBF3E}"/>
                  </a:ext>
                </a:extLst>
              </p:cNvPr>
              <p:cNvSpPr/>
              <p:nvPr/>
            </p:nvSpPr>
            <p:spPr>
              <a:xfrm>
                <a:off x="8758513" y="5492244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10218F6E-B1FB-4181-B786-740E56E9334E}"/>
                  </a:ext>
                </a:extLst>
              </p:cNvPr>
              <p:cNvSpPr/>
              <p:nvPr/>
            </p:nvSpPr>
            <p:spPr>
              <a:xfrm>
                <a:off x="8834767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81CD065C-B39D-4D07-BC1C-06F859E9D302}"/>
                  </a:ext>
                </a:extLst>
              </p:cNvPr>
              <p:cNvSpPr/>
              <p:nvPr/>
            </p:nvSpPr>
            <p:spPr>
              <a:xfrm>
                <a:off x="8906712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E916E25B-D1A4-42A5-810B-F11E975692B3}"/>
                  </a:ext>
                </a:extLst>
              </p:cNvPr>
              <p:cNvSpPr/>
              <p:nvPr/>
            </p:nvSpPr>
            <p:spPr>
              <a:xfrm>
                <a:off x="8982966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4266C28B-D465-4DDF-9267-66BAE72D1AE3}"/>
                  </a:ext>
                </a:extLst>
              </p:cNvPr>
              <p:cNvSpPr/>
              <p:nvPr/>
            </p:nvSpPr>
            <p:spPr>
              <a:xfrm>
                <a:off x="9059220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5E0CC29D-08B5-43E8-85D5-5BC5103322F6}"/>
                  </a:ext>
                </a:extLst>
              </p:cNvPr>
              <p:cNvSpPr/>
              <p:nvPr/>
            </p:nvSpPr>
            <p:spPr>
              <a:xfrm>
                <a:off x="8454390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9ACF93-376D-48C8-93DF-66EB98BB83EB}"/>
                  </a:ext>
                </a:extLst>
              </p:cNvPr>
              <p:cNvSpPr/>
              <p:nvPr/>
            </p:nvSpPr>
            <p:spPr>
              <a:xfrm>
                <a:off x="8530644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3355375-00CF-44B6-A185-729A19BB96B3}"/>
                  </a:ext>
                </a:extLst>
              </p:cNvPr>
              <p:cNvSpPr/>
              <p:nvPr/>
            </p:nvSpPr>
            <p:spPr>
              <a:xfrm>
                <a:off x="8606898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7560ED3F-5791-468A-9753-14B2618793DF}"/>
                  </a:ext>
                </a:extLst>
              </p:cNvPr>
              <p:cNvSpPr/>
              <p:nvPr/>
            </p:nvSpPr>
            <p:spPr>
              <a:xfrm>
                <a:off x="8682259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27ABBC5D-BEE2-4ABA-B819-747033FF2EDB}"/>
                  </a:ext>
                </a:extLst>
              </p:cNvPr>
              <p:cNvSpPr/>
              <p:nvPr/>
            </p:nvSpPr>
            <p:spPr>
              <a:xfrm>
                <a:off x="8758513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4C6D9C2B-1576-485B-88D5-5BFC419D945A}"/>
                  </a:ext>
                </a:extLst>
              </p:cNvPr>
              <p:cNvSpPr/>
              <p:nvPr/>
            </p:nvSpPr>
            <p:spPr>
              <a:xfrm>
                <a:off x="8834767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9AED6DC5-8514-470E-AE41-0119119982CA}"/>
                  </a:ext>
                </a:extLst>
              </p:cNvPr>
              <p:cNvSpPr/>
              <p:nvPr/>
            </p:nvSpPr>
            <p:spPr>
              <a:xfrm>
                <a:off x="8906712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DAE391B-63F1-4F89-84BE-2E668DF578FC}"/>
                  </a:ext>
                </a:extLst>
              </p:cNvPr>
              <p:cNvSpPr/>
              <p:nvPr/>
            </p:nvSpPr>
            <p:spPr>
              <a:xfrm>
                <a:off x="8982966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D5223CB-C1A0-45C6-B5A8-E44ACA32DF9A}"/>
                  </a:ext>
                </a:extLst>
              </p:cNvPr>
              <p:cNvSpPr/>
              <p:nvPr/>
            </p:nvSpPr>
            <p:spPr>
              <a:xfrm>
                <a:off x="9059220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63852586-A766-47DD-BFD8-9D87ED8D796D}"/>
                  </a:ext>
                </a:extLst>
              </p:cNvPr>
              <p:cNvSpPr/>
              <p:nvPr/>
            </p:nvSpPr>
            <p:spPr>
              <a:xfrm>
                <a:off x="8454390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7988C49F-E38F-47C7-8011-10F363C10F8E}"/>
                  </a:ext>
                </a:extLst>
              </p:cNvPr>
              <p:cNvSpPr/>
              <p:nvPr/>
            </p:nvSpPr>
            <p:spPr>
              <a:xfrm>
                <a:off x="8530644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650483E1-1536-44F9-94A9-F02EB20D9551}"/>
                  </a:ext>
                </a:extLst>
              </p:cNvPr>
              <p:cNvSpPr/>
              <p:nvPr/>
            </p:nvSpPr>
            <p:spPr>
              <a:xfrm>
                <a:off x="8606898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5E17C70-670D-4E1B-B165-B92EF4E3157F}"/>
                  </a:ext>
                </a:extLst>
              </p:cNvPr>
              <p:cNvSpPr/>
              <p:nvPr/>
            </p:nvSpPr>
            <p:spPr>
              <a:xfrm>
                <a:off x="8682259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E4B0CF09-3642-440D-93E1-77C13068C56D}"/>
                  </a:ext>
                </a:extLst>
              </p:cNvPr>
              <p:cNvSpPr/>
              <p:nvPr/>
            </p:nvSpPr>
            <p:spPr>
              <a:xfrm>
                <a:off x="8758513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5C35F0D4-6A3D-4B83-ADD5-B3B2A02712ED}"/>
                  </a:ext>
                </a:extLst>
              </p:cNvPr>
              <p:cNvSpPr/>
              <p:nvPr/>
            </p:nvSpPr>
            <p:spPr>
              <a:xfrm>
                <a:off x="8834767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6BC734AE-01DD-4EA1-8767-DDECA0AA166D}"/>
                  </a:ext>
                </a:extLst>
              </p:cNvPr>
              <p:cNvSpPr/>
              <p:nvPr/>
            </p:nvSpPr>
            <p:spPr>
              <a:xfrm>
                <a:off x="8906712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EDAAF66C-5291-4E56-8018-286D239F762B}"/>
                  </a:ext>
                </a:extLst>
              </p:cNvPr>
              <p:cNvSpPr/>
              <p:nvPr/>
            </p:nvSpPr>
            <p:spPr>
              <a:xfrm>
                <a:off x="8982966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1FECACD9-696A-43CE-8E29-10E51009F107}"/>
                  </a:ext>
                </a:extLst>
              </p:cNvPr>
              <p:cNvSpPr/>
              <p:nvPr/>
            </p:nvSpPr>
            <p:spPr>
              <a:xfrm>
                <a:off x="9059220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7CDE2C7-5A41-4A74-B245-051158E5DCA6}"/>
                  </a:ext>
                </a:extLst>
              </p:cNvPr>
              <p:cNvSpPr/>
              <p:nvPr/>
            </p:nvSpPr>
            <p:spPr>
              <a:xfrm>
                <a:off x="8454390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C642A649-F246-4A83-B6CA-9415D9C3F043}"/>
                  </a:ext>
                </a:extLst>
              </p:cNvPr>
              <p:cNvSpPr/>
              <p:nvPr/>
            </p:nvSpPr>
            <p:spPr>
              <a:xfrm>
                <a:off x="8530644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CEDDE529-346F-424E-A823-A0BA33E91D17}"/>
                  </a:ext>
                </a:extLst>
              </p:cNvPr>
              <p:cNvSpPr/>
              <p:nvPr/>
            </p:nvSpPr>
            <p:spPr>
              <a:xfrm>
                <a:off x="8606898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B3C078C3-C7F2-4ACA-81B0-04EA9F3485DE}"/>
                  </a:ext>
                </a:extLst>
              </p:cNvPr>
              <p:cNvSpPr/>
              <p:nvPr/>
            </p:nvSpPr>
            <p:spPr>
              <a:xfrm>
                <a:off x="8682259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EFFDC74F-37EE-42A5-93A8-0D68B847641D}"/>
                  </a:ext>
                </a:extLst>
              </p:cNvPr>
              <p:cNvSpPr/>
              <p:nvPr/>
            </p:nvSpPr>
            <p:spPr>
              <a:xfrm>
                <a:off x="8758513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F51EAA60-9F43-43E9-8DD2-F64341D80895}"/>
                  </a:ext>
                </a:extLst>
              </p:cNvPr>
              <p:cNvSpPr/>
              <p:nvPr/>
            </p:nvSpPr>
            <p:spPr>
              <a:xfrm>
                <a:off x="8834767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8F7942A5-EF9E-41EF-874B-75ABCB9AB7A5}"/>
                  </a:ext>
                </a:extLst>
              </p:cNvPr>
              <p:cNvSpPr/>
              <p:nvPr/>
            </p:nvSpPr>
            <p:spPr>
              <a:xfrm>
                <a:off x="8906712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5CF70AFA-1CF3-4A65-893E-0A268A4EF429}"/>
                  </a:ext>
                </a:extLst>
              </p:cNvPr>
              <p:cNvSpPr/>
              <p:nvPr/>
            </p:nvSpPr>
            <p:spPr>
              <a:xfrm>
                <a:off x="8982966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DA3A1FC6-509A-4583-92BA-60EE995B7F04}"/>
                  </a:ext>
                </a:extLst>
              </p:cNvPr>
              <p:cNvSpPr/>
              <p:nvPr/>
            </p:nvSpPr>
            <p:spPr>
              <a:xfrm>
                <a:off x="9059220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57CCBAE6-AF96-4FE2-9B5B-58489609ADCA}"/>
                </a:ext>
              </a:extLst>
            </p:cNvPr>
            <p:cNvSpPr txBox="1"/>
            <p:nvPr/>
          </p:nvSpPr>
          <p:spPr>
            <a:xfrm>
              <a:off x="8000530" y="5457029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96 DPI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27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5DB8-B64D-4487-A255-A2E3F145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F4129-3DE3-4B59-92E0-D667F0CF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sistemas gráficos iniciais se </a:t>
            </a:r>
            <a:r>
              <a:rPr lang="pt-BR" dirty="0">
                <a:solidFill>
                  <a:schemeClr val="accent3"/>
                </a:solidFill>
              </a:rPr>
              <a:t>limitavam</a:t>
            </a:r>
            <a:r>
              <a:rPr lang="pt-BR" dirty="0"/>
              <a:t> a um </a:t>
            </a:r>
            <a:r>
              <a:rPr lang="pt-BR" dirty="0">
                <a:solidFill>
                  <a:schemeClr val="accent1"/>
                </a:solidFill>
              </a:rPr>
              <a:t>controlador de vídeo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6ABE5E4-B399-4CF6-B808-4A01DAE49B64}"/>
              </a:ext>
            </a:extLst>
          </p:cNvPr>
          <p:cNvGrpSpPr/>
          <p:nvPr/>
        </p:nvGrpSpPr>
        <p:grpSpPr>
          <a:xfrm>
            <a:off x="1075855" y="3102240"/>
            <a:ext cx="9775021" cy="3080510"/>
            <a:chOff x="1075855" y="3102240"/>
            <a:chExt cx="9775021" cy="308051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063638F-684D-49C7-BE2D-D5DCCCD9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91" y="4085736"/>
              <a:ext cx="653317" cy="59675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01088F5-DFF0-4881-9F7F-401564F1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55" y="3102240"/>
              <a:ext cx="1537791" cy="691619"/>
            </a:xfrm>
            <a:prstGeom prst="rect">
              <a:avLst/>
            </a:prstGeom>
          </p:spPr>
        </p:pic>
        <p:pic>
          <p:nvPicPr>
            <p:cNvPr id="8" name="Picture 2" descr="http://upload.wikimedia.org/wikipedia/commons/thumb/7/76/Multitouch_screen.svg/250px-Multitouch_screen.svg.png">
              <a:extLst>
                <a:ext uri="{FF2B5EF4-FFF2-40B4-BE49-F238E27FC236}">
                  <a16:creationId xmlns:a16="http://schemas.microsoft.com/office/drawing/2014/main" id="{289FE198-DA17-42C3-922F-D876EF359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504" y="5046531"/>
              <a:ext cx="1142489" cy="8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CCC83A5-9221-4752-A2DA-7BE17251B847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27CC37F-4D4F-4002-87D0-5F5F0110A5D8}"/>
                </a:ext>
              </a:extLst>
            </p:cNvPr>
            <p:cNvSpPr/>
            <p:nvPr/>
          </p:nvSpPr>
          <p:spPr>
            <a:xfrm>
              <a:off x="5123190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4F6D7750-3E98-4D28-A170-B55DD382E095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2613646" y="3448050"/>
              <a:ext cx="790101" cy="952500"/>
            </a:xfrm>
            <a:prstGeom prst="bentConnector3">
              <a:avLst>
                <a:gd name="adj1" fmla="val 48898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FBADC33B-CC56-4FDB-B470-98C3B2FD86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415993" y="4400550"/>
              <a:ext cx="987754" cy="1059562"/>
            </a:xfrm>
            <a:prstGeom prst="bentConnector3">
              <a:avLst>
                <a:gd name="adj1" fmla="val 5935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2972E89-1080-446E-A37C-BBEB79BC2801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93" y="4400550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074D3A71-2E14-4252-81D5-B3BFEB9F7B10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RAM</a:t>
              </a:r>
              <a:endParaRPr lang="pt-BR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DF17395A-D1AE-4527-B36C-B2DDADF5AA4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DCB93F6-6010-431A-8B57-74043287BDDC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524375" y="4400550"/>
              <a:ext cx="598815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B8BD40F-93E5-4B37-94C9-F346A8D7655A}"/>
                </a:ext>
              </a:extLst>
            </p:cNvPr>
            <p:cNvCxnSpPr>
              <a:cxnSpLocks/>
              <a:stCxn id="11" idx="3"/>
              <a:endCxn id="104" idx="1"/>
            </p:cNvCxnSpPr>
            <p:nvPr/>
          </p:nvCxnSpPr>
          <p:spPr>
            <a:xfrm>
              <a:off x="6243818" y="4400550"/>
              <a:ext cx="550926" cy="666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49C9646-82BA-4882-A0B3-66F4EC73F2BC}"/>
                </a:ext>
              </a:extLst>
            </p:cNvPr>
            <p:cNvGrpSpPr/>
            <p:nvPr/>
          </p:nvGrpSpPr>
          <p:grpSpPr>
            <a:xfrm>
              <a:off x="8460918" y="3509553"/>
              <a:ext cx="2389958" cy="2673197"/>
              <a:chOff x="8460918" y="3509553"/>
              <a:chExt cx="2389958" cy="2673197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9C1DE24A-46CF-40E4-B93A-0B43246C4A37}"/>
                  </a:ext>
                </a:extLst>
              </p:cNvPr>
              <p:cNvGrpSpPr/>
              <p:nvPr/>
            </p:nvGrpSpPr>
            <p:grpSpPr>
              <a:xfrm>
                <a:off x="8504461" y="3509553"/>
                <a:ext cx="2346415" cy="1880553"/>
                <a:chOff x="8388503" y="2291726"/>
                <a:chExt cx="3419103" cy="2549189"/>
              </a:xfrm>
            </p:grpSpPr>
            <p:sp>
              <p:nvSpPr>
                <p:cNvPr id="96" name="Triângulo isósceles 95">
                  <a:extLst>
                    <a:ext uri="{FF2B5EF4-FFF2-40B4-BE49-F238E27FC236}">
                      <a16:creationId xmlns:a16="http://schemas.microsoft.com/office/drawing/2014/main" id="{68F93C16-D337-49FA-BF4D-16EAC7373E67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>
                  <a:extLst>
                    <a:ext uri="{FF2B5EF4-FFF2-40B4-BE49-F238E27FC236}">
                      <a16:creationId xmlns:a16="http://schemas.microsoft.com/office/drawing/2014/main" id="{2A29E4F1-5567-4323-A878-ABFF3784B47D}"/>
                    </a:ext>
                  </a:extLst>
                </p:cNvPr>
                <p:cNvSpPr/>
                <p:nvPr/>
              </p:nvSpPr>
              <p:spPr>
                <a:xfrm>
                  <a:off x="8388503" y="2291726"/>
                  <a:ext cx="3419103" cy="2274548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>
                  <a:extLst>
                    <a:ext uri="{FF2B5EF4-FFF2-40B4-BE49-F238E27FC236}">
                      <a16:creationId xmlns:a16="http://schemas.microsoft.com/office/drawing/2014/main" id="{322C3E46-2A11-4269-8DE3-5708A38BA139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>
                  <a:extLst>
                    <a:ext uri="{FF2B5EF4-FFF2-40B4-BE49-F238E27FC236}">
                      <a16:creationId xmlns:a16="http://schemas.microsoft.com/office/drawing/2014/main" id="{5DBC0870-1188-4AD2-A084-7426E8BAE0A6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>
                  <a:extLst>
                    <a:ext uri="{FF2B5EF4-FFF2-40B4-BE49-F238E27FC236}">
                      <a16:creationId xmlns:a16="http://schemas.microsoft.com/office/drawing/2014/main" id="{958E483E-DC41-48A8-8D3D-372C64F72395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01" name="Conector reto 100">
                  <a:extLst>
                    <a:ext uri="{FF2B5EF4-FFF2-40B4-BE49-F238E27FC236}">
                      <a16:creationId xmlns:a16="http://schemas.microsoft.com/office/drawing/2014/main" id="{E61D632F-72F8-4ACC-A70C-9583D60751C0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strela de 5 pontas 7">
                  <a:extLst>
                    <a:ext uri="{FF2B5EF4-FFF2-40B4-BE49-F238E27FC236}">
                      <a16:creationId xmlns:a16="http://schemas.microsoft.com/office/drawing/2014/main" id="{AAC12F5F-DB3F-4CE7-84A8-FC8CAF49AFD1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102">
                  <a:extLst>
                    <a:ext uri="{FF2B5EF4-FFF2-40B4-BE49-F238E27FC236}">
                      <a16:creationId xmlns:a16="http://schemas.microsoft.com/office/drawing/2014/main" id="{7DAF2247-2765-40EE-AE18-27A27911A056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A188C3D7-611C-4659-AA6D-91806CCB49C1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E2E90682-A9E3-45A0-91D3-85451994DE65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F1926FC3-B0F2-4C22-8301-507479326220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8" name="Conector reto 27">
                    <a:extLst>
                      <a:ext uri="{FF2B5EF4-FFF2-40B4-BE49-F238E27FC236}">
                        <a16:creationId xmlns:a16="http://schemas.microsoft.com/office/drawing/2014/main" id="{A5C35085-DE29-4DA7-9A38-FA19B5A6A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to 28">
                    <a:extLst>
                      <a:ext uri="{FF2B5EF4-FFF2-40B4-BE49-F238E27FC236}">
                        <a16:creationId xmlns:a16="http://schemas.microsoft.com/office/drawing/2014/main" id="{D1D6447C-D5DD-4296-9EC7-62318EA71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reto 29">
                    <a:extLst>
                      <a:ext uri="{FF2B5EF4-FFF2-40B4-BE49-F238E27FC236}">
                        <a16:creationId xmlns:a16="http://schemas.microsoft.com/office/drawing/2014/main" id="{662FF207-EECC-4AFA-97AC-F4D729C10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reto 30">
                    <a:extLst>
                      <a:ext uri="{FF2B5EF4-FFF2-40B4-BE49-F238E27FC236}">
                        <a16:creationId xmlns:a16="http://schemas.microsoft.com/office/drawing/2014/main" id="{67FBA77D-2A5B-409F-A7B7-17F6F037F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tângulo 31">
                    <a:extLst>
                      <a:ext uri="{FF2B5EF4-FFF2-40B4-BE49-F238E27FC236}">
                        <a16:creationId xmlns:a16="http://schemas.microsoft.com/office/drawing/2014/main" id="{71827935-A7A8-4EA3-901E-75FB206F93C1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Retângulo 32">
                    <a:extLst>
                      <a:ext uri="{FF2B5EF4-FFF2-40B4-BE49-F238E27FC236}">
                        <a16:creationId xmlns:a16="http://schemas.microsoft.com/office/drawing/2014/main" id="{71DD592F-17B3-4760-A6F3-7F23C324FCC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id="{3BCF5822-8944-45F8-BDD6-680E15CE76B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34">
                    <a:extLst>
                      <a:ext uri="{FF2B5EF4-FFF2-40B4-BE49-F238E27FC236}">
                        <a16:creationId xmlns:a16="http://schemas.microsoft.com/office/drawing/2014/main" id="{BF6E80A8-1F80-4351-8C02-BA80FB21B69C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3DFCF889-946B-4E04-8808-09EA777B163D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>
                    <a:extLst>
                      <a:ext uri="{FF2B5EF4-FFF2-40B4-BE49-F238E27FC236}">
                        <a16:creationId xmlns:a16="http://schemas.microsoft.com/office/drawing/2014/main" id="{76AB30E8-7308-4268-A675-AC80186BA1E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 37">
                    <a:extLst>
                      <a:ext uri="{FF2B5EF4-FFF2-40B4-BE49-F238E27FC236}">
                        <a16:creationId xmlns:a16="http://schemas.microsoft.com/office/drawing/2014/main" id="{8F009D37-ADF5-49C6-9A92-5B86009A7EFA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5528D9AA-80A2-431B-9A14-16646E5BDFA7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2788584C-FBFE-4C38-9A03-0418BC42A7B6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AA427CF0-564B-4F83-AC1A-16BB7EB33F9F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F6272CAB-1612-4255-86E5-28283AE57402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092F5ADA-5129-4ADE-8171-DC386ABA7E2E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CEAEF8F9-CD2E-45F7-87CA-FF7BAF25BB31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24800D56-660F-481E-B74A-D886D9DFBEE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AC885091-9127-405B-A824-307CFBF4875F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DF5FDDE4-2713-409F-B61D-1A5EB9DF706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FA5DBB22-FB2D-462D-AE59-F024B1C5D425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5F258215-CA36-4BDC-B8F9-23BE2D4836FA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0CADA8A1-46BE-4AE0-A687-E485D797688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A94F3454-A0A9-4026-BD19-D294B019DE7D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0E91997F-4A04-47BE-BE87-687BDD71CE3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F13361-A581-4DC6-8E03-95DE2B30F4D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9DCDE830-42D4-47D9-B793-CF1DD41CB30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33DA03-F8C0-4E1F-9373-35604682B285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D9ED1226-2EA7-4D4F-A01D-826D0A8EEC8E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851B836B-36BF-4DC2-BAFE-C83FCEAA966C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54E5B1CC-5A9D-442C-BD63-DB83B8D0D00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BC124F64-C20B-4BAE-BF54-098FE49216D6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856E77FC-B008-46C6-84C3-5721B2BE25ED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BFEAEE8D-4588-416E-AD5C-33D37A719E25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429CBFBE-097E-4421-97CB-2EEFCEBD687D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42F6A8F1-0A02-4864-865B-209BD41A411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EEDE4A18-2187-446B-BC15-6C1A5AAA5528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B4FB06F9-7A89-4CE4-86DD-B19E2E50F2A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5D910D25-0D0A-42A0-928B-954FFD25B2B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11892C66-E082-449E-BB4C-006073898E8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4AFD69AC-AFF1-4498-A1AC-FE4C00467C91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09239185-EA15-45F6-AB80-4C342E000A9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94B4DC77-0057-4E47-8520-125397EB567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B9B023FA-325A-4DC4-9D22-B10A3F262721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DBB47511-08C9-436C-A38B-0ADF823491AC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1C20F383-D499-4379-B3F3-E9597E77AE8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42ECC31E-0892-4E6F-8CC8-2495BAF38091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799A037D-2E71-4326-AD20-D1781088D9D8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1D4225D7-8BC7-4774-AA32-4C133DC83769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2ED1AD53-3C68-4203-80DF-A0B7CE98683A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745EE582-F36F-488D-B3E6-BEFDC0D2A79B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4AE54279-4D8E-4C91-8106-1CC7AF9873EF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73CF9E97-66A8-414C-98B4-9F05DFF9DA37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1B22A675-2B62-4E09-BD07-8A3D69B6AD83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596D0B7D-2660-4BFB-A3D6-A71A0A906436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6A0DF3FF-C255-47A5-A4CF-1F73B5A6C9BD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2E00F607-6811-4265-AD72-67783F24072A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E5C8AED0-6B46-4A58-AA42-55E461A37F2C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B0F0A4F8-019E-4343-9743-D3A4C0E93F5B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0C926D67-30C7-40B7-8E9A-F6143C21B21A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FC230587-8E39-430D-B293-7C83F79EA44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CE78B28A-CB78-4103-A24F-BD6EDD81A140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D94735E8-9077-48DC-BAC7-0A3E7FBFB34C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94F453D4-1A32-4558-B5C5-9861EA8246FE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90889B4E-C040-4376-A423-38346FE65CCA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D9247543-D275-4497-BCE7-80DEE2236A28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AF86C0D8-E529-4C31-9460-4FEA641C827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793B6DB3-670C-4A11-85E7-C1A33070DC90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987D0A85-42C0-43B5-9CB7-99A9B00B2AD4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7A47F81-0BB1-4B24-8ECD-71A00ADED5B9}"/>
                </a:ext>
              </a:extLst>
            </p:cNvPr>
            <p:cNvSpPr/>
            <p:nvPr/>
          </p:nvSpPr>
          <p:spPr>
            <a:xfrm>
              <a:off x="6794744" y="4146312"/>
              <a:ext cx="980656" cy="52180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Video</a:t>
              </a:r>
            </a:p>
            <a:p>
              <a:pPr algn="ctr"/>
              <a:r>
                <a:rPr lang="pt-BR" sz="1100" dirty="0"/>
                <a:t>Controller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01310524-9FBE-4287-AFF9-465C17BF67D9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7775400" y="4407213"/>
              <a:ext cx="738397" cy="333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BC4F1915-B84E-4D96-B932-07DE491CCAD5}"/>
                </a:ext>
              </a:extLst>
            </p:cNvPr>
            <p:cNvSpPr txBox="1"/>
            <p:nvPr/>
          </p:nvSpPr>
          <p:spPr>
            <a:xfrm>
              <a:off x="6376397" y="3280529"/>
              <a:ext cx="1819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Libera a CPU da tarefa de atualizar a tela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03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53B06-2793-4407-93F6-770C1932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0CCAB-C5AE-40D5-9BEB-EE247B7B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Hoje, uma </a:t>
            </a:r>
            <a:r>
              <a:rPr lang="pt-BR" dirty="0">
                <a:solidFill>
                  <a:schemeClr val="accent3"/>
                </a:solidFill>
              </a:rPr>
              <a:t>GPU</a:t>
            </a:r>
            <a:r>
              <a:rPr lang="pt-BR" dirty="0"/>
              <a:t> está presente </a:t>
            </a:r>
            <a:r>
              <a:rPr lang="pt-BR" dirty="0">
                <a:solidFill>
                  <a:schemeClr val="accent1"/>
                </a:solidFill>
              </a:rPr>
              <a:t>na maioria dos sistemas</a:t>
            </a:r>
            <a:r>
              <a:rPr lang="pt-BR" dirty="0"/>
              <a:t> gráficos</a:t>
            </a:r>
          </a:p>
        </p:txBody>
      </p: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D3CA19C4-3535-4935-9A0A-34EE9207710F}"/>
              </a:ext>
            </a:extLst>
          </p:cNvPr>
          <p:cNvGrpSpPr/>
          <p:nvPr/>
        </p:nvGrpSpPr>
        <p:grpSpPr>
          <a:xfrm>
            <a:off x="1968598" y="3038764"/>
            <a:ext cx="8882278" cy="3179921"/>
            <a:chOff x="1968598" y="3038764"/>
            <a:chExt cx="8882278" cy="3179921"/>
          </a:xfrm>
        </p:grpSpPr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5A58231-EEC0-48C8-A088-BB9B3D1697A4}"/>
                </a:ext>
              </a:extLst>
            </p:cNvPr>
            <p:cNvSpPr txBox="1"/>
            <p:nvPr/>
          </p:nvSpPr>
          <p:spPr>
            <a:xfrm>
              <a:off x="1968598" y="413730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...</a:t>
              </a: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AC7FD728-EB21-4C9F-A917-4D7A9E07D968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9CDFADD6-7007-4BA3-BA55-715FACB1DDF4}"/>
                </a:ext>
              </a:extLst>
            </p:cNvPr>
            <p:cNvSpPr/>
            <p:nvPr/>
          </p:nvSpPr>
          <p:spPr>
            <a:xfrm>
              <a:off x="5123185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8D82D99B-DDAF-4E6E-9A94-7F505FD3E7F8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4396246"/>
              <a:ext cx="1056465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C1A41013-4BE2-4EE4-B762-2C16714CD771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VRAM</a:t>
              </a:r>
              <a:endParaRPr lang="pt-BR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90209694-3E11-4702-BBF3-C18A4AF2E8EB}"/>
                </a:ext>
              </a:extLst>
            </p:cNvPr>
            <p:cNvCxnSpPr>
              <a:cxnSpLocks/>
              <a:stCxn id="113" idx="2"/>
              <a:endCxn id="108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E262A8A-4381-44C1-A809-44797E326C0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524375" y="4400550"/>
              <a:ext cx="598810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A2F4AB56-984D-496B-B8F7-B194FDA0674A}"/>
                </a:ext>
              </a:extLst>
            </p:cNvPr>
            <p:cNvCxnSpPr>
              <a:cxnSpLocks/>
              <a:stCxn id="109" idx="3"/>
              <a:endCxn id="118" idx="1"/>
            </p:cNvCxnSpPr>
            <p:nvPr/>
          </p:nvCxnSpPr>
          <p:spPr>
            <a:xfrm>
              <a:off x="6243813" y="4400550"/>
              <a:ext cx="550931" cy="666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60E32E74-6294-4DF3-9F5E-D933885C38C8}"/>
                </a:ext>
              </a:extLst>
            </p:cNvPr>
            <p:cNvGrpSpPr/>
            <p:nvPr/>
          </p:nvGrpSpPr>
          <p:grpSpPr>
            <a:xfrm>
              <a:off x="8460918" y="3509553"/>
              <a:ext cx="2389958" cy="2673197"/>
              <a:chOff x="8460918" y="3509553"/>
              <a:chExt cx="2389958" cy="2673197"/>
            </a:xfrm>
          </p:grpSpPr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656F053B-7E17-4ED4-8007-9D5814ECFF47}"/>
                  </a:ext>
                </a:extLst>
              </p:cNvPr>
              <p:cNvGrpSpPr/>
              <p:nvPr/>
            </p:nvGrpSpPr>
            <p:grpSpPr>
              <a:xfrm>
                <a:off x="8504461" y="3509553"/>
                <a:ext cx="2346415" cy="1880553"/>
                <a:chOff x="8388503" y="2291726"/>
                <a:chExt cx="3419103" cy="2549189"/>
              </a:xfrm>
            </p:grpSpPr>
            <p:sp>
              <p:nvSpPr>
                <p:cNvPr id="194" name="Triângulo isósceles 193">
                  <a:extLst>
                    <a:ext uri="{FF2B5EF4-FFF2-40B4-BE49-F238E27FC236}">
                      <a16:creationId xmlns:a16="http://schemas.microsoft.com/office/drawing/2014/main" id="{2FEF489E-1474-4908-9160-2129BF13F647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Retângulo 194">
                  <a:extLst>
                    <a:ext uri="{FF2B5EF4-FFF2-40B4-BE49-F238E27FC236}">
                      <a16:creationId xmlns:a16="http://schemas.microsoft.com/office/drawing/2014/main" id="{AD435ABB-BE25-48BE-AA6A-ABA1380D401E}"/>
                    </a:ext>
                  </a:extLst>
                </p:cNvPr>
                <p:cNvSpPr/>
                <p:nvPr/>
              </p:nvSpPr>
              <p:spPr>
                <a:xfrm>
                  <a:off x="8388503" y="2291726"/>
                  <a:ext cx="3419103" cy="2274548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3FE0C5E3-8903-4124-B0FA-DFB9233D3EFC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 196">
                  <a:extLst>
                    <a:ext uri="{FF2B5EF4-FFF2-40B4-BE49-F238E27FC236}">
                      <a16:creationId xmlns:a16="http://schemas.microsoft.com/office/drawing/2014/main" id="{91EB0707-BC7D-460A-ABD8-62AC21E9A5B5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Triângulo isósceles 197">
                  <a:extLst>
                    <a:ext uri="{FF2B5EF4-FFF2-40B4-BE49-F238E27FC236}">
                      <a16:creationId xmlns:a16="http://schemas.microsoft.com/office/drawing/2014/main" id="{2B9FA4B9-8C7A-4C91-82F4-A84F8D3A35EE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811B27E8-E544-4A18-82A5-84A6ED5762F1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Estrela de 5 pontas 7">
                  <a:extLst>
                    <a:ext uri="{FF2B5EF4-FFF2-40B4-BE49-F238E27FC236}">
                      <a16:creationId xmlns:a16="http://schemas.microsoft.com/office/drawing/2014/main" id="{36B6B81D-5C7F-41E6-85A9-A570EDFEC9E7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CaixaDeTexto 200">
                  <a:extLst>
                    <a:ext uri="{FF2B5EF4-FFF2-40B4-BE49-F238E27FC236}">
                      <a16:creationId xmlns:a16="http://schemas.microsoft.com/office/drawing/2014/main" id="{3A4504AA-A7A7-4FCA-9DC9-26474B7A5C32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122" name="Agrupar 121">
                <a:extLst>
                  <a:ext uri="{FF2B5EF4-FFF2-40B4-BE49-F238E27FC236}">
                    <a16:creationId xmlns:a16="http://schemas.microsoft.com/office/drawing/2014/main" id="{386FE0B4-AA4B-4E71-A182-76DFEF9E10F2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123" name="Agrupar 122">
                  <a:extLst>
                    <a:ext uri="{FF2B5EF4-FFF2-40B4-BE49-F238E27FC236}">
                      <a16:creationId xmlns:a16="http://schemas.microsoft.com/office/drawing/2014/main" id="{E9120B98-B3D0-4811-8D3D-79E1D5937F66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D1690D22-DD41-4C32-BAF3-C7DD1C71347A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26" name="Conector reto 125">
                    <a:extLst>
                      <a:ext uri="{FF2B5EF4-FFF2-40B4-BE49-F238E27FC236}">
                        <a16:creationId xmlns:a16="http://schemas.microsoft.com/office/drawing/2014/main" id="{92E32D14-66AC-4FDD-BC6C-31EEDFD16F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ector reto 126">
                    <a:extLst>
                      <a:ext uri="{FF2B5EF4-FFF2-40B4-BE49-F238E27FC236}">
                        <a16:creationId xmlns:a16="http://schemas.microsoft.com/office/drawing/2014/main" id="{D15332CF-547E-475A-B8B7-8093831FEF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ector reto 127">
                    <a:extLst>
                      <a:ext uri="{FF2B5EF4-FFF2-40B4-BE49-F238E27FC236}">
                        <a16:creationId xmlns:a16="http://schemas.microsoft.com/office/drawing/2014/main" id="{B3F10DD8-5FD3-410F-A1F6-3D8E7CEB8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ector reto 128">
                    <a:extLst>
                      <a:ext uri="{FF2B5EF4-FFF2-40B4-BE49-F238E27FC236}">
                        <a16:creationId xmlns:a16="http://schemas.microsoft.com/office/drawing/2014/main" id="{9015DDDA-3699-4693-BA68-D20F51C260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0AE32BD4-F3C4-4D6C-9E30-C9A9969159CC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D04ADD29-A91B-47C0-8BCE-5440BF8BC99B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23F9C81C-17FE-4D12-8765-4237409E7431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06876D93-EEE2-4B3D-B15C-C3056BC51CBF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72EDDFC-3382-46EA-A588-308807F1840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A6651D76-BBAC-470C-BDD1-F2C7058F0E8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3322F4CE-A2C9-483E-AE3F-402432032EE7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id="{92103960-46AC-4BA3-A072-6761CDD580C2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id="{0E101294-E21F-4E4A-BDAB-72A09A89DC5B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id="{E62DFEAD-F8EB-41F7-A8E3-7337753A95F5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 139">
                    <a:extLst>
                      <a:ext uri="{FF2B5EF4-FFF2-40B4-BE49-F238E27FC236}">
                        <a16:creationId xmlns:a16="http://schemas.microsoft.com/office/drawing/2014/main" id="{1C8A914D-F14A-434B-8652-04EEECE61839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 140">
                    <a:extLst>
                      <a:ext uri="{FF2B5EF4-FFF2-40B4-BE49-F238E27FC236}">
                        <a16:creationId xmlns:a16="http://schemas.microsoft.com/office/drawing/2014/main" id="{EFE21619-E59E-4545-AD1C-32C5A31F0446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>
                    <a:extLst>
                      <a:ext uri="{FF2B5EF4-FFF2-40B4-BE49-F238E27FC236}">
                        <a16:creationId xmlns:a16="http://schemas.microsoft.com/office/drawing/2014/main" id="{33212CED-C860-456A-AF8C-06270CE6A65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0C6AA02C-5142-4407-882B-C96F93603A3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 143">
                    <a:extLst>
                      <a:ext uri="{FF2B5EF4-FFF2-40B4-BE49-F238E27FC236}">
                        <a16:creationId xmlns:a16="http://schemas.microsoft.com/office/drawing/2014/main" id="{54943F0D-E9CE-4481-BECC-E7B398BF7D9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144">
                    <a:extLst>
                      <a:ext uri="{FF2B5EF4-FFF2-40B4-BE49-F238E27FC236}">
                        <a16:creationId xmlns:a16="http://schemas.microsoft.com/office/drawing/2014/main" id="{605C015A-7658-47A0-B561-560B81EAF85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145">
                    <a:extLst>
                      <a:ext uri="{FF2B5EF4-FFF2-40B4-BE49-F238E27FC236}">
                        <a16:creationId xmlns:a16="http://schemas.microsoft.com/office/drawing/2014/main" id="{010AFD54-662E-4FB2-B2C8-722147929692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Retângulo 146">
                    <a:extLst>
                      <a:ext uri="{FF2B5EF4-FFF2-40B4-BE49-F238E27FC236}">
                        <a16:creationId xmlns:a16="http://schemas.microsoft.com/office/drawing/2014/main" id="{54D5474A-8C61-4715-B064-BFDF02B65D6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466DC7A6-6143-4738-8AC8-E15D618435C3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2D9858F8-C66D-49E6-98D6-ECF50535571E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3EFAECFF-F0AF-48C9-9897-72965E7A885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9721CE1B-3E63-447D-8B46-4A95C1CA4B4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76220537-03FF-4A31-869A-23AA5AAB3C25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1892BC1F-7D9A-4AA6-92A4-F57DDA57AAD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EDDE2153-7DDA-47DB-9BF2-CF6959A59C4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06D2BB87-F8A8-49FD-985C-738D9BB9918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E5AB4F1E-2ACD-4F34-8AF1-AE5118B064B3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DB371138-37D3-46D0-A64A-CB44F3584C85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06AF69FA-BDB4-4CEC-BE82-94AC86AB76FC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BF57A03F-DABB-43C1-AFE7-49E6538C5DF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D6D4D3B5-B24F-4D1B-9C0A-81B9BBEB756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F3571DBE-8E67-4327-809D-95A711C4A3F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5441FC76-514B-499A-AC51-D1F0C59B5C98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F5BD3344-B19C-4BD3-9DCA-CD5F49128AA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9366AB1C-6B7D-49A0-A59E-EEAA22EC525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0631E7CA-81E2-48A9-B58D-F24220C4F36E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01541114-0E28-4587-8565-EEE0FE2759B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ED46F9FA-13AD-4DAC-8D2D-F63C4D3FA4FF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9890108E-4329-4950-94CD-0F54643BC8E0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F1A2D017-52C1-4BFE-9C96-EFF7EAF7F2FC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350B1731-28DD-4219-B3E8-0E195582AAA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9B6FF3DB-9F93-4E5A-B91B-75F2C12F3ED1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6AFDB8A1-B89E-4021-B919-953C74DCA5D8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CFCE2D71-983E-4D9A-A305-00F10E61009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08A3D018-2A60-49E5-8BD8-2767D39EDBB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D7218014-28C8-4AEB-9BA9-437305ECA5F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22D2FCB9-85DC-4A4D-9E70-6EB4F898DF84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BF0FA4CA-ED3F-41C6-A775-E9C7106B3B86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965F43EA-D45B-42A0-BD10-5AB4375ACD8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43986584-D81C-4FD6-9FD7-9E20C8A7145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1AC59540-6535-412B-AC53-3F8FB41624B5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4F7C7A7A-B078-43DC-88C9-D33784F476D2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325AB93F-28AC-46B3-AF18-8E82240258E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55816E2E-508A-4074-8CD2-95E0C77A3031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EF333E70-9350-4E76-BB35-156E441F4B72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E370D0B3-8746-4ED6-8F58-C2D69FD40C21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54E09E96-7FC1-4F3D-BF36-B0B9C9C7D825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CDBFBBD3-6499-48CF-BDB0-88AD0BE5AB49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id="{E0FF521C-FCAC-490D-990E-98CB687FD37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43F631ED-0928-4F74-9FB6-9DF647DA1E4E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 189">
                    <a:extLst>
                      <a:ext uri="{FF2B5EF4-FFF2-40B4-BE49-F238E27FC236}">
                        <a16:creationId xmlns:a16="http://schemas.microsoft.com/office/drawing/2014/main" id="{E5D62B4F-902A-453B-A93C-E613008E8B3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>
                    <a:extLst>
                      <a:ext uri="{FF2B5EF4-FFF2-40B4-BE49-F238E27FC236}">
                        <a16:creationId xmlns:a16="http://schemas.microsoft.com/office/drawing/2014/main" id="{0F7964E8-838B-49D1-8B76-74E46856DF2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>
                    <a:extLst>
                      <a:ext uri="{FF2B5EF4-FFF2-40B4-BE49-F238E27FC236}">
                        <a16:creationId xmlns:a16="http://schemas.microsoft.com/office/drawing/2014/main" id="{268CA03A-A6B7-4F04-B67C-68AE9F3A115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1881D99E-D00C-4E3C-BBC2-72602B5064E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E166D731-DEFA-4346-8300-FBCCCDBA24CA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C38E3402-07AF-4751-A10F-DF23E32A32F0}"/>
                </a:ext>
              </a:extLst>
            </p:cNvPr>
            <p:cNvSpPr/>
            <p:nvPr/>
          </p:nvSpPr>
          <p:spPr>
            <a:xfrm>
              <a:off x="6794744" y="4146312"/>
              <a:ext cx="980656" cy="52180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Video</a:t>
              </a:r>
            </a:p>
            <a:p>
              <a:pPr algn="ctr"/>
              <a:r>
                <a:rPr lang="pt-BR" sz="1100" dirty="0"/>
                <a:t>Controller</a:t>
              </a:r>
            </a:p>
          </p:txBody>
        </p:sp>
        <p:cxnSp>
          <p:nvCxnSpPr>
            <p:cNvPr id="119" name="Conector de Seta Reta 118">
              <a:extLst>
                <a:ext uri="{FF2B5EF4-FFF2-40B4-BE49-F238E27FC236}">
                  <a16:creationId xmlns:a16="http://schemas.microsoft.com/office/drawing/2014/main" id="{752ED0A5-EC6B-43E4-9F90-E5B5FC2A8F75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7775400" y="4407213"/>
              <a:ext cx="738397" cy="333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aixaDeTexto 201">
              <a:extLst>
                <a:ext uri="{FF2B5EF4-FFF2-40B4-BE49-F238E27FC236}">
                  <a16:creationId xmlns:a16="http://schemas.microsoft.com/office/drawing/2014/main" id="{925A6B1F-8E0E-463C-81C3-DE7BD6620B7A}"/>
                </a:ext>
              </a:extLst>
            </p:cNvPr>
            <p:cNvSpPr txBox="1"/>
            <p:nvPr/>
          </p:nvSpPr>
          <p:spPr>
            <a:xfrm>
              <a:off x="2950329" y="5060978"/>
              <a:ext cx="2015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 unidade de Processamento Gráfico implementa um </a:t>
              </a:r>
              <a:r>
                <a:rPr lang="pt-BR" sz="1400" b="1" dirty="0">
                  <a:solidFill>
                    <a:schemeClr val="accent3"/>
                  </a:solidFill>
                </a:rPr>
                <a:t>Pipeline Gráfico</a:t>
              </a:r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80F6C9BD-C851-4E37-A592-57BF60154DF4}"/>
                </a:ext>
              </a:extLst>
            </p:cNvPr>
            <p:cNvSpPr/>
            <p:nvPr/>
          </p:nvSpPr>
          <p:spPr>
            <a:xfrm>
              <a:off x="2721432" y="3038764"/>
              <a:ext cx="5289829" cy="317992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246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15CD6-0604-4852-B638-AC5E9F44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55683-9786-441D-AE85-7C267FA5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matriz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processadores paralelos</a:t>
            </a:r>
          </a:p>
        </p:txBody>
      </p:sp>
      <p:grpSp>
        <p:nvGrpSpPr>
          <p:cNvPr id="389" name="Agrupar 388">
            <a:extLst>
              <a:ext uri="{FF2B5EF4-FFF2-40B4-BE49-F238E27FC236}">
                <a16:creationId xmlns:a16="http://schemas.microsoft.com/office/drawing/2014/main" id="{7C6BFA76-DD38-4501-9FFD-790ED05B1939}"/>
              </a:ext>
            </a:extLst>
          </p:cNvPr>
          <p:cNvGrpSpPr/>
          <p:nvPr/>
        </p:nvGrpSpPr>
        <p:grpSpPr>
          <a:xfrm>
            <a:off x="1099128" y="2846970"/>
            <a:ext cx="3395552" cy="1701886"/>
            <a:chOff x="1099128" y="2846970"/>
            <a:chExt cx="3395552" cy="170188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267B695-59B9-4C57-87BF-5868BDBE38AA}"/>
                </a:ext>
              </a:extLst>
            </p:cNvPr>
            <p:cNvSpPr/>
            <p:nvPr/>
          </p:nvSpPr>
          <p:spPr>
            <a:xfrm>
              <a:off x="1099128" y="2885773"/>
              <a:ext cx="1237672" cy="424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Candara" panose="020E0502030303020204" pitchFamily="34" charset="0"/>
                </a:rPr>
                <a:t>CPU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E4F7B20-CA30-40A3-B746-6C5C7CF93A50}"/>
                </a:ext>
              </a:extLst>
            </p:cNvPr>
            <p:cNvSpPr/>
            <p:nvPr/>
          </p:nvSpPr>
          <p:spPr>
            <a:xfrm>
              <a:off x="1099128" y="3535165"/>
              <a:ext cx="1237672" cy="101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RAM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6EF3C63F-A220-4B2D-B626-9C019493E2DE}"/>
                </a:ext>
              </a:extLst>
            </p:cNvPr>
            <p:cNvSpPr txBox="1"/>
            <p:nvPr/>
          </p:nvSpPr>
          <p:spPr>
            <a:xfrm>
              <a:off x="2955635" y="2846970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Candara" panose="020E0502030303020204" pitchFamily="34" charset="0"/>
                </a:rPr>
                <a:t>MMIO Access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041D82BE-64F6-4670-87FA-BE269B9860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3763727"/>
              <a:ext cx="19388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E9E3F156-006D-459E-95D4-2990EE64164C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4054948"/>
              <a:ext cx="19388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FE13FA6-5794-4904-BDB9-A99F910300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6799" y="4299675"/>
              <a:ext cx="19388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de Seta Reta 245">
              <a:extLst>
                <a:ext uri="{FF2B5EF4-FFF2-40B4-BE49-F238E27FC236}">
                  <a16:creationId xmlns:a16="http://schemas.microsoft.com/office/drawing/2014/main" id="{68ABECF5-3AEF-42E7-AFD6-3D83EFB45EF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717964" y="3310646"/>
              <a:ext cx="0" cy="22451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: Angulado 248">
              <a:extLst>
                <a:ext uri="{FF2B5EF4-FFF2-40B4-BE49-F238E27FC236}">
                  <a16:creationId xmlns:a16="http://schemas.microsoft.com/office/drawing/2014/main" id="{CB2F1E8A-9736-4D8C-BB5C-B25EC7D28606}"/>
                </a:ext>
              </a:extLst>
            </p:cNvPr>
            <p:cNvCxnSpPr>
              <a:cxnSpLocks/>
              <a:stCxn id="5" idx="3"/>
              <a:endCxn id="13" idx="3"/>
            </p:cNvCxnSpPr>
            <p:nvPr/>
          </p:nvCxnSpPr>
          <p:spPr>
            <a:xfrm>
              <a:off x="2336800" y="3098210"/>
              <a:ext cx="2157880" cy="436955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Agrupar 387">
            <a:extLst>
              <a:ext uri="{FF2B5EF4-FFF2-40B4-BE49-F238E27FC236}">
                <a16:creationId xmlns:a16="http://schemas.microsoft.com/office/drawing/2014/main" id="{3B4B52A9-6CF1-46A7-B844-EE0911139445}"/>
              </a:ext>
            </a:extLst>
          </p:cNvPr>
          <p:cNvGrpSpPr/>
          <p:nvPr/>
        </p:nvGrpSpPr>
        <p:grpSpPr>
          <a:xfrm>
            <a:off x="2542233" y="2935187"/>
            <a:ext cx="8649642" cy="3360838"/>
            <a:chOff x="2542233" y="2935187"/>
            <a:chExt cx="8649642" cy="3360838"/>
          </a:xfrm>
        </p:grpSpPr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78159DB9-7B6E-41C8-90A2-B64351ED2608}"/>
                </a:ext>
              </a:extLst>
            </p:cNvPr>
            <p:cNvGrpSpPr/>
            <p:nvPr/>
          </p:nvGrpSpPr>
          <p:grpSpPr>
            <a:xfrm>
              <a:off x="5740475" y="4103400"/>
              <a:ext cx="4755109" cy="470317"/>
              <a:chOff x="5740475" y="4103400"/>
              <a:chExt cx="4755109" cy="470317"/>
            </a:xfrm>
          </p:grpSpPr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62C504F1-DFA8-420F-B120-8424A5F16AE3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90249B12-F9A2-4253-8185-AB5E8F53D19D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279" name="Retângulo 278">
                  <a:extLst>
                    <a:ext uri="{FF2B5EF4-FFF2-40B4-BE49-F238E27FC236}">
                      <a16:creationId xmlns:a16="http://schemas.microsoft.com/office/drawing/2014/main" id="{D114724A-01D8-4F9E-B230-6EA3DEC94E6E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5E2D3F77-6FA9-4D39-8A3F-7C6F54A04611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1" name="Agrupar 260">
                <a:extLst>
                  <a:ext uri="{FF2B5EF4-FFF2-40B4-BE49-F238E27FC236}">
                    <a16:creationId xmlns:a16="http://schemas.microsoft.com/office/drawing/2014/main" id="{3718C638-2044-4B2E-90EE-C0E5E237E55C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B6AF490E-3F04-429A-AEE5-031B4D14CE55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AE68FB42-62E1-48D8-B61A-8E72EA779EDD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2" name="Agrupar 261">
                <a:extLst>
                  <a:ext uri="{FF2B5EF4-FFF2-40B4-BE49-F238E27FC236}">
                    <a16:creationId xmlns:a16="http://schemas.microsoft.com/office/drawing/2014/main" id="{847DE91F-D27C-431B-AD64-33F0F31A3F06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275" name="Retângulo 274">
                  <a:extLst>
                    <a:ext uri="{FF2B5EF4-FFF2-40B4-BE49-F238E27FC236}">
                      <a16:creationId xmlns:a16="http://schemas.microsoft.com/office/drawing/2014/main" id="{6F54163E-EFBB-4F6E-AFE5-2BE56E739498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57FF399C-3B75-498B-8738-A4D425E66A9F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3" name="Agrupar 262">
                <a:extLst>
                  <a:ext uri="{FF2B5EF4-FFF2-40B4-BE49-F238E27FC236}">
                    <a16:creationId xmlns:a16="http://schemas.microsoft.com/office/drawing/2014/main" id="{17383E27-E6DF-4677-B30D-1DBD8F09E725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D8B9B4DA-6E64-4697-89F8-DF3DDB5F0367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id="{04172F48-C7A7-479C-B0D8-72BFD71C4C48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4" name="Agrupar 263">
                <a:extLst>
                  <a:ext uri="{FF2B5EF4-FFF2-40B4-BE49-F238E27FC236}">
                    <a16:creationId xmlns:a16="http://schemas.microsoft.com/office/drawing/2014/main" id="{7D5D80DB-1E43-4EE0-9433-9736FD554690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271" name="Retângulo 270">
                  <a:extLst>
                    <a:ext uri="{FF2B5EF4-FFF2-40B4-BE49-F238E27FC236}">
                      <a16:creationId xmlns:a16="http://schemas.microsoft.com/office/drawing/2014/main" id="{0FF7522F-DC31-4F0F-B047-A4872AE4A21C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CC5CAB05-8D0F-417F-ADA0-30F4EEFD9649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265" name="Retângulo 264">
                <a:extLst>
                  <a:ext uri="{FF2B5EF4-FFF2-40B4-BE49-F238E27FC236}">
                    <a16:creationId xmlns:a16="http://schemas.microsoft.com/office/drawing/2014/main" id="{13478DB4-9E3D-4783-A6A9-39E5D854C77D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6AFFD6C0-E8EA-43CF-BF25-0C15EAE5A32A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268" name="Conector de Seta Reta 267">
                <a:extLst>
                  <a:ext uri="{FF2B5EF4-FFF2-40B4-BE49-F238E27FC236}">
                    <a16:creationId xmlns:a16="http://schemas.microsoft.com/office/drawing/2014/main" id="{EBA8331C-0E82-442D-8DB5-8B701154A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de Seta Reta 268">
                <a:extLst>
                  <a:ext uri="{FF2B5EF4-FFF2-40B4-BE49-F238E27FC236}">
                    <a16:creationId xmlns:a16="http://schemas.microsoft.com/office/drawing/2014/main" id="{78DB971A-B466-4781-A889-2394B2855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53E6ACC0-179C-40E6-B38B-390C10DB570E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3" name="Conector de Seta Reta 212">
                <a:extLst>
                  <a:ext uri="{FF2B5EF4-FFF2-40B4-BE49-F238E27FC236}">
                    <a16:creationId xmlns:a16="http://schemas.microsoft.com/office/drawing/2014/main" id="{A2364372-AA66-4E88-A1A0-E85B5DB78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Agrupar 324">
              <a:extLst>
                <a:ext uri="{FF2B5EF4-FFF2-40B4-BE49-F238E27FC236}">
                  <a16:creationId xmlns:a16="http://schemas.microsoft.com/office/drawing/2014/main" id="{37FA0430-B8CC-40A1-A50D-AD2A1B2ED705}"/>
                </a:ext>
              </a:extLst>
            </p:cNvPr>
            <p:cNvGrpSpPr/>
            <p:nvPr/>
          </p:nvGrpSpPr>
          <p:grpSpPr>
            <a:xfrm>
              <a:off x="5740475" y="4603514"/>
              <a:ext cx="4755109" cy="470317"/>
              <a:chOff x="5740475" y="4103400"/>
              <a:chExt cx="4755109" cy="470317"/>
            </a:xfrm>
          </p:grpSpPr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12E8591D-862A-4F93-9FBF-08F28B5B3C81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732485DB-E435-4847-8FCB-256A1B066C60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346" name="Retângulo 345">
                  <a:extLst>
                    <a:ext uri="{FF2B5EF4-FFF2-40B4-BE49-F238E27FC236}">
                      <a16:creationId xmlns:a16="http://schemas.microsoft.com/office/drawing/2014/main" id="{D4D8EE1A-41DD-4AFC-9B88-5EB14A9A8E0D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7" name="Retângulo 346">
                  <a:extLst>
                    <a:ext uri="{FF2B5EF4-FFF2-40B4-BE49-F238E27FC236}">
                      <a16:creationId xmlns:a16="http://schemas.microsoft.com/office/drawing/2014/main" id="{51B3B925-3102-43C1-BEDB-ED2D8765E0A5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5452CDF9-3B8D-41E5-A42F-340236087691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344" name="Retângulo 343">
                  <a:extLst>
                    <a:ext uri="{FF2B5EF4-FFF2-40B4-BE49-F238E27FC236}">
                      <a16:creationId xmlns:a16="http://schemas.microsoft.com/office/drawing/2014/main" id="{BBB51983-EC35-4B52-854B-CEB6BC7D6B7D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5" name="Retângulo 344">
                  <a:extLst>
                    <a:ext uri="{FF2B5EF4-FFF2-40B4-BE49-F238E27FC236}">
                      <a16:creationId xmlns:a16="http://schemas.microsoft.com/office/drawing/2014/main" id="{3A96CFFE-7CE3-451E-B6CA-DF6ACB7D45ED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29" name="Agrupar 328">
                <a:extLst>
                  <a:ext uri="{FF2B5EF4-FFF2-40B4-BE49-F238E27FC236}">
                    <a16:creationId xmlns:a16="http://schemas.microsoft.com/office/drawing/2014/main" id="{2E3753C4-1AEC-4F3B-8772-33FE3ACC9024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342" name="Retângulo 341">
                  <a:extLst>
                    <a:ext uri="{FF2B5EF4-FFF2-40B4-BE49-F238E27FC236}">
                      <a16:creationId xmlns:a16="http://schemas.microsoft.com/office/drawing/2014/main" id="{F8FBB0BF-7CC0-42B1-A784-9D4F491A4494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3" name="Retângulo 342">
                  <a:extLst>
                    <a:ext uri="{FF2B5EF4-FFF2-40B4-BE49-F238E27FC236}">
                      <a16:creationId xmlns:a16="http://schemas.microsoft.com/office/drawing/2014/main" id="{2B92743C-8D6D-434C-8827-505D84E54227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30" name="Agrupar 329">
                <a:extLst>
                  <a:ext uri="{FF2B5EF4-FFF2-40B4-BE49-F238E27FC236}">
                    <a16:creationId xmlns:a16="http://schemas.microsoft.com/office/drawing/2014/main" id="{C51B6652-33C3-422B-86C5-51072F8C2343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340" name="Retângulo 339">
                  <a:extLst>
                    <a:ext uri="{FF2B5EF4-FFF2-40B4-BE49-F238E27FC236}">
                      <a16:creationId xmlns:a16="http://schemas.microsoft.com/office/drawing/2014/main" id="{E5D16ED6-54C9-4BD4-88AE-8E7C71729BE1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1" name="Retângulo 340">
                  <a:extLst>
                    <a:ext uri="{FF2B5EF4-FFF2-40B4-BE49-F238E27FC236}">
                      <a16:creationId xmlns:a16="http://schemas.microsoft.com/office/drawing/2014/main" id="{BEB77BFA-0E6F-47BF-8612-DB0F31C4C446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id="{048826FC-79EE-4F87-A41E-175A32431CE9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338" name="Retângulo 337">
                  <a:extLst>
                    <a:ext uri="{FF2B5EF4-FFF2-40B4-BE49-F238E27FC236}">
                      <a16:creationId xmlns:a16="http://schemas.microsoft.com/office/drawing/2014/main" id="{9DCD193C-EC04-4713-B7E7-40B025234A1D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9" name="Retângulo 338">
                  <a:extLst>
                    <a:ext uri="{FF2B5EF4-FFF2-40B4-BE49-F238E27FC236}">
                      <a16:creationId xmlns:a16="http://schemas.microsoft.com/office/drawing/2014/main" id="{D1C0EE49-2690-47DD-A985-683ACEA3D752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9491F08-D995-4588-B15A-B1E2C9BDC7BF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86351B3-370D-440A-9373-1EB954ED7EE5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334" name="Conector de Seta Reta 333">
                <a:extLst>
                  <a:ext uri="{FF2B5EF4-FFF2-40B4-BE49-F238E27FC236}">
                    <a16:creationId xmlns:a16="http://schemas.microsoft.com/office/drawing/2014/main" id="{E29DB766-95B8-4A61-AC85-8C38EE6BD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de Seta Reta 334">
                <a:extLst>
                  <a:ext uri="{FF2B5EF4-FFF2-40B4-BE49-F238E27FC236}">
                    <a16:creationId xmlns:a16="http://schemas.microsoft.com/office/drawing/2014/main" id="{332FA076-18F8-418F-9C9E-FAD086553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0B6EBCE-A488-44C4-AAD4-B2DF81F1C7FC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7" name="Conector de Seta Reta 336">
                <a:extLst>
                  <a:ext uri="{FF2B5EF4-FFF2-40B4-BE49-F238E27FC236}">
                    <a16:creationId xmlns:a16="http://schemas.microsoft.com/office/drawing/2014/main" id="{5F99293C-4C54-4014-9419-681D0980F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Agrupar 347">
              <a:extLst>
                <a:ext uri="{FF2B5EF4-FFF2-40B4-BE49-F238E27FC236}">
                  <a16:creationId xmlns:a16="http://schemas.microsoft.com/office/drawing/2014/main" id="{EBB22B38-50BC-416F-9D5B-8B0022D21F62}"/>
                </a:ext>
              </a:extLst>
            </p:cNvPr>
            <p:cNvGrpSpPr/>
            <p:nvPr/>
          </p:nvGrpSpPr>
          <p:grpSpPr>
            <a:xfrm>
              <a:off x="5740475" y="5322539"/>
              <a:ext cx="4755109" cy="470317"/>
              <a:chOff x="5740475" y="4103400"/>
              <a:chExt cx="4755109" cy="470317"/>
            </a:xfrm>
          </p:grpSpPr>
          <p:sp>
            <p:nvSpPr>
              <p:cNvPr id="349" name="Retângulo 348">
                <a:extLst>
                  <a:ext uri="{FF2B5EF4-FFF2-40B4-BE49-F238E27FC236}">
                    <a16:creationId xmlns:a16="http://schemas.microsoft.com/office/drawing/2014/main" id="{4582DC7B-4945-4EF3-9BAB-3C2621C4A16C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0" name="Agrupar 349">
                <a:extLst>
                  <a:ext uri="{FF2B5EF4-FFF2-40B4-BE49-F238E27FC236}">
                    <a16:creationId xmlns:a16="http://schemas.microsoft.com/office/drawing/2014/main" id="{618BEB52-7C3D-4BF2-A38D-F640C58AAC92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369" name="Retângulo 368">
                  <a:extLst>
                    <a:ext uri="{FF2B5EF4-FFF2-40B4-BE49-F238E27FC236}">
                      <a16:creationId xmlns:a16="http://schemas.microsoft.com/office/drawing/2014/main" id="{52C60240-DB90-409E-9A9B-2E114F1EF7C0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70" name="Retângulo 369">
                  <a:extLst>
                    <a:ext uri="{FF2B5EF4-FFF2-40B4-BE49-F238E27FC236}">
                      <a16:creationId xmlns:a16="http://schemas.microsoft.com/office/drawing/2014/main" id="{98ABB79C-C8ED-4F98-AC09-85C8B5438012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1" name="Agrupar 350">
                <a:extLst>
                  <a:ext uri="{FF2B5EF4-FFF2-40B4-BE49-F238E27FC236}">
                    <a16:creationId xmlns:a16="http://schemas.microsoft.com/office/drawing/2014/main" id="{EB7B4CE5-EC56-40A5-8D23-23E7B79803E5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367" name="Retângulo 366">
                  <a:extLst>
                    <a:ext uri="{FF2B5EF4-FFF2-40B4-BE49-F238E27FC236}">
                      <a16:creationId xmlns:a16="http://schemas.microsoft.com/office/drawing/2014/main" id="{F6938CD9-8ADA-4AC4-A5E9-0F9D1C8F06AA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8" name="Retângulo 367">
                  <a:extLst>
                    <a:ext uri="{FF2B5EF4-FFF2-40B4-BE49-F238E27FC236}">
                      <a16:creationId xmlns:a16="http://schemas.microsoft.com/office/drawing/2014/main" id="{48CF8CC4-2EDB-4221-AAD8-B0CE25A0687C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2" name="Agrupar 351">
                <a:extLst>
                  <a:ext uri="{FF2B5EF4-FFF2-40B4-BE49-F238E27FC236}">
                    <a16:creationId xmlns:a16="http://schemas.microsoft.com/office/drawing/2014/main" id="{9A3A7587-6BB9-4291-B11E-4B24E8F46F60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365" name="Retângulo 364">
                  <a:extLst>
                    <a:ext uri="{FF2B5EF4-FFF2-40B4-BE49-F238E27FC236}">
                      <a16:creationId xmlns:a16="http://schemas.microsoft.com/office/drawing/2014/main" id="{D0CCB208-F806-41AB-BBEF-DA93D90849FA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6" name="Retângulo 365">
                  <a:extLst>
                    <a:ext uri="{FF2B5EF4-FFF2-40B4-BE49-F238E27FC236}">
                      <a16:creationId xmlns:a16="http://schemas.microsoft.com/office/drawing/2014/main" id="{3594E373-EA2B-489D-AE02-6AD6BF0A2915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3" name="Agrupar 352">
                <a:extLst>
                  <a:ext uri="{FF2B5EF4-FFF2-40B4-BE49-F238E27FC236}">
                    <a16:creationId xmlns:a16="http://schemas.microsoft.com/office/drawing/2014/main" id="{935A0229-129B-49F0-9220-0CBD9A990956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363" name="Retângulo 362">
                  <a:extLst>
                    <a:ext uri="{FF2B5EF4-FFF2-40B4-BE49-F238E27FC236}">
                      <a16:creationId xmlns:a16="http://schemas.microsoft.com/office/drawing/2014/main" id="{D15FD585-C0B8-42AE-88A6-422F40A6BB26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4" name="Retângulo 363">
                  <a:extLst>
                    <a:ext uri="{FF2B5EF4-FFF2-40B4-BE49-F238E27FC236}">
                      <a16:creationId xmlns:a16="http://schemas.microsoft.com/office/drawing/2014/main" id="{67D6EDD5-9DE9-46EF-9CC2-9AD9950EE68D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4" name="Agrupar 353">
                <a:extLst>
                  <a:ext uri="{FF2B5EF4-FFF2-40B4-BE49-F238E27FC236}">
                    <a16:creationId xmlns:a16="http://schemas.microsoft.com/office/drawing/2014/main" id="{DC19BF7F-984A-451C-893D-11CA5E2289BA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361" name="Retângulo 360">
                  <a:extLst>
                    <a:ext uri="{FF2B5EF4-FFF2-40B4-BE49-F238E27FC236}">
                      <a16:creationId xmlns:a16="http://schemas.microsoft.com/office/drawing/2014/main" id="{293FD23F-8624-4154-9F01-E025859B0CBD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2" name="Retângulo 361">
                  <a:extLst>
                    <a:ext uri="{FF2B5EF4-FFF2-40B4-BE49-F238E27FC236}">
                      <a16:creationId xmlns:a16="http://schemas.microsoft.com/office/drawing/2014/main" id="{942055C9-6511-4AED-9A5C-13173E4A7DB6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355" name="Retângulo 354">
                <a:extLst>
                  <a:ext uri="{FF2B5EF4-FFF2-40B4-BE49-F238E27FC236}">
                    <a16:creationId xmlns:a16="http://schemas.microsoft.com/office/drawing/2014/main" id="{191F1C61-E730-4B0E-BDDD-CD7E17595953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D09F75CC-0BE6-4631-A084-3A6EF416DFF1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25BE82D3-405F-4E90-8F18-861690685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de Seta Reta 357">
                <a:extLst>
                  <a:ext uri="{FF2B5EF4-FFF2-40B4-BE49-F238E27FC236}">
                    <a16:creationId xmlns:a16="http://schemas.microsoft.com/office/drawing/2014/main" id="{83D43339-CCD7-4F46-A04C-6081CFF09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FFF1A4E-94B5-4225-9C72-8B6DA66D4DA9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0" name="Conector de Seta Reta 359">
                <a:extLst>
                  <a:ext uri="{FF2B5EF4-FFF2-40B4-BE49-F238E27FC236}">
                    <a16:creationId xmlns:a16="http://schemas.microsoft.com/office/drawing/2014/main" id="{B9590348-291C-4FFF-B60E-A01A92166D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51D5039-B9E1-44FD-A06A-A645612BF976}"/>
                </a:ext>
              </a:extLst>
            </p:cNvPr>
            <p:cNvSpPr/>
            <p:nvPr/>
          </p:nvSpPr>
          <p:spPr>
            <a:xfrm>
              <a:off x="2678544" y="4686016"/>
              <a:ext cx="1237672" cy="140761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VRAM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28A10B2-9ADF-4002-A50A-756ED067C07A}"/>
                </a:ext>
              </a:extLst>
            </p:cNvPr>
            <p:cNvSpPr/>
            <p:nvPr/>
          </p:nvSpPr>
          <p:spPr>
            <a:xfrm>
              <a:off x="7084290" y="3617499"/>
              <a:ext cx="3260437" cy="25994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ndara" panose="020E0502030303020204" pitchFamily="34" charset="0"/>
                </a:rPr>
                <a:t>Ultra-Threaded Dispatch Processor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1D24328-8034-41B0-A9CD-CB081AEECBB3}"/>
                </a:ext>
              </a:extLst>
            </p:cNvPr>
            <p:cNvSpPr/>
            <p:nvPr/>
          </p:nvSpPr>
          <p:spPr>
            <a:xfrm>
              <a:off x="4978400" y="3617500"/>
              <a:ext cx="1838037" cy="25994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ndara" panose="020E0502030303020204" pitchFamily="34" charset="0"/>
                </a:rPr>
                <a:t>Command Processors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5B20EA0-81F4-4CDD-87FA-53FEFC4FA5DE}"/>
                </a:ext>
              </a:extLst>
            </p:cNvPr>
            <p:cNvSpPr/>
            <p:nvPr/>
          </p:nvSpPr>
          <p:spPr>
            <a:xfrm rot="16200000">
              <a:off x="4265811" y="4759672"/>
              <a:ext cx="1640345" cy="24533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Candara" panose="020E0502030303020204" pitchFamily="34" charset="0"/>
                </a:rPr>
                <a:t>L2 Cache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8B3BC48-81FC-4415-9DEF-619009C94573}"/>
                </a:ext>
              </a:extLst>
            </p:cNvPr>
            <p:cNvSpPr/>
            <p:nvPr/>
          </p:nvSpPr>
          <p:spPr>
            <a:xfrm rot="16200000">
              <a:off x="4785288" y="4756062"/>
              <a:ext cx="1647566" cy="245336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Candara" panose="020E0502030303020204" pitchFamily="34" charset="0"/>
                </a:rPr>
                <a:t>L1 Cache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6F076DC-78DB-4FF6-9CB4-AD8E276EB6A1}"/>
                </a:ext>
              </a:extLst>
            </p:cNvPr>
            <p:cNvSpPr/>
            <p:nvPr/>
          </p:nvSpPr>
          <p:spPr>
            <a:xfrm rot="16200000">
              <a:off x="3215451" y="4595368"/>
              <a:ext cx="2558456" cy="43804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ndara" panose="020E0502030303020204" pitchFamily="34" charset="0"/>
                </a:rPr>
                <a:t>Memory Controller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20A00B36-0E8B-43C0-AF4A-3A28682E421C}"/>
                </a:ext>
              </a:extLst>
            </p:cNvPr>
            <p:cNvSpPr/>
            <p:nvPr/>
          </p:nvSpPr>
          <p:spPr>
            <a:xfrm>
              <a:off x="9332989" y="5925612"/>
              <a:ext cx="1001059" cy="14605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Candara" panose="020E0502030303020204" pitchFamily="34" charset="0"/>
                </a:rPr>
                <a:t>Constant Cache</a:t>
              </a: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2974DC16-E17C-4BF4-9CB7-0F33466AD53B}"/>
                </a:ext>
              </a:extLst>
            </p:cNvPr>
            <p:cNvSpPr/>
            <p:nvPr/>
          </p:nvSpPr>
          <p:spPr>
            <a:xfrm rot="16200000">
              <a:off x="10056904" y="4810378"/>
              <a:ext cx="1791403" cy="28053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Instruction </a:t>
              </a:r>
              <a:r>
                <a:rPr lang="en-US" sz="1100" dirty="0">
                  <a:latin typeface="Candara" panose="020E0502030303020204" pitchFamily="34" charset="0"/>
                </a:rPr>
                <a:t>Cache</a:t>
              </a: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F616E03D-E10F-4255-BC56-72FD7287D4BC}"/>
                </a:ext>
              </a:extLst>
            </p:cNvPr>
            <p:cNvSpPr/>
            <p:nvPr/>
          </p:nvSpPr>
          <p:spPr>
            <a:xfrm>
              <a:off x="2542233" y="3390900"/>
              <a:ext cx="8649642" cy="290512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261B6114-11AD-4CE2-B5E7-57E7E7965A47}"/>
                </a:ext>
              </a:extLst>
            </p:cNvPr>
            <p:cNvSpPr/>
            <p:nvPr/>
          </p:nvSpPr>
          <p:spPr>
            <a:xfrm>
              <a:off x="6342254" y="4054945"/>
              <a:ext cx="4254909" cy="17914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801C74F-41EC-4806-A813-6B68AE805203}"/>
                </a:ext>
              </a:extLst>
            </p:cNvPr>
            <p:cNvSpPr txBox="1"/>
            <p:nvPr/>
          </p:nvSpPr>
          <p:spPr>
            <a:xfrm>
              <a:off x="6623348" y="293518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GPU</a:t>
              </a:r>
            </a:p>
          </p:txBody>
        </p: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AF57F758-6CE5-4769-820C-7CD96FE5CCFE}"/>
                </a:ext>
              </a:extLst>
            </p:cNvPr>
            <p:cNvCxnSpPr/>
            <p:nvPr/>
          </p:nvCxnSpPr>
          <p:spPr>
            <a:xfrm>
              <a:off x="3916214" y="4854140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418FCEFE-3029-40BC-BC51-849163E7289F}"/>
                </a:ext>
              </a:extLst>
            </p:cNvPr>
            <p:cNvCxnSpPr/>
            <p:nvPr/>
          </p:nvCxnSpPr>
          <p:spPr>
            <a:xfrm>
              <a:off x="3916213" y="5126716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0E4F6FE6-3E03-4705-AD1A-F48E9EACBB63}"/>
                </a:ext>
              </a:extLst>
            </p:cNvPr>
            <p:cNvCxnSpPr/>
            <p:nvPr/>
          </p:nvCxnSpPr>
          <p:spPr>
            <a:xfrm>
              <a:off x="3916213" y="5381662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748F372A-89B1-41F2-B7C5-E6F3B8C3AF98}"/>
                </a:ext>
              </a:extLst>
            </p:cNvPr>
            <p:cNvCxnSpPr/>
            <p:nvPr/>
          </p:nvCxnSpPr>
          <p:spPr>
            <a:xfrm>
              <a:off x="3923940" y="5637922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6D1E5B65-1370-438B-9BC8-CF95339D7A4D}"/>
                </a:ext>
              </a:extLst>
            </p:cNvPr>
            <p:cNvCxnSpPr/>
            <p:nvPr/>
          </p:nvCxnSpPr>
          <p:spPr>
            <a:xfrm>
              <a:off x="3916212" y="5879153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E47825A1-9E2E-489A-B170-FC1674CDBB6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7" y="3771223"/>
              <a:ext cx="2678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>
              <a:extLst>
                <a:ext uri="{FF2B5EF4-FFF2-40B4-BE49-F238E27FC236}">
                  <a16:creationId xmlns:a16="http://schemas.microsoft.com/office/drawing/2014/main" id="{A23CF974-7D6C-476C-805E-1784290433CD}"/>
                </a:ext>
              </a:extLst>
            </p:cNvPr>
            <p:cNvCxnSpPr>
              <a:cxnSpLocks/>
            </p:cNvCxnSpPr>
            <p:nvPr/>
          </p:nvCxnSpPr>
          <p:spPr>
            <a:xfrm>
              <a:off x="736195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6DBF7E5-D5AA-49C1-88BB-21854AAD3AF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49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de Seta Reta 176">
              <a:extLst>
                <a:ext uri="{FF2B5EF4-FFF2-40B4-BE49-F238E27FC236}">
                  <a16:creationId xmlns:a16="http://schemas.microsoft.com/office/drawing/2014/main" id="{FE71D0C6-410A-4080-A041-53C37BED6FC0}"/>
                </a:ext>
              </a:extLst>
            </p:cNvPr>
            <p:cNvCxnSpPr>
              <a:cxnSpLocks/>
            </p:cNvCxnSpPr>
            <p:nvPr/>
          </p:nvCxnSpPr>
          <p:spPr>
            <a:xfrm>
              <a:off x="837406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de Seta Reta 177">
              <a:extLst>
                <a:ext uri="{FF2B5EF4-FFF2-40B4-BE49-F238E27FC236}">
                  <a16:creationId xmlns:a16="http://schemas.microsoft.com/office/drawing/2014/main" id="{74751310-6EE7-401E-A118-89E7151D659D}"/>
                </a:ext>
              </a:extLst>
            </p:cNvPr>
            <p:cNvCxnSpPr>
              <a:cxnSpLocks/>
            </p:cNvCxnSpPr>
            <p:nvPr/>
          </p:nvCxnSpPr>
          <p:spPr>
            <a:xfrm>
              <a:off x="885006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de Seta Reta 178">
              <a:extLst>
                <a:ext uri="{FF2B5EF4-FFF2-40B4-BE49-F238E27FC236}">
                  <a16:creationId xmlns:a16="http://schemas.microsoft.com/office/drawing/2014/main" id="{F8446F50-8A62-4DD4-9B13-510D3FE6F2C5}"/>
                </a:ext>
              </a:extLst>
            </p:cNvPr>
            <p:cNvCxnSpPr>
              <a:cxnSpLocks/>
            </p:cNvCxnSpPr>
            <p:nvPr/>
          </p:nvCxnSpPr>
          <p:spPr>
            <a:xfrm>
              <a:off x="932952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>
              <a:extLst>
                <a:ext uri="{FF2B5EF4-FFF2-40B4-BE49-F238E27FC236}">
                  <a16:creationId xmlns:a16="http://schemas.microsoft.com/office/drawing/2014/main" id="{6A5551CB-18E9-4629-9609-508D46898D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30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>
              <a:extLst>
                <a:ext uri="{FF2B5EF4-FFF2-40B4-BE49-F238E27FC236}">
                  <a16:creationId xmlns:a16="http://schemas.microsoft.com/office/drawing/2014/main" id="{A58F0797-B1C4-44CF-8F59-FAFF272B19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3111" y="3874541"/>
              <a:ext cx="0" cy="1876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>
              <a:extLst>
                <a:ext uri="{FF2B5EF4-FFF2-40B4-BE49-F238E27FC236}">
                  <a16:creationId xmlns:a16="http://schemas.microsoft.com/office/drawing/2014/main" id="{13B3A282-9D2A-4251-9696-1D05B4C00EC7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5085983" y="3874541"/>
              <a:ext cx="1" cy="1876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>
              <a:extLst>
                <a:ext uri="{FF2B5EF4-FFF2-40B4-BE49-F238E27FC236}">
                  <a16:creationId xmlns:a16="http://schemas.microsoft.com/office/drawing/2014/main" id="{DB730CCF-F184-413C-AB95-031C37D9406A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711700" y="3747472"/>
              <a:ext cx="266700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>
              <a:extLst>
                <a:ext uri="{FF2B5EF4-FFF2-40B4-BE49-F238E27FC236}">
                  <a16:creationId xmlns:a16="http://schemas.microsoft.com/office/drawing/2014/main" id="{3B77714B-FB7F-4E09-BEE2-942C778573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4711700" y="4882339"/>
              <a:ext cx="251617" cy="81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>
              <a:extLst>
                <a:ext uri="{FF2B5EF4-FFF2-40B4-BE49-F238E27FC236}">
                  <a16:creationId xmlns:a16="http://schemas.microsoft.com/office/drawing/2014/main" id="{8C1F5734-4B4A-4B21-B424-1B91A115C9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7931" y="4882339"/>
              <a:ext cx="278469" cy="716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Agrupar 377">
              <a:extLst>
                <a:ext uri="{FF2B5EF4-FFF2-40B4-BE49-F238E27FC236}">
                  <a16:creationId xmlns:a16="http://schemas.microsoft.com/office/drawing/2014/main" id="{F32A0FEB-306B-448E-A464-8F6D832B06DC}"/>
                </a:ext>
              </a:extLst>
            </p:cNvPr>
            <p:cNvGrpSpPr/>
            <p:nvPr/>
          </p:nvGrpSpPr>
          <p:grpSpPr>
            <a:xfrm>
              <a:off x="7251257" y="5055043"/>
              <a:ext cx="2161150" cy="290464"/>
              <a:chOff x="7039474" y="1768283"/>
              <a:chExt cx="2161150" cy="290464"/>
            </a:xfrm>
          </p:grpSpPr>
          <p:sp>
            <p:nvSpPr>
              <p:cNvPr id="222" name="CaixaDeTexto 221">
                <a:extLst>
                  <a:ext uri="{FF2B5EF4-FFF2-40B4-BE49-F238E27FC236}">
                    <a16:creationId xmlns:a16="http://schemas.microsoft.com/office/drawing/2014/main" id="{EFE49E3A-13E2-44E7-BCCD-A8854791B91D}"/>
                  </a:ext>
                </a:extLst>
              </p:cNvPr>
              <p:cNvSpPr txBox="1"/>
              <p:nvPr/>
            </p:nvSpPr>
            <p:spPr>
              <a:xfrm rot="16200000">
                <a:off x="7017353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3" name="CaixaDeTexto 222">
                <a:extLst>
                  <a:ext uri="{FF2B5EF4-FFF2-40B4-BE49-F238E27FC236}">
                    <a16:creationId xmlns:a16="http://schemas.microsoft.com/office/drawing/2014/main" id="{7683F737-E310-41F6-9425-47F02E9CF19E}"/>
                  </a:ext>
                </a:extLst>
              </p:cNvPr>
              <p:cNvSpPr txBox="1"/>
              <p:nvPr/>
            </p:nvSpPr>
            <p:spPr>
              <a:xfrm rot="16200000">
                <a:off x="7496085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4" name="CaixaDeTexto 223">
                <a:extLst>
                  <a:ext uri="{FF2B5EF4-FFF2-40B4-BE49-F238E27FC236}">
                    <a16:creationId xmlns:a16="http://schemas.microsoft.com/office/drawing/2014/main" id="{96DDBA6A-446B-410F-8AE7-71EF547C0042}"/>
                  </a:ext>
                </a:extLst>
              </p:cNvPr>
              <p:cNvSpPr txBox="1"/>
              <p:nvPr/>
            </p:nvSpPr>
            <p:spPr>
              <a:xfrm rot="16200000">
                <a:off x="7974817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5" name="CaixaDeTexto 224">
                <a:extLst>
                  <a:ext uri="{FF2B5EF4-FFF2-40B4-BE49-F238E27FC236}">
                    <a16:creationId xmlns:a16="http://schemas.microsoft.com/office/drawing/2014/main" id="{2F7CC6CA-B07C-4F36-A519-CC9C06EBE3C1}"/>
                  </a:ext>
                </a:extLst>
              </p:cNvPr>
              <p:cNvSpPr txBox="1"/>
              <p:nvPr/>
            </p:nvSpPr>
            <p:spPr>
              <a:xfrm rot="16200000">
                <a:off x="8453549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6" name="CaixaDeTexto 225">
                <a:extLst>
                  <a:ext uri="{FF2B5EF4-FFF2-40B4-BE49-F238E27FC236}">
                    <a16:creationId xmlns:a16="http://schemas.microsoft.com/office/drawing/2014/main" id="{AFDF4E68-1FA0-4E7E-A11B-1DBC734A0F07}"/>
                  </a:ext>
                </a:extLst>
              </p:cNvPr>
              <p:cNvSpPr txBox="1"/>
              <p:nvPr/>
            </p:nvSpPr>
            <p:spPr>
              <a:xfrm rot="16200000">
                <a:off x="8932282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</p:grpSp>
        <p:cxnSp>
          <p:nvCxnSpPr>
            <p:cNvPr id="228" name="Conector: Angulado 227">
              <a:extLst>
                <a:ext uri="{FF2B5EF4-FFF2-40B4-BE49-F238E27FC236}">
                  <a16:creationId xmlns:a16="http://schemas.microsoft.com/office/drawing/2014/main" id="{39B3CF70-9C02-4555-AE74-364F823F1391}"/>
                </a:ext>
              </a:extLst>
            </p:cNvPr>
            <p:cNvCxnSpPr>
              <a:cxnSpLocks/>
              <a:stCxn id="10" idx="1"/>
              <a:endCxn id="98" idx="1"/>
            </p:cNvCxnSpPr>
            <p:nvPr/>
          </p:nvCxnSpPr>
          <p:spPr>
            <a:xfrm rot="16200000" flipH="1">
              <a:off x="7947378" y="2841118"/>
              <a:ext cx="143835" cy="5866622"/>
            </a:xfrm>
            <a:prstGeom prst="bentConnector3">
              <a:avLst>
                <a:gd name="adj1" fmla="val 31807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de Seta Reta 230">
              <a:extLst>
                <a:ext uri="{FF2B5EF4-FFF2-40B4-BE49-F238E27FC236}">
                  <a16:creationId xmlns:a16="http://schemas.microsoft.com/office/drawing/2014/main" id="{72D2E807-389A-45C7-AB8A-6EB62268F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6088" y="6071662"/>
              <a:ext cx="0" cy="93525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: Angulado 242">
              <a:extLst>
                <a:ext uri="{FF2B5EF4-FFF2-40B4-BE49-F238E27FC236}">
                  <a16:creationId xmlns:a16="http://schemas.microsoft.com/office/drawing/2014/main" id="{46DE53FC-CD57-40C0-AF01-CBECA08D3B21}"/>
                </a:ext>
              </a:extLst>
            </p:cNvPr>
            <p:cNvCxnSpPr>
              <a:cxnSpLocks/>
              <a:stCxn id="97" idx="0"/>
              <a:endCxn id="361" idx="3"/>
            </p:cNvCxnSpPr>
            <p:nvPr/>
          </p:nvCxnSpPr>
          <p:spPr>
            <a:xfrm rot="16200000" flipV="1">
              <a:off x="9459686" y="5551778"/>
              <a:ext cx="454785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F388F16-DCBF-45F7-B613-25CA049A65E9}"/>
                </a:ext>
              </a:extLst>
            </p:cNvPr>
            <p:cNvSpPr/>
            <p:nvPr/>
          </p:nvSpPr>
          <p:spPr>
            <a:xfrm rot="16200000">
              <a:off x="5272217" y="4719903"/>
              <a:ext cx="1647565" cy="31765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ndara" panose="020E0502030303020204" pitchFamily="34" charset="0"/>
                </a:rPr>
                <a:t>Global Data Share</a:t>
              </a:r>
            </a:p>
          </p:txBody>
        </p:sp>
        <p:cxnSp>
          <p:nvCxnSpPr>
            <p:cNvPr id="202" name="Conector de Seta Reta 201">
              <a:extLst>
                <a:ext uri="{FF2B5EF4-FFF2-40B4-BE49-F238E27FC236}">
                  <a16:creationId xmlns:a16="http://schemas.microsoft.com/office/drawing/2014/main" id="{874AFF8F-CFB2-40FD-BFB6-1BDC2DC57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648" y="4747518"/>
              <a:ext cx="37669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de Seta Reta 211">
              <a:extLst>
                <a:ext uri="{FF2B5EF4-FFF2-40B4-BE49-F238E27FC236}">
                  <a16:creationId xmlns:a16="http://schemas.microsoft.com/office/drawing/2014/main" id="{D5E07923-3B1A-4594-ADE0-063A72497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35648" y="5610632"/>
              <a:ext cx="383133" cy="640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de Seta Reta 206">
              <a:extLst>
                <a:ext uri="{FF2B5EF4-FFF2-40B4-BE49-F238E27FC236}">
                  <a16:creationId xmlns:a16="http://schemas.microsoft.com/office/drawing/2014/main" id="{296A6D74-98D5-498A-9DAB-961197730073}"/>
                </a:ext>
              </a:extLst>
            </p:cNvPr>
            <p:cNvCxnSpPr>
              <a:cxnSpLocks/>
              <a:endCxn id="265" idx="3"/>
            </p:cNvCxnSpPr>
            <p:nvPr/>
          </p:nvCxnSpPr>
          <p:spPr>
            <a:xfrm flipH="1">
              <a:off x="10441893" y="4382311"/>
              <a:ext cx="370444" cy="20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: Angulado 235">
              <a:extLst>
                <a:ext uri="{FF2B5EF4-FFF2-40B4-BE49-F238E27FC236}">
                  <a16:creationId xmlns:a16="http://schemas.microsoft.com/office/drawing/2014/main" id="{3F403DE4-164E-4B1D-A283-98B3B174C868}"/>
                </a:ext>
              </a:extLst>
            </p:cNvPr>
            <p:cNvCxnSpPr>
              <a:cxnSpLocks/>
              <a:stCxn id="97" idx="0"/>
              <a:endCxn id="271" idx="3"/>
            </p:cNvCxnSpPr>
            <p:nvPr/>
          </p:nvCxnSpPr>
          <p:spPr>
            <a:xfrm rot="16200000" flipV="1">
              <a:off x="8850116" y="4942208"/>
              <a:ext cx="1673924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: Angulado 236">
              <a:extLst>
                <a:ext uri="{FF2B5EF4-FFF2-40B4-BE49-F238E27FC236}">
                  <a16:creationId xmlns:a16="http://schemas.microsoft.com/office/drawing/2014/main" id="{7FCCCF34-2DBE-4389-9159-5B91A35CF6CF}"/>
                </a:ext>
              </a:extLst>
            </p:cNvPr>
            <p:cNvCxnSpPr>
              <a:cxnSpLocks/>
              <a:stCxn id="97" idx="0"/>
              <a:endCxn id="338" idx="3"/>
            </p:cNvCxnSpPr>
            <p:nvPr/>
          </p:nvCxnSpPr>
          <p:spPr>
            <a:xfrm rot="16200000" flipV="1">
              <a:off x="9100173" y="5192265"/>
              <a:ext cx="1173810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56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234B-4DDD-4570-8986-B359522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7390-56B7-4B72-9350-75B559D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de </a:t>
            </a:r>
            <a:r>
              <a:rPr lang="pt-BR" dirty="0">
                <a:solidFill>
                  <a:schemeClr val="accent3"/>
                </a:solidFill>
              </a:rPr>
              <a:t>Pipeline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Dividir uma tarefa em uma </a:t>
            </a:r>
            <a:r>
              <a:rPr lang="pt-BR" dirty="0">
                <a:solidFill>
                  <a:schemeClr val="accent1"/>
                </a:solidFill>
              </a:rPr>
              <a:t>sequência de estágios</a:t>
            </a:r>
          </a:p>
          <a:p>
            <a:pPr lvl="2">
              <a:spcBef>
                <a:spcPts val="1200"/>
              </a:spcBef>
            </a:pPr>
            <a:r>
              <a:rPr lang="pt-BR" dirty="0"/>
              <a:t>Os estágios operam de forma independente e em paralelo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/>
                </a:solidFill>
              </a:rPr>
              <a:t>Vantagem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Aumenta a vazão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/>
                </a:solidFill>
              </a:rPr>
              <a:t>Desvantagem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Cada estágio adicional </a:t>
            </a:r>
            <a:br>
              <a:rPr lang="pt-BR" dirty="0"/>
            </a:br>
            <a:r>
              <a:rPr lang="pt-BR" dirty="0"/>
              <a:t>aumenta a latência do </a:t>
            </a:r>
            <a:br>
              <a:rPr lang="pt-BR" dirty="0"/>
            </a:br>
            <a:r>
              <a:rPr lang="pt-BR" dirty="0"/>
              <a:t>pipeline</a:t>
            </a:r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F70DAC72-4C5F-4DC1-A7B5-26B68E6D236E}"/>
              </a:ext>
            </a:extLst>
          </p:cNvPr>
          <p:cNvGrpSpPr/>
          <p:nvPr/>
        </p:nvGrpSpPr>
        <p:grpSpPr>
          <a:xfrm>
            <a:off x="5620468" y="3600561"/>
            <a:ext cx="5011815" cy="1721811"/>
            <a:chOff x="5971449" y="3811996"/>
            <a:chExt cx="5011815" cy="1721811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C03221B-9129-4F1F-997B-DB70BFCD1FB0}"/>
                </a:ext>
              </a:extLst>
            </p:cNvPr>
            <p:cNvSpPr/>
            <p:nvPr/>
          </p:nvSpPr>
          <p:spPr>
            <a:xfrm>
              <a:off x="6932037" y="4677676"/>
              <a:ext cx="1426871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Multiplica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624CCE9-56CA-4579-935E-17334CEFD4BD}"/>
                </a:ext>
              </a:extLst>
            </p:cNvPr>
            <p:cNvCxnSpPr>
              <a:cxnSpLocks/>
            </p:cNvCxnSpPr>
            <p:nvPr/>
          </p:nvCxnSpPr>
          <p:spPr>
            <a:xfrm>
              <a:off x="6336975" y="4902848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83D831E-107F-4DEE-BB39-B24C042470D3}"/>
                </a:ext>
              </a:extLst>
            </p:cNvPr>
            <p:cNvSpPr txBox="1"/>
            <p:nvPr/>
          </p:nvSpPr>
          <p:spPr>
            <a:xfrm>
              <a:off x="5971449" y="4677676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</a:t>
              </a:r>
              <a:endParaRPr lang="pt-BR" sz="1400" dirty="0"/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0A88C9A4-0499-4DA9-84F7-BB240708D454}"/>
                </a:ext>
              </a:extLst>
            </p:cNvPr>
            <p:cNvSpPr/>
            <p:nvPr/>
          </p:nvSpPr>
          <p:spPr>
            <a:xfrm>
              <a:off x="8961331" y="4695607"/>
              <a:ext cx="1426871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Soma</a:t>
              </a: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E876C847-D047-44CB-9800-73228FE5B595}"/>
                </a:ext>
              </a:extLst>
            </p:cNvPr>
            <p:cNvCxnSpPr>
              <a:cxnSpLocks/>
            </p:cNvCxnSpPr>
            <p:nvPr/>
          </p:nvCxnSpPr>
          <p:spPr>
            <a:xfrm>
              <a:off x="6336975" y="5272180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E4813308-CA80-4A98-81D5-A882AB332829}"/>
                </a:ext>
              </a:extLst>
            </p:cNvPr>
            <p:cNvSpPr txBox="1"/>
            <p:nvPr/>
          </p:nvSpPr>
          <p:spPr>
            <a:xfrm>
              <a:off x="5971449" y="5047008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</a:t>
              </a:r>
              <a:endParaRPr lang="pt-BR" sz="1400" dirty="0"/>
            </a:p>
          </p:txBody>
        </p: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71834AFE-944E-4FE6-9ED7-663585B3AC96}"/>
                </a:ext>
              </a:extLst>
            </p:cNvPr>
            <p:cNvCxnSpPr>
              <a:cxnSpLocks/>
            </p:cNvCxnSpPr>
            <p:nvPr/>
          </p:nvCxnSpPr>
          <p:spPr>
            <a:xfrm>
              <a:off x="8358908" y="5114707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06CC1A7C-680C-427C-A484-069A7F00CBAC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9674767" y="4215281"/>
              <a:ext cx="0" cy="48032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8D46DD6-4AAF-4400-ACD6-521C0BF81E63}"/>
                </a:ext>
              </a:extLst>
            </p:cNvPr>
            <p:cNvSpPr txBox="1"/>
            <p:nvPr/>
          </p:nvSpPr>
          <p:spPr>
            <a:xfrm>
              <a:off x="9492003" y="3811996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</a:t>
              </a:r>
              <a:endParaRPr lang="pt-BR" sz="1400" dirty="0"/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3C917F77-7388-47AE-8F6C-1BAABBBC9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02" y="5117087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CEB7F603-CDB3-4402-8D5C-C2C0602DE9EB}"/>
              </a:ext>
            </a:extLst>
          </p:cNvPr>
          <p:cNvSpPr txBox="1"/>
          <p:nvPr/>
        </p:nvSpPr>
        <p:spPr>
          <a:xfrm>
            <a:off x="7033315" y="5613174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Calcula a expressão </a:t>
            </a:r>
            <a:br>
              <a:rPr lang="pt-BR" dirty="0"/>
            </a:br>
            <a:r>
              <a:rPr lang="pt-BR" dirty="0"/>
              <a:t>a + (b * c)</a:t>
            </a:r>
          </a:p>
        </p:txBody>
      </p:sp>
    </p:spTree>
    <p:extLst>
      <p:ext uri="{BB962C8B-B14F-4D97-AF65-F5344CB8AC3E}">
        <p14:creationId xmlns:p14="http://schemas.microsoft.com/office/powerpoint/2010/main" val="84894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518DF-0E76-4FF1-831A-38CDF611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Gráfico </a:t>
            </a:r>
            <a:r>
              <a:rPr lang="pt-BR" dirty="0"/>
              <a:t>executado na </a:t>
            </a:r>
            <a:r>
              <a:rPr lang="pt-BR" dirty="0">
                <a:solidFill>
                  <a:schemeClr val="accent1"/>
                </a:solidFill>
              </a:rPr>
              <a:t>GPU</a:t>
            </a:r>
            <a:r>
              <a:rPr lang="pt-BR" dirty="0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A923B-8B63-452B-BD3D-9601456F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ED94F66C-C7D1-40E2-A371-E23BFEEAEBFB}"/>
              </a:ext>
            </a:extLst>
          </p:cNvPr>
          <p:cNvGrpSpPr/>
          <p:nvPr/>
        </p:nvGrpSpPr>
        <p:grpSpPr>
          <a:xfrm>
            <a:off x="972000" y="2989402"/>
            <a:ext cx="10247999" cy="2912446"/>
            <a:chOff x="972000" y="2989402"/>
            <a:chExt cx="10247999" cy="291244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3DD3AFE-035D-430F-9AF4-A3972E9F0953}"/>
                </a:ext>
              </a:extLst>
            </p:cNvPr>
            <p:cNvSpPr/>
            <p:nvPr/>
          </p:nvSpPr>
          <p:spPr>
            <a:xfrm>
              <a:off x="2608268" y="3737278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Vertex</a:t>
              </a:r>
              <a:endParaRPr lang="pt-BR" sz="1400" dirty="0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9212D93-8719-45F2-8283-ED1CEB3EF77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02389" y="4151982"/>
              <a:ext cx="605879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7C36D38-11D3-465B-A707-4BCD7566586D}"/>
                </a:ext>
              </a:extLst>
            </p:cNvPr>
            <p:cNvCxnSpPr>
              <a:cxnSpLocks/>
              <a:stCxn id="6" idx="3"/>
              <a:endCxn id="116" idx="1"/>
            </p:cNvCxnSpPr>
            <p:nvPr/>
          </p:nvCxnSpPr>
          <p:spPr>
            <a:xfrm>
              <a:off x="4013780" y="4156378"/>
              <a:ext cx="4203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E15870-EC07-4173-875E-6F5B5FFDBD03}"/>
                </a:ext>
              </a:extLst>
            </p:cNvPr>
            <p:cNvSpPr/>
            <p:nvPr/>
          </p:nvSpPr>
          <p:spPr>
            <a:xfrm>
              <a:off x="2351268" y="3521682"/>
              <a:ext cx="7399815" cy="126939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90F76EA-07BC-47CD-B73B-A6E61C5FA8A9}"/>
                </a:ext>
              </a:extLst>
            </p:cNvPr>
            <p:cNvSpPr txBox="1"/>
            <p:nvPr/>
          </p:nvSpPr>
          <p:spPr>
            <a:xfrm>
              <a:off x="972000" y="4947741"/>
              <a:ext cx="1256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Geometria</a:t>
              </a:r>
            </a:p>
            <a:p>
              <a:pPr algn="ctr"/>
              <a:r>
                <a:rPr lang="pt-BR" sz="1400" dirty="0"/>
                <a:t>(vértices)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5C76CAFF-984E-4574-A7D0-9181B6B7A157}"/>
                </a:ext>
              </a:extLst>
            </p:cNvPr>
            <p:cNvSpPr txBox="1"/>
            <p:nvPr/>
          </p:nvSpPr>
          <p:spPr>
            <a:xfrm>
              <a:off x="2437419" y="4947741"/>
              <a:ext cx="1747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Transformação de coordenadas</a:t>
              </a:r>
              <a:br>
                <a:rPr lang="pt-BR" sz="1400" dirty="0"/>
              </a:br>
              <a:r>
                <a:rPr lang="pt-BR" sz="1400" dirty="0"/>
                <a:t>(global, câmera, imagem)</a:t>
              </a:r>
            </a:p>
          </p:txBody>
        </p: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CDE04CF4-7EC3-490E-BCED-DCBFFB87C8F6}"/>
                </a:ext>
              </a:extLst>
            </p:cNvPr>
            <p:cNvCxnSpPr>
              <a:cxnSpLocks/>
              <a:stCxn id="6" idx="2"/>
              <a:endCxn id="112" idx="0"/>
            </p:cNvCxnSpPr>
            <p:nvPr/>
          </p:nvCxnSpPr>
          <p:spPr>
            <a:xfrm>
              <a:off x="3311024" y="4575478"/>
              <a:ext cx="0" cy="3722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F797EDF2-ED98-4999-AB6B-F88EB0CAC73B}"/>
                </a:ext>
              </a:extLst>
            </p:cNvPr>
            <p:cNvSpPr/>
            <p:nvPr/>
          </p:nvSpPr>
          <p:spPr>
            <a:xfrm>
              <a:off x="4434084" y="3737278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Geometry</a:t>
              </a:r>
              <a:endParaRPr lang="pt-BR" sz="1400" dirty="0"/>
            </a:p>
          </p:txBody>
        </p: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CA72036D-D0D0-4D14-BBB9-7ED5B6CAB289}"/>
                </a:ext>
              </a:extLst>
            </p:cNvPr>
            <p:cNvCxnSpPr>
              <a:cxnSpLocks/>
              <a:stCxn id="116" idx="3"/>
              <a:endCxn id="121" idx="1"/>
            </p:cNvCxnSpPr>
            <p:nvPr/>
          </p:nvCxnSpPr>
          <p:spPr>
            <a:xfrm flipV="1">
              <a:off x="5839596" y="4151982"/>
              <a:ext cx="422989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B450B756-879F-4A9C-A079-5F6EF29D0F40}"/>
                </a:ext>
              </a:extLst>
            </p:cNvPr>
            <p:cNvSpPr txBox="1"/>
            <p:nvPr/>
          </p:nvSpPr>
          <p:spPr>
            <a:xfrm>
              <a:off x="4263235" y="4947741"/>
              <a:ext cx="1747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Montagem das geometrias e recorte</a:t>
              </a:r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D6578B4-D239-475F-9FEF-5A658002528B}"/>
                </a:ext>
              </a:extLst>
            </p:cNvPr>
            <p:cNvCxnSpPr>
              <a:cxnSpLocks/>
              <a:stCxn id="116" idx="2"/>
              <a:endCxn id="119" idx="0"/>
            </p:cNvCxnSpPr>
            <p:nvPr/>
          </p:nvCxnSpPr>
          <p:spPr>
            <a:xfrm>
              <a:off x="5136840" y="4575478"/>
              <a:ext cx="0" cy="3722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34F38768-0670-4845-9AC3-D98685B70604}"/>
                </a:ext>
              </a:extLst>
            </p:cNvPr>
            <p:cNvSpPr/>
            <p:nvPr/>
          </p:nvSpPr>
          <p:spPr>
            <a:xfrm>
              <a:off x="6262585" y="3732882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Rasterization</a:t>
              </a:r>
              <a:endParaRPr lang="pt-BR" sz="1400" dirty="0"/>
            </a:p>
          </p:txBody>
        </p: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5A2E69AA-8927-44B9-BE5A-86C9745F04E7}"/>
                </a:ext>
              </a:extLst>
            </p:cNvPr>
            <p:cNvCxnSpPr>
              <a:cxnSpLocks/>
              <a:stCxn id="121" idx="3"/>
              <a:endCxn id="126" idx="1"/>
            </p:cNvCxnSpPr>
            <p:nvPr/>
          </p:nvCxnSpPr>
          <p:spPr>
            <a:xfrm>
              <a:off x="7668097" y="4151982"/>
              <a:ext cx="4203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411647AA-082C-4D1B-B0ED-1F6860D123CF}"/>
                </a:ext>
              </a:extLst>
            </p:cNvPr>
            <p:cNvSpPr txBox="1"/>
            <p:nvPr/>
          </p:nvSpPr>
          <p:spPr>
            <a:xfrm>
              <a:off x="6089050" y="4947741"/>
              <a:ext cx="1747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Conversão das geometrias em fragmentos (pixels)</a:t>
              </a:r>
            </a:p>
          </p:txBody>
        </p: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C7ED0BF4-6E44-4FF0-892F-921109BB2A8F}"/>
                </a:ext>
              </a:extLst>
            </p:cNvPr>
            <p:cNvCxnSpPr>
              <a:cxnSpLocks/>
              <a:stCxn id="121" idx="2"/>
              <a:endCxn id="124" idx="0"/>
            </p:cNvCxnSpPr>
            <p:nvPr/>
          </p:nvCxnSpPr>
          <p:spPr>
            <a:xfrm flipH="1">
              <a:off x="6962655" y="4571082"/>
              <a:ext cx="2686" cy="37665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4FD67A98-D30A-4E2D-9408-32AA768DD0B9}"/>
                </a:ext>
              </a:extLst>
            </p:cNvPr>
            <p:cNvSpPr/>
            <p:nvPr/>
          </p:nvSpPr>
          <p:spPr>
            <a:xfrm>
              <a:off x="8088401" y="3732882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Fragments</a:t>
              </a:r>
              <a:endParaRPr lang="pt-BR" sz="1400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E8667BC0-691A-4D9C-B243-8EACB38CA7C3}"/>
                </a:ext>
              </a:extLst>
            </p:cNvPr>
            <p:cNvSpPr txBox="1"/>
            <p:nvPr/>
          </p:nvSpPr>
          <p:spPr>
            <a:xfrm>
              <a:off x="7917552" y="4947741"/>
              <a:ext cx="1747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Escrita dos pixels visíveis com suas cores ou texturas</a:t>
              </a:r>
            </a:p>
          </p:txBody>
        </p: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C72BB14-8BA5-4A88-91B0-CBEA047107B6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>
              <a:off x="8791157" y="4571082"/>
              <a:ext cx="0" cy="37665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CA6FB5E0-D40D-4290-AA4F-24100F3DEADC}"/>
                </a:ext>
              </a:extLst>
            </p:cNvPr>
            <p:cNvCxnSpPr>
              <a:cxnSpLocks/>
            </p:cNvCxnSpPr>
            <p:nvPr/>
          </p:nvCxnSpPr>
          <p:spPr>
            <a:xfrm>
              <a:off x="9487641" y="4162088"/>
              <a:ext cx="619440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E102D621-675B-4D59-9566-D603A7806C96}"/>
                </a:ext>
              </a:extLst>
            </p:cNvPr>
            <p:cNvSpPr/>
            <p:nvPr/>
          </p:nvSpPr>
          <p:spPr>
            <a:xfrm>
              <a:off x="10099371" y="3742988"/>
              <a:ext cx="1120628" cy="838200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7868793E-E850-46AA-AE01-362A34516FAC}"/>
                </a:ext>
              </a:extLst>
            </p:cNvPr>
            <p:cNvSpPr txBox="1"/>
            <p:nvPr/>
          </p:nvSpPr>
          <p:spPr>
            <a:xfrm>
              <a:off x="4379901" y="2989402"/>
              <a:ext cx="291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Graphics Processing Unit</a:t>
              </a:r>
            </a:p>
          </p:txBody>
        </p: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CAA3432A-1CE0-415A-8CBF-A01015AD381D}"/>
                </a:ext>
              </a:extLst>
            </p:cNvPr>
            <p:cNvGrpSpPr/>
            <p:nvPr/>
          </p:nvGrpSpPr>
          <p:grpSpPr>
            <a:xfrm>
              <a:off x="1197971" y="3698563"/>
              <a:ext cx="795905" cy="750175"/>
              <a:chOff x="1197971" y="3698563"/>
              <a:chExt cx="795905" cy="750175"/>
            </a:xfrm>
          </p:grpSpPr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3F0332EF-C856-4DD8-8ED3-174396162A9C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CCF92FF8-A717-4903-AE92-81491A44B946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363C8A5B-3B19-4F5B-84D2-62A78695D5FC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BDD655D6-7F2E-4277-8FDA-1FCC8FE13B7F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52A3-6424-4E74-953D-C00B5335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FE2DF-9041-4123-86B5-0C287BB9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Pipeline Gráfico é normalmente </a:t>
            </a:r>
            <a:r>
              <a:rPr lang="pt-BR" dirty="0">
                <a:solidFill>
                  <a:schemeClr val="accent3"/>
                </a:solidFill>
              </a:rPr>
              <a:t>acessado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através de APIs</a:t>
            </a:r>
          </a:p>
          <a:p>
            <a:pPr lvl="1"/>
            <a:r>
              <a:rPr lang="pt-BR" dirty="0"/>
              <a:t>Definem tipos de dados apropriados</a:t>
            </a:r>
          </a:p>
          <a:p>
            <a:pPr lvl="1"/>
            <a:r>
              <a:rPr lang="pt-BR" dirty="0"/>
              <a:t>Fornecem funções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/>
                </a:solidFill>
              </a:rPr>
              <a:t>Placas gráficas </a:t>
            </a:r>
            <a:r>
              <a:rPr lang="pt-BR" dirty="0"/>
              <a:t>atuais (Intel</a:t>
            </a:r>
            <a:r>
              <a:rPr lang="pt-BR"/>
              <a:t>, Nvidia </a:t>
            </a:r>
            <a:r>
              <a:rPr lang="pt-BR" dirty="0"/>
              <a:t>e AMD) </a:t>
            </a:r>
            <a:r>
              <a:rPr lang="pt-BR" dirty="0">
                <a:solidFill>
                  <a:schemeClr val="accent1"/>
                </a:solidFill>
              </a:rPr>
              <a:t>suportam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Metal (</a:t>
            </a:r>
            <a:r>
              <a:rPr lang="pt-BR" dirty="0" err="1"/>
              <a:t>MacOs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DirectX 12 (Windows)</a:t>
            </a:r>
          </a:p>
          <a:p>
            <a:pPr lvl="1"/>
            <a:r>
              <a:rPr lang="pt-BR" dirty="0" err="1"/>
              <a:t>Vulkan</a:t>
            </a:r>
            <a:r>
              <a:rPr lang="pt-BR" dirty="0"/>
              <a:t> (Windows e Linux)</a:t>
            </a:r>
          </a:p>
        </p:txBody>
      </p:sp>
      <p:pic>
        <p:nvPicPr>
          <p:cNvPr id="1026" name="Picture 2" descr="Resultado de imagem para Metal MacOS api logo">
            <a:extLst>
              <a:ext uri="{FF2B5EF4-FFF2-40B4-BE49-F238E27FC236}">
                <a16:creationId xmlns:a16="http://schemas.microsoft.com/office/drawing/2014/main" id="{3C1B5811-1C3A-486A-992B-401EB7E9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731327"/>
            <a:ext cx="772102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Vulkan logo">
            <a:extLst>
              <a:ext uri="{FF2B5EF4-FFF2-40B4-BE49-F238E27FC236}">
                <a16:creationId xmlns:a16="http://schemas.microsoft.com/office/drawing/2014/main" id="{3FC6E891-790E-4E47-B449-B02F6DDC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3" y="4731327"/>
            <a:ext cx="1945516" cy="7727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EBEA8D-7B99-416C-8DE6-5E59D9DFC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6934408" y="4731328"/>
            <a:ext cx="1653309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8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FD03-B267-466F-8530-D5A43E5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Ilusão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D19D1-77F1-4E1A-8231-3AEEF09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computação gráfica </a:t>
            </a:r>
            <a:r>
              <a:rPr lang="pt-BR" dirty="0"/>
              <a:t>apresenta o </a:t>
            </a:r>
            <a:r>
              <a:rPr lang="pt-BR" dirty="0">
                <a:solidFill>
                  <a:schemeClr val="accent3"/>
                </a:solidFill>
              </a:rPr>
              <a:t>mundo 3D </a:t>
            </a:r>
            <a:r>
              <a:rPr lang="pt-BR" dirty="0"/>
              <a:t>em uma </a:t>
            </a:r>
            <a:r>
              <a:rPr lang="pt-BR" dirty="0">
                <a:solidFill>
                  <a:schemeClr val="accent1"/>
                </a:solidFill>
              </a:rPr>
              <a:t>tela plana</a:t>
            </a:r>
          </a:p>
          <a:p>
            <a:pPr lvl="1"/>
            <a:r>
              <a:rPr lang="pt-BR" dirty="0"/>
              <a:t>Isso requer a aplicação de </a:t>
            </a:r>
            <a:r>
              <a:rPr lang="pt-BR" dirty="0">
                <a:solidFill>
                  <a:schemeClr val="accent3"/>
                </a:solidFill>
              </a:rPr>
              <a:t>técnicas</a:t>
            </a:r>
            <a:r>
              <a:rPr lang="pt-BR" dirty="0"/>
              <a:t> para fornecer </a:t>
            </a:r>
            <a:r>
              <a:rPr lang="pt-BR" dirty="0">
                <a:solidFill>
                  <a:schemeClr val="accent1"/>
                </a:solidFill>
              </a:rPr>
              <a:t>a ilusão 3D</a:t>
            </a:r>
          </a:p>
          <a:p>
            <a:pPr lvl="2"/>
            <a:r>
              <a:rPr lang="pt-BR" dirty="0"/>
              <a:t>Linhas paralelas convergem</a:t>
            </a:r>
          </a:p>
          <a:p>
            <a:pPr lvl="2"/>
            <a:r>
              <a:rPr lang="pt-BR" dirty="0"/>
              <a:t>O tamanho dos objetos diminui</a:t>
            </a:r>
          </a:p>
        </p:txBody>
      </p:sp>
      <p:pic>
        <p:nvPicPr>
          <p:cNvPr id="1026" name="Picture 2" descr="Resultado de imagem para 3d perspective effect&quot;">
            <a:extLst>
              <a:ext uri="{FF2B5EF4-FFF2-40B4-BE49-F238E27FC236}">
                <a16:creationId xmlns:a16="http://schemas.microsoft.com/office/drawing/2014/main" id="{C76F21AB-F1CA-4903-B623-61755364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08" y="4206622"/>
            <a:ext cx="3935624" cy="12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3d vanishing point road&quot;">
            <a:extLst>
              <a:ext uri="{FF2B5EF4-FFF2-40B4-BE49-F238E27FC236}">
                <a16:creationId xmlns:a16="http://schemas.microsoft.com/office/drawing/2014/main" id="{30C7E491-F673-41A0-978A-2C1D731F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7" y="3467848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7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00BEA-B1F0-495F-90F6-DADA01B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Ilusão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0D144-5413-4F5F-B702-BB83E3A3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Luz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sombreamento</a:t>
            </a:r>
            <a:r>
              <a:rPr lang="pt-BR" dirty="0"/>
              <a:t> fornecem:</a:t>
            </a:r>
          </a:p>
          <a:p>
            <a:pPr lvl="1"/>
            <a:r>
              <a:rPr lang="pt-BR" dirty="0"/>
              <a:t>A forma 3D sólida</a:t>
            </a:r>
          </a:p>
          <a:p>
            <a:pPr lvl="1"/>
            <a:r>
              <a:rPr lang="pt-BR" dirty="0"/>
              <a:t>A percepção de volume</a:t>
            </a:r>
          </a:p>
          <a:p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Sombras</a:t>
            </a:r>
            <a:r>
              <a:rPr lang="pt-BR" dirty="0"/>
              <a:t> fornecem:</a:t>
            </a:r>
          </a:p>
          <a:p>
            <a:pPr lvl="1"/>
            <a:r>
              <a:rPr lang="pt-BR" dirty="0"/>
              <a:t>A origem da fonte de luz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 noção de posição, </a:t>
            </a:r>
            <a:br>
              <a:rPr lang="pt-BR" dirty="0"/>
            </a:br>
            <a:r>
              <a:rPr lang="pt-BR" dirty="0"/>
              <a:t>tamanho e distância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D85F79-9389-4B01-A9AA-E92BF4A510EA}"/>
              </a:ext>
            </a:extLst>
          </p:cNvPr>
          <p:cNvSpPr/>
          <p:nvPr/>
        </p:nvSpPr>
        <p:spPr>
          <a:xfrm>
            <a:off x="5783639" y="1874981"/>
            <a:ext cx="1283854" cy="12838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3d sphere shaded&quot;">
            <a:extLst>
              <a:ext uri="{FF2B5EF4-FFF2-40B4-BE49-F238E27FC236}">
                <a16:creationId xmlns:a16="http://schemas.microsoft.com/office/drawing/2014/main" id="{A83FFE45-1B55-4E4B-8811-06EAE4B7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51" y="1810326"/>
            <a:ext cx="1439487" cy="14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hadows in games&quot;">
            <a:extLst>
              <a:ext uri="{FF2B5EF4-FFF2-40B4-BE49-F238E27FC236}">
                <a16:creationId xmlns:a16="http://schemas.microsoft.com/office/drawing/2014/main" id="{B53DE82B-75BB-4E57-8616-B7922B6A6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26511"/>
          <a:stretch/>
        </p:blipFill>
        <p:spPr bwMode="auto">
          <a:xfrm>
            <a:off x="6245457" y="3637932"/>
            <a:ext cx="4377458" cy="2101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57AE86-D971-4688-ADBE-D1F39017A7A3}"/>
              </a:ext>
            </a:extLst>
          </p:cNvPr>
          <p:cNvSpPr txBox="1"/>
          <p:nvPr/>
        </p:nvSpPr>
        <p:spPr>
          <a:xfrm>
            <a:off x="8850811" y="1958506"/>
            <a:ext cx="23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círculo se torna uma esfera com o sombreamento adequado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CE6BBA-028B-4D2F-ACF7-37E85EA476D2}"/>
              </a:ext>
            </a:extLst>
          </p:cNvPr>
          <p:cNvSpPr txBox="1"/>
          <p:nvPr/>
        </p:nvSpPr>
        <p:spPr>
          <a:xfrm>
            <a:off x="8666480" y="5773636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Sombras no GTA 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D2C185-8E03-4F1B-8F60-4EEEAE590138}"/>
              </a:ext>
            </a:extLst>
          </p:cNvPr>
          <p:cNvSpPr txBox="1"/>
          <p:nvPr/>
        </p:nvSpPr>
        <p:spPr>
          <a:xfrm>
            <a:off x="5885995" y="146917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Círculo 2D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ADF643-F7AC-4FD1-90EB-6B4AF8C4EF40}"/>
              </a:ext>
            </a:extLst>
          </p:cNvPr>
          <p:cNvSpPr txBox="1"/>
          <p:nvPr/>
        </p:nvSpPr>
        <p:spPr>
          <a:xfrm>
            <a:off x="7518813" y="1469175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Esfera 3D</a:t>
            </a:r>
          </a:p>
        </p:txBody>
      </p:sp>
    </p:spTree>
    <p:extLst>
      <p:ext uri="{BB962C8B-B14F-4D97-AF65-F5344CB8AC3E}">
        <p14:creationId xmlns:p14="http://schemas.microsoft.com/office/powerpoint/2010/main" val="79679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F4A65-CA23-4008-9B19-0725ABEA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9544C-FD3A-436A-ADF3-901B985F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Computação Gráfica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“se resume” </a:t>
            </a:r>
            <a:r>
              <a:rPr lang="pt-BR" dirty="0"/>
              <a:t>a uma </a:t>
            </a:r>
            <a:r>
              <a:rPr lang="pt-BR" dirty="0">
                <a:solidFill>
                  <a:schemeClr val="accent1"/>
                </a:solidFill>
              </a:rPr>
              <a:t>grande multiplicação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Modelos matemáticos são criados para:</a:t>
            </a:r>
          </a:p>
          <a:p>
            <a:pPr lvl="2"/>
            <a:r>
              <a:rPr lang="pt-BR" dirty="0"/>
              <a:t>Objetos</a:t>
            </a:r>
          </a:p>
          <a:p>
            <a:pPr lvl="2"/>
            <a:r>
              <a:rPr lang="pt-BR" dirty="0"/>
              <a:t>Luzes</a:t>
            </a:r>
          </a:p>
          <a:p>
            <a:pPr lvl="2"/>
            <a:r>
              <a:rPr lang="pt-BR" dirty="0"/>
              <a:t>Câmeras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representação da cena é obtida na tela</a:t>
            </a:r>
          </a:p>
          <a:p>
            <a:pPr lvl="2"/>
            <a:r>
              <a:rPr lang="pt-BR" dirty="0"/>
              <a:t>Através da multiplicação de matrizes</a:t>
            </a:r>
          </a:p>
        </p:txBody>
      </p:sp>
    </p:spTree>
    <p:extLst>
      <p:ext uri="{BB962C8B-B14F-4D97-AF65-F5344CB8AC3E}">
        <p14:creationId xmlns:p14="http://schemas.microsoft.com/office/powerpoint/2010/main" val="14472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luz</a:t>
            </a:r>
            <a:r>
              <a:rPr lang="pt-BR" dirty="0"/>
              <a:t> se comporta como uma </a:t>
            </a:r>
            <a:r>
              <a:rPr lang="pt-BR" dirty="0">
                <a:solidFill>
                  <a:schemeClr val="accent3"/>
                </a:solidFill>
              </a:rPr>
              <a:t>onda</a:t>
            </a:r>
            <a:r>
              <a:rPr lang="pt-BR" dirty="0"/>
              <a:t> e como uma </a:t>
            </a:r>
            <a:r>
              <a:rPr lang="pt-BR" dirty="0">
                <a:solidFill>
                  <a:schemeClr val="accent1"/>
                </a:solidFill>
              </a:rPr>
              <a:t>partícula</a:t>
            </a:r>
          </a:p>
          <a:p>
            <a:pPr lvl="1"/>
            <a:r>
              <a:rPr lang="pt-BR" dirty="0"/>
              <a:t>Einstein mostrou que a luz é uma onda de partículas, chamadas de </a:t>
            </a:r>
            <a:r>
              <a:rPr lang="pt-BR" dirty="0">
                <a:solidFill>
                  <a:schemeClr val="accent3"/>
                </a:solidFill>
              </a:rPr>
              <a:t>fótons</a:t>
            </a:r>
          </a:p>
          <a:p>
            <a:pPr lvl="1"/>
            <a:r>
              <a:rPr lang="pt-BR" dirty="0"/>
              <a:t>A luz visível possui um </a:t>
            </a:r>
            <a:r>
              <a:rPr lang="pt-BR" dirty="0">
                <a:solidFill>
                  <a:schemeClr val="accent1"/>
                </a:solidFill>
              </a:rPr>
              <a:t>comprimento de onda</a:t>
            </a:r>
            <a:r>
              <a:rPr lang="pt-BR" dirty="0"/>
              <a:t> entre 400 e 700 nanômetros</a:t>
            </a:r>
          </a:p>
        </p:txBody>
      </p:sp>
      <p:sp>
        <p:nvSpPr>
          <p:cNvPr id="4" name="Forma livre 7">
            <a:extLst>
              <a:ext uri="{FF2B5EF4-FFF2-40B4-BE49-F238E27FC236}">
                <a16:creationId xmlns:a16="http://schemas.microsoft.com/office/drawing/2014/main" id="{6D41E462-1A75-4F93-935B-876EAE4A3CA9}"/>
              </a:ext>
            </a:extLst>
          </p:cNvPr>
          <p:cNvSpPr/>
          <p:nvPr/>
        </p:nvSpPr>
        <p:spPr>
          <a:xfrm>
            <a:off x="1685217" y="3766980"/>
            <a:ext cx="3727849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9">
            <a:extLst>
              <a:ext uri="{FF2B5EF4-FFF2-40B4-BE49-F238E27FC236}">
                <a16:creationId xmlns:a16="http://schemas.microsoft.com/office/drawing/2014/main" id="{4265AA11-9239-4AAC-B888-FE40DE61148D}"/>
              </a:ext>
            </a:extLst>
          </p:cNvPr>
          <p:cNvCxnSpPr/>
          <p:nvPr/>
        </p:nvCxnSpPr>
        <p:spPr>
          <a:xfrm>
            <a:off x="2799244" y="4847087"/>
            <a:ext cx="1440160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CF73A6-EAD5-475C-8EF0-EFC4F62246B4}"/>
              </a:ext>
            </a:extLst>
          </p:cNvPr>
          <p:cNvSpPr txBox="1"/>
          <p:nvPr/>
        </p:nvSpPr>
        <p:spPr>
          <a:xfrm>
            <a:off x="2731288" y="4439954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Comprimento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35BA47-AEA0-4C17-98F4-7B5CFCACFFCF}"/>
              </a:ext>
            </a:extLst>
          </p:cNvPr>
          <p:cNvSpPr txBox="1"/>
          <p:nvPr/>
        </p:nvSpPr>
        <p:spPr>
          <a:xfrm>
            <a:off x="6499371" y="4246922"/>
            <a:ext cx="3586737" cy="121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cabelo humano tem um diâmetro que é de 100 a 200 vezes o comprimento de onda da luz</a:t>
            </a:r>
          </a:p>
        </p:txBody>
      </p:sp>
    </p:spTree>
    <p:extLst>
      <p:ext uri="{BB962C8B-B14F-4D97-AF65-F5344CB8AC3E}">
        <p14:creationId xmlns:p14="http://schemas.microsoft.com/office/powerpoint/2010/main" val="236057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D8FA-8E1D-49D4-A7A0-E76A106E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A3452-C83D-4782-979E-0B213E59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fonte de luz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emite energia </a:t>
            </a:r>
            <a:r>
              <a:rPr lang="pt-BR" dirty="0"/>
              <a:t>igualmente </a:t>
            </a:r>
            <a:r>
              <a:rPr lang="pt-BR" dirty="0">
                <a:solidFill>
                  <a:schemeClr val="accent1"/>
                </a:solidFill>
              </a:rPr>
              <a:t>em todas as direções</a:t>
            </a:r>
          </a:p>
          <a:p>
            <a:endParaRPr lang="pt-BR" dirty="0"/>
          </a:p>
          <a:p>
            <a:r>
              <a:rPr lang="pt-BR" dirty="0"/>
              <a:t>Os fótons: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Se deslocam em </a:t>
            </a:r>
            <a:r>
              <a:rPr lang="pt-BR" dirty="0">
                <a:solidFill>
                  <a:schemeClr val="accent1"/>
                </a:solidFill>
              </a:rPr>
              <a:t>linha reta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refletidos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superfícies espelhadas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1"/>
                </a:solidFill>
              </a:rPr>
              <a:t>refratados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superfícies translúcidas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C6F86A1-FE9B-487A-8C07-BECF4B2DA343}"/>
              </a:ext>
            </a:extLst>
          </p:cNvPr>
          <p:cNvGrpSpPr/>
          <p:nvPr/>
        </p:nvGrpSpPr>
        <p:grpSpPr>
          <a:xfrm>
            <a:off x="5704901" y="2814232"/>
            <a:ext cx="4591990" cy="3404453"/>
            <a:chOff x="5704901" y="2814232"/>
            <a:chExt cx="4591990" cy="3404453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Modelo 3D 7" descr="Cone Vermelho">
                  <a:extLst>
                    <a:ext uri="{FF2B5EF4-FFF2-40B4-BE49-F238E27FC236}">
                      <a16:creationId xmlns:a16="http://schemas.microsoft.com/office/drawing/2014/main" id="{68367248-FC7B-491D-8BA9-0D5602FA48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99360406"/>
                    </p:ext>
                  </p:extLst>
                </p:nvPr>
              </p:nvGraphicFramePr>
              <p:xfrm rot="1481566">
                <a:off x="8910572" y="2814232"/>
                <a:ext cx="614640" cy="588024"/>
              </p:xfrm>
              <a:graphic>
                <a:graphicData uri="http://schemas.microsoft.com/office/drawing/2017/model3d">
                  <am3d:model3d r:embed="rId2">
                    <am3d:spPr>
                      <a:xfrm rot="1481566">
                        <a:off x="0" y="0"/>
                        <a:ext cx="614640" cy="588024"/>
                      </a:xfrm>
                      <a:prstGeom prst="rect">
                        <a:avLst/>
                      </a:prstGeom>
                    </am3d:spPr>
                    <am3d:camera>
                      <am3d:pos x="0" y="0" z="7987706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704480" d="1000000"/>
                      <am3d:preTrans dx="2" dy="-16922770" dz="-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8597913" ay="-2728881" az="912052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9832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Modelo 3D 7" descr="Cone Vermelho">
                  <a:extLst>
                    <a:ext uri="{FF2B5EF4-FFF2-40B4-BE49-F238E27FC236}">
                      <a16:creationId xmlns:a16="http://schemas.microsoft.com/office/drawing/2014/main" id="{68367248-FC7B-491D-8BA9-0D5602FA48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481566">
                  <a:off x="8910572" y="2814232"/>
                  <a:ext cx="614640" cy="5880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6A077D-51CD-4E04-9571-32BC29AE318C}"/>
                </a:ext>
              </a:extLst>
            </p:cNvPr>
            <p:cNvSpPr/>
            <p:nvPr/>
          </p:nvSpPr>
          <p:spPr>
            <a:xfrm>
              <a:off x="7028450" y="5212902"/>
              <a:ext cx="820422" cy="137530"/>
            </a:xfrm>
            <a:prstGeom prst="rect">
              <a:avLst/>
            </a:prstGeom>
            <a:pattFill prst="wdUpDiag">
              <a:fgClr>
                <a:schemeClr val="bg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8230E9F-CEA2-4800-A24E-1C91E4188B43}"/>
                </a:ext>
              </a:extLst>
            </p:cNvPr>
            <p:cNvCxnSpPr>
              <a:cxnSpLocks/>
              <a:stCxn id="8" idx="2"/>
              <a:endCxn id="37" idx="0"/>
            </p:cNvCxnSpPr>
            <p:nvPr/>
          </p:nvCxnSpPr>
          <p:spPr>
            <a:xfrm flipH="1">
              <a:off x="8259038" y="3375372"/>
              <a:ext cx="836030" cy="1837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CFB3ACA0-F182-4B3D-9A09-757E1BAF81A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9076648" y="3439564"/>
              <a:ext cx="141248" cy="1773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DFF07D7-8D0D-4F25-BD78-6C2CB3F6BF4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7438661" y="3309135"/>
              <a:ext cx="1507226" cy="19037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3CB1D110-7038-4BD4-BE5E-54F2F765B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1054" y="4294137"/>
              <a:ext cx="1017607" cy="8856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3B9954B-33BA-40D9-A64B-5476C1D14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914" y="4321061"/>
              <a:ext cx="1017607" cy="885698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1033871-D401-448E-B451-5E1FAE7ABCF6}"/>
                </a:ext>
              </a:extLst>
            </p:cNvPr>
            <p:cNvSpPr/>
            <p:nvPr/>
          </p:nvSpPr>
          <p:spPr>
            <a:xfrm>
              <a:off x="7850646" y="5212902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79DBAB1-B8E1-4933-AA8F-63F662FB1290}"/>
                </a:ext>
              </a:extLst>
            </p:cNvPr>
            <p:cNvSpPr/>
            <p:nvPr/>
          </p:nvSpPr>
          <p:spPr>
            <a:xfrm>
              <a:off x="8668256" y="5212902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7492810-8C09-4D18-BA20-1C7934D8A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9823" y="5215430"/>
              <a:ext cx="921939" cy="92164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268819D-CFE0-42BD-BC03-70E427B87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7430" y="5223050"/>
              <a:ext cx="395953" cy="995635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D4B74B9-72AC-4CD9-B053-E80329547976}"/>
                </a:ext>
              </a:extLst>
            </p:cNvPr>
            <p:cNvSpPr txBox="1"/>
            <p:nvPr/>
          </p:nvSpPr>
          <p:spPr>
            <a:xfrm>
              <a:off x="5704901" y="4610021"/>
              <a:ext cx="946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Reflexão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B7E2567-87D6-4D42-834E-B01576146333}"/>
                </a:ext>
              </a:extLst>
            </p:cNvPr>
            <p:cNvSpPr txBox="1"/>
            <p:nvPr/>
          </p:nvSpPr>
          <p:spPr>
            <a:xfrm>
              <a:off x="9217892" y="5630670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Refração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B96A1-E433-4517-A412-BD7CBC165183}"/>
                </a:ext>
              </a:extLst>
            </p:cNvPr>
            <p:cNvSpPr txBox="1"/>
            <p:nvPr/>
          </p:nvSpPr>
          <p:spPr>
            <a:xfrm>
              <a:off x="9552777" y="2905780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 </a:t>
              </a:r>
              <a:br>
                <a:rPr lang="pt-BR" sz="1400" dirty="0"/>
              </a:br>
              <a:r>
                <a:rPr lang="pt-BR" sz="1400" dirty="0"/>
                <a:t>de Luz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01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brilho </a:t>
            </a:r>
            <a:r>
              <a:rPr lang="pt-BR" dirty="0"/>
              <a:t>depende da quantidade de </a:t>
            </a:r>
            <a:r>
              <a:rPr lang="pt-BR" dirty="0">
                <a:solidFill>
                  <a:schemeClr val="accent3"/>
                </a:solidFill>
              </a:rPr>
              <a:t>fótons</a:t>
            </a:r>
            <a:r>
              <a:rPr lang="pt-BR" dirty="0"/>
              <a:t> emitidos </a:t>
            </a:r>
            <a:r>
              <a:rPr lang="pt-BR" dirty="0">
                <a:solidFill>
                  <a:schemeClr val="accent1"/>
                </a:solidFill>
              </a:rPr>
              <a:t>por segundo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" name="Gráfico 10" descr="Vela">
            <a:extLst>
              <a:ext uri="{FF2B5EF4-FFF2-40B4-BE49-F238E27FC236}">
                <a16:creationId xmlns:a16="http://schemas.microsoft.com/office/drawing/2014/main" id="{E9B78C7C-657B-4E5F-8850-2E6A7A94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2602" y="5028265"/>
            <a:ext cx="576538" cy="576538"/>
          </a:xfrm>
          <a:prstGeom prst="rect">
            <a:avLst/>
          </a:prstGeom>
        </p:spPr>
      </p:pic>
      <p:pic>
        <p:nvPicPr>
          <p:cNvPr id="13" name="Gráfico 12" descr="Sol">
            <a:extLst>
              <a:ext uri="{FF2B5EF4-FFF2-40B4-BE49-F238E27FC236}">
                <a16:creationId xmlns:a16="http://schemas.microsoft.com/office/drawing/2014/main" id="{86B7F907-7A3F-4CDF-B656-C24F85642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2602" y="4082065"/>
            <a:ext cx="576538" cy="576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041C0E66-F872-45CA-8D7A-9C1FF1FFC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1748"/>
              </p:ext>
            </p:extLst>
          </p:nvPr>
        </p:nvGraphicFramePr>
        <p:xfrm>
          <a:off x="2760131" y="3098722"/>
          <a:ext cx="667173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38">
                  <a:extLst>
                    <a:ext uri="{9D8B030D-6E8A-4147-A177-3AD203B41FA5}">
                      <a16:colId xmlns:a16="http://schemas.microsoft.com/office/drawing/2014/main" val="65968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Uma lâmpada de 100W emite cerca de 6.6 x 10</a:t>
                      </a:r>
                      <a:r>
                        <a:rPr lang="pt-BR" baseline="30000" dirty="0"/>
                        <a:t>18</a:t>
                      </a:r>
                      <a:r>
                        <a:rPr lang="pt-BR" dirty="0"/>
                        <a:t> fótons por segundo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 luz direta do sol emite aproximadamente 1000 vezes mais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8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Uma pequena luz de cabeceira ou vela emite 100 vezes menos</a:t>
                      </a:r>
                    </a:p>
                    <a:p>
                      <a:br>
                        <a:rPr lang="pt-BR" dirty="0"/>
                      </a:b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3694311"/>
                  </a:ext>
                </a:extLst>
              </a:tr>
            </a:tbl>
          </a:graphicData>
        </a:graphic>
      </p:graphicFrame>
      <p:pic>
        <p:nvPicPr>
          <p:cNvPr id="17" name="Gráfico 16" descr="Lâmpada">
            <a:extLst>
              <a:ext uri="{FF2B5EF4-FFF2-40B4-BE49-F238E27FC236}">
                <a16:creationId xmlns:a16="http://schemas.microsoft.com/office/drawing/2014/main" id="{C3BCFC0A-E344-4CD7-B54E-AB8370826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2602" y="3127038"/>
            <a:ext cx="576538" cy="5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percepção humana</a:t>
            </a:r>
            <a:r>
              <a:rPr lang="pt-BR" dirty="0"/>
              <a:t> tem </a:t>
            </a:r>
            <a:r>
              <a:rPr lang="pt-BR" dirty="0">
                <a:solidFill>
                  <a:schemeClr val="accent1"/>
                </a:solidFill>
              </a:rPr>
              <a:t>grande influência</a:t>
            </a:r>
            <a:r>
              <a:rPr lang="pt-BR" dirty="0"/>
              <a:t> sobre a computação gráfica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Não faz sentido gastar tempo processando</a:t>
            </a:r>
            <a:br>
              <a:rPr lang="pt-BR" dirty="0"/>
            </a:br>
            <a:r>
              <a:rPr lang="pt-BR" dirty="0"/>
              <a:t>objetos e efeitos que não são visíveis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Nossa </a:t>
            </a:r>
            <a:r>
              <a:rPr lang="pt-BR" dirty="0">
                <a:solidFill>
                  <a:schemeClr val="accent3"/>
                </a:solidFill>
              </a:rPr>
              <a:t>visão</a:t>
            </a:r>
            <a:r>
              <a:rPr lang="pt-BR" dirty="0"/>
              <a:t> é baseada nos fótons </a:t>
            </a:r>
            <a:br>
              <a:rPr lang="pt-BR" dirty="0"/>
            </a:br>
            <a:r>
              <a:rPr lang="pt-BR" dirty="0"/>
              <a:t>de luz que atingem nossos olhos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olho humano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é capaz de </a:t>
            </a:r>
            <a:br>
              <a:rPr lang="pt-BR" dirty="0"/>
            </a:br>
            <a:r>
              <a:rPr lang="pt-BR" dirty="0"/>
              <a:t>captar um único (ou alguns </a:t>
            </a:r>
            <a:br>
              <a:rPr lang="pt-BR" dirty="0"/>
            </a:br>
            <a:r>
              <a:rPr lang="pt-BR" dirty="0"/>
              <a:t>poucos) fótons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Cone Vermelho">
                <a:extLst>
                  <a:ext uri="{FF2B5EF4-FFF2-40B4-BE49-F238E27FC236}">
                    <a16:creationId xmlns:a16="http://schemas.microsoft.com/office/drawing/2014/main" id="{27216EF6-1B77-4CAE-8750-CB274AC124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9557931"/>
                  </p:ext>
                </p:extLst>
              </p:nvPr>
            </p:nvGraphicFramePr>
            <p:xfrm rot="1481566">
              <a:off x="9824318" y="2951391"/>
              <a:ext cx="614640" cy="588024"/>
            </p:xfrm>
            <a:graphic>
              <a:graphicData uri="http://schemas.microsoft.com/office/drawing/2017/model3d">
                <am3d:model3d r:embed="rId3">
                  <am3d:spPr>
                    <a:xfrm rot="1481566">
                      <a:off x="0" y="0"/>
                      <a:ext cx="614640" cy="58802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8597913" ay="-2728881" az="9120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983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Cone Vermelho">
                <a:extLst>
                  <a:ext uri="{FF2B5EF4-FFF2-40B4-BE49-F238E27FC236}">
                    <a16:creationId xmlns:a16="http://schemas.microsoft.com/office/drawing/2014/main" id="{27216EF6-1B77-4CAE-8750-CB274AC124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81566">
                <a:off x="9824318" y="2951391"/>
                <a:ext cx="614640" cy="58802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B48A09F7-D5EC-443B-A43A-7E157310125F}"/>
              </a:ext>
            </a:extLst>
          </p:cNvPr>
          <p:cNvSpPr/>
          <p:nvPr/>
        </p:nvSpPr>
        <p:spPr>
          <a:xfrm>
            <a:off x="7942196" y="5350061"/>
            <a:ext cx="820422" cy="137530"/>
          </a:xfrm>
          <a:prstGeom prst="rect">
            <a:avLst/>
          </a:prstGeom>
          <a:pattFill prst="wdUpDiag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5B473E2-A82A-4441-BB36-AB534B80B6C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9172784" y="3512531"/>
            <a:ext cx="836030" cy="1837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93AEFB8-EA86-4E62-AB89-E5862E1194F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990394" y="3576723"/>
            <a:ext cx="141248" cy="1773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A93C2A9-F36C-4B2E-A8A0-59A4862E85C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352407" y="3446294"/>
            <a:ext cx="1507226" cy="1903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1350D8A-E1C7-4154-8391-B7A1CA397980}"/>
              </a:ext>
            </a:extLst>
          </p:cNvPr>
          <p:cNvCxnSpPr>
            <a:cxnSpLocks/>
          </p:cNvCxnSpPr>
          <p:nvPr/>
        </p:nvCxnSpPr>
        <p:spPr>
          <a:xfrm flipH="1" flipV="1">
            <a:off x="7334800" y="4431296"/>
            <a:ext cx="1017607" cy="8856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9460F6-3F34-4079-B71E-2C4B1C89C02F}"/>
              </a:ext>
            </a:extLst>
          </p:cNvPr>
          <p:cNvCxnSpPr>
            <a:cxnSpLocks/>
          </p:cNvCxnSpPr>
          <p:nvPr/>
        </p:nvCxnSpPr>
        <p:spPr>
          <a:xfrm flipH="1" flipV="1">
            <a:off x="8142660" y="4458220"/>
            <a:ext cx="1017607" cy="88569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9CE2AC-5DBA-4251-AF51-8C9F2AAFA6D1}"/>
              </a:ext>
            </a:extLst>
          </p:cNvPr>
          <p:cNvSpPr/>
          <p:nvPr/>
        </p:nvSpPr>
        <p:spPr>
          <a:xfrm>
            <a:off x="8764392" y="5350061"/>
            <a:ext cx="816784" cy="137530"/>
          </a:xfrm>
          <a:prstGeom prst="rect">
            <a:avLst/>
          </a:prstGeom>
          <a:pattFill prst="wd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E43DA6F-5C56-435C-B6C2-56B1B8242CD9}"/>
              </a:ext>
            </a:extLst>
          </p:cNvPr>
          <p:cNvSpPr/>
          <p:nvPr/>
        </p:nvSpPr>
        <p:spPr>
          <a:xfrm>
            <a:off x="9582002" y="5350061"/>
            <a:ext cx="816784" cy="137530"/>
          </a:xfrm>
          <a:prstGeom prst="rect">
            <a:avLst/>
          </a:prstGeom>
          <a:pattFill prst="wdUpDiag">
            <a:fgClr>
              <a:schemeClr val="bg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9C5EA4-5DFC-4D03-8D08-4E69E677EA74}"/>
              </a:ext>
            </a:extLst>
          </p:cNvPr>
          <p:cNvCxnSpPr>
            <a:cxnSpLocks/>
          </p:cNvCxnSpPr>
          <p:nvPr/>
        </p:nvCxnSpPr>
        <p:spPr>
          <a:xfrm flipH="1">
            <a:off x="8233569" y="5352589"/>
            <a:ext cx="921939" cy="92164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6165E97-3005-4F30-91EF-D92DE7CF507B}"/>
              </a:ext>
            </a:extLst>
          </p:cNvPr>
          <p:cNvCxnSpPr>
            <a:cxnSpLocks/>
          </p:cNvCxnSpPr>
          <p:nvPr/>
        </p:nvCxnSpPr>
        <p:spPr>
          <a:xfrm flipH="1">
            <a:off x="9581176" y="5360209"/>
            <a:ext cx="395953" cy="9956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6747D7-476C-439C-B049-4F74764A086F}"/>
              </a:ext>
            </a:extLst>
          </p:cNvPr>
          <p:cNvSpPr txBox="1"/>
          <p:nvPr/>
        </p:nvSpPr>
        <p:spPr>
          <a:xfrm>
            <a:off x="7421426" y="3251587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Olho</a:t>
            </a:r>
            <a:br>
              <a:rPr lang="pt-BR" sz="1400" dirty="0"/>
            </a:br>
            <a:r>
              <a:rPr lang="pt-BR" sz="1400" dirty="0"/>
              <a:t>Humano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375463-5D0A-43E8-A3C1-7E34EAF37548}"/>
              </a:ext>
            </a:extLst>
          </p:cNvPr>
          <p:cNvSpPr txBox="1"/>
          <p:nvPr/>
        </p:nvSpPr>
        <p:spPr>
          <a:xfrm>
            <a:off x="10466523" y="3042939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Fonte </a:t>
            </a:r>
            <a:br>
              <a:rPr lang="pt-BR" sz="1400" dirty="0"/>
            </a:br>
            <a:r>
              <a:rPr lang="pt-BR" sz="1400" dirty="0"/>
              <a:t>de Luz</a:t>
            </a:r>
          </a:p>
        </p:txBody>
      </p:sp>
      <p:pic>
        <p:nvPicPr>
          <p:cNvPr id="20" name="Imagem 19" descr="Uma imagem contendo atletismo&#10;&#10;Descrição gerada automaticamente">
            <a:extLst>
              <a:ext uri="{FF2B5EF4-FFF2-40B4-BE49-F238E27FC236}">
                <a16:creationId xmlns:a16="http://schemas.microsoft.com/office/drawing/2014/main" id="{FEDA766D-6492-472A-81CA-2A21BC62D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3498">
            <a:off x="6610992" y="3620469"/>
            <a:ext cx="837226" cy="6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0734-9910-459B-A850-E7CBE71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37531-4C3F-4A72-8B15-01CE06EF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sensor de uma câmera</a:t>
            </a:r>
            <a:r>
              <a:rPr lang="pt-BR" dirty="0"/>
              <a:t> e o </a:t>
            </a:r>
            <a:r>
              <a:rPr lang="pt-BR" dirty="0">
                <a:solidFill>
                  <a:schemeClr val="accent1"/>
                </a:solidFill>
              </a:rPr>
              <a:t>olho</a:t>
            </a:r>
            <a:r>
              <a:rPr lang="pt-BR" dirty="0"/>
              <a:t> respondem a luz de forma similar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Ambos somam (integram) os fótons recebidos por um período de tempo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principal diferença é que </a:t>
            </a:r>
            <a:r>
              <a:rPr lang="pt-BR" dirty="0">
                <a:solidFill>
                  <a:schemeClr val="accent1"/>
                </a:solidFill>
              </a:rPr>
              <a:t>nosso sistema visual se adapta </a:t>
            </a:r>
            <a:r>
              <a:rPr lang="pt-BR" dirty="0"/>
              <a:t>a luminosidade</a:t>
            </a:r>
          </a:p>
          <a:p>
            <a:pPr lvl="2"/>
            <a:r>
              <a:rPr lang="pt-BR" dirty="0"/>
              <a:t>Mantendo um fator de aproximadamente 1000x entre os valores extremos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5" name="Gráfico 4" descr="Olho">
            <a:extLst>
              <a:ext uri="{FF2B5EF4-FFF2-40B4-BE49-F238E27FC236}">
                <a16:creationId xmlns:a16="http://schemas.microsoft.com/office/drawing/2014/main" id="{F3D84C87-659A-4DB3-B95B-E6E8D4B8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929" y="4177315"/>
            <a:ext cx="576538" cy="576538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4B57419-CB53-4CE3-9A8C-9EC791C1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23204"/>
              </p:ext>
            </p:extLst>
          </p:nvPr>
        </p:nvGraphicFramePr>
        <p:xfrm>
          <a:off x="2542682" y="3603159"/>
          <a:ext cx="8128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8634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tempo é estabelecido pela abertura do obturador</a:t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0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 célula envia um sinal quando a luz acumulada atinge um certo nível</a:t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80540"/>
                  </a:ext>
                </a:extLst>
              </a:tr>
            </a:tbl>
          </a:graphicData>
        </a:graphic>
      </p:graphicFrame>
      <p:pic>
        <p:nvPicPr>
          <p:cNvPr id="10" name="Gráfico 9" descr="Câmera">
            <a:extLst>
              <a:ext uri="{FF2B5EF4-FFF2-40B4-BE49-F238E27FC236}">
                <a16:creationId xmlns:a16="http://schemas.microsoft.com/office/drawing/2014/main" id="{FDB516B6-3A60-42B3-99F2-A79F76576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8" y="3562616"/>
            <a:ext cx="477540" cy="4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D28A-8DCB-414A-8868-A801B23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51D47-12AF-4067-89EB-B0877E7F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 3D são </a:t>
            </a:r>
            <a:r>
              <a:rPr lang="pt-BR" dirty="0">
                <a:solidFill>
                  <a:schemeClr val="accent3"/>
                </a:solidFill>
              </a:rPr>
              <a:t>desenhados</a:t>
            </a:r>
            <a:r>
              <a:rPr lang="pt-BR" dirty="0"/>
              <a:t> por um </a:t>
            </a:r>
            <a:r>
              <a:rPr lang="pt-BR" dirty="0">
                <a:solidFill>
                  <a:schemeClr val="accent1"/>
                </a:solidFill>
              </a:rPr>
              <a:t>sistema gráfico</a:t>
            </a:r>
          </a:p>
          <a:p>
            <a:pPr lvl="1"/>
            <a:r>
              <a:rPr lang="pt-BR" dirty="0"/>
              <a:t>Faz parte de um sistema computacional</a:t>
            </a:r>
          </a:p>
          <a:p>
            <a:pPr lvl="1"/>
            <a:r>
              <a:rPr lang="pt-BR" dirty="0"/>
              <a:t>Composto por uma </a:t>
            </a:r>
            <a:r>
              <a:rPr lang="pt-BR" dirty="0">
                <a:solidFill>
                  <a:schemeClr val="accent3"/>
                </a:solidFill>
              </a:rPr>
              <a:t>GPU</a:t>
            </a:r>
          </a:p>
          <a:p>
            <a:pPr lvl="2"/>
            <a:r>
              <a:rPr lang="pt-BR" dirty="0"/>
              <a:t>Utiliza uma arquitetura de pipeline otimizada para o paralelismo</a:t>
            </a:r>
          </a:p>
          <a:p>
            <a:pPr lvl="2"/>
            <a:r>
              <a:rPr lang="pt-BR" dirty="0"/>
              <a:t>Programada através de uma API</a:t>
            </a:r>
          </a:p>
          <a:p>
            <a:pPr lvl="1"/>
            <a:r>
              <a:rPr lang="pt-BR" dirty="0"/>
              <a:t>Manipula </a:t>
            </a:r>
            <a:r>
              <a:rPr lang="pt-BR" dirty="0">
                <a:solidFill>
                  <a:schemeClr val="accent1"/>
                </a:solidFill>
              </a:rPr>
              <a:t>modelos matemáticos</a:t>
            </a:r>
            <a:r>
              <a:rPr lang="pt-BR" dirty="0"/>
              <a:t> de: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Objetos</a:t>
            </a:r>
            <a:r>
              <a:rPr lang="pt-BR" dirty="0"/>
              <a:t>: vértices, arestas, faces, coordenadas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Luzes</a:t>
            </a:r>
            <a:r>
              <a:rPr lang="pt-BR" dirty="0"/>
              <a:t>: onda, partícula, deslocamento, reflexão, refração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Câmeras</a:t>
            </a:r>
            <a:r>
              <a:rPr lang="pt-BR" dirty="0"/>
              <a:t>: posição, direção, ângulo de visão, foco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878F-BDC7-44E2-A82C-5F01AB4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32BC5-BF89-48C6-ADCC-C62300D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Objetos 3D </a:t>
            </a:r>
            <a:r>
              <a:rPr lang="pt-BR" dirty="0"/>
              <a:t>são representados por </a:t>
            </a:r>
            <a:r>
              <a:rPr lang="pt-BR" dirty="0">
                <a:solidFill>
                  <a:schemeClr val="accent1"/>
                </a:solidFill>
              </a:rPr>
              <a:t>malhas de triângulos</a:t>
            </a:r>
          </a:p>
          <a:p>
            <a:pPr lvl="1"/>
            <a:r>
              <a:rPr lang="pt-BR" dirty="0"/>
              <a:t>Triângulos constituem o </a:t>
            </a:r>
            <a:r>
              <a:rPr lang="pt-BR" dirty="0">
                <a:solidFill>
                  <a:schemeClr val="accent2"/>
                </a:solidFill>
              </a:rPr>
              <a:t>bloco básico</a:t>
            </a:r>
          </a:p>
        </p:txBody>
      </p:sp>
      <p:pic>
        <p:nvPicPr>
          <p:cNvPr id="1026" name="Picture 2" descr="Resultado de imagem para 3D Mesh wireframe Car">
            <a:extLst>
              <a:ext uri="{FF2B5EF4-FFF2-40B4-BE49-F238E27FC236}">
                <a16:creationId xmlns:a16="http://schemas.microsoft.com/office/drawing/2014/main" id="{8ABE10A3-A87C-4FDB-83BE-F82279AA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 bwMode="auto">
          <a:xfrm>
            <a:off x="1494726" y="3303942"/>
            <a:ext cx="5321710" cy="27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8E2AA8-A751-4785-880B-60635B7A2C09}"/>
              </a:ext>
            </a:extLst>
          </p:cNvPr>
          <p:cNvSpPr txBox="1"/>
          <p:nvPr/>
        </p:nvSpPr>
        <p:spPr>
          <a:xfrm>
            <a:off x="7176655" y="3429000"/>
            <a:ext cx="3520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criação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manipulação</a:t>
            </a:r>
            <a:r>
              <a:rPr lang="pt-BR" dirty="0"/>
              <a:t> das malhas de triângulos é feita através de ferramentas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de </a:t>
            </a:r>
            <a:r>
              <a:rPr lang="pt-BR" dirty="0">
                <a:solidFill>
                  <a:schemeClr val="accent2"/>
                </a:solidFill>
              </a:rPr>
              <a:t>modelagem 3D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3DS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LightWave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Blender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B673074-44C4-4177-BF70-31B19CDAF2F5}"/>
              </a:ext>
            </a:extLst>
          </p:cNvPr>
          <p:cNvGrpSpPr/>
          <p:nvPr/>
        </p:nvGrpSpPr>
        <p:grpSpPr>
          <a:xfrm>
            <a:off x="4829807" y="3404906"/>
            <a:ext cx="589287" cy="445398"/>
            <a:chOff x="4829807" y="3404906"/>
            <a:chExt cx="589287" cy="445398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3673A72-18D8-4142-987B-9601490F043A}"/>
                </a:ext>
              </a:extLst>
            </p:cNvPr>
            <p:cNvCxnSpPr>
              <a:cxnSpLocks/>
            </p:cNvCxnSpPr>
            <p:nvPr/>
          </p:nvCxnSpPr>
          <p:spPr>
            <a:xfrm>
              <a:off x="4861560" y="3437609"/>
              <a:ext cx="496724" cy="2995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C9FF713-4C50-4980-AF57-4440D8C63B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480" y="3474720"/>
              <a:ext cx="22861" cy="34410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0122C80-8D5C-4150-9290-ED01BFF70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1561" y="3437610"/>
              <a:ext cx="53339" cy="31905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500188B-7A90-49C7-BBA1-560260B5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0" y="3756660"/>
              <a:ext cx="472441" cy="62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19621350-B947-49C7-96A1-9CDAC82A4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900" y="3481872"/>
              <a:ext cx="443384" cy="27478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6DFA259-643F-4BB5-9C3A-28CA3FC38082}"/>
                </a:ext>
              </a:extLst>
            </p:cNvPr>
            <p:cNvSpPr/>
            <p:nvPr/>
          </p:nvSpPr>
          <p:spPr>
            <a:xfrm rot="20379789" flipV="1">
              <a:off x="4829807" y="3404906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66E0CF1-4AB3-42B1-B184-EBDD62EE2005}"/>
                </a:ext>
              </a:extLst>
            </p:cNvPr>
            <p:cNvSpPr/>
            <p:nvPr/>
          </p:nvSpPr>
          <p:spPr>
            <a:xfrm rot="20379789" flipV="1">
              <a:off x="5338730" y="3442016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D4A1FB9-E290-40C2-A7C1-27D10EC2F1E2}"/>
                </a:ext>
              </a:extLst>
            </p:cNvPr>
            <p:cNvSpPr/>
            <p:nvPr/>
          </p:nvSpPr>
          <p:spPr>
            <a:xfrm rot="20379789" flipV="1">
              <a:off x="5355587" y="3784895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CCF0852-2738-431D-AD6D-82A4A34E6F7E}"/>
                </a:ext>
              </a:extLst>
            </p:cNvPr>
            <p:cNvSpPr/>
            <p:nvPr/>
          </p:nvSpPr>
          <p:spPr>
            <a:xfrm rot="20379789" flipV="1">
              <a:off x="4883148" y="3723955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5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2B4BE-5001-44F6-8CF8-23E57B3F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1A760-BB1D-4CC8-BDD6-DD7A4B2B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80891" cy="4024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quantidade de triângulos </a:t>
            </a:r>
            <a:r>
              <a:rPr lang="pt-BR" dirty="0"/>
              <a:t>utilizada tem impacto:</a:t>
            </a:r>
          </a:p>
          <a:p>
            <a:pPr lvl="1"/>
            <a:r>
              <a:rPr lang="pt-BR" dirty="0"/>
              <a:t>Na fidelidade do modelo</a:t>
            </a:r>
          </a:p>
          <a:p>
            <a:pPr lvl="1"/>
            <a:r>
              <a:rPr lang="pt-BR" dirty="0"/>
              <a:t>Nos requisitos de processamento</a:t>
            </a:r>
            <a:br>
              <a:rPr lang="pt-BR" dirty="0"/>
            </a:b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Um </a:t>
            </a:r>
            <a:r>
              <a:rPr lang="pt-BR" dirty="0">
                <a:solidFill>
                  <a:schemeClr val="accent1"/>
                </a:solidFill>
              </a:rPr>
              <a:t>equilíbrio</a:t>
            </a:r>
            <a:r>
              <a:rPr lang="pt-BR" dirty="0"/>
              <a:t> deve ser encontrado com base:</a:t>
            </a:r>
          </a:p>
          <a:p>
            <a:pPr lvl="1"/>
            <a:r>
              <a:rPr lang="pt-BR" dirty="0"/>
              <a:t>No poder do hardware</a:t>
            </a:r>
          </a:p>
          <a:p>
            <a:pPr lvl="1"/>
            <a:r>
              <a:rPr lang="pt-BR" dirty="0"/>
              <a:t>No tipo de aplicação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7B72E7-1EC1-482F-89E1-21BD3D0C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66691" y="2194560"/>
            <a:ext cx="5447226" cy="35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F5A9-7829-4347-897A-A4878264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9419A-7778-47F6-BCB5-4542347C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triângulos</a:t>
            </a:r>
            <a:r>
              <a:rPr lang="pt-BR" dirty="0"/>
              <a:t> são representados por </a:t>
            </a:r>
            <a:r>
              <a:rPr lang="pt-BR" dirty="0">
                <a:solidFill>
                  <a:schemeClr val="accent1"/>
                </a:solidFill>
              </a:rPr>
              <a:t>vértices</a:t>
            </a:r>
          </a:p>
          <a:p>
            <a:pPr lvl="1"/>
            <a:r>
              <a:rPr lang="pt-BR" dirty="0"/>
              <a:t>Um vértice possui atributos</a:t>
            </a:r>
          </a:p>
          <a:p>
            <a:pPr lvl="2"/>
            <a:r>
              <a:rPr lang="pt-BR" dirty="0"/>
              <a:t>Posição</a:t>
            </a:r>
          </a:p>
          <a:p>
            <a:pPr lvl="2"/>
            <a:r>
              <a:rPr lang="pt-BR" dirty="0"/>
              <a:t>Cor</a:t>
            </a:r>
          </a:p>
          <a:p>
            <a:pPr lvl="1"/>
            <a:r>
              <a:rPr lang="pt-BR" dirty="0"/>
              <a:t>Dois vértices definem uma aresta</a:t>
            </a:r>
          </a:p>
          <a:p>
            <a:pPr lvl="1"/>
            <a:r>
              <a:rPr lang="pt-BR" dirty="0"/>
              <a:t>Três ou mais definem uma face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posição</a:t>
            </a:r>
            <a:r>
              <a:rPr lang="pt-BR" dirty="0"/>
              <a:t> do vértice depende </a:t>
            </a:r>
            <a:br>
              <a:rPr lang="pt-BR" dirty="0"/>
            </a:br>
            <a:r>
              <a:rPr lang="pt-BR" dirty="0"/>
              <a:t>de, e é estabelecida por, um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sistema de coordenadas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C707128-C6DE-4199-A405-D3AAA2B057E0}"/>
              </a:ext>
            </a:extLst>
          </p:cNvPr>
          <p:cNvGrpSpPr/>
          <p:nvPr/>
        </p:nvGrpSpPr>
        <p:grpSpPr>
          <a:xfrm>
            <a:off x="5957734" y="2891254"/>
            <a:ext cx="4080875" cy="2703890"/>
            <a:chOff x="5595784" y="2710279"/>
            <a:chExt cx="4080875" cy="2703890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DA306C72-71D9-4F72-827B-B291FDA9B762}"/>
                </a:ext>
              </a:extLst>
            </p:cNvPr>
            <p:cNvGrpSpPr/>
            <p:nvPr/>
          </p:nvGrpSpPr>
          <p:grpSpPr>
            <a:xfrm>
              <a:off x="6661976" y="2710279"/>
              <a:ext cx="3014683" cy="2480058"/>
              <a:chOff x="2304628" y="4444448"/>
              <a:chExt cx="1942948" cy="1623843"/>
            </a:xfrm>
          </p:grpSpPr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9852BD5A-09CD-4052-BA1C-FE1F111E3A03}"/>
                  </a:ext>
                </a:extLst>
              </p:cNvPr>
              <p:cNvCxnSpPr/>
              <p:nvPr/>
            </p:nvCxnSpPr>
            <p:spPr>
              <a:xfrm flipV="1">
                <a:off x="2549237" y="4507346"/>
                <a:ext cx="0" cy="15609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B297AA71-B1AF-4435-A23D-388AC308AD59}"/>
                  </a:ext>
                </a:extLst>
              </p:cNvPr>
              <p:cNvCxnSpPr/>
              <p:nvPr/>
            </p:nvCxnSpPr>
            <p:spPr>
              <a:xfrm>
                <a:off x="2358241" y="5846619"/>
                <a:ext cx="18749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E85D824-A901-4775-AC5D-43C48CF84E35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3768482" y="5356196"/>
                <a:ext cx="0" cy="499284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C6D746B8-4BDE-4747-8D3C-891AEDCE34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1769" y="5606304"/>
                <a:ext cx="1" cy="240315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F52CF718-3EFF-4384-9203-9D00337A1F71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3181291" y="4819864"/>
                <a:ext cx="3514" cy="1023462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A1D0C99-3A6C-4CDE-8E10-47D52D7EB16B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2549237" y="5589226"/>
                <a:ext cx="491778" cy="0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2B6986F5-93C8-475C-B954-CEDEA70080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9237" y="4819909"/>
                <a:ext cx="584825" cy="0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ABFBCB5-BB6F-4967-ACE8-9B65BF64E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237" y="5324016"/>
                <a:ext cx="1178261" cy="0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C4240341-DA4A-4DC8-970F-858E25E7901A}"/>
                  </a:ext>
                </a:extLst>
              </p:cNvPr>
              <p:cNvGrpSpPr/>
              <p:nvPr/>
            </p:nvGrpSpPr>
            <p:grpSpPr>
              <a:xfrm rot="20379789">
                <a:off x="2897779" y="4756307"/>
                <a:ext cx="795905" cy="750175"/>
                <a:chOff x="1197971" y="3698563"/>
                <a:chExt cx="795905" cy="750175"/>
              </a:xfrm>
            </p:grpSpPr>
            <p:sp>
              <p:nvSpPr>
                <p:cNvPr id="6" name="Triângulo isósceles 5">
                  <a:extLst>
                    <a:ext uri="{FF2B5EF4-FFF2-40B4-BE49-F238E27FC236}">
                      <a16:creationId xmlns:a16="http://schemas.microsoft.com/office/drawing/2014/main" id="{43ED122A-CAC9-485B-A249-FA32A7083878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772F6CA7-B2EE-495F-A891-C0A8D0E59E15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C1C645E8-D246-4BB9-8324-E10716B0E07E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A962719D-8F6E-434F-A2BC-F8872823114E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B684C37-6197-4F6C-9FA9-0564A7709618}"/>
                  </a:ext>
                </a:extLst>
              </p:cNvPr>
              <p:cNvSpPr txBox="1"/>
              <p:nvPr/>
            </p:nvSpPr>
            <p:spPr>
              <a:xfrm>
                <a:off x="4065539" y="5843326"/>
                <a:ext cx="182037" cy="2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/>
                  <a:t>x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2B3A68B-96C9-40EE-AA01-21C039893A31}"/>
                  </a:ext>
                </a:extLst>
              </p:cNvPr>
              <p:cNvSpPr txBox="1"/>
              <p:nvPr/>
            </p:nvSpPr>
            <p:spPr>
              <a:xfrm>
                <a:off x="2304628" y="4444448"/>
                <a:ext cx="190303" cy="2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/>
                  <a:t>y</a:t>
                </a:r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093BFF61-330A-4F5A-BBF7-D9FFC73BD6DD}"/>
                </a:ext>
              </a:extLst>
            </p:cNvPr>
            <p:cNvGrpSpPr/>
            <p:nvPr/>
          </p:nvGrpSpPr>
          <p:grpSpPr>
            <a:xfrm>
              <a:off x="5595784" y="4938456"/>
              <a:ext cx="1361467" cy="475713"/>
              <a:chOff x="2055438" y="5912783"/>
              <a:chExt cx="1361467" cy="475713"/>
            </a:xfrm>
          </p:grpSpPr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B1241CA-48AC-4A29-B01C-DE5DB352C920}"/>
                  </a:ext>
                </a:extLst>
              </p:cNvPr>
              <p:cNvSpPr txBox="1"/>
              <p:nvPr/>
            </p:nvSpPr>
            <p:spPr>
              <a:xfrm>
                <a:off x="2055438" y="6049942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Origem</a:t>
                </a:r>
              </a:p>
            </p:txBody>
          </p:sp>
          <p:cxnSp>
            <p:nvCxnSpPr>
              <p:cNvPr id="41" name="Conector: Curvo 40">
                <a:extLst>
                  <a:ext uri="{FF2B5EF4-FFF2-40B4-BE49-F238E27FC236}">
                    <a16:creationId xmlns:a16="http://schemas.microsoft.com/office/drawing/2014/main" id="{CDC7FB5E-2757-43F3-A149-C8F1889832D9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2985501" y="5912783"/>
                <a:ext cx="431404" cy="30643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48B021B-5F52-47EA-86EC-063B64B28BAA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2" name="Triângulo isósceles 6">
              <a:extLst>
                <a:ext uri="{FF2B5EF4-FFF2-40B4-BE49-F238E27FC236}">
                  <a16:creationId xmlns:a16="http://schemas.microsoft.com/office/drawing/2014/main" id="{F7DBC148-11E4-47A4-B89E-495DA2EE9A5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DF3185E-ADAD-45DF-9ED3-E51242E50270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22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0BC8-DA30-418C-A695-276C75D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42069-F48D-4E13-83CC-B307B000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triângulo</a:t>
            </a:r>
            <a:r>
              <a:rPr lang="pt-BR" dirty="0"/>
              <a:t> pode ser descrito em </a:t>
            </a:r>
            <a:r>
              <a:rPr lang="pt-BR" dirty="0">
                <a:solidFill>
                  <a:schemeClr val="accent1"/>
                </a:solidFill>
              </a:rPr>
              <a:t>várias coordenadas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Global</a:t>
            </a:r>
          </a:p>
          <a:p>
            <a:pPr lvl="1"/>
            <a:r>
              <a:rPr lang="pt-BR" dirty="0"/>
              <a:t>Câmera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B8B437F-20C3-4B15-873F-8FD49E946F6B}"/>
              </a:ext>
            </a:extLst>
          </p:cNvPr>
          <p:cNvGrpSpPr/>
          <p:nvPr/>
        </p:nvGrpSpPr>
        <p:grpSpPr>
          <a:xfrm>
            <a:off x="3655986" y="2938268"/>
            <a:ext cx="6149430" cy="3379839"/>
            <a:chOff x="3655986" y="2938268"/>
            <a:chExt cx="6149430" cy="3379839"/>
          </a:xfrm>
        </p:grpSpPr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797B5225-6BF7-4166-8704-DDD396C49764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82083F3-982C-4B06-8EE2-4A095E668833}"/>
                </a:ext>
              </a:extLst>
            </p:cNvPr>
            <p:cNvGrpSpPr/>
            <p:nvPr/>
          </p:nvGrpSpPr>
          <p:grpSpPr>
            <a:xfrm>
              <a:off x="4846256" y="3984434"/>
              <a:ext cx="1693988" cy="1388156"/>
              <a:chOff x="5516437" y="3044467"/>
              <a:chExt cx="2909225" cy="2383995"/>
            </a:xfrm>
          </p:grpSpPr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18802DFB-7483-47E4-99DC-765344CF8594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4DB595A2-A985-4C58-806A-9AE6AC48E4C9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F7B01E2-6C43-4D3B-AC31-8571154CBFB2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BFB2107F-3EC6-4ED4-BE96-ABDC8FE431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B4396A4-A622-462A-8B5C-2C0FF93DB56C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F900DF45-00F8-4E93-98E6-098F8379248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43834CF-F30E-4E1F-9347-48EE718E48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FD48DD4A-A676-4573-8932-EB25F9643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1DB89A0-81A1-4BB8-83CD-0362961045AE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0" name="Triângulo isósceles 19">
                  <a:extLst>
                    <a:ext uri="{FF2B5EF4-FFF2-40B4-BE49-F238E27FC236}">
                      <a16:creationId xmlns:a16="http://schemas.microsoft.com/office/drawing/2014/main" id="{CFD3E160-9041-44AA-A2EF-A95ECE05CF97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770570B3-0FEF-469F-A2AB-FAB1F639C783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C2612F7B-0A30-40E6-AF36-BAB8B1086A5B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D7FF411C-2F26-473C-B966-4F6DA2B0EA34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AFB23ED-9E41-45AE-A13C-2CFA5A71018C}"/>
                </a:ext>
              </a:extLst>
            </p:cNvPr>
            <p:cNvSpPr txBox="1"/>
            <p:nvPr/>
          </p:nvSpPr>
          <p:spPr>
            <a:xfrm>
              <a:off x="9522967" y="5736153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EBD4346-12CD-4655-BF5C-98BF77F580D4}"/>
                </a:ext>
              </a:extLst>
            </p:cNvPr>
            <p:cNvSpPr txBox="1"/>
            <p:nvPr/>
          </p:nvSpPr>
          <p:spPr>
            <a:xfrm>
              <a:off x="3655986" y="3193047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8F104BB6-37D8-4647-884A-AAF43CDA4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122" y="3286959"/>
              <a:ext cx="0" cy="2646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167E511C-5445-4E5B-B31C-9C6D099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9563" y="5736153"/>
              <a:ext cx="59230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2C88AB6-22F4-4062-BFF5-F54C7074FA9C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EC3CEE06-312B-4DC8-A02C-7E9B9EDE7066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155B8250-C6BB-4D4E-BEC1-FE6A187584C8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AA2131A9-EBA8-4E71-AB5D-A621B5CBD42B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F19853CA-6E0A-4231-B861-320A0404A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A8BFE5F4-B8C9-4FC2-ACB8-A592AE2CF599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998CE02-62C0-4438-A299-D4A8AA3807F3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3871C867-346B-4903-88D9-A8591E838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D6082CE4-0723-40BB-94EB-E5F82F625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EAC5D930-FD21-4F91-8EA3-EF0073F8E9D8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53" name="Triângulo isósceles 52">
                  <a:extLst>
                    <a:ext uri="{FF2B5EF4-FFF2-40B4-BE49-F238E27FC236}">
                      <a16:creationId xmlns:a16="http://schemas.microsoft.com/office/drawing/2014/main" id="{66C38E64-7FAD-475E-8284-0A8C0D59DAB5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E589EC1F-03C1-4ABF-9A95-FF997236B2FD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A3DEADCF-1A39-48B6-AEEF-32276437BC47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87A9657A-AB69-4294-B86F-8F27755C67D7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D46DAC5-DE89-4CFE-8821-20C53BFC4F3D}"/>
                </a:ext>
              </a:extLst>
            </p:cNvPr>
            <p:cNvSpPr txBox="1"/>
            <p:nvPr/>
          </p:nvSpPr>
          <p:spPr>
            <a:xfrm>
              <a:off x="7496882" y="477137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AE1352B-2699-4B85-9D23-8F992EB15561}"/>
                </a:ext>
              </a:extLst>
            </p:cNvPr>
            <p:cNvSpPr txBox="1"/>
            <p:nvPr/>
          </p:nvSpPr>
          <p:spPr>
            <a:xfrm>
              <a:off x="5424183" y="522830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901A008-A9A9-4B2A-A501-D6BB52918B90}"/>
                </a:ext>
              </a:extLst>
            </p:cNvPr>
            <p:cNvSpPr txBox="1"/>
            <p:nvPr/>
          </p:nvSpPr>
          <p:spPr>
            <a:xfrm>
              <a:off x="6380539" y="5979553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Global</a:t>
              </a:r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E7BB5345-B303-4C81-8499-9E66F4FCC3C2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BA6D2020-F54E-4A37-A9BF-9730B4D2A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991F66C2-3402-4F57-913B-DCB203C8E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áfico 60" descr="Câmera de vídeo">
                <a:extLst>
                  <a:ext uri="{FF2B5EF4-FFF2-40B4-BE49-F238E27FC236}">
                    <a16:creationId xmlns:a16="http://schemas.microsoft.com/office/drawing/2014/main" id="{16B83BB8-D770-4067-BFF6-B795C949C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0FC768-377D-4B62-BF69-006FB90A0D7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9" name="Triângulo isósceles 6">
              <a:extLst>
                <a:ext uri="{FF2B5EF4-FFF2-40B4-BE49-F238E27FC236}">
                  <a16:creationId xmlns:a16="http://schemas.microsoft.com/office/drawing/2014/main" id="{4EAC2028-D48F-4AD4-97BF-2801ACA0C140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69730CA-386F-42DB-A652-1C0E8AF1688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26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764-1B91-4625-8FEC-FBB9DD8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CEC1-1F3F-4208-9DCE-62E26D8B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sistema gráfico </a:t>
            </a:r>
            <a:r>
              <a:rPr lang="pt-BR" dirty="0"/>
              <a:t>faz parte de um </a:t>
            </a:r>
            <a:r>
              <a:rPr lang="pt-BR" dirty="0">
                <a:solidFill>
                  <a:schemeClr val="accent1"/>
                </a:solidFill>
              </a:rPr>
              <a:t>sistema computacional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52FD020-43AB-4034-B7B2-D6CCB7386F36}"/>
              </a:ext>
            </a:extLst>
          </p:cNvPr>
          <p:cNvGrpSpPr/>
          <p:nvPr/>
        </p:nvGrpSpPr>
        <p:grpSpPr>
          <a:xfrm>
            <a:off x="1075855" y="2900810"/>
            <a:ext cx="9775021" cy="3281940"/>
            <a:chOff x="1075855" y="2900810"/>
            <a:chExt cx="9775021" cy="328194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F4EDAC3-DF28-4643-98C1-FF02BDDF410A}"/>
                </a:ext>
              </a:extLst>
            </p:cNvPr>
            <p:cNvSpPr txBox="1"/>
            <p:nvPr/>
          </p:nvSpPr>
          <p:spPr>
            <a:xfrm>
              <a:off x="6283557" y="2900810"/>
              <a:ext cx="18199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Eles são baseados na varredura de uma matriz de pixels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52F54AA-50A8-4553-BB1A-7526A666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91" y="4085736"/>
              <a:ext cx="653317" cy="59675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196D75A-7C4C-4443-A7CB-3AE35C5B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55" y="3102240"/>
              <a:ext cx="1537791" cy="691619"/>
            </a:xfrm>
            <a:prstGeom prst="rect">
              <a:avLst/>
            </a:prstGeom>
          </p:spPr>
        </p:pic>
        <p:pic>
          <p:nvPicPr>
            <p:cNvPr id="6" name="Picture 2" descr="http://upload.wikimedia.org/wikipedia/commons/thumb/7/76/Multitouch_screen.svg/250px-Multitouch_screen.svg.png">
              <a:extLst>
                <a:ext uri="{FF2B5EF4-FFF2-40B4-BE49-F238E27FC236}">
                  <a16:creationId xmlns:a16="http://schemas.microsoft.com/office/drawing/2014/main" id="{8E45F230-E8B3-4801-AD72-717AD5931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504" y="5046531"/>
              <a:ext cx="1142489" cy="8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41D6EFB-87FE-4670-BA9A-35475EE1729F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ECC69F8-E06D-456D-BEA0-B28C744420BC}"/>
                </a:ext>
              </a:extLst>
            </p:cNvPr>
            <p:cNvSpPr/>
            <p:nvPr/>
          </p:nvSpPr>
          <p:spPr>
            <a:xfrm>
              <a:off x="494770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9DF01C2-7157-41E6-9C94-CFFD19D45A76}"/>
                </a:ext>
              </a:extLst>
            </p:cNvPr>
            <p:cNvSpPr/>
            <p:nvPr/>
          </p:nvSpPr>
          <p:spPr>
            <a:xfrm>
              <a:off x="6633239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153FBAB3-1C2F-4379-8FCA-F54A539B9B5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2613646" y="3448050"/>
              <a:ext cx="790101" cy="952500"/>
            </a:xfrm>
            <a:prstGeom prst="bentConnector3">
              <a:avLst>
                <a:gd name="adj1" fmla="val 48898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1E8BF8E-DDB0-446C-8E65-9311051B815E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2415993" y="4400550"/>
              <a:ext cx="987754" cy="1059562"/>
            </a:xfrm>
            <a:prstGeom prst="bentConnector3">
              <a:avLst>
                <a:gd name="adj1" fmla="val 5935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382D13C-441C-405F-B391-9AC3A6EAC54D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93" y="4400550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7055349-DB86-47FC-9900-6F4533612CB2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RAM</a:t>
              </a:r>
              <a:endParaRPr lang="pt-BR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7FCC2957-EFA7-4B7D-B3C3-93766E015F89}"/>
                </a:ext>
              </a:extLst>
            </p:cNvPr>
            <p:cNvSpPr/>
            <p:nvPr/>
          </p:nvSpPr>
          <p:spPr>
            <a:xfrm>
              <a:off x="5051101" y="3310532"/>
              <a:ext cx="913839" cy="38134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VRAM</a:t>
              </a:r>
              <a:endParaRPr lang="pt-BR" sz="1000" dirty="0"/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5A4EC5AA-6CC4-4FBF-9C3B-ABC4EAFC574C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39B4C703-8324-4058-9EFE-4FC99EC42AF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524375" y="4400550"/>
              <a:ext cx="42333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E0FEAE2A-B7DB-4D10-B3DB-D95A66DAE2C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068335" y="4400550"/>
              <a:ext cx="5649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FC5663A-2664-4962-BFF4-8C3CE977CC8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753867" y="4400550"/>
              <a:ext cx="738232" cy="16235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6738D29-FD33-4DC1-8574-4617D2ACB8D4}"/>
                </a:ext>
              </a:extLst>
            </p:cNvPr>
            <p:cNvCxnSpPr>
              <a:cxnSpLocks/>
              <a:stCxn id="32" idx="2"/>
              <a:endCxn id="9" idx="0"/>
            </p:cNvCxnSpPr>
            <p:nvPr/>
          </p:nvCxnSpPr>
          <p:spPr>
            <a:xfrm>
              <a:off x="5508021" y="3691876"/>
              <a:ext cx="0" cy="289574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75DE6CFA-9631-4BAF-947C-FDA30BAF9F4E}"/>
                </a:ext>
              </a:extLst>
            </p:cNvPr>
            <p:cNvGrpSpPr/>
            <p:nvPr/>
          </p:nvGrpSpPr>
          <p:grpSpPr>
            <a:xfrm>
              <a:off x="8460918" y="3509553"/>
              <a:ext cx="2389958" cy="2673197"/>
              <a:chOff x="8460918" y="3509553"/>
              <a:chExt cx="2389958" cy="2673197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5BFB8016-01DB-4987-9328-1BB7BF699FC3}"/>
                  </a:ext>
                </a:extLst>
              </p:cNvPr>
              <p:cNvGrpSpPr/>
              <p:nvPr/>
            </p:nvGrpSpPr>
            <p:grpSpPr>
              <a:xfrm>
                <a:off x="8504461" y="3509553"/>
                <a:ext cx="2346415" cy="1880553"/>
                <a:chOff x="8388503" y="2291726"/>
                <a:chExt cx="3419103" cy="2549189"/>
              </a:xfrm>
            </p:grpSpPr>
            <p:sp>
              <p:nvSpPr>
                <p:cNvPr id="13" name="Triângulo isósceles 12">
                  <a:extLst>
                    <a:ext uri="{FF2B5EF4-FFF2-40B4-BE49-F238E27FC236}">
                      <a16:creationId xmlns:a16="http://schemas.microsoft.com/office/drawing/2014/main" id="{C7FE0A0A-0A61-4E87-BFEC-A846397211CF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BAA10D4F-F128-42FC-A8F7-97A86321DC71}"/>
                    </a:ext>
                  </a:extLst>
                </p:cNvPr>
                <p:cNvSpPr/>
                <p:nvPr/>
              </p:nvSpPr>
              <p:spPr>
                <a:xfrm>
                  <a:off x="8388503" y="2291726"/>
                  <a:ext cx="3419103" cy="2274548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36A15105-B15B-4964-9F15-5C8BDF65E19B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487D3A2B-0B40-4086-9962-8B76B221ED5B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Triângulo isósceles 16">
                  <a:extLst>
                    <a:ext uri="{FF2B5EF4-FFF2-40B4-BE49-F238E27FC236}">
                      <a16:creationId xmlns:a16="http://schemas.microsoft.com/office/drawing/2014/main" id="{CAB512A2-8601-4E86-8264-855AA627C875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DFB5B21B-49F0-4D8B-9FBC-C1BA2B5E869A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strela de 5 pontas 7">
                  <a:extLst>
                    <a:ext uri="{FF2B5EF4-FFF2-40B4-BE49-F238E27FC236}">
                      <a16:creationId xmlns:a16="http://schemas.microsoft.com/office/drawing/2014/main" id="{FB995C46-B4BB-4E62-AB91-86AE8F0BE19F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F749AAE5-085E-4ECC-AA14-C32E0DA48DB0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E5D78D8B-C87C-476C-BD43-DFBE48CAB0CF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484B1E29-9C2E-42A3-B4E5-E00FD8C9BE78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D69A88FF-BD76-4B24-8194-E72925596B15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7" name="Conector reto 36">
                    <a:extLst>
                      <a:ext uri="{FF2B5EF4-FFF2-40B4-BE49-F238E27FC236}">
                        <a16:creationId xmlns:a16="http://schemas.microsoft.com/office/drawing/2014/main" id="{0CB79C1B-6B8B-40E2-A9D3-1E738D4B4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>
                    <a:extLst>
                      <a:ext uri="{FF2B5EF4-FFF2-40B4-BE49-F238E27FC236}">
                        <a16:creationId xmlns:a16="http://schemas.microsoft.com/office/drawing/2014/main" id="{B63857FE-EC68-4467-9EF4-C60D1A0FB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74B49EE9-17FB-4606-B2B1-D831A3E58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91E5CBA5-C49C-4D2A-80A7-AE94A055A1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73B01501-8CFC-4571-8188-E66343B821CF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E225E7D7-5DF8-4C31-9B75-E9407DEF01B2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35D6BBAE-A8A5-408E-9347-ECC1808E42E0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40B700C-2FBE-43DB-9183-CA2AA6A30113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844AD9A5-934B-4953-9468-2EBC977FF3E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A74AEC10-CDEA-4083-AF2E-A0197580F479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A36A107A-84EF-44CB-AE5E-98C5171E01A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7DFC0802-B004-43B1-9DB3-4BF4EC076885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2B942310-99B5-4E38-9937-D245739F413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980D3DF6-4255-441D-B3AB-BE5ED92781C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D80AA705-D342-4A03-AE86-9E702CFD06A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4D0C92EE-9B00-4226-B252-ADB1442F9A6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5EC8FD39-12BF-4CC4-BFC5-0A34D3FE757B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505E0019-5CD0-451D-9135-A7F6A085978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A17C3857-4D1D-4033-AED1-22471780E570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32B0D9EE-381D-44D8-89B4-C66F444CC5A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E32E085-7489-488A-A53C-E4592097F839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5EF6F878-51DA-4D5B-9299-4167012D6A7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73DDE951-26E1-486C-BC6C-A85F4F710EE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D4D225BC-6282-466B-84BF-20937C9A4E3E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16317117-9EAD-45F0-98C0-58F2FCB725C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AAFCBF2E-C6EB-4B3F-99DB-AF646A8734D8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92BA3656-50E0-4448-8863-57854C427059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F22F54BA-D079-42B1-911E-078238499EB2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B76D1F97-F458-4BEA-B310-F031071C4CB3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6E9760E5-5620-474B-9119-34D7A26A6DF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5EBD68C7-D7EB-4E52-A4F8-2D559A2B0E88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13D48377-3769-411A-9895-FFC03FEC316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C98AD535-AE99-4B5F-B0A3-0F3DD0D76735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60F8273F-C1BF-445D-AEA0-8A9950C1644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170FF5A1-0F77-45BA-9754-B188FA134430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6DC201AB-902F-405F-88BD-ABC6771F6BD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25FDDA22-9262-46A6-B662-B81118C99D5A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005D4A56-55C6-4110-94D4-7F02ACB9172E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945714BD-912E-4BC8-970C-52AD225ABCD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FE99225D-B3FE-47B8-9F94-CA9055BF605A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0D3B7D9F-863E-4544-9BA2-E05809D8201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0C405846-0ED4-4644-81EA-2C8855BD2123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C7032F66-5698-4A31-9A62-F760E390DACC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F7DC9B4C-CEC3-471B-B1C3-DABA92494256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F211BA1D-43B1-4A9C-9747-F73BC80F544F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A2BC0904-5ADF-4E50-9AC0-A248BD5D7C2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7AA10415-F0EA-4232-8CED-BE2775B689C8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38F16FAD-A60E-4FD4-BC73-EA3D4C72629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596E5B89-6839-4A40-9F98-9E8C98F1928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438A60C0-F050-4B46-B82B-4018EE34585D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E98B64A6-5F93-4064-AE8D-0F8A97364E86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77DF9F77-A728-438B-B57C-0689C2889B18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A7475D05-ECE0-4394-990A-7DACEB005E29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3693AFA6-0F4E-4EC2-9983-C3BA10433AE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28314BCA-6400-47FB-9045-DABD667AC7F2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62EBB20E-B7E6-4D2A-AED2-A5604E6B043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BBE36251-9544-4B9D-9480-9A0D3BF8F95E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0234DD22-8848-4736-B5A2-6B377CC3B06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E15E84D5-38D7-455D-81C8-200C9321E6B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193499C3-67E4-4F07-ADF7-A715BF79C258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C2D8D3E3-F9EA-448F-8159-AEDC54E48E9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85C01FCA-B099-4028-A241-FFC83AB50BB2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BC28C237-92C3-432B-A97D-EDF73056E279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F15A4928-2098-41F5-9F23-17A401F255D4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626159F9-C522-49B1-B698-537F30CCE6F6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43B9C43A-1CC9-489C-9B40-C678F9DA31FC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97E483C9-8A93-4061-9831-F5E3A414FBB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F2B3B96A-3886-4579-8EF5-6D7205A5E061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8327F6B-79EB-4D9B-BB8C-65FC34E64439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260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69F9-6807-4DAD-95CA-5C785B1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9C3DC-167F-4E93-9576-1E2262E1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frame buffer </a:t>
            </a:r>
            <a:r>
              <a:rPr lang="pt-BR" dirty="0"/>
              <a:t>é um </a:t>
            </a:r>
            <a:r>
              <a:rPr lang="pt-BR" dirty="0">
                <a:solidFill>
                  <a:schemeClr val="accent1"/>
                </a:solidFill>
              </a:rPr>
              <a:t>elemento chave </a:t>
            </a:r>
            <a:r>
              <a:rPr lang="pt-BR" dirty="0"/>
              <a:t>de um sistema gráfico</a:t>
            </a:r>
          </a:p>
          <a:p>
            <a:endParaRPr lang="pt-BR" dirty="0"/>
          </a:p>
          <a:p>
            <a:r>
              <a:rPr lang="pt-BR" dirty="0"/>
              <a:t>O frame buffer possui:</a:t>
            </a:r>
          </a:p>
          <a:p>
            <a:pPr lvl="1"/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pt-BR" dirty="0">
                <a:solidFill>
                  <a:schemeClr val="accent2"/>
                </a:solidFill>
              </a:rPr>
              <a:t>Resolução</a:t>
            </a:r>
            <a:r>
              <a:rPr lang="pt-BR" dirty="0"/>
              <a:t>: número de pixels (horizontal x vertical)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Profundidade</a:t>
            </a:r>
            <a:r>
              <a:rPr lang="pt-BR" dirty="0"/>
              <a:t>: número de bits para cada pixel</a:t>
            </a:r>
          </a:p>
          <a:p>
            <a:pPr lvl="2"/>
            <a:r>
              <a:rPr lang="pt-BR" dirty="0"/>
              <a:t>1 bit = preto e branco</a:t>
            </a:r>
          </a:p>
          <a:p>
            <a:pPr lvl="2"/>
            <a:r>
              <a:rPr lang="pt-BR" dirty="0"/>
              <a:t>8 bits = 256 cores</a:t>
            </a:r>
          </a:p>
          <a:p>
            <a:pPr lvl="2"/>
            <a:r>
              <a:rPr lang="pt-BR" dirty="0"/>
              <a:t>24 bits = </a:t>
            </a:r>
            <a:r>
              <a:rPr lang="pt-BR" dirty="0" err="1">
                <a:solidFill>
                  <a:schemeClr val="accent3"/>
                </a:solidFill>
              </a:rPr>
              <a:t>true</a:t>
            </a:r>
            <a:r>
              <a:rPr lang="pt-BR" dirty="0">
                <a:solidFill>
                  <a:schemeClr val="accent3"/>
                </a:solidFill>
              </a:rPr>
              <a:t>-color</a:t>
            </a:r>
            <a:r>
              <a:rPr lang="pt-BR" dirty="0"/>
              <a:t> = </a:t>
            </a:r>
            <a:r>
              <a:rPr lang="pt-BR" dirty="0">
                <a:solidFill>
                  <a:schemeClr val="accent1"/>
                </a:solidFill>
              </a:rPr>
              <a:t>RGB-color</a:t>
            </a:r>
            <a:r>
              <a:rPr lang="pt-BR" dirty="0"/>
              <a:t> = 16,7 milhões de cores</a:t>
            </a:r>
          </a:p>
          <a:p>
            <a:pPr lvl="2"/>
            <a:r>
              <a:rPr lang="pt-BR" dirty="0"/>
              <a:t>36 bits = HDR (High </a:t>
            </a:r>
            <a:r>
              <a:rPr lang="pt-BR" dirty="0" err="1"/>
              <a:t>Dynamic</a:t>
            </a:r>
            <a:r>
              <a:rPr lang="pt-BR" dirty="0"/>
              <a:t> Range) = 12 bits por cor</a:t>
            </a:r>
          </a:p>
          <a:p>
            <a:pPr lvl="2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A70B01-0D40-479B-9FBC-2C7E488E213A}"/>
              </a:ext>
            </a:extLst>
          </p:cNvPr>
          <p:cNvGrpSpPr/>
          <p:nvPr/>
        </p:nvGrpSpPr>
        <p:grpSpPr>
          <a:xfrm>
            <a:off x="8606519" y="3429000"/>
            <a:ext cx="2649983" cy="1892328"/>
            <a:chOff x="8804366" y="3253420"/>
            <a:chExt cx="2649983" cy="189232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C6E64ED-3706-4635-A714-FE0CDA806356}"/>
                </a:ext>
              </a:extLst>
            </p:cNvPr>
            <p:cNvSpPr/>
            <p:nvPr/>
          </p:nvSpPr>
          <p:spPr>
            <a:xfrm>
              <a:off x="8842006" y="3852665"/>
              <a:ext cx="2029982" cy="129308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A4CFA95-9057-40A7-9793-1DC60A4492BB}"/>
                </a:ext>
              </a:extLst>
            </p:cNvPr>
            <p:cNvSpPr/>
            <p:nvPr/>
          </p:nvSpPr>
          <p:spPr>
            <a:xfrm>
              <a:off x="9529941" y="4627904"/>
              <a:ext cx="300399" cy="318382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D3BB453A-3FF8-46CE-B5FE-3900804C319E}"/>
                </a:ext>
              </a:extLst>
            </p:cNvPr>
            <p:cNvCxnSpPr/>
            <p:nvPr/>
          </p:nvCxnSpPr>
          <p:spPr>
            <a:xfrm>
              <a:off x="9188479" y="4065148"/>
              <a:ext cx="938360" cy="7748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7">
              <a:extLst>
                <a:ext uri="{FF2B5EF4-FFF2-40B4-BE49-F238E27FC236}">
                  <a16:creationId xmlns:a16="http://schemas.microsoft.com/office/drawing/2014/main" id="{B229E1EE-6F49-4588-949E-8281BD8B6E23}"/>
                </a:ext>
              </a:extLst>
            </p:cNvPr>
            <p:cNvSpPr/>
            <p:nvPr/>
          </p:nvSpPr>
          <p:spPr>
            <a:xfrm>
              <a:off x="10022542" y="4143453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D53DE33-C4D5-48B9-BABA-5FF69D154FCB}"/>
                </a:ext>
              </a:extLst>
            </p:cNvPr>
            <p:cNvCxnSpPr/>
            <p:nvPr/>
          </p:nvCxnSpPr>
          <p:spPr>
            <a:xfrm>
              <a:off x="8804366" y="3587931"/>
              <a:ext cx="2037805" cy="0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42E9F8B-7B11-4562-B536-E57125265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4720" y="3852666"/>
              <a:ext cx="0" cy="1293082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BD95F5-D8DC-402D-9A7C-6A752BC1A8EC}"/>
                </a:ext>
              </a:extLst>
            </p:cNvPr>
            <p:cNvSpPr txBox="1"/>
            <p:nvPr/>
          </p:nvSpPr>
          <p:spPr>
            <a:xfrm>
              <a:off x="9565891" y="3253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1920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BB64995-FC49-43FD-A71E-40390A047D7F}"/>
                </a:ext>
              </a:extLst>
            </p:cNvPr>
            <p:cNvSpPr txBox="1"/>
            <p:nvPr/>
          </p:nvSpPr>
          <p:spPr>
            <a:xfrm rot="5400000">
              <a:off x="11009355" y="4298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1080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9AC3AA-7CCA-4CFF-85E9-41A877A0544A}"/>
              </a:ext>
            </a:extLst>
          </p:cNvPr>
          <p:cNvSpPr txBox="1"/>
          <p:nvPr/>
        </p:nvSpPr>
        <p:spPr>
          <a:xfrm>
            <a:off x="8911989" y="546706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2.073.600 pixels</a:t>
            </a:r>
          </a:p>
        </p:txBody>
      </p:sp>
    </p:spTree>
    <p:extLst>
      <p:ext uri="{BB962C8B-B14F-4D97-AF65-F5344CB8AC3E}">
        <p14:creationId xmlns:p14="http://schemas.microsoft.com/office/powerpoint/2010/main" val="617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37642-B3A5-4EED-9424-BED15BC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CF15F-E1C1-4D9B-B3F6-F6B6FE5D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monitores de computador </a:t>
            </a:r>
            <a:r>
              <a:rPr lang="pt-BR" dirty="0">
                <a:solidFill>
                  <a:schemeClr val="accent3"/>
                </a:solidFill>
              </a:rPr>
              <a:t>emitem luz </a:t>
            </a:r>
            <a:r>
              <a:rPr lang="pt-BR" dirty="0">
                <a:solidFill>
                  <a:schemeClr val="accent1"/>
                </a:solidFill>
              </a:rPr>
              <a:t>através de cada pixel</a:t>
            </a:r>
          </a:p>
          <a:p>
            <a:pPr lvl="1">
              <a:lnSpc>
                <a:spcPct val="110000"/>
              </a:lnSpc>
            </a:pPr>
            <a:endParaRPr lang="pt-BR" dirty="0"/>
          </a:p>
          <a:p>
            <a:pPr lvl="1">
              <a:lnSpc>
                <a:spcPct val="110000"/>
              </a:lnSpc>
            </a:pPr>
            <a:r>
              <a:rPr lang="pt-BR" dirty="0"/>
              <a:t>A luz emitida é uma mistura </a:t>
            </a:r>
            <a:br>
              <a:rPr lang="pt-BR" dirty="0"/>
            </a:br>
            <a:r>
              <a:rPr lang="pt-BR" dirty="0"/>
              <a:t>de diferentes intensidades </a:t>
            </a:r>
            <a:br>
              <a:rPr lang="pt-BR" dirty="0"/>
            </a:br>
            <a:r>
              <a:rPr lang="pt-BR" dirty="0"/>
              <a:t>das cores:</a:t>
            </a:r>
          </a:p>
          <a:p>
            <a:pPr lvl="2"/>
            <a:r>
              <a:rPr lang="pt-BR" dirty="0"/>
              <a:t>Vermelho</a:t>
            </a:r>
            <a:r>
              <a:rPr lang="pt-BR" dirty="0">
                <a:solidFill>
                  <a:schemeClr val="accent1"/>
                </a:solidFill>
              </a:rPr>
              <a:t> (</a:t>
            </a:r>
            <a:r>
              <a:rPr lang="pt-BR" dirty="0" err="1">
                <a:solidFill>
                  <a:schemeClr val="accent1"/>
                </a:solidFill>
              </a:rPr>
              <a:t>Red</a:t>
            </a:r>
            <a:r>
              <a:rPr lang="pt-BR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pt-BR" dirty="0"/>
              <a:t>Verde</a:t>
            </a:r>
            <a:r>
              <a:rPr lang="pt-BR" dirty="0">
                <a:solidFill>
                  <a:schemeClr val="accent4"/>
                </a:solidFill>
              </a:rPr>
              <a:t> (Green)</a:t>
            </a:r>
          </a:p>
          <a:p>
            <a:pPr lvl="2"/>
            <a:r>
              <a:rPr lang="pt-BR" dirty="0"/>
              <a:t>Azul</a:t>
            </a:r>
            <a:r>
              <a:rPr lang="pt-BR" dirty="0">
                <a:solidFill>
                  <a:schemeClr val="accent6"/>
                </a:solidFill>
              </a:rPr>
              <a:t> (Blue)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B970EA5-1D15-474F-8D1F-5053E2269330}"/>
              </a:ext>
            </a:extLst>
          </p:cNvPr>
          <p:cNvGrpSpPr/>
          <p:nvPr/>
        </p:nvGrpSpPr>
        <p:grpSpPr>
          <a:xfrm>
            <a:off x="5542225" y="3561253"/>
            <a:ext cx="1763736" cy="1288884"/>
            <a:chOff x="7620409" y="3580360"/>
            <a:chExt cx="1763736" cy="128888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1BE3018-EA1C-4815-9BB5-CDEB972604CB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8E6C4BB-3CE0-4429-8C55-0D5BC3B72145}"/>
                </a:ext>
              </a:extLst>
            </p:cNvPr>
            <p:cNvSpPr/>
            <p:nvPr/>
          </p:nvSpPr>
          <p:spPr>
            <a:xfrm>
              <a:off x="7668863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D56C6BC-1F94-47CD-9098-36714A0B5832}"/>
                </a:ext>
              </a:extLst>
            </p:cNvPr>
            <p:cNvSpPr/>
            <p:nvPr/>
          </p:nvSpPr>
          <p:spPr>
            <a:xfrm>
              <a:off x="7862818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B6BB8CD-9D31-4585-B6E8-463057F952ED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52711A2-D277-4A6B-8CCF-9365BB4FFC78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DFD810F-EB7A-43BD-A45A-58F9842C3B74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F01909E-4A21-4739-964B-43BCE9881785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BEF136A-9903-4026-8D65-47BFC7F74F2B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706C8FB-7B33-45C9-A153-E548B57A6BE2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0B87530-9A0E-4EC0-A85D-CF7F2B26FA6B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7454127-AF05-4D09-BF8E-3276E7507D3B}"/>
                </a:ext>
              </a:extLst>
            </p:cNvPr>
            <p:cNvSpPr/>
            <p:nvPr/>
          </p:nvSpPr>
          <p:spPr>
            <a:xfrm>
              <a:off x="7668863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FA57293-611A-4913-A03F-765DBBEF5502}"/>
                </a:ext>
              </a:extLst>
            </p:cNvPr>
            <p:cNvSpPr/>
            <p:nvPr/>
          </p:nvSpPr>
          <p:spPr>
            <a:xfrm>
              <a:off x="7862818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45B82B0-08C3-457B-9B65-797C64A3B628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C04478C-2669-4D5D-91CF-B921DEE7180E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0F74D2-2C8B-4F13-B479-B56D589E25AE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F0B691B-0721-4628-AD4E-1EA18B7077C5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99C6610-B7AA-4A98-84EA-F69CD3C47121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D8D9DF1-6353-445A-A3D8-8493ABCFE557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2A6643F-D988-48FD-A165-3109CE3C5037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982DF97-CF56-42F2-B9B5-3AD197568B37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315B42D-9CA3-4E5F-B346-2992FF5086E1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A018054-59D0-4D20-816F-ACF1C91AAD8A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427D9CC-B091-4C9A-8953-9CCF09B3ABB6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98C2874-933C-4CE0-BE28-22F838920563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8A31E83-6BF9-4CA9-BEC3-9C75D3D1A4D2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C9DB1F5-5596-4AAE-9793-6912A7798AFE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37F37A1-E1D5-460B-8A2B-2C700C0A2F85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33823E9-E625-4A21-AA96-7EB6D3A86EF9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3F7EA73-AE79-4B4C-BC7A-10A6792F7C0E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D0FBAC2-8722-42CF-B1AE-5FAC2AD66821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42509E6D-B151-438D-ABFF-9E31A26C7237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70B584A-917F-450C-ACE9-ACFB59E89EDD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C8D1D83-BD22-48D8-B7B2-92589D87A48D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AE3D35B-B9E3-43CD-B7A4-B449A13CCF1F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03B7F8F-75F2-4722-B9D6-D5B8D4735CC1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420EB1B-3249-455A-A2DF-37D264D0745F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F880960-AA74-464E-8AD5-82CB6F03872B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F08A814-931D-47C6-9F69-63C4D703E60D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B824C8E-4336-4E87-97E6-C664DC086CFE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6E812A7-3CB4-4506-BDF5-46331499E74D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3010B3C-B42E-4959-9F90-3362A55743FC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9E2EE8A-5E67-4107-AB2A-5CA2B5D46CC0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07833C9-0AE9-4633-81DA-D960DF87B66A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346DC36-54EB-4D5F-A578-684A89A74AD1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12D3706-8B1C-48E0-9483-3417A5319182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5B02A46-AF8E-4B73-B8FD-AD44BFB6A9A2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BA21B32C-CD8F-4F17-A9E2-5386157A77C1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085332E1-2D76-4BCF-9782-C401C3F9A4A6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ED86434-4474-4504-BE31-B3F06535F3C6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3FE5C71-1CD5-4D4A-A59F-325E7798A203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4779D19-F0CC-40A1-80EE-19BF65DEF989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79AA2C6-B5D2-423F-A2BB-AAAFAE624F51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E1955B3-F0CF-463C-A231-A3E9CBD18039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00A43AE-FFC9-48B0-B042-ABC5202CA61C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0FB50F9-6FC3-4F13-A74F-4CF8C7013FD5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1D8A5E6C-A5FC-49FC-8D8F-D803B98F2C9A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04CEA6C-CDA1-460A-A4EB-4A36B965DCF9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C534A46-F461-4FDD-9569-B7216D2B8B26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5EC9A41-66BF-417A-AFED-7DCF3FB5F867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4649955A-C515-48FA-97C6-018B5AC8C9C4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39626B7-F0D4-4CB5-B7A0-9AA87539AC98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8351219-3EB6-4A43-984A-E4DF9538545D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F2FC85D-830C-4B11-998E-9B647EEF5C0E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43D16BE-BECC-430F-A43B-73AE14C728DB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391CC7-CCB9-40B2-BA83-F7BC00FC872A}"/>
              </a:ext>
            </a:extLst>
          </p:cNvPr>
          <p:cNvSpPr txBox="1"/>
          <p:nvPr/>
        </p:nvSpPr>
        <p:spPr>
          <a:xfrm>
            <a:off x="5859258" y="498729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Pixels</a:t>
            </a:r>
          </a:p>
          <a:p>
            <a:pPr algn="ctr"/>
            <a:r>
              <a:rPr lang="pt-BR" dirty="0"/>
              <a:t>Coloridos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C3186C9-4ED0-490D-AAE5-26FB60AC309B}"/>
              </a:ext>
            </a:extLst>
          </p:cNvPr>
          <p:cNvGrpSpPr/>
          <p:nvPr/>
        </p:nvGrpSpPr>
        <p:grpSpPr>
          <a:xfrm>
            <a:off x="7802417" y="2934282"/>
            <a:ext cx="3207327" cy="3159345"/>
            <a:chOff x="7802417" y="2934282"/>
            <a:chExt cx="3207327" cy="3159345"/>
          </a:xfrm>
        </p:grpSpPr>
        <p:pic>
          <p:nvPicPr>
            <p:cNvPr id="3084" name="Picture 12" descr="Resultado de imagem para RGB Color&quot;">
              <a:extLst>
                <a:ext uri="{FF2B5EF4-FFF2-40B4-BE49-F238E27FC236}">
                  <a16:creationId xmlns:a16="http://schemas.microsoft.com/office/drawing/2014/main" id="{CCCC2364-26C9-4427-8F54-AC98F260A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02417" y="2934282"/>
              <a:ext cx="3207327" cy="283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C174BFB-7307-473B-AD7F-F12C9410810B}"/>
                </a:ext>
              </a:extLst>
            </p:cNvPr>
            <p:cNvSpPr txBox="1"/>
            <p:nvPr/>
          </p:nvSpPr>
          <p:spPr>
            <a:xfrm>
              <a:off x="9076502" y="572429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RGB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600DF4C9-8CDF-4DD6-9850-798A4EE6BB0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6" name="Triângulo isósceles 6">
              <a:extLst>
                <a:ext uri="{FF2B5EF4-FFF2-40B4-BE49-F238E27FC236}">
                  <a16:creationId xmlns:a16="http://schemas.microsoft.com/office/drawing/2014/main" id="{65E651F5-BA4C-4B1D-B309-93AF613725E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566AEAC8-9D23-460B-9F86-8BB032C3935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30393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3068</TotalTime>
  <Words>1652</Words>
  <Application>Microsoft Office PowerPoint</Application>
  <PresentationFormat>Widescreen</PresentationFormat>
  <Paragraphs>336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Candara</vt:lpstr>
      <vt:lpstr>Century Gothic</vt:lpstr>
      <vt:lpstr>Consolas</vt:lpstr>
      <vt:lpstr>Trilha de Vapor</vt:lpstr>
      <vt:lpstr>Conceitos Básicos</vt:lpstr>
      <vt:lpstr>Introdução</vt:lpstr>
      <vt:lpstr>Representação</vt:lpstr>
      <vt:lpstr>Representação</vt:lpstr>
      <vt:lpstr>Representação</vt:lpstr>
      <vt:lpstr>Representação</vt:lpstr>
      <vt:lpstr>Sistema Gráfico</vt:lpstr>
      <vt:lpstr>Sistema Gráfico</vt:lpstr>
      <vt:lpstr>Sistema de Cores</vt:lpstr>
      <vt:lpstr>Sistema de Cores</vt:lpstr>
      <vt:lpstr>Sistema Gráfico</vt:lpstr>
      <vt:lpstr>Sistema Gráfico</vt:lpstr>
      <vt:lpstr>Sistema Gráfico</vt:lpstr>
      <vt:lpstr>Sistema gráfico</vt:lpstr>
      <vt:lpstr>Pipeline Gráfico</vt:lpstr>
      <vt:lpstr>Pipeline Gráfico</vt:lpstr>
      <vt:lpstr>API Gráfica</vt:lpstr>
      <vt:lpstr>A Ilusão 3D</vt:lpstr>
      <vt:lpstr>A Ilusão 3D</vt:lpstr>
      <vt:lpstr>Luz E VISÃO</vt:lpstr>
      <vt:lpstr>Luz e Visão</vt:lpstr>
      <vt:lpstr>Luz E VISÃO</vt:lpstr>
      <vt:lpstr>Luz E VISÃO</vt:lpstr>
      <vt:lpstr>Luz e Visão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8</cp:revision>
  <dcterms:created xsi:type="dcterms:W3CDTF">2019-12-22T00:56:25Z</dcterms:created>
  <dcterms:modified xsi:type="dcterms:W3CDTF">2020-03-13T22:36:17Z</dcterms:modified>
</cp:coreProperties>
</file>