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8"/>
  </p:notesMasterIdLst>
  <p:sldIdLst>
    <p:sldId id="369" r:id="rId2"/>
    <p:sldId id="266" r:id="rId3"/>
    <p:sldId id="352" r:id="rId4"/>
    <p:sldId id="354" r:id="rId5"/>
    <p:sldId id="355" r:id="rId6"/>
    <p:sldId id="357" r:id="rId7"/>
    <p:sldId id="358" r:id="rId8"/>
    <p:sldId id="364" r:id="rId9"/>
    <p:sldId id="361" r:id="rId10"/>
    <p:sldId id="363" r:id="rId11"/>
    <p:sldId id="344" r:id="rId12"/>
    <p:sldId id="359" r:id="rId13"/>
    <p:sldId id="365" r:id="rId14"/>
    <p:sldId id="362" r:id="rId15"/>
    <p:sldId id="366" r:id="rId16"/>
    <p:sldId id="3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310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88771E0E-AE51-4786-8FA7-C9524331C32E}"/>
    <pc:docChg chg="custSel addSld delSld modSld modMainMaster">
      <pc:chgData name="Judson Santiago" userId="ebb108da2f256286" providerId="LiveId" clId="{88771E0E-AE51-4786-8FA7-C9524331C32E}" dt="2020-02-06T07:09:20.912" v="4" actId="47"/>
      <pc:docMkLst>
        <pc:docMk/>
      </pc:docMkLst>
      <pc:sldChg chg="del">
        <pc:chgData name="Judson Santiago" userId="ebb108da2f256286" providerId="LiveId" clId="{88771E0E-AE51-4786-8FA7-C9524331C32E}" dt="2020-02-06T07:09:20.912" v="4" actId="47"/>
        <pc:sldMkLst>
          <pc:docMk/>
          <pc:sldMk cId="3637735465" sldId="368"/>
        </pc:sldMkLst>
      </pc:sldChg>
      <pc:sldChg chg="modSp add">
        <pc:chgData name="Judson Santiago" userId="ebb108da2f256286" providerId="LiveId" clId="{88771E0E-AE51-4786-8FA7-C9524331C32E}" dt="2020-02-06T07:09:17.731" v="3"/>
        <pc:sldMkLst>
          <pc:docMk/>
          <pc:sldMk cId="3661036231" sldId="369"/>
        </pc:sldMkLst>
        <pc:spChg chg="mod">
          <ac:chgData name="Judson Santiago" userId="ebb108da2f256286" providerId="LiveId" clId="{88771E0E-AE51-4786-8FA7-C9524331C32E}" dt="2020-02-06T07:09:17.731" v="3"/>
          <ac:spMkLst>
            <pc:docMk/>
            <pc:sldMk cId="3661036231" sldId="369"/>
            <ac:spMk id="2" creationId="{34EAC35B-F2D7-4037-BA9D-781A77CCBA87}"/>
          </ac:spMkLst>
        </pc:spChg>
      </pc:sldChg>
      <pc:sldMasterChg chg="modSldLayout">
        <pc:chgData name="Judson Santiago" userId="ebb108da2f256286" providerId="LiveId" clId="{88771E0E-AE51-4786-8FA7-C9524331C32E}" dt="2020-02-06T07:09:08.973" v="1"/>
        <pc:sldMasterMkLst>
          <pc:docMk/>
          <pc:sldMasterMk cId="3191364939" sldId="2147483687"/>
        </pc:sldMasterMkLst>
        <pc:sldLayoutChg chg="addSp delSp">
          <pc:chgData name="Judson Santiago" userId="ebb108da2f256286" providerId="LiveId" clId="{88771E0E-AE51-4786-8FA7-C9524331C32E}" dt="2020-02-06T07:09:08.973" v="1"/>
          <pc:sldLayoutMkLst>
            <pc:docMk/>
            <pc:sldMasterMk cId="3191364939" sldId="2147483687"/>
            <pc:sldLayoutMk cId="294128816" sldId="2147483688"/>
          </pc:sldLayoutMkLst>
          <pc:spChg chg="add">
            <ac:chgData name="Judson Santiago" userId="ebb108da2f256286" providerId="LiveId" clId="{88771E0E-AE51-4786-8FA7-C9524331C32E}" dt="2020-02-06T07:09:08.973" v="1"/>
            <ac:spMkLst>
              <pc:docMk/>
              <pc:sldMasterMk cId="3191364939" sldId="2147483687"/>
              <pc:sldLayoutMk cId="294128816" sldId="2147483688"/>
              <ac:spMk id="7" creationId="{A89869AA-F319-4402-8770-FE15233529F7}"/>
            </ac:spMkLst>
          </pc:spChg>
          <pc:spChg chg="add">
            <ac:chgData name="Judson Santiago" userId="ebb108da2f256286" providerId="LiveId" clId="{88771E0E-AE51-4786-8FA7-C9524331C32E}" dt="2020-02-06T07:09:08.973" v="1"/>
            <ac:spMkLst>
              <pc:docMk/>
              <pc:sldMasterMk cId="3191364939" sldId="2147483687"/>
              <pc:sldLayoutMk cId="294128816" sldId="2147483688"/>
              <ac:spMk id="9" creationId="{3228F11B-43B7-4FC0-A7A3-B4E493CB3AB8}"/>
            </ac:spMkLst>
          </pc:spChg>
          <pc:spChg chg="del">
            <ac:chgData name="Judson Santiago" userId="ebb108da2f256286" providerId="LiveId" clId="{88771E0E-AE51-4786-8FA7-C9524331C32E}" dt="2020-02-06T07:09:08.500" v="0" actId="478"/>
            <ac:spMkLst>
              <pc:docMk/>
              <pc:sldMasterMk cId="3191364939" sldId="2147483687"/>
              <pc:sldLayoutMk cId="294128816" sldId="2147483688"/>
              <ac:spMk id="12" creationId="{5B1A4D03-3B48-4E66-A5E9-91E10747CEE8}"/>
            </ac:spMkLst>
          </pc:spChg>
          <pc:spChg chg="del">
            <ac:chgData name="Judson Santiago" userId="ebb108da2f256286" providerId="LiveId" clId="{88771E0E-AE51-4786-8FA7-C9524331C32E}" dt="2020-02-06T07:09:08.500" v="0" actId="478"/>
            <ac:spMkLst>
              <pc:docMk/>
              <pc:sldMasterMk cId="3191364939" sldId="2147483687"/>
              <pc:sldLayoutMk cId="294128816" sldId="2147483688"/>
              <ac:spMk id="13" creationId="{6CC5A14D-9CB5-42DB-8C24-03F77E770FAC}"/>
            </ac:spMkLst>
          </pc:spChg>
        </pc:sldLayoutChg>
      </pc:sldMasterChg>
    </pc:docChg>
  </pc:docChgLst>
  <pc:docChgLst>
    <pc:chgData name="Judson Santiago" userId="ebb108da2f256286" providerId="LiveId" clId="{24B8274B-045D-4C98-A688-BB7AA3499498}"/>
    <pc:docChg chg="undo redo custSel addSld delSld modSld modMainMaster">
      <pc:chgData name="Judson Santiago" userId="ebb108da2f256286" providerId="LiveId" clId="{24B8274B-045D-4C98-A688-BB7AA3499498}" dt="2020-01-15T00:35:13.348" v="3859" actId="47"/>
      <pc:docMkLst>
        <pc:docMk/>
      </pc:docMkLst>
      <pc:sldChg chg="addSp delSp modSp add">
        <pc:chgData name="Judson Santiago" userId="ebb108da2f256286" providerId="LiveId" clId="{24B8274B-045D-4C98-A688-BB7AA3499498}" dt="2020-01-10T17:26:56.117" v="2473"/>
        <pc:sldMkLst>
          <pc:docMk/>
          <pc:sldMk cId="1160053854" sldId="344"/>
        </pc:sldMkLst>
        <pc:spChg chg="mod ord">
          <ac:chgData name="Judson Santiago" userId="ebb108da2f256286" providerId="LiveId" clId="{24B8274B-045D-4C98-A688-BB7AA3499498}" dt="2020-01-10T17:25:17.310" v="2464" actId="20577"/>
          <ac:spMkLst>
            <pc:docMk/>
            <pc:sldMk cId="1160053854" sldId="344"/>
            <ac:spMk id="2" creationId="{00000000-0000-0000-0000-000000000000}"/>
          </ac:spMkLst>
        </pc:spChg>
        <pc:spChg chg="mod">
          <ac:chgData name="Judson Santiago" userId="ebb108da2f256286" providerId="LiveId" clId="{24B8274B-045D-4C98-A688-BB7AA3499498}" dt="2020-01-10T17:26:03.074" v="2471" actId="207"/>
          <ac:spMkLst>
            <pc:docMk/>
            <pc:sldMk cId="1160053854" sldId="344"/>
            <ac:spMk id="57" creationId="{00000000-0000-0000-0000-000000000000}"/>
          </ac:spMkLst>
        </pc:spChg>
        <pc:grpChg chg="del">
          <ac:chgData name="Judson Santiago" userId="ebb108da2f256286" providerId="LiveId" clId="{24B8274B-045D-4C98-A688-BB7AA3499498}" dt="2020-01-10T17:26:55.667" v="2472" actId="478"/>
          <ac:grpSpMkLst>
            <pc:docMk/>
            <pc:sldMk cId="1160053854" sldId="344"/>
            <ac:grpSpMk id="6" creationId="{54F1EB44-8258-4EE8-BE1F-67B451DC8D7D}"/>
          </ac:grpSpMkLst>
        </pc:grpChg>
        <pc:grpChg chg="add">
          <ac:chgData name="Judson Santiago" userId="ebb108da2f256286" providerId="LiveId" clId="{24B8274B-045D-4C98-A688-BB7AA3499498}" dt="2020-01-10T17:26:56.117" v="2473"/>
          <ac:grpSpMkLst>
            <pc:docMk/>
            <pc:sldMk cId="1160053854" sldId="344"/>
            <ac:grpSpMk id="9" creationId="{B619C03D-2E67-4C24-B97D-A1F6D451DEA0}"/>
          </ac:grpSpMkLst>
        </pc:grpChg>
      </pc:sldChg>
      <pc:sldChg chg="addSp delSp modSp del">
        <pc:chgData name="Judson Santiago" userId="ebb108da2f256286" providerId="LiveId" clId="{24B8274B-045D-4C98-A688-BB7AA3499498}" dt="2020-01-11T14:35:37.014" v="3799" actId="47"/>
        <pc:sldMkLst>
          <pc:docMk/>
          <pc:sldMk cId="709672706" sldId="345"/>
        </pc:sldMkLst>
        <pc:spChg chg="add del mod ord">
          <ac:chgData name="Judson Santiago" userId="ebb108da2f256286" providerId="LiveId" clId="{24B8274B-045D-4C98-A688-BB7AA3499498}" dt="2020-01-11T14:29:25.833" v="3767"/>
          <ac:spMkLst>
            <pc:docMk/>
            <pc:sldMk cId="709672706" sldId="345"/>
            <ac:spMk id="3" creationId="{F7A93DF9-06DE-4041-9DE0-8514B03CB8D6}"/>
          </ac:spMkLst>
        </pc:spChg>
        <pc:spChg chg="add del mod">
          <ac:chgData name="Judson Santiago" userId="ebb108da2f256286" providerId="LiveId" clId="{24B8274B-045D-4C98-A688-BB7AA3499498}" dt="2020-01-11T14:29:25.833" v="3767"/>
          <ac:spMkLst>
            <pc:docMk/>
            <pc:sldMk cId="709672706" sldId="345"/>
            <ac:spMk id="4" creationId="{01A8B5D3-C779-41FD-B34E-33D0429DFB55}"/>
          </ac:spMkLst>
        </pc:spChg>
      </pc:sldChg>
      <pc:sldChg chg="modSp add del">
        <pc:chgData name="Judson Santiago" userId="ebb108da2f256286" providerId="LiveId" clId="{24B8274B-045D-4C98-A688-BB7AA3499498}" dt="2020-01-09T04:12:39.973" v="2193" actId="47"/>
        <pc:sldMkLst>
          <pc:docMk/>
          <pc:sldMk cId="1142591641" sldId="348"/>
        </pc:sldMkLst>
        <pc:spChg chg="mod">
          <ac:chgData name="Judson Santiago" userId="ebb108da2f256286" providerId="LiveId" clId="{24B8274B-045D-4C98-A688-BB7AA3499498}" dt="2020-01-09T00:10:34.688" v="749" actId="207"/>
          <ac:spMkLst>
            <pc:docMk/>
            <pc:sldMk cId="1142591641" sldId="348"/>
            <ac:spMk id="4" creationId="{00000000-0000-0000-0000-000000000000}"/>
          </ac:spMkLst>
        </pc:spChg>
      </pc:sldChg>
      <pc:sldChg chg="modNotesTx">
        <pc:chgData name="Judson Santiago" userId="ebb108da2f256286" providerId="LiveId" clId="{24B8274B-045D-4C98-A688-BB7AA3499498}" dt="2020-01-09T00:32:31.553" v="1158" actId="113"/>
        <pc:sldMkLst>
          <pc:docMk/>
          <pc:sldMk cId="768894299" sldId="352"/>
        </pc:sldMkLst>
      </pc:sldChg>
      <pc:sldChg chg="addSp modSp modNotesTx">
        <pc:chgData name="Judson Santiago" userId="ebb108da2f256286" providerId="LiveId" clId="{24B8274B-045D-4C98-A688-BB7AA3499498}" dt="2020-01-09T01:43:17.663" v="1348" actId="20577"/>
        <pc:sldMkLst>
          <pc:docMk/>
          <pc:sldMk cId="995125218" sldId="354"/>
        </pc:sldMkLst>
        <pc:spChg chg="mod">
          <ac:chgData name="Judson Santiago" userId="ebb108da2f256286" providerId="LiveId" clId="{24B8274B-045D-4C98-A688-BB7AA3499498}" dt="2020-01-09T00:40:32.166" v="1239" actId="207"/>
          <ac:spMkLst>
            <pc:docMk/>
            <pc:sldMk cId="995125218" sldId="354"/>
            <ac:spMk id="3" creationId="{83AB7D2A-40A8-4416-8F63-1EF5BA2521B0}"/>
          </ac:spMkLst>
        </pc:spChg>
        <pc:spChg chg="mod">
          <ac:chgData name="Judson Santiago" userId="ebb108da2f256286" providerId="LiveId" clId="{24B8274B-045D-4C98-A688-BB7AA3499498}" dt="2020-01-09T01:42:18.363" v="1301" actId="20577"/>
          <ac:spMkLst>
            <pc:docMk/>
            <pc:sldMk cId="995125218" sldId="354"/>
            <ac:spMk id="24" creationId="{F26AB2B3-728C-4626-98F1-A89443921F63}"/>
          </ac:spMkLst>
        </pc:spChg>
        <pc:spChg chg="add mod">
          <ac:chgData name="Judson Santiago" userId="ebb108da2f256286" providerId="LiveId" clId="{24B8274B-045D-4C98-A688-BB7AA3499498}" dt="2020-01-08T23:59:48.971" v="693" actId="1076"/>
          <ac:spMkLst>
            <pc:docMk/>
            <pc:sldMk cId="995125218" sldId="354"/>
            <ac:spMk id="26" creationId="{A40E5295-079B-4FB6-BC92-A3E08EAAEE56}"/>
          </ac:spMkLst>
        </pc:spChg>
        <pc:grpChg chg="mod">
          <ac:chgData name="Judson Santiago" userId="ebb108da2f256286" providerId="LiveId" clId="{24B8274B-045D-4C98-A688-BB7AA3499498}" dt="2020-01-08T23:59:13.704" v="688" actId="1076"/>
          <ac:grpSpMkLst>
            <pc:docMk/>
            <pc:sldMk cId="995125218" sldId="354"/>
            <ac:grpSpMk id="25" creationId="{9521B7FF-3215-46C4-B6B8-86531376AAF3}"/>
          </ac:grpSpMkLst>
        </pc:grpChg>
        <pc:picChg chg="mod ord">
          <ac:chgData name="Judson Santiago" userId="ebb108da2f256286" providerId="LiveId" clId="{24B8274B-045D-4C98-A688-BB7AA3499498}" dt="2020-01-09T00:00:18.120" v="697" actId="1076"/>
          <ac:picMkLst>
            <pc:docMk/>
            <pc:sldMk cId="995125218" sldId="354"/>
            <ac:picMk id="15" creationId="{03905494-511C-41EE-8D74-72FC948EAFE3}"/>
          </ac:picMkLst>
        </pc:picChg>
        <pc:cxnChg chg="add mod">
          <ac:chgData name="Judson Santiago" userId="ebb108da2f256286" providerId="LiveId" clId="{24B8274B-045D-4C98-A688-BB7AA3499498}" dt="2020-01-08T23:59:45.837" v="692" actId="14100"/>
          <ac:cxnSpMkLst>
            <pc:docMk/>
            <pc:sldMk cId="995125218" sldId="354"/>
            <ac:cxnSpMk id="23" creationId="{215F75C9-C9D9-4C9F-B0EA-777D6E51EB8C}"/>
          </ac:cxnSpMkLst>
        </pc:cxnChg>
      </pc:sldChg>
      <pc:sldChg chg="delSp modSp modNotesTx">
        <pc:chgData name="Judson Santiago" userId="ebb108da2f256286" providerId="LiveId" clId="{24B8274B-045D-4C98-A688-BB7AA3499498}" dt="2020-01-09T01:44:31.255" v="1352" actId="20577"/>
        <pc:sldMkLst>
          <pc:docMk/>
          <pc:sldMk cId="1656713400" sldId="355"/>
        </pc:sldMkLst>
        <pc:spChg chg="mod">
          <ac:chgData name="Judson Santiago" userId="ebb108da2f256286" providerId="LiveId" clId="{24B8274B-045D-4C98-A688-BB7AA3499498}" dt="2020-01-08T23:12:33.154" v="49" actId="555"/>
          <ac:spMkLst>
            <pc:docMk/>
            <pc:sldMk cId="1656713400" sldId="355"/>
            <ac:spMk id="7" creationId="{581FC263-026B-4748-95B8-E72C1DC727AB}"/>
          </ac:spMkLst>
        </pc:spChg>
        <pc:spChg chg="mod">
          <ac:chgData name="Judson Santiago" userId="ebb108da2f256286" providerId="LiveId" clId="{24B8274B-045D-4C98-A688-BB7AA3499498}" dt="2020-01-08T23:08:54.537" v="11" actId="20577"/>
          <ac:spMkLst>
            <pc:docMk/>
            <pc:sldMk cId="1656713400" sldId="355"/>
            <ac:spMk id="8" creationId="{C593713E-9354-47B8-A9FE-056ECF989817}"/>
          </ac:spMkLst>
        </pc:spChg>
        <pc:spChg chg="mod">
          <ac:chgData name="Judson Santiago" userId="ebb108da2f256286" providerId="LiveId" clId="{24B8274B-045D-4C98-A688-BB7AA3499498}" dt="2020-01-08T23:09:05.722" v="13" actId="20577"/>
          <ac:spMkLst>
            <pc:docMk/>
            <pc:sldMk cId="1656713400" sldId="355"/>
            <ac:spMk id="10" creationId="{BF49266A-74CA-4429-9384-4FAB60BBD03E}"/>
          </ac:spMkLst>
        </pc:spChg>
        <pc:spChg chg="mod">
          <ac:chgData name="Judson Santiago" userId="ebb108da2f256286" providerId="LiveId" clId="{24B8274B-045D-4C98-A688-BB7AA3499498}" dt="2020-01-08T23:12:33.154" v="49" actId="555"/>
          <ac:spMkLst>
            <pc:docMk/>
            <pc:sldMk cId="1656713400" sldId="355"/>
            <ac:spMk id="11" creationId="{52893E83-840A-415D-BCA6-573EE254D76D}"/>
          </ac:spMkLst>
        </pc:spChg>
        <pc:spChg chg="mod">
          <ac:chgData name="Judson Santiago" userId="ebb108da2f256286" providerId="LiveId" clId="{24B8274B-045D-4C98-A688-BB7AA3499498}" dt="2020-01-08T23:12:33.154" v="49" actId="555"/>
          <ac:spMkLst>
            <pc:docMk/>
            <pc:sldMk cId="1656713400" sldId="355"/>
            <ac:spMk id="12" creationId="{C3D205BE-2D15-41C7-80F2-3324932D58AC}"/>
          </ac:spMkLst>
        </pc:spChg>
        <pc:spChg chg="del">
          <ac:chgData name="Judson Santiago" userId="ebb108da2f256286" providerId="LiveId" clId="{24B8274B-045D-4C98-A688-BB7AA3499498}" dt="2020-01-08T23:11:39.947" v="16" actId="478"/>
          <ac:spMkLst>
            <pc:docMk/>
            <pc:sldMk cId="1656713400" sldId="355"/>
            <ac:spMk id="13" creationId="{0F6A75B2-726A-4053-9488-FFA51B3EB2B6}"/>
          </ac:spMkLst>
        </pc:spChg>
        <pc:spChg chg="mod">
          <ac:chgData name="Judson Santiago" userId="ebb108da2f256286" providerId="LiveId" clId="{24B8274B-045D-4C98-A688-BB7AA3499498}" dt="2020-01-08T23:09:13.514" v="15" actId="20577"/>
          <ac:spMkLst>
            <pc:docMk/>
            <pc:sldMk cId="1656713400" sldId="355"/>
            <ac:spMk id="48" creationId="{AFA17B7F-C7F4-4272-B341-228D8338BB06}"/>
          </ac:spMkLst>
        </pc:spChg>
        <pc:grpChg chg="mod">
          <ac:chgData name="Judson Santiago" userId="ebb108da2f256286" providerId="LiveId" clId="{24B8274B-045D-4C98-A688-BB7AA3499498}" dt="2020-01-08T23:12:33.154" v="49" actId="555"/>
          <ac:grpSpMkLst>
            <pc:docMk/>
            <pc:sldMk cId="1656713400" sldId="355"/>
            <ac:grpSpMk id="69" creationId="{F342592A-DD4D-46F9-A379-515F186B57F6}"/>
          </ac:grpSpMkLst>
        </pc:grpChg>
      </pc:sldChg>
      <pc:sldChg chg="addSp delSp modSp modNotesTx">
        <pc:chgData name="Judson Santiago" userId="ebb108da2f256286" providerId="LiveId" clId="{24B8274B-045D-4C98-A688-BB7AA3499498}" dt="2020-01-10T17:07:54.043" v="2364" actId="164"/>
        <pc:sldMkLst>
          <pc:docMk/>
          <pc:sldMk cId="2747451567" sldId="357"/>
        </pc:sldMkLst>
        <pc:spChg chg="mod">
          <ac:chgData name="Judson Santiago" userId="ebb108da2f256286" providerId="LiveId" clId="{24B8274B-045D-4C98-A688-BB7AA3499498}" dt="2020-01-08T23:21:01.199" v="517" actId="15"/>
          <ac:spMkLst>
            <pc:docMk/>
            <pc:sldMk cId="2747451567" sldId="357"/>
            <ac:spMk id="3" creationId="{0F804370-0E4D-4C5A-8150-5FC46B4E73D6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6" creationId="{90AADB73-1375-4B46-B447-17830CB8C9FB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7" creationId="{C35231F5-CF61-4278-B105-132FBCD169E9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8" creationId="{EC9EF17E-6F7C-4542-B7D6-72B4B720A844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9" creationId="{92C35BA2-E871-4B62-864C-16526FEFED43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10" creationId="{DFF3B803-FFF7-4846-8AC4-222AB5A04486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11" creationId="{89A13F64-A5E4-43BD-87DF-83CD591E7213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12" creationId="{92B675B7-09D8-4132-ABAE-DC42F0D2975A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13" creationId="{A88A473D-1834-4A8C-9CAA-979E56E20B3B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14" creationId="{AEE426D3-7A27-4726-8511-9BD8083A9154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15" creationId="{FC798BD9-5471-4F09-9678-C7E17DDD2DD5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16" creationId="{4ADE4CA0-7120-4B2D-9EBC-697453F4E850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17" creationId="{6AA99003-9076-4294-83C8-570872A45E07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18" creationId="{004B57AE-3BBC-4451-BCA6-C93A0301BC0C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19" creationId="{78080214-5E2A-4096-88BA-679715FA982F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20" creationId="{3691C783-D4B0-4ADF-B055-E8DF8287EA38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21" creationId="{9D847370-23AC-448A-92B6-9407DC981AFF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22" creationId="{7B93ACE6-2CB1-4B01-9426-F5C6C6FA0D84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23" creationId="{8FF86290-0EA7-4315-8332-F1458C87EA3D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24" creationId="{94EFB403-81E4-4D31-8F81-B8FC9DC2A27C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25" creationId="{E7EBC717-2513-4214-A8F3-23BD49D20AEA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26" creationId="{4290FA79-A2CA-478C-B7EB-17F9FC261383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27" creationId="{3DFA7C29-9E2E-48BD-B972-506E09912656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28" creationId="{CE616630-9A69-466A-B34F-9426C2518BC4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29" creationId="{0020C106-4049-4A4E-A949-4C13268926F1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30" creationId="{E1B986FC-7B42-4A0F-AEC1-1F4BD3DDF646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31" creationId="{11FCF1D7-4094-43D3-810B-C1D83ED6BD97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32" creationId="{DE0CD2BE-2462-4D09-8BC7-E52CA98D4B95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33" creationId="{997C3E6C-F866-4464-BA7B-763A42143C63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34" creationId="{01778C96-12B4-453A-AE33-DB52E381C3D5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35" creationId="{6969BAAD-2868-4079-8CC0-3FD28406C283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36" creationId="{B7A86282-3945-4626-985D-80839AA9FCE3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37" creationId="{8F1561AF-E2A8-4CB3-8AE5-F7AE5B8DDB74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38" creationId="{D3103155-FDE4-4F49-B86D-95A4041C5899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39" creationId="{1F269C68-47BC-4FA4-B87F-67ED6C44C4E0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40" creationId="{1104B790-9A86-48D2-824B-DA5C0572AEE6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41" creationId="{DD194A32-1F2F-42DE-9FC0-7DACDB5B6B5D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42" creationId="{0EC22F71-B17D-48DD-BF07-903EE66FF689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43" creationId="{768F135F-EDD2-45A3-A844-F9AA0C0D564E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44" creationId="{6F1166C9-5A0A-47EA-A4FA-87C29F4BC12A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45" creationId="{76F48860-E500-4E0D-AB0E-0600B4A572AF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46" creationId="{71FDD53D-2BD8-488F-913F-8C26F783B169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47" creationId="{DB158937-9CC0-4367-BEEE-ECDB03B6AF01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48" creationId="{CD304105-95DD-4181-A89A-B70BD64FD039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49" creationId="{E76998BC-4D18-4201-8A72-B0EE48291720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50" creationId="{F7837804-6D6C-4893-A30B-A1A05140AC9B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51" creationId="{92C088A7-94C3-48ED-8436-5062504B52CA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52" creationId="{19A7DCB3-6274-4F04-A5C3-3739A753DCF0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53" creationId="{224ABD23-E4E4-442D-9CDB-D86EDCCFB7CF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54" creationId="{EA50750E-C3DB-459D-B062-6CCE639AC3D9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55" creationId="{2C556759-7701-470F-A291-F685A6C41D43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56" creationId="{FF3D80B8-1455-4183-8E10-CB899698BF6C}"/>
          </ac:spMkLst>
        </pc:spChg>
        <pc:spChg chg="mod topLvl">
          <ac:chgData name="Judson Santiago" userId="ebb108da2f256286" providerId="LiveId" clId="{24B8274B-045D-4C98-A688-BB7AA3499498}" dt="2020-01-10T17:07:54.043" v="2364" actId="164"/>
          <ac:spMkLst>
            <pc:docMk/>
            <pc:sldMk cId="2747451567" sldId="357"/>
            <ac:spMk id="57" creationId="{2935973E-C647-4A5E-B124-F2DC4F627635}"/>
          </ac:spMkLst>
        </pc:spChg>
        <pc:grpChg chg="add mod">
          <ac:chgData name="Judson Santiago" userId="ebb108da2f256286" providerId="LiveId" clId="{24B8274B-045D-4C98-A688-BB7AA3499498}" dt="2020-01-10T17:07:54.043" v="2364" actId="164"/>
          <ac:grpSpMkLst>
            <pc:docMk/>
            <pc:sldMk cId="2747451567" sldId="357"/>
            <ac:grpSpMk id="4" creationId="{29F245DA-7C73-406C-8C7B-18B86ACB1C4E}"/>
          </ac:grpSpMkLst>
        </pc:grpChg>
        <pc:grpChg chg="add del mod">
          <ac:chgData name="Judson Santiago" userId="ebb108da2f256286" providerId="LiveId" clId="{24B8274B-045D-4C98-A688-BB7AA3499498}" dt="2020-01-10T17:06:05.970" v="2344" actId="165"/>
          <ac:grpSpMkLst>
            <pc:docMk/>
            <pc:sldMk cId="2747451567" sldId="357"/>
            <ac:grpSpMk id="5" creationId="{C263C527-042B-4A29-8CF7-3224686FCD65}"/>
          </ac:grpSpMkLst>
        </pc:grpChg>
      </pc:sldChg>
      <pc:sldChg chg="addSp delSp modSp modNotesTx">
        <pc:chgData name="Judson Santiago" userId="ebb108da2f256286" providerId="LiveId" clId="{24B8274B-045D-4C98-A688-BB7AA3499498}" dt="2020-01-09T02:02:43.617" v="1920" actId="20577"/>
        <pc:sldMkLst>
          <pc:docMk/>
          <pc:sldMk cId="4268953104" sldId="358"/>
        </pc:sldMkLst>
        <pc:spChg chg="mod">
          <ac:chgData name="Judson Santiago" userId="ebb108da2f256286" providerId="LiveId" clId="{24B8274B-045D-4C98-A688-BB7AA3499498}" dt="2020-01-09T02:02:43.617" v="1920" actId="20577"/>
          <ac:spMkLst>
            <pc:docMk/>
            <pc:sldMk cId="4268953104" sldId="358"/>
            <ac:spMk id="3" creationId="{6D874A1B-D4A2-46B6-891F-79B9D9F05A04}"/>
          </ac:spMkLst>
        </pc:spChg>
        <pc:spChg chg="del">
          <ac:chgData name="Judson Santiago" userId="ebb108da2f256286" providerId="LiveId" clId="{24B8274B-045D-4C98-A688-BB7AA3499498}" dt="2020-01-09T01:54:02.112" v="1551" actId="478"/>
          <ac:spMkLst>
            <pc:docMk/>
            <pc:sldMk cId="4268953104" sldId="358"/>
            <ac:spMk id="4" creationId="{A6C3FD80-CF55-46A3-833C-18A626DB9CF1}"/>
          </ac:spMkLst>
        </pc:spChg>
        <pc:spChg chg="add del">
          <ac:chgData name="Judson Santiago" userId="ebb108da2f256286" providerId="LiveId" clId="{24B8274B-045D-4C98-A688-BB7AA3499498}" dt="2020-01-09T00:06:46.023" v="704"/>
          <ac:spMkLst>
            <pc:docMk/>
            <pc:sldMk cId="4268953104" sldId="358"/>
            <ac:spMk id="5" creationId="{3BD5AF88-1AA5-40F6-8563-7D9C91258DF1}"/>
          </ac:spMkLst>
        </pc:spChg>
      </pc:sldChg>
      <pc:sldChg chg="delSp modSp">
        <pc:chgData name="Judson Santiago" userId="ebb108da2f256286" providerId="LiveId" clId="{24B8274B-045D-4C98-A688-BB7AA3499498}" dt="2020-01-11T13:45:32.139" v="2526"/>
        <pc:sldMkLst>
          <pc:docMk/>
          <pc:sldMk cId="2752425901" sldId="359"/>
        </pc:sldMkLst>
        <pc:spChg chg="mod">
          <ac:chgData name="Judson Santiago" userId="ebb108da2f256286" providerId="LiveId" clId="{24B8274B-045D-4C98-A688-BB7AA3499498}" dt="2020-01-08T23:27:42.735" v="645" actId="20577"/>
          <ac:spMkLst>
            <pc:docMk/>
            <pc:sldMk cId="2752425901" sldId="359"/>
            <ac:spMk id="3" creationId="{B10EAC94-0604-46E4-9356-A9DF6F0D5FD2}"/>
          </ac:spMkLst>
        </pc:spChg>
        <pc:spChg chg="del">
          <ac:chgData name="Judson Santiago" userId="ebb108da2f256286" providerId="LiveId" clId="{24B8274B-045D-4C98-A688-BB7AA3499498}" dt="2020-01-08T23:26:18.173" v="571" actId="478"/>
          <ac:spMkLst>
            <pc:docMk/>
            <pc:sldMk cId="2752425901" sldId="359"/>
            <ac:spMk id="7" creationId="{DAC56BC0-DDCE-4AE9-BE5A-D50F6E1B0626}"/>
          </ac:spMkLst>
        </pc:spChg>
        <pc:grpChg chg="del">
          <ac:chgData name="Judson Santiago" userId="ebb108da2f256286" providerId="LiveId" clId="{24B8274B-045D-4C98-A688-BB7AA3499498}" dt="2020-01-11T13:45:32.139" v="2526"/>
          <ac:grpSpMkLst>
            <pc:docMk/>
            <pc:sldMk cId="2752425901" sldId="359"/>
            <ac:grpSpMk id="4" creationId="{1E8B66DD-93DE-405C-B17F-C7F205388B10}"/>
          </ac:grpSpMkLst>
        </pc:grpChg>
        <pc:picChg chg="mod">
          <ac:chgData name="Judson Santiago" userId="ebb108da2f256286" providerId="LiveId" clId="{24B8274B-045D-4C98-A688-BB7AA3499498}" dt="2020-01-08T23:26:21.607" v="572" actId="1076"/>
          <ac:picMkLst>
            <pc:docMk/>
            <pc:sldMk cId="2752425901" sldId="359"/>
            <ac:picMk id="8" creationId="{BA77A9E6-BE8C-43E1-8750-B887E58AD9DB}"/>
          </ac:picMkLst>
        </pc:picChg>
      </pc:sldChg>
      <pc:sldChg chg="modSp">
        <pc:chgData name="Judson Santiago" userId="ebb108da2f256286" providerId="LiveId" clId="{24B8274B-045D-4C98-A688-BB7AA3499498}" dt="2020-01-11T14:13:59.664" v="3702" actId="113"/>
        <pc:sldMkLst>
          <pc:docMk/>
          <pc:sldMk cId="3509363892" sldId="360"/>
        </pc:sldMkLst>
        <pc:spChg chg="mod">
          <ac:chgData name="Judson Santiago" userId="ebb108da2f256286" providerId="LiveId" clId="{24B8274B-045D-4C98-A688-BB7AA3499498}" dt="2020-01-11T14:13:59.664" v="3702" actId="113"/>
          <ac:spMkLst>
            <pc:docMk/>
            <pc:sldMk cId="3509363892" sldId="360"/>
            <ac:spMk id="3" creationId="{B81A875B-45EF-45A4-8533-E2B72445A8FF}"/>
          </ac:spMkLst>
        </pc:spChg>
      </pc:sldChg>
      <pc:sldChg chg="addSp delSp modSp add">
        <pc:chgData name="Judson Santiago" userId="ebb108da2f256286" providerId="LiveId" clId="{24B8274B-045D-4C98-A688-BB7AA3499498}" dt="2020-01-09T02:35:02.201" v="2048" actId="20577"/>
        <pc:sldMkLst>
          <pc:docMk/>
          <pc:sldMk cId="2162941427" sldId="361"/>
        </pc:sldMkLst>
        <pc:spChg chg="del">
          <ac:chgData name="Judson Santiago" userId="ebb108da2f256286" providerId="LiveId" clId="{24B8274B-045D-4C98-A688-BB7AA3499498}" dt="2020-01-09T00:07:33.154" v="707" actId="478"/>
          <ac:spMkLst>
            <pc:docMk/>
            <pc:sldMk cId="2162941427" sldId="361"/>
            <ac:spMk id="2" creationId="{02C11ACE-89B4-4320-A7D7-42C8F22C7CCA}"/>
          </ac:spMkLst>
        </pc:spChg>
        <pc:spChg chg="del">
          <ac:chgData name="Judson Santiago" userId="ebb108da2f256286" providerId="LiveId" clId="{24B8274B-045D-4C98-A688-BB7AA3499498}" dt="2020-01-09T00:07:31.395" v="706" actId="478"/>
          <ac:spMkLst>
            <pc:docMk/>
            <pc:sldMk cId="2162941427" sldId="361"/>
            <ac:spMk id="3" creationId="{88B95657-8E12-42E3-A69F-2AE604ABBD33}"/>
          </ac:spMkLst>
        </pc:spChg>
        <pc:spChg chg="add mod">
          <ac:chgData name="Judson Santiago" userId="ebb108da2f256286" providerId="LiveId" clId="{24B8274B-045D-4C98-A688-BB7AA3499498}" dt="2020-01-09T02:35:02.201" v="2048" actId="20577"/>
          <ac:spMkLst>
            <pc:docMk/>
            <pc:sldMk cId="2162941427" sldId="361"/>
            <ac:spMk id="4" creationId="{145D1609-A3FF-4436-9890-7DABB63FFD35}"/>
          </ac:spMkLst>
        </pc:spChg>
        <pc:spChg chg="add mod">
          <ac:chgData name="Judson Santiago" userId="ebb108da2f256286" providerId="LiveId" clId="{24B8274B-045D-4C98-A688-BB7AA3499498}" dt="2020-01-09T02:32:44.371" v="2034" actId="20577"/>
          <ac:spMkLst>
            <pc:docMk/>
            <pc:sldMk cId="2162941427" sldId="361"/>
            <ac:spMk id="5" creationId="{54E028FA-1386-450F-861D-5D289278D25D}"/>
          </ac:spMkLst>
        </pc:spChg>
        <pc:spChg chg="add mod">
          <ac:chgData name="Judson Santiago" userId="ebb108da2f256286" providerId="LiveId" clId="{24B8274B-045D-4C98-A688-BB7AA3499498}" dt="2020-01-09T02:32:06.416" v="2026" actId="6549"/>
          <ac:spMkLst>
            <pc:docMk/>
            <pc:sldMk cId="2162941427" sldId="361"/>
            <ac:spMk id="6" creationId="{28E00FC0-AA0F-4CE8-9B2B-C5B71380887E}"/>
          </ac:spMkLst>
        </pc:spChg>
        <pc:grpChg chg="add">
          <ac:chgData name="Judson Santiago" userId="ebb108da2f256286" providerId="LiveId" clId="{24B8274B-045D-4C98-A688-BB7AA3499498}" dt="2020-01-09T00:07:33.714" v="708"/>
          <ac:grpSpMkLst>
            <pc:docMk/>
            <pc:sldMk cId="2162941427" sldId="361"/>
            <ac:grpSpMk id="7" creationId="{264B6D06-818F-4EE4-95DF-D3C4E849D5B1}"/>
          </ac:grpSpMkLst>
        </pc:grpChg>
      </pc:sldChg>
      <pc:sldChg chg="addSp delSp modSp add modNotesTx">
        <pc:chgData name="Judson Santiago" userId="ebb108da2f256286" providerId="LiveId" clId="{24B8274B-045D-4C98-A688-BB7AA3499498}" dt="2020-01-11T14:10:28.311" v="3666"/>
        <pc:sldMkLst>
          <pc:docMk/>
          <pc:sldMk cId="3671042360" sldId="362"/>
        </pc:sldMkLst>
        <pc:spChg chg="mod">
          <ac:chgData name="Judson Santiago" userId="ebb108da2f256286" providerId="LiveId" clId="{24B8274B-045D-4C98-A688-BB7AA3499498}" dt="2020-01-09T00:08:50.307" v="724" actId="20577"/>
          <ac:spMkLst>
            <pc:docMk/>
            <pc:sldMk cId="3671042360" sldId="362"/>
            <ac:spMk id="2" creationId="{32A12BAF-BF74-4ACC-B2E8-9290B522ADFB}"/>
          </ac:spMkLst>
        </pc:spChg>
        <pc:spChg chg="mod">
          <ac:chgData name="Judson Santiago" userId="ebb108da2f256286" providerId="LiveId" clId="{24B8274B-045D-4C98-A688-BB7AA3499498}" dt="2020-01-11T14:05:21.234" v="3381" actId="20577"/>
          <ac:spMkLst>
            <pc:docMk/>
            <pc:sldMk cId="3671042360" sldId="362"/>
            <ac:spMk id="3" creationId="{BC355176-0275-4FEC-BE44-F5A88AC183DA}"/>
          </ac:spMkLst>
        </pc:spChg>
        <pc:spChg chg="add mod">
          <ac:chgData name="Judson Santiago" userId="ebb108da2f256286" providerId="LiveId" clId="{24B8274B-045D-4C98-A688-BB7AA3499498}" dt="2020-01-11T13:57:29.435" v="2968" actId="20577"/>
          <ac:spMkLst>
            <pc:docMk/>
            <pc:sldMk cId="3671042360" sldId="362"/>
            <ac:spMk id="7" creationId="{D263B4CA-0D78-434F-AD4D-A0093A6DE6A0}"/>
          </ac:spMkLst>
        </pc:spChg>
        <pc:spChg chg="add del">
          <ac:chgData name="Judson Santiago" userId="ebb108da2f256286" providerId="LiveId" clId="{24B8274B-045D-4C98-A688-BB7AA3499498}" dt="2020-01-11T13:55:23.319" v="2767" actId="478"/>
          <ac:spMkLst>
            <pc:docMk/>
            <pc:sldMk cId="3671042360" sldId="362"/>
            <ac:spMk id="8" creationId="{9E3B84C3-3431-4C57-947D-F5A17BC6656C}"/>
          </ac:spMkLst>
        </pc:spChg>
        <pc:grpChg chg="add del">
          <ac:chgData name="Judson Santiago" userId="ebb108da2f256286" providerId="LiveId" clId="{24B8274B-045D-4C98-A688-BB7AA3499498}" dt="2020-01-11T14:10:28.311" v="3666"/>
          <ac:grpSpMkLst>
            <pc:docMk/>
            <pc:sldMk cId="3671042360" sldId="362"/>
            <ac:grpSpMk id="4" creationId="{EEDFDA8F-ED2B-46A9-87E9-9839ED480F62}"/>
          </ac:grpSpMkLst>
        </pc:grpChg>
      </pc:sldChg>
      <pc:sldChg chg="addSp modSp add modNotesTx">
        <pc:chgData name="Judson Santiago" userId="ebb108da2f256286" providerId="LiveId" clId="{24B8274B-045D-4C98-A688-BB7AA3499498}" dt="2020-01-10T17:17:34.161" v="2425" actId="20577"/>
        <pc:sldMkLst>
          <pc:docMk/>
          <pc:sldMk cId="1984821044" sldId="363"/>
        </pc:sldMkLst>
        <pc:spChg chg="mod">
          <ac:chgData name="Judson Santiago" userId="ebb108da2f256286" providerId="LiveId" clId="{24B8274B-045D-4C98-A688-BB7AA3499498}" dt="2020-01-09T02:35:00.464" v="2047" actId="20577"/>
          <ac:spMkLst>
            <pc:docMk/>
            <pc:sldMk cId="1984821044" sldId="363"/>
            <ac:spMk id="2" creationId="{927729A8-F5D4-4953-A792-0633FE70673D}"/>
          </ac:spMkLst>
        </pc:spChg>
        <pc:spChg chg="mod">
          <ac:chgData name="Judson Santiago" userId="ebb108da2f256286" providerId="LiveId" clId="{24B8274B-045D-4C98-A688-BB7AA3499498}" dt="2020-01-09T00:11:12.252" v="772" actId="207"/>
          <ac:spMkLst>
            <pc:docMk/>
            <pc:sldMk cId="1984821044" sldId="363"/>
            <ac:spMk id="3" creationId="{67D6E3EA-35CB-48F1-BDE0-CB685E651D95}"/>
          </ac:spMkLst>
        </pc:spChg>
        <pc:spChg chg="add mod">
          <ac:chgData name="Judson Santiago" userId="ebb108da2f256286" providerId="LiveId" clId="{24B8274B-045D-4C98-A688-BB7AA3499498}" dt="2020-01-09T04:10:58.797" v="2083" actId="1076"/>
          <ac:spMkLst>
            <pc:docMk/>
            <pc:sldMk cId="1984821044" sldId="363"/>
            <ac:spMk id="4" creationId="{BE20127F-2A1C-4F2D-83CF-7C0972515F24}"/>
          </ac:spMkLst>
        </pc:spChg>
        <pc:grpChg chg="add">
          <ac:chgData name="Judson Santiago" userId="ebb108da2f256286" providerId="LiveId" clId="{24B8274B-045D-4C98-A688-BB7AA3499498}" dt="2020-01-09T04:27:41.152" v="2194"/>
          <ac:grpSpMkLst>
            <pc:docMk/>
            <pc:sldMk cId="1984821044" sldId="363"/>
            <ac:grpSpMk id="5" creationId="{BE80EC55-56B5-4B65-BDB7-BBC1A06D24D2}"/>
          </ac:grpSpMkLst>
        </pc:grpChg>
      </pc:sldChg>
      <pc:sldChg chg="addSp delSp modSp add modNotesTx">
        <pc:chgData name="Judson Santiago" userId="ebb108da2f256286" providerId="LiveId" clId="{24B8274B-045D-4C98-A688-BB7AA3499498}" dt="2020-01-09T02:15:46.790" v="2025" actId="368"/>
        <pc:sldMkLst>
          <pc:docMk/>
          <pc:sldMk cId="796104655" sldId="364"/>
        </pc:sldMkLst>
        <pc:spChg chg="mod">
          <ac:chgData name="Judson Santiago" userId="ebb108da2f256286" providerId="LiveId" clId="{24B8274B-045D-4C98-A688-BB7AA3499498}" dt="2020-01-09T02:15:46.790" v="2025" actId="368"/>
          <ac:spMkLst>
            <pc:docMk/>
            <pc:sldMk cId="796104655" sldId="364"/>
            <ac:spMk id="3" creationId="{6D874A1B-D4A2-46B6-891F-79B9D9F05A04}"/>
          </ac:spMkLst>
        </pc:spChg>
        <pc:spChg chg="mod">
          <ac:chgData name="Judson Santiago" userId="ebb108da2f256286" providerId="LiveId" clId="{24B8274B-045D-4C98-A688-BB7AA3499498}" dt="2020-01-09T02:08:24.410" v="1974" actId="1076"/>
          <ac:spMkLst>
            <pc:docMk/>
            <pc:sldMk cId="796104655" sldId="364"/>
            <ac:spMk id="4" creationId="{A6C3FD80-CF55-46A3-833C-18A626DB9CF1}"/>
          </ac:spMkLst>
        </pc:spChg>
        <pc:spChg chg="add del mod">
          <ac:chgData name="Judson Santiago" userId="ebb108da2f256286" providerId="LiveId" clId="{24B8274B-045D-4C98-A688-BB7AA3499498}" dt="2020-01-09T02:08:53.317" v="1986" actId="6549"/>
          <ac:spMkLst>
            <pc:docMk/>
            <pc:sldMk cId="796104655" sldId="364"/>
            <ac:spMk id="5" creationId="{14EC3E6F-8755-4712-AD82-5BA1434F1864}"/>
          </ac:spMkLst>
        </pc:spChg>
        <pc:grpChg chg="add">
          <ac:chgData name="Judson Santiago" userId="ebb108da2f256286" providerId="LiveId" clId="{24B8274B-045D-4C98-A688-BB7AA3499498}" dt="2020-01-09T02:09:33.990" v="1988"/>
          <ac:grpSpMkLst>
            <pc:docMk/>
            <pc:sldMk cId="796104655" sldId="364"/>
            <ac:grpSpMk id="6" creationId="{1EFD4FEF-E844-4D74-AE43-1FFF8A693044}"/>
          </ac:grpSpMkLst>
        </pc:grpChg>
      </pc:sldChg>
      <pc:sldChg chg="addSp modSp add">
        <pc:chgData name="Judson Santiago" userId="ebb108da2f256286" providerId="LiveId" clId="{24B8274B-045D-4C98-A688-BB7AA3499498}" dt="2020-01-11T14:11:40.969" v="3676" actId="20577"/>
        <pc:sldMkLst>
          <pc:docMk/>
          <pc:sldMk cId="442387290" sldId="365"/>
        </pc:sldMkLst>
        <pc:spChg chg="mod">
          <ac:chgData name="Judson Santiago" userId="ebb108da2f256286" providerId="LiveId" clId="{24B8274B-045D-4C98-A688-BB7AA3499498}" dt="2020-01-11T13:59:14.681" v="2976" actId="20577"/>
          <ac:spMkLst>
            <pc:docMk/>
            <pc:sldMk cId="442387290" sldId="365"/>
            <ac:spMk id="2" creationId="{A0FFDDC0-A6CD-4882-BEE4-0370E46CAF84}"/>
          </ac:spMkLst>
        </pc:spChg>
        <pc:spChg chg="mod">
          <ac:chgData name="Judson Santiago" userId="ebb108da2f256286" providerId="LiveId" clId="{24B8274B-045D-4C98-A688-BB7AA3499498}" dt="2020-01-11T14:11:40.969" v="3676" actId="20577"/>
          <ac:spMkLst>
            <pc:docMk/>
            <pc:sldMk cId="442387290" sldId="365"/>
            <ac:spMk id="3" creationId="{119CFEFF-F6D9-4636-A3AC-078C6300CEC3}"/>
          </ac:spMkLst>
        </pc:spChg>
        <pc:spChg chg="add mod">
          <ac:chgData name="Judson Santiago" userId="ebb108da2f256286" providerId="LiveId" clId="{24B8274B-045D-4C98-A688-BB7AA3499498}" dt="2020-01-11T14:01:26.399" v="3177" actId="20577"/>
          <ac:spMkLst>
            <pc:docMk/>
            <pc:sldMk cId="442387290" sldId="365"/>
            <ac:spMk id="4" creationId="{7909C13D-82CA-43B7-B171-3D755BDEF121}"/>
          </ac:spMkLst>
        </pc:spChg>
      </pc:sldChg>
      <pc:sldChg chg="addSp modSp add modNotesTx">
        <pc:chgData name="Judson Santiago" userId="ebb108da2f256286" providerId="LiveId" clId="{24B8274B-045D-4C98-A688-BB7AA3499498}" dt="2020-01-11T14:11:12.895" v="3673" actId="20577"/>
        <pc:sldMkLst>
          <pc:docMk/>
          <pc:sldMk cId="1233877263" sldId="366"/>
        </pc:sldMkLst>
        <pc:spChg chg="mod">
          <ac:chgData name="Judson Santiago" userId="ebb108da2f256286" providerId="LiveId" clId="{24B8274B-045D-4C98-A688-BB7AA3499498}" dt="2020-01-11T14:05:56.552" v="3387" actId="20577"/>
          <ac:spMkLst>
            <pc:docMk/>
            <pc:sldMk cId="1233877263" sldId="366"/>
            <ac:spMk id="2" creationId="{2A175CB8-BF9A-4094-BC8F-5244F96C661D}"/>
          </ac:spMkLst>
        </pc:spChg>
        <pc:spChg chg="mod">
          <ac:chgData name="Judson Santiago" userId="ebb108da2f256286" providerId="LiveId" clId="{24B8274B-045D-4C98-A688-BB7AA3499498}" dt="2020-01-11T14:11:12.895" v="3673" actId="20577"/>
          <ac:spMkLst>
            <pc:docMk/>
            <pc:sldMk cId="1233877263" sldId="366"/>
            <ac:spMk id="3" creationId="{A2472FF3-4DFC-409A-9D0C-D682BD537A9A}"/>
          </ac:spMkLst>
        </pc:spChg>
        <pc:spChg chg="add mod">
          <ac:chgData name="Judson Santiago" userId="ebb108da2f256286" providerId="LiveId" clId="{24B8274B-045D-4C98-A688-BB7AA3499498}" dt="2020-01-11T14:10:14.939" v="3664" actId="1076"/>
          <ac:spMkLst>
            <pc:docMk/>
            <pc:sldMk cId="1233877263" sldId="366"/>
            <ac:spMk id="4" creationId="{28972100-2E69-499E-986A-FDD5F82AC8B5}"/>
          </ac:spMkLst>
        </pc:spChg>
        <pc:grpChg chg="add">
          <ac:chgData name="Judson Santiago" userId="ebb108da2f256286" providerId="LiveId" clId="{24B8274B-045D-4C98-A688-BB7AA3499498}" dt="2020-01-11T14:10:30.114" v="3667"/>
          <ac:grpSpMkLst>
            <pc:docMk/>
            <pc:sldMk cId="1233877263" sldId="366"/>
            <ac:grpSpMk id="5" creationId="{16A3EFDA-4FA5-4D3B-8E98-5A6B5B4C95AE}"/>
          </ac:grpSpMkLst>
        </pc:grpChg>
      </pc:sldChg>
      <pc:sldChg chg="modSp add del">
        <pc:chgData name="Judson Santiago" userId="ebb108da2f256286" providerId="LiveId" clId="{24B8274B-045D-4C98-A688-BB7AA3499498}" dt="2020-01-15T00:35:13.348" v="3859" actId="47"/>
        <pc:sldMkLst>
          <pc:docMk/>
          <pc:sldMk cId="433032458" sldId="367"/>
        </pc:sldMkLst>
        <pc:spChg chg="mod">
          <ac:chgData name="Judson Santiago" userId="ebb108da2f256286" providerId="LiveId" clId="{24B8274B-045D-4C98-A688-BB7AA3499498}" dt="2020-01-11T14:35:32.546" v="3798" actId="20577"/>
          <ac:spMkLst>
            <pc:docMk/>
            <pc:sldMk cId="433032458" sldId="367"/>
            <ac:spMk id="2" creationId="{B7D62EEC-0779-4E0B-8ADE-D553464E5925}"/>
          </ac:spMkLst>
        </pc:spChg>
      </pc:sldChg>
      <pc:sldChg chg="modSp add">
        <pc:chgData name="Judson Santiago" userId="ebb108da2f256286" providerId="LiveId" clId="{24B8274B-045D-4C98-A688-BB7AA3499498}" dt="2020-01-15T00:35:08.753" v="3858"/>
        <pc:sldMkLst>
          <pc:docMk/>
          <pc:sldMk cId="3637735465" sldId="368"/>
        </pc:sldMkLst>
        <pc:spChg chg="mod">
          <ac:chgData name="Judson Santiago" userId="ebb108da2f256286" providerId="LiveId" clId="{24B8274B-045D-4C98-A688-BB7AA3499498}" dt="2020-01-15T00:35:08.753" v="3858"/>
          <ac:spMkLst>
            <pc:docMk/>
            <pc:sldMk cId="3637735465" sldId="368"/>
            <ac:spMk id="2" creationId="{D6AD12E6-A587-47DB-8C24-34EE7A00E9CF}"/>
          </ac:spMkLst>
        </pc:spChg>
      </pc:sldChg>
      <pc:sldMasterChg chg="modSldLayout">
        <pc:chgData name="Judson Santiago" userId="ebb108da2f256286" providerId="LiveId" clId="{24B8274B-045D-4C98-A688-BB7AA3499498}" dt="2020-01-15T00:34:53.381" v="3856"/>
        <pc:sldMasterMkLst>
          <pc:docMk/>
          <pc:sldMasterMk cId="3191364939" sldId="2147483687"/>
        </pc:sldMasterMkLst>
        <pc:sldLayoutChg chg="addSp delSp modSp">
          <pc:chgData name="Judson Santiago" userId="ebb108da2f256286" providerId="LiveId" clId="{24B8274B-045D-4C98-A688-BB7AA3499498}" dt="2020-01-15T00:34:53.381" v="3856"/>
          <pc:sldLayoutMkLst>
            <pc:docMk/>
            <pc:sldMasterMk cId="3191364939" sldId="2147483687"/>
            <pc:sldLayoutMk cId="294128816" sldId="2147483688"/>
          </pc:sldLayoutMkLst>
          <pc:spChg chg="del">
            <ac:chgData name="Judson Santiago" userId="ebb108da2f256286" providerId="LiveId" clId="{24B8274B-045D-4C98-A688-BB7AA3499498}" dt="2020-01-11T14:35:17.723" v="3769" actId="478"/>
            <ac:spMkLst>
              <pc:docMk/>
              <pc:sldMasterMk cId="3191364939" sldId="2147483687"/>
              <pc:sldLayoutMk cId="294128816" sldId="2147483688"/>
              <ac:spMk id="2" creationId="{00000000-0000-0000-0000-000000000000}"/>
            </ac:spMkLst>
          </pc:spChg>
          <pc:spChg chg="add">
            <ac:chgData name="Judson Santiago" userId="ebb108da2f256286" providerId="LiveId" clId="{24B8274B-045D-4C98-A688-BB7AA3499498}" dt="2020-01-11T14:29:30.850" v="3768"/>
            <ac:spMkLst>
              <pc:docMk/>
              <pc:sldMasterMk cId="3191364939" sldId="2147483687"/>
              <pc:sldLayoutMk cId="294128816" sldId="2147483688"/>
              <ac:spMk id="6" creationId="{7218E033-A411-480D-97C3-053441EBA70B}"/>
            </ac:spMkLst>
          </pc:spChg>
          <pc:spChg chg="add del mod">
            <ac:chgData name="Judson Santiago" userId="ebb108da2f256286" providerId="LiveId" clId="{24B8274B-045D-4C98-A688-BB7AA3499498}" dt="2020-01-15T00:34:50.234" v="3854"/>
            <ac:spMkLst>
              <pc:docMk/>
              <pc:sldMasterMk cId="3191364939" sldId="2147483687"/>
              <pc:sldLayoutMk cId="294128816" sldId="2147483688"/>
              <ac:spMk id="7" creationId="{8B60A7C8-6BED-4BB3-8959-0913FF6B1B8B}"/>
            </ac:spMkLst>
          </pc:spChg>
          <pc:spChg chg="add del">
            <ac:chgData name="Judson Santiago" userId="ebb108da2f256286" providerId="LiveId" clId="{24B8274B-045D-4C98-A688-BB7AA3499498}" dt="2020-01-11T14:35:17.723" v="3769" actId="478"/>
            <ac:spMkLst>
              <pc:docMk/>
              <pc:sldMasterMk cId="3191364939" sldId="2147483687"/>
              <pc:sldLayoutMk cId="294128816" sldId="2147483688"/>
              <ac:spMk id="7" creationId="{967D730E-C58F-4CBD-A4ED-435BE8C4A295}"/>
            </ac:spMkLst>
          </pc:spChg>
          <pc:spChg chg="add del">
            <ac:chgData name="Judson Santiago" userId="ebb108da2f256286" providerId="LiveId" clId="{24B8274B-045D-4C98-A688-BB7AA3499498}" dt="2020-01-15T00:34:53.032" v="3855" actId="478"/>
            <ac:spMkLst>
              <pc:docMk/>
              <pc:sldMasterMk cId="3191364939" sldId="2147483687"/>
              <pc:sldLayoutMk cId="294128816" sldId="2147483688"/>
              <ac:spMk id="9" creationId="{FA73CE15-E223-4C88-A419-1ABA9AA984A3}"/>
            </ac:spMkLst>
          </pc:spChg>
          <pc:spChg chg="add del mod">
            <ac:chgData name="Judson Santiago" userId="ebb108da2f256286" providerId="LiveId" clId="{24B8274B-045D-4C98-A688-BB7AA3499498}" dt="2020-01-15T00:34:53.032" v="3855" actId="478"/>
            <ac:spMkLst>
              <pc:docMk/>
              <pc:sldMasterMk cId="3191364939" sldId="2147483687"/>
              <pc:sldLayoutMk cId="294128816" sldId="2147483688"/>
              <ac:spMk id="10" creationId="{4B0D77E5-D11A-417B-9A2A-FEA8E6B447A1}"/>
            </ac:spMkLst>
          </pc:spChg>
          <pc:spChg chg="add del mod">
            <ac:chgData name="Judson Santiago" userId="ebb108da2f256286" providerId="LiveId" clId="{24B8274B-045D-4C98-A688-BB7AA3499498}" dt="2020-01-15T00:34:50.234" v="3854"/>
            <ac:spMkLst>
              <pc:docMk/>
              <pc:sldMasterMk cId="3191364939" sldId="2147483687"/>
              <pc:sldLayoutMk cId="294128816" sldId="2147483688"/>
              <ac:spMk id="11" creationId="{17721B26-FA7F-42AC-91B4-54DD4F7F6BAC}"/>
            </ac:spMkLst>
          </pc:spChg>
          <pc:spChg chg="add">
            <ac:chgData name="Judson Santiago" userId="ebb108da2f256286" providerId="LiveId" clId="{24B8274B-045D-4C98-A688-BB7AA3499498}" dt="2020-01-15T00:34:53.381" v="3856"/>
            <ac:spMkLst>
              <pc:docMk/>
              <pc:sldMasterMk cId="3191364939" sldId="2147483687"/>
              <pc:sldLayoutMk cId="294128816" sldId="2147483688"/>
              <ac:spMk id="12" creationId="{5B1A4D03-3B48-4E66-A5E9-91E10747CEE8}"/>
            </ac:spMkLst>
          </pc:spChg>
          <pc:spChg chg="del mod">
            <ac:chgData name="Judson Santiago" userId="ebb108da2f256286" providerId="LiveId" clId="{24B8274B-045D-4C98-A688-BB7AA3499498}" dt="2020-01-11T14:18:46.005" v="3719"/>
            <ac:spMkLst>
              <pc:docMk/>
              <pc:sldMasterMk cId="3191364939" sldId="2147483687"/>
              <pc:sldLayoutMk cId="294128816" sldId="2147483688"/>
              <ac:spMk id="13" creationId="{6364F10B-F4BA-471D-B5D8-C238EE9DF9C8}"/>
            </ac:spMkLst>
          </pc:spChg>
          <pc:spChg chg="add">
            <ac:chgData name="Judson Santiago" userId="ebb108da2f256286" providerId="LiveId" clId="{24B8274B-045D-4C98-A688-BB7AA3499498}" dt="2020-01-15T00:34:53.381" v="3856"/>
            <ac:spMkLst>
              <pc:docMk/>
              <pc:sldMasterMk cId="3191364939" sldId="2147483687"/>
              <pc:sldLayoutMk cId="294128816" sldId="2147483688"/>
              <ac:spMk id="13" creationId="{6CC5A14D-9CB5-42DB-8C24-03F77E770FAC}"/>
            </ac:spMkLst>
          </pc:spChg>
          <pc:spChg chg="del mod">
            <ac:chgData name="Judson Santiago" userId="ebb108da2f256286" providerId="LiveId" clId="{24B8274B-045D-4C98-A688-BB7AA3499498}" dt="2020-01-11T14:18:46.005" v="3719"/>
            <ac:spMkLst>
              <pc:docMk/>
              <pc:sldMasterMk cId="3191364939" sldId="2147483687"/>
              <pc:sldLayoutMk cId="294128816" sldId="2147483688"/>
              <ac:spMk id="14" creationId="{DC9171F1-4F4F-4894-9D69-F0B80274F528}"/>
            </ac:spMkLst>
          </pc:spChg>
        </pc:sldLayoutChg>
      </pc:sldMasterChg>
    </pc:docChg>
  </pc:docChgLst>
  <pc:docChgLst>
    <pc:chgData name="Judson Santiago" userId="ebb108da2f256286" providerId="LiveId" clId="{879BD00F-CCBE-4AD9-A62A-797E22F4831C}"/>
    <pc:docChg chg="undo custSel addSld delSld modSld">
      <pc:chgData name="Judson Santiago" userId="ebb108da2f256286" providerId="LiveId" clId="{879BD00F-CCBE-4AD9-A62A-797E22F4831C}" dt="2020-01-08T04:56:07.360" v="2022" actId="113"/>
      <pc:docMkLst>
        <pc:docMk/>
      </pc:docMkLst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460992010" sldId="266"/>
        </pc:sldMkLst>
      </pc:sldChg>
      <pc:sldChg chg="modSp add modNotesTx">
        <pc:chgData name="Judson Santiago" userId="ebb108da2f256286" providerId="LiveId" clId="{879BD00F-CCBE-4AD9-A62A-797E22F4831C}" dt="2020-01-08T03:15:36.223" v="329" actId="207"/>
        <pc:sldMkLst>
          <pc:docMk/>
          <pc:sldMk cId="2767762010" sldId="266"/>
        </pc:sldMkLst>
        <pc:spChg chg="mod">
          <ac:chgData name="Judson Santiago" userId="ebb108da2f256286" providerId="LiveId" clId="{879BD00F-CCBE-4AD9-A62A-797E22F4831C}" dt="2020-01-08T03:15:36.223" v="329" actId="207"/>
          <ac:spMkLst>
            <pc:docMk/>
            <pc:sldMk cId="2767762010" sldId="266"/>
            <ac:spMk id="2" creationId="{71C62CDE-D940-40B6-BB96-DB9CB0B7E85A}"/>
          </ac:spMkLst>
        </pc:spChg>
        <pc:spChg chg="mod">
          <ac:chgData name="Judson Santiago" userId="ebb108da2f256286" providerId="LiveId" clId="{879BD00F-CCBE-4AD9-A62A-797E22F4831C}" dt="2020-01-08T03:06:51.096" v="51" actId="20577"/>
          <ac:spMkLst>
            <pc:docMk/>
            <pc:sldMk cId="2767762010" sldId="266"/>
            <ac:spMk id="6" creationId="{87BA515B-F837-4BBC-A4DF-067E03C2BC71}"/>
          </ac:spMkLst>
        </pc:spChg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2037286507" sldId="269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747188046" sldId="270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1834660" sldId="277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3125221653" sldId="278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151049974" sldId="279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2296200739" sldId="280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2052914448" sldId="281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1297749608" sldId="282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3239716200" sldId="289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3819405866" sldId="292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3054160552" sldId="293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2326228413" sldId="294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1681242643" sldId="295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2965633247" sldId="296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220714113" sldId="306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293691231" sldId="307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4071884125" sldId="308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884259098" sldId="309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561024684" sldId="310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2473980374" sldId="312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40710744" sldId="313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3898252251" sldId="320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4256074526" sldId="321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767644760" sldId="322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3044930773" sldId="323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3903927280" sldId="324"/>
        </pc:sldMkLst>
      </pc:sldChg>
      <pc:sldChg chg="modSp add del">
        <pc:chgData name="Judson Santiago" userId="ebb108da2f256286" providerId="LiveId" clId="{879BD00F-CCBE-4AD9-A62A-797E22F4831C}" dt="2020-01-08T04:55:07.928" v="2006" actId="47"/>
        <pc:sldMkLst>
          <pc:docMk/>
          <pc:sldMk cId="904695914" sldId="325"/>
        </pc:sldMkLst>
        <pc:spChg chg="mod">
          <ac:chgData name="Judson Santiago" userId="ebb108da2f256286" providerId="LiveId" clId="{879BD00F-CCBE-4AD9-A62A-797E22F4831C}" dt="2020-01-08T03:32:53.071" v="689" actId="27636"/>
          <ac:spMkLst>
            <pc:docMk/>
            <pc:sldMk cId="904695914" sldId="325"/>
            <ac:spMk id="2" creationId="{00000000-0000-0000-0000-000000000000}"/>
          </ac:spMkLst>
        </pc:spChg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1875757961" sldId="326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3650626143" sldId="327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4108327957" sldId="328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4277682171" sldId="329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3298935572" sldId="331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3216889578" sldId="332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2517474828" sldId="333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1544407006" sldId="334"/>
        </pc:sldMkLst>
      </pc:sldChg>
      <pc:sldChg chg="modSp add del">
        <pc:chgData name="Judson Santiago" userId="ebb108da2f256286" providerId="LiveId" clId="{879BD00F-CCBE-4AD9-A62A-797E22F4831C}" dt="2020-01-08T03:11:27.881" v="263" actId="47"/>
        <pc:sldMkLst>
          <pc:docMk/>
          <pc:sldMk cId="463367121" sldId="339"/>
        </pc:sldMkLst>
        <pc:spChg chg="mod">
          <ac:chgData name="Judson Santiago" userId="ebb108da2f256286" providerId="LiveId" clId="{879BD00F-CCBE-4AD9-A62A-797E22F4831C}" dt="2020-01-08T03:05:38.243" v="41" actId="14100"/>
          <ac:spMkLst>
            <pc:docMk/>
            <pc:sldMk cId="463367121" sldId="339"/>
            <ac:spMk id="2" creationId="{00000000-0000-0000-0000-000000000000}"/>
          </ac:spMkLst>
        </pc:spChg>
      </pc:sldChg>
      <pc:sldChg chg="add del">
        <pc:chgData name="Judson Santiago" userId="ebb108da2f256286" providerId="LiveId" clId="{879BD00F-CCBE-4AD9-A62A-797E22F4831C}" dt="2020-01-08T03:47:36.020" v="830" actId="47"/>
        <pc:sldMkLst>
          <pc:docMk/>
          <pc:sldMk cId="804450571" sldId="341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1085080679" sldId="341"/>
        </pc:sldMkLst>
      </pc:sldChg>
      <pc:sldChg chg="addSp delSp modSp add del">
        <pc:chgData name="Judson Santiago" userId="ebb108da2f256286" providerId="LiveId" clId="{879BD00F-CCBE-4AD9-A62A-797E22F4831C}" dt="2020-01-08T03:59:34.260" v="1140" actId="47"/>
        <pc:sldMkLst>
          <pc:docMk/>
          <pc:sldMk cId="189116958" sldId="342"/>
        </pc:sldMkLst>
        <pc:spChg chg="del">
          <ac:chgData name="Judson Santiago" userId="ebb108da2f256286" providerId="LiveId" clId="{879BD00F-CCBE-4AD9-A62A-797E22F4831C}" dt="2020-01-08T03:51:05.994" v="896"/>
          <ac:spMkLst>
            <pc:docMk/>
            <pc:sldMk cId="189116958" sldId="342"/>
            <ac:spMk id="15" creationId="{00000000-0000-0000-0000-000000000000}"/>
          </ac:spMkLst>
        </pc:spChg>
        <pc:spChg chg="del">
          <ac:chgData name="Judson Santiago" userId="ebb108da2f256286" providerId="LiveId" clId="{879BD00F-CCBE-4AD9-A62A-797E22F4831C}" dt="2020-01-08T03:51:05.994" v="896"/>
          <ac:spMkLst>
            <pc:docMk/>
            <pc:sldMk cId="189116958" sldId="342"/>
            <ac:spMk id="16" creationId="{00000000-0000-0000-0000-000000000000}"/>
          </ac:spMkLst>
        </pc:spChg>
        <pc:spChg chg="del">
          <ac:chgData name="Judson Santiago" userId="ebb108da2f256286" providerId="LiveId" clId="{879BD00F-CCBE-4AD9-A62A-797E22F4831C}" dt="2020-01-08T03:51:05.994" v="896"/>
          <ac:spMkLst>
            <pc:docMk/>
            <pc:sldMk cId="189116958" sldId="342"/>
            <ac:spMk id="23" creationId="{00000000-0000-0000-0000-000000000000}"/>
          </ac:spMkLst>
        </pc:spChg>
        <pc:spChg chg="del">
          <ac:chgData name="Judson Santiago" userId="ebb108da2f256286" providerId="LiveId" clId="{879BD00F-CCBE-4AD9-A62A-797E22F4831C}" dt="2020-01-08T03:51:05.994" v="896"/>
          <ac:spMkLst>
            <pc:docMk/>
            <pc:sldMk cId="189116958" sldId="342"/>
            <ac:spMk id="24" creationId="{00000000-0000-0000-0000-000000000000}"/>
          </ac:spMkLst>
        </pc:spChg>
        <pc:spChg chg="del">
          <ac:chgData name="Judson Santiago" userId="ebb108da2f256286" providerId="LiveId" clId="{879BD00F-CCBE-4AD9-A62A-797E22F4831C}" dt="2020-01-08T03:51:05.994" v="896"/>
          <ac:spMkLst>
            <pc:docMk/>
            <pc:sldMk cId="189116958" sldId="342"/>
            <ac:spMk id="52" creationId="{00000000-0000-0000-0000-000000000000}"/>
          </ac:spMkLst>
        </pc:spChg>
        <pc:spChg chg="del">
          <ac:chgData name="Judson Santiago" userId="ebb108da2f256286" providerId="LiveId" clId="{879BD00F-CCBE-4AD9-A62A-797E22F4831C}" dt="2020-01-08T03:51:05.994" v="896"/>
          <ac:spMkLst>
            <pc:docMk/>
            <pc:sldMk cId="189116958" sldId="342"/>
            <ac:spMk id="56" creationId="{00000000-0000-0000-0000-000000000000}"/>
          </ac:spMkLst>
        </pc:spChg>
        <pc:grpChg chg="del">
          <ac:chgData name="Judson Santiago" userId="ebb108da2f256286" providerId="LiveId" clId="{879BD00F-CCBE-4AD9-A62A-797E22F4831C}" dt="2020-01-08T03:47:42.220" v="831" actId="478"/>
          <ac:grpSpMkLst>
            <pc:docMk/>
            <pc:sldMk cId="189116958" sldId="342"/>
            <ac:grpSpMk id="5" creationId="{25056F90-D5C4-4A82-9552-297F67C0644F}"/>
          </ac:grpSpMkLst>
        </pc:grpChg>
        <pc:grpChg chg="add del mod">
          <ac:chgData name="Judson Santiago" userId="ebb108da2f256286" providerId="LiveId" clId="{879BD00F-CCBE-4AD9-A62A-797E22F4831C}" dt="2020-01-08T03:51:05.994" v="896"/>
          <ac:grpSpMkLst>
            <pc:docMk/>
            <pc:sldMk cId="189116958" sldId="342"/>
            <ac:grpSpMk id="36" creationId="{644810C1-6788-4166-A84E-2E4C93AC0728}"/>
          </ac:grpSpMkLst>
        </pc:grpChg>
        <pc:picChg chg="del">
          <ac:chgData name="Judson Santiago" userId="ebb108da2f256286" providerId="LiveId" clId="{879BD00F-CCBE-4AD9-A62A-797E22F4831C}" dt="2020-01-08T03:51:05.994" v="896"/>
          <ac:picMkLst>
            <pc:docMk/>
            <pc:sldMk cId="189116958" sldId="342"/>
            <ac:picMk id="4" creationId="{00000000-0000-0000-0000-000000000000}"/>
          </ac:picMkLst>
        </pc:picChg>
        <pc:cxnChg chg="mod">
          <ac:chgData name="Judson Santiago" userId="ebb108da2f256286" providerId="LiveId" clId="{879BD00F-CCBE-4AD9-A62A-797E22F4831C}" dt="2020-01-08T03:47:42.220" v="831" actId="478"/>
          <ac:cxnSpMkLst>
            <pc:docMk/>
            <pc:sldMk cId="189116958" sldId="342"/>
            <ac:cxnSpMk id="9" creationId="{00000000-0000-0000-0000-000000000000}"/>
          </ac:cxnSpMkLst>
        </pc:cxnChg>
        <pc:cxnChg chg="del mod">
          <ac:chgData name="Judson Santiago" userId="ebb108da2f256286" providerId="LiveId" clId="{879BD00F-CCBE-4AD9-A62A-797E22F4831C}" dt="2020-01-08T03:51:05.994" v="896"/>
          <ac:cxnSpMkLst>
            <pc:docMk/>
            <pc:sldMk cId="189116958" sldId="342"/>
            <ac:cxnSpMk id="10" creationId="{00000000-0000-0000-0000-000000000000}"/>
          </ac:cxnSpMkLst>
        </pc:cxnChg>
        <pc:cxnChg chg="del">
          <ac:chgData name="Judson Santiago" userId="ebb108da2f256286" providerId="LiveId" clId="{879BD00F-CCBE-4AD9-A62A-797E22F4831C}" dt="2020-01-08T03:51:05.994" v="896"/>
          <ac:cxnSpMkLst>
            <pc:docMk/>
            <pc:sldMk cId="189116958" sldId="342"/>
            <ac:cxnSpMk id="13" creationId="{00000000-0000-0000-0000-000000000000}"/>
          </ac:cxnSpMkLst>
        </pc:cxnChg>
        <pc:cxnChg chg="del">
          <ac:chgData name="Judson Santiago" userId="ebb108da2f256286" providerId="LiveId" clId="{879BD00F-CCBE-4AD9-A62A-797E22F4831C}" dt="2020-01-08T03:51:05.994" v="896"/>
          <ac:cxnSpMkLst>
            <pc:docMk/>
            <pc:sldMk cId="189116958" sldId="342"/>
            <ac:cxnSpMk id="17" creationId="{00000000-0000-0000-0000-000000000000}"/>
          </ac:cxnSpMkLst>
        </pc:cxnChg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2653339053" sldId="342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1744335074" sldId="343"/>
        </pc:sldMkLst>
      </pc:sldChg>
      <pc:sldChg chg="modSp add del">
        <pc:chgData name="Judson Santiago" userId="ebb108da2f256286" providerId="LiveId" clId="{879BD00F-CCBE-4AD9-A62A-797E22F4831C}" dt="2020-01-08T04:10:11.783" v="1262" actId="47"/>
        <pc:sldMkLst>
          <pc:docMk/>
          <pc:sldMk cId="1865080961" sldId="343"/>
        </pc:sldMkLst>
        <pc:spChg chg="mod">
          <ac:chgData name="Judson Santiago" userId="ebb108da2f256286" providerId="LiveId" clId="{879BD00F-CCBE-4AD9-A62A-797E22F4831C}" dt="2020-01-08T04:01:03.149" v="1142" actId="207"/>
          <ac:spMkLst>
            <pc:docMk/>
            <pc:sldMk cId="1865080961" sldId="343"/>
            <ac:spMk id="7" creationId="{00000000-0000-0000-0000-000000000000}"/>
          </ac:spMkLst>
        </pc:spChg>
      </pc:sldChg>
      <pc:sldChg chg="add del">
        <pc:chgData name="Judson Santiago" userId="ebb108da2f256286" providerId="LiveId" clId="{879BD00F-CCBE-4AD9-A62A-797E22F4831C}" dt="2020-01-08T04:42:07.230" v="1640" actId="47"/>
        <pc:sldMkLst>
          <pc:docMk/>
          <pc:sldMk cId="1160053854" sldId="344"/>
        </pc:sldMkLst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3322776748" sldId="344"/>
        </pc:sldMkLst>
      </pc:sldChg>
      <pc:sldChg chg="modSp">
        <pc:chgData name="Judson Santiago" userId="ebb108da2f256286" providerId="LiveId" clId="{879BD00F-CCBE-4AD9-A62A-797E22F4831C}" dt="2020-01-08T03:04:04.057" v="26" actId="20577"/>
        <pc:sldMkLst>
          <pc:docMk/>
          <pc:sldMk cId="709672706" sldId="345"/>
        </pc:sldMkLst>
        <pc:spChg chg="mod">
          <ac:chgData name="Judson Santiago" userId="ebb108da2f256286" providerId="LiveId" clId="{879BD00F-CCBE-4AD9-A62A-797E22F4831C}" dt="2020-01-08T03:04:04.057" v="26" actId="20577"/>
          <ac:spMkLst>
            <pc:docMk/>
            <pc:sldMk cId="709672706" sldId="345"/>
            <ac:spMk id="2" creationId="{2DEE9CE8-3A55-4C91-BFB6-938EE507023B}"/>
          </ac:spMkLst>
        </pc:spChg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1046401137" sldId="346"/>
        </pc:sldMkLst>
      </pc:sldChg>
      <pc:sldChg chg="addSp delSp modSp add del">
        <pc:chgData name="Judson Santiago" userId="ebb108da2f256286" providerId="LiveId" clId="{879BD00F-CCBE-4AD9-A62A-797E22F4831C}" dt="2020-01-08T04:45:42.674" v="1740" actId="47"/>
        <pc:sldMkLst>
          <pc:docMk/>
          <pc:sldMk cId="1519469274" sldId="346"/>
        </pc:sldMkLst>
        <pc:spChg chg="mod">
          <ac:chgData name="Judson Santiago" userId="ebb108da2f256286" providerId="LiveId" clId="{879BD00F-CCBE-4AD9-A62A-797E22F4831C}" dt="2020-01-08T03:32:53.056" v="688" actId="27636"/>
          <ac:spMkLst>
            <pc:docMk/>
            <pc:sldMk cId="1519469274" sldId="346"/>
            <ac:spMk id="2" creationId="{00000000-0000-0000-0000-000000000000}"/>
          </ac:spMkLst>
        </pc:spChg>
        <pc:grpChg chg="add del">
          <ac:chgData name="Judson Santiago" userId="ebb108da2f256286" providerId="LiveId" clId="{879BD00F-CCBE-4AD9-A62A-797E22F4831C}" dt="2020-01-08T04:42:19.653" v="1641" actId="478"/>
          <ac:grpSpMkLst>
            <pc:docMk/>
            <pc:sldMk cId="1519469274" sldId="346"/>
            <ac:grpSpMk id="6" creationId="{979173CE-6C31-42D9-BCA7-DFD0FB21B5F3}"/>
          </ac:grpSpMkLst>
        </pc:grpChg>
        <pc:grpChg chg="add del">
          <ac:chgData name="Judson Santiago" userId="ebb108da2f256286" providerId="LiveId" clId="{879BD00F-CCBE-4AD9-A62A-797E22F4831C}" dt="2020-01-08T04:40:43.398" v="1594"/>
          <ac:grpSpMkLst>
            <pc:docMk/>
            <pc:sldMk cId="1519469274" sldId="346"/>
            <ac:grpSpMk id="9" creationId="{F8C80877-9EDA-44BF-B0CD-E16937CA63C6}"/>
          </ac:grpSpMkLst>
        </pc:grpChg>
        <pc:grpChg chg="add">
          <ac:chgData name="Judson Santiago" userId="ebb108da2f256286" providerId="LiveId" clId="{879BD00F-CCBE-4AD9-A62A-797E22F4831C}" dt="2020-01-08T04:42:19.955" v="1642"/>
          <ac:grpSpMkLst>
            <pc:docMk/>
            <pc:sldMk cId="1519469274" sldId="346"/>
            <ac:grpSpMk id="12" creationId="{8D246E66-D187-414B-B166-58C07B7FE361}"/>
          </ac:grpSpMkLst>
        </pc:grpChg>
      </pc:sldChg>
      <pc:sldChg chg="del">
        <pc:chgData name="Judson Santiago" userId="ebb108da2f256286" providerId="LiveId" clId="{879BD00F-CCBE-4AD9-A62A-797E22F4831C}" dt="2020-01-08T03:03:48.324" v="0" actId="47"/>
        <pc:sldMkLst>
          <pc:docMk/>
          <pc:sldMk cId="1077347573" sldId="347"/>
        </pc:sldMkLst>
      </pc:sldChg>
      <pc:sldChg chg="add del">
        <pc:chgData name="Judson Santiago" userId="ebb108da2f256286" providerId="LiveId" clId="{879BD00F-CCBE-4AD9-A62A-797E22F4831C}" dt="2020-01-08T03:31:13.697" v="663" actId="47"/>
        <pc:sldMkLst>
          <pc:docMk/>
          <pc:sldMk cId="4247248504" sldId="347"/>
        </pc:sldMkLst>
      </pc:sldChg>
      <pc:sldChg chg="add del">
        <pc:chgData name="Judson Santiago" userId="ebb108da2f256286" providerId="LiveId" clId="{879BD00F-CCBE-4AD9-A62A-797E22F4831C}" dt="2020-01-08T04:10:26.149" v="1263" actId="47"/>
        <pc:sldMkLst>
          <pc:docMk/>
          <pc:sldMk cId="1142591641" sldId="348"/>
        </pc:sldMkLst>
      </pc:sldChg>
      <pc:sldChg chg="addSp delSp modSp add del modAnim">
        <pc:chgData name="Judson Santiago" userId="ebb108da2f256286" providerId="LiveId" clId="{879BD00F-CCBE-4AD9-A62A-797E22F4831C}" dt="2020-01-08T04:17:55.335" v="1329" actId="47"/>
        <pc:sldMkLst>
          <pc:docMk/>
          <pc:sldMk cId="2579956041" sldId="349"/>
        </pc:sldMkLst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4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5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6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7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8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9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10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11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1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1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14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15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16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17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18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19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20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21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2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2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24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25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26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27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28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29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30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31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3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3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34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35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36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37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38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39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40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41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4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4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44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45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46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47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48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49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50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51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5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5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54" creationId="{00000000-0000-0000-0000-000000000000}"/>
          </ac:spMkLst>
        </pc:spChg>
        <pc:spChg chg="mod">
          <ac:chgData name="Judson Santiago" userId="ebb108da2f256286" providerId="LiveId" clId="{879BD00F-CCBE-4AD9-A62A-797E22F4831C}" dt="2020-01-08T04:14:42.921" v="1300" actId="164"/>
          <ac:spMkLst>
            <pc:docMk/>
            <pc:sldMk cId="2579956041" sldId="349"/>
            <ac:spMk id="55" creationId="{00000000-0000-0000-0000-000000000000}"/>
          </ac:spMkLst>
        </pc:spChg>
        <pc:grpChg chg="add del mod">
          <ac:chgData name="Judson Santiago" userId="ebb108da2f256286" providerId="LiveId" clId="{879BD00F-CCBE-4AD9-A62A-797E22F4831C}" dt="2020-01-08T04:14:52.328" v="1301"/>
          <ac:grpSpMkLst>
            <pc:docMk/>
            <pc:sldMk cId="2579956041" sldId="349"/>
            <ac:grpSpMk id="56" creationId="{8359A6FC-A36A-4D48-8303-CCCFE79939E3}"/>
          </ac:grpSpMkLst>
        </pc:grpChg>
      </pc:sldChg>
      <pc:sldChg chg="add del">
        <pc:chgData name="Judson Santiago" userId="ebb108da2f256286" providerId="LiveId" clId="{879BD00F-CCBE-4AD9-A62A-797E22F4831C}" dt="2020-01-08T04:00:37.047" v="1141" actId="47"/>
        <pc:sldMkLst>
          <pc:docMk/>
          <pc:sldMk cId="638685781" sldId="350"/>
        </pc:sldMkLst>
      </pc:sldChg>
      <pc:sldChg chg="modSp add del">
        <pc:chgData name="Judson Santiago" userId="ebb108da2f256286" providerId="LiveId" clId="{879BD00F-CCBE-4AD9-A62A-797E22F4831C}" dt="2020-01-08T04:41:54.924" v="1639" actId="47"/>
        <pc:sldMkLst>
          <pc:docMk/>
          <pc:sldMk cId="1253875038" sldId="351"/>
        </pc:sldMkLst>
        <pc:spChg chg="mod">
          <ac:chgData name="Judson Santiago" userId="ebb108da2f256286" providerId="LiveId" clId="{879BD00F-CCBE-4AD9-A62A-797E22F4831C}" dt="2020-01-08T04:18:20.679" v="1330" actId="207"/>
          <ac:spMkLst>
            <pc:docMk/>
            <pc:sldMk cId="1253875038" sldId="351"/>
            <ac:spMk id="61" creationId="{00000000-0000-0000-0000-000000000000}"/>
          </ac:spMkLst>
        </pc:spChg>
      </pc:sldChg>
      <pc:sldChg chg="addSp modSp add">
        <pc:chgData name="Judson Santiago" userId="ebb108da2f256286" providerId="LiveId" clId="{879BD00F-CCBE-4AD9-A62A-797E22F4831C}" dt="2020-01-08T03:30:32.930" v="662" actId="20577"/>
        <pc:sldMkLst>
          <pc:docMk/>
          <pc:sldMk cId="768894299" sldId="352"/>
        </pc:sldMkLst>
        <pc:spChg chg="mod">
          <ac:chgData name="Judson Santiago" userId="ebb108da2f256286" providerId="LiveId" clId="{879BD00F-CCBE-4AD9-A62A-797E22F4831C}" dt="2020-01-08T03:05:16.043" v="39" actId="20577"/>
          <ac:spMkLst>
            <pc:docMk/>
            <pc:sldMk cId="768894299" sldId="352"/>
            <ac:spMk id="2" creationId="{C4762EE1-E2CA-4625-A237-3BE9291AC5BD}"/>
          </ac:spMkLst>
        </pc:spChg>
        <pc:spChg chg="mod">
          <ac:chgData name="Judson Santiago" userId="ebb108da2f256286" providerId="LiveId" clId="{879BD00F-CCBE-4AD9-A62A-797E22F4831C}" dt="2020-01-08T03:30:32.930" v="662" actId="20577"/>
          <ac:spMkLst>
            <pc:docMk/>
            <pc:sldMk cId="768894299" sldId="352"/>
            <ac:spMk id="3" creationId="{A5D60446-17EA-4E98-BE4A-0E7E4DC00096}"/>
          </ac:spMkLst>
        </pc:spChg>
        <pc:spChg chg="add mod">
          <ac:chgData name="Judson Santiago" userId="ebb108da2f256286" providerId="LiveId" clId="{879BD00F-CCBE-4AD9-A62A-797E22F4831C}" dt="2020-01-08T03:30:07.601" v="660" actId="164"/>
          <ac:spMkLst>
            <pc:docMk/>
            <pc:sldMk cId="768894299" sldId="352"/>
            <ac:spMk id="8" creationId="{2ABB31EE-EE41-4B83-96E0-BEF586015DA2}"/>
          </ac:spMkLst>
        </pc:spChg>
        <pc:spChg chg="add mod">
          <ac:chgData name="Judson Santiago" userId="ebb108da2f256286" providerId="LiveId" clId="{879BD00F-CCBE-4AD9-A62A-797E22F4831C}" dt="2020-01-08T03:30:07.601" v="660" actId="164"/>
          <ac:spMkLst>
            <pc:docMk/>
            <pc:sldMk cId="768894299" sldId="352"/>
            <ac:spMk id="9" creationId="{99E23987-B9ED-4AC5-ADCA-F6A82B657377}"/>
          </ac:spMkLst>
        </pc:spChg>
        <pc:spChg chg="add mod">
          <ac:chgData name="Judson Santiago" userId="ebb108da2f256286" providerId="LiveId" clId="{879BD00F-CCBE-4AD9-A62A-797E22F4831C}" dt="2020-01-08T03:30:07.601" v="660" actId="164"/>
          <ac:spMkLst>
            <pc:docMk/>
            <pc:sldMk cId="768894299" sldId="352"/>
            <ac:spMk id="10" creationId="{690ECFEB-6D95-40CE-8B61-A35540B0811C}"/>
          </ac:spMkLst>
        </pc:spChg>
        <pc:spChg chg="add mod">
          <ac:chgData name="Judson Santiago" userId="ebb108da2f256286" providerId="LiveId" clId="{879BD00F-CCBE-4AD9-A62A-797E22F4831C}" dt="2020-01-08T03:30:07.601" v="660" actId="164"/>
          <ac:spMkLst>
            <pc:docMk/>
            <pc:sldMk cId="768894299" sldId="352"/>
            <ac:spMk id="11" creationId="{976C6917-7602-416E-9852-59068A8F5DE5}"/>
          </ac:spMkLst>
        </pc:spChg>
        <pc:spChg chg="add mod ord">
          <ac:chgData name="Judson Santiago" userId="ebb108da2f256286" providerId="LiveId" clId="{879BD00F-CCBE-4AD9-A62A-797E22F4831C}" dt="2020-01-08T03:30:07.601" v="660" actId="164"/>
          <ac:spMkLst>
            <pc:docMk/>
            <pc:sldMk cId="768894299" sldId="352"/>
            <ac:spMk id="12" creationId="{75254663-E3DD-4024-9BA1-87743F53A9F8}"/>
          </ac:spMkLst>
        </pc:spChg>
        <pc:spChg chg="add mod ord">
          <ac:chgData name="Judson Santiago" userId="ebb108da2f256286" providerId="LiveId" clId="{879BD00F-CCBE-4AD9-A62A-797E22F4831C}" dt="2020-01-08T03:30:07.601" v="660" actId="164"/>
          <ac:spMkLst>
            <pc:docMk/>
            <pc:sldMk cId="768894299" sldId="352"/>
            <ac:spMk id="13" creationId="{05A2A2BE-50D4-40ED-94F3-E04D28365162}"/>
          </ac:spMkLst>
        </pc:spChg>
        <pc:spChg chg="add mod ord">
          <ac:chgData name="Judson Santiago" userId="ebb108da2f256286" providerId="LiveId" clId="{879BD00F-CCBE-4AD9-A62A-797E22F4831C}" dt="2020-01-08T03:30:07.601" v="660" actId="164"/>
          <ac:spMkLst>
            <pc:docMk/>
            <pc:sldMk cId="768894299" sldId="352"/>
            <ac:spMk id="14" creationId="{C603B18F-D6D7-463F-A750-135B2B10EB67}"/>
          </ac:spMkLst>
        </pc:spChg>
        <pc:spChg chg="add mod ord">
          <ac:chgData name="Judson Santiago" userId="ebb108da2f256286" providerId="LiveId" clId="{879BD00F-CCBE-4AD9-A62A-797E22F4831C}" dt="2020-01-08T03:30:07.601" v="660" actId="164"/>
          <ac:spMkLst>
            <pc:docMk/>
            <pc:sldMk cId="768894299" sldId="352"/>
            <ac:spMk id="15" creationId="{D30239A7-C200-45CA-9CD0-C3B8AC8F2555}"/>
          </ac:spMkLst>
        </pc:spChg>
        <pc:grpChg chg="add mod">
          <ac:chgData name="Judson Santiago" userId="ebb108da2f256286" providerId="LiveId" clId="{879BD00F-CCBE-4AD9-A62A-797E22F4831C}" dt="2020-01-08T03:30:15.552" v="661" actId="1076"/>
          <ac:grpSpMkLst>
            <pc:docMk/>
            <pc:sldMk cId="768894299" sldId="352"/>
            <ac:grpSpMk id="16" creationId="{C9B23E0D-E4FF-4A58-9006-35B7CB8A80AF}"/>
          </ac:grpSpMkLst>
        </pc:grpChg>
        <pc:picChg chg="add mod">
          <ac:chgData name="Judson Santiago" userId="ebb108da2f256286" providerId="LiveId" clId="{879BD00F-CCBE-4AD9-A62A-797E22F4831C}" dt="2020-01-08T03:30:07.601" v="660" actId="164"/>
          <ac:picMkLst>
            <pc:docMk/>
            <pc:sldMk cId="768894299" sldId="352"/>
            <ac:picMk id="4" creationId="{47262FF5-54E6-485B-AED1-AB216D425B80}"/>
          </ac:picMkLst>
        </pc:picChg>
        <pc:picChg chg="add mod">
          <ac:chgData name="Judson Santiago" userId="ebb108da2f256286" providerId="LiveId" clId="{879BD00F-CCBE-4AD9-A62A-797E22F4831C}" dt="2020-01-08T03:30:07.601" v="660" actId="164"/>
          <ac:picMkLst>
            <pc:docMk/>
            <pc:sldMk cId="768894299" sldId="352"/>
            <ac:picMk id="5" creationId="{DDEB8D0A-C84A-499F-8D45-79D3B12CF32B}"/>
          </ac:picMkLst>
        </pc:picChg>
        <pc:picChg chg="add mod">
          <ac:chgData name="Judson Santiago" userId="ebb108da2f256286" providerId="LiveId" clId="{879BD00F-CCBE-4AD9-A62A-797E22F4831C}" dt="2020-01-08T03:30:07.601" v="660" actId="164"/>
          <ac:picMkLst>
            <pc:docMk/>
            <pc:sldMk cId="768894299" sldId="352"/>
            <ac:picMk id="6" creationId="{14BD1E60-B59F-45D5-B560-E2AD9F815D8C}"/>
          </ac:picMkLst>
        </pc:picChg>
        <pc:picChg chg="add mod">
          <ac:chgData name="Judson Santiago" userId="ebb108da2f256286" providerId="LiveId" clId="{879BD00F-CCBE-4AD9-A62A-797E22F4831C}" dt="2020-01-08T03:30:07.601" v="660" actId="164"/>
          <ac:picMkLst>
            <pc:docMk/>
            <pc:sldMk cId="768894299" sldId="352"/>
            <ac:picMk id="7" creationId="{C870CD98-A0F8-4C59-8016-8AB40499AA07}"/>
          </ac:picMkLst>
        </pc:picChg>
      </pc:sldChg>
      <pc:sldChg chg="addSp modSp add del">
        <pc:chgData name="Judson Santiago" userId="ebb108da2f256286" providerId="LiveId" clId="{879BD00F-CCBE-4AD9-A62A-797E22F4831C}" dt="2020-01-08T03:47:26.495" v="827" actId="47"/>
        <pc:sldMkLst>
          <pc:docMk/>
          <pc:sldMk cId="1965868701" sldId="353"/>
        </pc:sldMkLst>
        <pc:spChg chg="mod">
          <ac:chgData name="Judson Santiago" userId="ebb108da2f256286" providerId="LiveId" clId="{879BD00F-CCBE-4AD9-A62A-797E22F4831C}" dt="2020-01-08T03:31:26.051" v="671" actId="20577"/>
          <ac:spMkLst>
            <pc:docMk/>
            <pc:sldMk cId="1965868701" sldId="353"/>
            <ac:spMk id="2" creationId="{9DB0A716-7555-4AA9-B26C-663E2A4B37C0}"/>
          </ac:spMkLst>
        </pc:spChg>
        <pc:spChg chg="mod">
          <ac:chgData name="Judson Santiago" userId="ebb108da2f256286" providerId="LiveId" clId="{879BD00F-CCBE-4AD9-A62A-797E22F4831C}" dt="2020-01-08T03:32:53.033" v="687" actId="27636"/>
          <ac:spMkLst>
            <pc:docMk/>
            <pc:sldMk cId="1965868701" sldId="353"/>
            <ac:spMk id="3" creationId="{99D0DBC7-2C43-4A01-878E-6ACD0656E273}"/>
          </ac:spMkLst>
        </pc:spChg>
        <pc:spChg chg="mod">
          <ac:chgData name="Judson Santiago" userId="ebb108da2f256286" providerId="LiveId" clId="{879BD00F-CCBE-4AD9-A62A-797E22F4831C}" dt="2020-01-08T03:32:03.802" v="686" actId="20577"/>
          <ac:spMkLst>
            <pc:docMk/>
            <pc:sldMk cId="1965868701" sldId="353"/>
            <ac:spMk id="14" creationId="{69FC36F4-5E89-4E96-8364-B240C1BC3E8B}"/>
          </ac:spMkLst>
        </pc:spChg>
        <pc:spChg chg="add mod">
          <ac:chgData name="Judson Santiago" userId="ebb108da2f256286" providerId="LiveId" clId="{879BD00F-CCBE-4AD9-A62A-797E22F4831C}" dt="2020-01-08T03:31:56.070" v="677" actId="1076"/>
          <ac:spMkLst>
            <pc:docMk/>
            <pc:sldMk cId="1965868701" sldId="353"/>
            <ac:spMk id="16" creationId="{9EA976B2-E8E2-4432-8B79-9A1783D34D85}"/>
          </ac:spMkLst>
        </pc:spChg>
        <pc:spChg chg="add mod">
          <ac:chgData name="Judson Santiago" userId="ebb108da2f256286" providerId="LiveId" clId="{879BD00F-CCBE-4AD9-A62A-797E22F4831C}" dt="2020-01-08T03:31:56.070" v="677" actId="1076"/>
          <ac:spMkLst>
            <pc:docMk/>
            <pc:sldMk cId="1965868701" sldId="353"/>
            <ac:spMk id="17" creationId="{3C31D2CC-4B74-4613-8C7D-8232A2FC738F}"/>
          </ac:spMkLst>
        </pc:spChg>
        <pc:spChg chg="add mod">
          <ac:chgData name="Judson Santiago" userId="ebb108da2f256286" providerId="LiveId" clId="{879BD00F-CCBE-4AD9-A62A-797E22F4831C}" dt="2020-01-08T03:31:56.070" v="677" actId="1076"/>
          <ac:spMkLst>
            <pc:docMk/>
            <pc:sldMk cId="1965868701" sldId="353"/>
            <ac:spMk id="18" creationId="{1D39FE34-D6E6-45CB-89F1-693E0415F652}"/>
          </ac:spMkLst>
        </pc:spChg>
        <pc:grpChg chg="add mod">
          <ac:chgData name="Judson Santiago" userId="ebb108da2f256286" providerId="LiveId" clId="{879BD00F-CCBE-4AD9-A62A-797E22F4831C}" dt="2020-01-08T03:31:56.070" v="677" actId="1076"/>
          <ac:grpSpMkLst>
            <pc:docMk/>
            <pc:sldMk cId="1965868701" sldId="353"/>
            <ac:grpSpMk id="4" creationId="{39C5781F-74BD-471B-8D67-9D250D90CA5E}"/>
          </ac:grpSpMkLst>
        </pc:grpChg>
        <pc:picChg chg="add mod">
          <ac:chgData name="Judson Santiago" userId="ebb108da2f256286" providerId="LiveId" clId="{879BD00F-CCBE-4AD9-A62A-797E22F4831C}" dt="2020-01-08T03:31:56.070" v="677" actId="1076"/>
          <ac:picMkLst>
            <pc:docMk/>
            <pc:sldMk cId="1965868701" sldId="353"/>
            <ac:picMk id="15" creationId="{6EA36713-C643-49F2-847C-9643DDC9B113}"/>
          </ac:picMkLst>
        </pc:picChg>
        <pc:cxnChg chg="add mod">
          <ac:chgData name="Judson Santiago" userId="ebb108da2f256286" providerId="LiveId" clId="{879BD00F-CCBE-4AD9-A62A-797E22F4831C}" dt="2020-01-08T03:31:56.070" v="677" actId="1076"/>
          <ac:cxnSpMkLst>
            <pc:docMk/>
            <pc:sldMk cId="1965868701" sldId="353"/>
            <ac:cxnSpMk id="19" creationId="{530A9748-8A61-4291-B751-B075CF442C7D}"/>
          </ac:cxnSpMkLst>
        </pc:cxnChg>
        <pc:cxnChg chg="add mod">
          <ac:chgData name="Judson Santiago" userId="ebb108da2f256286" providerId="LiveId" clId="{879BD00F-CCBE-4AD9-A62A-797E22F4831C}" dt="2020-01-08T03:31:56.070" v="677" actId="1076"/>
          <ac:cxnSpMkLst>
            <pc:docMk/>
            <pc:sldMk cId="1965868701" sldId="353"/>
            <ac:cxnSpMk id="20" creationId="{63D2AFE5-15EF-4D4C-82A1-A78037E38E64}"/>
          </ac:cxnSpMkLst>
        </pc:cxnChg>
        <pc:cxnChg chg="add mod">
          <ac:chgData name="Judson Santiago" userId="ebb108da2f256286" providerId="LiveId" clId="{879BD00F-CCBE-4AD9-A62A-797E22F4831C}" dt="2020-01-08T03:31:56.070" v="677" actId="1076"/>
          <ac:cxnSpMkLst>
            <pc:docMk/>
            <pc:sldMk cId="1965868701" sldId="353"/>
            <ac:cxnSpMk id="21" creationId="{E97B916C-EE6A-46A6-B4A8-1E55EB320FD1}"/>
          </ac:cxnSpMkLst>
        </pc:cxnChg>
        <pc:cxnChg chg="add mod">
          <ac:chgData name="Judson Santiago" userId="ebb108da2f256286" providerId="LiveId" clId="{879BD00F-CCBE-4AD9-A62A-797E22F4831C}" dt="2020-01-08T03:31:56.070" v="677" actId="1076"/>
          <ac:cxnSpMkLst>
            <pc:docMk/>
            <pc:sldMk cId="1965868701" sldId="353"/>
            <ac:cxnSpMk id="22" creationId="{BCF92B6F-55B8-49C2-8FF2-3E90F17306F3}"/>
          </ac:cxnSpMkLst>
        </pc:cxnChg>
      </pc:sldChg>
      <pc:sldChg chg="addSp delSp modSp add">
        <pc:chgData name="Judson Santiago" userId="ebb108da2f256286" providerId="LiveId" clId="{879BD00F-CCBE-4AD9-A62A-797E22F4831C}" dt="2020-01-08T04:35:02.985" v="1494" actId="208"/>
        <pc:sldMkLst>
          <pc:docMk/>
          <pc:sldMk cId="995125218" sldId="354"/>
        </pc:sldMkLst>
        <pc:spChg chg="mod">
          <ac:chgData name="Judson Santiago" userId="ebb108da2f256286" providerId="LiveId" clId="{879BD00F-CCBE-4AD9-A62A-797E22F4831C}" dt="2020-01-08T03:33:19.585" v="697" actId="20577"/>
          <ac:spMkLst>
            <pc:docMk/>
            <pc:sldMk cId="995125218" sldId="354"/>
            <ac:spMk id="2" creationId="{CACD5090-B059-459B-9875-3FDBB0F3FEB4}"/>
          </ac:spMkLst>
        </pc:spChg>
        <pc:spChg chg="mod">
          <ac:chgData name="Judson Santiago" userId="ebb108da2f256286" providerId="LiveId" clId="{879BD00F-CCBE-4AD9-A62A-797E22F4831C}" dt="2020-01-08T03:45:42.124" v="820" actId="20577"/>
          <ac:spMkLst>
            <pc:docMk/>
            <pc:sldMk cId="995125218" sldId="354"/>
            <ac:spMk id="3" creationId="{83AB7D2A-40A8-4416-8F63-1EF5BA2521B0}"/>
          </ac:spMkLst>
        </pc:spChg>
        <pc:spChg chg="mod">
          <ac:chgData name="Judson Santiago" userId="ebb108da2f256286" providerId="LiveId" clId="{879BD00F-CCBE-4AD9-A62A-797E22F4831C}" dt="2020-01-08T04:34:19.009" v="1489" actId="208"/>
          <ac:spMkLst>
            <pc:docMk/>
            <pc:sldMk cId="995125218" sldId="354"/>
            <ac:spMk id="5" creationId="{75179D81-C4BF-4D68-9169-79CEFBA497F0}"/>
          </ac:spMkLst>
        </pc:spChg>
        <pc:spChg chg="mod">
          <ac:chgData name="Judson Santiago" userId="ebb108da2f256286" providerId="LiveId" clId="{879BD00F-CCBE-4AD9-A62A-797E22F4831C}" dt="2020-01-08T04:34:28.297" v="1491" actId="208"/>
          <ac:spMkLst>
            <pc:docMk/>
            <pc:sldMk cId="995125218" sldId="354"/>
            <ac:spMk id="6" creationId="{44740415-12D6-40B8-BEFF-1610EAFCBD0A}"/>
          </ac:spMkLst>
        </pc:spChg>
        <pc:spChg chg="mod">
          <ac:chgData name="Judson Santiago" userId="ebb108da2f256286" providerId="LiveId" clId="{879BD00F-CCBE-4AD9-A62A-797E22F4831C}" dt="2020-01-08T04:34:56.308" v="1493" actId="208"/>
          <ac:spMkLst>
            <pc:docMk/>
            <pc:sldMk cId="995125218" sldId="354"/>
            <ac:spMk id="7" creationId="{CC89B0D9-CEE6-4455-BBBE-20FE088C7D78}"/>
          </ac:spMkLst>
        </pc:spChg>
        <pc:spChg chg="mod">
          <ac:chgData name="Judson Santiago" userId="ebb108da2f256286" providerId="LiveId" clId="{879BD00F-CCBE-4AD9-A62A-797E22F4831C}" dt="2020-01-08T04:34:56.308" v="1493" actId="208"/>
          <ac:spMkLst>
            <pc:docMk/>
            <pc:sldMk cId="995125218" sldId="354"/>
            <ac:spMk id="10" creationId="{3FEE52C5-1E8B-4973-8B86-6D0B4E487B3A}"/>
          </ac:spMkLst>
        </pc:spChg>
        <pc:spChg chg="mod">
          <ac:chgData name="Judson Santiago" userId="ebb108da2f256286" providerId="LiveId" clId="{879BD00F-CCBE-4AD9-A62A-797E22F4831C}" dt="2020-01-08T04:34:56.308" v="1493" actId="208"/>
          <ac:spMkLst>
            <pc:docMk/>
            <pc:sldMk cId="995125218" sldId="354"/>
            <ac:spMk id="11" creationId="{34B609CD-CF83-496F-BE92-D418D5B2452F}"/>
          </ac:spMkLst>
        </pc:spChg>
        <pc:spChg chg="mod">
          <ac:chgData name="Judson Santiago" userId="ebb108da2f256286" providerId="LiveId" clId="{879BD00F-CCBE-4AD9-A62A-797E22F4831C}" dt="2020-01-08T04:35:02.985" v="1494" actId="208"/>
          <ac:spMkLst>
            <pc:docMk/>
            <pc:sldMk cId="995125218" sldId="354"/>
            <ac:spMk id="13" creationId="{578B1027-195E-490B-B227-BEF55C50352F}"/>
          </ac:spMkLst>
        </pc:spChg>
        <pc:spChg chg="mod">
          <ac:chgData name="Judson Santiago" userId="ebb108da2f256286" providerId="LiveId" clId="{879BD00F-CCBE-4AD9-A62A-797E22F4831C}" dt="2020-01-08T04:34:35.737" v="1492" actId="404"/>
          <ac:spMkLst>
            <pc:docMk/>
            <pc:sldMk cId="995125218" sldId="354"/>
            <ac:spMk id="14" creationId="{00EF9E69-D661-4122-807B-6936E165CE85}"/>
          </ac:spMkLst>
        </pc:spChg>
        <pc:spChg chg="add mod">
          <ac:chgData name="Judson Santiago" userId="ebb108da2f256286" providerId="LiveId" clId="{879BD00F-CCBE-4AD9-A62A-797E22F4831C}" dt="2020-01-08T04:34:24.477" v="1490" actId="208"/>
          <ac:spMkLst>
            <pc:docMk/>
            <pc:sldMk cId="995125218" sldId="354"/>
            <ac:spMk id="16" creationId="{5210339E-755B-46AF-9BB4-1C0DA56A5146}"/>
          </ac:spMkLst>
        </pc:spChg>
        <pc:spChg chg="add mod">
          <ac:chgData name="Judson Santiago" userId="ebb108da2f256286" providerId="LiveId" clId="{879BD00F-CCBE-4AD9-A62A-797E22F4831C}" dt="2020-01-08T04:34:24.477" v="1490" actId="208"/>
          <ac:spMkLst>
            <pc:docMk/>
            <pc:sldMk cId="995125218" sldId="354"/>
            <ac:spMk id="17" creationId="{F54604F8-AFC8-4FA4-99F3-C9374C6CA6D7}"/>
          </ac:spMkLst>
        </pc:spChg>
        <pc:spChg chg="add mod">
          <ac:chgData name="Judson Santiago" userId="ebb108da2f256286" providerId="LiveId" clId="{879BD00F-CCBE-4AD9-A62A-797E22F4831C}" dt="2020-01-08T04:34:24.477" v="1490" actId="208"/>
          <ac:spMkLst>
            <pc:docMk/>
            <pc:sldMk cId="995125218" sldId="354"/>
            <ac:spMk id="18" creationId="{07D9AFEE-BC89-4703-92FD-5C5EBD64C32E}"/>
          </ac:spMkLst>
        </pc:spChg>
        <pc:spChg chg="add del mod">
          <ac:chgData name="Judson Santiago" userId="ebb108da2f256286" providerId="LiveId" clId="{879BD00F-CCBE-4AD9-A62A-797E22F4831C}" dt="2020-01-08T03:47:02.242" v="824" actId="478"/>
          <ac:spMkLst>
            <pc:docMk/>
            <pc:sldMk cId="995125218" sldId="354"/>
            <ac:spMk id="23" creationId="{43DA2047-DC43-469E-90C1-E84A79C3143D}"/>
          </ac:spMkLst>
        </pc:spChg>
        <pc:spChg chg="add mod">
          <ac:chgData name="Judson Santiago" userId="ebb108da2f256286" providerId="LiveId" clId="{879BD00F-CCBE-4AD9-A62A-797E22F4831C}" dt="2020-01-08T03:50:25.359" v="895" actId="20577"/>
          <ac:spMkLst>
            <pc:docMk/>
            <pc:sldMk cId="995125218" sldId="354"/>
            <ac:spMk id="24" creationId="{F26AB2B3-728C-4626-98F1-A89443921F63}"/>
          </ac:spMkLst>
        </pc:spChg>
        <pc:grpChg chg="add mod">
          <ac:chgData name="Judson Santiago" userId="ebb108da2f256286" providerId="LiveId" clId="{879BD00F-CCBE-4AD9-A62A-797E22F4831C}" dt="2020-01-08T03:42:04.856" v="772" actId="164"/>
          <ac:grpSpMkLst>
            <pc:docMk/>
            <pc:sldMk cId="995125218" sldId="354"/>
            <ac:grpSpMk id="4" creationId="{ED3C8BCB-B947-403E-A4E0-43745F72FC8D}"/>
          </ac:grpSpMkLst>
        </pc:grpChg>
        <pc:grpChg chg="add mod">
          <ac:chgData name="Judson Santiago" userId="ebb108da2f256286" providerId="LiveId" clId="{879BD00F-CCBE-4AD9-A62A-797E22F4831C}" dt="2020-01-08T03:47:07.207" v="826" actId="1076"/>
          <ac:grpSpMkLst>
            <pc:docMk/>
            <pc:sldMk cId="995125218" sldId="354"/>
            <ac:grpSpMk id="25" creationId="{9521B7FF-3215-46C4-B6B8-86531376AAF3}"/>
          </ac:grpSpMkLst>
        </pc:grpChg>
        <pc:picChg chg="add mod">
          <ac:chgData name="Judson Santiago" userId="ebb108da2f256286" providerId="LiveId" clId="{879BD00F-CCBE-4AD9-A62A-797E22F4831C}" dt="2020-01-08T03:48:30.369" v="837" actId="1076"/>
          <ac:picMkLst>
            <pc:docMk/>
            <pc:sldMk cId="995125218" sldId="354"/>
            <ac:picMk id="15" creationId="{03905494-511C-41EE-8D74-72FC948EAFE3}"/>
          </ac:picMkLst>
        </pc:picChg>
        <pc:cxnChg chg="mod">
          <ac:chgData name="Judson Santiago" userId="ebb108da2f256286" providerId="LiveId" clId="{879BD00F-CCBE-4AD9-A62A-797E22F4831C}" dt="2020-01-08T04:35:02.985" v="1494" actId="208"/>
          <ac:cxnSpMkLst>
            <pc:docMk/>
            <pc:sldMk cId="995125218" sldId="354"/>
            <ac:cxnSpMk id="8" creationId="{A0942A76-6356-4531-B7A6-E5BE6CA61596}"/>
          </ac:cxnSpMkLst>
        </pc:cxnChg>
        <pc:cxnChg chg="mod">
          <ac:chgData name="Judson Santiago" userId="ebb108da2f256286" providerId="LiveId" clId="{879BD00F-CCBE-4AD9-A62A-797E22F4831C}" dt="2020-01-08T04:35:02.985" v="1494" actId="208"/>
          <ac:cxnSpMkLst>
            <pc:docMk/>
            <pc:sldMk cId="995125218" sldId="354"/>
            <ac:cxnSpMk id="9" creationId="{C5576C50-0053-4A30-9FF9-DF389DE859E1}"/>
          </ac:cxnSpMkLst>
        </pc:cxnChg>
        <pc:cxnChg chg="mod">
          <ac:chgData name="Judson Santiago" userId="ebb108da2f256286" providerId="LiveId" clId="{879BD00F-CCBE-4AD9-A62A-797E22F4831C}" dt="2020-01-08T04:35:02.985" v="1494" actId="208"/>
          <ac:cxnSpMkLst>
            <pc:docMk/>
            <pc:sldMk cId="995125218" sldId="354"/>
            <ac:cxnSpMk id="12" creationId="{36D5D345-B06B-401B-8AF7-1BE53F7235EA}"/>
          </ac:cxnSpMkLst>
        </pc:cxnChg>
        <pc:cxnChg chg="add mod">
          <ac:chgData name="Judson Santiago" userId="ebb108da2f256286" providerId="LiveId" clId="{879BD00F-CCBE-4AD9-A62A-797E22F4831C}" dt="2020-01-08T03:45:24.480" v="818" actId="208"/>
          <ac:cxnSpMkLst>
            <pc:docMk/>
            <pc:sldMk cId="995125218" sldId="354"/>
            <ac:cxnSpMk id="19" creationId="{3BBCA959-88ED-479E-B779-F22A2F789A0E}"/>
          </ac:cxnSpMkLst>
        </pc:cxnChg>
        <pc:cxnChg chg="add mod">
          <ac:chgData name="Judson Santiago" userId="ebb108da2f256286" providerId="LiveId" clId="{879BD00F-CCBE-4AD9-A62A-797E22F4831C}" dt="2020-01-08T03:45:24.480" v="818" actId="208"/>
          <ac:cxnSpMkLst>
            <pc:docMk/>
            <pc:sldMk cId="995125218" sldId="354"/>
            <ac:cxnSpMk id="20" creationId="{2A79C492-B330-48E6-97D1-A0F237FDDA5E}"/>
          </ac:cxnSpMkLst>
        </pc:cxnChg>
        <pc:cxnChg chg="add mod">
          <ac:chgData name="Judson Santiago" userId="ebb108da2f256286" providerId="LiveId" clId="{879BD00F-CCBE-4AD9-A62A-797E22F4831C}" dt="2020-01-08T03:45:24.480" v="818" actId="208"/>
          <ac:cxnSpMkLst>
            <pc:docMk/>
            <pc:sldMk cId="995125218" sldId="354"/>
            <ac:cxnSpMk id="21" creationId="{54E93157-FA01-4447-9BC8-8111CD94D271}"/>
          </ac:cxnSpMkLst>
        </pc:cxnChg>
        <pc:cxnChg chg="add del">
          <ac:chgData name="Judson Santiago" userId="ebb108da2f256286" providerId="LiveId" clId="{879BD00F-CCBE-4AD9-A62A-797E22F4831C}" dt="2020-01-08T03:39:31.530" v="731" actId="478"/>
          <ac:cxnSpMkLst>
            <pc:docMk/>
            <pc:sldMk cId="995125218" sldId="354"/>
            <ac:cxnSpMk id="22" creationId="{DF45EF16-00BD-484C-AB21-1D8CF005EFBE}"/>
          </ac:cxnSpMkLst>
        </pc:cxnChg>
      </pc:sldChg>
      <pc:sldChg chg="addSp delSp modSp add">
        <pc:chgData name="Judson Santiago" userId="ebb108da2f256286" providerId="LiveId" clId="{879BD00F-CCBE-4AD9-A62A-797E22F4831C}" dt="2020-01-08T04:37:54.693" v="1585" actId="164"/>
        <pc:sldMkLst>
          <pc:docMk/>
          <pc:sldMk cId="1656713400" sldId="355"/>
        </pc:sldMkLst>
        <pc:spChg chg="mod">
          <ac:chgData name="Judson Santiago" userId="ebb108da2f256286" providerId="LiveId" clId="{879BD00F-CCBE-4AD9-A62A-797E22F4831C}" dt="2020-01-08T03:48:03.812" v="835"/>
          <ac:spMkLst>
            <pc:docMk/>
            <pc:sldMk cId="1656713400" sldId="355"/>
            <ac:spMk id="2" creationId="{F2B68A5E-A052-45C4-8E98-7579E7E3AD43}"/>
          </ac:spMkLst>
        </pc:spChg>
        <pc:spChg chg="mod">
          <ac:chgData name="Judson Santiago" userId="ebb108da2f256286" providerId="LiveId" clId="{879BD00F-CCBE-4AD9-A62A-797E22F4831C}" dt="2020-01-08T03:50:14.863" v="894" actId="20577"/>
          <ac:spMkLst>
            <pc:docMk/>
            <pc:sldMk cId="1656713400" sldId="355"/>
            <ac:spMk id="3" creationId="{0B5DF9DB-809F-4BE6-865B-A129DC7F449B}"/>
          </ac:spMkLst>
        </pc:spChg>
        <pc:spChg chg="add mod topLvl">
          <ac:chgData name="Judson Santiago" userId="ebb108da2f256286" providerId="LiveId" clId="{879BD00F-CCBE-4AD9-A62A-797E22F4831C}" dt="2020-01-08T04:37:54.693" v="1585" actId="164"/>
          <ac:spMkLst>
            <pc:docMk/>
            <pc:sldMk cId="1656713400" sldId="355"/>
            <ac:spMk id="7" creationId="{581FC263-026B-4748-95B8-E72C1DC727AB}"/>
          </ac:spMkLst>
        </pc:spChg>
        <pc:spChg chg="add mod topLvl">
          <ac:chgData name="Judson Santiago" userId="ebb108da2f256286" providerId="LiveId" clId="{879BD00F-CCBE-4AD9-A62A-797E22F4831C}" dt="2020-01-08T04:37:54.693" v="1585" actId="164"/>
          <ac:spMkLst>
            <pc:docMk/>
            <pc:sldMk cId="1656713400" sldId="355"/>
            <ac:spMk id="8" creationId="{C593713E-9354-47B8-A9FE-056ECF989817}"/>
          </ac:spMkLst>
        </pc:spChg>
        <pc:spChg chg="add mod topLvl">
          <ac:chgData name="Judson Santiago" userId="ebb108da2f256286" providerId="LiveId" clId="{879BD00F-CCBE-4AD9-A62A-797E22F4831C}" dt="2020-01-08T04:37:54.693" v="1585" actId="164"/>
          <ac:spMkLst>
            <pc:docMk/>
            <pc:sldMk cId="1656713400" sldId="355"/>
            <ac:spMk id="10" creationId="{BF49266A-74CA-4429-9384-4FAB60BBD03E}"/>
          </ac:spMkLst>
        </pc:spChg>
        <pc:spChg chg="add mod topLvl">
          <ac:chgData name="Judson Santiago" userId="ebb108da2f256286" providerId="LiveId" clId="{879BD00F-CCBE-4AD9-A62A-797E22F4831C}" dt="2020-01-08T04:37:54.693" v="1585" actId="164"/>
          <ac:spMkLst>
            <pc:docMk/>
            <pc:sldMk cId="1656713400" sldId="355"/>
            <ac:spMk id="11" creationId="{52893E83-840A-415D-BCA6-573EE254D76D}"/>
          </ac:spMkLst>
        </pc:spChg>
        <pc:spChg chg="add mod topLvl">
          <ac:chgData name="Judson Santiago" userId="ebb108da2f256286" providerId="LiveId" clId="{879BD00F-CCBE-4AD9-A62A-797E22F4831C}" dt="2020-01-08T04:37:54.693" v="1585" actId="164"/>
          <ac:spMkLst>
            <pc:docMk/>
            <pc:sldMk cId="1656713400" sldId="355"/>
            <ac:spMk id="12" creationId="{C3D205BE-2D15-41C7-80F2-3324932D58AC}"/>
          </ac:spMkLst>
        </pc:spChg>
        <pc:spChg chg="add mod topLvl">
          <ac:chgData name="Judson Santiago" userId="ebb108da2f256286" providerId="LiveId" clId="{879BD00F-CCBE-4AD9-A62A-797E22F4831C}" dt="2020-01-08T04:37:54.693" v="1585" actId="164"/>
          <ac:spMkLst>
            <pc:docMk/>
            <pc:sldMk cId="1656713400" sldId="355"/>
            <ac:spMk id="13" creationId="{0F6A75B2-726A-4053-9488-FFA51B3EB2B6}"/>
          </ac:spMkLst>
        </pc:spChg>
        <pc:grpChg chg="add del mod topLvl">
          <ac:chgData name="Judson Santiago" userId="ebb108da2f256286" providerId="LiveId" clId="{879BD00F-CCBE-4AD9-A62A-797E22F4831C}" dt="2020-01-08T04:35:29.898" v="1495" actId="478"/>
          <ac:grpSpMkLst>
            <pc:docMk/>
            <pc:sldMk cId="1656713400" sldId="355"/>
            <ac:grpSpMk id="14" creationId="{CA326313-BDF4-4204-8592-46D24B01B307}"/>
          </ac:grpSpMkLst>
        </pc:grpChg>
        <pc:grpChg chg="add del mod">
          <ac:chgData name="Judson Santiago" userId="ebb108da2f256286" providerId="LiveId" clId="{879BD00F-CCBE-4AD9-A62A-797E22F4831C}" dt="2020-01-08T04:02:29.721" v="1159" actId="165"/>
          <ac:grpSpMkLst>
            <pc:docMk/>
            <pc:sldMk cId="1656713400" sldId="355"/>
            <ac:grpSpMk id="44" creationId="{FE50F1E5-A4D1-4AAF-912B-17DECE2B7B77}"/>
          </ac:grpSpMkLst>
        </pc:grpChg>
        <pc:grpChg chg="add del mod">
          <ac:chgData name="Judson Santiago" userId="ebb108da2f256286" providerId="LiveId" clId="{879BD00F-CCBE-4AD9-A62A-797E22F4831C}" dt="2020-01-08T04:36:53.840" v="1515" actId="165"/>
          <ac:grpSpMkLst>
            <pc:docMk/>
            <pc:sldMk cId="1656713400" sldId="355"/>
            <ac:grpSpMk id="45" creationId="{7B61556C-82B4-4575-90B7-E3DEA897AFB0}"/>
          </ac:grpSpMkLst>
        </pc:grpChg>
        <pc:grpChg chg="add mod">
          <ac:chgData name="Judson Santiago" userId="ebb108da2f256286" providerId="LiveId" clId="{879BD00F-CCBE-4AD9-A62A-797E22F4831C}" dt="2020-01-08T04:35:34.567" v="1497" actId="1076"/>
          <ac:grpSpMkLst>
            <pc:docMk/>
            <pc:sldMk cId="1656713400" sldId="355"/>
            <ac:grpSpMk id="46" creationId="{D523B9C9-FC59-459A-AFB4-C4FBD494C3DB}"/>
          </ac:grpSpMkLst>
        </pc:grpChg>
        <pc:grpChg chg="add mod">
          <ac:chgData name="Judson Santiago" userId="ebb108da2f256286" providerId="LiveId" clId="{879BD00F-CCBE-4AD9-A62A-797E22F4831C}" dt="2020-01-08T04:37:54.693" v="1585" actId="164"/>
          <ac:grpSpMkLst>
            <pc:docMk/>
            <pc:sldMk cId="1656713400" sldId="355"/>
            <ac:grpSpMk id="69" creationId="{F342592A-DD4D-46F9-A379-515F186B57F6}"/>
          </ac:grpSpMkLst>
        </pc:grpChg>
        <pc:picChg chg="add del mod">
          <ac:chgData name="Judson Santiago" userId="ebb108da2f256286" providerId="LiveId" clId="{879BD00F-CCBE-4AD9-A62A-797E22F4831C}" dt="2020-01-08T03:57:36.575" v="1078" actId="478"/>
          <ac:picMkLst>
            <pc:docMk/>
            <pc:sldMk cId="1656713400" sldId="355"/>
            <ac:picMk id="4" creationId="{81F358F9-140E-4049-9A72-8DB327ABC381}"/>
          </ac:picMkLst>
        </pc:picChg>
        <pc:cxnChg chg="add del mod">
          <ac:chgData name="Judson Santiago" userId="ebb108da2f256286" providerId="LiveId" clId="{879BD00F-CCBE-4AD9-A62A-797E22F4831C}" dt="2020-01-08T03:54:42.259" v="1044" actId="478"/>
          <ac:cxnSpMkLst>
            <pc:docMk/>
            <pc:sldMk cId="1656713400" sldId="355"/>
            <ac:cxnSpMk id="5" creationId="{5FE6A59D-62D9-44B4-92EA-13861C9ED006}"/>
          </ac:cxnSpMkLst>
        </pc:cxnChg>
        <pc:cxnChg chg="add del mod">
          <ac:chgData name="Judson Santiago" userId="ebb108da2f256286" providerId="LiveId" clId="{879BD00F-CCBE-4AD9-A62A-797E22F4831C}" dt="2020-01-08T03:57:33.519" v="1077" actId="478"/>
          <ac:cxnSpMkLst>
            <pc:docMk/>
            <pc:sldMk cId="1656713400" sldId="355"/>
            <ac:cxnSpMk id="6" creationId="{BD6250D1-7F17-4DDA-8458-D2A31A74B31F}"/>
          </ac:cxnSpMkLst>
        </pc:cxnChg>
        <pc:cxnChg chg="add mod topLvl">
          <ac:chgData name="Judson Santiago" userId="ebb108da2f256286" providerId="LiveId" clId="{879BD00F-CCBE-4AD9-A62A-797E22F4831C}" dt="2020-01-08T04:37:54.693" v="1585" actId="164"/>
          <ac:cxnSpMkLst>
            <pc:docMk/>
            <pc:sldMk cId="1656713400" sldId="355"/>
            <ac:cxnSpMk id="9" creationId="{7DF2E73D-02BB-4066-9522-3EC79003BB2F}"/>
          </ac:cxnSpMkLst>
        </pc:cxnChg>
        <pc:cxnChg chg="mod">
          <ac:chgData name="Judson Santiago" userId="ebb108da2f256286" providerId="LiveId" clId="{879BD00F-CCBE-4AD9-A62A-797E22F4831C}" dt="2020-01-08T04:35:29.898" v="1495" actId="478"/>
          <ac:cxnSpMkLst>
            <pc:docMk/>
            <pc:sldMk cId="1656713400" sldId="355"/>
            <ac:cxnSpMk id="19" creationId="{CBBC25B1-9877-416C-A793-2670DE199BD5}"/>
          </ac:cxnSpMkLst>
        </pc:cxnChg>
        <pc:cxnChg chg="add mod topLvl">
          <ac:chgData name="Judson Santiago" userId="ebb108da2f256286" providerId="LiveId" clId="{879BD00F-CCBE-4AD9-A62A-797E22F4831C}" dt="2020-01-08T04:37:54.693" v="1585" actId="164"/>
          <ac:cxnSpMkLst>
            <pc:docMk/>
            <pc:sldMk cId="1656713400" sldId="355"/>
            <ac:cxnSpMk id="35" creationId="{BA5C4B0D-2A32-4CD6-98BA-2C1233EE5439}"/>
          </ac:cxnSpMkLst>
        </pc:cxnChg>
        <pc:cxnChg chg="add mod topLvl">
          <ac:chgData name="Judson Santiago" userId="ebb108da2f256286" providerId="LiveId" clId="{879BD00F-CCBE-4AD9-A62A-797E22F4831C}" dt="2020-01-08T04:37:54.693" v="1585" actId="164"/>
          <ac:cxnSpMkLst>
            <pc:docMk/>
            <pc:sldMk cId="1656713400" sldId="355"/>
            <ac:cxnSpMk id="41" creationId="{1BC1FE38-A304-4824-BDE2-22A982C17F68}"/>
          </ac:cxnSpMkLst>
        </pc:cxnChg>
      </pc:sldChg>
      <pc:sldChg chg="addSp delSp modSp add del">
        <pc:chgData name="Judson Santiago" userId="ebb108da2f256286" providerId="LiveId" clId="{879BD00F-CCBE-4AD9-A62A-797E22F4831C}" dt="2020-01-08T04:26:09.821" v="1451" actId="47"/>
        <pc:sldMkLst>
          <pc:docMk/>
          <pc:sldMk cId="4005267764" sldId="356"/>
        </pc:sldMkLst>
        <pc:spChg chg="mod">
          <ac:chgData name="Judson Santiago" userId="ebb108da2f256286" providerId="LiveId" clId="{879BD00F-CCBE-4AD9-A62A-797E22F4831C}" dt="2020-01-08T04:01:13.063" v="1150" actId="20577"/>
          <ac:spMkLst>
            <pc:docMk/>
            <pc:sldMk cId="4005267764" sldId="356"/>
            <ac:spMk id="2" creationId="{08B07157-B15F-4DB5-ABED-0D6D1554541D}"/>
          </ac:spMkLst>
        </pc:spChg>
        <pc:spChg chg="mod">
          <ac:chgData name="Judson Santiago" userId="ebb108da2f256286" providerId="LiveId" clId="{879BD00F-CCBE-4AD9-A62A-797E22F4831C}" dt="2020-01-08T04:09:00.586" v="1257" actId="20577"/>
          <ac:spMkLst>
            <pc:docMk/>
            <pc:sldMk cId="4005267764" sldId="356"/>
            <ac:spMk id="3" creationId="{31554F2B-17F4-446F-862A-8559D7EB50F0}"/>
          </ac:spMkLst>
        </pc:spChg>
        <pc:spChg chg="add mod">
          <ac:chgData name="Judson Santiago" userId="ebb108da2f256286" providerId="LiveId" clId="{879BD00F-CCBE-4AD9-A62A-797E22F4831C}" dt="2020-01-08T04:09:18.362" v="1261" actId="1076"/>
          <ac:spMkLst>
            <pc:docMk/>
            <pc:sldMk cId="4005267764" sldId="356"/>
            <ac:spMk id="4" creationId="{4C938B80-3E20-4758-9BB0-105F5693CCB2}"/>
          </ac:spMkLst>
        </pc:spChg>
        <pc:spChg chg="add del">
          <ac:chgData name="Judson Santiago" userId="ebb108da2f256286" providerId="LiveId" clId="{879BD00F-CCBE-4AD9-A62A-797E22F4831C}" dt="2020-01-08T04:02:24.369" v="1158" actId="478"/>
          <ac:spMkLst>
            <pc:docMk/>
            <pc:sldMk cId="4005267764" sldId="356"/>
            <ac:spMk id="5" creationId="{84745A3D-8BAB-42CA-8571-B4AEE9F5D533}"/>
          </ac:spMkLst>
        </pc:spChg>
        <pc:spChg chg="del mod">
          <ac:chgData name="Judson Santiago" userId="ebb108da2f256286" providerId="LiveId" clId="{879BD00F-CCBE-4AD9-A62A-797E22F4831C}" dt="2020-01-08T04:04:04.674" v="1171" actId="478"/>
          <ac:spMkLst>
            <pc:docMk/>
            <pc:sldMk cId="4005267764" sldId="356"/>
            <ac:spMk id="8" creationId="{79A11B1B-D155-4FE5-9621-7C93BA117F4D}"/>
          </ac:spMkLst>
        </pc:spChg>
        <pc:spChg chg="del mod topLvl">
          <ac:chgData name="Judson Santiago" userId="ebb108da2f256286" providerId="LiveId" clId="{879BD00F-CCBE-4AD9-A62A-797E22F4831C}" dt="2020-01-08T04:04:04.674" v="1171" actId="478"/>
          <ac:spMkLst>
            <pc:docMk/>
            <pc:sldMk cId="4005267764" sldId="356"/>
            <ac:spMk id="9" creationId="{A39BE1D4-7CEF-4BF2-A6D3-3ECD9BF7A604}"/>
          </ac:spMkLst>
        </pc:spChg>
        <pc:spChg chg="del mod">
          <ac:chgData name="Judson Santiago" userId="ebb108da2f256286" providerId="LiveId" clId="{879BD00F-CCBE-4AD9-A62A-797E22F4831C}" dt="2020-01-08T04:04:04.674" v="1171" actId="478"/>
          <ac:spMkLst>
            <pc:docMk/>
            <pc:sldMk cId="4005267764" sldId="356"/>
            <ac:spMk id="10" creationId="{42655B62-A5FC-4D7B-B3DD-AB616C667BB6}"/>
          </ac:spMkLst>
        </pc:spChg>
        <pc:spChg chg="mod">
          <ac:chgData name="Judson Santiago" userId="ebb108da2f256286" providerId="LiveId" clId="{879BD00F-CCBE-4AD9-A62A-797E22F4831C}" dt="2020-01-08T04:03:39.337" v="1166" actId="404"/>
          <ac:spMkLst>
            <pc:docMk/>
            <pc:sldMk cId="4005267764" sldId="356"/>
            <ac:spMk id="14" creationId="{FFC6EE7E-3564-4361-A292-BC639E304022}"/>
          </ac:spMkLst>
        </pc:spChg>
        <pc:spChg chg="mod">
          <ac:chgData name="Judson Santiago" userId="ebb108da2f256286" providerId="LiveId" clId="{879BD00F-CCBE-4AD9-A62A-797E22F4831C}" dt="2020-01-08T04:03:39.337" v="1166" actId="404"/>
          <ac:spMkLst>
            <pc:docMk/>
            <pc:sldMk cId="4005267764" sldId="356"/>
            <ac:spMk id="15" creationId="{A2DE1498-995B-42C5-9EDB-48F65ED378EE}"/>
          </ac:spMkLst>
        </pc:spChg>
        <pc:spChg chg="mod">
          <ac:chgData name="Judson Santiago" userId="ebb108da2f256286" providerId="LiveId" clId="{879BD00F-CCBE-4AD9-A62A-797E22F4831C}" dt="2020-01-08T04:03:39.337" v="1166" actId="404"/>
          <ac:spMkLst>
            <pc:docMk/>
            <pc:sldMk cId="4005267764" sldId="356"/>
            <ac:spMk id="16" creationId="{8325485B-E09B-4B82-BF41-05947258536B}"/>
          </ac:spMkLst>
        </pc:spChg>
        <pc:spChg chg="mod">
          <ac:chgData name="Judson Santiago" userId="ebb108da2f256286" providerId="LiveId" clId="{879BD00F-CCBE-4AD9-A62A-797E22F4831C}" dt="2020-01-08T04:03:39.337" v="1166" actId="404"/>
          <ac:spMkLst>
            <pc:docMk/>
            <pc:sldMk cId="4005267764" sldId="356"/>
            <ac:spMk id="19" creationId="{699AF8D3-668C-432F-B8C5-1B18FC2BF9F5}"/>
          </ac:spMkLst>
        </pc:spChg>
        <pc:spChg chg="mod">
          <ac:chgData name="Judson Santiago" userId="ebb108da2f256286" providerId="LiveId" clId="{879BD00F-CCBE-4AD9-A62A-797E22F4831C}" dt="2020-01-08T04:03:39.337" v="1166" actId="404"/>
          <ac:spMkLst>
            <pc:docMk/>
            <pc:sldMk cId="4005267764" sldId="356"/>
            <ac:spMk id="20" creationId="{126B14C8-46CB-4819-8221-F33F6200CDCD}"/>
          </ac:spMkLst>
        </pc:spChg>
        <pc:spChg chg="mod">
          <ac:chgData name="Judson Santiago" userId="ebb108da2f256286" providerId="LiveId" clId="{879BD00F-CCBE-4AD9-A62A-797E22F4831C}" dt="2020-01-08T04:03:39.337" v="1166" actId="404"/>
          <ac:spMkLst>
            <pc:docMk/>
            <pc:sldMk cId="4005267764" sldId="356"/>
            <ac:spMk id="22" creationId="{A5289EC9-D139-466C-9629-5145B6076880}"/>
          </ac:spMkLst>
        </pc:spChg>
        <pc:spChg chg="mod">
          <ac:chgData name="Judson Santiago" userId="ebb108da2f256286" providerId="LiveId" clId="{879BD00F-CCBE-4AD9-A62A-797E22F4831C}" dt="2020-01-08T04:06:47.565" v="1191" actId="404"/>
          <ac:spMkLst>
            <pc:docMk/>
            <pc:sldMk cId="4005267764" sldId="356"/>
            <ac:spMk id="23" creationId="{AE335985-8431-408B-9F78-209ECCBB6E07}"/>
          </ac:spMkLst>
        </pc:spChg>
        <pc:spChg chg="del">
          <ac:chgData name="Judson Santiago" userId="ebb108da2f256286" providerId="LiveId" clId="{879BD00F-CCBE-4AD9-A62A-797E22F4831C}" dt="2020-01-08T04:04:22.056" v="1174" actId="478"/>
          <ac:spMkLst>
            <pc:docMk/>
            <pc:sldMk cId="4005267764" sldId="356"/>
            <ac:spMk id="26" creationId="{0899875F-4C05-4A77-B765-283246807C32}"/>
          </ac:spMkLst>
        </pc:spChg>
        <pc:spChg chg="del topLvl">
          <ac:chgData name="Judson Santiago" userId="ebb108da2f256286" providerId="LiveId" clId="{879BD00F-CCBE-4AD9-A62A-797E22F4831C}" dt="2020-01-08T04:04:22.056" v="1174" actId="478"/>
          <ac:spMkLst>
            <pc:docMk/>
            <pc:sldMk cId="4005267764" sldId="356"/>
            <ac:spMk id="27" creationId="{4B2DAB10-F7C8-4074-8D1E-0CA74857316B}"/>
          </ac:spMkLst>
        </pc:spChg>
        <pc:spChg chg="del">
          <ac:chgData name="Judson Santiago" userId="ebb108da2f256286" providerId="LiveId" clId="{879BD00F-CCBE-4AD9-A62A-797E22F4831C}" dt="2020-01-08T04:04:22.056" v="1174" actId="478"/>
          <ac:spMkLst>
            <pc:docMk/>
            <pc:sldMk cId="4005267764" sldId="356"/>
            <ac:spMk id="28" creationId="{12738F5F-84EE-4B1D-B2D2-0F62579F41D1}"/>
          </ac:spMkLst>
        </pc:spChg>
        <pc:spChg chg="mod">
          <ac:chgData name="Judson Santiago" userId="ebb108da2f256286" providerId="LiveId" clId="{879BD00F-CCBE-4AD9-A62A-797E22F4831C}" dt="2020-01-08T04:05:46.615" v="1180" actId="208"/>
          <ac:spMkLst>
            <pc:docMk/>
            <pc:sldMk cId="4005267764" sldId="356"/>
            <ac:spMk id="32" creationId="{055A6BAC-97C5-4733-81BD-08A755BBA527}"/>
          </ac:spMkLst>
        </pc:spChg>
        <pc:spChg chg="mod">
          <ac:chgData name="Judson Santiago" userId="ebb108da2f256286" providerId="LiveId" clId="{879BD00F-CCBE-4AD9-A62A-797E22F4831C}" dt="2020-01-08T04:05:29.622" v="1179" actId="208"/>
          <ac:spMkLst>
            <pc:docMk/>
            <pc:sldMk cId="4005267764" sldId="356"/>
            <ac:spMk id="33" creationId="{E3849678-3409-43DA-A7C2-6252038CE832}"/>
          </ac:spMkLst>
        </pc:spChg>
        <pc:spChg chg="mod">
          <ac:chgData name="Judson Santiago" userId="ebb108da2f256286" providerId="LiveId" clId="{879BD00F-CCBE-4AD9-A62A-797E22F4831C}" dt="2020-01-08T04:06:01.780" v="1183" actId="208"/>
          <ac:spMkLst>
            <pc:docMk/>
            <pc:sldMk cId="4005267764" sldId="356"/>
            <ac:spMk id="34" creationId="{8284337C-9E3B-4424-8D62-872150294445}"/>
          </ac:spMkLst>
        </pc:spChg>
        <pc:spChg chg="mod">
          <ac:chgData name="Judson Santiago" userId="ebb108da2f256286" providerId="LiveId" clId="{879BD00F-CCBE-4AD9-A62A-797E22F4831C}" dt="2020-01-08T04:05:59.107" v="1182" actId="208"/>
          <ac:spMkLst>
            <pc:docMk/>
            <pc:sldMk cId="4005267764" sldId="356"/>
            <ac:spMk id="37" creationId="{3FF24EFC-4B22-42BF-ABCB-EA5C7B389047}"/>
          </ac:spMkLst>
        </pc:spChg>
        <pc:spChg chg="mod">
          <ac:chgData name="Judson Santiago" userId="ebb108da2f256286" providerId="LiveId" clId="{879BD00F-CCBE-4AD9-A62A-797E22F4831C}" dt="2020-01-08T04:05:56.467" v="1181" actId="208"/>
          <ac:spMkLst>
            <pc:docMk/>
            <pc:sldMk cId="4005267764" sldId="356"/>
            <ac:spMk id="38" creationId="{1A946DF3-C894-43EF-86D2-66E3FD5736EF}"/>
          </ac:spMkLst>
        </pc:spChg>
        <pc:spChg chg="mod">
          <ac:chgData name="Judson Santiago" userId="ebb108da2f256286" providerId="LiveId" clId="{879BD00F-CCBE-4AD9-A62A-797E22F4831C}" dt="2020-01-08T04:06:16.195" v="1185" actId="208"/>
          <ac:spMkLst>
            <pc:docMk/>
            <pc:sldMk cId="4005267764" sldId="356"/>
            <ac:spMk id="40" creationId="{FE2F8153-0C50-4F53-AB47-86E8C4FB2552}"/>
          </ac:spMkLst>
        </pc:spChg>
        <pc:spChg chg="del">
          <ac:chgData name="Judson Santiago" userId="ebb108da2f256286" providerId="LiveId" clId="{879BD00F-CCBE-4AD9-A62A-797E22F4831C}" dt="2020-01-08T04:07:07.480" v="1194" actId="478"/>
          <ac:spMkLst>
            <pc:docMk/>
            <pc:sldMk cId="4005267764" sldId="356"/>
            <ac:spMk id="41" creationId="{A779583E-9E32-4E2A-BEE1-6AD3FA94B6CE}"/>
          </ac:spMkLst>
        </pc:spChg>
        <pc:grpChg chg="add del mod">
          <ac:chgData name="Judson Santiago" userId="ebb108da2f256286" providerId="LiveId" clId="{879BD00F-CCBE-4AD9-A62A-797E22F4831C}" dt="2020-01-08T04:04:04.674" v="1171" actId="478"/>
          <ac:grpSpMkLst>
            <pc:docMk/>
            <pc:sldMk cId="4005267764" sldId="356"/>
            <ac:grpSpMk id="6" creationId="{91316A29-4B1B-44CA-875F-C7CFE6512652}"/>
          </ac:grpSpMkLst>
        </pc:grpChg>
        <pc:grpChg chg="mod topLvl">
          <ac:chgData name="Judson Santiago" userId="ebb108da2f256286" providerId="LiveId" clId="{879BD00F-CCBE-4AD9-A62A-797E22F4831C}" dt="2020-01-08T04:07:21.375" v="1196" actId="164"/>
          <ac:grpSpMkLst>
            <pc:docMk/>
            <pc:sldMk cId="4005267764" sldId="356"/>
            <ac:grpSpMk id="7" creationId="{EC67EE29-9B98-489C-895C-DA865B139C0E}"/>
          </ac:grpSpMkLst>
        </pc:grpChg>
        <pc:grpChg chg="add del mod ord">
          <ac:chgData name="Judson Santiago" userId="ebb108da2f256286" providerId="LiveId" clId="{879BD00F-CCBE-4AD9-A62A-797E22F4831C}" dt="2020-01-08T04:04:22.056" v="1174" actId="478"/>
          <ac:grpSpMkLst>
            <pc:docMk/>
            <pc:sldMk cId="4005267764" sldId="356"/>
            <ac:grpSpMk id="24" creationId="{31AFE5F0-D8D6-45DD-813C-00FBC5BC3B80}"/>
          </ac:grpSpMkLst>
        </pc:grpChg>
        <pc:grpChg chg="mod topLvl">
          <ac:chgData name="Judson Santiago" userId="ebb108da2f256286" providerId="LiveId" clId="{879BD00F-CCBE-4AD9-A62A-797E22F4831C}" dt="2020-01-08T04:07:21.375" v="1196" actId="164"/>
          <ac:grpSpMkLst>
            <pc:docMk/>
            <pc:sldMk cId="4005267764" sldId="356"/>
            <ac:grpSpMk id="25" creationId="{A7C792F6-667B-4DD0-9C93-9B1F5F8258E0}"/>
          </ac:grpSpMkLst>
        </pc:grpChg>
        <pc:grpChg chg="add del mod">
          <ac:chgData name="Judson Santiago" userId="ebb108da2f256286" providerId="LiveId" clId="{879BD00F-CCBE-4AD9-A62A-797E22F4831C}" dt="2020-01-08T04:06:59.187" v="1192" actId="165"/>
          <ac:grpSpMkLst>
            <pc:docMk/>
            <pc:sldMk cId="4005267764" sldId="356"/>
            <ac:grpSpMk id="42" creationId="{DDB01FB1-C054-4910-8BBC-2467E18B92AA}"/>
          </ac:grpSpMkLst>
        </pc:grpChg>
        <pc:grpChg chg="add mod">
          <ac:chgData name="Judson Santiago" userId="ebb108da2f256286" providerId="LiveId" clId="{879BD00F-CCBE-4AD9-A62A-797E22F4831C}" dt="2020-01-08T04:09:11.534" v="1259" actId="1076"/>
          <ac:grpSpMkLst>
            <pc:docMk/>
            <pc:sldMk cId="4005267764" sldId="356"/>
            <ac:grpSpMk id="43" creationId="{7E3E0F1D-3566-49B9-9CE5-F4B06400E5C2}"/>
          </ac:grpSpMkLst>
        </pc:grpChg>
        <pc:cxnChg chg="del mod">
          <ac:chgData name="Judson Santiago" userId="ebb108da2f256286" providerId="LiveId" clId="{879BD00F-CCBE-4AD9-A62A-797E22F4831C}" dt="2020-01-08T04:04:04.674" v="1171" actId="478"/>
          <ac:cxnSpMkLst>
            <pc:docMk/>
            <pc:sldMk cId="4005267764" sldId="356"/>
            <ac:cxnSpMk id="11" creationId="{FE6ECD7C-2DFD-4417-982E-32E401BF023B}"/>
          </ac:cxnSpMkLst>
        </pc:cxnChg>
        <pc:cxnChg chg="del">
          <ac:chgData name="Judson Santiago" userId="ebb108da2f256286" providerId="LiveId" clId="{879BD00F-CCBE-4AD9-A62A-797E22F4831C}" dt="2020-01-08T04:04:04.674" v="1171" actId="478"/>
          <ac:cxnSpMkLst>
            <pc:docMk/>
            <pc:sldMk cId="4005267764" sldId="356"/>
            <ac:cxnSpMk id="12" creationId="{467CCF09-74D5-49C1-80F6-A879F66E7581}"/>
          </ac:cxnSpMkLst>
        </pc:cxnChg>
        <pc:cxnChg chg="del">
          <ac:chgData name="Judson Santiago" userId="ebb108da2f256286" providerId="LiveId" clId="{879BD00F-CCBE-4AD9-A62A-797E22F4831C}" dt="2020-01-08T04:04:04.674" v="1171" actId="478"/>
          <ac:cxnSpMkLst>
            <pc:docMk/>
            <pc:sldMk cId="4005267764" sldId="356"/>
            <ac:cxnSpMk id="13" creationId="{6047D756-C5E2-429C-A1E4-74A8747C87D9}"/>
          </ac:cxnSpMkLst>
        </pc:cxnChg>
        <pc:cxnChg chg="del mod">
          <ac:chgData name="Judson Santiago" userId="ebb108da2f256286" providerId="LiveId" clId="{879BD00F-CCBE-4AD9-A62A-797E22F4831C}" dt="2020-01-08T04:04:22.056" v="1174" actId="478"/>
          <ac:cxnSpMkLst>
            <pc:docMk/>
            <pc:sldMk cId="4005267764" sldId="356"/>
            <ac:cxnSpMk id="29" creationId="{075509C1-7CA8-4BAE-B883-7F56B78CFAC3}"/>
          </ac:cxnSpMkLst>
        </pc:cxnChg>
        <pc:cxnChg chg="del">
          <ac:chgData name="Judson Santiago" userId="ebb108da2f256286" providerId="LiveId" clId="{879BD00F-CCBE-4AD9-A62A-797E22F4831C}" dt="2020-01-08T04:04:22.056" v="1174" actId="478"/>
          <ac:cxnSpMkLst>
            <pc:docMk/>
            <pc:sldMk cId="4005267764" sldId="356"/>
            <ac:cxnSpMk id="30" creationId="{187E0967-A18C-4C9B-A44E-7AA44E97F17C}"/>
          </ac:cxnSpMkLst>
        </pc:cxnChg>
        <pc:cxnChg chg="del">
          <ac:chgData name="Judson Santiago" userId="ebb108da2f256286" providerId="LiveId" clId="{879BD00F-CCBE-4AD9-A62A-797E22F4831C}" dt="2020-01-08T04:04:22.056" v="1174" actId="478"/>
          <ac:cxnSpMkLst>
            <pc:docMk/>
            <pc:sldMk cId="4005267764" sldId="356"/>
            <ac:cxnSpMk id="31" creationId="{C098E6B6-60D7-459D-BDE3-A63D012ECD9C}"/>
          </ac:cxnSpMkLst>
        </pc:cxnChg>
        <pc:cxnChg chg="mod">
          <ac:chgData name="Judson Santiago" userId="ebb108da2f256286" providerId="LiveId" clId="{879BD00F-CCBE-4AD9-A62A-797E22F4831C}" dt="2020-01-08T04:06:13.930" v="1184" actId="208"/>
          <ac:cxnSpMkLst>
            <pc:docMk/>
            <pc:sldMk cId="4005267764" sldId="356"/>
            <ac:cxnSpMk id="35" creationId="{92FED213-6440-44B2-AA16-30ECF6FC5AB3}"/>
          </ac:cxnSpMkLst>
        </pc:cxnChg>
        <pc:cxnChg chg="mod">
          <ac:chgData name="Judson Santiago" userId="ebb108da2f256286" providerId="LiveId" clId="{879BD00F-CCBE-4AD9-A62A-797E22F4831C}" dt="2020-01-08T04:06:13.930" v="1184" actId="208"/>
          <ac:cxnSpMkLst>
            <pc:docMk/>
            <pc:sldMk cId="4005267764" sldId="356"/>
            <ac:cxnSpMk id="36" creationId="{1339AA08-FA64-43F2-ADF5-E53AB3F603B0}"/>
          </ac:cxnSpMkLst>
        </pc:cxnChg>
        <pc:cxnChg chg="mod">
          <ac:chgData name="Judson Santiago" userId="ebb108da2f256286" providerId="LiveId" clId="{879BD00F-CCBE-4AD9-A62A-797E22F4831C}" dt="2020-01-08T04:06:18.390" v="1186" actId="208"/>
          <ac:cxnSpMkLst>
            <pc:docMk/>
            <pc:sldMk cId="4005267764" sldId="356"/>
            <ac:cxnSpMk id="39" creationId="{5419E682-4310-41F4-8B65-4C82E47BCDF1}"/>
          </ac:cxnSpMkLst>
        </pc:cxnChg>
      </pc:sldChg>
      <pc:sldChg chg="addSp delSp modSp add modAnim">
        <pc:chgData name="Judson Santiago" userId="ebb108da2f256286" providerId="LiveId" clId="{879BD00F-CCBE-4AD9-A62A-797E22F4831C}" dt="2020-01-08T04:38:24.758" v="1589" actId="113"/>
        <pc:sldMkLst>
          <pc:docMk/>
          <pc:sldMk cId="2747451567" sldId="357"/>
        </pc:sldMkLst>
        <pc:spChg chg="mod">
          <ac:chgData name="Judson Santiago" userId="ebb108da2f256286" providerId="LiveId" clId="{879BD00F-CCBE-4AD9-A62A-797E22F4831C}" dt="2020-01-08T04:11:21.896" v="1271" actId="20577"/>
          <ac:spMkLst>
            <pc:docMk/>
            <pc:sldMk cId="2747451567" sldId="357"/>
            <ac:spMk id="2" creationId="{A1C80979-A228-4DAD-9ECF-FCD34970D720}"/>
          </ac:spMkLst>
        </pc:spChg>
        <pc:spChg chg="mod">
          <ac:chgData name="Judson Santiago" userId="ebb108da2f256286" providerId="LiveId" clId="{879BD00F-CCBE-4AD9-A62A-797E22F4831C}" dt="2020-01-08T04:38:24.758" v="1589" actId="113"/>
          <ac:spMkLst>
            <pc:docMk/>
            <pc:sldMk cId="2747451567" sldId="357"/>
            <ac:spMk id="3" creationId="{0F804370-0E4D-4C5A-8150-5FC46B4E73D6}"/>
          </ac:spMkLst>
        </pc:spChg>
        <pc:spChg chg="add del">
          <ac:chgData name="Judson Santiago" userId="ebb108da2f256286" providerId="LiveId" clId="{879BD00F-CCBE-4AD9-A62A-797E22F4831C}" dt="2020-01-08T04:14:36.397" v="1299" actId="478"/>
          <ac:spMkLst>
            <pc:docMk/>
            <pc:sldMk cId="2747451567" sldId="357"/>
            <ac:spMk id="4" creationId="{7698DB0E-125D-4535-89B1-F713B1447885}"/>
          </ac:spMkLst>
        </pc:spChg>
        <pc:spChg chg="add mod">
          <ac:chgData name="Judson Santiago" userId="ebb108da2f256286" providerId="LiveId" clId="{879BD00F-CCBE-4AD9-A62A-797E22F4831C}" dt="2020-01-08T04:16:53.768" v="1322" actId="164"/>
          <ac:spMkLst>
            <pc:docMk/>
            <pc:sldMk cId="2747451567" sldId="357"/>
            <ac:spMk id="58" creationId="{E7F7B23C-21C7-4028-A33F-7A40CD832EEB}"/>
          </ac:spMkLst>
        </pc:spChg>
        <pc:spChg chg="add mod">
          <ac:chgData name="Judson Santiago" userId="ebb108da2f256286" providerId="LiveId" clId="{879BD00F-CCBE-4AD9-A62A-797E22F4831C}" dt="2020-01-08T04:16:53.768" v="1322" actId="164"/>
          <ac:spMkLst>
            <pc:docMk/>
            <pc:sldMk cId="2747451567" sldId="357"/>
            <ac:spMk id="59" creationId="{FFE4E4F9-B628-4F6A-B77C-6AF1F9A845B9}"/>
          </ac:spMkLst>
        </pc:spChg>
        <pc:spChg chg="add mod">
          <ac:chgData name="Judson Santiago" userId="ebb108da2f256286" providerId="LiveId" clId="{879BD00F-CCBE-4AD9-A62A-797E22F4831C}" dt="2020-01-08T04:17:41.554" v="1328" actId="1582"/>
          <ac:spMkLst>
            <pc:docMk/>
            <pc:sldMk cId="2747451567" sldId="357"/>
            <ac:spMk id="60" creationId="{B8B0CD21-8C6C-40D0-A6DE-9E161D14CE00}"/>
          </ac:spMkLst>
        </pc:spChg>
        <pc:spChg chg="add mod">
          <ac:chgData name="Judson Santiago" userId="ebb108da2f256286" providerId="LiveId" clId="{879BD00F-CCBE-4AD9-A62A-797E22F4831C}" dt="2020-01-08T04:16:53.768" v="1322" actId="164"/>
          <ac:spMkLst>
            <pc:docMk/>
            <pc:sldMk cId="2747451567" sldId="357"/>
            <ac:spMk id="61" creationId="{87958384-12D7-41F6-A9A1-09CF133F4755}"/>
          </ac:spMkLst>
        </pc:spChg>
        <pc:spChg chg="add mod">
          <ac:chgData name="Judson Santiago" userId="ebb108da2f256286" providerId="LiveId" clId="{879BD00F-CCBE-4AD9-A62A-797E22F4831C}" dt="2020-01-08T04:16:53.768" v="1322" actId="164"/>
          <ac:spMkLst>
            <pc:docMk/>
            <pc:sldMk cId="2747451567" sldId="357"/>
            <ac:spMk id="62" creationId="{84C0EFD4-3D56-4575-971E-4410A6F4E502}"/>
          </ac:spMkLst>
        </pc:spChg>
        <pc:spChg chg="add mod">
          <ac:chgData name="Judson Santiago" userId="ebb108da2f256286" providerId="LiveId" clId="{879BD00F-CCBE-4AD9-A62A-797E22F4831C}" dt="2020-01-08T04:17:41.554" v="1328" actId="1582"/>
          <ac:spMkLst>
            <pc:docMk/>
            <pc:sldMk cId="2747451567" sldId="357"/>
            <ac:spMk id="63" creationId="{0B1BCF6C-3698-4D34-9352-E61097B94C27}"/>
          </ac:spMkLst>
        </pc:spChg>
        <pc:grpChg chg="add mod">
          <ac:chgData name="Judson Santiago" userId="ebb108da2f256286" providerId="LiveId" clId="{879BD00F-CCBE-4AD9-A62A-797E22F4831C}" dt="2020-01-08T04:16:56.947" v="1323" actId="1076"/>
          <ac:grpSpMkLst>
            <pc:docMk/>
            <pc:sldMk cId="2747451567" sldId="357"/>
            <ac:grpSpMk id="5" creationId="{C263C527-042B-4A29-8CF7-3224686FCD65}"/>
          </ac:grpSpMkLst>
        </pc:grpChg>
        <pc:grpChg chg="add mod">
          <ac:chgData name="Judson Santiago" userId="ebb108da2f256286" providerId="LiveId" clId="{879BD00F-CCBE-4AD9-A62A-797E22F4831C}" dt="2020-01-08T04:17:05.682" v="1325" actId="1076"/>
          <ac:grpSpMkLst>
            <pc:docMk/>
            <pc:sldMk cId="2747451567" sldId="357"/>
            <ac:grpSpMk id="64" creationId="{B46B36CE-2D44-40E1-9E5F-C70F485D3F5D}"/>
          </ac:grpSpMkLst>
        </pc:grpChg>
      </pc:sldChg>
      <pc:sldChg chg="addSp delSp modSp add modNotesTx">
        <pc:chgData name="Judson Santiago" userId="ebb108da2f256286" providerId="LiveId" clId="{879BD00F-CCBE-4AD9-A62A-797E22F4831C}" dt="2020-01-08T04:42:58.161" v="1650" actId="478"/>
        <pc:sldMkLst>
          <pc:docMk/>
          <pc:sldMk cId="4268953104" sldId="358"/>
        </pc:sldMkLst>
        <pc:spChg chg="mod">
          <ac:chgData name="Judson Santiago" userId="ebb108da2f256286" providerId="LiveId" clId="{879BD00F-CCBE-4AD9-A62A-797E22F4831C}" dt="2020-01-08T04:18:39.232" v="1338" actId="20577"/>
          <ac:spMkLst>
            <pc:docMk/>
            <pc:sldMk cId="4268953104" sldId="358"/>
            <ac:spMk id="2" creationId="{A6647DC3-2781-4E47-8072-A5DA0A69053F}"/>
          </ac:spMkLst>
        </pc:spChg>
        <pc:spChg chg="mod">
          <ac:chgData name="Judson Santiago" userId="ebb108da2f256286" providerId="LiveId" clId="{879BD00F-CCBE-4AD9-A62A-797E22F4831C}" dt="2020-01-08T04:32:31.785" v="1486" actId="368"/>
          <ac:spMkLst>
            <pc:docMk/>
            <pc:sldMk cId="4268953104" sldId="358"/>
            <ac:spMk id="3" creationId="{6D874A1B-D4A2-46B6-891F-79B9D9F05A04}"/>
          </ac:spMkLst>
        </pc:spChg>
        <pc:spChg chg="add mod">
          <ac:chgData name="Judson Santiago" userId="ebb108da2f256286" providerId="LiveId" clId="{879BD00F-CCBE-4AD9-A62A-797E22F4831C}" dt="2020-01-08T04:30:22.416" v="1470" actId="207"/>
          <ac:spMkLst>
            <pc:docMk/>
            <pc:sldMk cId="4268953104" sldId="358"/>
            <ac:spMk id="4" creationId="{A6C3FD80-CF55-46A3-833C-18A626DB9CF1}"/>
          </ac:spMkLst>
        </pc:spChg>
        <pc:grpChg chg="add del">
          <ac:chgData name="Judson Santiago" userId="ebb108da2f256286" providerId="LiveId" clId="{879BD00F-CCBE-4AD9-A62A-797E22F4831C}" dt="2020-01-08T04:42:58.161" v="1650" actId="478"/>
          <ac:grpSpMkLst>
            <pc:docMk/>
            <pc:sldMk cId="4268953104" sldId="358"/>
            <ac:grpSpMk id="5" creationId="{786D040D-18E5-4B69-AD6E-9248308A4E3C}"/>
          </ac:grpSpMkLst>
        </pc:grpChg>
      </pc:sldChg>
      <pc:sldChg chg="addSp modSp add modAnim modNotesTx">
        <pc:chgData name="Judson Santiago" userId="ebb108da2f256286" providerId="LiveId" clId="{879BD00F-CCBE-4AD9-A62A-797E22F4831C}" dt="2020-01-08T04:52:37.735" v="1967" actId="20577"/>
        <pc:sldMkLst>
          <pc:docMk/>
          <pc:sldMk cId="2752425901" sldId="359"/>
        </pc:sldMkLst>
        <pc:spChg chg="mod">
          <ac:chgData name="Judson Santiago" userId="ebb108da2f256286" providerId="LiveId" clId="{879BD00F-CCBE-4AD9-A62A-797E22F4831C}" dt="2020-01-08T04:42:34.581" v="1648" actId="20577"/>
          <ac:spMkLst>
            <pc:docMk/>
            <pc:sldMk cId="2752425901" sldId="359"/>
            <ac:spMk id="2" creationId="{2BBFE802-CC7A-479F-BE72-B5207D9EF0E4}"/>
          </ac:spMkLst>
        </pc:spChg>
        <pc:spChg chg="mod">
          <ac:chgData name="Judson Santiago" userId="ebb108da2f256286" providerId="LiveId" clId="{879BD00F-CCBE-4AD9-A62A-797E22F4831C}" dt="2020-01-08T04:51:12.079" v="1868" actId="20577"/>
          <ac:spMkLst>
            <pc:docMk/>
            <pc:sldMk cId="2752425901" sldId="359"/>
            <ac:spMk id="3" creationId="{B10EAC94-0604-46E4-9356-A9DF6F0D5FD2}"/>
          </ac:spMkLst>
        </pc:spChg>
        <pc:spChg chg="add mod">
          <ac:chgData name="Judson Santiago" userId="ebb108da2f256286" providerId="LiveId" clId="{879BD00F-CCBE-4AD9-A62A-797E22F4831C}" dt="2020-01-08T04:44:45.145" v="1735" actId="1076"/>
          <ac:spMkLst>
            <pc:docMk/>
            <pc:sldMk cId="2752425901" sldId="359"/>
            <ac:spMk id="7" creationId="{DAC56BC0-DDCE-4AE9-BE5A-D50F6E1B0626}"/>
          </ac:spMkLst>
        </pc:spChg>
        <pc:grpChg chg="add">
          <ac:chgData name="Judson Santiago" userId="ebb108da2f256286" providerId="LiveId" clId="{879BD00F-CCBE-4AD9-A62A-797E22F4831C}" dt="2020-01-08T04:43:12.747" v="1651"/>
          <ac:grpSpMkLst>
            <pc:docMk/>
            <pc:sldMk cId="2752425901" sldId="359"/>
            <ac:grpSpMk id="4" creationId="{1E8B66DD-93DE-405C-B17F-C7F205388B10}"/>
          </ac:grpSpMkLst>
        </pc:grpChg>
        <pc:picChg chg="add mod">
          <ac:chgData name="Judson Santiago" userId="ebb108da2f256286" providerId="LiveId" clId="{879BD00F-CCBE-4AD9-A62A-797E22F4831C}" dt="2020-01-08T04:45:09.309" v="1738" actId="1076"/>
          <ac:picMkLst>
            <pc:docMk/>
            <pc:sldMk cId="2752425901" sldId="359"/>
            <ac:picMk id="8" creationId="{BA77A9E6-BE8C-43E1-8750-B887E58AD9DB}"/>
          </ac:picMkLst>
        </pc:picChg>
      </pc:sldChg>
      <pc:sldChg chg="modSp add">
        <pc:chgData name="Judson Santiago" userId="ebb108da2f256286" providerId="LiveId" clId="{879BD00F-CCBE-4AD9-A62A-797E22F4831C}" dt="2020-01-08T04:56:07.360" v="2022" actId="113"/>
        <pc:sldMkLst>
          <pc:docMk/>
          <pc:sldMk cId="3509363892" sldId="360"/>
        </pc:sldMkLst>
        <pc:spChg chg="mod">
          <ac:chgData name="Judson Santiago" userId="ebb108da2f256286" providerId="LiveId" clId="{879BD00F-CCBE-4AD9-A62A-797E22F4831C}" dt="2020-01-08T04:53:31.567" v="1974" actId="20577"/>
          <ac:spMkLst>
            <pc:docMk/>
            <pc:sldMk cId="3509363892" sldId="360"/>
            <ac:spMk id="2" creationId="{35DCD46C-6D4F-444F-BAA8-5B143BF9825E}"/>
          </ac:spMkLst>
        </pc:spChg>
        <pc:spChg chg="mod">
          <ac:chgData name="Judson Santiago" userId="ebb108da2f256286" providerId="LiveId" clId="{879BD00F-CCBE-4AD9-A62A-797E22F4831C}" dt="2020-01-08T04:56:07.360" v="2022" actId="113"/>
          <ac:spMkLst>
            <pc:docMk/>
            <pc:sldMk cId="3509363892" sldId="360"/>
            <ac:spMk id="3" creationId="{B81A875B-45EF-45A4-8533-E2B72445A8FF}"/>
          </ac:spMkLst>
        </pc:spChg>
      </pc:sldChg>
    </pc:docChg>
  </pc:docChgLst>
  <pc:docChgLst>
    <pc:chgData name="Judson Santiago" userId="ebb108da2f256286" providerId="LiveId" clId="{9F7D92CF-0EF7-4D40-85BE-9E22901B1D51}"/>
    <pc:docChg chg="modSld">
      <pc:chgData name="Judson Santiago" userId="ebb108da2f256286" providerId="LiveId" clId="{9F7D92CF-0EF7-4D40-85BE-9E22901B1D51}" dt="2020-03-17T06:28:18.929" v="0" actId="113"/>
      <pc:docMkLst>
        <pc:docMk/>
      </pc:docMkLst>
      <pc:sldChg chg="modSp">
        <pc:chgData name="Judson Santiago" userId="ebb108da2f256286" providerId="LiveId" clId="{9F7D92CF-0EF7-4D40-85BE-9E22901B1D51}" dt="2020-03-17T06:28:18.929" v="0" actId="113"/>
        <pc:sldMkLst>
          <pc:docMk/>
          <pc:sldMk cId="2767762010" sldId="266"/>
        </pc:sldMkLst>
        <pc:spChg chg="mod">
          <ac:chgData name="Judson Santiago" userId="ebb108da2f256286" providerId="LiveId" clId="{9F7D92CF-0EF7-4D40-85BE-9E22901B1D51}" dt="2020-03-17T06:28:18.929" v="0" actId="113"/>
          <ac:spMkLst>
            <pc:docMk/>
            <pc:sldMk cId="2767762010" sldId="266"/>
            <ac:spMk id="2" creationId="{71C62CDE-D940-40B6-BB96-DB9CB0B7E8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a construção de programas gráficos interativos, é preciso saber ler os dispositivos de entrada (mouse, teclado e controle).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370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2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212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O projeto </a:t>
            </a:r>
            <a:r>
              <a:rPr lang="pt-BR" sz="1200" b="1" dirty="0" err="1">
                <a:solidFill>
                  <a:schemeClr val="bg1"/>
                </a:solidFill>
              </a:rPr>
              <a:t>InputDXUT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dirty="0"/>
              <a:t>mostra como pode ser feito o tratamento do teclado e do mouse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57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focar em </a:t>
            </a:r>
            <a:r>
              <a:rPr lang="pt-BR" b="1" dirty="0"/>
              <a:t>teclado</a:t>
            </a:r>
            <a:r>
              <a:rPr lang="pt-BR" dirty="0"/>
              <a:t> e </a:t>
            </a:r>
            <a:r>
              <a:rPr lang="pt-BR" b="1" dirty="0"/>
              <a:t>mouse</a:t>
            </a:r>
            <a:r>
              <a:rPr lang="pt-BR" dirty="0"/>
              <a:t>. As </a:t>
            </a:r>
            <a:r>
              <a:rPr lang="pt-BR" b="1" dirty="0"/>
              <a:t>telas de toque</a:t>
            </a:r>
            <a:r>
              <a:rPr lang="pt-BR" dirty="0"/>
              <a:t> não precisam de tratamento especial para o registro do toque como um click do mouse. O </a:t>
            </a:r>
            <a:r>
              <a:rPr lang="pt-BR" b="1" dirty="0"/>
              <a:t>controle</a:t>
            </a:r>
            <a:r>
              <a:rPr lang="pt-BR" dirty="0"/>
              <a:t> é mais usado para jogos e não é o foco da disciplina.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856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driver é genérico para teclados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925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driver do teclado transforma um </a:t>
            </a:r>
            <a:r>
              <a:rPr lang="pt-BR" dirty="0" err="1"/>
              <a:t>scan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em um VK </a:t>
            </a:r>
            <a:r>
              <a:rPr lang="pt-BR" dirty="0" err="1"/>
              <a:t>code</a:t>
            </a:r>
            <a:r>
              <a:rPr lang="pt-BR" dirty="0"/>
              <a:t>, que é então inserido em uma mensagem que chega até a janela da aplicação.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044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 </a:t>
            </a:r>
            <a:r>
              <a:rPr lang="pt-BR" b="1" dirty="0"/>
              <a:t>WM_SYSKEYDOWN</a:t>
            </a:r>
            <a:r>
              <a:rPr lang="pt-BR" dirty="0"/>
              <a:t> e </a:t>
            </a:r>
            <a:r>
              <a:rPr lang="pt-BR" b="1" dirty="0"/>
              <a:t>WM_SYSKEYUP</a:t>
            </a:r>
            <a:r>
              <a:rPr lang="pt-BR" dirty="0"/>
              <a:t> são geradas </a:t>
            </a:r>
            <a:r>
              <a:rPr lang="pt-BR" baseline="0" dirty="0"/>
              <a:t>quando o usuário faz uso da tecla </a:t>
            </a:r>
            <a:r>
              <a:rPr lang="pt-BR" baseline="0" dirty="0" err="1"/>
              <a:t>Alt</a:t>
            </a:r>
            <a:r>
              <a:rPr lang="pt-BR" baseline="0" dirty="0"/>
              <a:t> ou quando nenhuma janela possui o foco (todas minimizadas por exemplo).</a:t>
            </a:r>
          </a:p>
          <a:p>
            <a:r>
              <a:rPr lang="pt-BR" baseline="0" dirty="0"/>
              <a:t>- Segurar uma tecla além do tempo de repetição causa a geração de várias mensagens KEYDOWN e apenas uma KEYUP.</a:t>
            </a:r>
            <a:endParaRPr lang="pt-BR" dirty="0"/>
          </a:p>
          <a:p>
            <a:endParaRPr lang="pt-BR" baseline="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804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winuser.h</a:t>
            </a:r>
            <a:r>
              <a:rPr lang="pt-BR" dirty="0"/>
              <a:t> é um dos arquivos incluídos por </a:t>
            </a:r>
            <a:r>
              <a:rPr lang="pt-BR" dirty="0" err="1"/>
              <a:t>windows.h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66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O projeto </a:t>
            </a:r>
            <a:r>
              <a:rPr lang="pt-BR" sz="1200" b="1" dirty="0" err="1">
                <a:solidFill>
                  <a:schemeClr val="bg1"/>
                </a:solidFill>
              </a:rPr>
              <a:t>InputKeys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dirty="0"/>
              <a:t>mostra como pode ser feito o tratamento do teclado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444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O projeto </a:t>
            </a:r>
            <a:r>
              <a:rPr lang="pt-BR" sz="1200" b="1" dirty="0" err="1">
                <a:solidFill>
                  <a:schemeClr val="bg1"/>
                </a:solidFill>
              </a:rPr>
              <a:t>InputFocus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dirty="0"/>
              <a:t>mostra a utilização de funções CALLBACK para o tratamento do foco.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683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O projeto </a:t>
            </a:r>
            <a:r>
              <a:rPr lang="pt-BR" sz="1200" b="1" dirty="0" err="1">
                <a:solidFill>
                  <a:schemeClr val="bg1"/>
                </a:solidFill>
              </a:rPr>
              <a:t>InputText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dirty="0"/>
              <a:t>exemplifica o tratamento das mensagens WM_CHAR exibindo em tela o que é digitado pelo teclado.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0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BEF47DFF-3CB1-4321-94ED-FC3D04CCE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218E033-A411-480D-97C3-053441EBA70B}"/>
              </a:ext>
            </a:extLst>
          </p:cNvPr>
          <p:cNvSpPr txBox="1"/>
          <p:nvPr userDrawn="1"/>
        </p:nvSpPr>
        <p:spPr>
          <a:xfrm rot="21049634">
            <a:off x="2638907" y="5550249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100" i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9869AA-F319-4402-8770-FE1523352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021960"/>
            <a:ext cx="9448800" cy="1825096"/>
          </a:xfrm>
        </p:spPr>
        <p:txBody>
          <a:bodyPr anchor="t" anchorCtr="0">
            <a:normAutofit/>
          </a:bodyPr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228F11B-43B7-4FC0-A7A3-B4E493CB3AB8}"/>
              </a:ext>
            </a:extLst>
          </p:cNvPr>
          <p:cNvSpPr/>
          <p:nvPr userDrawn="1"/>
        </p:nvSpPr>
        <p:spPr>
          <a:xfrm>
            <a:off x="1185168" y="1353237"/>
            <a:ext cx="393409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b="1" i="0" dirty="0">
                <a:solidFill>
                  <a:schemeClr val="tx2"/>
                </a:solidFill>
              </a:rPr>
              <a:t>Computação Gráfica</a:t>
            </a:r>
            <a:endParaRPr lang="en-US" sz="28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TOP.png">
            <a:extLst>
              <a:ext uri="{FF2B5EF4-FFF2-40B4-BE49-F238E27FC236}">
                <a16:creationId xmlns:a16="http://schemas.microsoft.com/office/drawing/2014/main" id="{D490CE8B-CDEE-4FD0-BB4F-02DA29DE4D5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AC35B-F2D7-4037-BA9D-781A77CCB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Dispositivos de Interação</a:t>
            </a:r>
          </a:p>
        </p:txBody>
      </p:sp>
    </p:spTree>
    <p:extLst>
      <p:ext uri="{BB962C8B-B14F-4D97-AF65-F5344CB8AC3E}">
        <p14:creationId xmlns:p14="http://schemas.microsoft.com/office/powerpoint/2010/main" val="3661036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729A8-F5D4-4953-A792-0633FE70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6E3EA-35CB-48F1-BDE0-CB685E651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aplicação pode tratar as </a:t>
            </a:r>
            <a:r>
              <a:rPr lang="pt-BR" dirty="0">
                <a:solidFill>
                  <a:schemeClr val="accent3"/>
                </a:solidFill>
              </a:rPr>
              <a:t>mensagens</a:t>
            </a:r>
            <a:r>
              <a:rPr lang="pt-BR" dirty="0"/>
              <a:t> de </a:t>
            </a:r>
            <a:r>
              <a:rPr lang="pt-BR" dirty="0">
                <a:solidFill>
                  <a:schemeClr val="accent1"/>
                </a:solidFill>
              </a:rPr>
              <a:t>foco e ativação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E20127F-2A1C-4F2D-83CF-7C0972515F24}"/>
              </a:ext>
            </a:extLst>
          </p:cNvPr>
          <p:cNvSpPr/>
          <p:nvPr/>
        </p:nvSpPr>
        <p:spPr>
          <a:xfrm>
            <a:off x="1055440" y="2894698"/>
            <a:ext cx="102971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LRESULT CALLBACK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WinProc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   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WM_KILLFOCUS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lostFocus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WM_SETFOCUS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inFocus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DefWindowProc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E80EC55-56B5-4B65-BDB7-BBC1A06D24D2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A0F9C28F-F9D0-41CF-AF2D-2685EE815B59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C129E69-3579-48A8-AEAE-77415EF98C86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82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Capturando Caracteres</a:t>
            </a:r>
          </a:p>
          <a:p>
            <a:pPr lvl="1"/>
            <a:r>
              <a:rPr lang="pt-BR" b="1" dirty="0"/>
              <a:t>WM_KEYDOWN</a:t>
            </a:r>
            <a:r>
              <a:rPr lang="pt-BR" dirty="0"/>
              <a:t> e </a:t>
            </a:r>
            <a:r>
              <a:rPr lang="pt-BR" b="1" dirty="0"/>
              <a:t>WM_KEYUP</a:t>
            </a:r>
            <a:r>
              <a:rPr lang="pt-BR" dirty="0"/>
              <a:t> não informam o caractere das teclas pressionadas</a:t>
            </a:r>
          </a:p>
          <a:p>
            <a:pPr lvl="1"/>
            <a:r>
              <a:rPr lang="pt-BR" dirty="0"/>
              <a:t>A função </a:t>
            </a:r>
            <a:r>
              <a:rPr lang="pt-BR" dirty="0" err="1">
                <a:solidFill>
                  <a:schemeClr val="accent3"/>
                </a:solidFill>
              </a:rPr>
              <a:t>TranslateMessage</a:t>
            </a:r>
            <a:endParaRPr lang="pt-BR" dirty="0"/>
          </a:p>
          <a:p>
            <a:pPr lvl="2"/>
            <a:r>
              <a:rPr lang="pt-BR" dirty="0"/>
              <a:t>Gera uma mensagem </a:t>
            </a:r>
            <a:r>
              <a:rPr lang="pt-BR" dirty="0">
                <a:solidFill>
                  <a:schemeClr val="accent1"/>
                </a:solidFill>
              </a:rPr>
              <a:t>WM_CHAR </a:t>
            </a:r>
            <a:r>
              <a:rPr lang="pt-BR" dirty="0"/>
              <a:t>para teclas que representam caracteres</a:t>
            </a:r>
          </a:p>
          <a:p>
            <a:pPr lvl="2"/>
            <a:r>
              <a:rPr lang="pt-BR" dirty="0"/>
              <a:t>O parâmetro </a:t>
            </a:r>
            <a:r>
              <a:rPr lang="pt-BR" dirty="0" err="1"/>
              <a:t>wParam</a:t>
            </a:r>
            <a:r>
              <a:rPr lang="pt-BR" dirty="0"/>
              <a:t> contém o código do caractere (tabela ASCII)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1872817" y="4781550"/>
            <a:ext cx="53285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GetMessage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TranslateMessage(&amp;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DispatchMessage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619C03D-2E67-4C24-B97D-A1F6D451DEA0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10" name="Triângulo isósceles 6">
              <a:extLst>
                <a:ext uri="{FF2B5EF4-FFF2-40B4-BE49-F238E27FC236}">
                  <a16:creationId xmlns:a16="http://schemas.microsoft.com/office/drawing/2014/main" id="{B0AE88F3-39D3-478B-81AF-CC57165AFA43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26B806A-E555-44D4-8DF7-69887A38862F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053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FE802-CC7A-479F-BE72-B5207D9E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MOUSE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0EAC94-0604-46E4-9356-A9DF6F0D5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mouse</a:t>
            </a:r>
            <a:r>
              <a:rPr lang="pt-BR" dirty="0"/>
              <a:t> é representado por uma </a:t>
            </a:r>
            <a:r>
              <a:rPr lang="pt-BR" dirty="0">
                <a:solidFill>
                  <a:schemeClr val="accent1"/>
                </a:solidFill>
              </a:rPr>
              <a:t>imagem na tela</a:t>
            </a:r>
            <a:r>
              <a:rPr lang="pt-BR" dirty="0">
                <a:solidFill>
                  <a:schemeClr val="accent3"/>
                </a:solidFill>
              </a:rPr>
              <a:t> </a:t>
            </a:r>
          </a:p>
          <a:p>
            <a:pPr lvl="1"/>
            <a:r>
              <a:rPr lang="pt-BR" dirty="0"/>
              <a:t>É chamada de cursor do mouse</a:t>
            </a:r>
          </a:p>
          <a:p>
            <a:pPr lvl="2"/>
            <a:r>
              <a:rPr lang="pt-BR" dirty="0"/>
              <a:t>O cursor é um único ponto ( </a:t>
            </a:r>
            <a:r>
              <a:rPr lang="pt-BR" dirty="0">
                <a:solidFill>
                  <a:schemeClr val="accent1"/>
                </a:solidFill>
              </a:rPr>
              <a:t>hot spot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Algumas </a:t>
            </a:r>
            <a:r>
              <a:rPr lang="pt-BR" dirty="0">
                <a:solidFill>
                  <a:schemeClr val="accent3"/>
                </a:solidFill>
              </a:rPr>
              <a:t>mensagens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importantes</a:t>
            </a:r>
            <a:r>
              <a:rPr lang="pt-BR" dirty="0"/>
              <a:t> são:</a:t>
            </a:r>
          </a:p>
          <a:p>
            <a:pPr lvl="2"/>
            <a:r>
              <a:rPr lang="pt-BR" b="1" dirty="0"/>
              <a:t>WM_MOUSEMOVE </a:t>
            </a:r>
            <a:r>
              <a:rPr lang="pt-BR" dirty="0"/>
              <a:t>para o movimento do mouse</a:t>
            </a:r>
          </a:p>
          <a:p>
            <a:pPr lvl="2"/>
            <a:r>
              <a:rPr lang="pt-BR" b="1" dirty="0"/>
              <a:t>WM_LBUTTONDOWN </a:t>
            </a:r>
            <a:r>
              <a:rPr lang="pt-BR" dirty="0"/>
              <a:t>para o pressionamento do botão esquerdo</a:t>
            </a:r>
          </a:p>
          <a:p>
            <a:pPr lvl="2"/>
            <a:r>
              <a:rPr lang="pt-BR" b="1" dirty="0"/>
              <a:t>WM_LBUTTONUP </a:t>
            </a:r>
            <a:r>
              <a:rPr lang="pt-BR" dirty="0"/>
              <a:t>para a liberação do botão esquerdo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A77A9E6-BE8C-43E1-8750-B887E58A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447" y="2897210"/>
            <a:ext cx="728445" cy="7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2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FDDC0-A6CD-4882-BEE4-0370E46C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Mouse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9CFEFF-F6D9-4636-A3AC-078C6300C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posição do mouse</a:t>
            </a:r>
            <a:r>
              <a:rPr lang="pt-BR" dirty="0"/>
              <a:t> está no </a:t>
            </a:r>
            <a:r>
              <a:rPr lang="pt-BR" dirty="0" err="1">
                <a:solidFill>
                  <a:schemeClr val="accent1"/>
                </a:solidFill>
              </a:rPr>
              <a:t>lParam</a:t>
            </a:r>
            <a:r>
              <a:rPr lang="pt-BR" dirty="0"/>
              <a:t> da mensagem </a:t>
            </a:r>
            <a:r>
              <a:rPr lang="pt-BR" b="1" dirty="0"/>
              <a:t>WM_MOUSEMOVE</a:t>
            </a:r>
          </a:p>
          <a:p>
            <a:pPr lvl="1"/>
            <a:r>
              <a:rPr lang="pt-BR" dirty="0"/>
              <a:t>Os bits de ordem mais baixa representam a posição X</a:t>
            </a:r>
          </a:p>
          <a:p>
            <a:pPr lvl="1"/>
            <a:r>
              <a:rPr lang="pt-BR" dirty="0"/>
              <a:t>Os bits de ordem mais alta representam a posição Y</a:t>
            </a:r>
          </a:p>
          <a:p>
            <a:pPr lvl="1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909C13D-82CA-43B7-B171-3D755BDEF121}"/>
              </a:ext>
            </a:extLst>
          </p:cNvPr>
          <p:cNvSpPr/>
          <p:nvPr/>
        </p:nvSpPr>
        <p:spPr>
          <a:xfrm>
            <a:off x="1400525" y="3756472"/>
            <a:ext cx="836606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LRESULT CALLBACK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WinProc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 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WM_MOUSEMOVE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			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mouseX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GET_X_LPARAM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lParam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	 	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mouseY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GET_Y_LPARAM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lParam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0;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DefWindowProc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38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12BAF-BF74-4ACC-B2E8-9290B522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Mouse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355176-0275-4FEC-BE44-F5A88AC1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/>
                </a:solidFill>
              </a:rPr>
              <a:t>botões do mouse</a:t>
            </a:r>
            <a:r>
              <a:rPr lang="pt-BR" dirty="0"/>
              <a:t> possuem </a:t>
            </a:r>
            <a:r>
              <a:rPr lang="pt-BR" dirty="0">
                <a:solidFill>
                  <a:schemeClr val="accent1"/>
                </a:solidFill>
              </a:rPr>
              <a:t>Virtual-Key Codes</a:t>
            </a:r>
          </a:p>
          <a:p>
            <a:pPr lvl="1"/>
            <a:r>
              <a:rPr lang="pt-BR" dirty="0"/>
              <a:t>Os códigos estão dentro da faixa 0 a 255</a:t>
            </a:r>
          </a:p>
          <a:p>
            <a:pPr lvl="1"/>
            <a:r>
              <a:rPr lang="pt-BR" dirty="0"/>
              <a:t>Compatíveis com o vetor criado para o teclado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263B4CA-0D78-434F-AD4D-A0093A6DE6A0}"/>
              </a:ext>
            </a:extLst>
          </p:cNvPr>
          <p:cNvSpPr/>
          <p:nvPr/>
        </p:nvSpPr>
        <p:spPr>
          <a:xfrm>
            <a:off x="1400525" y="3756472"/>
            <a:ext cx="83660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LRESULT CALLBACK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WinProc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 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WM_LBUTTONDOWN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 keys[</a:t>
            </a:r>
            <a:r>
              <a:rPr lang="en-US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VK_LBUTTON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 =</a:t>
            </a:r>
            <a:r>
              <a:rPr lang="en-US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true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WM_RBUTTONDOWN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 keys[</a:t>
            </a:r>
            <a:r>
              <a:rPr lang="en-US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VK_RBUTTON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 =</a:t>
            </a:r>
            <a:r>
              <a:rPr lang="en-US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true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       case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WM_MBUTTONDOWN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 keys[</a:t>
            </a:r>
            <a:r>
              <a:rPr lang="en-US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VK_MBUTTON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 =</a:t>
            </a:r>
            <a:r>
              <a:rPr lang="en-US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true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0;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DefWindowProc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104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75CB8-BF9A-4094-BC8F-5244F96C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MOUSE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472FF3-4DFC-409A-9D0C-D682BD537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rotação</a:t>
            </a:r>
            <a:r>
              <a:rPr lang="pt-BR" dirty="0"/>
              <a:t> da </a:t>
            </a:r>
            <a:r>
              <a:rPr lang="pt-BR" dirty="0">
                <a:solidFill>
                  <a:schemeClr val="accent1"/>
                </a:solidFill>
              </a:rPr>
              <a:t>roda do mouse</a:t>
            </a:r>
            <a:r>
              <a:rPr lang="pt-BR" dirty="0"/>
              <a:t> é obtida com </a:t>
            </a:r>
            <a:r>
              <a:rPr lang="pt-BR" b="1" dirty="0"/>
              <a:t>WM_MOUSEWHEEL</a:t>
            </a:r>
          </a:p>
          <a:p>
            <a:pPr lvl="1"/>
            <a:r>
              <a:rPr lang="pt-BR" dirty="0"/>
              <a:t>O valor de ordem mais alta em </a:t>
            </a:r>
            <a:r>
              <a:rPr lang="pt-BR" dirty="0" err="1"/>
              <a:t>wParam</a:t>
            </a:r>
            <a:r>
              <a:rPr lang="pt-BR" dirty="0"/>
              <a:t> indica a quantidade de giro</a:t>
            </a:r>
          </a:p>
          <a:p>
            <a:pPr lvl="2"/>
            <a:r>
              <a:rPr lang="pt-BR" dirty="0"/>
              <a:t>Em múltiplos de 120 (positivo para frente e negativo para trás)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8972100-2E69-499E-986A-FDD5F82AC8B5}"/>
              </a:ext>
            </a:extLst>
          </p:cNvPr>
          <p:cNvSpPr/>
          <p:nvPr/>
        </p:nvSpPr>
        <p:spPr>
          <a:xfrm>
            <a:off x="1912968" y="3846858"/>
            <a:ext cx="83660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LRESULT CALLBACK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WinProc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 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WM_MOUSEWHEEL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mouseWheel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GET_WHEEL_DELTA_WPARAM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wParam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0;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DefWindowProc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6A3EFDA-4FA5-4D3B-8E98-5A6B5B4C95AE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0FF8D549-30D8-4B02-94EA-9312066707A7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2EF5FA0-4F4D-462E-A6A7-6894590FFF97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3877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CD46C-6D4F-444F-BAA8-5B143BF9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1A875B-45EF-45A4-8533-E2B72445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Teclado e Mouse</a:t>
            </a:r>
            <a:r>
              <a:rPr lang="pt-BR" dirty="0"/>
              <a:t> são lidos a partir do </a:t>
            </a:r>
            <a:r>
              <a:rPr lang="pt-BR" dirty="0">
                <a:solidFill>
                  <a:schemeClr val="accent1"/>
                </a:solidFill>
              </a:rPr>
              <a:t>tratamento de mensagens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Teclado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Pode ser consultado sobre o pressionamento de teclas</a:t>
            </a:r>
            <a:br>
              <a:rPr lang="pt-BR" dirty="0"/>
            </a:br>
            <a:r>
              <a:rPr lang="pt-BR" b="1" dirty="0"/>
              <a:t>WM_KEYDOWN</a:t>
            </a:r>
            <a:r>
              <a:rPr lang="pt-BR" dirty="0"/>
              <a:t>, </a:t>
            </a:r>
            <a:r>
              <a:rPr lang="pt-BR" b="1" dirty="0"/>
              <a:t>WM_KEYUP</a:t>
            </a:r>
            <a:r>
              <a:rPr lang="pt-BR" dirty="0"/>
              <a:t>, </a:t>
            </a:r>
            <a:r>
              <a:rPr lang="pt-BR" b="1" dirty="0"/>
              <a:t>WM_CHAR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Mouse</a:t>
            </a:r>
          </a:p>
          <a:p>
            <a:pPr lvl="2"/>
            <a:r>
              <a:rPr lang="pt-BR" dirty="0"/>
              <a:t>Pode ser consultado sobre sua posição e estado dos botões</a:t>
            </a:r>
            <a:br>
              <a:rPr lang="pt-BR" dirty="0"/>
            </a:br>
            <a:r>
              <a:rPr lang="pt-BR" b="1" dirty="0"/>
              <a:t>WM_MOUSEMOVE</a:t>
            </a:r>
            <a:r>
              <a:rPr lang="pt-BR" dirty="0"/>
              <a:t>, </a:t>
            </a:r>
            <a:r>
              <a:rPr lang="pt-BR" b="1" dirty="0"/>
              <a:t>WM_LBUTTONDOWN</a:t>
            </a:r>
            <a:r>
              <a:rPr lang="pt-BR" dirty="0"/>
              <a:t>, </a:t>
            </a:r>
            <a:r>
              <a:rPr lang="pt-BR" b="1" dirty="0"/>
              <a:t>WM_LBUTTONUP</a:t>
            </a:r>
            <a:r>
              <a:rPr lang="pt-BR" dirty="0"/>
              <a:t>, </a:t>
            </a:r>
            <a:r>
              <a:rPr lang="pt-BR" b="1" dirty="0"/>
              <a:t>WM_RBUTTONDOWN</a:t>
            </a:r>
            <a:r>
              <a:rPr lang="pt-BR" dirty="0"/>
              <a:t>, </a:t>
            </a:r>
            <a:r>
              <a:rPr lang="pt-BR" b="1" dirty="0"/>
              <a:t>WM_RBUTTONUP</a:t>
            </a:r>
            <a:r>
              <a:rPr lang="pt-BR" dirty="0"/>
              <a:t>, </a:t>
            </a:r>
            <a:r>
              <a:rPr lang="pt-BR" b="1" dirty="0"/>
              <a:t>WM_MBUTTONDOWN</a:t>
            </a:r>
            <a:r>
              <a:rPr lang="pt-BR" dirty="0"/>
              <a:t>, </a:t>
            </a:r>
            <a:r>
              <a:rPr lang="pt-BR" b="1" dirty="0"/>
              <a:t>WM_MBUTTONUP</a:t>
            </a:r>
            <a:r>
              <a:rPr lang="pt-BR" dirty="0"/>
              <a:t>,</a:t>
            </a:r>
            <a:r>
              <a:rPr lang="pt-BR" b="1" dirty="0"/>
              <a:t> WM_MOUSEWHEEL</a:t>
            </a:r>
            <a:endParaRPr lang="pt-BR" sz="20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936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62CDE-D940-40B6-BB96-DB9CB0B7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68" y="1777461"/>
            <a:ext cx="9872134" cy="2604495"/>
          </a:xfrm>
        </p:spPr>
        <p:txBody>
          <a:bodyPr>
            <a:normAutofit/>
          </a:bodyPr>
          <a:lstStyle/>
          <a:p>
            <a:pPr algn="ctr"/>
            <a:r>
              <a:rPr lang="pt-BR" sz="3600" b="1" cap="small" dirty="0"/>
              <a:t>Computação gráfica </a:t>
            </a:r>
            <a:r>
              <a:rPr lang="pt-BR" sz="3600" cap="small" dirty="0"/>
              <a:t>é a ciência e arte da comunicação visual através de uma tela de computador e seus </a:t>
            </a:r>
            <a:r>
              <a:rPr lang="pt-BR" sz="3600" cap="small" dirty="0">
                <a:solidFill>
                  <a:schemeClr val="accent3"/>
                </a:solidFill>
              </a:rPr>
              <a:t>dispositivos</a:t>
            </a:r>
            <a:r>
              <a:rPr lang="pt-BR" sz="3600" cap="small" dirty="0"/>
              <a:t> de </a:t>
            </a:r>
            <a:r>
              <a:rPr lang="pt-BR" sz="3600" cap="small" dirty="0">
                <a:solidFill>
                  <a:schemeClr val="accent1"/>
                </a:solidFill>
              </a:rPr>
              <a:t>interação</a:t>
            </a:r>
            <a:r>
              <a:rPr lang="pt-BR" sz="3600" cap="small" dirty="0"/>
              <a:t>. </a:t>
            </a:r>
            <a:endParaRPr lang="pt-BR" sz="36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D7933B-2DA2-4C64-91B3-21E2AE0C716A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155698" y="4808128"/>
            <a:ext cx="9872134" cy="594306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James </a:t>
            </a:r>
            <a:r>
              <a:rPr lang="pt-BR" dirty="0" err="1"/>
              <a:t>Foley</a:t>
            </a:r>
            <a:r>
              <a:rPr lang="pt-BR" dirty="0"/>
              <a:t>, </a:t>
            </a:r>
            <a:r>
              <a:rPr lang="pt-BR" dirty="0" err="1"/>
              <a:t>Andries</a:t>
            </a:r>
            <a:r>
              <a:rPr lang="pt-BR" dirty="0"/>
              <a:t> van </a:t>
            </a:r>
            <a:r>
              <a:rPr lang="pt-BR" dirty="0" err="1"/>
              <a:t>Dam</a:t>
            </a:r>
            <a:r>
              <a:rPr lang="pt-BR" dirty="0"/>
              <a:t>, Steven </a:t>
            </a:r>
            <a:r>
              <a:rPr lang="pt-BR" dirty="0" err="1"/>
              <a:t>Feiner</a:t>
            </a:r>
            <a:r>
              <a:rPr lang="pt-BR" dirty="0"/>
              <a:t>, John F. Hughes,</a:t>
            </a:r>
            <a:br>
              <a:rPr lang="pt-BR" dirty="0"/>
            </a:br>
            <a:r>
              <a:rPr lang="pt-BR" dirty="0"/>
              <a:t>Morgan </a:t>
            </a:r>
            <a:r>
              <a:rPr lang="pt-BR" dirty="0" err="1"/>
              <a:t>McGuire</a:t>
            </a:r>
            <a:r>
              <a:rPr lang="pt-BR" dirty="0"/>
              <a:t>, David </a:t>
            </a:r>
            <a:r>
              <a:rPr lang="pt-BR" dirty="0" err="1"/>
              <a:t>Sklar</a:t>
            </a:r>
            <a:r>
              <a:rPr lang="pt-BR" dirty="0"/>
              <a:t>, e Kurt </a:t>
            </a:r>
            <a:r>
              <a:rPr lang="pt-BR" dirty="0" err="1"/>
              <a:t>Akeley</a:t>
            </a:r>
            <a:endParaRPr lang="pt-BR" dirty="0"/>
          </a:p>
          <a:p>
            <a:pPr algn="ctr"/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629390-6754-4AD1-8B4C-D62D2002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0234" y="4120729"/>
            <a:ext cx="10151532" cy="679871"/>
          </a:xfrm>
        </p:spPr>
        <p:txBody>
          <a:bodyPr/>
          <a:lstStyle/>
          <a:p>
            <a:pPr algn="ctr"/>
            <a:r>
              <a:rPr lang="pt-BR" dirty="0"/>
              <a:t>- Computer </a:t>
            </a:r>
            <a:r>
              <a:rPr lang="pt-BR" dirty="0" err="1"/>
              <a:t>Graphics</a:t>
            </a:r>
            <a:r>
              <a:rPr lang="pt-BR" dirty="0"/>
              <a:t>: </a:t>
            </a:r>
            <a:r>
              <a:rPr lang="pt-BR" dirty="0" err="1"/>
              <a:t>Principles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Practice</a:t>
            </a: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7BA515B-F837-4BBC-A4DF-067E03C2BC71}"/>
              </a:ext>
            </a:extLst>
          </p:cNvPr>
          <p:cNvSpPr txBox="1">
            <a:spLocks/>
          </p:cNvSpPr>
          <p:nvPr/>
        </p:nvSpPr>
        <p:spPr>
          <a:xfrm>
            <a:off x="685800" y="764373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76776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62EE1-E2CA-4625-A237-3BE9291A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60446-17EA-4E98-BE4A-0E7E4DC0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/>
                </a:solidFill>
              </a:rPr>
              <a:t>dispositivos de interação </a:t>
            </a:r>
            <a:r>
              <a:rPr lang="pt-BR" dirty="0">
                <a:solidFill>
                  <a:schemeClr val="accent1"/>
                </a:solidFill>
              </a:rPr>
              <a:t>mais comuns </a:t>
            </a:r>
            <a:r>
              <a:rPr lang="pt-BR" dirty="0"/>
              <a:t>no computador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9B23E0D-E4FF-4A58-9006-35B7CB8A80AF}"/>
              </a:ext>
            </a:extLst>
          </p:cNvPr>
          <p:cNvGrpSpPr/>
          <p:nvPr/>
        </p:nvGrpSpPr>
        <p:grpSpPr>
          <a:xfrm>
            <a:off x="2053044" y="2846973"/>
            <a:ext cx="8085911" cy="3246654"/>
            <a:chOff x="1148249" y="2871934"/>
            <a:chExt cx="8085911" cy="3246654"/>
          </a:xfrm>
        </p:grpSpPr>
        <p:sp>
          <p:nvSpPr>
            <p:cNvPr id="14" name="Retângulo: Cantos Diagonais Arredondados 13">
              <a:extLst>
                <a:ext uri="{FF2B5EF4-FFF2-40B4-BE49-F238E27FC236}">
                  <a16:creationId xmlns:a16="http://schemas.microsoft.com/office/drawing/2014/main" id="{C603B18F-D6D7-463F-A750-135B2B10EB67}"/>
                </a:ext>
              </a:extLst>
            </p:cNvPr>
            <p:cNvSpPr/>
            <p:nvPr/>
          </p:nvSpPr>
          <p:spPr>
            <a:xfrm>
              <a:off x="5367064" y="4654172"/>
              <a:ext cx="3859329" cy="1464416"/>
            </a:xfrm>
            <a:prstGeom prst="round2DiagRect">
              <a:avLst/>
            </a:prstGeom>
            <a:solidFill>
              <a:schemeClr val="bg1">
                <a:lumMod val="85000"/>
                <a:lumOff val="15000"/>
                <a:alpha val="50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Diagonais Arredondados 14">
              <a:extLst>
                <a:ext uri="{FF2B5EF4-FFF2-40B4-BE49-F238E27FC236}">
                  <a16:creationId xmlns:a16="http://schemas.microsoft.com/office/drawing/2014/main" id="{D30239A7-C200-45CA-9CD0-C3B8AC8F2555}"/>
                </a:ext>
              </a:extLst>
            </p:cNvPr>
            <p:cNvSpPr/>
            <p:nvPr/>
          </p:nvSpPr>
          <p:spPr>
            <a:xfrm>
              <a:off x="5374831" y="2871934"/>
              <a:ext cx="3859329" cy="1464416"/>
            </a:xfrm>
            <a:prstGeom prst="round2DiagRect">
              <a:avLst/>
            </a:prstGeom>
            <a:solidFill>
              <a:schemeClr val="bg1">
                <a:lumMod val="85000"/>
                <a:lumOff val="15000"/>
                <a:alpha val="50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Diagonais Arredondados 12">
              <a:extLst>
                <a:ext uri="{FF2B5EF4-FFF2-40B4-BE49-F238E27FC236}">
                  <a16:creationId xmlns:a16="http://schemas.microsoft.com/office/drawing/2014/main" id="{05A2A2BE-50D4-40ED-94F3-E04D28365162}"/>
                </a:ext>
              </a:extLst>
            </p:cNvPr>
            <p:cNvSpPr/>
            <p:nvPr/>
          </p:nvSpPr>
          <p:spPr>
            <a:xfrm>
              <a:off x="1148249" y="4654172"/>
              <a:ext cx="3859329" cy="1464416"/>
            </a:xfrm>
            <a:prstGeom prst="round2DiagRect">
              <a:avLst/>
            </a:prstGeom>
            <a:solidFill>
              <a:schemeClr val="bg1">
                <a:lumMod val="85000"/>
                <a:lumOff val="15000"/>
                <a:alpha val="50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: Cantos Diagonais Arredondados 11">
              <a:extLst>
                <a:ext uri="{FF2B5EF4-FFF2-40B4-BE49-F238E27FC236}">
                  <a16:creationId xmlns:a16="http://schemas.microsoft.com/office/drawing/2014/main" id="{75254663-E3DD-4024-9BA1-87743F53A9F8}"/>
                </a:ext>
              </a:extLst>
            </p:cNvPr>
            <p:cNvSpPr/>
            <p:nvPr/>
          </p:nvSpPr>
          <p:spPr>
            <a:xfrm>
              <a:off x="1156016" y="2871934"/>
              <a:ext cx="3859329" cy="1464416"/>
            </a:xfrm>
            <a:prstGeom prst="round2DiagRect">
              <a:avLst/>
            </a:prstGeom>
            <a:solidFill>
              <a:schemeClr val="bg1">
                <a:lumMod val="85000"/>
                <a:lumOff val="15000"/>
                <a:alpha val="50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47262FF5-54E6-485B-AED1-AB216D425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111" y="4718817"/>
              <a:ext cx="1425545" cy="1302121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DDEB8D0A-C84A-499F-8D45-79D3B12CF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6451" y="2871934"/>
              <a:ext cx="3034866" cy="1364927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4BD1E60-B59F-45D5-B560-E2AD9F81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629" y="4796240"/>
              <a:ext cx="1433067" cy="1224698"/>
            </a:xfrm>
            <a:prstGeom prst="rect">
              <a:avLst/>
            </a:prstGeom>
          </p:spPr>
        </p:pic>
        <p:pic>
          <p:nvPicPr>
            <p:cNvPr id="7" name="Picture 2" descr="http://upload.wikimedia.org/wikipedia/commons/thumb/7/76/Multitouch_screen.svg/250px-Multitouch_screen.svg.png">
              <a:extLst>
                <a:ext uri="{FF2B5EF4-FFF2-40B4-BE49-F238E27FC236}">
                  <a16:creationId xmlns:a16="http://schemas.microsoft.com/office/drawing/2014/main" id="{C870CD98-A0F8-4C59-8016-8AB40499A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0285" y="3003031"/>
              <a:ext cx="1697756" cy="1229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ABB31EE-EE41-4B83-96E0-BEF586015DA2}"/>
                </a:ext>
              </a:extLst>
            </p:cNvPr>
            <p:cNvSpPr/>
            <p:nvPr/>
          </p:nvSpPr>
          <p:spPr>
            <a:xfrm>
              <a:off x="5487923" y="5675705"/>
              <a:ext cx="9412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Controle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9E23987-B9ED-4AC5-ADCA-F6A82B657377}"/>
                </a:ext>
              </a:extLst>
            </p:cNvPr>
            <p:cNvSpPr/>
            <p:nvPr/>
          </p:nvSpPr>
          <p:spPr>
            <a:xfrm>
              <a:off x="1325826" y="3924429"/>
              <a:ext cx="8931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Teclado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90ECFEB-6D95-40CE-8B61-A35540B0811C}"/>
                </a:ext>
              </a:extLst>
            </p:cNvPr>
            <p:cNvSpPr/>
            <p:nvPr/>
          </p:nvSpPr>
          <p:spPr>
            <a:xfrm>
              <a:off x="5487923" y="3898845"/>
              <a:ext cx="14029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Tela de toque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76C6917-7602-416E-9852-59068A8F5DE5}"/>
                </a:ext>
              </a:extLst>
            </p:cNvPr>
            <p:cNvSpPr/>
            <p:nvPr/>
          </p:nvSpPr>
          <p:spPr>
            <a:xfrm>
              <a:off x="1325826" y="5675705"/>
              <a:ext cx="7617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Mouse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889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D5090-B059-459B-9875-3FDBB0F3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AB7D2A-40A8-4416-8F63-1EF5BA252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</a:t>
            </a:r>
            <a:r>
              <a:rPr lang="pt-BR" b="1" dirty="0"/>
              <a:t>Windows</a:t>
            </a:r>
            <a:r>
              <a:rPr lang="pt-BR" dirty="0"/>
              <a:t>, as aplicações </a:t>
            </a:r>
            <a:r>
              <a:rPr lang="pt-BR" dirty="0">
                <a:solidFill>
                  <a:schemeClr val="accent3"/>
                </a:solidFill>
              </a:rPr>
              <a:t>recebem dados</a:t>
            </a:r>
            <a:r>
              <a:rPr lang="pt-BR" dirty="0"/>
              <a:t> do teclado </a:t>
            </a:r>
            <a:r>
              <a:rPr lang="pt-BR" dirty="0">
                <a:solidFill>
                  <a:schemeClr val="accent1"/>
                </a:solidFill>
              </a:rPr>
              <a:t>através de mensagens </a:t>
            </a:r>
            <a:r>
              <a:rPr lang="pt-BR" dirty="0"/>
              <a:t>postadas para a sua janela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521B7FF-3215-46C4-B6B8-86531376AAF3}"/>
              </a:ext>
            </a:extLst>
          </p:cNvPr>
          <p:cNvGrpSpPr/>
          <p:nvPr/>
        </p:nvGrpSpPr>
        <p:grpSpPr>
          <a:xfrm>
            <a:off x="6973178" y="3190468"/>
            <a:ext cx="3286688" cy="2376264"/>
            <a:chOff x="6218422" y="2860468"/>
            <a:chExt cx="3286688" cy="2376264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3C8BCB-B947-403E-A4E0-43745F72FC8D}"/>
                </a:ext>
              </a:extLst>
            </p:cNvPr>
            <p:cNvGrpSpPr/>
            <p:nvPr/>
          </p:nvGrpSpPr>
          <p:grpSpPr>
            <a:xfrm>
              <a:off x="6218422" y="2860468"/>
              <a:ext cx="3286688" cy="2376264"/>
              <a:chOff x="8714261" y="2924554"/>
              <a:chExt cx="3286688" cy="2376264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5179D81-C4BF-4D68-9169-79CEFBA497F0}"/>
                  </a:ext>
                </a:extLst>
              </p:cNvPr>
              <p:cNvSpPr/>
              <p:nvPr/>
            </p:nvSpPr>
            <p:spPr>
              <a:xfrm>
                <a:off x="8714261" y="2924554"/>
                <a:ext cx="3286688" cy="237626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44740415-12D6-40B8-BEFF-1610EAFCBD0A}"/>
                  </a:ext>
                </a:extLst>
              </p:cNvPr>
              <p:cNvSpPr/>
              <p:nvPr/>
            </p:nvSpPr>
            <p:spPr>
              <a:xfrm>
                <a:off x="8753475" y="3178584"/>
                <a:ext cx="3209925" cy="2088741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CC89B0D9-CEE6-4455-BBBE-20FE088C7D78}"/>
                  </a:ext>
                </a:extLst>
              </p:cNvPr>
              <p:cNvSpPr/>
              <p:nvPr/>
            </p:nvSpPr>
            <p:spPr>
              <a:xfrm>
                <a:off x="11799867" y="2992691"/>
                <a:ext cx="152400" cy="152400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0942A76-6356-4531-B7A6-E5BE6CA61596}"/>
                  </a:ext>
                </a:extLst>
              </p:cNvPr>
              <p:cNvCxnSpPr/>
              <p:nvPr/>
            </p:nvCxnSpPr>
            <p:spPr>
              <a:xfrm flipV="1">
                <a:off x="11835480" y="3032368"/>
                <a:ext cx="76200" cy="7620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5576C50-0053-4A30-9FF9-DF389DE859E1}"/>
                  </a:ext>
                </a:extLst>
              </p:cNvPr>
              <p:cNvCxnSpPr/>
              <p:nvPr/>
            </p:nvCxnSpPr>
            <p:spPr>
              <a:xfrm flipH="1" flipV="1">
                <a:off x="11835480" y="3032368"/>
                <a:ext cx="76200" cy="7620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3FEE52C5-1E8B-4973-8B86-6D0B4E487B3A}"/>
                  </a:ext>
                </a:extLst>
              </p:cNvPr>
              <p:cNvSpPr/>
              <p:nvPr/>
            </p:nvSpPr>
            <p:spPr>
              <a:xfrm>
                <a:off x="11607766" y="2992151"/>
                <a:ext cx="152400" cy="152400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34B609CD-CF83-496F-BE92-D418D5B2452F}"/>
                  </a:ext>
                </a:extLst>
              </p:cNvPr>
              <p:cNvSpPr/>
              <p:nvPr/>
            </p:nvSpPr>
            <p:spPr>
              <a:xfrm>
                <a:off x="11414779" y="2992151"/>
                <a:ext cx="152400" cy="152400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36D5D345-B06B-401B-8AF7-1BE53F7235EA}"/>
                  </a:ext>
                </a:extLst>
              </p:cNvPr>
              <p:cNvCxnSpPr/>
              <p:nvPr/>
            </p:nvCxnSpPr>
            <p:spPr>
              <a:xfrm flipH="1">
                <a:off x="11450709" y="3094777"/>
                <a:ext cx="80540" cy="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578B1027-195E-490B-B227-BEF55C50352F}"/>
                  </a:ext>
                </a:extLst>
              </p:cNvPr>
              <p:cNvSpPr/>
              <p:nvPr/>
            </p:nvSpPr>
            <p:spPr>
              <a:xfrm>
                <a:off x="11638609" y="3038331"/>
                <a:ext cx="90713" cy="62949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0EF9E69-D661-4122-807B-6936E165CE85}"/>
                  </a:ext>
                </a:extLst>
              </p:cNvPr>
              <p:cNvSpPr txBox="1"/>
              <p:nvPr/>
            </p:nvSpPr>
            <p:spPr>
              <a:xfrm>
                <a:off x="8714261" y="2941392"/>
                <a:ext cx="71045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Aplicação</a:t>
                </a:r>
              </a:p>
            </p:txBody>
          </p:sp>
        </p:grp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210339E-755B-46AF-9BB4-1C0DA56A5146}"/>
                </a:ext>
              </a:extLst>
            </p:cNvPr>
            <p:cNvSpPr/>
            <p:nvPr/>
          </p:nvSpPr>
          <p:spPr>
            <a:xfrm>
              <a:off x="8026406" y="3274589"/>
              <a:ext cx="1100466" cy="88202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54604F8-AFC8-4FA4-99F3-C9374C6CA6D7}"/>
                </a:ext>
              </a:extLst>
            </p:cNvPr>
            <p:cNvSpPr/>
            <p:nvPr/>
          </p:nvSpPr>
          <p:spPr>
            <a:xfrm>
              <a:off x="6489384" y="4491381"/>
              <a:ext cx="1207742" cy="4410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WinProc</a:t>
              </a: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()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7D9AFEE-BC89-4703-92FD-5C5EBD64C32E}"/>
                </a:ext>
              </a:extLst>
            </p:cNvPr>
            <p:cNvSpPr/>
            <p:nvPr/>
          </p:nvSpPr>
          <p:spPr>
            <a:xfrm>
              <a:off x="6489384" y="3274590"/>
              <a:ext cx="1207742" cy="88202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WinMain</a:t>
              </a: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()</a:t>
              </a:r>
              <a:b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19" name="Conector de seta reta 26">
              <a:extLst>
                <a:ext uri="{FF2B5EF4-FFF2-40B4-BE49-F238E27FC236}">
                  <a16:creationId xmlns:a16="http://schemas.microsoft.com/office/drawing/2014/main" id="{3BBCA959-88ED-479E-B779-F22A2F789A0E}"/>
                </a:ext>
              </a:extLst>
            </p:cNvPr>
            <p:cNvCxnSpPr>
              <a:stCxn id="16" idx="1"/>
              <a:endCxn id="18" idx="3"/>
            </p:cNvCxnSpPr>
            <p:nvPr/>
          </p:nvCxnSpPr>
          <p:spPr>
            <a:xfrm flipH="1">
              <a:off x="7697126" y="3715601"/>
              <a:ext cx="329280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28">
              <a:extLst>
                <a:ext uri="{FF2B5EF4-FFF2-40B4-BE49-F238E27FC236}">
                  <a16:creationId xmlns:a16="http://schemas.microsoft.com/office/drawing/2014/main" id="{2A79C492-B330-48E6-97D1-A0F237FDDA5E}"/>
                </a:ext>
              </a:extLst>
            </p:cNvPr>
            <p:cNvCxnSpPr/>
            <p:nvPr/>
          </p:nvCxnSpPr>
          <p:spPr>
            <a:xfrm flipH="1" flipV="1">
              <a:off x="7337086" y="4156612"/>
              <a:ext cx="3078" cy="33187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36">
              <a:extLst>
                <a:ext uri="{FF2B5EF4-FFF2-40B4-BE49-F238E27FC236}">
                  <a16:creationId xmlns:a16="http://schemas.microsoft.com/office/drawing/2014/main" id="{54E93157-FA01-4447-9BC8-8111CD94D271}"/>
                </a:ext>
              </a:extLst>
            </p:cNvPr>
            <p:cNvCxnSpPr/>
            <p:nvPr/>
          </p:nvCxnSpPr>
          <p:spPr>
            <a:xfrm>
              <a:off x="6833030" y="4156612"/>
              <a:ext cx="0" cy="33187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F26AB2B3-728C-4626-98F1-A89443921F63}"/>
              </a:ext>
            </a:extLst>
          </p:cNvPr>
          <p:cNvSpPr/>
          <p:nvPr/>
        </p:nvSpPr>
        <p:spPr>
          <a:xfrm>
            <a:off x="1105917" y="5151233"/>
            <a:ext cx="3637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O Windows fornece suporte independente de dispositivo através de um driver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215F75C9-C9D9-4C9F-B0EA-777D6E51EB8C}"/>
              </a:ext>
            </a:extLst>
          </p:cNvPr>
          <p:cNvCxnSpPr>
            <a:cxnSpLocks/>
          </p:cNvCxnSpPr>
          <p:nvPr/>
        </p:nvCxnSpPr>
        <p:spPr>
          <a:xfrm>
            <a:off x="4937516" y="4406550"/>
            <a:ext cx="204553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40E5295-079B-4FB6-BC92-A3E08EAAEE56}"/>
              </a:ext>
            </a:extLst>
          </p:cNvPr>
          <p:cNvSpPr txBox="1"/>
          <p:nvPr/>
        </p:nvSpPr>
        <p:spPr>
          <a:xfrm>
            <a:off x="5363679" y="4030193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Mensagens</a:t>
            </a:r>
            <a:endParaRPr lang="pt-BR" sz="16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3905494-511C-41EE-8D74-72FC948EA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20" y="3408455"/>
            <a:ext cx="3760574" cy="16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2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68A5E-A052-45C4-8E98-7579E7E3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DF9DB-809F-4BE6-865B-A129DC7F4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driver do teclado é responsável:</a:t>
            </a:r>
          </a:p>
          <a:p>
            <a:pPr lvl="1"/>
            <a:r>
              <a:rPr lang="pt-BR" dirty="0"/>
              <a:t>Por interpretar o </a:t>
            </a:r>
            <a:r>
              <a:rPr lang="pt-BR" dirty="0">
                <a:solidFill>
                  <a:schemeClr val="accent3"/>
                </a:solidFill>
              </a:rPr>
              <a:t>Scan Code </a:t>
            </a:r>
            <a:r>
              <a:rPr lang="pt-BR" dirty="0"/>
              <a:t>gerado pelas teclas</a:t>
            </a:r>
          </a:p>
          <a:p>
            <a:pPr lvl="1"/>
            <a:r>
              <a:rPr lang="pt-BR" dirty="0"/>
              <a:t>Traduzi-los para um </a:t>
            </a:r>
            <a:r>
              <a:rPr lang="pt-BR" dirty="0">
                <a:solidFill>
                  <a:schemeClr val="accent1"/>
                </a:solidFill>
              </a:rPr>
              <a:t>Virtual-Key Code</a:t>
            </a:r>
          </a:p>
          <a:p>
            <a:endParaRPr lang="pt-BR" dirty="0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F342592A-DD4D-46F9-A379-515F186B57F6}"/>
              </a:ext>
            </a:extLst>
          </p:cNvPr>
          <p:cNvGrpSpPr/>
          <p:nvPr/>
        </p:nvGrpSpPr>
        <p:grpSpPr>
          <a:xfrm>
            <a:off x="1423562" y="4110417"/>
            <a:ext cx="6378629" cy="1176627"/>
            <a:chOff x="1423562" y="4110417"/>
            <a:chExt cx="6378629" cy="1176627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81FC263-026B-4748-95B8-E72C1DC727AB}"/>
                </a:ext>
              </a:extLst>
            </p:cNvPr>
            <p:cNvSpPr txBox="1"/>
            <p:nvPr/>
          </p:nvSpPr>
          <p:spPr>
            <a:xfrm>
              <a:off x="1423562" y="4110417"/>
              <a:ext cx="6880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Scan</a:t>
              </a:r>
              <a:br>
                <a:rPr lang="pt-BR" sz="1400" dirty="0"/>
              </a:br>
              <a:r>
                <a:rPr lang="pt-BR" sz="1400" dirty="0"/>
                <a:t>Code</a:t>
              </a: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C593713E-9354-47B8-A9FE-056ECF989817}"/>
                </a:ext>
              </a:extLst>
            </p:cNvPr>
            <p:cNvSpPr/>
            <p:nvPr/>
          </p:nvSpPr>
          <p:spPr>
            <a:xfrm>
              <a:off x="2333303" y="4208537"/>
              <a:ext cx="1268231" cy="107850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Driver do Teclado</a:t>
              </a:r>
            </a:p>
          </p:txBody>
        </p:sp>
        <p:cxnSp>
          <p:nvCxnSpPr>
            <p:cNvPr id="9" name="Conector de seta reta 16">
              <a:extLst>
                <a:ext uri="{FF2B5EF4-FFF2-40B4-BE49-F238E27FC236}">
                  <a16:creationId xmlns:a16="http://schemas.microsoft.com/office/drawing/2014/main" id="{7DF2E73D-02BB-4066-9522-3EC79003BB2F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3601534" y="4747791"/>
              <a:ext cx="1556051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BF49266A-74CA-4429-9384-4FAB60BBD03E}"/>
                </a:ext>
              </a:extLst>
            </p:cNvPr>
            <p:cNvSpPr/>
            <p:nvPr/>
          </p:nvSpPr>
          <p:spPr>
            <a:xfrm>
              <a:off x="5157585" y="4208537"/>
              <a:ext cx="1268231" cy="107850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Fila de Mensagens do Sistema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2893E83-840A-415D-BCA6-573EE254D76D}"/>
                </a:ext>
              </a:extLst>
            </p:cNvPr>
            <p:cNvSpPr txBox="1"/>
            <p:nvPr/>
          </p:nvSpPr>
          <p:spPr>
            <a:xfrm>
              <a:off x="6556838" y="4325860"/>
              <a:ext cx="1173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Mensagem</a:t>
              </a:r>
              <a:endParaRPr lang="pt-BR" sz="1600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3D205BE-2D15-41C7-80F2-3324932D58AC}"/>
                </a:ext>
              </a:extLst>
            </p:cNvPr>
            <p:cNvSpPr txBox="1"/>
            <p:nvPr/>
          </p:nvSpPr>
          <p:spPr>
            <a:xfrm>
              <a:off x="3823266" y="4110417"/>
              <a:ext cx="11079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Virtual-Key</a:t>
              </a:r>
            </a:p>
            <a:p>
              <a:pPr algn="ctr"/>
              <a:r>
                <a:rPr lang="pt-BR" sz="1400" dirty="0"/>
                <a:t>Code</a:t>
              </a:r>
            </a:p>
          </p:txBody>
        </p:sp>
        <p:cxnSp>
          <p:nvCxnSpPr>
            <p:cNvPr id="35" name="Conector de seta reta 16">
              <a:extLst>
                <a:ext uri="{FF2B5EF4-FFF2-40B4-BE49-F238E27FC236}">
                  <a16:creationId xmlns:a16="http://schemas.microsoft.com/office/drawing/2014/main" id="{BA5C4B0D-2A32-4CD6-98BA-2C1233EE5439}"/>
                </a:ext>
              </a:extLst>
            </p:cNvPr>
            <p:cNvCxnSpPr>
              <a:cxnSpLocks/>
              <a:stCxn id="10" idx="3"/>
              <a:endCxn id="54" idx="1"/>
            </p:cNvCxnSpPr>
            <p:nvPr/>
          </p:nvCxnSpPr>
          <p:spPr>
            <a:xfrm flipV="1">
              <a:off x="6425816" y="4722567"/>
              <a:ext cx="1376375" cy="25224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16">
              <a:extLst>
                <a:ext uri="{FF2B5EF4-FFF2-40B4-BE49-F238E27FC236}">
                  <a16:creationId xmlns:a16="http://schemas.microsoft.com/office/drawing/2014/main" id="{1BC1FE38-A304-4824-BDE2-22A982C17F68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423562" y="4722567"/>
              <a:ext cx="909741" cy="25224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D523B9C9-FC59-459A-AFB4-C4FBD494C3DB}"/>
              </a:ext>
            </a:extLst>
          </p:cNvPr>
          <p:cNvGrpSpPr/>
          <p:nvPr/>
        </p:nvGrpSpPr>
        <p:grpSpPr>
          <a:xfrm>
            <a:off x="7802191" y="3534435"/>
            <a:ext cx="3286688" cy="2376264"/>
            <a:chOff x="6218422" y="2860468"/>
            <a:chExt cx="3286688" cy="2376264"/>
          </a:xfrm>
        </p:grpSpPr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2A76FFB1-C695-4B01-BA31-EDB3AE764ED0}"/>
                </a:ext>
              </a:extLst>
            </p:cNvPr>
            <p:cNvGrpSpPr/>
            <p:nvPr/>
          </p:nvGrpSpPr>
          <p:grpSpPr>
            <a:xfrm>
              <a:off x="6218422" y="2860468"/>
              <a:ext cx="3286688" cy="2376264"/>
              <a:chOff x="8714261" y="2924554"/>
              <a:chExt cx="3286688" cy="2376264"/>
            </a:xfrm>
          </p:grpSpPr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D579F13F-41E6-4686-B2B1-71B81FD14B4F}"/>
                  </a:ext>
                </a:extLst>
              </p:cNvPr>
              <p:cNvSpPr/>
              <p:nvPr/>
            </p:nvSpPr>
            <p:spPr>
              <a:xfrm>
                <a:off x="8714261" y="2924554"/>
                <a:ext cx="3286688" cy="237626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D71827B5-5DCC-4D9C-958A-C89C4DC382BD}"/>
                  </a:ext>
                </a:extLst>
              </p:cNvPr>
              <p:cNvSpPr/>
              <p:nvPr/>
            </p:nvSpPr>
            <p:spPr>
              <a:xfrm>
                <a:off x="8753475" y="3178584"/>
                <a:ext cx="3209925" cy="2088741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E1697120-D625-47AB-AEA0-1A357E305400}"/>
                  </a:ext>
                </a:extLst>
              </p:cNvPr>
              <p:cNvSpPr/>
              <p:nvPr/>
            </p:nvSpPr>
            <p:spPr>
              <a:xfrm>
                <a:off x="11799867" y="2992691"/>
                <a:ext cx="152400" cy="152400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B37D2A9C-CD53-4E9F-AA7E-F3E37CA00954}"/>
                  </a:ext>
                </a:extLst>
              </p:cNvPr>
              <p:cNvCxnSpPr/>
              <p:nvPr/>
            </p:nvCxnSpPr>
            <p:spPr>
              <a:xfrm flipV="1">
                <a:off x="11835480" y="3032368"/>
                <a:ext cx="76200" cy="7620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to 57">
                <a:extLst>
                  <a:ext uri="{FF2B5EF4-FFF2-40B4-BE49-F238E27FC236}">
                    <a16:creationId xmlns:a16="http://schemas.microsoft.com/office/drawing/2014/main" id="{9A33B873-0581-437B-B159-6E9BE24832A7}"/>
                  </a:ext>
                </a:extLst>
              </p:cNvPr>
              <p:cNvCxnSpPr/>
              <p:nvPr/>
            </p:nvCxnSpPr>
            <p:spPr>
              <a:xfrm flipH="1" flipV="1">
                <a:off x="11835480" y="3032368"/>
                <a:ext cx="76200" cy="7620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3EDFB997-A09D-43E3-B8F9-BEEA07CF7EA6}"/>
                  </a:ext>
                </a:extLst>
              </p:cNvPr>
              <p:cNvSpPr/>
              <p:nvPr/>
            </p:nvSpPr>
            <p:spPr>
              <a:xfrm>
                <a:off x="11607766" y="2992151"/>
                <a:ext cx="152400" cy="152400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AF594366-664A-40BB-841C-91711C212E1F}"/>
                  </a:ext>
                </a:extLst>
              </p:cNvPr>
              <p:cNvSpPr/>
              <p:nvPr/>
            </p:nvSpPr>
            <p:spPr>
              <a:xfrm>
                <a:off x="11414779" y="2992151"/>
                <a:ext cx="152400" cy="152400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049A0A32-EEB1-4A13-BE0B-EB692A827703}"/>
                  </a:ext>
                </a:extLst>
              </p:cNvPr>
              <p:cNvCxnSpPr/>
              <p:nvPr/>
            </p:nvCxnSpPr>
            <p:spPr>
              <a:xfrm flipH="1">
                <a:off x="11450709" y="3094777"/>
                <a:ext cx="80540" cy="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5205D8E6-A478-4DAE-A2E0-036F2A9D9258}"/>
                  </a:ext>
                </a:extLst>
              </p:cNvPr>
              <p:cNvSpPr/>
              <p:nvPr/>
            </p:nvSpPr>
            <p:spPr>
              <a:xfrm>
                <a:off x="11638609" y="3038331"/>
                <a:ext cx="90713" cy="62949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19D3258F-A2D6-4AA1-BD83-7230E2189D32}"/>
                  </a:ext>
                </a:extLst>
              </p:cNvPr>
              <p:cNvSpPr txBox="1"/>
              <p:nvPr/>
            </p:nvSpPr>
            <p:spPr>
              <a:xfrm>
                <a:off x="8714261" y="2941392"/>
                <a:ext cx="71045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Aplicação</a:t>
                </a:r>
              </a:p>
            </p:txBody>
          </p:sp>
        </p:grp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AFA17B7F-C7F4-4272-B341-228D8338BB06}"/>
                </a:ext>
              </a:extLst>
            </p:cNvPr>
            <p:cNvSpPr/>
            <p:nvPr/>
          </p:nvSpPr>
          <p:spPr>
            <a:xfrm>
              <a:off x="8026406" y="3274589"/>
              <a:ext cx="1100466" cy="88202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F30B0524-D228-4825-A52D-0CB07F6FE6AD}"/>
                </a:ext>
              </a:extLst>
            </p:cNvPr>
            <p:cNvSpPr/>
            <p:nvPr/>
          </p:nvSpPr>
          <p:spPr>
            <a:xfrm>
              <a:off x="6489384" y="4491381"/>
              <a:ext cx="1207742" cy="4410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WinProc</a:t>
              </a: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()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72439D30-592E-4603-BD3D-26CBF0AE8DBE}"/>
                </a:ext>
              </a:extLst>
            </p:cNvPr>
            <p:cNvSpPr/>
            <p:nvPr/>
          </p:nvSpPr>
          <p:spPr>
            <a:xfrm>
              <a:off x="6489384" y="3274590"/>
              <a:ext cx="1207742" cy="88202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WinMain</a:t>
              </a: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()</a:t>
              </a:r>
              <a:b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51" name="Conector de seta reta 26">
              <a:extLst>
                <a:ext uri="{FF2B5EF4-FFF2-40B4-BE49-F238E27FC236}">
                  <a16:creationId xmlns:a16="http://schemas.microsoft.com/office/drawing/2014/main" id="{110E72E0-E447-4671-935C-5313DB9F1B85}"/>
                </a:ext>
              </a:extLst>
            </p:cNvPr>
            <p:cNvCxnSpPr>
              <a:stCxn id="48" idx="1"/>
              <a:endCxn id="50" idx="3"/>
            </p:cNvCxnSpPr>
            <p:nvPr/>
          </p:nvCxnSpPr>
          <p:spPr>
            <a:xfrm flipH="1">
              <a:off x="7697126" y="3715601"/>
              <a:ext cx="329280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28">
              <a:extLst>
                <a:ext uri="{FF2B5EF4-FFF2-40B4-BE49-F238E27FC236}">
                  <a16:creationId xmlns:a16="http://schemas.microsoft.com/office/drawing/2014/main" id="{00425AA8-5B6E-4B5C-B3FA-BBADC0694B35}"/>
                </a:ext>
              </a:extLst>
            </p:cNvPr>
            <p:cNvCxnSpPr/>
            <p:nvPr/>
          </p:nvCxnSpPr>
          <p:spPr>
            <a:xfrm flipH="1" flipV="1">
              <a:off x="7337086" y="4156612"/>
              <a:ext cx="3078" cy="33187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36">
              <a:extLst>
                <a:ext uri="{FF2B5EF4-FFF2-40B4-BE49-F238E27FC236}">
                  <a16:creationId xmlns:a16="http://schemas.microsoft.com/office/drawing/2014/main" id="{A81D7D24-D878-4C4E-A502-33314FB6E916}"/>
                </a:ext>
              </a:extLst>
            </p:cNvPr>
            <p:cNvCxnSpPr/>
            <p:nvPr/>
          </p:nvCxnSpPr>
          <p:spPr>
            <a:xfrm>
              <a:off x="6833030" y="4156612"/>
              <a:ext cx="0" cy="33187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671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80979-A228-4DAD-9ECF-FCD34970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804370-0E4D-4C5A-8150-5FC46B4E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Capturando as mensagens do teclado</a:t>
            </a:r>
          </a:p>
          <a:p>
            <a:pPr lvl="1"/>
            <a:r>
              <a:rPr lang="pt-BR" dirty="0"/>
              <a:t>As teclas </a:t>
            </a:r>
            <a:r>
              <a:rPr lang="pt-BR" dirty="0">
                <a:solidFill>
                  <a:schemeClr val="accent3"/>
                </a:solidFill>
              </a:rPr>
              <a:t>geram mensagens</a:t>
            </a:r>
            <a:r>
              <a:rPr lang="pt-BR" dirty="0"/>
              <a:t>:</a:t>
            </a:r>
            <a:endParaRPr lang="pt-BR" dirty="0">
              <a:solidFill>
                <a:schemeClr val="accent3"/>
              </a:solidFill>
            </a:endParaRPr>
          </a:p>
          <a:p>
            <a:pPr lvl="2"/>
            <a:r>
              <a:rPr lang="pt-BR" dirty="0">
                <a:solidFill>
                  <a:schemeClr val="accent1"/>
                </a:solidFill>
              </a:rPr>
              <a:t>WM_KEYDOWN</a:t>
            </a:r>
            <a:r>
              <a:rPr lang="pt-BR" dirty="0"/>
              <a:t> no pressionamento da tecla</a:t>
            </a:r>
          </a:p>
          <a:p>
            <a:pPr lvl="2"/>
            <a:r>
              <a:rPr lang="pt-BR" dirty="0">
                <a:solidFill>
                  <a:schemeClr val="accent1"/>
                </a:solidFill>
              </a:rPr>
              <a:t>WM_KEYUP </a:t>
            </a:r>
            <a:r>
              <a:rPr lang="pt-BR" dirty="0"/>
              <a:t>na liberação da tecla</a:t>
            </a:r>
            <a:endParaRPr lang="pt-BR" dirty="0">
              <a:solidFill>
                <a:schemeClr val="accent1"/>
              </a:solidFill>
            </a:endParaRPr>
          </a:p>
          <a:p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9F245DA-7C73-406C-8C7B-18B86ACB1C4E}"/>
              </a:ext>
            </a:extLst>
          </p:cNvPr>
          <p:cNvGrpSpPr/>
          <p:nvPr/>
        </p:nvGrpSpPr>
        <p:grpSpPr>
          <a:xfrm>
            <a:off x="1803736" y="4511928"/>
            <a:ext cx="3566361" cy="1367215"/>
            <a:chOff x="1803736" y="4511928"/>
            <a:chExt cx="3566361" cy="1367215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90AADB73-1375-4B46-B447-17830CB8C9FB}"/>
                </a:ext>
              </a:extLst>
            </p:cNvPr>
            <p:cNvSpPr/>
            <p:nvPr/>
          </p:nvSpPr>
          <p:spPr>
            <a:xfrm rot="21080562">
              <a:off x="1803736" y="4511928"/>
              <a:ext cx="3566361" cy="1367215"/>
            </a:xfrm>
            <a:custGeom>
              <a:avLst/>
              <a:gdLst>
                <a:gd name="connsiteX0" fmla="*/ 0 w 3582000"/>
                <a:gd name="connsiteY0" fmla="*/ 0 h 1261275"/>
                <a:gd name="connsiteX1" fmla="*/ 3582000 w 3582000"/>
                <a:gd name="connsiteY1" fmla="*/ 0 h 1261275"/>
                <a:gd name="connsiteX2" fmla="*/ 3582000 w 3582000"/>
                <a:gd name="connsiteY2" fmla="*/ 1261275 h 1261275"/>
                <a:gd name="connsiteX3" fmla="*/ 0 w 3582000"/>
                <a:gd name="connsiteY3" fmla="*/ 1261275 h 1261275"/>
                <a:gd name="connsiteX4" fmla="*/ 0 w 3582000"/>
                <a:gd name="connsiteY4" fmla="*/ 0 h 1261275"/>
                <a:gd name="connsiteX0" fmla="*/ 0 w 3582000"/>
                <a:gd name="connsiteY0" fmla="*/ 0 h 1261275"/>
                <a:gd name="connsiteX1" fmla="*/ 3581104 w 3582000"/>
                <a:gd name="connsiteY1" fmla="*/ 33497 h 1261275"/>
                <a:gd name="connsiteX2" fmla="*/ 3582000 w 3582000"/>
                <a:gd name="connsiteY2" fmla="*/ 1261275 h 1261275"/>
                <a:gd name="connsiteX3" fmla="*/ 0 w 3582000"/>
                <a:gd name="connsiteY3" fmla="*/ 1261275 h 1261275"/>
                <a:gd name="connsiteX4" fmla="*/ 0 w 3582000"/>
                <a:gd name="connsiteY4" fmla="*/ 0 h 1261275"/>
                <a:gd name="connsiteX0" fmla="*/ 0 w 3585838"/>
                <a:gd name="connsiteY0" fmla="*/ 0 h 1291290"/>
                <a:gd name="connsiteX1" fmla="*/ 3581104 w 3585838"/>
                <a:gd name="connsiteY1" fmla="*/ 33497 h 1291290"/>
                <a:gd name="connsiteX2" fmla="*/ 3585838 w 3585838"/>
                <a:gd name="connsiteY2" fmla="*/ 1291290 h 1291290"/>
                <a:gd name="connsiteX3" fmla="*/ 0 w 3585838"/>
                <a:gd name="connsiteY3" fmla="*/ 1261275 h 1291290"/>
                <a:gd name="connsiteX4" fmla="*/ 0 w 3585838"/>
                <a:gd name="connsiteY4" fmla="*/ 0 h 1291290"/>
                <a:gd name="connsiteX0" fmla="*/ 0 w 3585838"/>
                <a:gd name="connsiteY0" fmla="*/ 0 h 1291290"/>
                <a:gd name="connsiteX1" fmla="*/ 3578330 w 3585838"/>
                <a:gd name="connsiteY1" fmla="*/ 79321 h 1291290"/>
                <a:gd name="connsiteX2" fmla="*/ 3585838 w 3585838"/>
                <a:gd name="connsiteY2" fmla="*/ 1291290 h 1291290"/>
                <a:gd name="connsiteX3" fmla="*/ 0 w 3585838"/>
                <a:gd name="connsiteY3" fmla="*/ 1261275 h 1291290"/>
                <a:gd name="connsiteX4" fmla="*/ 0 w 3585838"/>
                <a:gd name="connsiteY4" fmla="*/ 0 h 1291290"/>
                <a:gd name="connsiteX0" fmla="*/ 0 w 3585838"/>
                <a:gd name="connsiteY0" fmla="*/ 0 h 1291290"/>
                <a:gd name="connsiteX1" fmla="*/ 3580918 w 3585838"/>
                <a:gd name="connsiteY1" fmla="*/ 117553 h 1291290"/>
                <a:gd name="connsiteX2" fmla="*/ 3585838 w 3585838"/>
                <a:gd name="connsiteY2" fmla="*/ 1291290 h 1291290"/>
                <a:gd name="connsiteX3" fmla="*/ 0 w 3585838"/>
                <a:gd name="connsiteY3" fmla="*/ 1261275 h 1291290"/>
                <a:gd name="connsiteX4" fmla="*/ 0 w 3585838"/>
                <a:gd name="connsiteY4" fmla="*/ 0 h 1291290"/>
                <a:gd name="connsiteX0" fmla="*/ 0 w 3586549"/>
                <a:gd name="connsiteY0" fmla="*/ 0 h 1341850"/>
                <a:gd name="connsiteX1" fmla="*/ 3580918 w 3586549"/>
                <a:gd name="connsiteY1" fmla="*/ 117553 h 1341850"/>
                <a:gd name="connsiteX2" fmla="*/ 3586549 w 3586549"/>
                <a:gd name="connsiteY2" fmla="*/ 1341850 h 1341850"/>
                <a:gd name="connsiteX3" fmla="*/ 0 w 3586549"/>
                <a:gd name="connsiteY3" fmla="*/ 1261275 h 1341850"/>
                <a:gd name="connsiteX4" fmla="*/ 0 w 3586549"/>
                <a:gd name="connsiteY4" fmla="*/ 0 h 1341850"/>
                <a:gd name="connsiteX0" fmla="*/ 0 w 3580930"/>
                <a:gd name="connsiteY0" fmla="*/ 0 h 1298257"/>
                <a:gd name="connsiteX1" fmla="*/ 3580918 w 3580930"/>
                <a:gd name="connsiteY1" fmla="*/ 117553 h 1298257"/>
                <a:gd name="connsiteX2" fmla="*/ 3576369 w 3580930"/>
                <a:gd name="connsiteY2" fmla="*/ 1298257 h 1298257"/>
                <a:gd name="connsiteX3" fmla="*/ 0 w 3580930"/>
                <a:gd name="connsiteY3" fmla="*/ 1261275 h 1298257"/>
                <a:gd name="connsiteX4" fmla="*/ 0 w 3580930"/>
                <a:gd name="connsiteY4" fmla="*/ 0 h 1298257"/>
                <a:gd name="connsiteX0" fmla="*/ 19209 w 3580930"/>
                <a:gd name="connsiteY0" fmla="*/ 0 h 1341580"/>
                <a:gd name="connsiteX1" fmla="*/ 3580918 w 3580930"/>
                <a:gd name="connsiteY1" fmla="*/ 160876 h 1341580"/>
                <a:gd name="connsiteX2" fmla="*/ 3576369 w 3580930"/>
                <a:gd name="connsiteY2" fmla="*/ 1341580 h 1341580"/>
                <a:gd name="connsiteX3" fmla="*/ 0 w 3580930"/>
                <a:gd name="connsiteY3" fmla="*/ 1304598 h 1341580"/>
                <a:gd name="connsiteX4" fmla="*/ 19209 w 3580930"/>
                <a:gd name="connsiteY4" fmla="*/ 0 h 1341580"/>
                <a:gd name="connsiteX0" fmla="*/ 19209 w 3585303"/>
                <a:gd name="connsiteY0" fmla="*/ 0 h 1341580"/>
                <a:gd name="connsiteX1" fmla="*/ 3585297 w 3585303"/>
                <a:gd name="connsiteY1" fmla="*/ 132114 h 1341580"/>
                <a:gd name="connsiteX2" fmla="*/ 3576369 w 3585303"/>
                <a:gd name="connsiteY2" fmla="*/ 1341580 h 1341580"/>
                <a:gd name="connsiteX3" fmla="*/ 0 w 3585303"/>
                <a:gd name="connsiteY3" fmla="*/ 1304598 h 1341580"/>
                <a:gd name="connsiteX4" fmla="*/ 19209 w 3585303"/>
                <a:gd name="connsiteY4" fmla="*/ 0 h 1341580"/>
                <a:gd name="connsiteX0" fmla="*/ 22337 w 3585303"/>
                <a:gd name="connsiteY0" fmla="*/ 0 h 1362125"/>
                <a:gd name="connsiteX1" fmla="*/ 3585297 w 3585303"/>
                <a:gd name="connsiteY1" fmla="*/ 152659 h 1362125"/>
                <a:gd name="connsiteX2" fmla="*/ 3576369 w 3585303"/>
                <a:gd name="connsiteY2" fmla="*/ 1362125 h 1362125"/>
                <a:gd name="connsiteX3" fmla="*/ 0 w 3585303"/>
                <a:gd name="connsiteY3" fmla="*/ 1325143 h 1362125"/>
                <a:gd name="connsiteX4" fmla="*/ 22337 w 3585303"/>
                <a:gd name="connsiteY4" fmla="*/ 0 h 1362125"/>
                <a:gd name="connsiteX0" fmla="*/ 21711 w 3585303"/>
                <a:gd name="connsiteY0" fmla="*/ 0 h 1358017"/>
                <a:gd name="connsiteX1" fmla="*/ 3585297 w 3585303"/>
                <a:gd name="connsiteY1" fmla="*/ 148551 h 1358017"/>
                <a:gd name="connsiteX2" fmla="*/ 3576369 w 3585303"/>
                <a:gd name="connsiteY2" fmla="*/ 1358017 h 1358017"/>
                <a:gd name="connsiteX3" fmla="*/ 0 w 3585303"/>
                <a:gd name="connsiteY3" fmla="*/ 1321035 h 1358017"/>
                <a:gd name="connsiteX4" fmla="*/ 21711 w 3585303"/>
                <a:gd name="connsiteY4" fmla="*/ 0 h 1358017"/>
                <a:gd name="connsiteX0" fmla="*/ 20460 w 3585303"/>
                <a:gd name="connsiteY0" fmla="*/ 0 h 1349799"/>
                <a:gd name="connsiteX1" fmla="*/ 3585297 w 3585303"/>
                <a:gd name="connsiteY1" fmla="*/ 140333 h 1349799"/>
                <a:gd name="connsiteX2" fmla="*/ 3576369 w 3585303"/>
                <a:gd name="connsiteY2" fmla="*/ 1349799 h 1349799"/>
                <a:gd name="connsiteX3" fmla="*/ 0 w 3585303"/>
                <a:gd name="connsiteY3" fmla="*/ 1312817 h 1349799"/>
                <a:gd name="connsiteX4" fmla="*/ 20460 w 3585303"/>
                <a:gd name="connsiteY4" fmla="*/ 0 h 1349799"/>
                <a:gd name="connsiteX0" fmla="*/ 20460 w 3585300"/>
                <a:gd name="connsiteY0" fmla="*/ 0 h 1382045"/>
                <a:gd name="connsiteX1" fmla="*/ 3585297 w 3585300"/>
                <a:gd name="connsiteY1" fmla="*/ 140333 h 1382045"/>
                <a:gd name="connsiteX2" fmla="*/ 3567255 w 3585300"/>
                <a:gd name="connsiteY2" fmla="*/ 1382045 h 1382045"/>
                <a:gd name="connsiteX3" fmla="*/ 0 w 3585300"/>
                <a:gd name="connsiteY3" fmla="*/ 1312817 h 1382045"/>
                <a:gd name="connsiteX4" fmla="*/ 20460 w 3585300"/>
                <a:gd name="connsiteY4" fmla="*/ 0 h 1382045"/>
                <a:gd name="connsiteX0" fmla="*/ 20460 w 3585299"/>
                <a:gd name="connsiteY0" fmla="*/ 0 h 1367215"/>
                <a:gd name="connsiteX1" fmla="*/ 3585297 w 3585299"/>
                <a:gd name="connsiteY1" fmla="*/ 140333 h 1367215"/>
                <a:gd name="connsiteX2" fmla="*/ 3552697 w 3585299"/>
                <a:gd name="connsiteY2" fmla="*/ 1367215 h 1367215"/>
                <a:gd name="connsiteX3" fmla="*/ 0 w 3585299"/>
                <a:gd name="connsiteY3" fmla="*/ 1312817 h 1367215"/>
                <a:gd name="connsiteX4" fmla="*/ 20460 w 3585299"/>
                <a:gd name="connsiteY4" fmla="*/ 0 h 1367215"/>
                <a:gd name="connsiteX0" fmla="*/ 13849 w 3578688"/>
                <a:gd name="connsiteY0" fmla="*/ 0 h 1367215"/>
                <a:gd name="connsiteX1" fmla="*/ 3578686 w 3578688"/>
                <a:gd name="connsiteY1" fmla="*/ 140333 h 1367215"/>
                <a:gd name="connsiteX2" fmla="*/ 3546086 w 3578688"/>
                <a:gd name="connsiteY2" fmla="*/ 1367215 h 1367215"/>
                <a:gd name="connsiteX3" fmla="*/ 0 w 3578688"/>
                <a:gd name="connsiteY3" fmla="*/ 1297006 h 1367215"/>
                <a:gd name="connsiteX4" fmla="*/ 13849 w 3578688"/>
                <a:gd name="connsiteY4" fmla="*/ 0 h 1367215"/>
                <a:gd name="connsiteX0" fmla="*/ 1522 w 3566361"/>
                <a:gd name="connsiteY0" fmla="*/ 0 h 1367215"/>
                <a:gd name="connsiteX1" fmla="*/ 3566359 w 3566361"/>
                <a:gd name="connsiteY1" fmla="*/ 140333 h 1367215"/>
                <a:gd name="connsiteX2" fmla="*/ 3533759 w 3566361"/>
                <a:gd name="connsiteY2" fmla="*/ 1367215 h 1367215"/>
                <a:gd name="connsiteX3" fmla="*/ 0 w 3566361"/>
                <a:gd name="connsiteY3" fmla="*/ 1298883 h 1367215"/>
                <a:gd name="connsiteX4" fmla="*/ 1522 w 3566361"/>
                <a:gd name="connsiteY4" fmla="*/ 0 h 136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6361" h="1367215">
                  <a:moveTo>
                    <a:pt x="1522" y="0"/>
                  </a:moveTo>
                  <a:lnTo>
                    <a:pt x="3566359" y="140333"/>
                  </a:lnTo>
                  <a:cubicBezTo>
                    <a:pt x="3566658" y="549592"/>
                    <a:pt x="3533460" y="957956"/>
                    <a:pt x="3533759" y="1367215"/>
                  </a:cubicBezTo>
                  <a:lnTo>
                    <a:pt x="0" y="1298883"/>
                  </a:lnTo>
                  <a:cubicBezTo>
                    <a:pt x="507" y="865922"/>
                    <a:pt x="1015" y="432961"/>
                    <a:pt x="152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C35231F5-CF61-4278-B105-132FBCD169E9}"/>
                </a:ext>
              </a:extLst>
            </p:cNvPr>
            <p:cNvSpPr/>
            <p:nvPr/>
          </p:nvSpPr>
          <p:spPr>
            <a:xfrm rot="21051343">
              <a:off x="2359224" y="4655943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1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EC9EF17E-6F7C-4542-B7D6-72B4B720A844}"/>
                </a:ext>
              </a:extLst>
            </p:cNvPr>
            <p:cNvSpPr/>
            <p:nvPr/>
          </p:nvSpPr>
          <p:spPr>
            <a:xfrm rot="21051343">
              <a:off x="2754723" y="4696629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3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92C35BA2-E871-4B62-864C-16526FEFED43}"/>
                </a:ext>
              </a:extLst>
            </p:cNvPr>
            <p:cNvSpPr/>
            <p:nvPr/>
          </p:nvSpPr>
          <p:spPr>
            <a:xfrm rot="21051343">
              <a:off x="2556924" y="4675975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2</a:t>
              </a: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DFF3B803-FFF7-4846-8AC4-222AB5A04486}"/>
                </a:ext>
              </a:extLst>
            </p:cNvPr>
            <p:cNvSpPr/>
            <p:nvPr/>
          </p:nvSpPr>
          <p:spPr>
            <a:xfrm rot="21051343">
              <a:off x="2957755" y="4716440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4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89A13F64-A5E4-43BD-87DF-83CD591E7213}"/>
                </a:ext>
              </a:extLst>
            </p:cNvPr>
            <p:cNvSpPr/>
            <p:nvPr/>
          </p:nvSpPr>
          <p:spPr>
            <a:xfrm rot="21051343">
              <a:off x="3353254" y="4757126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6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92B675B7-09D8-4132-ABAE-DC42F0D2975A}"/>
                </a:ext>
              </a:extLst>
            </p:cNvPr>
            <p:cNvSpPr/>
            <p:nvPr/>
          </p:nvSpPr>
          <p:spPr>
            <a:xfrm rot="21051343">
              <a:off x="3155454" y="4736472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5</a:t>
              </a: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A88A473D-1834-4A8C-9CAA-979E56E20B3B}"/>
                </a:ext>
              </a:extLst>
            </p:cNvPr>
            <p:cNvSpPr/>
            <p:nvPr/>
          </p:nvSpPr>
          <p:spPr>
            <a:xfrm rot="21051343">
              <a:off x="3561422" y="4775473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7</a:t>
              </a:r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AEE426D3-7A27-4726-8511-9BD8083A9154}"/>
                </a:ext>
              </a:extLst>
            </p:cNvPr>
            <p:cNvSpPr/>
            <p:nvPr/>
          </p:nvSpPr>
          <p:spPr>
            <a:xfrm rot="21051343">
              <a:off x="3956921" y="4816157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9</a:t>
              </a:r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FC798BD9-5471-4F09-9678-C7E17DDD2DD5}"/>
                </a:ext>
              </a:extLst>
            </p:cNvPr>
            <p:cNvSpPr/>
            <p:nvPr/>
          </p:nvSpPr>
          <p:spPr>
            <a:xfrm rot="21051343">
              <a:off x="3759121" y="4795505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8</a:t>
              </a: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4ADE4CA0-7120-4B2D-9EBC-697453F4E850}"/>
                </a:ext>
              </a:extLst>
            </p:cNvPr>
            <p:cNvSpPr/>
            <p:nvPr/>
          </p:nvSpPr>
          <p:spPr>
            <a:xfrm rot="21051343">
              <a:off x="4159953" y="4835969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0</a:t>
              </a: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6AA99003-9076-4294-83C8-570872A45E07}"/>
                </a:ext>
              </a:extLst>
            </p:cNvPr>
            <p:cNvSpPr/>
            <p:nvPr/>
          </p:nvSpPr>
          <p:spPr>
            <a:xfrm rot="21051343">
              <a:off x="4555452" y="4876654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=</a:t>
              </a: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004B57AE-3BBC-4451-BCA6-C93A0301BC0C}"/>
                </a:ext>
              </a:extLst>
            </p:cNvPr>
            <p:cNvSpPr/>
            <p:nvPr/>
          </p:nvSpPr>
          <p:spPr>
            <a:xfrm rot="21051343">
              <a:off x="4357652" y="4856001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-</a:t>
              </a: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78080214-5E2A-4096-88BA-679715FA982F}"/>
                </a:ext>
              </a:extLst>
            </p:cNvPr>
            <p:cNvSpPr/>
            <p:nvPr/>
          </p:nvSpPr>
          <p:spPr>
            <a:xfrm rot="21051343">
              <a:off x="4743153" y="4904800"/>
              <a:ext cx="385487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ym typeface="Wingdings" pitchFamily="2" charset="2"/>
                </a:rPr>
                <a:t></a:t>
              </a:r>
              <a:endParaRPr lang="pt-BR" sz="700" dirty="0"/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3691C783-D4B0-4ADF-B055-E8DF8287EA38}"/>
                </a:ext>
              </a:extLst>
            </p:cNvPr>
            <p:cNvSpPr/>
            <p:nvPr/>
          </p:nvSpPr>
          <p:spPr>
            <a:xfrm rot="21051343">
              <a:off x="2297187" y="4874623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q</a:t>
              </a:r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9D847370-23AC-448A-92B6-9407DC981AFF}"/>
                </a:ext>
              </a:extLst>
            </p:cNvPr>
            <p:cNvSpPr/>
            <p:nvPr/>
          </p:nvSpPr>
          <p:spPr>
            <a:xfrm rot="21051343">
              <a:off x="2692685" y="4915309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e</a:t>
              </a:r>
            </a:p>
          </p:txBody>
        </p: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7B93ACE6-2CB1-4B01-9426-F5C6C6FA0D84}"/>
                </a:ext>
              </a:extLst>
            </p:cNvPr>
            <p:cNvSpPr/>
            <p:nvPr/>
          </p:nvSpPr>
          <p:spPr>
            <a:xfrm rot="21051343">
              <a:off x="2494886" y="4894655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w</a:t>
              </a:r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8FF86290-0EA7-4315-8332-F1458C87EA3D}"/>
                </a:ext>
              </a:extLst>
            </p:cNvPr>
            <p:cNvSpPr/>
            <p:nvPr/>
          </p:nvSpPr>
          <p:spPr>
            <a:xfrm rot="21051343">
              <a:off x="2895719" y="4935121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r</a:t>
              </a:r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94EFB403-81E4-4D31-8F81-B8FC9DC2A27C}"/>
                </a:ext>
              </a:extLst>
            </p:cNvPr>
            <p:cNvSpPr/>
            <p:nvPr/>
          </p:nvSpPr>
          <p:spPr>
            <a:xfrm rot="21051343">
              <a:off x="3291218" y="4975807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y</a:t>
              </a:r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E7EBC717-2513-4214-A8F3-23BD49D20AEA}"/>
                </a:ext>
              </a:extLst>
            </p:cNvPr>
            <p:cNvSpPr/>
            <p:nvPr/>
          </p:nvSpPr>
          <p:spPr>
            <a:xfrm rot="21051343">
              <a:off x="3093418" y="4955153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t</a:t>
              </a:r>
            </a:p>
          </p:txBody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4290FA79-A2CA-478C-B7EB-17F9FC261383}"/>
                </a:ext>
              </a:extLst>
            </p:cNvPr>
            <p:cNvSpPr/>
            <p:nvPr/>
          </p:nvSpPr>
          <p:spPr>
            <a:xfrm rot="21051343">
              <a:off x="3499384" y="4994154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u</a:t>
              </a:r>
            </a:p>
          </p:txBody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3DFA7C29-9E2E-48BD-B972-506E09912656}"/>
                </a:ext>
              </a:extLst>
            </p:cNvPr>
            <p:cNvSpPr/>
            <p:nvPr/>
          </p:nvSpPr>
          <p:spPr>
            <a:xfrm rot="21051343">
              <a:off x="3894883" y="5034839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o</a:t>
              </a:r>
            </a:p>
          </p:txBody>
        </p:sp>
        <p:sp>
          <p:nvSpPr>
            <p:cNvPr id="28" name="Rectangle 30">
              <a:extLst>
                <a:ext uri="{FF2B5EF4-FFF2-40B4-BE49-F238E27FC236}">
                  <a16:creationId xmlns:a16="http://schemas.microsoft.com/office/drawing/2014/main" id="{CE616630-9A69-466A-B34F-9426C2518BC4}"/>
                </a:ext>
              </a:extLst>
            </p:cNvPr>
            <p:cNvSpPr/>
            <p:nvPr/>
          </p:nvSpPr>
          <p:spPr>
            <a:xfrm rot="21051343">
              <a:off x="3697083" y="5014185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i</a:t>
              </a:r>
            </a:p>
          </p:txBody>
        </p:sp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0020C106-4049-4A4E-A949-4C13268926F1}"/>
                </a:ext>
              </a:extLst>
            </p:cNvPr>
            <p:cNvSpPr/>
            <p:nvPr/>
          </p:nvSpPr>
          <p:spPr>
            <a:xfrm rot="21051343">
              <a:off x="4097916" y="5054649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p</a:t>
              </a:r>
            </a:p>
          </p:txBody>
        </p:sp>
        <p:sp>
          <p:nvSpPr>
            <p:cNvPr id="30" name="Rectangle 32">
              <a:extLst>
                <a:ext uri="{FF2B5EF4-FFF2-40B4-BE49-F238E27FC236}">
                  <a16:creationId xmlns:a16="http://schemas.microsoft.com/office/drawing/2014/main" id="{E1B986FC-7B42-4A0F-AEC1-1F4BD3DDF646}"/>
                </a:ext>
              </a:extLst>
            </p:cNvPr>
            <p:cNvSpPr/>
            <p:nvPr/>
          </p:nvSpPr>
          <p:spPr>
            <a:xfrm rot="21051343">
              <a:off x="4493415" y="5095334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[</a:t>
              </a:r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11FCF1D7-4094-43D3-810B-C1D83ED6BD97}"/>
                </a:ext>
              </a:extLst>
            </p:cNvPr>
            <p:cNvSpPr/>
            <p:nvPr/>
          </p:nvSpPr>
          <p:spPr>
            <a:xfrm rot="21051343">
              <a:off x="4295616" y="5074681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`</a:t>
              </a:r>
            </a:p>
          </p:txBody>
        </p:sp>
        <p:sp>
          <p:nvSpPr>
            <p:cNvPr id="32" name="Rectangle 36">
              <a:extLst>
                <a:ext uri="{FF2B5EF4-FFF2-40B4-BE49-F238E27FC236}">
                  <a16:creationId xmlns:a16="http://schemas.microsoft.com/office/drawing/2014/main" id="{DE0CD2BE-2462-4D09-8BC7-E52CA98D4B95}"/>
                </a:ext>
              </a:extLst>
            </p:cNvPr>
            <p:cNvSpPr/>
            <p:nvPr/>
          </p:nvSpPr>
          <p:spPr>
            <a:xfrm rot="21051343">
              <a:off x="2235150" y="5093306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a</a:t>
              </a:r>
            </a:p>
          </p:txBody>
        </p:sp>
        <p:sp>
          <p:nvSpPr>
            <p:cNvPr id="33" name="Rectangle 37">
              <a:extLst>
                <a:ext uri="{FF2B5EF4-FFF2-40B4-BE49-F238E27FC236}">
                  <a16:creationId xmlns:a16="http://schemas.microsoft.com/office/drawing/2014/main" id="{997C3E6C-F866-4464-BA7B-763A42143C63}"/>
                </a:ext>
              </a:extLst>
            </p:cNvPr>
            <p:cNvSpPr/>
            <p:nvPr/>
          </p:nvSpPr>
          <p:spPr>
            <a:xfrm rot="21051343">
              <a:off x="2630649" y="5133990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d</a:t>
              </a:r>
            </a:p>
          </p:txBody>
        </p:sp>
        <p:sp>
          <p:nvSpPr>
            <p:cNvPr id="34" name="Rectangle 38">
              <a:extLst>
                <a:ext uri="{FF2B5EF4-FFF2-40B4-BE49-F238E27FC236}">
                  <a16:creationId xmlns:a16="http://schemas.microsoft.com/office/drawing/2014/main" id="{01778C96-12B4-453A-AE33-DB52E381C3D5}"/>
                </a:ext>
              </a:extLst>
            </p:cNvPr>
            <p:cNvSpPr/>
            <p:nvPr/>
          </p:nvSpPr>
          <p:spPr>
            <a:xfrm rot="21051343">
              <a:off x="2432849" y="5113338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s</a:t>
              </a:r>
            </a:p>
          </p:txBody>
        </p:sp>
        <p:sp>
          <p:nvSpPr>
            <p:cNvPr id="35" name="Rectangle 39">
              <a:extLst>
                <a:ext uri="{FF2B5EF4-FFF2-40B4-BE49-F238E27FC236}">
                  <a16:creationId xmlns:a16="http://schemas.microsoft.com/office/drawing/2014/main" id="{6969BAAD-2868-4079-8CC0-3FD28406C283}"/>
                </a:ext>
              </a:extLst>
            </p:cNvPr>
            <p:cNvSpPr/>
            <p:nvPr/>
          </p:nvSpPr>
          <p:spPr>
            <a:xfrm rot="21051343">
              <a:off x="2833682" y="5153801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f</a:t>
              </a:r>
            </a:p>
          </p:txBody>
        </p:sp>
        <p:sp>
          <p:nvSpPr>
            <p:cNvPr id="36" name="Rectangle 40">
              <a:extLst>
                <a:ext uri="{FF2B5EF4-FFF2-40B4-BE49-F238E27FC236}">
                  <a16:creationId xmlns:a16="http://schemas.microsoft.com/office/drawing/2014/main" id="{B7A86282-3945-4626-985D-80839AA9FCE3}"/>
                </a:ext>
              </a:extLst>
            </p:cNvPr>
            <p:cNvSpPr/>
            <p:nvPr/>
          </p:nvSpPr>
          <p:spPr>
            <a:xfrm rot="21051343">
              <a:off x="3229181" y="5194488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h</a:t>
              </a:r>
            </a:p>
          </p:txBody>
        </p:sp>
        <p:sp>
          <p:nvSpPr>
            <p:cNvPr id="37" name="Rectangle 41">
              <a:extLst>
                <a:ext uri="{FF2B5EF4-FFF2-40B4-BE49-F238E27FC236}">
                  <a16:creationId xmlns:a16="http://schemas.microsoft.com/office/drawing/2014/main" id="{8F1561AF-E2A8-4CB3-8AE5-F7AE5B8DDB74}"/>
                </a:ext>
              </a:extLst>
            </p:cNvPr>
            <p:cNvSpPr/>
            <p:nvPr/>
          </p:nvSpPr>
          <p:spPr>
            <a:xfrm rot="21051343">
              <a:off x="3031382" y="5173834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g</a:t>
              </a:r>
            </a:p>
          </p:txBody>
        </p:sp>
        <p:sp>
          <p:nvSpPr>
            <p:cNvPr id="38" name="Rectangle 42">
              <a:extLst>
                <a:ext uri="{FF2B5EF4-FFF2-40B4-BE49-F238E27FC236}">
                  <a16:creationId xmlns:a16="http://schemas.microsoft.com/office/drawing/2014/main" id="{D3103155-FDE4-4F49-B86D-95A4041C5899}"/>
                </a:ext>
              </a:extLst>
            </p:cNvPr>
            <p:cNvSpPr/>
            <p:nvPr/>
          </p:nvSpPr>
          <p:spPr>
            <a:xfrm rot="21051343">
              <a:off x="3437347" y="5212834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j</a:t>
              </a:r>
            </a:p>
          </p:txBody>
        </p:sp>
        <p:sp>
          <p:nvSpPr>
            <p:cNvPr id="39" name="Rectangle 43">
              <a:extLst>
                <a:ext uri="{FF2B5EF4-FFF2-40B4-BE49-F238E27FC236}">
                  <a16:creationId xmlns:a16="http://schemas.microsoft.com/office/drawing/2014/main" id="{1F269C68-47BC-4FA4-B87F-67ED6C44C4E0}"/>
                </a:ext>
              </a:extLst>
            </p:cNvPr>
            <p:cNvSpPr/>
            <p:nvPr/>
          </p:nvSpPr>
          <p:spPr>
            <a:xfrm rot="21051343">
              <a:off x="3832846" y="5253519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l</a:t>
              </a:r>
            </a:p>
          </p:txBody>
        </p:sp>
        <p:sp>
          <p:nvSpPr>
            <p:cNvPr id="40" name="Rectangle 44">
              <a:extLst>
                <a:ext uri="{FF2B5EF4-FFF2-40B4-BE49-F238E27FC236}">
                  <a16:creationId xmlns:a16="http://schemas.microsoft.com/office/drawing/2014/main" id="{1104B790-9A86-48D2-824B-DA5C0572AEE6}"/>
                </a:ext>
              </a:extLst>
            </p:cNvPr>
            <p:cNvSpPr/>
            <p:nvPr/>
          </p:nvSpPr>
          <p:spPr>
            <a:xfrm rot="21051343">
              <a:off x="3635047" y="5232867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k</a:t>
              </a:r>
            </a:p>
          </p:txBody>
        </p:sp>
        <p:sp>
          <p:nvSpPr>
            <p:cNvPr id="41" name="Rectangle 45">
              <a:extLst>
                <a:ext uri="{FF2B5EF4-FFF2-40B4-BE49-F238E27FC236}">
                  <a16:creationId xmlns:a16="http://schemas.microsoft.com/office/drawing/2014/main" id="{DD194A32-1F2F-42DE-9FC0-7DACDB5B6B5D}"/>
                </a:ext>
              </a:extLst>
            </p:cNvPr>
            <p:cNvSpPr/>
            <p:nvPr/>
          </p:nvSpPr>
          <p:spPr>
            <a:xfrm rot="21051343">
              <a:off x="4035879" y="5273330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ç</a:t>
              </a:r>
            </a:p>
          </p:txBody>
        </p:sp>
        <p:sp>
          <p:nvSpPr>
            <p:cNvPr id="42" name="Rectangle 46">
              <a:extLst>
                <a:ext uri="{FF2B5EF4-FFF2-40B4-BE49-F238E27FC236}">
                  <a16:creationId xmlns:a16="http://schemas.microsoft.com/office/drawing/2014/main" id="{0EC22F71-B17D-48DD-BF07-903EE66FF689}"/>
                </a:ext>
              </a:extLst>
            </p:cNvPr>
            <p:cNvSpPr/>
            <p:nvPr/>
          </p:nvSpPr>
          <p:spPr>
            <a:xfrm rot="21051343">
              <a:off x="4430831" y="5307188"/>
              <a:ext cx="277927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]</a:t>
              </a:r>
            </a:p>
          </p:txBody>
        </p:sp>
        <p:sp>
          <p:nvSpPr>
            <p:cNvPr id="43" name="Rectangle 47">
              <a:extLst>
                <a:ext uri="{FF2B5EF4-FFF2-40B4-BE49-F238E27FC236}">
                  <a16:creationId xmlns:a16="http://schemas.microsoft.com/office/drawing/2014/main" id="{768F135F-EDD2-45A3-A844-F9AA0C0D564E}"/>
                </a:ext>
              </a:extLst>
            </p:cNvPr>
            <p:cNvSpPr/>
            <p:nvPr/>
          </p:nvSpPr>
          <p:spPr>
            <a:xfrm rot="21051343">
              <a:off x="4233579" y="5293362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~</a:t>
              </a:r>
            </a:p>
          </p:txBody>
        </p:sp>
        <p:sp>
          <p:nvSpPr>
            <p:cNvPr id="44" name="Rectangle 50">
              <a:extLst>
                <a:ext uri="{FF2B5EF4-FFF2-40B4-BE49-F238E27FC236}">
                  <a16:creationId xmlns:a16="http://schemas.microsoft.com/office/drawing/2014/main" id="{6F1166C9-5A0A-47EA-A4FA-87C29F4BC12A}"/>
                </a:ext>
              </a:extLst>
            </p:cNvPr>
            <p:cNvSpPr/>
            <p:nvPr/>
          </p:nvSpPr>
          <p:spPr>
            <a:xfrm rot="21051343">
              <a:off x="2374525" y="5328709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z</a:t>
              </a:r>
            </a:p>
          </p:txBody>
        </p:sp>
        <p:sp>
          <p:nvSpPr>
            <p:cNvPr id="45" name="Rectangle 51">
              <a:extLst>
                <a:ext uri="{FF2B5EF4-FFF2-40B4-BE49-F238E27FC236}">
                  <a16:creationId xmlns:a16="http://schemas.microsoft.com/office/drawing/2014/main" id="{76F48860-E500-4E0D-AB0E-0600B4A572AF}"/>
                </a:ext>
              </a:extLst>
            </p:cNvPr>
            <p:cNvSpPr/>
            <p:nvPr/>
          </p:nvSpPr>
          <p:spPr>
            <a:xfrm rot="21051343">
              <a:off x="2770024" y="5369393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c</a:t>
              </a:r>
            </a:p>
          </p:txBody>
        </p:sp>
        <p:sp>
          <p:nvSpPr>
            <p:cNvPr id="46" name="Rectangle 52">
              <a:extLst>
                <a:ext uri="{FF2B5EF4-FFF2-40B4-BE49-F238E27FC236}">
                  <a16:creationId xmlns:a16="http://schemas.microsoft.com/office/drawing/2014/main" id="{71FDD53D-2BD8-488F-913F-8C26F783B169}"/>
                </a:ext>
              </a:extLst>
            </p:cNvPr>
            <p:cNvSpPr/>
            <p:nvPr/>
          </p:nvSpPr>
          <p:spPr>
            <a:xfrm rot="21051343">
              <a:off x="2572225" y="5348739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x</a:t>
              </a:r>
            </a:p>
          </p:txBody>
        </p:sp>
        <p:sp>
          <p:nvSpPr>
            <p:cNvPr id="47" name="Rectangle 53">
              <a:extLst>
                <a:ext uri="{FF2B5EF4-FFF2-40B4-BE49-F238E27FC236}">
                  <a16:creationId xmlns:a16="http://schemas.microsoft.com/office/drawing/2014/main" id="{DB158937-9CC0-4367-BEEE-ECDB03B6AF01}"/>
                </a:ext>
              </a:extLst>
            </p:cNvPr>
            <p:cNvSpPr/>
            <p:nvPr/>
          </p:nvSpPr>
          <p:spPr>
            <a:xfrm rot="21051343">
              <a:off x="2973056" y="5389204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v</a:t>
              </a:r>
            </a:p>
          </p:txBody>
        </p:sp>
        <p:sp>
          <p:nvSpPr>
            <p:cNvPr id="48" name="Rectangle 54">
              <a:extLst>
                <a:ext uri="{FF2B5EF4-FFF2-40B4-BE49-F238E27FC236}">
                  <a16:creationId xmlns:a16="http://schemas.microsoft.com/office/drawing/2014/main" id="{CD304105-95DD-4181-A89A-B70BD64FD039}"/>
                </a:ext>
              </a:extLst>
            </p:cNvPr>
            <p:cNvSpPr/>
            <p:nvPr/>
          </p:nvSpPr>
          <p:spPr>
            <a:xfrm rot="21051343">
              <a:off x="3368555" y="5429889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n</a:t>
              </a:r>
            </a:p>
          </p:txBody>
        </p:sp>
        <p:sp>
          <p:nvSpPr>
            <p:cNvPr id="49" name="Rectangle 55">
              <a:extLst>
                <a:ext uri="{FF2B5EF4-FFF2-40B4-BE49-F238E27FC236}">
                  <a16:creationId xmlns:a16="http://schemas.microsoft.com/office/drawing/2014/main" id="{E76998BC-4D18-4201-8A72-B0EE48291720}"/>
                </a:ext>
              </a:extLst>
            </p:cNvPr>
            <p:cNvSpPr/>
            <p:nvPr/>
          </p:nvSpPr>
          <p:spPr>
            <a:xfrm rot="21051343">
              <a:off x="3170755" y="5409236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b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F7837804-6D6C-4893-A30B-A1A05140AC9B}"/>
                </a:ext>
              </a:extLst>
            </p:cNvPr>
            <p:cNvSpPr/>
            <p:nvPr/>
          </p:nvSpPr>
          <p:spPr>
            <a:xfrm rot="21051343">
              <a:off x="3576723" y="5448237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m</a:t>
              </a:r>
            </a:p>
          </p:txBody>
        </p:sp>
        <p:sp>
          <p:nvSpPr>
            <p:cNvPr id="51" name="Rectangle 57">
              <a:extLst>
                <a:ext uri="{FF2B5EF4-FFF2-40B4-BE49-F238E27FC236}">
                  <a16:creationId xmlns:a16="http://schemas.microsoft.com/office/drawing/2014/main" id="{92C088A7-94C3-48ED-8436-5062504B52CA}"/>
                </a:ext>
              </a:extLst>
            </p:cNvPr>
            <p:cNvSpPr/>
            <p:nvPr/>
          </p:nvSpPr>
          <p:spPr>
            <a:xfrm rot="21051343">
              <a:off x="3972221" y="5488922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&gt;</a:t>
              </a:r>
            </a:p>
          </p:txBody>
        </p:sp>
        <p:sp>
          <p:nvSpPr>
            <p:cNvPr id="52" name="Rectangle 58">
              <a:extLst>
                <a:ext uri="{FF2B5EF4-FFF2-40B4-BE49-F238E27FC236}">
                  <a16:creationId xmlns:a16="http://schemas.microsoft.com/office/drawing/2014/main" id="{19A7DCB3-6274-4F04-A5C3-3739A753DCF0}"/>
                </a:ext>
              </a:extLst>
            </p:cNvPr>
            <p:cNvSpPr/>
            <p:nvPr/>
          </p:nvSpPr>
          <p:spPr>
            <a:xfrm rot="21051343">
              <a:off x="3774422" y="5468268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&lt;</a:t>
              </a:r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224ABD23-E4E4-442D-9CDB-D86EDCCFB7CF}"/>
                </a:ext>
              </a:extLst>
            </p:cNvPr>
            <p:cNvSpPr/>
            <p:nvPr/>
          </p:nvSpPr>
          <p:spPr>
            <a:xfrm rot="21051343">
              <a:off x="4175254" y="5508732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;</a:t>
              </a:r>
            </a:p>
          </p:txBody>
        </p:sp>
        <p:sp>
          <p:nvSpPr>
            <p:cNvPr id="54" name="Rectangle 61">
              <a:extLst>
                <a:ext uri="{FF2B5EF4-FFF2-40B4-BE49-F238E27FC236}">
                  <a16:creationId xmlns:a16="http://schemas.microsoft.com/office/drawing/2014/main" id="{EA50750E-C3DB-459D-B062-6CCE639AC3D9}"/>
                </a:ext>
              </a:extLst>
            </p:cNvPr>
            <p:cNvSpPr/>
            <p:nvPr/>
          </p:nvSpPr>
          <p:spPr>
            <a:xfrm rot="21051343">
              <a:off x="4372954" y="5528765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/</a:t>
              </a:r>
            </a:p>
          </p:txBody>
        </p:sp>
        <p:sp>
          <p:nvSpPr>
            <p:cNvPr id="55" name="Rectangle 62">
              <a:extLst>
                <a:ext uri="{FF2B5EF4-FFF2-40B4-BE49-F238E27FC236}">
                  <a16:creationId xmlns:a16="http://schemas.microsoft.com/office/drawing/2014/main" id="{2C556759-7701-470F-A291-F685A6C41D43}"/>
                </a:ext>
              </a:extLst>
            </p:cNvPr>
            <p:cNvSpPr/>
            <p:nvPr/>
          </p:nvSpPr>
          <p:spPr>
            <a:xfrm rot="21051343">
              <a:off x="4551462" y="5561082"/>
              <a:ext cx="399909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00" dirty="0"/>
                <a:t>shift</a:t>
              </a:r>
            </a:p>
          </p:txBody>
        </p:sp>
        <p:sp>
          <p:nvSpPr>
            <p:cNvPr id="56" name="Freeform 64">
              <a:extLst>
                <a:ext uri="{FF2B5EF4-FFF2-40B4-BE49-F238E27FC236}">
                  <a16:creationId xmlns:a16="http://schemas.microsoft.com/office/drawing/2014/main" id="{FF3D80B8-1455-4183-8E10-CB899698BF6C}"/>
                </a:ext>
              </a:extLst>
            </p:cNvPr>
            <p:cNvSpPr/>
            <p:nvPr/>
          </p:nvSpPr>
          <p:spPr>
            <a:xfrm rot="21051343">
              <a:off x="4644430" y="5105958"/>
              <a:ext cx="400457" cy="461594"/>
            </a:xfrm>
            <a:custGeom>
              <a:avLst/>
              <a:gdLst>
                <a:gd name="connsiteX0" fmla="*/ 0 w 345004"/>
                <a:gd name="connsiteY0" fmla="*/ 0 h 286101"/>
                <a:gd name="connsiteX1" fmla="*/ 342199 w 345004"/>
                <a:gd name="connsiteY1" fmla="*/ 0 h 286101"/>
                <a:gd name="connsiteX2" fmla="*/ 345004 w 345004"/>
                <a:gd name="connsiteY2" fmla="*/ 283296 h 286101"/>
                <a:gd name="connsiteX3" fmla="*/ 193539 w 345004"/>
                <a:gd name="connsiteY3" fmla="*/ 286101 h 286101"/>
                <a:gd name="connsiteX4" fmla="*/ 190734 w 345004"/>
                <a:gd name="connsiteY4" fmla="*/ 126221 h 286101"/>
                <a:gd name="connsiteX5" fmla="*/ 2805 w 345004"/>
                <a:gd name="connsiteY5" fmla="*/ 126221 h 286101"/>
                <a:gd name="connsiteX6" fmla="*/ 0 w 345004"/>
                <a:gd name="connsiteY6" fmla="*/ 0 h 286101"/>
                <a:gd name="connsiteX0" fmla="*/ 2805 w 342199"/>
                <a:gd name="connsiteY0" fmla="*/ 2805 h 286101"/>
                <a:gd name="connsiteX1" fmla="*/ 339394 w 342199"/>
                <a:gd name="connsiteY1" fmla="*/ 0 h 286101"/>
                <a:gd name="connsiteX2" fmla="*/ 342199 w 342199"/>
                <a:gd name="connsiteY2" fmla="*/ 283296 h 286101"/>
                <a:gd name="connsiteX3" fmla="*/ 190734 w 342199"/>
                <a:gd name="connsiteY3" fmla="*/ 286101 h 286101"/>
                <a:gd name="connsiteX4" fmla="*/ 187929 w 342199"/>
                <a:gd name="connsiteY4" fmla="*/ 126221 h 286101"/>
                <a:gd name="connsiteX5" fmla="*/ 0 w 342199"/>
                <a:gd name="connsiteY5" fmla="*/ 126221 h 286101"/>
                <a:gd name="connsiteX6" fmla="*/ 2805 w 342199"/>
                <a:gd name="connsiteY6" fmla="*/ 2805 h 286101"/>
                <a:gd name="connsiteX0" fmla="*/ 2805 w 339818"/>
                <a:gd name="connsiteY0" fmla="*/ 2805 h 286101"/>
                <a:gd name="connsiteX1" fmla="*/ 339394 w 339818"/>
                <a:gd name="connsiteY1" fmla="*/ 0 h 286101"/>
                <a:gd name="connsiteX2" fmla="*/ 339818 w 339818"/>
                <a:gd name="connsiteY2" fmla="*/ 283296 h 286101"/>
                <a:gd name="connsiteX3" fmla="*/ 190734 w 339818"/>
                <a:gd name="connsiteY3" fmla="*/ 286101 h 286101"/>
                <a:gd name="connsiteX4" fmla="*/ 187929 w 339818"/>
                <a:gd name="connsiteY4" fmla="*/ 126221 h 286101"/>
                <a:gd name="connsiteX5" fmla="*/ 0 w 339818"/>
                <a:gd name="connsiteY5" fmla="*/ 126221 h 286101"/>
                <a:gd name="connsiteX6" fmla="*/ 2805 w 339818"/>
                <a:gd name="connsiteY6" fmla="*/ 2805 h 286101"/>
                <a:gd name="connsiteX0" fmla="*/ 2805 w 339818"/>
                <a:gd name="connsiteY0" fmla="*/ 2805 h 286101"/>
                <a:gd name="connsiteX1" fmla="*/ 339394 w 339818"/>
                <a:gd name="connsiteY1" fmla="*/ 0 h 286101"/>
                <a:gd name="connsiteX2" fmla="*/ 339818 w 339818"/>
                <a:gd name="connsiteY2" fmla="*/ 283296 h 286101"/>
                <a:gd name="connsiteX3" fmla="*/ 183591 w 339818"/>
                <a:gd name="connsiteY3" fmla="*/ 286101 h 286101"/>
                <a:gd name="connsiteX4" fmla="*/ 187929 w 339818"/>
                <a:gd name="connsiteY4" fmla="*/ 126221 h 286101"/>
                <a:gd name="connsiteX5" fmla="*/ 0 w 339818"/>
                <a:gd name="connsiteY5" fmla="*/ 126221 h 286101"/>
                <a:gd name="connsiteX6" fmla="*/ 2805 w 339818"/>
                <a:gd name="connsiteY6" fmla="*/ 2805 h 286101"/>
                <a:gd name="connsiteX0" fmla="*/ 2805 w 339818"/>
                <a:gd name="connsiteY0" fmla="*/ 2805 h 283720"/>
                <a:gd name="connsiteX1" fmla="*/ 339394 w 339818"/>
                <a:gd name="connsiteY1" fmla="*/ 0 h 283720"/>
                <a:gd name="connsiteX2" fmla="*/ 339818 w 339818"/>
                <a:gd name="connsiteY2" fmla="*/ 283296 h 283720"/>
                <a:gd name="connsiteX3" fmla="*/ 190735 w 339818"/>
                <a:gd name="connsiteY3" fmla="*/ 283720 h 283720"/>
                <a:gd name="connsiteX4" fmla="*/ 187929 w 339818"/>
                <a:gd name="connsiteY4" fmla="*/ 126221 h 283720"/>
                <a:gd name="connsiteX5" fmla="*/ 0 w 339818"/>
                <a:gd name="connsiteY5" fmla="*/ 126221 h 283720"/>
                <a:gd name="connsiteX6" fmla="*/ 2805 w 339818"/>
                <a:gd name="connsiteY6" fmla="*/ 2805 h 283720"/>
                <a:gd name="connsiteX0" fmla="*/ 0 w 341775"/>
                <a:gd name="connsiteY0" fmla="*/ 0 h 288058"/>
                <a:gd name="connsiteX1" fmla="*/ 341351 w 341775"/>
                <a:gd name="connsiteY1" fmla="*/ 4338 h 288058"/>
                <a:gd name="connsiteX2" fmla="*/ 341775 w 341775"/>
                <a:gd name="connsiteY2" fmla="*/ 287634 h 288058"/>
                <a:gd name="connsiteX3" fmla="*/ 192692 w 341775"/>
                <a:gd name="connsiteY3" fmla="*/ 288058 h 288058"/>
                <a:gd name="connsiteX4" fmla="*/ 189886 w 341775"/>
                <a:gd name="connsiteY4" fmla="*/ 130559 h 288058"/>
                <a:gd name="connsiteX5" fmla="*/ 1957 w 341775"/>
                <a:gd name="connsiteY5" fmla="*/ 130559 h 288058"/>
                <a:gd name="connsiteX6" fmla="*/ 0 w 341775"/>
                <a:gd name="connsiteY6" fmla="*/ 0 h 288058"/>
                <a:gd name="connsiteX0" fmla="*/ 0 w 341775"/>
                <a:gd name="connsiteY0" fmla="*/ 2805 h 290863"/>
                <a:gd name="connsiteX1" fmla="*/ 338970 w 341775"/>
                <a:gd name="connsiteY1" fmla="*/ 0 h 290863"/>
                <a:gd name="connsiteX2" fmla="*/ 341775 w 341775"/>
                <a:gd name="connsiteY2" fmla="*/ 290439 h 290863"/>
                <a:gd name="connsiteX3" fmla="*/ 192692 w 341775"/>
                <a:gd name="connsiteY3" fmla="*/ 290863 h 290863"/>
                <a:gd name="connsiteX4" fmla="*/ 189886 w 341775"/>
                <a:gd name="connsiteY4" fmla="*/ 133364 h 290863"/>
                <a:gd name="connsiteX5" fmla="*/ 1957 w 341775"/>
                <a:gd name="connsiteY5" fmla="*/ 133364 h 290863"/>
                <a:gd name="connsiteX6" fmla="*/ 0 w 341775"/>
                <a:gd name="connsiteY6" fmla="*/ 2805 h 290863"/>
                <a:gd name="connsiteX0" fmla="*/ 0 w 341775"/>
                <a:gd name="connsiteY0" fmla="*/ 0 h 288058"/>
                <a:gd name="connsiteX1" fmla="*/ 338970 w 341775"/>
                <a:gd name="connsiteY1" fmla="*/ 1957 h 288058"/>
                <a:gd name="connsiteX2" fmla="*/ 341775 w 341775"/>
                <a:gd name="connsiteY2" fmla="*/ 287634 h 288058"/>
                <a:gd name="connsiteX3" fmla="*/ 192692 w 341775"/>
                <a:gd name="connsiteY3" fmla="*/ 288058 h 288058"/>
                <a:gd name="connsiteX4" fmla="*/ 189886 w 341775"/>
                <a:gd name="connsiteY4" fmla="*/ 130559 h 288058"/>
                <a:gd name="connsiteX5" fmla="*/ 1957 w 341775"/>
                <a:gd name="connsiteY5" fmla="*/ 130559 h 288058"/>
                <a:gd name="connsiteX6" fmla="*/ 0 w 341775"/>
                <a:gd name="connsiteY6" fmla="*/ 0 h 288058"/>
                <a:gd name="connsiteX0" fmla="*/ 0 w 341775"/>
                <a:gd name="connsiteY0" fmla="*/ 424 h 288482"/>
                <a:gd name="connsiteX1" fmla="*/ 341351 w 341775"/>
                <a:gd name="connsiteY1" fmla="*/ 0 h 288482"/>
                <a:gd name="connsiteX2" fmla="*/ 341775 w 341775"/>
                <a:gd name="connsiteY2" fmla="*/ 288058 h 288482"/>
                <a:gd name="connsiteX3" fmla="*/ 192692 w 341775"/>
                <a:gd name="connsiteY3" fmla="*/ 288482 h 288482"/>
                <a:gd name="connsiteX4" fmla="*/ 189886 w 341775"/>
                <a:gd name="connsiteY4" fmla="*/ 130983 h 288482"/>
                <a:gd name="connsiteX5" fmla="*/ 1957 w 341775"/>
                <a:gd name="connsiteY5" fmla="*/ 130983 h 288482"/>
                <a:gd name="connsiteX6" fmla="*/ 0 w 341775"/>
                <a:gd name="connsiteY6" fmla="*/ 424 h 288482"/>
                <a:gd name="connsiteX0" fmla="*/ 0 w 341775"/>
                <a:gd name="connsiteY0" fmla="*/ 424 h 288482"/>
                <a:gd name="connsiteX1" fmla="*/ 323906 w 341775"/>
                <a:gd name="connsiteY1" fmla="*/ 0 h 288482"/>
                <a:gd name="connsiteX2" fmla="*/ 341775 w 341775"/>
                <a:gd name="connsiteY2" fmla="*/ 288058 h 288482"/>
                <a:gd name="connsiteX3" fmla="*/ 192692 w 341775"/>
                <a:gd name="connsiteY3" fmla="*/ 288482 h 288482"/>
                <a:gd name="connsiteX4" fmla="*/ 189886 w 341775"/>
                <a:gd name="connsiteY4" fmla="*/ 130983 h 288482"/>
                <a:gd name="connsiteX5" fmla="*/ 1957 w 341775"/>
                <a:gd name="connsiteY5" fmla="*/ 130983 h 288482"/>
                <a:gd name="connsiteX6" fmla="*/ 0 w 341775"/>
                <a:gd name="connsiteY6" fmla="*/ 424 h 288482"/>
                <a:gd name="connsiteX0" fmla="*/ 0 w 326823"/>
                <a:gd name="connsiteY0" fmla="*/ 424 h 288482"/>
                <a:gd name="connsiteX1" fmla="*/ 323906 w 326823"/>
                <a:gd name="connsiteY1" fmla="*/ 0 h 288482"/>
                <a:gd name="connsiteX2" fmla="*/ 326823 w 326823"/>
                <a:gd name="connsiteY2" fmla="*/ 288058 h 288482"/>
                <a:gd name="connsiteX3" fmla="*/ 192692 w 326823"/>
                <a:gd name="connsiteY3" fmla="*/ 288482 h 288482"/>
                <a:gd name="connsiteX4" fmla="*/ 189886 w 326823"/>
                <a:gd name="connsiteY4" fmla="*/ 130983 h 288482"/>
                <a:gd name="connsiteX5" fmla="*/ 1957 w 326823"/>
                <a:gd name="connsiteY5" fmla="*/ 130983 h 288482"/>
                <a:gd name="connsiteX6" fmla="*/ 0 w 326823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89886 w 323909"/>
                <a:gd name="connsiteY4" fmla="*/ 130983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6823"/>
                <a:gd name="connsiteY0" fmla="*/ 424 h 288482"/>
                <a:gd name="connsiteX1" fmla="*/ 323906 w 326823"/>
                <a:gd name="connsiteY1" fmla="*/ 0 h 288482"/>
                <a:gd name="connsiteX2" fmla="*/ 326823 w 326823"/>
                <a:gd name="connsiteY2" fmla="*/ 288058 h 288482"/>
                <a:gd name="connsiteX3" fmla="*/ 192692 w 326823"/>
                <a:gd name="connsiteY3" fmla="*/ 288482 h 288482"/>
                <a:gd name="connsiteX4" fmla="*/ 189886 w 326823"/>
                <a:gd name="connsiteY4" fmla="*/ 130983 h 288482"/>
                <a:gd name="connsiteX5" fmla="*/ 1957 w 326823"/>
                <a:gd name="connsiteY5" fmla="*/ 130983 h 288482"/>
                <a:gd name="connsiteX6" fmla="*/ 0 w 326823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89886 w 323909"/>
                <a:gd name="connsiteY4" fmla="*/ 130983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05152 w 323909"/>
                <a:gd name="connsiteY4" fmla="*/ 128857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107958 w 323909"/>
                <a:gd name="connsiteY3" fmla="*/ 284230 h 288058"/>
                <a:gd name="connsiteX4" fmla="*/ 10515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107958 w 323909"/>
                <a:gd name="connsiteY3" fmla="*/ 284230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0575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8052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6355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6355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68083 w 323909"/>
                <a:gd name="connsiteY3" fmla="*/ 284229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5560 w 323909"/>
                <a:gd name="connsiteY3" fmla="*/ 284229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3095 w 322020"/>
                <a:gd name="connsiteY0" fmla="*/ 424 h 288058"/>
                <a:gd name="connsiteX1" fmla="*/ 322017 w 322020"/>
                <a:gd name="connsiteY1" fmla="*/ 0 h 288058"/>
                <a:gd name="connsiteX2" fmla="*/ 317457 w 322020"/>
                <a:gd name="connsiteY2" fmla="*/ 288058 h 288058"/>
                <a:gd name="connsiteX3" fmla="*/ 73671 w 322020"/>
                <a:gd name="connsiteY3" fmla="*/ 284229 h 288058"/>
                <a:gd name="connsiteX4" fmla="*/ 70865 w 322020"/>
                <a:gd name="connsiteY4" fmla="*/ 130983 h 288058"/>
                <a:gd name="connsiteX5" fmla="*/ 68 w 322020"/>
                <a:gd name="connsiteY5" fmla="*/ 130983 h 288058"/>
                <a:gd name="connsiteX6" fmla="*/ 3095 w 322020"/>
                <a:gd name="connsiteY6" fmla="*/ 424 h 288058"/>
                <a:gd name="connsiteX0" fmla="*/ 0 w 318925"/>
                <a:gd name="connsiteY0" fmla="*/ 424 h 288058"/>
                <a:gd name="connsiteX1" fmla="*/ 318922 w 318925"/>
                <a:gd name="connsiteY1" fmla="*/ 0 h 288058"/>
                <a:gd name="connsiteX2" fmla="*/ 314362 w 318925"/>
                <a:gd name="connsiteY2" fmla="*/ 288058 h 288058"/>
                <a:gd name="connsiteX3" fmla="*/ 70576 w 318925"/>
                <a:gd name="connsiteY3" fmla="*/ 284229 h 288058"/>
                <a:gd name="connsiteX4" fmla="*/ 67770 w 318925"/>
                <a:gd name="connsiteY4" fmla="*/ 130983 h 288058"/>
                <a:gd name="connsiteX5" fmla="*/ 4450 w 318925"/>
                <a:gd name="connsiteY5" fmla="*/ 130983 h 288058"/>
                <a:gd name="connsiteX6" fmla="*/ 0 w 318925"/>
                <a:gd name="connsiteY6" fmla="*/ 424 h 288058"/>
                <a:gd name="connsiteX0" fmla="*/ 0 w 314362"/>
                <a:gd name="connsiteY0" fmla="*/ 424 h 288058"/>
                <a:gd name="connsiteX1" fmla="*/ 313938 w 314362"/>
                <a:gd name="connsiteY1" fmla="*/ 0 h 288058"/>
                <a:gd name="connsiteX2" fmla="*/ 314362 w 314362"/>
                <a:gd name="connsiteY2" fmla="*/ 288058 h 288058"/>
                <a:gd name="connsiteX3" fmla="*/ 70576 w 314362"/>
                <a:gd name="connsiteY3" fmla="*/ 284229 h 288058"/>
                <a:gd name="connsiteX4" fmla="*/ 67770 w 314362"/>
                <a:gd name="connsiteY4" fmla="*/ 130983 h 288058"/>
                <a:gd name="connsiteX5" fmla="*/ 4450 w 314362"/>
                <a:gd name="connsiteY5" fmla="*/ 130983 h 288058"/>
                <a:gd name="connsiteX6" fmla="*/ 0 w 314362"/>
                <a:gd name="connsiteY6" fmla="*/ 424 h 28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362" h="288058">
                  <a:moveTo>
                    <a:pt x="0" y="424"/>
                  </a:moveTo>
                  <a:lnTo>
                    <a:pt x="313938" y="0"/>
                  </a:lnTo>
                  <a:cubicBezTo>
                    <a:pt x="314079" y="94432"/>
                    <a:pt x="314221" y="193626"/>
                    <a:pt x="314362" y="288058"/>
                  </a:cubicBezTo>
                  <a:lnTo>
                    <a:pt x="70576" y="284229"/>
                  </a:lnTo>
                  <a:cubicBezTo>
                    <a:pt x="70472" y="232438"/>
                    <a:pt x="67874" y="182774"/>
                    <a:pt x="67770" y="130983"/>
                  </a:cubicBezTo>
                  <a:lnTo>
                    <a:pt x="4450" y="130983"/>
                  </a:lnTo>
                  <a:cubicBezTo>
                    <a:pt x="3798" y="87463"/>
                    <a:pt x="652" y="43944"/>
                    <a:pt x="0" y="42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/>
                <a:t>Enter</a:t>
              </a:r>
            </a:p>
            <a:p>
              <a:pPr algn="ctr"/>
              <a:endParaRPr lang="pt-BR" sz="1200" dirty="0"/>
            </a:p>
          </p:txBody>
        </p:sp>
        <p:sp>
          <p:nvSpPr>
            <p:cNvPr id="57" name="Rectangle 65">
              <a:extLst>
                <a:ext uri="{FF2B5EF4-FFF2-40B4-BE49-F238E27FC236}">
                  <a16:creationId xmlns:a16="http://schemas.microsoft.com/office/drawing/2014/main" id="{2935973E-C647-4A5E-B124-F2DC4F627635}"/>
                </a:ext>
              </a:extLst>
            </p:cNvPr>
            <p:cNvSpPr/>
            <p:nvPr/>
          </p:nvSpPr>
          <p:spPr>
            <a:xfrm rot="21051343">
              <a:off x="2156216" y="5306016"/>
              <a:ext cx="214224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00" dirty="0"/>
                <a:t>\</a:t>
              </a: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B46B36CE-2D44-40E1-9E5F-C70F485D3F5D}"/>
              </a:ext>
            </a:extLst>
          </p:cNvPr>
          <p:cNvGrpSpPr/>
          <p:nvPr/>
        </p:nvGrpSpPr>
        <p:grpSpPr>
          <a:xfrm>
            <a:off x="6355574" y="4280778"/>
            <a:ext cx="3739589" cy="1482735"/>
            <a:chOff x="6673691" y="4147605"/>
            <a:chExt cx="3739589" cy="1482735"/>
          </a:xfrm>
        </p:grpSpPr>
        <p:sp>
          <p:nvSpPr>
            <p:cNvPr id="58" name="Freeform 64">
              <a:extLst>
                <a:ext uri="{FF2B5EF4-FFF2-40B4-BE49-F238E27FC236}">
                  <a16:creationId xmlns:a16="http://schemas.microsoft.com/office/drawing/2014/main" id="{E7F7B23C-21C7-4028-A33F-7A40CD832EEB}"/>
                </a:ext>
              </a:extLst>
            </p:cNvPr>
            <p:cNvSpPr/>
            <p:nvPr/>
          </p:nvSpPr>
          <p:spPr>
            <a:xfrm rot="21051343">
              <a:off x="7391343" y="5162607"/>
              <a:ext cx="400457" cy="461594"/>
            </a:xfrm>
            <a:custGeom>
              <a:avLst/>
              <a:gdLst>
                <a:gd name="connsiteX0" fmla="*/ 0 w 345004"/>
                <a:gd name="connsiteY0" fmla="*/ 0 h 286101"/>
                <a:gd name="connsiteX1" fmla="*/ 342199 w 345004"/>
                <a:gd name="connsiteY1" fmla="*/ 0 h 286101"/>
                <a:gd name="connsiteX2" fmla="*/ 345004 w 345004"/>
                <a:gd name="connsiteY2" fmla="*/ 283296 h 286101"/>
                <a:gd name="connsiteX3" fmla="*/ 193539 w 345004"/>
                <a:gd name="connsiteY3" fmla="*/ 286101 h 286101"/>
                <a:gd name="connsiteX4" fmla="*/ 190734 w 345004"/>
                <a:gd name="connsiteY4" fmla="*/ 126221 h 286101"/>
                <a:gd name="connsiteX5" fmla="*/ 2805 w 345004"/>
                <a:gd name="connsiteY5" fmla="*/ 126221 h 286101"/>
                <a:gd name="connsiteX6" fmla="*/ 0 w 345004"/>
                <a:gd name="connsiteY6" fmla="*/ 0 h 286101"/>
                <a:gd name="connsiteX0" fmla="*/ 2805 w 342199"/>
                <a:gd name="connsiteY0" fmla="*/ 2805 h 286101"/>
                <a:gd name="connsiteX1" fmla="*/ 339394 w 342199"/>
                <a:gd name="connsiteY1" fmla="*/ 0 h 286101"/>
                <a:gd name="connsiteX2" fmla="*/ 342199 w 342199"/>
                <a:gd name="connsiteY2" fmla="*/ 283296 h 286101"/>
                <a:gd name="connsiteX3" fmla="*/ 190734 w 342199"/>
                <a:gd name="connsiteY3" fmla="*/ 286101 h 286101"/>
                <a:gd name="connsiteX4" fmla="*/ 187929 w 342199"/>
                <a:gd name="connsiteY4" fmla="*/ 126221 h 286101"/>
                <a:gd name="connsiteX5" fmla="*/ 0 w 342199"/>
                <a:gd name="connsiteY5" fmla="*/ 126221 h 286101"/>
                <a:gd name="connsiteX6" fmla="*/ 2805 w 342199"/>
                <a:gd name="connsiteY6" fmla="*/ 2805 h 286101"/>
                <a:gd name="connsiteX0" fmla="*/ 2805 w 339818"/>
                <a:gd name="connsiteY0" fmla="*/ 2805 h 286101"/>
                <a:gd name="connsiteX1" fmla="*/ 339394 w 339818"/>
                <a:gd name="connsiteY1" fmla="*/ 0 h 286101"/>
                <a:gd name="connsiteX2" fmla="*/ 339818 w 339818"/>
                <a:gd name="connsiteY2" fmla="*/ 283296 h 286101"/>
                <a:gd name="connsiteX3" fmla="*/ 190734 w 339818"/>
                <a:gd name="connsiteY3" fmla="*/ 286101 h 286101"/>
                <a:gd name="connsiteX4" fmla="*/ 187929 w 339818"/>
                <a:gd name="connsiteY4" fmla="*/ 126221 h 286101"/>
                <a:gd name="connsiteX5" fmla="*/ 0 w 339818"/>
                <a:gd name="connsiteY5" fmla="*/ 126221 h 286101"/>
                <a:gd name="connsiteX6" fmla="*/ 2805 w 339818"/>
                <a:gd name="connsiteY6" fmla="*/ 2805 h 286101"/>
                <a:gd name="connsiteX0" fmla="*/ 2805 w 339818"/>
                <a:gd name="connsiteY0" fmla="*/ 2805 h 286101"/>
                <a:gd name="connsiteX1" fmla="*/ 339394 w 339818"/>
                <a:gd name="connsiteY1" fmla="*/ 0 h 286101"/>
                <a:gd name="connsiteX2" fmla="*/ 339818 w 339818"/>
                <a:gd name="connsiteY2" fmla="*/ 283296 h 286101"/>
                <a:gd name="connsiteX3" fmla="*/ 183591 w 339818"/>
                <a:gd name="connsiteY3" fmla="*/ 286101 h 286101"/>
                <a:gd name="connsiteX4" fmla="*/ 187929 w 339818"/>
                <a:gd name="connsiteY4" fmla="*/ 126221 h 286101"/>
                <a:gd name="connsiteX5" fmla="*/ 0 w 339818"/>
                <a:gd name="connsiteY5" fmla="*/ 126221 h 286101"/>
                <a:gd name="connsiteX6" fmla="*/ 2805 w 339818"/>
                <a:gd name="connsiteY6" fmla="*/ 2805 h 286101"/>
                <a:gd name="connsiteX0" fmla="*/ 2805 w 339818"/>
                <a:gd name="connsiteY0" fmla="*/ 2805 h 283720"/>
                <a:gd name="connsiteX1" fmla="*/ 339394 w 339818"/>
                <a:gd name="connsiteY1" fmla="*/ 0 h 283720"/>
                <a:gd name="connsiteX2" fmla="*/ 339818 w 339818"/>
                <a:gd name="connsiteY2" fmla="*/ 283296 h 283720"/>
                <a:gd name="connsiteX3" fmla="*/ 190735 w 339818"/>
                <a:gd name="connsiteY3" fmla="*/ 283720 h 283720"/>
                <a:gd name="connsiteX4" fmla="*/ 187929 w 339818"/>
                <a:gd name="connsiteY4" fmla="*/ 126221 h 283720"/>
                <a:gd name="connsiteX5" fmla="*/ 0 w 339818"/>
                <a:gd name="connsiteY5" fmla="*/ 126221 h 283720"/>
                <a:gd name="connsiteX6" fmla="*/ 2805 w 339818"/>
                <a:gd name="connsiteY6" fmla="*/ 2805 h 283720"/>
                <a:gd name="connsiteX0" fmla="*/ 0 w 341775"/>
                <a:gd name="connsiteY0" fmla="*/ 0 h 288058"/>
                <a:gd name="connsiteX1" fmla="*/ 341351 w 341775"/>
                <a:gd name="connsiteY1" fmla="*/ 4338 h 288058"/>
                <a:gd name="connsiteX2" fmla="*/ 341775 w 341775"/>
                <a:gd name="connsiteY2" fmla="*/ 287634 h 288058"/>
                <a:gd name="connsiteX3" fmla="*/ 192692 w 341775"/>
                <a:gd name="connsiteY3" fmla="*/ 288058 h 288058"/>
                <a:gd name="connsiteX4" fmla="*/ 189886 w 341775"/>
                <a:gd name="connsiteY4" fmla="*/ 130559 h 288058"/>
                <a:gd name="connsiteX5" fmla="*/ 1957 w 341775"/>
                <a:gd name="connsiteY5" fmla="*/ 130559 h 288058"/>
                <a:gd name="connsiteX6" fmla="*/ 0 w 341775"/>
                <a:gd name="connsiteY6" fmla="*/ 0 h 288058"/>
                <a:gd name="connsiteX0" fmla="*/ 0 w 341775"/>
                <a:gd name="connsiteY0" fmla="*/ 2805 h 290863"/>
                <a:gd name="connsiteX1" fmla="*/ 338970 w 341775"/>
                <a:gd name="connsiteY1" fmla="*/ 0 h 290863"/>
                <a:gd name="connsiteX2" fmla="*/ 341775 w 341775"/>
                <a:gd name="connsiteY2" fmla="*/ 290439 h 290863"/>
                <a:gd name="connsiteX3" fmla="*/ 192692 w 341775"/>
                <a:gd name="connsiteY3" fmla="*/ 290863 h 290863"/>
                <a:gd name="connsiteX4" fmla="*/ 189886 w 341775"/>
                <a:gd name="connsiteY4" fmla="*/ 133364 h 290863"/>
                <a:gd name="connsiteX5" fmla="*/ 1957 w 341775"/>
                <a:gd name="connsiteY5" fmla="*/ 133364 h 290863"/>
                <a:gd name="connsiteX6" fmla="*/ 0 w 341775"/>
                <a:gd name="connsiteY6" fmla="*/ 2805 h 290863"/>
                <a:gd name="connsiteX0" fmla="*/ 0 w 341775"/>
                <a:gd name="connsiteY0" fmla="*/ 0 h 288058"/>
                <a:gd name="connsiteX1" fmla="*/ 338970 w 341775"/>
                <a:gd name="connsiteY1" fmla="*/ 1957 h 288058"/>
                <a:gd name="connsiteX2" fmla="*/ 341775 w 341775"/>
                <a:gd name="connsiteY2" fmla="*/ 287634 h 288058"/>
                <a:gd name="connsiteX3" fmla="*/ 192692 w 341775"/>
                <a:gd name="connsiteY3" fmla="*/ 288058 h 288058"/>
                <a:gd name="connsiteX4" fmla="*/ 189886 w 341775"/>
                <a:gd name="connsiteY4" fmla="*/ 130559 h 288058"/>
                <a:gd name="connsiteX5" fmla="*/ 1957 w 341775"/>
                <a:gd name="connsiteY5" fmla="*/ 130559 h 288058"/>
                <a:gd name="connsiteX6" fmla="*/ 0 w 341775"/>
                <a:gd name="connsiteY6" fmla="*/ 0 h 288058"/>
                <a:gd name="connsiteX0" fmla="*/ 0 w 341775"/>
                <a:gd name="connsiteY0" fmla="*/ 424 h 288482"/>
                <a:gd name="connsiteX1" fmla="*/ 341351 w 341775"/>
                <a:gd name="connsiteY1" fmla="*/ 0 h 288482"/>
                <a:gd name="connsiteX2" fmla="*/ 341775 w 341775"/>
                <a:gd name="connsiteY2" fmla="*/ 288058 h 288482"/>
                <a:gd name="connsiteX3" fmla="*/ 192692 w 341775"/>
                <a:gd name="connsiteY3" fmla="*/ 288482 h 288482"/>
                <a:gd name="connsiteX4" fmla="*/ 189886 w 341775"/>
                <a:gd name="connsiteY4" fmla="*/ 130983 h 288482"/>
                <a:gd name="connsiteX5" fmla="*/ 1957 w 341775"/>
                <a:gd name="connsiteY5" fmla="*/ 130983 h 288482"/>
                <a:gd name="connsiteX6" fmla="*/ 0 w 341775"/>
                <a:gd name="connsiteY6" fmla="*/ 424 h 288482"/>
                <a:gd name="connsiteX0" fmla="*/ 0 w 341775"/>
                <a:gd name="connsiteY0" fmla="*/ 424 h 288482"/>
                <a:gd name="connsiteX1" fmla="*/ 323906 w 341775"/>
                <a:gd name="connsiteY1" fmla="*/ 0 h 288482"/>
                <a:gd name="connsiteX2" fmla="*/ 341775 w 341775"/>
                <a:gd name="connsiteY2" fmla="*/ 288058 h 288482"/>
                <a:gd name="connsiteX3" fmla="*/ 192692 w 341775"/>
                <a:gd name="connsiteY3" fmla="*/ 288482 h 288482"/>
                <a:gd name="connsiteX4" fmla="*/ 189886 w 341775"/>
                <a:gd name="connsiteY4" fmla="*/ 130983 h 288482"/>
                <a:gd name="connsiteX5" fmla="*/ 1957 w 341775"/>
                <a:gd name="connsiteY5" fmla="*/ 130983 h 288482"/>
                <a:gd name="connsiteX6" fmla="*/ 0 w 341775"/>
                <a:gd name="connsiteY6" fmla="*/ 424 h 288482"/>
                <a:gd name="connsiteX0" fmla="*/ 0 w 326823"/>
                <a:gd name="connsiteY0" fmla="*/ 424 h 288482"/>
                <a:gd name="connsiteX1" fmla="*/ 323906 w 326823"/>
                <a:gd name="connsiteY1" fmla="*/ 0 h 288482"/>
                <a:gd name="connsiteX2" fmla="*/ 326823 w 326823"/>
                <a:gd name="connsiteY2" fmla="*/ 288058 h 288482"/>
                <a:gd name="connsiteX3" fmla="*/ 192692 w 326823"/>
                <a:gd name="connsiteY3" fmla="*/ 288482 h 288482"/>
                <a:gd name="connsiteX4" fmla="*/ 189886 w 326823"/>
                <a:gd name="connsiteY4" fmla="*/ 130983 h 288482"/>
                <a:gd name="connsiteX5" fmla="*/ 1957 w 326823"/>
                <a:gd name="connsiteY5" fmla="*/ 130983 h 288482"/>
                <a:gd name="connsiteX6" fmla="*/ 0 w 326823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89886 w 323909"/>
                <a:gd name="connsiteY4" fmla="*/ 130983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6823"/>
                <a:gd name="connsiteY0" fmla="*/ 424 h 288482"/>
                <a:gd name="connsiteX1" fmla="*/ 323906 w 326823"/>
                <a:gd name="connsiteY1" fmla="*/ 0 h 288482"/>
                <a:gd name="connsiteX2" fmla="*/ 326823 w 326823"/>
                <a:gd name="connsiteY2" fmla="*/ 288058 h 288482"/>
                <a:gd name="connsiteX3" fmla="*/ 192692 w 326823"/>
                <a:gd name="connsiteY3" fmla="*/ 288482 h 288482"/>
                <a:gd name="connsiteX4" fmla="*/ 189886 w 326823"/>
                <a:gd name="connsiteY4" fmla="*/ 130983 h 288482"/>
                <a:gd name="connsiteX5" fmla="*/ 1957 w 326823"/>
                <a:gd name="connsiteY5" fmla="*/ 130983 h 288482"/>
                <a:gd name="connsiteX6" fmla="*/ 0 w 326823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89886 w 323909"/>
                <a:gd name="connsiteY4" fmla="*/ 130983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05152 w 323909"/>
                <a:gd name="connsiteY4" fmla="*/ 128857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107958 w 323909"/>
                <a:gd name="connsiteY3" fmla="*/ 284230 h 288058"/>
                <a:gd name="connsiteX4" fmla="*/ 10515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107958 w 323909"/>
                <a:gd name="connsiteY3" fmla="*/ 284230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0575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8052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6355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6355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68083 w 323909"/>
                <a:gd name="connsiteY3" fmla="*/ 284229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5560 w 323909"/>
                <a:gd name="connsiteY3" fmla="*/ 284229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3095 w 322020"/>
                <a:gd name="connsiteY0" fmla="*/ 424 h 288058"/>
                <a:gd name="connsiteX1" fmla="*/ 322017 w 322020"/>
                <a:gd name="connsiteY1" fmla="*/ 0 h 288058"/>
                <a:gd name="connsiteX2" fmla="*/ 317457 w 322020"/>
                <a:gd name="connsiteY2" fmla="*/ 288058 h 288058"/>
                <a:gd name="connsiteX3" fmla="*/ 73671 w 322020"/>
                <a:gd name="connsiteY3" fmla="*/ 284229 h 288058"/>
                <a:gd name="connsiteX4" fmla="*/ 70865 w 322020"/>
                <a:gd name="connsiteY4" fmla="*/ 130983 h 288058"/>
                <a:gd name="connsiteX5" fmla="*/ 68 w 322020"/>
                <a:gd name="connsiteY5" fmla="*/ 130983 h 288058"/>
                <a:gd name="connsiteX6" fmla="*/ 3095 w 322020"/>
                <a:gd name="connsiteY6" fmla="*/ 424 h 288058"/>
                <a:gd name="connsiteX0" fmla="*/ 0 w 318925"/>
                <a:gd name="connsiteY0" fmla="*/ 424 h 288058"/>
                <a:gd name="connsiteX1" fmla="*/ 318922 w 318925"/>
                <a:gd name="connsiteY1" fmla="*/ 0 h 288058"/>
                <a:gd name="connsiteX2" fmla="*/ 314362 w 318925"/>
                <a:gd name="connsiteY2" fmla="*/ 288058 h 288058"/>
                <a:gd name="connsiteX3" fmla="*/ 70576 w 318925"/>
                <a:gd name="connsiteY3" fmla="*/ 284229 h 288058"/>
                <a:gd name="connsiteX4" fmla="*/ 67770 w 318925"/>
                <a:gd name="connsiteY4" fmla="*/ 130983 h 288058"/>
                <a:gd name="connsiteX5" fmla="*/ 4450 w 318925"/>
                <a:gd name="connsiteY5" fmla="*/ 130983 h 288058"/>
                <a:gd name="connsiteX6" fmla="*/ 0 w 318925"/>
                <a:gd name="connsiteY6" fmla="*/ 424 h 288058"/>
                <a:gd name="connsiteX0" fmla="*/ 0 w 314362"/>
                <a:gd name="connsiteY0" fmla="*/ 424 h 288058"/>
                <a:gd name="connsiteX1" fmla="*/ 313938 w 314362"/>
                <a:gd name="connsiteY1" fmla="*/ 0 h 288058"/>
                <a:gd name="connsiteX2" fmla="*/ 314362 w 314362"/>
                <a:gd name="connsiteY2" fmla="*/ 288058 h 288058"/>
                <a:gd name="connsiteX3" fmla="*/ 70576 w 314362"/>
                <a:gd name="connsiteY3" fmla="*/ 284229 h 288058"/>
                <a:gd name="connsiteX4" fmla="*/ 67770 w 314362"/>
                <a:gd name="connsiteY4" fmla="*/ 130983 h 288058"/>
                <a:gd name="connsiteX5" fmla="*/ 4450 w 314362"/>
                <a:gd name="connsiteY5" fmla="*/ 130983 h 288058"/>
                <a:gd name="connsiteX6" fmla="*/ 0 w 314362"/>
                <a:gd name="connsiteY6" fmla="*/ 424 h 28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362" h="288058">
                  <a:moveTo>
                    <a:pt x="0" y="424"/>
                  </a:moveTo>
                  <a:lnTo>
                    <a:pt x="313938" y="0"/>
                  </a:lnTo>
                  <a:cubicBezTo>
                    <a:pt x="314079" y="94432"/>
                    <a:pt x="314221" y="193626"/>
                    <a:pt x="314362" y="288058"/>
                  </a:cubicBezTo>
                  <a:lnTo>
                    <a:pt x="70576" y="284229"/>
                  </a:lnTo>
                  <a:cubicBezTo>
                    <a:pt x="70472" y="232438"/>
                    <a:pt x="67874" y="182774"/>
                    <a:pt x="67770" y="130983"/>
                  </a:cubicBezTo>
                  <a:lnTo>
                    <a:pt x="4450" y="130983"/>
                  </a:lnTo>
                  <a:cubicBezTo>
                    <a:pt x="3798" y="87463"/>
                    <a:pt x="652" y="43944"/>
                    <a:pt x="0" y="42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/>
                <a:t>Enter</a:t>
              </a:r>
            </a:p>
            <a:p>
              <a:pPr algn="ctr"/>
              <a:endParaRPr lang="pt-BR" sz="1200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FFE4E4F9-B628-4F6A-B77C-6AF1F9A845B9}"/>
                </a:ext>
              </a:extLst>
            </p:cNvPr>
            <p:cNvSpPr txBox="1"/>
            <p:nvPr/>
          </p:nvSpPr>
          <p:spPr>
            <a:xfrm>
              <a:off x="6673691" y="4147605"/>
              <a:ext cx="1835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WM_KEYDOWN</a:t>
              </a:r>
            </a:p>
          </p:txBody>
        </p:sp>
        <p:sp>
          <p:nvSpPr>
            <p:cNvPr id="60" name="Seta: para Baixo 59">
              <a:extLst>
                <a:ext uri="{FF2B5EF4-FFF2-40B4-BE49-F238E27FC236}">
                  <a16:creationId xmlns:a16="http://schemas.microsoft.com/office/drawing/2014/main" id="{B8B0CD21-8C6C-40D0-A6DE-9E161D14CE00}"/>
                </a:ext>
              </a:extLst>
            </p:cNvPr>
            <p:cNvSpPr/>
            <p:nvPr/>
          </p:nvSpPr>
          <p:spPr>
            <a:xfrm>
              <a:off x="7438602" y="4666694"/>
              <a:ext cx="316611" cy="3693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reeform 64">
              <a:extLst>
                <a:ext uri="{FF2B5EF4-FFF2-40B4-BE49-F238E27FC236}">
                  <a16:creationId xmlns:a16="http://schemas.microsoft.com/office/drawing/2014/main" id="{87958384-12D7-41F6-A9A1-09CF133F4755}"/>
                </a:ext>
              </a:extLst>
            </p:cNvPr>
            <p:cNvSpPr/>
            <p:nvPr/>
          </p:nvSpPr>
          <p:spPr>
            <a:xfrm rot="21051343">
              <a:off x="9496085" y="5168746"/>
              <a:ext cx="400457" cy="461594"/>
            </a:xfrm>
            <a:custGeom>
              <a:avLst/>
              <a:gdLst>
                <a:gd name="connsiteX0" fmla="*/ 0 w 345004"/>
                <a:gd name="connsiteY0" fmla="*/ 0 h 286101"/>
                <a:gd name="connsiteX1" fmla="*/ 342199 w 345004"/>
                <a:gd name="connsiteY1" fmla="*/ 0 h 286101"/>
                <a:gd name="connsiteX2" fmla="*/ 345004 w 345004"/>
                <a:gd name="connsiteY2" fmla="*/ 283296 h 286101"/>
                <a:gd name="connsiteX3" fmla="*/ 193539 w 345004"/>
                <a:gd name="connsiteY3" fmla="*/ 286101 h 286101"/>
                <a:gd name="connsiteX4" fmla="*/ 190734 w 345004"/>
                <a:gd name="connsiteY4" fmla="*/ 126221 h 286101"/>
                <a:gd name="connsiteX5" fmla="*/ 2805 w 345004"/>
                <a:gd name="connsiteY5" fmla="*/ 126221 h 286101"/>
                <a:gd name="connsiteX6" fmla="*/ 0 w 345004"/>
                <a:gd name="connsiteY6" fmla="*/ 0 h 286101"/>
                <a:gd name="connsiteX0" fmla="*/ 2805 w 342199"/>
                <a:gd name="connsiteY0" fmla="*/ 2805 h 286101"/>
                <a:gd name="connsiteX1" fmla="*/ 339394 w 342199"/>
                <a:gd name="connsiteY1" fmla="*/ 0 h 286101"/>
                <a:gd name="connsiteX2" fmla="*/ 342199 w 342199"/>
                <a:gd name="connsiteY2" fmla="*/ 283296 h 286101"/>
                <a:gd name="connsiteX3" fmla="*/ 190734 w 342199"/>
                <a:gd name="connsiteY3" fmla="*/ 286101 h 286101"/>
                <a:gd name="connsiteX4" fmla="*/ 187929 w 342199"/>
                <a:gd name="connsiteY4" fmla="*/ 126221 h 286101"/>
                <a:gd name="connsiteX5" fmla="*/ 0 w 342199"/>
                <a:gd name="connsiteY5" fmla="*/ 126221 h 286101"/>
                <a:gd name="connsiteX6" fmla="*/ 2805 w 342199"/>
                <a:gd name="connsiteY6" fmla="*/ 2805 h 286101"/>
                <a:gd name="connsiteX0" fmla="*/ 2805 w 339818"/>
                <a:gd name="connsiteY0" fmla="*/ 2805 h 286101"/>
                <a:gd name="connsiteX1" fmla="*/ 339394 w 339818"/>
                <a:gd name="connsiteY1" fmla="*/ 0 h 286101"/>
                <a:gd name="connsiteX2" fmla="*/ 339818 w 339818"/>
                <a:gd name="connsiteY2" fmla="*/ 283296 h 286101"/>
                <a:gd name="connsiteX3" fmla="*/ 190734 w 339818"/>
                <a:gd name="connsiteY3" fmla="*/ 286101 h 286101"/>
                <a:gd name="connsiteX4" fmla="*/ 187929 w 339818"/>
                <a:gd name="connsiteY4" fmla="*/ 126221 h 286101"/>
                <a:gd name="connsiteX5" fmla="*/ 0 w 339818"/>
                <a:gd name="connsiteY5" fmla="*/ 126221 h 286101"/>
                <a:gd name="connsiteX6" fmla="*/ 2805 w 339818"/>
                <a:gd name="connsiteY6" fmla="*/ 2805 h 286101"/>
                <a:gd name="connsiteX0" fmla="*/ 2805 w 339818"/>
                <a:gd name="connsiteY0" fmla="*/ 2805 h 286101"/>
                <a:gd name="connsiteX1" fmla="*/ 339394 w 339818"/>
                <a:gd name="connsiteY1" fmla="*/ 0 h 286101"/>
                <a:gd name="connsiteX2" fmla="*/ 339818 w 339818"/>
                <a:gd name="connsiteY2" fmla="*/ 283296 h 286101"/>
                <a:gd name="connsiteX3" fmla="*/ 183591 w 339818"/>
                <a:gd name="connsiteY3" fmla="*/ 286101 h 286101"/>
                <a:gd name="connsiteX4" fmla="*/ 187929 w 339818"/>
                <a:gd name="connsiteY4" fmla="*/ 126221 h 286101"/>
                <a:gd name="connsiteX5" fmla="*/ 0 w 339818"/>
                <a:gd name="connsiteY5" fmla="*/ 126221 h 286101"/>
                <a:gd name="connsiteX6" fmla="*/ 2805 w 339818"/>
                <a:gd name="connsiteY6" fmla="*/ 2805 h 286101"/>
                <a:gd name="connsiteX0" fmla="*/ 2805 w 339818"/>
                <a:gd name="connsiteY0" fmla="*/ 2805 h 283720"/>
                <a:gd name="connsiteX1" fmla="*/ 339394 w 339818"/>
                <a:gd name="connsiteY1" fmla="*/ 0 h 283720"/>
                <a:gd name="connsiteX2" fmla="*/ 339818 w 339818"/>
                <a:gd name="connsiteY2" fmla="*/ 283296 h 283720"/>
                <a:gd name="connsiteX3" fmla="*/ 190735 w 339818"/>
                <a:gd name="connsiteY3" fmla="*/ 283720 h 283720"/>
                <a:gd name="connsiteX4" fmla="*/ 187929 w 339818"/>
                <a:gd name="connsiteY4" fmla="*/ 126221 h 283720"/>
                <a:gd name="connsiteX5" fmla="*/ 0 w 339818"/>
                <a:gd name="connsiteY5" fmla="*/ 126221 h 283720"/>
                <a:gd name="connsiteX6" fmla="*/ 2805 w 339818"/>
                <a:gd name="connsiteY6" fmla="*/ 2805 h 283720"/>
                <a:gd name="connsiteX0" fmla="*/ 0 w 341775"/>
                <a:gd name="connsiteY0" fmla="*/ 0 h 288058"/>
                <a:gd name="connsiteX1" fmla="*/ 341351 w 341775"/>
                <a:gd name="connsiteY1" fmla="*/ 4338 h 288058"/>
                <a:gd name="connsiteX2" fmla="*/ 341775 w 341775"/>
                <a:gd name="connsiteY2" fmla="*/ 287634 h 288058"/>
                <a:gd name="connsiteX3" fmla="*/ 192692 w 341775"/>
                <a:gd name="connsiteY3" fmla="*/ 288058 h 288058"/>
                <a:gd name="connsiteX4" fmla="*/ 189886 w 341775"/>
                <a:gd name="connsiteY4" fmla="*/ 130559 h 288058"/>
                <a:gd name="connsiteX5" fmla="*/ 1957 w 341775"/>
                <a:gd name="connsiteY5" fmla="*/ 130559 h 288058"/>
                <a:gd name="connsiteX6" fmla="*/ 0 w 341775"/>
                <a:gd name="connsiteY6" fmla="*/ 0 h 288058"/>
                <a:gd name="connsiteX0" fmla="*/ 0 w 341775"/>
                <a:gd name="connsiteY0" fmla="*/ 2805 h 290863"/>
                <a:gd name="connsiteX1" fmla="*/ 338970 w 341775"/>
                <a:gd name="connsiteY1" fmla="*/ 0 h 290863"/>
                <a:gd name="connsiteX2" fmla="*/ 341775 w 341775"/>
                <a:gd name="connsiteY2" fmla="*/ 290439 h 290863"/>
                <a:gd name="connsiteX3" fmla="*/ 192692 w 341775"/>
                <a:gd name="connsiteY3" fmla="*/ 290863 h 290863"/>
                <a:gd name="connsiteX4" fmla="*/ 189886 w 341775"/>
                <a:gd name="connsiteY4" fmla="*/ 133364 h 290863"/>
                <a:gd name="connsiteX5" fmla="*/ 1957 w 341775"/>
                <a:gd name="connsiteY5" fmla="*/ 133364 h 290863"/>
                <a:gd name="connsiteX6" fmla="*/ 0 w 341775"/>
                <a:gd name="connsiteY6" fmla="*/ 2805 h 290863"/>
                <a:gd name="connsiteX0" fmla="*/ 0 w 341775"/>
                <a:gd name="connsiteY0" fmla="*/ 0 h 288058"/>
                <a:gd name="connsiteX1" fmla="*/ 338970 w 341775"/>
                <a:gd name="connsiteY1" fmla="*/ 1957 h 288058"/>
                <a:gd name="connsiteX2" fmla="*/ 341775 w 341775"/>
                <a:gd name="connsiteY2" fmla="*/ 287634 h 288058"/>
                <a:gd name="connsiteX3" fmla="*/ 192692 w 341775"/>
                <a:gd name="connsiteY3" fmla="*/ 288058 h 288058"/>
                <a:gd name="connsiteX4" fmla="*/ 189886 w 341775"/>
                <a:gd name="connsiteY4" fmla="*/ 130559 h 288058"/>
                <a:gd name="connsiteX5" fmla="*/ 1957 w 341775"/>
                <a:gd name="connsiteY5" fmla="*/ 130559 h 288058"/>
                <a:gd name="connsiteX6" fmla="*/ 0 w 341775"/>
                <a:gd name="connsiteY6" fmla="*/ 0 h 288058"/>
                <a:gd name="connsiteX0" fmla="*/ 0 w 341775"/>
                <a:gd name="connsiteY0" fmla="*/ 424 h 288482"/>
                <a:gd name="connsiteX1" fmla="*/ 341351 w 341775"/>
                <a:gd name="connsiteY1" fmla="*/ 0 h 288482"/>
                <a:gd name="connsiteX2" fmla="*/ 341775 w 341775"/>
                <a:gd name="connsiteY2" fmla="*/ 288058 h 288482"/>
                <a:gd name="connsiteX3" fmla="*/ 192692 w 341775"/>
                <a:gd name="connsiteY3" fmla="*/ 288482 h 288482"/>
                <a:gd name="connsiteX4" fmla="*/ 189886 w 341775"/>
                <a:gd name="connsiteY4" fmla="*/ 130983 h 288482"/>
                <a:gd name="connsiteX5" fmla="*/ 1957 w 341775"/>
                <a:gd name="connsiteY5" fmla="*/ 130983 h 288482"/>
                <a:gd name="connsiteX6" fmla="*/ 0 w 341775"/>
                <a:gd name="connsiteY6" fmla="*/ 424 h 288482"/>
                <a:gd name="connsiteX0" fmla="*/ 0 w 341775"/>
                <a:gd name="connsiteY0" fmla="*/ 424 h 288482"/>
                <a:gd name="connsiteX1" fmla="*/ 323906 w 341775"/>
                <a:gd name="connsiteY1" fmla="*/ 0 h 288482"/>
                <a:gd name="connsiteX2" fmla="*/ 341775 w 341775"/>
                <a:gd name="connsiteY2" fmla="*/ 288058 h 288482"/>
                <a:gd name="connsiteX3" fmla="*/ 192692 w 341775"/>
                <a:gd name="connsiteY3" fmla="*/ 288482 h 288482"/>
                <a:gd name="connsiteX4" fmla="*/ 189886 w 341775"/>
                <a:gd name="connsiteY4" fmla="*/ 130983 h 288482"/>
                <a:gd name="connsiteX5" fmla="*/ 1957 w 341775"/>
                <a:gd name="connsiteY5" fmla="*/ 130983 h 288482"/>
                <a:gd name="connsiteX6" fmla="*/ 0 w 341775"/>
                <a:gd name="connsiteY6" fmla="*/ 424 h 288482"/>
                <a:gd name="connsiteX0" fmla="*/ 0 w 326823"/>
                <a:gd name="connsiteY0" fmla="*/ 424 h 288482"/>
                <a:gd name="connsiteX1" fmla="*/ 323906 w 326823"/>
                <a:gd name="connsiteY1" fmla="*/ 0 h 288482"/>
                <a:gd name="connsiteX2" fmla="*/ 326823 w 326823"/>
                <a:gd name="connsiteY2" fmla="*/ 288058 h 288482"/>
                <a:gd name="connsiteX3" fmla="*/ 192692 w 326823"/>
                <a:gd name="connsiteY3" fmla="*/ 288482 h 288482"/>
                <a:gd name="connsiteX4" fmla="*/ 189886 w 326823"/>
                <a:gd name="connsiteY4" fmla="*/ 130983 h 288482"/>
                <a:gd name="connsiteX5" fmla="*/ 1957 w 326823"/>
                <a:gd name="connsiteY5" fmla="*/ 130983 h 288482"/>
                <a:gd name="connsiteX6" fmla="*/ 0 w 326823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89886 w 323909"/>
                <a:gd name="connsiteY4" fmla="*/ 130983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6823"/>
                <a:gd name="connsiteY0" fmla="*/ 424 h 288482"/>
                <a:gd name="connsiteX1" fmla="*/ 323906 w 326823"/>
                <a:gd name="connsiteY1" fmla="*/ 0 h 288482"/>
                <a:gd name="connsiteX2" fmla="*/ 326823 w 326823"/>
                <a:gd name="connsiteY2" fmla="*/ 288058 h 288482"/>
                <a:gd name="connsiteX3" fmla="*/ 192692 w 326823"/>
                <a:gd name="connsiteY3" fmla="*/ 288482 h 288482"/>
                <a:gd name="connsiteX4" fmla="*/ 189886 w 326823"/>
                <a:gd name="connsiteY4" fmla="*/ 130983 h 288482"/>
                <a:gd name="connsiteX5" fmla="*/ 1957 w 326823"/>
                <a:gd name="connsiteY5" fmla="*/ 130983 h 288482"/>
                <a:gd name="connsiteX6" fmla="*/ 0 w 326823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89886 w 323909"/>
                <a:gd name="connsiteY4" fmla="*/ 130983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05152 w 323909"/>
                <a:gd name="connsiteY4" fmla="*/ 128857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107958 w 323909"/>
                <a:gd name="connsiteY3" fmla="*/ 284230 h 288058"/>
                <a:gd name="connsiteX4" fmla="*/ 10515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107958 w 323909"/>
                <a:gd name="connsiteY3" fmla="*/ 284230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0575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8052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6355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6355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68083 w 323909"/>
                <a:gd name="connsiteY3" fmla="*/ 284229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5560 w 323909"/>
                <a:gd name="connsiteY3" fmla="*/ 284229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3095 w 322020"/>
                <a:gd name="connsiteY0" fmla="*/ 424 h 288058"/>
                <a:gd name="connsiteX1" fmla="*/ 322017 w 322020"/>
                <a:gd name="connsiteY1" fmla="*/ 0 h 288058"/>
                <a:gd name="connsiteX2" fmla="*/ 317457 w 322020"/>
                <a:gd name="connsiteY2" fmla="*/ 288058 h 288058"/>
                <a:gd name="connsiteX3" fmla="*/ 73671 w 322020"/>
                <a:gd name="connsiteY3" fmla="*/ 284229 h 288058"/>
                <a:gd name="connsiteX4" fmla="*/ 70865 w 322020"/>
                <a:gd name="connsiteY4" fmla="*/ 130983 h 288058"/>
                <a:gd name="connsiteX5" fmla="*/ 68 w 322020"/>
                <a:gd name="connsiteY5" fmla="*/ 130983 h 288058"/>
                <a:gd name="connsiteX6" fmla="*/ 3095 w 322020"/>
                <a:gd name="connsiteY6" fmla="*/ 424 h 288058"/>
                <a:gd name="connsiteX0" fmla="*/ 0 w 318925"/>
                <a:gd name="connsiteY0" fmla="*/ 424 h 288058"/>
                <a:gd name="connsiteX1" fmla="*/ 318922 w 318925"/>
                <a:gd name="connsiteY1" fmla="*/ 0 h 288058"/>
                <a:gd name="connsiteX2" fmla="*/ 314362 w 318925"/>
                <a:gd name="connsiteY2" fmla="*/ 288058 h 288058"/>
                <a:gd name="connsiteX3" fmla="*/ 70576 w 318925"/>
                <a:gd name="connsiteY3" fmla="*/ 284229 h 288058"/>
                <a:gd name="connsiteX4" fmla="*/ 67770 w 318925"/>
                <a:gd name="connsiteY4" fmla="*/ 130983 h 288058"/>
                <a:gd name="connsiteX5" fmla="*/ 4450 w 318925"/>
                <a:gd name="connsiteY5" fmla="*/ 130983 h 288058"/>
                <a:gd name="connsiteX6" fmla="*/ 0 w 318925"/>
                <a:gd name="connsiteY6" fmla="*/ 424 h 288058"/>
                <a:gd name="connsiteX0" fmla="*/ 0 w 314362"/>
                <a:gd name="connsiteY0" fmla="*/ 424 h 288058"/>
                <a:gd name="connsiteX1" fmla="*/ 313938 w 314362"/>
                <a:gd name="connsiteY1" fmla="*/ 0 h 288058"/>
                <a:gd name="connsiteX2" fmla="*/ 314362 w 314362"/>
                <a:gd name="connsiteY2" fmla="*/ 288058 h 288058"/>
                <a:gd name="connsiteX3" fmla="*/ 70576 w 314362"/>
                <a:gd name="connsiteY3" fmla="*/ 284229 h 288058"/>
                <a:gd name="connsiteX4" fmla="*/ 67770 w 314362"/>
                <a:gd name="connsiteY4" fmla="*/ 130983 h 288058"/>
                <a:gd name="connsiteX5" fmla="*/ 4450 w 314362"/>
                <a:gd name="connsiteY5" fmla="*/ 130983 h 288058"/>
                <a:gd name="connsiteX6" fmla="*/ 0 w 314362"/>
                <a:gd name="connsiteY6" fmla="*/ 424 h 28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362" h="288058">
                  <a:moveTo>
                    <a:pt x="0" y="424"/>
                  </a:moveTo>
                  <a:lnTo>
                    <a:pt x="313938" y="0"/>
                  </a:lnTo>
                  <a:cubicBezTo>
                    <a:pt x="314079" y="94432"/>
                    <a:pt x="314221" y="193626"/>
                    <a:pt x="314362" y="288058"/>
                  </a:cubicBezTo>
                  <a:lnTo>
                    <a:pt x="70576" y="284229"/>
                  </a:lnTo>
                  <a:cubicBezTo>
                    <a:pt x="70472" y="232438"/>
                    <a:pt x="67874" y="182774"/>
                    <a:pt x="67770" y="130983"/>
                  </a:cubicBezTo>
                  <a:lnTo>
                    <a:pt x="4450" y="130983"/>
                  </a:lnTo>
                  <a:cubicBezTo>
                    <a:pt x="3798" y="87463"/>
                    <a:pt x="652" y="43944"/>
                    <a:pt x="0" y="42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/>
                <a:t>Enter</a:t>
              </a:r>
            </a:p>
            <a:p>
              <a:pPr algn="ctr"/>
              <a:endParaRPr lang="pt-BR" sz="1200" dirty="0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84C0EFD4-3D56-4575-971E-4410A6F4E502}"/>
                </a:ext>
              </a:extLst>
            </p:cNvPr>
            <p:cNvSpPr txBox="1"/>
            <p:nvPr/>
          </p:nvSpPr>
          <p:spPr>
            <a:xfrm>
              <a:off x="8997508" y="4151522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WM_KEYUP</a:t>
              </a:r>
            </a:p>
          </p:txBody>
        </p:sp>
        <p:sp>
          <p:nvSpPr>
            <p:cNvPr id="63" name="Seta: para Baixo 62">
              <a:extLst>
                <a:ext uri="{FF2B5EF4-FFF2-40B4-BE49-F238E27FC236}">
                  <a16:creationId xmlns:a16="http://schemas.microsoft.com/office/drawing/2014/main" id="{0B1BCF6C-3698-4D34-9352-E61097B94C27}"/>
                </a:ext>
              </a:extLst>
            </p:cNvPr>
            <p:cNvSpPr/>
            <p:nvPr/>
          </p:nvSpPr>
          <p:spPr>
            <a:xfrm rot="10800000">
              <a:off x="9543344" y="4672833"/>
              <a:ext cx="316611" cy="3693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74745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47DC3-2781-4E47-8072-A5DA0A69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74A1B-D4A2-46B6-891F-79B9D9F05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Virtual-Key (VK) Codes</a:t>
            </a:r>
          </a:p>
          <a:p>
            <a:pPr lvl="1"/>
            <a:r>
              <a:rPr lang="pt-BR" dirty="0"/>
              <a:t>Os códigos definem o </a:t>
            </a:r>
            <a:r>
              <a:rPr lang="pt-BR" dirty="0">
                <a:solidFill>
                  <a:schemeClr val="accent3"/>
                </a:solidFill>
              </a:rPr>
              <a:t>propósito da tecla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São </a:t>
            </a:r>
            <a:r>
              <a:rPr lang="pt-BR" dirty="0">
                <a:solidFill>
                  <a:schemeClr val="accent1"/>
                </a:solidFill>
              </a:rPr>
              <a:t>independentes do dispositivo</a:t>
            </a:r>
          </a:p>
          <a:p>
            <a:pPr lvl="1"/>
            <a:r>
              <a:rPr lang="pt-BR" dirty="0"/>
              <a:t>São números inteiros na faixa 0 a 255</a:t>
            </a:r>
            <a:br>
              <a:rPr lang="pt-BR" dirty="0"/>
            </a:br>
            <a:endParaRPr lang="pt-BR" dirty="0"/>
          </a:p>
          <a:p>
            <a:r>
              <a:rPr lang="pt-BR" dirty="0"/>
              <a:t>O arquivo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winuser.h</a:t>
            </a:r>
            <a:r>
              <a:rPr lang="pt-BR" dirty="0"/>
              <a:t> define </a:t>
            </a:r>
            <a:r>
              <a:rPr lang="pt-BR" dirty="0">
                <a:solidFill>
                  <a:schemeClr val="accent3"/>
                </a:solidFill>
              </a:rPr>
              <a:t>constantes</a:t>
            </a:r>
            <a:r>
              <a:rPr lang="pt-BR" dirty="0"/>
              <a:t> para os </a:t>
            </a:r>
            <a:r>
              <a:rPr lang="pt-BR" dirty="0">
                <a:solidFill>
                  <a:schemeClr val="accent1"/>
                </a:solidFill>
              </a:rPr>
              <a:t>principais códigos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b="1" dirty="0"/>
              <a:t>VK_ESCAPE</a:t>
            </a:r>
            <a:r>
              <a:rPr lang="pt-BR" dirty="0"/>
              <a:t>, </a:t>
            </a:r>
            <a:r>
              <a:rPr lang="pt-BR" b="1" dirty="0"/>
              <a:t>VK_RETURN</a:t>
            </a:r>
            <a:r>
              <a:rPr lang="pt-BR" dirty="0"/>
              <a:t>, </a:t>
            </a:r>
            <a:r>
              <a:rPr lang="pt-BR" b="1" dirty="0"/>
              <a:t>VK_SPACE</a:t>
            </a:r>
            <a:r>
              <a:rPr lang="pt-BR" dirty="0"/>
              <a:t>, </a:t>
            </a:r>
            <a:r>
              <a:rPr lang="pt-BR" b="1" dirty="0"/>
              <a:t>VK_CTRL </a:t>
            </a:r>
            <a:r>
              <a:rPr lang="pt-BR" dirty="0"/>
              <a:t>(Teclas Importantes)</a:t>
            </a:r>
            <a:endParaRPr lang="pt-BR" b="1" dirty="0"/>
          </a:p>
          <a:p>
            <a:pPr marL="457200" lvl="1" indent="0">
              <a:buNone/>
            </a:pPr>
            <a:r>
              <a:rPr lang="pt-BR" b="1" dirty="0"/>
              <a:t>VK_UP</a:t>
            </a:r>
            <a:r>
              <a:rPr lang="pt-BR" dirty="0"/>
              <a:t>, </a:t>
            </a:r>
            <a:r>
              <a:rPr lang="pt-BR" b="1" dirty="0"/>
              <a:t>VK_DOWN</a:t>
            </a:r>
            <a:r>
              <a:rPr lang="pt-BR" dirty="0"/>
              <a:t>, </a:t>
            </a:r>
            <a:r>
              <a:rPr lang="pt-BR" b="1" dirty="0"/>
              <a:t>VK_LEFT</a:t>
            </a:r>
            <a:r>
              <a:rPr lang="pt-BR" dirty="0"/>
              <a:t>, </a:t>
            </a:r>
            <a:r>
              <a:rPr lang="pt-BR" b="1" dirty="0"/>
              <a:t>VK_UP </a:t>
            </a:r>
            <a:r>
              <a:rPr lang="pt-BR" dirty="0"/>
              <a:t>(Setas)</a:t>
            </a:r>
            <a:endParaRPr lang="pt-BR" b="1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95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47DC3-2781-4E47-8072-A5DA0A69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74A1B-D4A2-46B6-891F-79B9D9F05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código da tecla</a:t>
            </a:r>
            <a:r>
              <a:rPr lang="pt-BR" dirty="0"/>
              <a:t> é passado no </a:t>
            </a:r>
            <a:r>
              <a:rPr lang="pt-BR" dirty="0" err="1">
                <a:solidFill>
                  <a:schemeClr val="accent1"/>
                </a:solidFill>
              </a:rPr>
              <a:t>wParam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da </a:t>
            </a:r>
            <a:r>
              <a:rPr lang="pt-BR" dirty="0" err="1"/>
              <a:t>Window</a:t>
            </a:r>
            <a:r>
              <a:rPr lang="pt-BR" dirty="0"/>
              <a:t> Procedure</a:t>
            </a: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/>
              <a:t>É responsabilidade da aplicação </a:t>
            </a:r>
            <a:r>
              <a:rPr lang="pt-BR" dirty="0">
                <a:solidFill>
                  <a:schemeClr val="accent3"/>
                </a:solidFill>
              </a:rPr>
              <a:t>guardar </a:t>
            </a:r>
            <a:r>
              <a:rPr lang="pt-BR" dirty="0"/>
              <a:t>o </a:t>
            </a:r>
            <a:r>
              <a:rPr lang="pt-BR" dirty="0">
                <a:solidFill>
                  <a:schemeClr val="accent1"/>
                </a:solidFill>
              </a:rPr>
              <a:t>estado das teclas</a:t>
            </a:r>
          </a:p>
          <a:p>
            <a:pPr lvl="2"/>
            <a:r>
              <a:rPr lang="pt-BR" dirty="0"/>
              <a:t>Pode ser armazenado em um vetor de 256 elementos 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C3FD80-CF55-46A3-833C-18A626DB9CF1}"/>
              </a:ext>
            </a:extLst>
          </p:cNvPr>
          <p:cNvSpPr/>
          <p:nvPr/>
        </p:nvSpPr>
        <p:spPr>
          <a:xfrm>
            <a:off x="1834634" y="4065505"/>
            <a:ext cx="83660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LRESULT CALLBACK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WinProc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 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WM_KEYDOWN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keys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0;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WM_KEYUP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keys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DefWindowProc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EC3E6F-8755-4712-AD82-5BA1434F1864}"/>
              </a:ext>
            </a:extLst>
          </p:cNvPr>
          <p:cNvSpPr/>
          <p:nvPr/>
        </p:nvSpPr>
        <p:spPr>
          <a:xfrm>
            <a:off x="1834634" y="3644590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keys</a:t>
            </a:r>
            <a:r>
              <a:rPr lang="pt-BR" sz="1400" dirty="0">
                <a:latin typeface="Consolas" panose="020B0609020204030204" pitchFamily="49" charset="0"/>
              </a:rPr>
              <a:t>[256] = { 0 };</a:t>
            </a:r>
            <a:endParaRPr lang="pt-BR" sz="14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EFD4FEF-E844-4D74-AE43-1FFF8A693044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730C7B6D-C4BE-4328-916B-29D19D4AA631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C66416D-E727-42B6-938C-749DE0CC035D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10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45D1609-A3FF-4436-9890-7DABB63F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pt-BR" dirty="0"/>
              <a:t>Teclado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4E028FA-1386-450F-861D-5D289278D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pt-BR" dirty="0"/>
              <a:t>Foco e Ativação:</a:t>
            </a:r>
          </a:p>
          <a:p>
            <a:pPr lvl="1"/>
            <a:r>
              <a:rPr lang="pt-BR" dirty="0"/>
              <a:t>O sistema </a:t>
            </a:r>
            <a:r>
              <a:rPr lang="pt-BR" dirty="0">
                <a:solidFill>
                  <a:schemeClr val="accent3"/>
                </a:solidFill>
              </a:rPr>
              <a:t>compartilha o teclado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entre as janelas</a:t>
            </a:r>
            <a:r>
              <a:rPr lang="pt-BR" dirty="0"/>
              <a:t> através do foco</a:t>
            </a:r>
          </a:p>
          <a:p>
            <a:pPr lvl="1"/>
            <a:r>
              <a:rPr lang="pt-BR" dirty="0"/>
              <a:t>A janela ativa recebe as mensagens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E00FC0-AA0F-4CE8-9B2B-C5B71380887E}"/>
              </a:ext>
            </a:extLst>
          </p:cNvPr>
          <p:cNvSpPr txBox="1"/>
          <p:nvPr/>
        </p:nvSpPr>
        <p:spPr>
          <a:xfrm>
            <a:off x="1795262" y="4302056"/>
            <a:ext cx="418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sistema notifica sobre a mudança de foco com as mensagens </a:t>
            </a:r>
            <a:r>
              <a:rPr lang="pt-BR" b="1" dirty="0"/>
              <a:t>WM_KILLFOCUS</a:t>
            </a:r>
            <a:r>
              <a:rPr lang="pt-BR" dirty="0"/>
              <a:t> e</a:t>
            </a:r>
          </a:p>
          <a:p>
            <a:pPr algn="ctr"/>
            <a:r>
              <a:rPr lang="pt-BR" b="1" dirty="0"/>
              <a:t>WM_SETFOCUS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64B6D06-818F-4EE4-95DF-D3C4E849D5B1}"/>
              </a:ext>
            </a:extLst>
          </p:cNvPr>
          <p:cNvGrpSpPr/>
          <p:nvPr/>
        </p:nvGrpSpPr>
        <p:grpSpPr>
          <a:xfrm>
            <a:off x="6776690" y="3694835"/>
            <a:ext cx="3678504" cy="2523850"/>
            <a:chOff x="6319490" y="3714399"/>
            <a:chExt cx="3678504" cy="2523850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1D4CC350-7859-4308-992D-6E49EDD42E9A}"/>
                </a:ext>
              </a:extLst>
            </p:cNvPr>
            <p:cNvGrpSpPr/>
            <p:nvPr/>
          </p:nvGrpSpPr>
          <p:grpSpPr>
            <a:xfrm>
              <a:off x="7071818" y="4126072"/>
              <a:ext cx="2926176" cy="2112177"/>
              <a:chOff x="8714261" y="2924554"/>
              <a:chExt cx="3286688" cy="2376264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A72E25C3-7C42-441F-ACF6-916186E8C28C}"/>
                  </a:ext>
                </a:extLst>
              </p:cNvPr>
              <p:cNvSpPr/>
              <p:nvPr/>
            </p:nvSpPr>
            <p:spPr>
              <a:xfrm>
                <a:off x="8714261" y="2924554"/>
                <a:ext cx="3286688" cy="237626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7D833DD5-33DD-4532-A535-34E9DED786BE}"/>
                  </a:ext>
                </a:extLst>
              </p:cNvPr>
              <p:cNvSpPr/>
              <p:nvPr/>
            </p:nvSpPr>
            <p:spPr>
              <a:xfrm>
                <a:off x="8753475" y="3178584"/>
                <a:ext cx="3209925" cy="2088741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4D6D4365-C29F-46FF-A8B1-75EE46E6E13A}"/>
                  </a:ext>
                </a:extLst>
              </p:cNvPr>
              <p:cNvSpPr/>
              <p:nvPr/>
            </p:nvSpPr>
            <p:spPr>
              <a:xfrm>
                <a:off x="11799867" y="2992691"/>
                <a:ext cx="152400" cy="152400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7B5CE75C-34A0-4F57-A471-081301C41CA5}"/>
                  </a:ext>
                </a:extLst>
              </p:cNvPr>
              <p:cNvCxnSpPr/>
              <p:nvPr/>
            </p:nvCxnSpPr>
            <p:spPr>
              <a:xfrm flipV="1">
                <a:off x="11835480" y="3032368"/>
                <a:ext cx="76200" cy="76200"/>
              </a:xfrm>
              <a:prstGeom prst="line">
                <a:avLst/>
              </a:prstGeom>
              <a:ln w="1905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8BC22DB0-C1F6-47CB-AEFE-F9B912946A53}"/>
                  </a:ext>
                </a:extLst>
              </p:cNvPr>
              <p:cNvCxnSpPr/>
              <p:nvPr/>
            </p:nvCxnSpPr>
            <p:spPr>
              <a:xfrm flipH="1" flipV="1">
                <a:off x="11835480" y="3032368"/>
                <a:ext cx="76200" cy="76200"/>
              </a:xfrm>
              <a:prstGeom prst="line">
                <a:avLst/>
              </a:prstGeom>
              <a:ln w="1905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F5895B6D-802B-41E2-BCDA-D36FEB5DB3B1}"/>
                  </a:ext>
                </a:extLst>
              </p:cNvPr>
              <p:cNvSpPr/>
              <p:nvPr/>
            </p:nvSpPr>
            <p:spPr>
              <a:xfrm>
                <a:off x="11607766" y="2992151"/>
                <a:ext cx="152400" cy="152400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72EE4930-7D12-4AEC-BE79-1B6669E4F38B}"/>
                  </a:ext>
                </a:extLst>
              </p:cNvPr>
              <p:cNvSpPr/>
              <p:nvPr/>
            </p:nvSpPr>
            <p:spPr>
              <a:xfrm>
                <a:off x="11414779" y="2992151"/>
                <a:ext cx="152400" cy="152400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6BEA74E7-660C-44ED-AE77-E6BD02E1AAEE}"/>
                  </a:ext>
                </a:extLst>
              </p:cNvPr>
              <p:cNvCxnSpPr/>
              <p:nvPr/>
            </p:nvCxnSpPr>
            <p:spPr>
              <a:xfrm flipH="1">
                <a:off x="11450709" y="3094777"/>
                <a:ext cx="80540" cy="0"/>
              </a:xfrm>
              <a:prstGeom prst="line">
                <a:avLst/>
              </a:prstGeom>
              <a:ln w="1905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2FCD3E30-8456-4982-9BF4-F3102DD2C7A0}"/>
                  </a:ext>
                </a:extLst>
              </p:cNvPr>
              <p:cNvSpPr/>
              <p:nvPr/>
            </p:nvSpPr>
            <p:spPr>
              <a:xfrm>
                <a:off x="11638609" y="3038331"/>
                <a:ext cx="90713" cy="62949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 w="1905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10006B5E-1995-439E-A82C-6E8A149A31E3}"/>
                </a:ext>
              </a:extLst>
            </p:cNvPr>
            <p:cNvGrpSpPr/>
            <p:nvPr/>
          </p:nvGrpSpPr>
          <p:grpSpPr>
            <a:xfrm>
              <a:off x="6319490" y="3714399"/>
              <a:ext cx="2926176" cy="2112177"/>
              <a:chOff x="8714261" y="2924554"/>
              <a:chExt cx="3286688" cy="2376264"/>
            </a:xfr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74BEE84-9EC6-44DC-89D1-C217F55D3248}"/>
                  </a:ext>
                </a:extLst>
              </p:cNvPr>
              <p:cNvSpPr/>
              <p:nvPr/>
            </p:nvSpPr>
            <p:spPr>
              <a:xfrm>
                <a:off x="8714261" y="2924554"/>
                <a:ext cx="3286688" cy="237626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BAE2BD90-2ECF-42DC-9862-FC967FFF8FF7}"/>
                  </a:ext>
                </a:extLst>
              </p:cNvPr>
              <p:cNvSpPr/>
              <p:nvPr/>
            </p:nvSpPr>
            <p:spPr>
              <a:xfrm>
                <a:off x="8753475" y="3178584"/>
                <a:ext cx="3209925" cy="2088741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59D06335-92D3-48B8-90F3-5C3613B58E3A}"/>
                  </a:ext>
                </a:extLst>
              </p:cNvPr>
              <p:cNvSpPr/>
              <p:nvPr/>
            </p:nvSpPr>
            <p:spPr>
              <a:xfrm>
                <a:off x="11799867" y="2992691"/>
                <a:ext cx="152400" cy="152400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D8E2F0A4-46D2-416C-96DE-7D587A099DE9}"/>
                  </a:ext>
                </a:extLst>
              </p:cNvPr>
              <p:cNvCxnSpPr/>
              <p:nvPr/>
            </p:nvCxnSpPr>
            <p:spPr>
              <a:xfrm flipV="1">
                <a:off x="11835480" y="3032368"/>
                <a:ext cx="76200" cy="7620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2B812D46-4DD7-4B3A-A09A-84507A953868}"/>
                  </a:ext>
                </a:extLst>
              </p:cNvPr>
              <p:cNvCxnSpPr/>
              <p:nvPr/>
            </p:nvCxnSpPr>
            <p:spPr>
              <a:xfrm flipH="1" flipV="1">
                <a:off x="11835480" y="3032368"/>
                <a:ext cx="76200" cy="7620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9467206-6477-4415-905A-1689D15E29C4}"/>
                  </a:ext>
                </a:extLst>
              </p:cNvPr>
              <p:cNvSpPr/>
              <p:nvPr/>
            </p:nvSpPr>
            <p:spPr>
              <a:xfrm>
                <a:off x="11607766" y="2992151"/>
                <a:ext cx="152400" cy="152400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0FE5D54-C89F-46A3-AB4C-A0F8487A93B8}"/>
                  </a:ext>
                </a:extLst>
              </p:cNvPr>
              <p:cNvSpPr/>
              <p:nvPr/>
            </p:nvSpPr>
            <p:spPr>
              <a:xfrm>
                <a:off x="11414779" y="2992151"/>
                <a:ext cx="152400" cy="152400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AE62BB9B-9ADA-438E-9D68-84D4F946E15D}"/>
                  </a:ext>
                </a:extLst>
              </p:cNvPr>
              <p:cNvCxnSpPr/>
              <p:nvPr/>
            </p:nvCxnSpPr>
            <p:spPr>
              <a:xfrm flipH="1">
                <a:off x="11450709" y="3094777"/>
                <a:ext cx="8054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4844A90A-A198-40C9-9E0F-0B8D8296CE0E}"/>
                  </a:ext>
                </a:extLst>
              </p:cNvPr>
              <p:cNvSpPr/>
              <p:nvPr/>
            </p:nvSpPr>
            <p:spPr>
              <a:xfrm>
                <a:off x="11638609" y="3038331"/>
                <a:ext cx="90713" cy="62949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AC2024D-F31B-4BA4-A7A4-C19906B40DFA}"/>
                  </a:ext>
                </a:extLst>
              </p:cNvPr>
              <p:cNvSpPr txBox="1"/>
              <p:nvPr/>
            </p:nvSpPr>
            <p:spPr>
              <a:xfrm>
                <a:off x="8714261" y="2941392"/>
                <a:ext cx="729562" cy="242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Aplicação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2941427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3668</TotalTime>
  <Words>1343</Words>
  <Application>Microsoft Office PowerPoint</Application>
  <PresentationFormat>Widescreen</PresentationFormat>
  <Paragraphs>230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Segoe UI</vt:lpstr>
      <vt:lpstr>Trilha de Vapor</vt:lpstr>
      <vt:lpstr>Dispositivos de Interação</vt:lpstr>
      <vt:lpstr>Computação gráfica é a ciência e arte da comunicação visual através de uma tela de computador e seus dispositivos de interação. </vt:lpstr>
      <vt:lpstr>Introdução</vt:lpstr>
      <vt:lpstr>Teclado</vt:lpstr>
      <vt:lpstr>Teclado</vt:lpstr>
      <vt:lpstr>Teclado</vt:lpstr>
      <vt:lpstr>Teclado</vt:lpstr>
      <vt:lpstr>Teclado</vt:lpstr>
      <vt:lpstr>Teclado</vt:lpstr>
      <vt:lpstr>Teclado</vt:lpstr>
      <vt:lpstr>Teclado</vt:lpstr>
      <vt:lpstr>MOUSE</vt:lpstr>
      <vt:lpstr>Mouse</vt:lpstr>
      <vt:lpstr>Mouse</vt:lpstr>
      <vt:lpstr>MOUSE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25</cp:revision>
  <dcterms:created xsi:type="dcterms:W3CDTF">2019-12-22T00:56:25Z</dcterms:created>
  <dcterms:modified xsi:type="dcterms:W3CDTF">2020-03-17T06:28:29Z</dcterms:modified>
</cp:coreProperties>
</file>