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6"/>
  </p:notesMasterIdLst>
  <p:sldIdLst>
    <p:sldId id="408" r:id="rId2"/>
    <p:sldId id="391" r:id="rId3"/>
    <p:sldId id="382" r:id="rId4"/>
    <p:sldId id="381" r:id="rId5"/>
    <p:sldId id="338" r:id="rId6"/>
    <p:sldId id="392" r:id="rId7"/>
    <p:sldId id="393" r:id="rId8"/>
    <p:sldId id="409" r:id="rId9"/>
    <p:sldId id="394" r:id="rId10"/>
    <p:sldId id="395" r:id="rId11"/>
    <p:sldId id="396" r:id="rId12"/>
    <p:sldId id="397" r:id="rId13"/>
    <p:sldId id="398" r:id="rId14"/>
    <p:sldId id="399" r:id="rId15"/>
    <p:sldId id="384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341" r:id="rId24"/>
    <p:sldId id="40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7F07B3-10E1-4FA8-9CD5-E2F6AA817B31}" v="13" dt="2020-02-13T00:55:03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10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EC601B2-A349-4A4A-83A0-FC80122AE279}"/>
    <pc:docChg chg="undo redo custSel addSld delSld modSld sldOrd modMainMaster">
      <pc:chgData name="Judson Santiago" userId="ebb108da2f256286" providerId="LiveId" clId="{AEC601B2-A349-4A4A-83A0-FC80122AE279}" dt="2020-01-25T23:49:13.492" v="6971" actId="164"/>
      <pc:docMkLst>
        <pc:docMk/>
      </pc:docMkLst>
      <pc:sldChg chg="del">
        <pc:chgData name="Judson Santiago" userId="ebb108da2f256286" providerId="LiveId" clId="{AEC601B2-A349-4A4A-83A0-FC80122AE279}" dt="2020-01-18T20:00:25.738" v="324" actId="47"/>
        <pc:sldMkLst>
          <pc:docMk/>
          <pc:sldMk cId="460992010" sldId="266"/>
        </pc:sldMkLst>
      </pc:sldChg>
      <pc:sldChg chg="addSp delSp modSp modNotesTx">
        <pc:chgData name="Judson Santiago" userId="ebb108da2f256286" providerId="LiveId" clId="{AEC601B2-A349-4A4A-83A0-FC80122AE279}" dt="2020-01-18T21:42:00.044" v="1294" actId="20577"/>
        <pc:sldMkLst>
          <pc:docMk/>
          <pc:sldMk cId="3215550556" sldId="326"/>
        </pc:sldMkLst>
        <pc:spChg chg="mod">
          <ac:chgData name="Judson Santiago" userId="ebb108da2f256286" providerId="LiveId" clId="{AEC601B2-A349-4A4A-83A0-FC80122AE279}" dt="2020-01-18T20:23:57.526" v="964" actId="6549"/>
          <ac:spMkLst>
            <pc:docMk/>
            <pc:sldMk cId="3215550556" sldId="326"/>
            <ac:spMk id="2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5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6" creationId="{2C636134-7768-4AA5-BE4A-F861B063E731}"/>
          </ac:spMkLst>
        </pc:spChg>
        <pc:spChg chg="add mod ord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7" creationId="{7ACE9D14-BE65-4CBB-86E1-08E7005FA853}"/>
          </ac:spMkLst>
        </pc:spChg>
        <pc:spChg chg="mod topLvl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8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42:00.044" v="1294" actId="20577"/>
          <ac:spMkLst>
            <pc:docMk/>
            <pc:sldMk cId="3215550556" sldId="326"/>
            <ac:spMk id="9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10" creationId="{D8901AB5-0A1A-48A0-BEB6-AC2C2603ACB4}"/>
          </ac:spMkLst>
        </pc:spChg>
        <pc:spChg chg="add del mod ord">
          <ac:chgData name="Judson Santiago" userId="ebb108da2f256286" providerId="LiveId" clId="{AEC601B2-A349-4A4A-83A0-FC80122AE279}" dt="2020-01-18T20:55:59.834" v="1106" actId="478"/>
          <ac:spMkLst>
            <pc:docMk/>
            <pc:sldMk cId="3215550556" sldId="326"/>
            <ac:spMk id="11" creationId="{BE64B264-B5F6-4DA9-9C89-31C946C8F6CD}"/>
          </ac:spMkLst>
        </pc:spChg>
        <pc:spChg chg="mod topLvl">
          <ac:chgData name="Judson Santiago" userId="ebb108da2f256286" providerId="LiveId" clId="{AEC601B2-A349-4A4A-83A0-FC80122AE279}" dt="2020-01-18T21:09:37.396" v="1189" actId="14100"/>
          <ac:spMkLst>
            <pc:docMk/>
            <pc:sldMk cId="3215550556" sldId="326"/>
            <ac:spMk id="1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11:25.681" v="1223" actId="14100"/>
          <ac:spMkLst>
            <pc:docMk/>
            <pc:sldMk cId="3215550556" sldId="326"/>
            <ac:spMk id="17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09:43.232" v="1191" actId="14100"/>
          <ac:spMkLst>
            <pc:docMk/>
            <pc:sldMk cId="3215550556" sldId="326"/>
            <ac:spMk id="20" creationId="{00000000-0000-0000-0000-000000000000}"/>
          </ac:spMkLst>
        </pc:spChg>
        <pc:spChg chg="add del mod">
          <ac:chgData name="Judson Santiago" userId="ebb108da2f256286" providerId="LiveId" clId="{AEC601B2-A349-4A4A-83A0-FC80122AE279}" dt="2020-01-18T21:12:43.063" v="1230" actId="14100"/>
          <ac:spMkLst>
            <pc:docMk/>
            <pc:sldMk cId="3215550556" sldId="326"/>
            <ac:spMk id="21" creationId="{AC14CAB5-131F-4BA9-942C-BAA67AB59751}"/>
          </ac:spMkLst>
        </pc:spChg>
        <pc:spChg chg="add mod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22" creationId="{4793F2DB-89D6-4F30-B1DD-C22FB080B97B}"/>
          </ac:spMkLst>
        </pc:spChg>
        <pc:spChg chg="add mod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23" creationId="{9E2116BC-A548-4B24-96CF-B6B1FDBFF869}"/>
          </ac:spMkLst>
        </pc:spChg>
        <pc:spChg chg="add del mod topLvl">
          <ac:chgData name="Judson Santiago" userId="ebb108da2f256286" providerId="LiveId" clId="{AEC601B2-A349-4A4A-83A0-FC80122AE279}" dt="2020-01-18T21:13:14.336" v="1233" actId="14100"/>
          <ac:spMkLst>
            <pc:docMk/>
            <pc:sldMk cId="3215550556" sldId="326"/>
            <ac:spMk id="25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21.397" v="1219" actId="14100"/>
          <ac:spMkLst>
            <pc:docMk/>
            <pc:sldMk cId="3215550556" sldId="326"/>
            <ac:spMk id="26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19.739" v="1215" actId="14100"/>
          <ac:spMkLst>
            <pc:docMk/>
            <pc:sldMk cId="3215550556" sldId="326"/>
            <ac:spMk id="27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41:49.309" v="1276" actId="20577"/>
          <ac:spMkLst>
            <pc:docMk/>
            <pc:sldMk cId="3215550556" sldId="326"/>
            <ac:spMk id="28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29" creationId="{A19D7C51-FFDC-46F2-A85F-FC721992BA32}"/>
          </ac:spMkLst>
        </pc:spChg>
        <pc:spChg chg="add mod">
          <ac:chgData name="Judson Santiago" userId="ebb108da2f256286" providerId="LiveId" clId="{AEC601B2-A349-4A4A-83A0-FC80122AE279}" dt="2020-01-18T21:08:08.784" v="1185" actId="1037"/>
          <ac:spMkLst>
            <pc:docMk/>
            <pc:sldMk cId="3215550556" sldId="326"/>
            <ac:spMk id="30" creationId="{95D8ABAF-FA0F-4E80-B2A2-98F0B6EC8DF5}"/>
          </ac:spMkLst>
        </pc:spChg>
        <pc:spChg chg="add del mod topLvl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31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20.075" v="1216" actId="14100"/>
          <ac:spMkLst>
            <pc:docMk/>
            <pc:sldMk cId="3215550556" sldId="326"/>
            <ac:spMk id="32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33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20.507" v="1217" actId="14100"/>
          <ac:spMkLst>
            <pc:docMk/>
            <pc:sldMk cId="3215550556" sldId="326"/>
            <ac:spMk id="34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2:46.766" v="1231" actId="14100"/>
          <ac:spMkLst>
            <pc:docMk/>
            <pc:sldMk cId="3215550556" sldId="326"/>
            <ac:spMk id="35" creationId="{00000000-0000-0000-0000-000000000000}"/>
          </ac:spMkLst>
        </pc:spChg>
        <pc:spChg chg="add del mod ord">
          <ac:chgData name="Judson Santiago" userId="ebb108da2f256286" providerId="LiveId" clId="{AEC601B2-A349-4A4A-83A0-FC80122AE279}" dt="2020-01-18T20:55:53.989" v="1102"/>
          <ac:spMkLst>
            <pc:docMk/>
            <pc:sldMk cId="3215550556" sldId="326"/>
            <ac:spMk id="36" creationId="{8EE23F40-709B-438E-9AE4-3931D6927090}"/>
          </ac:spMkLst>
        </pc:spChg>
        <pc:spChg chg="add mod">
          <ac:chgData name="Judson Santiago" userId="ebb108da2f256286" providerId="LiveId" clId="{AEC601B2-A349-4A4A-83A0-FC80122AE279}" dt="2020-01-18T21:08:08.784" v="1185" actId="1037"/>
          <ac:spMkLst>
            <pc:docMk/>
            <pc:sldMk cId="3215550556" sldId="326"/>
            <ac:spMk id="37" creationId="{F6B091B1-5E2F-4CEF-AADC-510CD03C5524}"/>
          </ac:spMkLst>
        </pc:spChg>
        <pc:spChg chg="add mod ord">
          <ac:chgData name="Judson Santiago" userId="ebb108da2f256286" providerId="LiveId" clId="{AEC601B2-A349-4A4A-83A0-FC80122AE279}" dt="2020-01-18T21:05:49.397" v="1157" actId="14100"/>
          <ac:spMkLst>
            <pc:docMk/>
            <pc:sldMk cId="3215550556" sldId="326"/>
            <ac:spMk id="38" creationId="{FB581C17-777C-4B69-A9EC-15DEFD64DA9D}"/>
          </ac:spMkLst>
        </pc:spChg>
        <pc:spChg chg="add mod ord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39" creationId="{C9279E27-BF9A-47AC-BA5C-3642707828B9}"/>
          </ac:spMkLst>
        </pc:spChg>
        <pc:spChg chg="add mod ord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40" creationId="{13B2037E-C0BE-49B8-B779-E660DFC41E1C}"/>
          </ac:spMkLst>
        </pc:spChg>
        <pc:grpChg chg="add del mod">
          <ac:chgData name="Judson Santiago" userId="ebb108da2f256286" providerId="LiveId" clId="{AEC601B2-A349-4A4A-83A0-FC80122AE279}" dt="2020-01-18T20:25:44.145" v="966" actId="165"/>
          <ac:grpSpMkLst>
            <pc:docMk/>
            <pc:sldMk cId="3215550556" sldId="326"/>
            <ac:grpSpMk id="4" creationId="{95D922CF-A1C4-469C-BBB8-7A7C7855A73E}"/>
          </ac:grpSpMkLst>
        </pc:grpChg>
      </pc:sldChg>
      <pc:sldChg chg="del">
        <pc:chgData name="Judson Santiago" userId="ebb108da2f256286" providerId="LiveId" clId="{AEC601B2-A349-4A4A-83A0-FC80122AE279}" dt="2020-01-18T21:15:08.018" v="1239" actId="47"/>
        <pc:sldMkLst>
          <pc:docMk/>
          <pc:sldMk cId="1648035948" sldId="327"/>
        </pc:sldMkLst>
      </pc:sldChg>
      <pc:sldChg chg="modSp">
        <pc:chgData name="Judson Santiago" userId="ebb108da2f256286" providerId="LiveId" clId="{AEC601B2-A349-4A4A-83A0-FC80122AE279}" dt="2020-01-18T21:51:55.058" v="1518" actId="207"/>
        <pc:sldMkLst>
          <pc:docMk/>
          <pc:sldMk cId="2641424220" sldId="328"/>
        </pc:sldMkLst>
        <pc:spChg chg="mod">
          <ac:chgData name="Judson Santiago" userId="ebb108da2f256286" providerId="LiveId" clId="{AEC601B2-A349-4A4A-83A0-FC80122AE279}" dt="2020-01-18T21:51:55.058" v="1518" actId="207"/>
          <ac:spMkLst>
            <pc:docMk/>
            <pc:sldMk cId="2641424220" sldId="328"/>
            <ac:spMk id="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1:51:05.848" v="1507" actId="20577"/>
          <ac:spMkLst>
            <pc:docMk/>
            <pc:sldMk cId="2641424220" sldId="328"/>
            <ac:spMk id="3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1:50:49.811" v="1500" actId="1076"/>
          <ac:spMkLst>
            <pc:docMk/>
            <pc:sldMk cId="2641424220" sldId="328"/>
            <ac:spMk id="4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1:50:49.811" v="1500" actId="1076"/>
          <ac:spMkLst>
            <pc:docMk/>
            <pc:sldMk cId="2641424220" sldId="328"/>
            <ac:spMk id="6" creationId="{5884B303-45A9-478D-8425-6C3243B81710}"/>
          </ac:spMkLst>
        </pc:spChg>
        <pc:picChg chg="mod">
          <ac:chgData name="Judson Santiago" userId="ebb108da2f256286" providerId="LiveId" clId="{AEC601B2-A349-4A4A-83A0-FC80122AE279}" dt="2020-01-18T21:50:49.811" v="1500" actId="1076"/>
          <ac:picMkLst>
            <pc:docMk/>
            <pc:sldMk cId="2641424220" sldId="328"/>
            <ac:picMk id="5" creationId="{C35C67B2-C90F-4FB1-92D2-2212613DB1BB}"/>
          </ac:picMkLst>
        </pc:picChg>
      </pc:sldChg>
      <pc:sldChg chg="addSp delSp modSp">
        <pc:chgData name="Judson Santiago" userId="ebb108da2f256286" providerId="LiveId" clId="{AEC601B2-A349-4A4A-83A0-FC80122AE279}" dt="2020-01-19T17:55:31.493" v="1747" actId="14100"/>
        <pc:sldMkLst>
          <pc:docMk/>
          <pc:sldMk cId="286559806" sldId="329"/>
        </pc:sldMkLst>
        <pc:spChg chg="mod topLvl">
          <ac:chgData name="Judson Santiago" userId="ebb108da2f256286" providerId="LiveId" clId="{AEC601B2-A349-4A4A-83A0-FC80122AE279}" dt="2020-01-19T17:54:32.407" v="1739" actId="14100"/>
          <ac:spMkLst>
            <pc:docMk/>
            <pc:sldMk cId="286559806" sldId="329"/>
            <ac:spMk id="5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4:57.032" v="1743" actId="14100"/>
          <ac:spMkLst>
            <pc:docMk/>
            <pc:sldMk cId="286559806" sldId="329"/>
            <ac:spMk id="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5:31.493" v="1747" actId="14100"/>
          <ac:spMkLst>
            <pc:docMk/>
            <pc:sldMk cId="286559806" sldId="329"/>
            <ac:spMk id="10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5:28.908" v="1746" actId="14100"/>
          <ac:spMkLst>
            <pc:docMk/>
            <pc:sldMk cId="286559806" sldId="329"/>
            <ac:spMk id="11" creationId="{00000000-0000-0000-0000-000000000000}"/>
          </ac:spMkLst>
        </pc:spChg>
        <pc:grpChg chg="add del">
          <ac:chgData name="Judson Santiago" userId="ebb108da2f256286" providerId="LiveId" clId="{AEC601B2-A349-4A4A-83A0-FC80122AE279}" dt="2020-01-19T17:53:45.896" v="1733" actId="165"/>
          <ac:grpSpMkLst>
            <pc:docMk/>
            <pc:sldMk cId="286559806" sldId="329"/>
            <ac:grpSpMk id="8" creationId="{C9CBB5A1-0AE6-40A5-90A6-E0D7A435C840}"/>
          </ac:grpSpMkLst>
        </pc:grpChg>
        <pc:picChg chg="del mod topLvl">
          <ac:chgData name="Judson Santiago" userId="ebb108da2f256286" providerId="LiveId" clId="{AEC601B2-A349-4A4A-83A0-FC80122AE279}" dt="2020-01-19T17:53:53.370" v="1735" actId="478"/>
          <ac:picMkLst>
            <pc:docMk/>
            <pc:sldMk cId="286559806" sldId="329"/>
            <ac:picMk id="4" creationId="{2BAA2E6E-DB20-4518-BF7C-A165781FF93C}"/>
          </ac:picMkLst>
        </pc:picChg>
        <pc:picChg chg="add mod ord modCrop">
          <ac:chgData name="Judson Santiago" userId="ebb108da2f256286" providerId="LiveId" clId="{AEC601B2-A349-4A4A-83A0-FC80122AE279}" dt="2020-01-19T17:53:55.958" v="1736" actId="167"/>
          <ac:picMkLst>
            <pc:docMk/>
            <pc:sldMk cId="286559806" sldId="329"/>
            <ac:picMk id="7" creationId="{C8D3B71A-F50C-4B82-B953-6EABD3F8021C}"/>
          </ac:picMkLst>
        </pc:picChg>
      </pc:sldChg>
      <pc:sldChg chg="addSp delSp modSp">
        <pc:chgData name="Judson Santiago" userId="ebb108da2f256286" providerId="LiveId" clId="{AEC601B2-A349-4A4A-83A0-FC80122AE279}" dt="2020-01-19T17:51:00.947" v="1708" actId="208"/>
        <pc:sldMkLst>
          <pc:docMk/>
          <pc:sldMk cId="3235755784" sldId="330"/>
        </pc:sldMkLst>
        <pc:spChg chg="mod or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1:00.947" v="1708" actId="208"/>
          <ac:spMkLst>
            <pc:docMk/>
            <pc:sldMk cId="3235755784" sldId="330"/>
            <ac:spMk id="8" creationId="{02DE219D-803A-419F-8935-8C322DCFC8FF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1" creationId="{6EEAFC35-06D0-4D78-A303-5C9D2A62F7C8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2" creationId="{DB35030F-F322-4278-B0F6-965C17496656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3" creationId="{4BFF6DC1-33A0-4489-AC6E-7D618F3DA7A6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4" creationId="{D0022F64-9F14-4365-BE8F-D84898E6B0EE}"/>
          </ac:spMkLst>
        </pc:spChg>
        <pc:grpChg chg="del">
          <ac:chgData name="Judson Santiago" userId="ebb108da2f256286" providerId="LiveId" clId="{AEC601B2-A349-4A4A-83A0-FC80122AE279}" dt="2020-01-19T17:45:44.113" v="1626" actId="165"/>
          <ac:grpSpMkLst>
            <pc:docMk/>
            <pc:sldMk cId="3235755784" sldId="330"/>
            <ac:grpSpMk id="7" creationId="{A3F7A3AE-DFB0-4B21-AF63-7608FB71B5C4}"/>
          </ac:grpSpMkLst>
        </pc:grpChg>
        <pc:grpChg chg="add mod">
          <ac:chgData name="Judson Santiago" userId="ebb108da2f256286" providerId="LiveId" clId="{AEC601B2-A349-4A4A-83A0-FC80122AE279}" dt="2020-01-19T17:50:24.632" v="1707" actId="1076"/>
          <ac:grpSpMkLst>
            <pc:docMk/>
            <pc:sldMk cId="3235755784" sldId="330"/>
            <ac:grpSpMk id="10" creationId="{C2A36EB2-5E14-4BC2-B9BF-B336DE55A229}"/>
          </ac:grpSpMkLst>
        </pc:grpChg>
        <pc:picChg chg="add mod ord modCrop">
          <ac:chgData name="Judson Santiago" userId="ebb108da2f256286" providerId="LiveId" clId="{AEC601B2-A349-4A4A-83A0-FC80122AE279}" dt="2020-01-19T17:50:18.672" v="1706" actId="164"/>
          <ac:picMkLst>
            <pc:docMk/>
            <pc:sldMk cId="3235755784" sldId="330"/>
            <ac:picMk id="4" creationId="{A201A207-8FE5-4F60-944A-B7D809C45538}"/>
          </ac:picMkLst>
        </pc:picChg>
        <pc:picChg chg="del mod topLvl">
          <ac:chgData name="Judson Santiago" userId="ebb108da2f256286" providerId="LiveId" clId="{AEC601B2-A349-4A4A-83A0-FC80122AE279}" dt="2020-01-19T17:45:52.099" v="1627" actId="478"/>
          <ac:picMkLst>
            <pc:docMk/>
            <pc:sldMk cId="3235755784" sldId="330"/>
            <ac:picMk id="5" creationId="{D800B6FC-E816-43F0-911A-985863C57202}"/>
          </ac:picMkLst>
        </pc:picChg>
        <pc:picChg chg="del mod topLvl">
          <ac:chgData name="Judson Santiago" userId="ebb108da2f256286" providerId="LiveId" clId="{AEC601B2-A349-4A4A-83A0-FC80122AE279}" dt="2020-01-19T17:47:47.641" v="1642" actId="478"/>
          <ac:picMkLst>
            <pc:docMk/>
            <pc:sldMk cId="3235755784" sldId="330"/>
            <ac:picMk id="9" creationId="{A8965934-6EA2-46CD-A708-DB89D697FF01}"/>
          </ac:picMkLst>
        </pc:picChg>
        <pc:picChg chg="add mod ord modCrop">
          <ac:chgData name="Judson Santiago" userId="ebb108da2f256286" providerId="LiveId" clId="{AEC601B2-A349-4A4A-83A0-FC80122AE279}" dt="2020-01-19T17:50:18.672" v="1706" actId="164"/>
          <ac:picMkLst>
            <pc:docMk/>
            <pc:sldMk cId="3235755784" sldId="330"/>
            <ac:picMk id="15" creationId="{E6E3031C-6F87-435D-AD25-F67CBE4B75EF}"/>
          </ac:picMkLst>
        </pc:picChg>
      </pc:sldChg>
      <pc:sldChg chg="addSp delSp modSp">
        <pc:chgData name="Judson Santiago" userId="ebb108da2f256286" providerId="LiveId" clId="{AEC601B2-A349-4A4A-83A0-FC80122AE279}" dt="2020-01-19T17:58:43.983" v="1762" actId="164"/>
        <pc:sldMkLst>
          <pc:docMk/>
          <pc:sldMk cId="3417860098" sldId="334"/>
        </pc:sldMkLst>
        <pc:spChg chg="mod topLvl">
          <ac:chgData name="Judson Santiago" userId="ebb108da2f256286" providerId="LiveId" clId="{AEC601B2-A349-4A4A-83A0-FC80122AE279}" dt="2020-01-19T17:58:43.983" v="1762" actId="164"/>
          <ac:spMkLst>
            <pc:docMk/>
            <pc:sldMk cId="3417860098" sldId="334"/>
            <ac:spMk id="5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8:43.983" v="1762" actId="164"/>
          <ac:spMkLst>
            <pc:docMk/>
            <pc:sldMk cId="3417860098" sldId="334"/>
            <ac:spMk id="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8:43.983" v="1762" actId="164"/>
          <ac:spMkLst>
            <pc:docMk/>
            <pc:sldMk cId="3417860098" sldId="334"/>
            <ac:spMk id="8" creationId="{00000000-0000-0000-0000-000000000000}"/>
          </ac:spMkLst>
        </pc:spChg>
        <pc:grpChg chg="del">
          <ac:chgData name="Judson Santiago" userId="ebb108da2f256286" providerId="LiveId" clId="{AEC601B2-A349-4A4A-83A0-FC80122AE279}" dt="2020-01-19T17:58:02.476" v="1757" actId="165"/>
          <ac:grpSpMkLst>
            <pc:docMk/>
            <pc:sldMk cId="3417860098" sldId="334"/>
            <ac:grpSpMk id="7" creationId="{C25E4241-4F5F-4D8A-A4A0-BD244943D5F1}"/>
          </ac:grpSpMkLst>
        </pc:grpChg>
        <pc:grpChg chg="add mod">
          <ac:chgData name="Judson Santiago" userId="ebb108da2f256286" providerId="LiveId" clId="{AEC601B2-A349-4A4A-83A0-FC80122AE279}" dt="2020-01-19T17:58:43.983" v="1762" actId="164"/>
          <ac:grpSpMkLst>
            <pc:docMk/>
            <pc:sldMk cId="3417860098" sldId="334"/>
            <ac:grpSpMk id="10" creationId="{F20BEA33-EA8D-4BE1-A8EF-FD4DC9FFE49A}"/>
          </ac:grpSpMkLst>
        </pc:grpChg>
        <pc:picChg chg="del mod topLvl">
          <ac:chgData name="Judson Santiago" userId="ebb108da2f256286" providerId="LiveId" clId="{AEC601B2-A349-4A4A-83A0-FC80122AE279}" dt="2020-01-19T17:58:04.754" v="1758" actId="478"/>
          <ac:picMkLst>
            <pc:docMk/>
            <pc:sldMk cId="3417860098" sldId="334"/>
            <ac:picMk id="4" creationId="{0B1BC2F8-7C6B-4ECA-AA78-FC2E8877F07B}"/>
          </ac:picMkLst>
        </pc:picChg>
        <pc:picChg chg="add mod ord modCrop">
          <ac:chgData name="Judson Santiago" userId="ebb108da2f256286" providerId="LiveId" clId="{AEC601B2-A349-4A4A-83A0-FC80122AE279}" dt="2020-01-19T17:58:43.983" v="1762" actId="164"/>
          <ac:picMkLst>
            <pc:docMk/>
            <pc:sldMk cId="3417860098" sldId="334"/>
            <ac:picMk id="9" creationId="{F6B5A096-3123-4E83-889C-473F31141A55}"/>
          </ac:picMkLst>
        </pc:picChg>
      </pc:sldChg>
      <pc:sldChg chg="modSp">
        <pc:chgData name="Judson Santiago" userId="ebb108da2f256286" providerId="LiveId" clId="{AEC601B2-A349-4A4A-83A0-FC80122AE279}" dt="2020-01-18T20:20:42.251" v="945" actId="27636"/>
        <pc:sldMkLst>
          <pc:docMk/>
          <pc:sldMk cId="978481848" sldId="340"/>
        </pc:sldMkLst>
        <pc:spChg chg="mod">
          <ac:chgData name="Judson Santiago" userId="ebb108da2f256286" providerId="LiveId" clId="{AEC601B2-A349-4A4A-83A0-FC80122AE279}" dt="2020-01-18T20:20:42.251" v="945" actId="27636"/>
          <ac:spMkLst>
            <pc:docMk/>
            <pc:sldMk cId="978481848" sldId="340"/>
            <ac:spMk id="2" creationId="{00000000-0000-0000-0000-000000000000}"/>
          </ac:spMkLst>
        </pc:spChg>
      </pc:sldChg>
      <pc:sldChg chg="modSp">
        <pc:chgData name="Judson Santiago" userId="ebb108da2f256286" providerId="LiveId" clId="{AEC601B2-A349-4A4A-83A0-FC80122AE279}" dt="2020-01-19T01:33:52.489" v="1522" actId="207"/>
        <pc:sldMkLst>
          <pc:docMk/>
          <pc:sldMk cId="3056365457" sldId="343"/>
        </pc:sldMkLst>
        <pc:spChg chg="mod">
          <ac:chgData name="Judson Santiago" userId="ebb108da2f256286" providerId="LiveId" clId="{AEC601B2-A349-4A4A-83A0-FC80122AE279}" dt="2020-01-18T21:51:16.572" v="1508"/>
          <ac:spMkLst>
            <pc:docMk/>
            <pc:sldMk cId="3056365457" sldId="343"/>
            <ac:spMk id="3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1:33:52.489" v="1522" actId="207"/>
          <ac:spMkLst>
            <pc:docMk/>
            <pc:sldMk cId="3056365457" sldId="343"/>
            <ac:spMk id="4" creationId="{00000000-0000-0000-0000-000000000000}"/>
          </ac:spMkLst>
        </pc:spChg>
      </pc:sldChg>
      <pc:sldChg chg="modSp">
        <pc:chgData name="Judson Santiago" userId="ebb108da2f256286" providerId="LiveId" clId="{AEC601B2-A349-4A4A-83A0-FC80122AE279}" dt="2020-01-18T19:45:35.071" v="95" actId="113"/>
        <pc:sldMkLst>
          <pc:docMk/>
          <pc:sldMk cId="585693896" sldId="362"/>
        </pc:sldMkLst>
        <pc:spChg chg="mod">
          <ac:chgData name="Judson Santiago" userId="ebb108da2f256286" providerId="LiveId" clId="{AEC601B2-A349-4A4A-83A0-FC80122AE279}" dt="2020-01-18T19:45:35.071" v="95" actId="113"/>
          <ac:spMkLst>
            <pc:docMk/>
            <pc:sldMk cId="585693896" sldId="362"/>
            <ac:spMk id="2" creationId="{00000000-0000-0000-0000-000000000000}"/>
          </ac:spMkLst>
        </pc:spChg>
      </pc:sldChg>
      <pc:sldChg chg="modSp">
        <pc:chgData name="Judson Santiago" userId="ebb108da2f256286" providerId="LiveId" clId="{AEC601B2-A349-4A4A-83A0-FC80122AE279}" dt="2020-01-25T23:37:49.851" v="6946" actId="948"/>
        <pc:sldMkLst>
          <pc:docMk/>
          <pc:sldMk cId="2641470585" sldId="368"/>
        </pc:sldMkLst>
        <pc:spChg chg="mod">
          <ac:chgData name="Judson Santiago" userId="ebb108da2f256286" providerId="LiveId" clId="{AEC601B2-A349-4A4A-83A0-FC80122AE279}" dt="2020-01-25T23:37:49.851" v="6946" actId="948"/>
          <ac:spMkLst>
            <pc:docMk/>
            <pc:sldMk cId="2641470585" sldId="368"/>
            <ac:spMk id="2" creationId="{14598312-A0B4-4588-AE22-D5684AD6529C}"/>
          </ac:spMkLst>
        </pc:spChg>
      </pc:sldChg>
      <pc:sldChg chg="modSp">
        <pc:chgData name="Judson Santiago" userId="ebb108da2f256286" providerId="LiveId" clId="{AEC601B2-A349-4A4A-83A0-FC80122AE279}" dt="2020-01-22T05:29:34.586" v="4112" actId="692"/>
        <pc:sldMkLst>
          <pc:docMk/>
          <pc:sldMk cId="1260142720" sldId="379"/>
        </pc:sldMkLst>
        <pc:cxnChg chg="mod">
          <ac:chgData name="Judson Santiago" userId="ebb108da2f256286" providerId="LiveId" clId="{AEC601B2-A349-4A4A-83A0-FC80122AE279}" dt="2020-01-22T05:29:34.586" v="4112" actId="692"/>
          <ac:cxnSpMkLst>
            <pc:docMk/>
            <pc:sldMk cId="1260142720" sldId="379"/>
            <ac:cxnSpMk id="22" creationId="{00000000-0000-0000-0000-000000000000}"/>
          </ac:cxnSpMkLst>
        </pc:cxnChg>
      </pc:sldChg>
      <pc:sldChg chg="modSp">
        <pc:chgData name="Judson Santiago" userId="ebb108da2f256286" providerId="LiveId" clId="{AEC601B2-A349-4A4A-83A0-FC80122AE279}" dt="2020-01-19T03:55:32.150" v="1598" actId="1076"/>
        <pc:sldMkLst>
          <pc:docMk/>
          <pc:sldMk cId="4125065710" sldId="381"/>
        </pc:sldMkLst>
        <pc:spChg chg="mod">
          <ac:chgData name="Judson Santiago" userId="ebb108da2f256286" providerId="LiveId" clId="{AEC601B2-A349-4A4A-83A0-FC80122AE279}" dt="2020-01-19T03:54:27.969" v="1590" actId="207"/>
          <ac:spMkLst>
            <pc:docMk/>
            <pc:sldMk cId="4125065710" sldId="381"/>
            <ac:spMk id="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02.993" v="1594" actId="208"/>
          <ac:spMkLst>
            <pc:docMk/>
            <pc:sldMk cId="4125065710" sldId="381"/>
            <ac:spMk id="6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32.150" v="1598" actId="1076"/>
          <ac:spMkLst>
            <pc:docMk/>
            <pc:sldMk cId="4125065710" sldId="381"/>
            <ac:spMk id="1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02.993" v="1594" actId="208"/>
          <ac:spMkLst>
            <pc:docMk/>
            <pc:sldMk cId="4125065710" sldId="381"/>
            <ac:spMk id="25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32.150" v="1598" actId="1076"/>
          <ac:spMkLst>
            <pc:docMk/>
            <pc:sldMk cId="4125065710" sldId="381"/>
            <ac:spMk id="33" creationId="{00000000-0000-0000-0000-000000000000}"/>
          </ac:spMkLst>
        </pc:spChg>
        <pc:grpChg chg="mod">
          <ac:chgData name="Judson Santiago" userId="ebb108da2f256286" providerId="LiveId" clId="{AEC601B2-A349-4A4A-83A0-FC80122AE279}" dt="2020-01-19T03:55:15.618" v="1596" actId="1076"/>
          <ac:grpSpMkLst>
            <pc:docMk/>
            <pc:sldMk cId="4125065710" sldId="381"/>
            <ac:grpSpMk id="4" creationId="{17815740-44D7-4EF0-B629-408DB66C59B2}"/>
          </ac:grpSpMkLst>
        </pc:grpChg>
        <pc:picChg chg="mod">
          <ac:chgData name="Judson Santiago" userId="ebb108da2f256286" providerId="LiveId" clId="{AEC601B2-A349-4A4A-83A0-FC80122AE279}" dt="2020-01-19T03:54:57.460" v="1593" actId="208"/>
          <ac:picMkLst>
            <pc:docMk/>
            <pc:sldMk cId="4125065710" sldId="381"/>
            <ac:picMk id="1026" creationId="{00000000-0000-0000-0000-000000000000}"/>
          </ac:picMkLst>
        </pc:picChg>
      </pc:sldChg>
      <pc:sldChg chg="addSp delSp modSp">
        <pc:chgData name="Judson Santiago" userId="ebb108da2f256286" providerId="LiveId" clId="{AEC601B2-A349-4A4A-83A0-FC80122AE279}" dt="2020-01-19T03:53:41.391" v="1588" actId="1076"/>
        <pc:sldMkLst>
          <pc:docMk/>
          <pc:sldMk cId="800030195" sldId="382"/>
        </pc:sldMkLst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4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5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8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9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10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11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2" creationId="{A02E35CA-D6B4-4AEF-A50F-3FCD05F019C7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8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9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27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0:41.751" v="1553" actId="478"/>
          <ac:spMkLst>
            <pc:docMk/>
            <pc:sldMk cId="800030195" sldId="382"/>
            <ac:spMk id="28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0:50.622" v="1555" actId="478"/>
          <ac:spMkLst>
            <pc:docMk/>
            <pc:sldMk cId="800030195" sldId="382"/>
            <ac:spMk id="29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0:50.622" v="1555" actId="478"/>
          <ac:spMkLst>
            <pc:docMk/>
            <pc:sldMk cId="800030195" sldId="382"/>
            <ac:spMk id="31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1:07.079" v="1559" actId="478"/>
          <ac:spMkLst>
            <pc:docMk/>
            <pc:sldMk cId="800030195" sldId="382"/>
            <ac:spMk id="32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39.899" v="1544" actId="478"/>
          <ac:spMkLst>
            <pc:docMk/>
            <pc:sldMk cId="800030195" sldId="382"/>
            <ac:spMk id="35" creationId="{375EB7C6-CA3E-422A-B8F8-F4529B56101E}"/>
          </ac:spMkLst>
        </pc:spChg>
        <pc:spChg chg="del mod topLvl">
          <ac:chgData name="Judson Santiago" userId="ebb108da2f256286" providerId="LiveId" clId="{AEC601B2-A349-4A4A-83A0-FC80122AE279}" dt="2020-01-19T03:49:39.899" v="1544" actId="478"/>
          <ac:spMkLst>
            <pc:docMk/>
            <pc:sldMk cId="800030195" sldId="382"/>
            <ac:spMk id="36" creationId="{A670B200-6F1B-45A3-9F95-B546768A1CC3}"/>
          </ac:spMkLst>
        </pc:spChg>
        <pc:spChg chg="del mod topLvl">
          <ac:chgData name="Judson Santiago" userId="ebb108da2f256286" providerId="LiveId" clId="{AEC601B2-A349-4A4A-83A0-FC80122AE279}" dt="2020-01-19T03:49:32.666" v="1543" actId="478"/>
          <ac:spMkLst>
            <pc:docMk/>
            <pc:sldMk cId="800030195" sldId="382"/>
            <ac:spMk id="39" creationId="{C6FB60E9-789B-4607-BECC-AF92B1EA7CF5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43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9T03:50:25.828" v="1550" actId="164"/>
          <ac:spMkLst>
            <pc:docMk/>
            <pc:sldMk cId="800030195" sldId="382"/>
            <ac:spMk id="118" creationId="{45D52DE2-CC28-495E-AAC0-C07D507FE8AF}"/>
          </ac:spMkLst>
        </pc:spChg>
        <pc:spChg chg="add mod">
          <ac:chgData name="Judson Santiago" userId="ebb108da2f256286" providerId="LiveId" clId="{AEC601B2-A349-4A4A-83A0-FC80122AE279}" dt="2020-01-19T03:50:25.828" v="1550" actId="164"/>
          <ac:spMkLst>
            <pc:docMk/>
            <pc:sldMk cId="800030195" sldId="382"/>
            <ac:spMk id="119" creationId="{B18A88DC-45A0-485E-A818-FEA5845E973E}"/>
          </ac:spMkLst>
        </pc:spChg>
        <pc:spChg chg="add mod">
          <ac:chgData name="Judson Santiago" userId="ebb108da2f256286" providerId="LiveId" clId="{AEC601B2-A349-4A4A-83A0-FC80122AE279}" dt="2020-01-19T03:50:25.828" v="1550" actId="164"/>
          <ac:spMkLst>
            <pc:docMk/>
            <pc:sldMk cId="800030195" sldId="382"/>
            <ac:spMk id="121" creationId="{FFBFD8EC-0DCC-4645-B5C6-A7792B672F60}"/>
          </ac:spMkLst>
        </pc:spChg>
        <pc:spChg chg="add mod ord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22" creationId="{E4D4898B-CBE3-4484-B286-2AAD1AAE5283}"/>
          </ac:spMkLst>
        </pc:spChg>
        <pc:grpChg chg="add mod">
          <ac:chgData name="Judson Santiago" userId="ebb108da2f256286" providerId="LiveId" clId="{AEC601B2-A349-4A4A-83A0-FC80122AE279}" dt="2020-01-19T03:53:28.070" v="1586" actId="164"/>
          <ac:grpSpMkLst>
            <pc:docMk/>
            <pc:sldMk cId="800030195" sldId="382"/>
            <ac:grpSpMk id="6" creationId="{CFF3E695-9440-4BAD-B854-6FA56164F9B8}"/>
          </ac:grpSpMkLst>
        </pc:grpChg>
        <pc:grpChg chg="del">
          <ac:chgData name="Judson Santiago" userId="ebb108da2f256286" providerId="LiveId" clId="{AEC601B2-A349-4A4A-83A0-FC80122AE279}" dt="2020-01-19T03:49:11.117" v="1539" actId="165"/>
          <ac:grpSpMkLst>
            <pc:docMk/>
            <pc:sldMk cId="800030195" sldId="382"/>
            <ac:grpSpMk id="13" creationId="{98430525-D788-452B-B3E7-D1592BC8241D}"/>
          </ac:grpSpMkLst>
        </pc:grpChg>
        <pc:grpChg chg="add del mod">
          <ac:chgData name="Judson Santiago" userId="ebb108da2f256286" providerId="LiveId" clId="{AEC601B2-A349-4A4A-83A0-FC80122AE279}" dt="2020-01-19T03:49:28.227" v="1542" actId="165"/>
          <ac:grpSpMkLst>
            <pc:docMk/>
            <pc:sldMk cId="800030195" sldId="382"/>
            <ac:grpSpMk id="25" creationId="{AADE6CAF-702D-4ADD-9286-6D5F2B60A53C}"/>
          </ac:grpSpMkLst>
        </pc:grpChg>
        <pc:grpChg chg="mod topLvl">
          <ac:chgData name="Judson Santiago" userId="ebb108da2f256286" providerId="LiveId" clId="{AEC601B2-A349-4A4A-83A0-FC80122AE279}" dt="2020-01-19T03:53:41.391" v="1588" actId="1076"/>
          <ac:grpSpMkLst>
            <pc:docMk/>
            <pc:sldMk cId="800030195" sldId="382"/>
            <ac:grpSpMk id="26" creationId="{E43AA6F3-DF75-43A8-90C8-7BC881F6B4AE}"/>
          </ac:grpSpMkLst>
        </pc:grpChg>
        <pc:grpChg chg="del mod topLvl">
          <ac:chgData name="Judson Santiago" userId="ebb108da2f256286" providerId="LiveId" clId="{AEC601B2-A349-4A4A-83A0-FC80122AE279}" dt="2020-01-19T03:49:32.666" v="1543" actId="478"/>
          <ac:grpSpMkLst>
            <pc:docMk/>
            <pc:sldMk cId="800030195" sldId="382"/>
            <ac:grpSpMk id="38" creationId="{5BD9D06E-5801-4C81-A942-F041BB79C898}"/>
          </ac:grpSpMkLst>
        </pc:grpChg>
        <pc:grpChg chg="add del mod">
          <ac:chgData name="Judson Santiago" userId="ebb108da2f256286" providerId="LiveId" clId="{AEC601B2-A349-4A4A-83A0-FC80122AE279}" dt="2020-01-19T03:53:02.832" v="1580" actId="165"/>
          <ac:grpSpMkLst>
            <pc:docMk/>
            <pc:sldMk cId="800030195" sldId="382"/>
            <ac:grpSpMk id="123" creationId="{187148C9-A464-4481-8625-A1032DF6EC43}"/>
          </ac:grpSpMkLst>
        </pc:grpChg>
        <pc:grpChg chg="add mod">
          <ac:chgData name="Judson Santiago" userId="ebb108da2f256286" providerId="LiveId" clId="{AEC601B2-A349-4A4A-83A0-FC80122AE279}" dt="2020-01-19T03:53:35.945" v="1587" actId="1076"/>
          <ac:grpSpMkLst>
            <pc:docMk/>
            <pc:sldMk cId="800030195" sldId="382"/>
            <ac:grpSpMk id="124" creationId="{0AA6D615-FA3F-4233-A3B3-D2649CE3E586}"/>
          </ac:grpSpMkLst>
        </pc:grpChg>
        <pc:cxnChg chg="del mod topLvl">
          <ac:chgData name="Judson Santiago" userId="ebb108da2f256286" providerId="LiveId" clId="{AEC601B2-A349-4A4A-83A0-FC80122AE279}" dt="2020-01-19T03:49:22.028" v="1540" actId="478"/>
          <ac:cxnSpMkLst>
            <pc:docMk/>
            <pc:sldMk cId="800030195" sldId="382"/>
            <ac:cxnSpMk id="7" creationId="{00000000-0000-0000-0000-000000000000}"/>
          </ac:cxnSpMkLst>
        </pc:cxnChg>
        <pc:cxnChg chg="mod topLvl">
          <ac:chgData name="Judson Santiago" userId="ebb108da2f256286" providerId="LiveId" clId="{AEC601B2-A349-4A4A-83A0-FC80122AE279}" dt="2020-01-19T03:53:28.070" v="1586" actId="164"/>
          <ac:cxnSpMkLst>
            <pc:docMk/>
            <pc:sldMk cId="800030195" sldId="382"/>
            <ac:cxnSpMk id="17" creationId="{00000000-0000-0000-0000-000000000000}"/>
          </ac:cxnSpMkLst>
        </pc:cxnChg>
        <pc:cxnChg chg="mod topLvl">
          <ac:chgData name="Judson Santiago" userId="ebb108da2f256286" providerId="LiveId" clId="{AEC601B2-A349-4A4A-83A0-FC80122AE279}" dt="2020-01-19T03:50:41.751" v="1553" actId="478"/>
          <ac:cxnSpMkLst>
            <pc:docMk/>
            <pc:sldMk cId="800030195" sldId="382"/>
            <ac:cxnSpMk id="21" creationId="{00000000-0000-0000-0000-000000000000}"/>
          </ac:cxnSpMkLst>
        </pc:cxnChg>
        <pc:cxnChg chg="del mod topLvl">
          <ac:chgData name="Judson Santiago" userId="ebb108da2f256286" providerId="LiveId" clId="{AEC601B2-A349-4A4A-83A0-FC80122AE279}" dt="2020-01-19T03:50:50.622" v="1555" actId="478"/>
          <ac:cxnSpMkLst>
            <pc:docMk/>
            <pc:sldMk cId="800030195" sldId="382"/>
            <ac:cxnSpMk id="30" creationId="{00000000-0000-0000-0000-000000000000}"/>
          </ac:cxnSpMkLst>
        </pc:cxnChg>
        <pc:cxnChg chg="del mod topLvl">
          <ac:chgData name="Judson Santiago" userId="ebb108da2f256286" providerId="LiveId" clId="{AEC601B2-A349-4A4A-83A0-FC80122AE279}" dt="2020-01-19T03:49:39.899" v="1544" actId="478"/>
          <ac:cxnSpMkLst>
            <pc:docMk/>
            <pc:sldMk cId="800030195" sldId="382"/>
            <ac:cxnSpMk id="33" creationId="{82DEAAD6-FBD4-473C-9499-F33920A0683D}"/>
          </ac:cxnSpMkLst>
        </pc:cxnChg>
        <pc:cxnChg chg="del mod topLvl">
          <ac:chgData name="Judson Santiago" userId="ebb108da2f256286" providerId="LiveId" clId="{AEC601B2-A349-4A4A-83A0-FC80122AE279}" dt="2020-01-19T03:49:39.899" v="1544" actId="478"/>
          <ac:cxnSpMkLst>
            <pc:docMk/>
            <pc:sldMk cId="800030195" sldId="382"/>
            <ac:cxnSpMk id="34" creationId="{F9046BB4-35D9-43BF-A518-D433112C7794}"/>
          </ac:cxnSpMkLst>
        </pc:cxnChg>
        <pc:cxnChg chg="del mod topLvl">
          <ac:chgData name="Judson Santiago" userId="ebb108da2f256286" providerId="LiveId" clId="{AEC601B2-A349-4A4A-83A0-FC80122AE279}" dt="2020-01-19T03:50:50.622" v="1555" actId="478"/>
          <ac:cxnSpMkLst>
            <pc:docMk/>
            <pc:sldMk cId="800030195" sldId="382"/>
            <ac:cxnSpMk id="37" creationId="{00000000-0000-0000-0000-000000000000}"/>
          </ac:cxnSpMkLst>
        </pc:cxnChg>
        <pc:cxnChg chg="add mod">
          <ac:chgData name="Judson Santiago" userId="ebb108da2f256286" providerId="LiveId" clId="{AEC601B2-A349-4A4A-83A0-FC80122AE279}" dt="2020-01-19T03:50:25.828" v="1550" actId="164"/>
          <ac:cxnSpMkLst>
            <pc:docMk/>
            <pc:sldMk cId="800030195" sldId="382"/>
            <ac:cxnSpMk id="120" creationId="{84D38755-A1F7-4444-BB22-B5B80AD8D572}"/>
          </ac:cxnSpMkLst>
        </pc:cxnChg>
      </pc:sldChg>
      <pc:sldChg chg="modSp add del">
        <pc:chgData name="Judson Santiago" userId="ebb108da2f256286" providerId="LiveId" clId="{AEC601B2-A349-4A4A-83A0-FC80122AE279}" dt="2020-01-18T20:10:04.569" v="535" actId="47"/>
        <pc:sldMkLst>
          <pc:docMk/>
          <pc:sldMk cId="3725135921" sldId="385"/>
        </pc:sldMkLst>
        <pc:spChg chg="mod">
          <ac:chgData name="Judson Santiago" userId="ebb108da2f256286" providerId="LiveId" clId="{AEC601B2-A349-4A4A-83A0-FC80122AE279}" dt="2020-01-18T19:47:03.444" v="105" actId="20577"/>
          <ac:spMkLst>
            <pc:docMk/>
            <pc:sldMk cId="3725135921" sldId="385"/>
            <ac:spMk id="2" creationId="{D56743F9-5083-4BD6-BA4F-466489A979CF}"/>
          </ac:spMkLst>
        </pc:spChg>
        <pc:spChg chg="mod">
          <ac:chgData name="Judson Santiago" userId="ebb108da2f256286" providerId="LiveId" clId="{AEC601B2-A349-4A4A-83A0-FC80122AE279}" dt="2020-01-18T19:47:43.240" v="168" actId="20577"/>
          <ac:spMkLst>
            <pc:docMk/>
            <pc:sldMk cId="3725135921" sldId="385"/>
            <ac:spMk id="3" creationId="{811E6A59-3245-4540-B7BF-BE3F7CED11E4}"/>
          </ac:spMkLst>
        </pc:spChg>
      </pc:sldChg>
      <pc:sldChg chg="addSp modSp add modNotesTx">
        <pc:chgData name="Judson Santiago" userId="ebb108da2f256286" providerId="LiveId" clId="{AEC601B2-A349-4A4A-83A0-FC80122AE279}" dt="2020-01-18T20:10:19.384" v="536" actId="20577"/>
        <pc:sldMkLst>
          <pc:docMk/>
          <pc:sldMk cId="3098537187" sldId="386"/>
        </pc:sldMkLst>
        <pc:spChg chg="mod">
          <ac:chgData name="Judson Santiago" userId="ebb108da2f256286" providerId="LiveId" clId="{AEC601B2-A349-4A4A-83A0-FC80122AE279}" dt="2020-01-18T19:49:39.632" v="178" actId="20577"/>
          <ac:spMkLst>
            <pc:docMk/>
            <pc:sldMk cId="3098537187" sldId="386"/>
            <ac:spMk id="2" creationId="{C3E8BCBF-3078-448D-BECE-1B2BF45F0441}"/>
          </ac:spMkLst>
        </pc:spChg>
        <pc:spChg chg="mod">
          <ac:chgData name="Judson Santiago" userId="ebb108da2f256286" providerId="LiveId" clId="{AEC601B2-A349-4A4A-83A0-FC80122AE279}" dt="2020-01-18T20:05:33.617" v="464" actId="27636"/>
          <ac:spMkLst>
            <pc:docMk/>
            <pc:sldMk cId="3098537187" sldId="386"/>
            <ac:spMk id="3" creationId="{80B3F715-034B-460F-BAEA-ED3BB2EA8624}"/>
          </ac:spMkLst>
        </pc:spChg>
        <pc:spChg chg="mod">
          <ac:chgData name="Judson Santiago" userId="ebb108da2f256286" providerId="LiveId" clId="{AEC601B2-A349-4A4A-83A0-FC80122AE279}" dt="2020-01-18T20:05:33.620" v="465" actId="27636"/>
          <ac:spMkLst>
            <pc:docMk/>
            <pc:sldMk cId="3098537187" sldId="386"/>
            <ac:spMk id="4" creationId="{FAAFF137-DF87-4D72-8E82-2C7184955049}"/>
          </ac:spMkLst>
        </pc:spChg>
        <pc:spChg chg="add mod ord">
          <ac:chgData name="Judson Santiago" userId="ebb108da2f256286" providerId="LiveId" clId="{AEC601B2-A349-4A4A-83A0-FC80122AE279}" dt="2020-01-18T19:54:19.705" v="278" actId="113"/>
          <ac:spMkLst>
            <pc:docMk/>
            <pc:sldMk cId="3098537187" sldId="386"/>
            <ac:spMk id="5" creationId="{CF1FA73B-2AB2-4A11-8E4C-D2E6A4DA5672}"/>
          </ac:spMkLst>
        </pc:spChg>
        <pc:spChg chg="add mod">
          <ac:chgData name="Judson Santiago" userId="ebb108da2f256286" providerId="LiveId" clId="{AEC601B2-A349-4A4A-83A0-FC80122AE279}" dt="2020-01-18T19:59:53.160" v="323" actId="20577"/>
          <ac:spMkLst>
            <pc:docMk/>
            <pc:sldMk cId="3098537187" sldId="386"/>
            <ac:spMk id="7" creationId="{3285B0A2-2A15-4995-90F2-90DCE41B6578}"/>
          </ac:spMkLst>
        </pc:spChg>
        <pc:picChg chg="add mod">
          <ac:chgData name="Judson Santiago" userId="ebb108da2f256286" providerId="LiveId" clId="{AEC601B2-A349-4A4A-83A0-FC80122AE279}" dt="2020-01-18T19:58:53.900" v="314" actId="1076"/>
          <ac:picMkLst>
            <pc:docMk/>
            <pc:sldMk cId="3098537187" sldId="386"/>
            <ac:picMk id="6" creationId="{8C77E6A7-959E-4A23-8E31-85E96978FCC3}"/>
          </ac:picMkLst>
        </pc:picChg>
      </pc:sldChg>
      <pc:sldChg chg="add del">
        <pc:chgData name="Judson Santiago" userId="ebb108da2f256286" providerId="LiveId" clId="{AEC601B2-A349-4A4A-83A0-FC80122AE279}" dt="2020-01-18T20:09:47.604" v="531"/>
        <pc:sldMkLst>
          <pc:docMk/>
          <pc:sldMk cId="983568445" sldId="387"/>
        </pc:sldMkLst>
      </pc:sldChg>
      <pc:sldChg chg="modSp add del">
        <pc:chgData name="Judson Santiago" userId="ebb108da2f256286" providerId="LiveId" clId="{AEC601B2-A349-4A4A-83A0-FC80122AE279}" dt="2020-01-18T20:09:45.984" v="529"/>
        <pc:sldMkLst>
          <pc:docMk/>
          <pc:sldMk cId="2258685096" sldId="387"/>
        </pc:sldMkLst>
        <pc:spChg chg="mod">
          <ac:chgData name="Judson Santiago" userId="ebb108da2f256286" providerId="LiveId" clId="{AEC601B2-A349-4A4A-83A0-FC80122AE279}" dt="2020-01-18T20:09:45.590" v="528" actId="20577"/>
          <ac:spMkLst>
            <pc:docMk/>
            <pc:sldMk cId="2258685096" sldId="387"/>
            <ac:spMk id="2" creationId="{8625ECA0-5EB0-478E-813E-DB69A32FBBCD}"/>
          </ac:spMkLst>
        </pc:spChg>
        <pc:spChg chg="mod">
          <ac:chgData name="Judson Santiago" userId="ebb108da2f256286" providerId="LiveId" clId="{AEC601B2-A349-4A4A-83A0-FC80122AE279}" dt="2020-01-18T20:09:43.802" v="525" actId="5793"/>
          <ac:spMkLst>
            <pc:docMk/>
            <pc:sldMk cId="2258685096" sldId="387"/>
            <ac:spMk id="3" creationId="{578BEB80-2EC2-4FD3-ABBF-41D81D238676}"/>
          </ac:spMkLst>
        </pc:spChg>
      </pc:sldChg>
      <pc:sldChg chg="addSp modSp add modNotesTx">
        <pc:chgData name="Judson Santiago" userId="ebb108da2f256286" providerId="LiveId" clId="{AEC601B2-A349-4A4A-83A0-FC80122AE279}" dt="2020-01-18T21:46:15.927" v="1473" actId="20577"/>
        <pc:sldMkLst>
          <pc:docMk/>
          <pc:sldMk cId="4203927735" sldId="387"/>
        </pc:sldMkLst>
        <pc:spChg chg="mod">
          <ac:chgData name="Judson Santiago" userId="ebb108da2f256286" providerId="LiveId" clId="{AEC601B2-A349-4A4A-83A0-FC80122AE279}" dt="2020-01-18T21:14:31.899" v="1235"/>
          <ac:spMkLst>
            <pc:docMk/>
            <pc:sldMk cId="4203927735" sldId="387"/>
            <ac:spMk id="2" creationId="{5D2D4011-25CD-4F5A-9165-3A0BDBCA75EC}"/>
          </ac:spMkLst>
        </pc:spChg>
        <pc:spChg chg="mod">
          <ac:chgData name="Judson Santiago" userId="ebb108da2f256286" providerId="LiveId" clId="{AEC601B2-A349-4A4A-83A0-FC80122AE279}" dt="2020-01-18T21:45:04.956" v="1355" actId="113"/>
          <ac:spMkLst>
            <pc:docMk/>
            <pc:sldMk cId="4203927735" sldId="387"/>
            <ac:spMk id="3" creationId="{87F86DDE-1132-4D19-A976-2270996546B4}"/>
          </ac:spMkLst>
        </pc:spChg>
        <pc:spChg chg="add mod">
          <ac:chgData name="Judson Santiago" userId="ebb108da2f256286" providerId="LiveId" clId="{AEC601B2-A349-4A4A-83A0-FC80122AE279}" dt="2020-01-18T21:16:00.307" v="1244" actId="207"/>
          <ac:spMkLst>
            <pc:docMk/>
            <pc:sldMk cId="4203927735" sldId="387"/>
            <ac:spMk id="4" creationId="{558DCC3B-99C4-488A-BB7D-8C5144862891}"/>
          </ac:spMkLst>
        </pc:spChg>
        <pc:spChg chg="add mod">
          <ac:chgData name="Judson Santiago" userId="ebb108da2f256286" providerId="LiveId" clId="{AEC601B2-A349-4A4A-83A0-FC80122AE279}" dt="2020-01-18T21:16:00.307" v="1244" actId="207"/>
          <ac:spMkLst>
            <pc:docMk/>
            <pc:sldMk cId="4203927735" sldId="387"/>
            <ac:spMk id="5" creationId="{5CFCF663-352F-4388-B97D-981860527E30}"/>
          </ac:spMkLst>
        </pc:spChg>
        <pc:spChg chg="add mod">
          <ac:chgData name="Judson Santiago" userId="ebb108da2f256286" providerId="LiveId" clId="{AEC601B2-A349-4A4A-83A0-FC80122AE279}" dt="2020-01-18T21:44:02.614" v="1348" actId="1582"/>
          <ac:spMkLst>
            <pc:docMk/>
            <pc:sldMk cId="4203927735" sldId="387"/>
            <ac:spMk id="6" creationId="{8A5BD041-BFD9-4B72-A243-0E12D344824E}"/>
          </ac:spMkLst>
        </pc:spChg>
        <pc:spChg chg="add mod">
          <ac:chgData name="Judson Santiago" userId="ebb108da2f256286" providerId="LiveId" clId="{AEC601B2-A349-4A4A-83A0-FC80122AE279}" dt="2020-01-18T21:44:02.614" v="1348" actId="1582"/>
          <ac:spMkLst>
            <pc:docMk/>
            <pc:sldMk cId="4203927735" sldId="387"/>
            <ac:spMk id="7" creationId="{4993C059-71FF-4D66-B46F-A5BE66ABAC52}"/>
          </ac:spMkLst>
        </pc:spChg>
        <pc:spChg chg="add mod">
          <ac:chgData name="Judson Santiago" userId="ebb108da2f256286" providerId="LiveId" clId="{AEC601B2-A349-4A4A-83A0-FC80122AE279}" dt="2020-01-18T21:44:02.614" v="1348" actId="1582"/>
          <ac:spMkLst>
            <pc:docMk/>
            <pc:sldMk cId="4203927735" sldId="387"/>
            <ac:spMk id="8" creationId="{12FD5099-3E97-4EEA-822F-09AFAD5701B7}"/>
          </ac:spMkLst>
        </pc:spChg>
        <pc:spChg chg="add mod">
          <ac:chgData name="Judson Santiago" userId="ebb108da2f256286" providerId="LiveId" clId="{AEC601B2-A349-4A4A-83A0-FC80122AE279}" dt="2020-01-18T21:43:39.218" v="1347" actId="14100"/>
          <ac:spMkLst>
            <pc:docMk/>
            <pc:sldMk cId="4203927735" sldId="387"/>
            <ac:spMk id="10" creationId="{209E5980-9763-4B51-A79D-E066FB81982E}"/>
          </ac:spMkLst>
        </pc:spChg>
        <pc:spChg chg="add mod">
          <ac:chgData name="Judson Santiago" userId="ebb108da2f256286" providerId="LiveId" clId="{AEC601B2-A349-4A4A-83A0-FC80122AE279}" dt="2020-01-18T21:14:54.783" v="1238" actId="1076"/>
          <ac:spMkLst>
            <pc:docMk/>
            <pc:sldMk cId="4203927735" sldId="387"/>
            <ac:spMk id="11" creationId="{D2D66BC3-35AF-48DC-8BE1-1C030ED787F4}"/>
          </ac:spMkLst>
        </pc:spChg>
        <pc:spChg chg="add mod">
          <ac:chgData name="Judson Santiago" userId="ebb108da2f256286" providerId="LiveId" clId="{AEC601B2-A349-4A4A-83A0-FC80122AE279}" dt="2020-01-18T21:43:30.702" v="1345" actId="14100"/>
          <ac:spMkLst>
            <pc:docMk/>
            <pc:sldMk cId="4203927735" sldId="387"/>
            <ac:spMk id="12" creationId="{FAF98AE4-56AE-4E85-A8DB-9D697416AF86}"/>
          </ac:spMkLst>
        </pc:spChg>
        <pc:spChg chg="add mod">
          <ac:chgData name="Judson Santiago" userId="ebb108da2f256286" providerId="LiveId" clId="{AEC601B2-A349-4A4A-83A0-FC80122AE279}" dt="2020-01-18T21:15:33.662" v="1241" actId="207"/>
          <ac:spMkLst>
            <pc:docMk/>
            <pc:sldMk cId="4203927735" sldId="387"/>
            <ac:spMk id="13" creationId="{D27CC920-35E0-4B1B-9BB6-8B4534D1E3F8}"/>
          </ac:spMkLst>
        </pc:spChg>
        <pc:picChg chg="add mod">
          <ac:chgData name="Judson Santiago" userId="ebb108da2f256286" providerId="LiveId" clId="{AEC601B2-A349-4A4A-83A0-FC80122AE279}" dt="2020-01-18T21:15:27.625" v="1240"/>
          <ac:picMkLst>
            <pc:docMk/>
            <pc:sldMk cId="4203927735" sldId="387"/>
            <ac:picMk id="9" creationId="{1F6F9F02-E7AC-41C6-B02B-36ABC14DE264}"/>
          </ac:picMkLst>
        </pc:picChg>
      </pc:sldChg>
      <pc:sldChg chg="addSp modSp add">
        <pc:chgData name="Judson Santiago" userId="ebb108da2f256286" providerId="LiveId" clId="{AEC601B2-A349-4A4A-83A0-FC80122AE279}" dt="2020-01-19T17:41:53.472" v="1600" actId="6549"/>
        <pc:sldMkLst>
          <pc:docMk/>
          <pc:sldMk cId="779200762" sldId="388"/>
        </pc:sldMkLst>
        <pc:spChg chg="mod">
          <ac:chgData name="Judson Santiago" userId="ebb108da2f256286" providerId="LiveId" clId="{AEC601B2-A349-4A4A-83A0-FC80122AE279}" dt="2020-01-19T01:34:11.198" v="1524"/>
          <ac:spMkLst>
            <pc:docMk/>
            <pc:sldMk cId="779200762" sldId="388"/>
            <ac:spMk id="2" creationId="{7D57950A-969A-446E-ADCD-65B8F98DF94B}"/>
          </ac:spMkLst>
        </pc:spChg>
        <pc:spChg chg="mod">
          <ac:chgData name="Judson Santiago" userId="ebb108da2f256286" providerId="LiveId" clId="{AEC601B2-A349-4A4A-83A0-FC80122AE279}" dt="2020-01-19T01:34:47.096" v="1532" actId="27636"/>
          <ac:spMkLst>
            <pc:docMk/>
            <pc:sldMk cId="779200762" sldId="388"/>
            <ac:spMk id="3" creationId="{2AD00BDD-E0B7-4644-86AA-FE2FBEF18CCE}"/>
          </ac:spMkLst>
        </pc:spChg>
        <pc:spChg chg="add mod">
          <ac:chgData name="Judson Santiago" userId="ebb108da2f256286" providerId="LiveId" clId="{AEC601B2-A349-4A4A-83A0-FC80122AE279}" dt="2020-01-19T17:41:53.472" v="1600" actId="6549"/>
          <ac:spMkLst>
            <pc:docMk/>
            <pc:sldMk cId="779200762" sldId="388"/>
            <ac:spMk id="4" creationId="{AA757EF7-3EB7-4DB5-B83F-772D6E9B0337}"/>
          </ac:spMkLst>
        </pc:spChg>
      </pc:sldChg>
      <pc:sldChg chg="addSp delSp modSp">
        <pc:chgData name="Judson Santiago" userId="ebb108da2f256286" providerId="LiveId" clId="{AEC601B2-A349-4A4A-83A0-FC80122AE279}" dt="2020-01-19T18:04:30.604" v="1805" actId="167"/>
        <pc:sldMkLst>
          <pc:docMk/>
          <pc:sldMk cId="1844943234" sldId="389"/>
        </pc:sldMkLst>
        <pc:spChg chg="ord">
          <ac:chgData name="Judson Santiago" userId="ebb108da2f256286" providerId="LiveId" clId="{AEC601B2-A349-4A4A-83A0-FC80122AE279}" dt="2020-01-19T18:04:30.604" v="1805" actId="167"/>
          <ac:spMkLst>
            <pc:docMk/>
            <pc:sldMk cId="1844943234" sldId="389"/>
            <ac:spMk id="3" creationId="{FF16FDB7-256D-4883-B699-00267239882B}"/>
          </ac:spMkLst>
        </pc:spChg>
        <pc:spChg chg="mod topLvl">
          <ac:chgData name="Judson Santiago" userId="ebb108da2f256286" providerId="LiveId" clId="{AEC601B2-A349-4A4A-83A0-FC80122AE279}" dt="2020-01-19T18:03:15.512" v="1795" actId="14100"/>
          <ac:spMkLst>
            <pc:docMk/>
            <pc:sldMk cId="1844943234" sldId="389"/>
            <ac:spMk id="6" creationId="{53700827-A262-4E1F-968B-FF23B1C4CE83}"/>
          </ac:spMkLst>
        </pc:spChg>
        <pc:spChg chg="mod topLvl">
          <ac:chgData name="Judson Santiago" userId="ebb108da2f256286" providerId="LiveId" clId="{AEC601B2-A349-4A4A-83A0-FC80122AE279}" dt="2020-01-19T18:03:46.114" v="1801" actId="14100"/>
          <ac:spMkLst>
            <pc:docMk/>
            <pc:sldMk cId="1844943234" sldId="389"/>
            <ac:spMk id="7" creationId="{A11F297B-7B4C-47AB-9B02-54D34A6A397E}"/>
          </ac:spMkLst>
        </pc:spChg>
        <pc:spChg chg="mod topLvl">
          <ac:chgData name="Judson Santiago" userId="ebb108da2f256286" providerId="LiveId" clId="{AEC601B2-A349-4A4A-83A0-FC80122AE279}" dt="2020-01-19T18:03:56.482" v="1802" actId="1037"/>
          <ac:spMkLst>
            <pc:docMk/>
            <pc:sldMk cId="1844943234" sldId="389"/>
            <ac:spMk id="8" creationId="{91BF5EA6-10E1-47FB-A82C-1445D44DC109}"/>
          </ac:spMkLst>
        </pc:spChg>
        <pc:spChg chg="mod topLvl">
          <ac:chgData name="Judson Santiago" userId="ebb108da2f256286" providerId="LiveId" clId="{AEC601B2-A349-4A4A-83A0-FC80122AE279}" dt="2020-01-19T17:59:34.167" v="1763" actId="165"/>
          <ac:spMkLst>
            <pc:docMk/>
            <pc:sldMk cId="1844943234" sldId="389"/>
            <ac:spMk id="10" creationId="{0517F2F0-8EE4-4D65-AC2C-EB40B9313C4F}"/>
          </ac:spMkLst>
        </pc:spChg>
        <pc:grpChg chg="del">
          <ac:chgData name="Judson Santiago" userId="ebb108da2f256286" providerId="LiveId" clId="{AEC601B2-A349-4A4A-83A0-FC80122AE279}" dt="2020-01-19T17:59:34.167" v="1763" actId="165"/>
          <ac:grpSpMkLst>
            <pc:docMk/>
            <pc:sldMk cId="1844943234" sldId="389"/>
            <ac:grpSpMk id="4" creationId="{CE0EB3DD-668E-404B-80D6-2F3B9CA845B8}"/>
          </ac:grpSpMkLst>
        </pc:grpChg>
        <pc:picChg chg="del mod topLvl">
          <ac:chgData name="Judson Santiago" userId="ebb108da2f256286" providerId="LiveId" clId="{AEC601B2-A349-4A4A-83A0-FC80122AE279}" dt="2020-01-19T18:02:55.574" v="1790" actId="478"/>
          <ac:picMkLst>
            <pc:docMk/>
            <pc:sldMk cId="1844943234" sldId="389"/>
            <ac:picMk id="5" creationId="{F85638C6-B4FE-4338-A84F-E4F63E52F8F5}"/>
          </ac:picMkLst>
        </pc:picChg>
        <pc:picChg chg="del mod topLvl">
          <ac:chgData name="Judson Santiago" userId="ebb108da2f256286" providerId="LiveId" clId="{AEC601B2-A349-4A4A-83A0-FC80122AE279}" dt="2020-01-19T18:00:27.722" v="1772" actId="478"/>
          <ac:picMkLst>
            <pc:docMk/>
            <pc:sldMk cId="1844943234" sldId="389"/>
            <ac:picMk id="9" creationId="{FF46B8DB-7FBF-429F-B824-52338DDE58B3}"/>
          </ac:picMkLst>
        </pc:picChg>
        <pc:picChg chg="add mod modCrop">
          <ac:chgData name="Judson Santiago" userId="ebb108da2f256286" providerId="LiveId" clId="{AEC601B2-A349-4A4A-83A0-FC80122AE279}" dt="2020-01-19T18:04:18.778" v="1804" actId="732"/>
          <ac:picMkLst>
            <pc:docMk/>
            <pc:sldMk cId="1844943234" sldId="389"/>
            <ac:picMk id="12" creationId="{387A9582-C2E7-4344-90B9-12D9634BB7C7}"/>
          </ac:picMkLst>
        </pc:picChg>
        <pc:picChg chg="add del">
          <ac:chgData name="Judson Santiago" userId="ebb108da2f256286" providerId="LiveId" clId="{AEC601B2-A349-4A4A-83A0-FC80122AE279}" dt="2020-01-19T18:00:55.897" v="1774" actId="478"/>
          <ac:picMkLst>
            <pc:docMk/>
            <pc:sldMk cId="1844943234" sldId="389"/>
            <ac:picMk id="13" creationId="{CD92D897-C449-4519-906A-A71C65B93DF7}"/>
          </ac:picMkLst>
        </pc:picChg>
        <pc:picChg chg="add mod ord modCrop">
          <ac:chgData name="Judson Santiago" userId="ebb108da2f256286" providerId="LiveId" clId="{AEC601B2-A349-4A4A-83A0-FC80122AE279}" dt="2020-01-19T18:02:59.951" v="1792" actId="1076"/>
          <ac:picMkLst>
            <pc:docMk/>
            <pc:sldMk cId="1844943234" sldId="389"/>
            <ac:picMk id="14" creationId="{FA8D8F4A-06E4-47E8-8091-5F0B1AC45987}"/>
          </ac:picMkLst>
        </pc:picChg>
      </pc:sldChg>
      <pc:sldChg chg="modSp modNotesTx">
        <pc:chgData name="Judson Santiago" userId="ebb108da2f256286" providerId="LiveId" clId="{AEC601B2-A349-4A4A-83A0-FC80122AE279}" dt="2020-01-22T04:28:56.896" v="3587" actId="20577"/>
        <pc:sldMkLst>
          <pc:docMk/>
          <pc:sldMk cId="403254017" sldId="390"/>
        </pc:sldMkLst>
        <pc:spChg chg="mod">
          <ac:chgData name="Judson Santiago" userId="ebb108da2f256286" providerId="LiveId" clId="{AEC601B2-A349-4A4A-83A0-FC80122AE279}" dt="2020-01-20T04:36:23.378" v="2151" actId="20577"/>
          <ac:spMkLst>
            <pc:docMk/>
            <pc:sldMk cId="403254017" sldId="390"/>
            <ac:spMk id="2" creationId="{849F4BD5-E5C8-4417-86FE-B6BB05E45F72}"/>
          </ac:spMkLst>
        </pc:spChg>
        <pc:spChg chg="mod">
          <ac:chgData name="Judson Santiago" userId="ebb108da2f256286" providerId="LiveId" clId="{AEC601B2-A349-4A4A-83A0-FC80122AE279}" dt="2020-01-20T04:37:36.598" v="2156" actId="20577"/>
          <ac:spMkLst>
            <pc:docMk/>
            <pc:sldMk cId="403254017" sldId="390"/>
            <ac:spMk id="3" creationId="{64E27961-AF7D-485F-A48A-B56C760C0205}"/>
          </ac:spMkLst>
        </pc:spChg>
        <pc:spChg chg="mod">
          <ac:chgData name="Judson Santiago" userId="ebb108da2f256286" providerId="LiveId" clId="{AEC601B2-A349-4A4A-83A0-FC80122AE279}" dt="2020-01-22T04:28:56.896" v="3587" actId="20577"/>
          <ac:spMkLst>
            <pc:docMk/>
            <pc:sldMk cId="403254017" sldId="390"/>
            <ac:spMk id="4" creationId="{9DE7B135-4663-49BB-9C33-FEA7E2806499}"/>
          </ac:spMkLst>
        </pc:spChg>
      </pc:sldChg>
      <pc:sldChg chg="modSp add">
        <pc:chgData name="Judson Santiago" userId="ebb108da2f256286" providerId="LiveId" clId="{AEC601B2-A349-4A4A-83A0-FC80122AE279}" dt="2020-01-20T05:06:52.243" v="3239" actId="20577"/>
        <pc:sldMkLst>
          <pc:docMk/>
          <pc:sldMk cId="1549069911" sldId="392"/>
        </pc:sldMkLst>
        <pc:spChg chg="mod">
          <ac:chgData name="Judson Santiago" userId="ebb108da2f256286" providerId="LiveId" clId="{AEC601B2-A349-4A4A-83A0-FC80122AE279}" dt="2020-01-20T04:36:34.653" v="2153" actId="20577"/>
          <ac:spMkLst>
            <pc:docMk/>
            <pc:sldMk cId="1549069911" sldId="392"/>
            <ac:spMk id="2" creationId="{1DC9A64E-E172-4FDB-96E1-1B04E6149DBC}"/>
          </ac:spMkLst>
        </pc:spChg>
        <pc:spChg chg="mod">
          <ac:chgData name="Judson Santiago" userId="ebb108da2f256286" providerId="LiveId" clId="{AEC601B2-A349-4A4A-83A0-FC80122AE279}" dt="2020-01-20T05:06:52.243" v="3239" actId="20577"/>
          <ac:spMkLst>
            <pc:docMk/>
            <pc:sldMk cId="1549069911" sldId="392"/>
            <ac:spMk id="3" creationId="{1167F000-44E3-45BC-94B5-D0AAFC0548E5}"/>
          </ac:spMkLst>
        </pc:spChg>
      </pc:sldChg>
      <pc:sldChg chg="add del">
        <pc:chgData name="Judson Santiago" userId="ebb108da2f256286" providerId="LiveId" clId="{AEC601B2-A349-4A4A-83A0-FC80122AE279}" dt="2020-01-19T21:05:57.580" v="1812"/>
        <pc:sldMkLst>
          <pc:docMk/>
          <pc:sldMk cId="3802274658" sldId="392"/>
        </pc:sldMkLst>
      </pc:sldChg>
      <pc:sldChg chg="addSp modSp add">
        <pc:chgData name="Judson Santiago" userId="ebb108da2f256286" providerId="LiveId" clId="{AEC601B2-A349-4A4A-83A0-FC80122AE279}" dt="2020-01-22T03:53:30.013" v="3586" actId="403"/>
        <pc:sldMkLst>
          <pc:docMk/>
          <pc:sldMk cId="3840313876" sldId="393"/>
        </pc:sldMkLst>
        <pc:spChg chg="mod">
          <ac:chgData name="Judson Santiago" userId="ebb108da2f256286" providerId="LiveId" clId="{AEC601B2-A349-4A4A-83A0-FC80122AE279}" dt="2020-01-20T05:07:22.361" v="3262" actId="20577"/>
          <ac:spMkLst>
            <pc:docMk/>
            <pc:sldMk cId="3840313876" sldId="393"/>
            <ac:spMk id="2" creationId="{89B9A226-095F-4A93-918A-E66D399B3080}"/>
          </ac:spMkLst>
        </pc:spChg>
        <pc:spChg chg="mod">
          <ac:chgData name="Judson Santiago" userId="ebb108da2f256286" providerId="LiveId" clId="{AEC601B2-A349-4A4A-83A0-FC80122AE279}" dt="2020-01-20T07:17:15.230" v="3560" actId="20577"/>
          <ac:spMkLst>
            <pc:docMk/>
            <pc:sldMk cId="3840313876" sldId="393"/>
            <ac:spMk id="3" creationId="{37EB5954-5337-4007-AC51-A93A24694CEF}"/>
          </ac:spMkLst>
        </pc:spChg>
        <pc:spChg chg="add mod">
          <ac:chgData name="Judson Santiago" userId="ebb108da2f256286" providerId="LiveId" clId="{AEC601B2-A349-4A4A-83A0-FC80122AE279}" dt="2020-01-22T03:53:30.013" v="3586" actId="403"/>
          <ac:spMkLst>
            <pc:docMk/>
            <pc:sldMk cId="3840313876" sldId="393"/>
            <ac:spMk id="4" creationId="{96B6B363-4A27-475A-8E44-03308B25608D}"/>
          </ac:spMkLst>
        </pc:spChg>
      </pc:sldChg>
      <pc:sldChg chg="modSp add">
        <pc:chgData name="Judson Santiago" userId="ebb108da2f256286" providerId="LiveId" clId="{AEC601B2-A349-4A4A-83A0-FC80122AE279}" dt="2020-01-22T04:37:26.101" v="3815" actId="20577"/>
        <pc:sldMkLst>
          <pc:docMk/>
          <pc:sldMk cId="827396447" sldId="394"/>
        </pc:sldMkLst>
        <pc:spChg chg="mod">
          <ac:chgData name="Judson Santiago" userId="ebb108da2f256286" providerId="LiveId" clId="{AEC601B2-A349-4A4A-83A0-FC80122AE279}" dt="2020-01-22T04:37:26.101" v="3815" actId="20577"/>
          <ac:spMkLst>
            <pc:docMk/>
            <pc:sldMk cId="827396447" sldId="394"/>
            <ac:spMk id="3" creationId="{37EB5954-5337-4007-AC51-A93A24694CEF}"/>
          </ac:spMkLst>
        </pc:spChg>
        <pc:spChg chg="mod">
          <ac:chgData name="Judson Santiago" userId="ebb108da2f256286" providerId="LiveId" clId="{AEC601B2-A349-4A4A-83A0-FC80122AE279}" dt="2020-01-22T04:33:47.048" v="3730" actId="6549"/>
          <ac:spMkLst>
            <pc:docMk/>
            <pc:sldMk cId="827396447" sldId="394"/>
            <ac:spMk id="4" creationId="{96B6B363-4A27-475A-8E44-03308B25608D}"/>
          </ac:spMkLst>
        </pc:spChg>
      </pc:sldChg>
      <pc:sldChg chg="addSp modSp add modNotesTx">
        <pc:chgData name="Judson Santiago" userId="ebb108da2f256286" providerId="LiveId" clId="{AEC601B2-A349-4A4A-83A0-FC80122AE279}" dt="2020-01-25T23:44:53" v="6963" actId="20577"/>
        <pc:sldMkLst>
          <pc:docMk/>
          <pc:sldMk cId="1132895774" sldId="395"/>
        </pc:sldMkLst>
        <pc:spChg chg="mod">
          <ac:chgData name="Judson Santiago" userId="ebb108da2f256286" providerId="LiveId" clId="{AEC601B2-A349-4A4A-83A0-FC80122AE279}" dt="2020-01-22T04:36:54.364" v="3788" actId="20577"/>
          <ac:spMkLst>
            <pc:docMk/>
            <pc:sldMk cId="1132895774" sldId="395"/>
            <ac:spMk id="3" creationId="{37EB5954-5337-4007-AC51-A93A24694CEF}"/>
          </ac:spMkLst>
        </pc:spChg>
        <pc:spChg chg="mod">
          <ac:chgData name="Judson Santiago" userId="ebb108da2f256286" providerId="LiveId" clId="{AEC601B2-A349-4A4A-83A0-FC80122AE279}" dt="2020-01-22T05:20:06.170" v="4109" actId="6549"/>
          <ac:spMkLst>
            <pc:docMk/>
            <pc:sldMk cId="1132895774" sldId="395"/>
            <ac:spMk id="4" creationId="{96B6B363-4A27-475A-8E44-03308B25608D}"/>
          </ac:spMkLst>
        </pc:spChg>
        <pc:grpChg chg="add">
          <ac:chgData name="Judson Santiago" userId="ebb108da2f256286" providerId="LiveId" clId="{AEC601B2-A349-4A4A-83A0-FC80122AE279}" dt="2020-01-25T23:43:56.587" v="6947"/>
          <ac:grpSpMkLst>
            <pc:docMk/>
            <pc:sldMk cId="1132895774" sldId="395"/>
            <ac:grpSpMk id="5" creationId="{56CA373C-F3FE-43CE-9EAE-CA3194FAD892}"/>
          </ac:grpSpMkLst>
        </pc:grpChg>
      </pc:sldChg>
      <pc:sldChg chg="modSp ord modNotesTx">
        <pc:chgData name="Judson Santiago" userId="ebb108da2f256286" providerId="LiveId" clId="{AEC601B2-A349-4A4A-83A0-FC80122AE279}" dt="2020-01-25T17:02:21.917" v="5949" actId="1076"/>
        <pc:sldMkLst>
          <pc:docMk/>
          <pc:sldMk cId="772294032" sldId="396"/>
        </pc:sldMkLst>
        <pc:spChg chg="mod">
          <ac:chgData name="Judson Santiago" userId="ebb108da2f256286" providerId="LiveId" clId="{AEC601B2-A349-4A4A-83A0-FC80122AE279}" dt="2020-01-25T17:02:11.642" v="5931"/>
          <ac:spMkLst>
            <pc:docMk/>
            <pc:sldMk cId="772294032" sldId="396"/>
            <ac:spMk id="3" creationId="{5F18ED1C-3082-44E6-8E66-A1323EF64371}"/>
          </ac:spMkLst>
        </pc:spChg>
        <pc:grpChg chg="mod">
          <ac:chgData name="Judson Santiago" userId="ebb108da2f256286" providerId="LiveId" clId="{AEC601B2-A349-4A4A-83A0-FC80122AE279}" dt="2020-01-25T17:02:21.917" v="5949" actId="1076"/>
          <ac:grpSpMkLst>
            <pc:docMk/>
            <pc:sldMk cId="772294032" sldId="396"/>
            <ac:grpSpMk id="33" creationId="{29EC97C5-D143-4486-9A61-16B72E59753E}"/>
          </ac:grpSpMkLst>
        </pc:grpChg>
      </pc:sldChg>
      <pc:sldChg chg="modSp">
        <pc:chgData name="Judson Santiago" userId="ebb108da2f256286" providerId="LiveId" clId="{AEC601B2-A349-4A4A-83A0-FC80122AE279}" dt="2020-01-25T13:20:22.974" v="4737" actId="20577"/>
        <pc:sldMkLst>
          <pc:docMk/>
          <pc:sldMk cId="120555561" sldId="397"/>
        </pc:sldMkLst>
        <pc:spChg chg="mod">
          <ac:chgData name="Judson Santiago" userId="ebb108da2f256286" providerId="LiveId" clId="{AEC601B2-A349-4A4A-83A0-FC80122AE279}" dt="2020-01-25T13:20:22.974" v="4737" actId="20577"/>
          <ac:spMkLst>
            <pc:docMk/>
            <pc:sldMk cId="120555561" sldId="397"/>
            <ac:spMk id="2" creationId="{4025A1FF-DEB2-46C9-9464-9A0F62F95F2A}"/>
          </ac:spMkLst>
        </pc:spChg>
      </pc:sldChg>
      <pc:sldChg chg="modSp">
        <pc:chgData name="Judson Santiago" userId="ebb108da2f256286" providerId="LiveId" clId="{AEC601B2-A349-4A4A-83A0-FC80122AE279}" dt="2020-01-25T13:20:54.937" v="4738"/>
        <pc:sldMkLst>
          <pc:docMk/>
          <pc:sldMk cId="2423465474" sldId="398"/>
        </pc:sldMkLst>
        <pc:spChg chg="mod">
          <ac:chgData name="Judson Santiago" userId="ebb108da2f256286" providerId="LiveId" clId="{AEC601B2-A349-4A4A-83A0-FC80122AE279}" dt="2020-01-25T13:20:54.937" v="4738"/>
          <ac:spMkLst>
            <pc:docMk/>
            <pc:sldMk cId="2423465474" sldId="398"/>
            <ac:spMk id="2" creationId="{9B50EDDD-E5D8-4E1A-8DFF-1851BFD06E75}"/>
          </ac:spMkLst>
        </pc:spChg>
      </pc:sldChg>
      <pc:sldChg chg="modSp">
        <pc:chgData name="Judson Santiago" userId="ebb108da2f256286" providerId="LiveId" clId="{AEC601B2-A349-4A4A-83A0-FC80122AE279}" dt="2020-01-25T16:39:07.371" v="5643" actId="1076"/>
        <pc:sldMkLst>
          <pc:docMk/>
          <pc:sldMk cId="4261111604" sldId="399"/>
        </pc:sldMkLst>
        <pc:spChg chg="mod">
          <ac:chgData name="Judson Santiago" userId="ebb108da2f256286" providerId="LiveId" clId="{AEC601B2-A349-4A4A-83A0-FC80122AE279}" dt="2020-01-25T13:31:01.109" v="4770"/>
          <ac:spMkLst>
            <pc:docMk/>
            <pc:sldMk cId="4261111604" sldId="399"/>
            <ac:spMk id="2" creationId="{6040F6C0-AFB0-4B10-95CE-C4BF8402F49E}"/>
          </ac:spMkLst>
        </pc:spChg>
        <pc:spChg chg="mod">
          <ac:chgData name="Judson Santiago" userId="ebb108da2f256286" providerId="LiveId" clId="{AEC601B2-A349-4A4A-83A0-FC80122AE279}" dt="2020-01-25T13:23:49.130" v="4741" actId="6549"/>
          <ac:spMkLst>
            <pc:docMk/>
            <pc:sldMk cId="4261111604" sldId="399"/>
            <ac:spMk id="4" creationId="{29C518AC-ABB2-4B41-BF59-670668B21294}"/>
          </ac:spMkLst>
        </pc:spChg>
        <pc:spChg chg="mod">
          <ac:chgData name="Judson Santiago" userId="ebb108da2f256286" providerId="LiveId" clId="{AEC601B2-A349-4A4A-83A0-FC80122AE279}" dt="2020-01-25T16:39:07.371" v="5643" actId="1076"/>
          <ac:spMkLst>
            <pc:docMk/>
            <pc:sldMk cId="4261111604" sldId="399"/>
            <ac:spMk id="8" creationId="{17A93CF7-6911-458A-9031-EF402448EB62}"/>
          </ac:spMkLst>
        </pc:spChg>
      </pc:sldChg>
      <pc:sldChg chg="modSp">
        <pc:chgData name="Judson Santiago" userId="ebb108da2f256286" providerId="LiveId" clId="{AEC601B2-A349-4A4A-83A0-FC80122AE279}" dt="2020-01-25T13:21:03.535" v="4739"/>
        <pc:sldMkLst>
          <pc:docMk/>
          <pc:sldMk cId="2120093967" sldId="400"/>
        </pc:sldMkLst>
        <pc:spChg chg="mod">
          <ac:chgData name="Judson Santiago" userId="ebb108da2f256286" providerId="LiveId" clId="{AEC601B2-A349-4A4A-83A0-FC80122AE279}" dt="2020-01-25T13:21:03.535" v="4739"/>
          <ac:spMkLst>
            <pc:docMk/>
            <pc:sldMk cId="2120093967" sldId="400"/>
            <ac:spMk id="2" creationId="{5840ADEF-9240-49FC-9776-246C81667A1F}"/>
          </ac:spMkLst>
        </pc:spChg>
      </pc:sldChg>
      <pc:sldChg chg="modSp">
        <pc:chgData name="Judson Santiago" userId="ebb108da2f256286" providerId="LiveId" clId="{AEC601B2-A349-4A4A-83A0-FC80122AE279}" dt="2020-01-25T13:30:58.883" v="4769"/>
        <pc:sldMkLst>
          <pc:docMk/>
          <pc:sldMk cId="385362999" sldId="401"/>
        </pc:sldMkLst>
        <pc:spChg chg="mod">
          <ac:chgData name="Judson Santiago" userId="ebb108da2f256286" providerId="LiveId" clId="{AEC601B2-A349-4A4A-83A0-FC80122AE279}" dt="2020-01-25T13:30:58.883" v="4769"/>
          <ac:spMkLst>
            <pc:docMk/>
            <pc:sldMk cId="385362999" sldId="401"/>
            <ac:spMk id="2" creationId="{D5332BA8-E897-41FB-944C-2363EA80B21F}"/>
          </ac:spMkLst>
        </pc:spChg>
      </pc:sldChg>
      <pc:sldChg chg="addSp modSp">
        <pc:chgData name="Judson Santiago" userId="ebb108da2f256286" providerId="LiveId" clId="{AEC601B2-A349-4A4A-83A0-FC80122AE279}" dt="2020-01-25T23:47:42.937" v="6966" actId="15"/>
        <pc:sldMkLst>
          <pc:docMk/>
          <pc:sldMk cId="2188632730" sldId="402"/>
        </pc:sldMkLst>
        <pc:spChg chg="mod">
          <ac:chgData name="Judson Santiago" userId="ebb108da2f256286" providerId="LiveId" clId="{AEC601B2-A349-4A4A-83A0-FC80122AE279}" dt="2020-01-25T13:31:03.903" v="4771"/>
          <ac:spMkLst>
            <pc:docMk/>
            <pc:sldMk cId="2188632730" sldId="402"/>
            <ac:spMk id="2" creationId="{99A41306-704B-4B71-ACE1-377DD2E24F92}"/>
          </ac:spMkLst>
        </pc:spChg>
        <pc:spChg chg="mod">
          <ac:chgData name="Judson Santiago" userId="ebb108da2f256286" providerId="LiveId" clId="{AEC601B2-A349-4A4A-83A0-FC80122AE279}" dt="2020-01-25T23:47:42.937" v="6966" actId="15"/>
          <ac:spMkLst>
            <pc:docMk/>
            <pc:sldMk cId="2188632730" sldId="402"/>
            <ac:spMk id="3" creationId="{EFAA07C1-5CAA-4288-8BF8-4514AA50AD39}"/>
          </ac:spMkLst>
        </pc:spChg>
        <pc:spChg chg="add mod">
          <ac:chgData name="Judson Santiago" userId="ebb108da2f256286" providerId="LiveId" clId="{AEC601B2-A349-4A4A-83A0-FC80122AE279}" dt="2020-01-25T13:08:34.222" v="4394" actId="1076"/>
          <ac:spMkLst>
            <pc:docMk/>
            <pc:sldMk cId="2188632730" sldId="402"/>
            <ac:spMk id="4" creationId="{6193FF83-2174-43A3-9405-F55B07962D2F}"/>
          </ac:spMkLst>
        </pc:spChg>
        <pc:spChg chg="add mod">
          <ac:chgData name="Judson Santiago" userId="ebb108da2f256286" providerId="LiveId" clId="{AEC601B2-A349-4A4A-83A0-FC80122AE279}" dt="2020-01-25T23:47:16.950" v="6965" actId="1076"/>
          <ac:spMkLst>
            <pc:docMk/>
            <pc:sldMk cId="2188632730" sldId="402"/>
            <ac:spMk id="5" creationId="{FEAE85D5-335E-4149-A0F4-E6F8366315F4}"/>
          </ac:spMkLst>
        </pc:spChg>
      </pc:sldChg>
      <pc:sldChg chg="addSp modSp add ord">
        <pc:chgData name="Judson Santiago" userId="ebb108da2f256286" providerId="LiveId" clId="{AEC601B2-A349-4A4A-83A0-FC80122AE279}" dt="2020-01-25T23:04:08.587" v="6637" actId="20577"/>
        <pc:sldMkLst>
          <pc:docMk/>
          <pc:sldMk cId="143259873" sldId="403"/>
        </pc:sldMkLst>
        <pc:spChg chg="mod">
          <ac:chgData name="Judson Santiago" userId="ebb108da2f256286" providerId="LiveId" clId="{AEC601B2-A349-4A4A-83A0-FC80122AE279}" dt="2020-01-25T13:47:03.171" v="4874" actId="20577"/>
          <ac:spMkLst>
            <pc:docMk/>
            <pc:sldMk cId="143259873" sldId="403"/>
            <ac:spMk id="2" creationId="{17409D43-669A-4F2A-812A-A2B10785985C}"/>
          </ac:spMkLst>
        </pc:spChg>
        <pc:spChg chg="mod">
          <ac:chgData name="Judson Santiago" userId="ebb108da2f256286" providerId="LiveId" clId="{AEC601B2-A349-4A4A-83A0-FC80122AE279}" dt="2020-01-25T23:04:08.587" v="6637" actId="20577"/>
          <ac:spMkLst>
            <pc:docMk/>
            <pc:sldMk cId="143259873" sldId="403"/>
            <ac:spMk id="3" creationId="{4B352268-5C16-4046-8275-2EBE78048E77}"/>
          </ac:spMkLst>
        </pc:spChg>
        <pc:spChg chg="add mod">
          <ac:chgData name="Judson Santiago" userId="ebb108da2f256286" providerId="LiveId" clId="{AEC601B2-A349-4A4A-83A0-FC80122AE279}" dt="2020-01-25T16:27:03.867" v="5444" actId="14100"/>
          <ac:spMkLst>
            <pc:docMk/>
            <pc:sldMk cId="143259873" sldId="403"/>
            <ac:spMk id="4" creationId="{7F322B2E-C222-4AD5-A13D-35C6383623AC}"/>
          </ac:spMkLst>
        </pc:spChg>
      </pc:sldChg>
      <pc:sldChg chg="addSp delSp modSp add ord">
        <pc:chgData name="Judson Santiago" userId="ebb108da2f256286" providerId="LiveId" clId="{AEC601B2-A349-4A4A-83A0-FC80122AE279}" dt="2020-01-25T23:48:31.679" v="6967" actId="164"/>
        <pc:sldMkLst>
          <pc:docMk/>
          <pc:sldMk cId="2995624982" sldId="404"/>
        </pc:sldMkLst>
        <pc:spChg chg="mod">
          <ac:chgData name="Judson Santiago" userId="ebb108da2f256286" providerId="LiveId" clId="{AEC601B2-A349-4A4A-83A0-FC80122AE279}" dt="2020-01-25T16:28:10.661" v="5446"/>
          <ac:spMkLst>
            <pc:docMk/>
            <pc:sldMk cId="2995624982" sldId="404"/>
            <ac:spMk id="2" creationId="{30DC650C-4545-4435-80F1-1BD86FF749E2}"/>
          </ac:spMkLst>
        </pc:spChg>
        <pc:spChg chg="mod">
          <ac:chgData name="Judson Santiago" userId="ebb108da2f256286" providerId="LiveId" clId="{AEC601B2-A349-4A4A-83A0-FC80122AE279}" dt="2020-01-25T18:59:45.714" v="6379" actId="207"/>
          <ac:spMkLst>
            <pc:docMk/>
            <pc:sldMk cId="2995624982" sldId="404"/>
            <ac:spMk id="3" creationId="{1BAA2B6D-11FE-4AEE-A109-5C38056FA37D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5" creationId="{923F9186-5D68-47CB-BBB4-5AEC7EC38C34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6" creationId="{EB537F83-AEC3-41F8-993A-179BFB17B83F}"/>
          </ac:spMkLst>
        </pc:spChg>
        <pc:spChg chg="del mod topLvl">
          <ac:chgData name="Judson Santiago" userId="ebb108da2f256286" providerId="LiveId" clId="{AEC601B2-A349-4A4A-83A0-FC80122AE279}" dt="2020-01-25T16:31:38.197" v="5559" actId="478"/>
          <ac:spMkLst>
            <pc:docMk/>
            <pc:sldMk cId="2995624982" sldId="404"/>
            <ac:spMk id="7" creationId="{D2356830-43AC-4C6A-8722-32D018D8E01A}"/>
          </ac:spMkLst>
        </pc:spChg>
        <pc:spChg chg="del mod topLvl">
          <ac:chgData name="Judson Santiago" userId="ebb108da2f256286" providerId="LiveId" clId="{AEC601B2-A349-4A4A-83A0-FC80122AE279}" dt="2020-01-25T16:42:59.686" v="5677" actId="478"/>
          <ac:spMkLst>
            <pc:docMk/>
            <pc:sldMk cId="2995624982" sldId="404"/>
            <ac:spMk id="8" creationId="{55DF2665-F241-441C-8646-E510BFC803BC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2" creationId="{F6B6DAED-BF46-46FC-97FA-84BB64D1DD4D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3" creationId="{CF8E816C-196F-473C-A793-44BA1BA4C2C0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4" creationId="{0AF96FDD-6FAD-40F1-A979-FAE1A3BDD0BA}"/>
          </ac:spMkLst>
        </pc:spChg>
        <pc:spChg chg="del mod topLvl">
          <ac:chgData name="Judson Santiago" userId="ebb108da2f256286" providerId="LiveId" clId="{AEC601B2-A349-4A4A-83A0-FC80122AE279}" dt="2020-01-25T16:36:44.957" v="5618" actId="478"/>
          <ac:spMkLst>
            <pc:docMk/>
            <pc:sldMk cId="2995624982" sldId="404"/>
            <ac:spMk id="15" creationId="{25982EBB-82F0-4066-8E2E-B282CDA68284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6" creationId="{211FFB95-7007-451F-8FA6-7E45EA20CF28}"/>
          </ac:spMkLst>
        </pc:spChg>
        <pc:spChg chg="del mod topLvl">
          <ac:chgData name="Judson Santiago" userId="ebb108da2f256286" providerId="LiveId" clId="{AEC601B2-A349-4A4A-83A0-FC80122AE279}" dt="2020-01-25T16:31:26.782" v="5558" actId="478"/>
          <ac:spMkLst>
            <pc:docMk/>
            <pc:sldMk cId="2995624982" sldId="404"/>
            <ac:spMk id="18" creationId="{6A7DA0E3-A867-4CC9-A992-8B11E11BC661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9" creationId="{36E5B88E-E55E-4544-8761-F10816264702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21" creationId="{0306309F-F475-43BE-85BA-54C10031865C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26" creationId="{B9E29943-48D7-42CD-BA99-463DEB394BB8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30" creationId="{CFA0BB8A-3690-43B6-A489-AC5881BFB077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32" creationId="{3BF84FD6-44D1-4C83-8476-4EF2AEDB2BFE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36" creationId="{6C59B9E4-DA45-49BA-8E61-A5A50800C5CA}"/>
          </ac:spMkLst>
        </pc:spChg>
        <pc:spChg chg="add del mod">
          <ac:chgData name="Judson Santiago" userId="ebb108da2f256286" providerId="LiveId" clId="{AEC601B2-A349-4A4A-83A0-FC80122AE279}" dt="2020-01-25T16:51:37.398" v="5763" actId="478"/>
          <ac:spMkLst>
            <pc:docMk/>
            <pc:sldMk cId="2995624982" sldId="404"/>
            <ac:spMk id="45" creationId="{05E3FCA6-931C-473D-8CC5-64D4F61AD1E7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47" creationId="{14FB54D2-9A76-407F-85BB-75E710180C43}"/>
          </ac:spMkLst>
        </pc:spChg>
        <pc:spChg chg="add mod or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50" creationId="{A5894E94-12C9-42AE-B720-C460A7A60DF4}"/>
          </ac:spMkLst>
        </pc:spChg>
        <pc:spChg chg="add mod">
          <ac:chgData name="Judson Santiago" userId="ebb108da2f256286" providerId="LiveId" clId="{AEC601B2-A349-4A4A-83A0-FC80122AE279}" dt="2020-01-25T18:57:24.636" v="6340" actId="20577"/>
          <ac:spMkLst>
            <pc:docMk/>
            <pc:sldMk cId="2995624982" sldId="404"/>
            <ac:spMk id="51" creationId="{9347E7AF-75C9-42E9-BB6E-C84FA6E7B8BD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55" creationId="{96E9D6DD-101E-4CD0-B834-76F240159A63}"/>
          </ac:spMkLst>
        </pc:spChg>
        <pc:grpChg chg="add mod">
          <ac:chgData name="Judson Santiago" userId="ebb108da2f256286" providerId="LiveId" clId="{AEC601B2-A349-4A4A-83A0-FC80122AE279}" dt="2020-01-25T23:48:31.679" v="6967" actId="164"/>
          <ac:grpSpMkLst>
            <pc:docMk/>
            <pc:sldMk cId="2995624982" sldId="404"/>
            <ac:grpSpMk id="4" creationId="{31AFE2FB-E218-4718-BAF7-EF3CA6EB4B46}"/>
          </ac:grpSpMkLst>
        </pc:grpChg>
        <pc:grpChg chg="add del mod">
          <ac:chgData name="Judson Santiago" userId="ebb108da2f256286" providerId="LiveId" clId="{AEC601B2-A349-4A4A-83A0-FC80122AE279}" dt="2020-01-25T16:29:05.034" v="5551" actId="165"/>
          <ac:grpSpMkLst>
            <pc:docMk/>
            <pc:sldMk cId="2995624982" sldId="404"/>
            <ac:grpSpMk id="4" creationId="{C5244CF9-AB26-4D47-9989-FC543A040BDA}"/>
          </ac:grpSpMkLst>
        </pc:grpChg>
        <pc:cxnChg chg="mod topLvl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9" creationId="{6D3C63D0-2F89-4111-81C4-6965CF3FE731}"/>
          </ac:cxnSpMkLst>
        </pc:cxnChg>
        <pc:cxnChg chg="mod topLvl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10" creationId="{3A21FFA5-196C-4803-A7B5-9C8CBBBB44EA}"/>
          </ac:cxnSpMkLst>
        </pc:cxnChg>
        <pc:cxnChg chg="mod topLvl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11" creationId="{29A51CFD-FBCE-46FC-AD26-8EA2C933EEBA}"/>
          </ac:cxnSpMkLst>
        </pc:cxnChg>
        <pc:cxnChg chg="del mod topLvl">
          <ac:chgData name="Judson Santiago" userId="ebb108da2f256286" providerId="LiveId" clId="{AEC601B2-A349-4A4A-83A0-FC80122AE279}" dt="2020-01-25T16:31:40.004" v="5560" actId="478"/>
          <ac:cxnSpMkLst>
            <pc:docMk/>
            <pc:sldMk cId="2995624982" sldId="404"/>
            <ac:cxnSpMk id="17" creationId="{70E4642E-A136-4C4D-B3DD-73BAECFEB706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20" creationId="{D1375B9F-4433-43D9-BD1B-1A4CA9B558CE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23" creationId="{181B0B92-F684-4A2F-A813-69D3AB48F503}"/>
          </ac:cxnSpMkLst>
        </pc:cxnChg>
        <pc:cxnChg chg="add del mod">
          <ac:chgData name="Judson Santiago" userId="ebb108da2f256286" providerId="LiveId" clId="{AEC601B2-A349-4A4A-83A0-FC80122AE279}" dt="2020-01-25T16:51:52.215" v="5764" actId="478"/>
          <ac:cxnSpMkLst>
            <pc:docMk/>
            <pc:sldMk cId="2995624982" sldId="404"/>
            <ac:cxnSpMk id="28" creationId="{3267B079-1163-47F3-BD23-CA20BD996C45}"/>
          </ac:cxnSpMkLst>
        </pc:cxnChg>
        <pc:cxnChg chg="add del mod">
          <ac:chgData name="Judson Santiago" userId="ebb108da2f256286" providerId="LiveId" clId="{AEC601B2-A349-4A4A-83A0-FC80122AE279}" dt="2020-01-25T16:51:54.700" v="5765" actId="478"/>
          <ac:cxnSpMkLst>
            <pc:docMk/>
            <pc:sldMk cId="2995624982" sldId="404"/>
            <ac:cxnSpMk id="29" creationId="{05CE2EE3-7F6F-4270-9378-4C18856B3044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31" creationId="{C3922D96-9D0A-42DA-8336-5C7C5F391A7C}"/>
          </ac:cxnSpMkLst>
        </pc:cxnChg>
        <pc:cxnChg chg="add del mod">
          <ac:chgData name="Judson Santiago" userId="ebb108da2f256286" providerId="LiveId" clId="{AEC601B2-A349-4A4A-83A0-FC80122AE279}" dt="2020-01-25T16:46:31.866" v="5725" actId="478"/>
          <ac:cxnSpMkLst>
            <pc:docMk/>
            <pc:sldMk cId="2995624982" sldId="404"/>
            <ac:cxnSpMk id="35" creationId="{7ED41395-9594-4A71-A463-7F1AA417D3F1}"/>
          </ac:cxnSpMkLst>
        </pc:cxnChg>
        <pc:cxnChg chg="add del mod">
          <ac:chgData name="Judson Santiago" userId="ebb108da2f256286" providerId="LiveId" clId="{AEC601B2-A349-4A4A-83A0-FC80122AE279}" dt="2020-01-25T16:46:44.657" v="5727" actId="478"/>
          <ac:cxnSpMkLst>
            <pc:docMk/>
            <pc:sldMk cId="2995624982" sldId="404"/>
            <ac:cxnSpMk id="38" creationId="{854F159A-48B5-4D7E-BBE7-A32AEE87921B}"/>
          </ac:cxnSpMkLst>
        </pc:cxnChg>
        <pc:cxnChg chg="add del mod">
          <ac:chgData name="Judson Santiago" userId="ebb108da2f256286" providerId="LiveId" clId="{AEC601B2-A349-4A4A-83A0-FC80122AE279}" dt="2020-01-25T16:59:17.592" v="5919" actId="478"/>
          <ac:cxnSpMkLst>
            <pc:docMk/>
            <pc:sldMk cId="2995624982" sldId="404"/>
            <ac:cxnSpMk id="40" creationId="{56EF892C-2EE3-4B77-ACF7-6DD350F3DA75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42" creationId="{86906B60-4043-4D9E-95AA-7313FD8D8E3E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53" creationId="{30B151FE-D3C6-44B1-8260-9097647594DB}"/>
          </ac:cxnSpMkLst>
        </pc:cxnChg>
        <pc:cxnChg chg="add del mod">
          <ac:chgData name="Judson Santiago" userId="ebb108da2f256286" providerId="LiveId" clId="{AEC601B2-A349-4A4A-83A0-FC80122AE279}" dt="2020-01-25T18:54:49.862" v="6331" actId="478"/>
          <ac:cxnSpMkLst>
            <pc:docMk/>
            <pc:sldMk cId="2995624982" sldId="404"/>
            <ac:cxnSpMk id="62" creationId="{1C302290-473E-4E45-A0F8-BDE0A8DA600B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64" creationId="{F8D9C7D1-8F14-40CF-9EE4-1154A2998101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65" creationId="{BDE9D443-C59B-4FBC-8A6F-1FFC2FB7EEEA}"/>
          </ac:cxnSpMkLst>
        </pc:cxnChg>
      </pc:sldChg>
      <pc:sldChg chg="add del">
        <pc:chgData name="Judson Santiago" userId="ebb108da2f256286" providerId="LiveId" clId="{AEC601B2-A349-4A4A-83A0-FC80122AE279}" dt="2020-01-25T17:20:55.759" v="6017" actId="47"/>
        <pc:sldMkLst>
          <pc:docMk/>
          <pc:sldMk cId="2448177951" sldId="405"/>
        </pc:sldMkLst>
      </pc:sldChg>
      <pc:sldChg chg="addSp delSp modSp add">
        <pc:chgData name="Judson Santiago" userId="ebb108da2f256286" providerId="LiveId" clId="{AEC601B2-A349-4A4A-83A0-FC80122AE279}" dt="2020-01-25T23:49:13.492" v="6971" actId="164"/>
        <pc:sldMkLst>
          <pc:docMk/>
          <pc:sldMk cId="4011864246" sldId="405"/>
        </pc:sldMkLst>
        <pc:spChg chg="mod">
          <ac:chgData name="Judson Santiago" userId="ebb108da2f256286" providerId="LiveId" clId="{AEC601B2-A349-4A4A-83A0-FC80122AE279}" dt="2020-01-25T23:49:01.860" v="6969" actId="1076"/>
          <ac:spMkLst>
            <pc:docMk/>
            <pc:sldMk cId="4011864246" sldId="405"/>
            <ac:spMk id="3" creationId="{1BAA2B6D-11FE-4AEE-A109-5C38056FA37D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5" creationId="{923F9186-5D68-47CB-BBB4-5AEC7EC38C34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6" creationId="{EB537F83-AEC3-41F8-993A-179BFB17B83F}"/>
          </ac:spMkLst>
        </pc:spChg>
        <pc:spChg chg="del">
          <ac:chgData name="Judson Santiago" userId="ebb108da2f256286" providerId="LiveId" clId="{AEC601B2-A349-4A4A-83A0-FC80122AE279}" dt="2020-01-25T17:57:53.122" v="6056" actId="478"/>
          <ac:spMkLst>
            <pc:docMk/>
            <pc:sldMk cId="4011864246" sldId="405"/>
            <ac:spMk id="12" creationId="{F6B6DAED-BF46-46FC-97FA-84BB64D1DD4D}"/>
          </ac:spMkLst>
        </pc:spChg>
        <pc:spChg chg="mod or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3" creationId="{CF8E816C-196F-473C-A793-44BA1BA4C2C0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4" creationId="{0AF96FDD-6FAD-40F1-A979-FAE1A3BDD0BA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6" creationId="{211FFB95-7007-451F-8FA6-7E45EA20CF28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9" creationId="{36E5B88E-E55E-4544-8761-F10816264702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21" creationId="{0306309F-F475-43BE-85BA-54C10031865C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26" creationId="{B9E29943-48D7-42CD-BA99-463DEB394BB8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29" creationId="{0E9401CE-3A1E-41E4-9A49-CF94633C526F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0" creationId="{CFA0BB8A-3690-43B6-A489-AC5881BFB077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2" creationId="{3BF84FD6-44D1-4C83-8476-4EF2AEDB2BFE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3" creationId="{CA4E46F7-6D77-4883-9D7F-AAFA17CB46A9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4" creationId="{62674B1E-4815-4DA6-8E1C-7E0CA952957B}"/>
          </ac:spMkLst>
        </pc:spChg>
        <pc:spChg chg="add del mod">
          <ac:chgData name="Judson Santiago" userId="ebb108da2f256286" providerId="LiveId" clId="{AEC601B2-A349-4A4A-83A0-FC80122AE279}" dt="2020-01-25T18:30:54.819" v="6280" actId="478"/>
          <ac:spMkLst>
            <pc:docMk/>
            <pc:sldMk cId="4011864246" sldId="405"/>
            <ac:spMk id="35" creationId="{296564B4-4E90-4235-B96E-D8AFBA57F0A2}"/>
          </ac:spMkLst>
        </pc:spChg>
        <pc:spChg chg="add del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6" creationId="{6C59B9E4-DA45-49BA-8E61-A5A50800C5CA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7" creationId="{EEE1608F-3A38-4247-87EA-6FB768B070D6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47" creationId="{14FB54D2-9A76-407F-85BB-75E710180C43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50" creationId="{A5894E94-12C9-42AE-B720-C460A7A60DF4}"/>
          </ac:spMkLst>
        </pc:spChg>
        <pc:spChg chg="del">
          <ac:chgData name="Judson Santiago" userId="ebb108da2f256286" providerId="LiveId" clId="{AEC601B2-A349-4A4A-83A0-FC80122AE279}" dt="2020-01-25T17:57:34.046" v="6050" actId="478"/>
          <ac:spMkLst>
            <pc:docMk/>
            <pc:sldMk cId="4011864246" sldId="405"/>
            <ac:spMk id="51" creationId="{9347E7AF-75C9-42E9-BB6E-C84FA6E7B8BD}"/>
          </ac:spMkLst>
        </pc:spChg>
        <pc:spChg chg="add mod">
          <ac:chgData name="Judson Santiago" userId="ebb108da2f256286" providerId="LiveId" clId="{AEC601B2-A349-4A4A-83A0-FC80122AE279}" dt="2020-01-25T19:05:13.291" v="6600" actId="1076"/>
          <ac:spMkLst>
            <pc:docMk/>
            <pc:sldMk cId="4011864246" sldId="405"/>
            <ac:spMk id="52" creationId="{2319A455-5B6B-4172-9FD9-D5DFF7F1AFF8}"/>
          </ac:spMkLst>
        </pc:spChg>
        <pc:grpChg chg="add mod">
          <ac:chgData name="Judson Santiago" userId="ebb108da2f256286" providerId="LiveId" clId="{AEC601B2-A349-4A4A-83A0-FC80122AE279}" dt="2020-01-25T23:49:13.492" v="6971" actId="164"/>
          <ac:grpSpMkLst>
            <pc:docMk/>
            <pc:sldMk cId="4011864246" sldId="405"/>
            <ac:grpSpMk id="15" creationId="{B189645E-FB0B-416B-9CE7-004D8A67B740}"/>
          </ac:grpSpMkLst>
        </pc:grpChg>
        <pc:cxnChg chg="add del mod">
          <ac:chgData name="Judson Santiago" userId="ebb108da2f256286" providerId="LiveId" clId="{AEC601B2-A349-4A4A-83A0-FC80122AE279}" dt="2020-01-25T18:16:26.515" v="6235" actId="478"/>
          <ac:cxnSpMkLst>
            <pc:docMk/>
            <pc:sldMk cId="4011864246" sldId="405"/>
            <ac:cxnSpMk id="7" creationId="{2766F347-727E-4FF7-A453-2764E6D65100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9" creationId="{6D3C63D0-2F89-4111-81C4-6965CF3FE731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10" creationId="{3A21FFA5-196C-4803-A7B5-9C8CBBBB44EA}"/>
          </ac:cxnSpMkLst>
        </pc:cxnChg>
        <pc:cxnChg chg="del mod">
          <ac:chgData name="Judson Santiago" userId="ebb108da2f256286" providerId="LiveId" clId="{AEC601B2-A349-4A4A-83A0-FC80122AE279}" dt="2020-01-25T23:49:04.345" v="6970" actId="478"/>
          <ac:cxnSpMkLst>
            <pc:docMk/>
            <pc:sldMk cId="4011864246" sldId="405"/>
            <ac:cxnSpMk id="11" creationId="{29A51CFD-FBCE-46FC-AD26-8EA2C933EEBA}"/>
          </ac:cxnSpMkLst>
        </pc:cxnChg>
        <pc:cxnChg chg="add 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12" creationId="{B27677E2-1A14-4758-B2BF-91527A186BD1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20" creationId="{D1375B9F-4433-43D9-BD1B-1A4CA9B558CE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23" creationId="{181B0B92-F684-4A2F-A813-69D3AB48F503}"/>
          </ac:cxnSpMkLst>
        </pc:cxnChg>
        <pc:cxnChg chg="add del mod">
          <ac:chgData name="Judson Santiago" userId="ebb108da2f256286" providerId="LiveId" clId="{AEC601B2-A349-4A4A-83A0-FC80122AE279}" dt="2020-01-25T23:07:29.545" v="6643" actId="478"/>
          <ac:cxnSpMkLst>
            <pc:docMk/>
            <pc:sldMk cId="4011864246" sldId="405"/>
            <ac:cxnSpMk id="28" creationId="{0D69318B-AB7B-489E-84E4-50A312A09EBD}"/>
          </ac:cxnSpMkLst>
        </pc:cxnChg>
        <pc:cxnChg chg="add del mod">
          <ac:chgData name="Judson Santiago" userId="ebb108da2f256286" providerId="LiveId" clId="{AEC601B2-A349-4A4A-83A0-FC80122AE279}" dt="2020-01-25T18:20:45.903" v="6238" actId="478"/>
          <ac:cxnSpMkLst>
            <pc:docMk/>
            <pc:sldMk cId="4011864246" sldId="405"/>
            <ac:cxnSpMk id="29" creationId="{23565E58-17D8-4469-A0A1-93B7DD5068A7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31" creationId="{C3922D96-9D0A-42DA-8336-5C7C5F391A7C}"/>
          </ac:cxnSpMkLst>
        </pc:cxnChg>
        <pc:cxnChg chg="add del mod">
          <ac:chgData name="Judson Santiago" userId="ebb108da2f256286" providerId="LiveId" clId="{AEC601B2-A349-4A4A-83A0-FC80122AE279}" dt="2020-01-25T18:34:59.264" v="6298" actId="478"/>
          <ac:cxnSpMkLst>
            <pc:docMk/>
            <pc:sldMk cId="4011864246" sldId="405"/>
            <ac:cxnSpMk id="40" creationId="{042BC227-52A0-4620-B725-F000760E70D0}"/>
          </ac:cxnSpMkLst>
        </pc:cxnChg>
        <pc:cxnChg chg="del mod">
          <ac:chgData name="Judson Santiago" userId="ebb108da2f256286" providerId="LiveId" clId="{AEC601B2-A349-4A4A-83A0-FC80122AE279}" dt="2020-01-25T17:21:10.982" v="6019" actId="478"/>
          <ac:cxnSpMkLst>
            <pc:docMk/>
            <pc:sldMk cId="4011864246" sldId="405"/>
            <ac:cxnSpMk id="42" creationId="{86906B60-4043-4D9E-95AA-7313FD8D8E3E}"/>
          </ac:cxnSpMkLst>
        </pc:cxnChg>
        <pc:cxnChg chg="add del mod">
          <ac:chgData name="Judson Santiago" userId="ebb108da2f256286" providerId="LiveId" clId="{AEC601B2-A349-4A4A-83A0-FC80122AE279}" dt="2020-01-25T18:34:48.586" v="6296" actId="478"/>
          <ac:cxnSpMkLst>
            <pc:docMk/>
            <pc:sldMk cId="4011864246" sldId="405"/>
            <ac:cxnSpMk id="43" creationId="{69C995D6-2F55-4F20-A643-9BF01FD01FF0}"/>
          </ac:cxnSpMkLst>
        </pc:cxnChg>
        <pc:cxnChg chg="add 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45" creationId="{BE21BC28-350C-4160-A229-0293EA61672B}"/>
          </ac:cxnSpMkLst>
        </pc:cxnChg>
        <pc:cxnChg chg="mod or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53" creationId="{30B151FE-D3C6-44B1-8260-9097647594DB}"/>
          </ac:cxnSpMkLst>
        </pc:cxnChg>
      </pc:sldChg>
      <pc:sldChg chg="addSp modSp add">
        <pc:chgData name="Judson Santiago" userId="ebb108da2f256286" providerId="LiveId" clId="{AEC601B2-A349-4A4A-83A0-FC80122AE279}" dt="2020-01-25T23:24:19.043" v="6912" actId="207"/>
        <pc:sldMkLst>
          <pc:docMk/>
          <pc:sldMk cId="998310110" sldId="406"/>
        </pc:sldMkLst>
        <pc:spChg chg="mod">
          <ac:chgData name="Judson Santiago" userId="ebb108da2f256286" providerId="LiveId" clId="{AEC601B2-A349-4A4A-83A0-FC80122AE279}" dt="2020-01-25T19:06:08.355" v="6616" actId="20577"/>
          <ac:spMkLst>
            <pc:docMk/>
            <pc:sldMk cId="998310110" sldId="406"/>
            <ac:spMk id="2" creationId="{9C61C7AA-C64D-4123-9BA7-646375768AEC}"/>
          </ac:spMkLst>
        </pc:spChg>
        <pc:spChg chg="mod">
          <ac:chgData name="Judson Santiago" userId="ebb108da2f256286" providerId="LiveId" clId="{AEC601B2-A349-4A4A-83A0-FC80122AE279}" dt="2020-01-25T23:24:19.043" v="6912" actId="207"/>
          <ac:spMkLst>
            <pc:docMk/>
            <pc:sldMk cId="998310110" sldId="406"/>
            <ac:spMk id="3" creationId="{6BF7DD2C-95B0-41E5-BDD4-9EEEF15A8CCD}"/>
          </ac:spMkLst>
        </pc:spChg>
        <pc:spChg chg="add mod">
          <ac:chgData name="Judson Santiago" userId="ebb108da2f256286" providerId="LiveId" clId="{AEC601B2-A349-4A4A-83A0-FC80122AE279}" dt="2020-01-25T23:23:13.981" v="6910" actId="207"/>
          <ac:spMkLst>
            <pc:docMk/>
            <pc:sldMk cId="998310110" sldId="406"/>
            <ac:spMk id="4" creationId="{09B26433-B223-4A38-988F-B4909F73109B}"/>
          </ac:spMkLst>
        </pc:spChg>
      </pc:sldChg>
      <pc:sldChg chg="addSp delSp modSp add del ord">
        <pc:chgData name="Judson Santiago" userId="ebb108da2f256286" providerId="LiveId" clId="{AEC601B2-A349-4A4A-83A0-FC80122AE279}" dt="2020-01-25T18:48:37.435" v="6326" actId="47"/>
        <pc:sldMkLst>
          <pc:docMk/>
          <pc:sldMk cId="1430814738" sldId="406"/>
        </pc:sldMkLst>
        <pc:spChg chg="add">
          <ac:chgData name="Judson Santiago" userId="ebb108da2f256286" providerId="LiveId" clId="{AEC601B2-A349-4A4A-83A0-FC80122AE279}" dt="2020-01-25T18:46:30.442" v="6308"/>
          <ac:spMkLst>
            <pc:docMk/>
            <pc:sldMk cId="1430814738" sldId="406"/>
            <ac:spMk id="27" creationId="{D8A799E5-A920-4EF9-849F-3A12A0D90DB4}"/>
          </ac:spMkLst>
        </pc:spChg>
        <pc:spChg chg="add mod">
          <ac:chgData name="Judson Santiago" userId="ebb108da2f256286" providerId="LiveId" clId="{AEC601B2-A349-4A4A-83A0-FC80122AE279}" dt="2020-01-25T18:46:45.575" v="6311" actId="1076"/>
          <ac:spMkLst>
            <pc:docMk/>
            <pc:sldMk cId="1430814738" sldId="406"/>
            <ac:spMk id="28" creationId="{F9D6C5B1-9CAA-469A-89DF-EC5849EB1BE5}"/>
          </ac:spMkLst>
        </pc:spChg>
        <pc:spChg chg="del">
          <ac:chgData name="Judson Santiago" userId="ebb108da2f256286" providerId="LiveId" clId="{AEC601B2-A349-4A4A-83A0-FC80122AE279}" dt="2020-01-25T18:47:02.390" v="6314" actId="478"/>
          <ac:spMkLst>
            <pc:docMk/>
            <pc:sldMk cId="1430814738" sldId="406"/>
            <ac:spMk id="36" creationId="{6C59B9E4-DA45-49BA-8E61-A5A50800C5CA}"/>
          </ac:spMkLst>
        </pc:spChg>
        <pc:spChg chg="del">
          <ac:chgData name="Judson Santiago" userId="ebb108da2f256286" providerId="LiveId" clId="{AEC601B2-A349-4A4A-83A0-FC80122AE279}" dt="2020-01-25T18:46:40.851" v="6309" actId="478"/>
          <ac:spMkLst>
            <pc:docMk/>
            <pc:sldMk cId="1430814738" sldId="406"/>
            <ac:spMk id="47" creationId="{14FB54D2-9A76-407F-85BB-75E710180C43}"/>
          </ac:spMkLst>
        </pc:spChg>
        <pc:cxnChg chg="mod">
          <ac:chgData name="Judson Santiago" userId="ebb108da2f256286" providerId="LiveId" clId="{AEC601B2-A349-4A4A-83A0-FC80122AE279}" dt="2020-01-25T18:46:57.388" v="6313" actId="14100"/>
          <ac:cxnSpMkLst>
            <pc:docMk/>
            <pc:sldMk cId="1430814738" sldId="406"/>
            <ac:cxnSpMk id="45" creationId="{BE21BC28-350C-4160-A229-0293EA61672B}"/>
          </ac:cxnSpMkLst>
        </pc:cxnChg>
      </pc:sldChg>
      <pc:sldMasterChg chg="modSp modSldLayout">
        <pc:chgData name="Judson Santiago" userId="ebb108da2f256286" providerId="LiveId" clId="{AEC601B2-A349-4A4A-83A0-FC80122AE279}" dt="2020-01-18T20:20:57.521" v="953" actId="14100"/>
        <pc:sldMasterMkLst>
          <pc:docMk/>
          <pc:sldMasterMk cId="3191364939" sldId="2147483687"/>
        </pc:sldMasterMkLst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3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4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5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6" creationId="{00000000-0000-0000-0000-000000000000}"/>
          </ac:spMkLst>
        </pc:spChg>
        <pc:sldLayoutChg chg="modSp">
          <pc:chgData name="Judson Santiago" userId="ebb108da2f256286" providerId="LiveId" clId="{AEC601B2-A349-4A4A-83A0-FC80122AE279}" dt="2020-01-18T20:20:57.521" v="953" actId="14100"/>
          <pc:sldLayoutMkLst>
            <pc:docMk/>
            <pc:sldMasterMk cId="3191364939" sldId="2147483687"/>
            <pc:sldLayoutMk cId="2591601773" sldId="2147483689"/>
          </pc:sldLayoutMkLst>
          <pc:spChg chg="mod">
            <ac:chgData name="Judson Santiago" userId="ebb108da2f256286" providerId="LiveId" clId="{AEC601B2-A349-4A4A-83A0-FC80122AE279}" dt="2020-01-18T20:10:03.553" v="534" actId="1036"/>
            <ac:spMkLst>
              <pc:docMk/>
              <pc:sldMasterMk cId="3191364939" sldId="2147483687"/>
              <pc:sldLayoutMk cId="2591601773" sldId="2147483689"/>
              <ac:spMk id="2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20:57.521" v="953" actId="14100"/>
            <ac:spMkLst>
              <pc:docMk/>
              <pc:sldMasterMk cId="3191364939" sldId="2147483687"/>
              <pc:sldLayoutMk cId="2591601773" sldId="2147483689"/>
              <ac:spMk id="3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20:51.961" v="952" actId="1036"/>
            <ac:spMkLst>
              <pc:docMk/>
              <pc:sldMasterMk cId="3191364939" sldId="2147483687"/>
              <pc:sldLayoutMk cId="2591601773" sldId="2147483689"/>
              <ac:spMk id="4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20:51.961" v="952" actId="1036"/>
            <ac:spMkLst>
              <pc:docMk/>
              <pc:sldMasterMk cId="3191364939" sldId="2147483687"/>
              <pc:sldLayoutMk cId="2591601773" sldId="2147483689"/>
              <ac:spMk id="5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10:03.553" v="534" actId="1036"/>
            <ac:spMkLst>
              <pc:docMk/>
              <pc:sldMasterMk cId="3191364939" sldId="2147483687"/>
              <pc:sldLayoutMk cId="2591601773" sldId="2147483689"/>
              <ac:spMk id="6" creationId="{00000000-0000-0000-0000-000000000000}"/>
            </ac:spMkLst>
          </pc:spChg>
        </pc:sldLayoutChg>
      </pc:sldMasterChg>
    </pc:docChg>
  </pc:docChgLst>
  <pc:docChgLst>
    <pc:chgData name="Judson Santiago" userId="ebb108da2f256286" providerId="LiveId" clId="{FF7F07B3-10E1-4FA8-9CD5-E2F6AA817B31}"/>
    <pc:docChg chg="undo custSel addSld delSld modSld sldOrd">
      <pc:chgData name="Judson Santiago" userId="ebb108da2f256286" providerId="LiveId" clId="{FF7F07B3-10E1-4FA8-9CD5-E2F6AA817B31}" dt="2020-02-13T00:55:02.994" v="5115" actId="164"/>
      <pc:docMkLst>
        <pc:docMk/>
      </pc:docMkLst>
      <pc:sldChg chg="modSp">
        <pc:chgData name="Judson Santiago" userId="ebb108da2f256286" providerId="LiveId" clId="{FF7F07B3-10E1-4FA8-9CD5-E2F6AA817B31}" dt="2020-01-28T22:26:49.427" v="566" actId="20577"/>
        <pc:sldMkLst>
          <pc:docMk/>
          <pc:sldMk cId="3069570649" sldId="338"/>
        </pc:sldMkLst>
        <pc:spChg chg="mod">
          <ac:chgData name="Judson Santiago" userId="ebb108da2f256286" providerId="LiveId" clId="{FF7F07B3-10E1-4FA8-9CD5-E2F6AA817B31}" dt="2020-01-28T22:08:47.685" v="391" actId="20577"/>
          <ac:spMkLst>
            <pc:docMk/>
            <pc:sldMk cId="3069570649" sldId="338"/>
            <ac:spMk id="2" creationId="{00000000-0000-0000-0000-000000000000}"/>
          </ac:spMkLst>
        </pc:spChg>
        <pc:spChg chg="mod">
          <ac:chgData name="Judson Santiago" userId="ebb108da2f256286" providerId="LiveId" clId="{FF7F07B3-10E1-4FA8-9CD5-E2F6AA817B31}" dt="2020-01-28T22:26:49.427" v="566" actId="20577"/>
          <ac:spMkLst>
            <pc:docMk/>
            <pc:sldMk cId="3069570649" sldId="338"/>
            <ac:spMk id="3" creationId="{00000000-0000-0000-0000-000000000000}"/>
          </ac:spMkLst>
        </pc:spChg>
      </pc:sldChg>
      <pc:sldChg chg="modSp">
        <pc:chgData name="Judson Santiago" userId="ebb108da2f256286" providerId="LiveId" clId="{FF7F07B3-10E1-4FA8-9CD5-E2F6AA817B31}" dt="2020-02-04T23:57:25.901" v="5058" actId="20577"/>
        <pc:sldMkLst>
          <pc:docMk/>
          <pc:sldMk cId="2641470585" sldId="368"/>
        </pc:sldMkLst>
        <pc:spChg chg="mod">
          <ac:chgData name="Judson Santiago" userId="ebb108da2f256286" providerId="LiveId" clId="{FF7F07B3-10E1-4FA8-9CD5-E2F6AA817B31}" dt="2020-02-04T23:57:25.901" v="5058" actId="20577"/>
          <ac:spMkLst>
            <pc:docMk/>
            <pc:sldMk cId="2641470585" sldId="368"/>
            <ac:spMk id="2" creationId="{14598312-A0B4-4588-AE22-D5684AD6529C}"/>
          </ac:spMkLst>
        </pc:spChg>
      </pc:sldChg>
      <pc:sldChg chg="addSp delSp modSp del ord addCm delCm">
        <pc:chgData name="Judson Santiago" userId="ebb108da2f256286" providerId="LiveId" clId="{FF7F07B3-10E1-4FA8-9CD5-E2F6AA817B31}" dt="2020-02-12T22:50:36.408" v="5102" actId="47"/>
        <pc:sldMkLst>
          <pc:docMk/>
          <pc:sldMk cId="1409620739" sldId="375"/>
        </pc:sldMkLst>
        <pc:spChg chg="mod">
          <ac:chgData name="Judson Santiago" userId="ebb108da2f256286" providerId="LiveId" clId="{FF7F07B3-10E1-4FA8-9CD5-E2F6AA817B31}" dt="2020-01-29T06:22:01.731" v="3406" actId="1076"/>
          <ac:spMkLst>
            <pc:docMk/>
            <pc:sldMk cId="1409620739" sldId="375"/>
            <ac:spMk id="3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21:38:15.070" v="4763" actId="20577"/>
          <ac:spMkLst>
            <pc:docMk/>
            <pc:sldMk cId="1409620739" sldId="375"/>
            <ac:spMk id="7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9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21:38:26.352" v="4773" actId="20577"/>
          <ac:spMkLst>
            <pc:docMk/>
            <pc:sldMk cId="1409620739" sldId="375"/>
            <ac:spMk id="11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21:38:17.402" v="4765" actId="20577"/>
          <ac:spMkLst>
            <pc:docMk/>
            <pc:sldMk cId="1409620739" sldId="375"/>
            <ac:spMk id="26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21:38:13.050" v="4761" actId="20577"/>
          <ac:spMkLst>
            <pc:docMk/>
            <pc:sldMk cId="1409620739" sldId="375"/>
            <ac:spMk id="28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29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4:33.058" v="3415" actId="20577"/>
          <ac:spMkLst>
            <pc:docMk/>
            <pc:sldMk cId="1409620739" sldId="375"/>
            <ac:spMk id="30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21:38:19.656" v="4767" actId="20577"/>
          <ac:spMkLst>
            <pc:docMk/>
            <pc:sldMk cId="1409620739" sldId="375"/>
            <ac:spMk id="32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35" creationId="{00000000-0000-0000-0000-000000000000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37" creationId="{BEBE7B97-8F45-47A2-BDB7-26B04E0DAE63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38" creationId="{615939EA-C2A9-49EE-A6C4-B82F841984AA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39" creationId="{96B98E57-4B27-4C5B-9D59-0014F2B00070}"/>
          </ac:spMkLst>
        </pc:spChg>
        <pc:spChg chg="mod">
          <ac:chgData name="Judson Santiago" userId="ebb108da2f256286" providerId="LiveId" clId="{FF7F07B3-10E1-4FA8-9CD5-E2F6AA817B31}" dt="2020-01-29T21:38:21.710" v="4769" actId="20577"/>
          <ac:spMkLst>
            <pc:docMk/>
            <pc:sldMk cId="1409620739" sldId="375"/>
            <ac:spMk id="41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21:38:24.342" v="4771" actId="20577"/>
          <ac:spMkLst>
            <pc:docMk/>
            <pc:sldMk cId="1409620739" sldId="375"/>
            <ac:spMk id="42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45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46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47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48" creationId="{00000000-0000-0000-0000-000000000000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49" creationId="{B73C249C-9FD2-419A-A431-AF28377F0064}"/>
          </ac:spMkLst>
        </pc:spChg>
        <pc:spChg chg="del">
          <ac:chgData name="Judson Santiago" userId="ebb108da2f256286" providerId="LiveId" clId="{FF7F07B3-10E1-4FA8-9CD5-E2F6AA817B31}" dt="2020-02-05T06:11:15.098" v="5062" actId="478"/>
          <ac:spMkLst>
            <pc:docMk/>
            <pc:sldMk cId="1409620739" sldId="375"/>
            <ac:spMk id="50" creationId="{746D386F-B1F0-46B0-80D3-E5F54364BC95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51" creationId="{E66AE8E5-9450-4855-B9EB-DC7EB6BBDF1B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53" creationId="{00000000-0000-0000-0000-000000000000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54" creationId="{4D6BD4BA-720D-44CB-BA96-FE6011520E9C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55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56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57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58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60" creationId="{00000000-0000-0000-0000-000000000000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62" creationId="{E9104485-2848-43DE-8831-5355D84D2C5F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66" creationId="{EF8473F1-36F5-422B-8DA2-EED66D3CD501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68" creationId="{9F94E270-9E9E-45E1-99DA-062A50F9BCFF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69" creationId="{6070EEE9-DF9E-42D4-BDAE-B61F929CA213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71" creationId="{0ED0E52A-8455-4A15-95DB-C239258324E3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72" creationId="{22F9F0A3-DFF8-43CA-8C13-EBF6BFC16595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73" creationId="{54B8FAFC-70BB-4661-9309-C02C72306BFB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74" creationId="{D6E3355A-2114-4A1B-9979-1200685345E3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76" creationId="{7C138F2D-6E29-49B4-9517-7CA431D4F1C2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77" creationId="{6727EED5-CF71-4983-9E14-69590DC41532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78" creationId="{E1E7832F-1E70-4DC5-B0EF-2952E527B42D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79" creationId="{D2E3021D-4130-4B3B-87EF-435B2B9DEB1F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80" creationId="{20649362-96A3-4122-A670-C1D82C3889B6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81" creationId="{25CEBC81-8ECC-40F3-9639-F8BC9923956D}"/>
          </ac:spMkLst>
        </pc:spChg>
        <pc:spChg chg="del">
          <ac:chgData name="Judson Santiago" userId="ebb108da2f256286" providerId="LiveId" clId="{FF7F07B3-10E1-4FA8-9CD5-E2F6AA817B31}" dt="2020-02-05T06:11:20.782" v="5063" actId="478"/>
          <ac:spMkLst>
            <pc:docMk/>
            <pc:sldMk cId="1409620739" sldId="375"/>
            <ac:spMk id="83" creationId="{89B5779D-B466-4953-BBAB-CE748340829B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86" creationId="{73A768FF-243B-47BD-8232-93EB06311CC3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87" creationId="{5F87D7CE-6804-4D64-8F74-C5C817FAC423}"/>
          </ac:spMkLst>
        </pc:spChg>
        <pc:spChg chg="del">
          <ac:chgData name="Judson Santiago" userId="ebb108da2f256286" providerId="LiveId" clId="{FF7F07B3-10E1-4FA8-9CD5-E2F6AA817B31}" dt="2020-02-05T06:11:24.418" v="5064" actId="478"/>
          <ac:spMkLst>
            <pc:docMk/>
            <pc:sldMk cId="1409620739" sldId="375"/>
            <ac:spMk id="91" creationId="{42BAACDA-CE1E-4243-8D50-AC7BFAB2B846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95" creationId="{C09BD8C2-D35E-4E68-8313-F0FF13FDCD30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97" creationId="{3B17092D-2213-49A8-BD86-6C3B3F6E0373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99" creationId="{CD1863FA-6012-4F34-B372-A6DBFEA00E59}"/>
          </ac:spMkLst>
        </pc:spChg>
        <pc:spChg chg="add mod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101" creationId="{E43C6E7E-96FF-41C4-8A56-8104284235C1}"/>
          </ac:spMkLst>
        </pc:spChg>
        <pc:grpChg chg="add del mod">
          <ac:chgData name="Judson Santiago" userId="ebb108da2f256286" providerId="LiveId" clId="{FF7F07B3-10E1-4FA8-9CD5-E2F6AA817B31}" dt="2020-02-05T06:10:25.481" v="5059" actId="478"/>
          <ac:grpSpMkLst>
            <pc:docMk/>
            <pc:sldMk cId="1409620739" sldId="375"/>
            <ac:grpSpMk id="5" creationId="{0DD339E4-4A32-4DA7-9B95-664721794ED1}"/>
          </ac:grpSpMkLst>
        </pc:grpChg>
        <pc:grpChg chg="add mod">
          <ac:chgData name="Judson Santiago" userId="ebb108da2f256286" providerId="LiveId" clId="{FF7F07B3-10E1-4FA8-9CD5-E2F6AA817B31}" dt="2020-02-05T06:15:05.930" v="5081" actId="164"/>
          <ac:grpSpMkLst>
            <pc:docMk/>
            <pc:sldMk cId="1409620739" sldId="375"/>
            <ac:grpSpMk id="16" creationId="{67C2A0E7-2840-4C6C-B20F-B15066950752}"/>
          </ac:grpSpMkLst>
        </pc:grpChg>
        <pc:grpChg chg="add del mod">
          <ac:chgData name="Judson Santiago" userId="ebb108da2f256286" providerId="LiveId" clId="{FF7F07B3-10E1-4FA8-9CD5-E2F6AA817B31}" dt="2020-02-05T06:12:13.679" v="5067" actId="165"/>
          <ac:grpSpMkLst>
            <pc:docMk/>
            <pc:sldMk cId="1409620739" sldId="375"/>
            <ac:grpSpMk id="36" creationId="{D6854D2D-0392-498C-BEB5-1C9B9FDCA8DD}"/>
          </ac:grpSpMkLst>
        </pc:grpChg>
        <pc:cxnChg chg="mod">
          <ac:chgData name="Judson Santiago" userId="ebb108da2f256286" providerId="LiveId" clId="{FF7F07B3-10E1-4FA8-9CD5-E2F6AA817B31}" dt="2020-02-05T06:10:25.481" v="5059" actId="478"/>
          <ac:cxnSpMkLst>
            <pc:docMk/>
            <pc:sldMk cId="1409620739" sldId="375"/>
            <ac:cxnSpMk id="23" creationId="{00000000-0000-0000-0000-000000000000}"/>
          </ac:cxnSpMkLst>
        </pc:cxnChg>
        <pc:cxnChg chg="mod">
          <ac:chgData name="Judson Santiago" userId="ebb108da2f256286" providerId="LiveId" clId="{FF7F07B3-10E1-4FA8-9CD5-E2F6AA817B31}" dt="2020-01-29T06:22:11.824" v="3407" actId="164"/>
          <ac:cxnSpMkLst>
            <pc:docMk/>
            <pc:sldMk cId="1409620739" sldId="375"/>
            <ac:cxnSpMk id="40" creationId="{00000000-0000-0000-0000-000000000000}"/>
          </ac:cxnSpMkLst>
        </pc:cxnChg>
        <pc:cxnChg chg="mod">
          <ac:chgData name="Judson Santiago" userId="ebb108da2f256286" providerId="LiveId" clId="{FF7F07B3-10E1-4FA8-9CD5-E2F6AA817B31}" dt="2020-01-29T06:22:11.824" v="3407" actId="164"/>
          <ac:cxnSpMkLst>
            <pc:docMk/>
            <pc:sldMk cId="1409620739" sldId="375"/>
            <ac:cxnSpMk id="43" creationId="{00000000-0000-0000-0000-000000000000}"/>
          </ac:cxnSpMkLst>
        </pc:cxnChg>
        <pc:cxnChg chg="mod">
          <ac:chgData name="Judson Santiago" userId="ebb108da2f256286" providerId="LiveId" clId="{FF7F07B3-10E1-4FA8-9CD5-E2F6AA817B31}" dt="2020-02-05T06:10:25.481" v="5059" actId="478"/>
          <ac:cxnSpMkLst>
            <pc:docMk/>
            <pc:sldMk cId="1409620739" sldId="375"/>
            <ac:cxnSpMk id="44" creationId="{00000000-0000-0000-0000-000000000000}"/>
          </ac:cxnSpMkLst>
        </pc:cxnChg>
        <pc:cxnChg chg="mod">
          <ac:chgData name="Judson Santiago" userId="ebb108da2f256286" providerId="LiveId" clId="{FF7F07B3-10E1-4FA8-9CD5-E2F6AA817B31}" dt="2020-02-05T06:10:25.481" v="5059" actId="478"/>
          <ac:cxnSpMkLst>
            <pc:docMk/>
            <pc:sldMk cId="1409620739" sldId="375"/>
            <ac:cxnSpMk id="52" creationId="{00000000-0000-0000-0000-000000000000}"/>
          </ac:cxnSpMkLst>
        </pc:cxnChg>
        <pc:cxnChg chg="mod">
          <ac:chgData name="Judson Santiago" userId="ebb108da2f256286" providerId="LiveId" clId="{FF7F07B3-10E1-4FA8-9CD5-E2F6AA817B31}" dt="2020-01-29T06:22:11.824" v="3407" actId="164"/>
          <ac:cxnSpMkLst>
            <pc:docMk/>
            <pc:sldMk cId="1409620739" sldId="375"/>
            <ac:cxnSpMk id="59" creationId="{00000000-0000-0000-0000-000000000000}"/>
          </ac:cxnSpMkLst>
        </pc:cxnChg>
        <pc:cxnChg chg="mod">
          <ac:chgData name="Judson Santiago" userId="ebb108da2f256286" providerId="LiveId" clId="{FF7F07B3-10E1-4FA8-9CD5-E2F6AA817B31}" dt="2020-01-29T06:22:11.824" v="3407" actId="164"/>
          <ac:cxnSpMkLst>
            <pc:docMk/>
            <pc:sldMk cId="1409620739" sldId="375"/>
            <ac:cxnSpMk id="61" creationId="{00000000-0000-0000-0000-000000000000}"/>
          </ac:cxnSpMkLst>
        </pc:cxnChg>
        <pc:cxnChg chg="mod">
          <ac:chgData name="Judson Santiago" userId="ebb108da2f256286" providerId="LiveId" clId="{FF7F07B3-10E1-4FA8-9CD5-E2F6AA817B31}" dt="2020-02-05T06:10:25.481" v="5059" actId="478"/>
          <ac:cxnSpMkLst>
            <pc:docMk/>
            <pc:sldMk cId="1409620739" sldId="375"/>
            <ac:cxnSpMk id="63" creationId="{00000000-0000-0000-0000-000000000000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64" creationId="{223CF42F-4C7A-48F0-9601-8C158B6B9BAA}"/>
          </ac:cxnSpMkLst>
        </pc:cxnChg>
        <pc:cxnChg chg="mod">
          <ac:chgData name="Judson Santiago" userId="ebb108da2f256286" providerId="LiveId" clId="{FF7F07B3-10E1-4FA8-9CD5-E2F6AA817B31}" dt="2020-01-29T06:22:11.824" v="3407" actId="164"/>
          <ac:cxnSpMkLst>
            <pc:docMk/>
            <pc:sldMk cId="1409620739" sldId="375"/>
            <ac:cxnSpMk id="65" creationId="{00000000-0000-0000-0000-000000000000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67" creationId="{D97E4AEC-4644-45E0-AF0B-5BCE793D3EFF}"/>
          </ac:cxnSpMkLst>
        </pc:cxnChg>
        <pc:cxnChg chg="mod">
          <ac:chgData name="Judson Santiago" userId="ebb108da2f256286" providerId="LiveId" clId="{FF7F07B3-10E1-4FA8-9CD5-E2F6AA817B31}" dt="2020-02-05T06:10:25.481" v="5059" actId="478"/>
          <ac:cxnSpMkLst>
            <pc:docMk/>
            <pc:sldMk cId="1409620739" sldId="375"/>
            <ac:cxnSpMk id="70" creationId="{00000000-0000-0000-0000-000000000000}"/>
          </ac:cxnSpMkLst>
        </pc:cxnChg>
        <pc:cxnChg chg="mod">
          <ac:chgData name="Judson Santiago" userId="ebb108da2f256286" providerId="LiveId" clId="{FF7F07B3-10E1-4FA8-9CD5-E2F6AA817B31}" dt="2020-01-29T06:22:11.824" v="3407" actId="164"/>
          <ac:cxnSpMkLst>
            <pc:docMk/>
            <pc:sldMk cId="1409620739" sldId="375"/>
            <ac:cxnSpMk id="75" creationId="{00000000-0000-0000-0000-000000000000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82" creationId="{A9AB515D-2FD0-472E-9599-FFAB8347F6D6}"/>
          </ac:cxnSpMkLst>
        </pc:cxnChg>
        <pc:cxnChg chg="del mod">
          <ac:chgData name="Judson Santiago" userId="ebb108da2f256286" providerId="LiveId" clId="{FF7F07B3-10E1-4FA8-9CD5-E2F6AA817B31}" dt="2020-02-05T06:12:07.414" v="5066" actId="478"/>
          <ac:cxnSpMkLst>
            <pc:docMk/>
            <pc:sldMk cId="1409620739" sldId="375"/>
            <ac:cxnSpMk id="84" creationId="{2B270DB7-E5CB-44DA-B4F4-42A73996547C}"/>
          </ac:cxnSpMkLst>
        </pc:cxnChg>
        <pc:cxnChg chg="del mod topLvl">
          <ac:chgData name="Judson Santiago" userId="ebb108da2f256286" providerId="LiveId" clId="{FF7F07B3-10E1-4FA8-9CD5-E2F6AA817B31}" dt="2020-02-05T06:12:17.477" v="5068" actId="478"/>
          <ac:cxnSpMkLst>
            <pc:docMk/>
            <pc:sldMk cId="1409620739" sldId="375"/>
            <ac:cxnSpMk id="85" creationId="{B0A05901-7A9F-42F3-8E5E-C115563E066E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88" creationId="{B90BB232-163C-42DD-A039-DEDED80DF56F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89" creationId="{711906E8-01B9-4981-9F0F-07C57519994B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90" creationId="{28071C91-F6F4-4030-AC92-BD35399BB409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92" creationId="{7F2669D6-8AED-4CDC-95BF-F1B2B44FCFB0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93" creationId="{5517D5D7-6CA8-4AE1-8D8E-1FDEDB470D09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94" creationId="{E7E78A98-E49C-42C5-9F42-D15F5F358BF9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96" creationId="{30D662D0-429F-4487-80B4-2242EF30CFD0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98" creationId="{2F6D046C-4D0E-4384-A847-4123F34C8228}"/>
          </ac:cxnSpMkLst>
        </pc:cxnChg>
        <pc:cxnChg chg="add mod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100" creationId="{4BE221B2-8BD1-48B7-9624-E17E7C03CE2B}"/>
          </ac:cxnSpMkLst>
        </pc:cxnChg>
      </pc:sldChg>
      <pc:sldChg chg="del">
        <pc:chgData name="Judson Santiago" userId="ebb108da2f256286" providerId="LiveId" clId="{FF7F07B3-10E1-4FA8-9CD5-E2F6AA817B31}" dt="2020-02-01T06:44:14.741" v="5038" actId="47"/>
        <pc:sldMkLst>
          <pc:docMk/>
          <pc:sldMk cId="3768630579" sldId="376"/>
        </pc:sldMkLst>
      </pc:sldChg>
      <pc:sldChg chg="modSp del">
        <pc:chgData name="Judson Santiago" userId="ebb108da2f256286" providerId="LiveId" clId="{FF7F07B3-10E1-4FA8-9CD5-E2F6AA817B31}" dt="2020-01-29T18:46:47.395" v="3428" actId="47"/>
        <pc:sldMkLst>
          <pc:docMk/>
          <pc:sldMk cId="861902382" sldId="377"/>
        </pc:sldMkLst>
        <pc:spChg chg="mod">
          <ac:chgData name="Judson Santiago" userId="ebb108da2f256286" providerId="LiveId" clId="{FF7F07B3-10E1-4FA8-9CD5-E2F6AA817B31}" dt="2020-01-29T18:46:38.778" v="3426" actId="207"/>
          <ac:spMkLst>
            <pc:docMk/>
            <pc:sldMk cId="861902382" sldId="377"/>
            <ac:spMk id="5" creationId="{D0F7C50F-6DDB-4EFA-94F7-168CF8EBF024}"/>
          </ac:spMkLst>
        </pc:spChg>
        <pc:spChg chg="mod">
          <ac:chgData name="Judson Santiago" userId="ebb108da2f256286" providerId="LiveId" clId="{FF7F07B3-10E1-4FA8-9CD5-E2F6AA817B31}" dt="2020-01-29T18:46:38.778" v="3426" actId="207"/>
          <ac:spMkLst>
            <pc:docMk/>
            <pc:sldMk cId="861902382" sldId="377"/>
            <ac:spMk id="6" creationId="{B6AC3406-85F6-43A7-99DD-957BBD731D39}"/>
          </ac:spMkLst>
        </pc:spChg>
        <pc:spChg chg="mod">
          <ac:chgData name="Judson Santiago" userId="ebb108da2f256286" providerId="LiveId" clId="{FF7F07B3-10E1-4FA8-9CD5-E2F6AA817B31}" dt="2020-01-29T18:46:38.778" v="3426" actId="207"/>
          <ac:spMkLst>
            <pc:docMk/>
            <pc:sldMk cId="861902382" sldId="377"/>
            <ac:spMk id="7" creationId="{F8DAF4AA-2116-4E25-B2FE-C342831C50A7}"/>
          </ac:spMkLst>
        </pc:spChg>
        <pc:spChg chg="mod">
          <ac:chgData name="Judson Santiago" userId="ebb108da2f256286" providerId="LiveId" clId="{FF7F07B3-10E1-4FA8-9CD5-E2F6AA817B31}" dt="2020-01-29T18:46:38.778" v="3426" actId="207"/>
          <ac:spMkLst>
            <pc:docMk/>
            <pc:sldMk cId="861902382" sldId="377"/>
            <ac:spMk id="8" creationId="{02EEE11F-72BA-48EA-AECC-2B964E38FE6F}"/>
          </ac:spMkLst>
        </pc:spChg>
        <pc:spChg chg="mod">
          <ac:chgData name="Judson Santiago" userId="ebb108da2f256286" providerId="LiveId" clId="{FF7F07B3-10E1-4FA8-9CD5-E2F6AA817B31}" dt="2020-01-29T18:46:38.778" v="3426" actId="207"/>
          <ac:spMkLst>
            <pc:docMk/>
            <pc:sldMk cId="861902382" sldId="377"/>
            <ac:spMk id="9" creationId="{D521B6EC-0B16-426F-B4CC-67F0A12B97BF}"/>
          </ac:spMkLst>
        </pc:spChg>
      </pc:sldChg>
      <pc:sldChg chg="delSp modSp del">
        <pc:chgData name="Judson Santiago" userId="ebb108da2f256286" providerId="LiveId" clId="{FF7F07B3-10E1-4FA8-9CD5-E2F6AA817B31}" dt="2020-01-28T22:06:23.262" v="317" actId="47"/>
        <pc:sldMkLst>
          <pc:docMk/>
          <pc:sldMk cId="842908609" sldId="378"/>
        </pc:sldMkLst>
        <pc:spChg chg="ord">
          <ac:chgData name="Judson Santiago" userId="ebb108da2f256286" providerId="LiveId" clId="{FF7F07B3-10E1-4FA8-9CD5-E2F6AA817B31}" dt="2020-01-28T21:52:47.582" v="300" actId="167"/>
          <ac:spMkLst>
            <pc:docMk/>
            <pc:sldMk cId="842908609" sldId="378"/>
            <ac:spMk id="2" creationId="{00000000-0000-0000-0000-000000000000}"/>
          </ac:spMkLst>
        </pc:spChg>
        <pc:spChg chg="mod ord">
          <ac:chgData name="Judson Santiago" userId="ebb108da2f256286" providerId="LiveId" clId="{FF7F07B3-10E1-4FA8-9CD5-E2F6AA817B31}" dt="2020-01-28T22:05:19.317" v="303"/>
          <ac:spMkLst>
            <pc:docMk/>
            <pc:sldMk cId="842908609" sldId="378"/>
            <ac:spMk id="4" creationId="{00000000-0000-0000-0000-000000000000}"/>
          </ac:spMkLst>
        </pc:spChg>
        <pc:spChg chg="del">
          <ac:chgData name="Judson Santiago" userId="ebb108da2f256286" providerId="LiveId" clId="{FF7F07B3-10E1-4FA8-9CD5-E2F6AA817B31}" dt="2020-01-28T22:05:25.896" v="304" actId="478"/>
          <ac:spMkLst>
            <pc:docMk/>
            <pc:sldMk cId="842908609" sldId="378"/>
            <ac:spMk id="5" creationId="{00000000-0000-0000-0000-000000000000}"/>
          </ac:spMkLst>
        </pc:spChg>
      </pc:sldChg>
      <pc:sldChg chg="addSp delSp modSp modNotesTx">
        <pc:chgData name="Judson Santiago" userId="ebb108da2f256286" providerId="LiveId" clId="{FF7F07B3-10E1-4FA8-9CD5-E2F6AA817B31}" dt="2020-01-29T21:44:22.043" v="4885" actId="6549"/>
        <pc:sldMkLst>
          <pc:docMk/>
          <pc:sldMk cId="3526012694" sldId="384"/>
        </pc:sldMkLst>
        <pc:spChg chg="mod">
          <ac:chgData name="Judson Santiago" userId="ebb108da2f256286" providerId="LiveId" clId="{FF7F07B3-10E1-4FA8-9CD5-E2F6AA817B31}" dt="2020-01-29T21:43:53.620" v="4869" actId="20577"/>
          <ac:spMkLst>
            <pc:docMk/>
            <pc:sldMk cId="3526012694" sldId="384"/>
            <ac:spMk id="2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21:43:42.755" v="4867" actId="20577"/>
          <ac:spMkLst>
            <pc:docMk/>
            <pc:sldMk cId="3526012694" sldId="384"/>
            <ac:spMk id="3" creationId="{00000000-0000-0000-0000-000000000000}"/>
          </ac:spMkLst>
        </pc:spChg>
        <pc:spChg chg="del mod">
          <ac:chgData name="Judson Santiago" userId="ebb108da2f256286" providerId="LiveId" clId="{FF7F07B3-10E1-4FA8-9CD5-E2F6AA817B31}" dt="2020-01-29T20:47:24.381" v="4035" actId="478"/>
          <ac:spMkLst>
            <pc:docMk/>
            <pc:sldMk cId="3526012694" sldId="384"/>
            <ac:spMk id="4" creationId="{00000000-0000-0000-0000-000000000000}"/>
          </ac:spMkLst>
        </pc:spChg>
        <pc:spChg chg="add mod">
          <ac:chgData name="Judson Santiago" userId="ebb108da2f256286" providerId="LiveId" clId="{FF7F07B3-10E1-4FA8-9CD5-E2F6AA817B31}" dt="2020-01-29T21:44:22.043" v="4885" actId="6549"/>
          <ac:spMkLst>
            <pc:docMk/>
            <pc:sldMk cId="3526012694" sldId="384"/>
            <ac:spMk id="5" creationId="{775FB389-CECD-406E-83D2-2DDBD35688CF}"/>
          </ac:spMkLst>
        </pc:spChg>
      </pc:sldChg>
      <pc:sldChg chg="modSp modNotesTx">
        <pc:chgData name="Judson Santiago" userId="ebb108da2f256286" providerId="LiveId" clId="{FF7F07B3-10E1-4FA8-9CD5-E2F6AA817B31}" dt="2020-01-29T20:07:56.477" v="3518" actId="20577"/>
        <pc:sldMkLst>
          <pc:docMk/>
          <pc:sldMk cId="367165066" sldId="392"/>
        </pc:sldMkLst>
        <pc:spChg chg="mod">
          <ac:chgData name="Judson Santiago" userId="ebb108da2f256286" providerId="LiveId" clId="{FF7F07B3-10E1-4FA8-9CD5-E2F6AA817B31}" dt="2020-01-28T22:27:01.752" v="576" actId="20577"/>
          <ac:spMkLst>
            <pc:docMk/>
            <pc:sldMk cId="367165066" sldId="392"/>
            <ac:spMk id="2" creationId="{A6CC849B-7E19-4ACB-B4D4-8C197C1939A8}"/>
          </ac:spMkLst>
        </pc:spChg>
        <pc:spChg chg="mod">
          <ac:chgData name="Judson Santiago" userId="ebb108da2f256286" providerId="LiveId" clId="{FF7F07B3-10E1-4FA8-9CD5-E2F6AA817B31}" dt="2020-01-29T20:07:56.477" v="3518" actId="20577"/>
          <ac:spMkLst>
            <pc:docMk/>
            <pc:sldMk cId="367165066" sldId="392"/>
            <ac:spMk id="4" creationId="{9D97DEF7-AE4A-4715-B04E-4DF35C21EAA4}"/>
          </ac:spMkLst>
        </pc:spChg>
      </pc:sldChg>
      <pc:sldChg chg="addSp modSp add">
        <pc:chgData name="Judson Santiago" userId="ebb108da2f256286" providerId="LiveId" clId="{FF7F07B3-10E1-4FA8-9CD5-E2F6AA817B31}" dt="2020-01-29T06:09:06.093" v="3230" actId="20577"/>
        <pc:sldMkLst>
          <pc:docMk/>
          <pc:sldMk cId="3086538580" sldId="393"/>
        </pc:sldMkLst>
        <pc:spChg chg="mod">
          <ac:chgData name="Judson Santiago" userId="ebb108da2f256286" providerId="LiveId" clId="{FF7F07B3-10E1-4FA8-9CD5-E2F6AA817B31}" dt="2020-01-28T22:27:11.889" v="577"/>
          <ac:spMkLst>
            <pc:docMk/>
            <pc:sldMk cId="3086538580" sldId="393"/>
            <ac:spMk id="2" creationId="{2D310FF4-8E30-4BB3-9C64-2CEC030356B6}"/>
          </ac:spMkLst>
        </pc:spChg>
        <pc:spChg chg="mod">
          <ac:chgData name="Judson Santiago" userId="ebb108da2f256286" providerId="LiveId" clId="{FF7F07B3-10E1-4FA8-9CD5-E2F6AA817B31}" dt="2020-01-28T22:05:49.217" v="309" actId="207"/>
          <ac:spMkLst>
            <pc:docMk/>
            <pc:sldMk cId="3086538580" sldId="393"/>
            <ac:spMk id="3" creationId="{310BB79B-5AA5-4E5F-B350-8F2D2F36C8EE}"/>
          </ac:spMkLst>
        </pc:spChg>
        <pc:spChg chg="add mod">
          <ac:chgData name="Judson Santiago" userId="ebb108da2f256286" providerId="LiveId" clId="{FF7F07B3-10E1-4FA8-9CD5-E2F6AA817B31}" dt="2020-01-29T06:09:06.093" v="3230" actId="20577"/>
          <ac:spMkLst>
            <pc:docMk/>
            <pc:sldMk cId="3086538580" sldId="393"/>
            <ac:spMk id="4" creationId="{710C2641-8CA4-410D-BD4C-1F8D25FF60AE}"/>
          </ac:spMkLst>
        </pc:spChg>
      </pc:sldChg>
      <pc:sldChg chg="modSp add modNotesTx">
        <pc:chgData name="Judson Santiago" userId="ebb108da2f256286" providerId="LiveId" clId="{FF7F07B3-10E1-4FA8-9CD5-E2F6AA817B31}" dt="2020-01-29T04:37:53.176" v="2416" actId="20577"/>
        <pc:sldMkLst>
          <pc:docMk/>
          <pc:sldMk cId="602961095" sldId="394"/>
        </pc:sldMkLst>
        <pc:spChg chg="mod">
          <ac:chgData name="Judson Santiago" userId="ebb108da2f256286" providerId="LiveId" clId="{FF7F07B3-10E1-4FA8-9CD5-E2F6AA817B31}" dt="2020-01-28T22:27:26.185" v="600" actId="20577"/>
          <ac:spMkLst>
            <pc:docMk/>
            <pc:sldMk cId="602961095" sldId="394"/>
            <ac:spMk id="2" creationId="{407CD009-A2AD-49DE-AF74-2943FBE796A2}"/>
          </ac:spMkLst>
        </pc:spChg>
        <pc:spChg chg="mod">
          <ac:chgData name="Judson Santiago" userId="ebb108da2f256286" providerId="LiveId" clId="{FF7F07B3-10E1-4FA8-9CD5-E2F6AA817B31}" dt="2020-01-29T04:37:23.079" v="2415" actId="20577"/>
          <ac:spMkLst>
            <pc:docMk/>
            <pc:sldMk cId="602961095" sldId="394"/>
            <ac:spMk id="3" creationId="{465F571F-0704-4935-8251-CCE8DA648833}"/>
          </ac:spMkLst>
        </pc:spChg>
      </pc:sldChg>
      <pc:sldChg chg="modSp add modNotesTx">
        <pc:chgData name="Judson Santiago" userId="ebb108da2f256286" providerId="LiveId" clId="{FF7F07B3-10E1-4FA8-9CD5-E2F6AA817B31}" dt="2020-01-30T01:20:22.727" v="4888" actId="20577"/>
        <pc:sldMkLst>
          <pc:docMk/>
          <pc:sldMk cId="2105516004" sldId="395"/>
        </pc:sldMkLst>
        <pc:spChg chg="mod">
          <ac:chgData name="Judson Santiago" userId="ebb108da2f256286" providerId="LiveId" clId="{FF7F07B3-10E1-4FA8-9CD5-E2F6AA817B31}" dt="2020-01-28T22:44:36.850" v="1372"/>
          <ac:spMkLst>
            <pc:docMk/>
            <pc:sldMk cId="2105516004" sldId="395"/>
            <ac:spMk id="2" creationId="{69D743B2-2CCC-4795-A49E-1B8A20153AD6}"/>
          </ac:spMkLst>
        </pc:spChg>
        <pc:spChg chg="mod">
          <ac:chgData name="Judson Santiago" userId="ebb108da2f256286" providerId="LiveId" clId="{FF7F07B3-10E1-4FA8-9CD5-E2F6AA817B31}" dt="2020-01-30T01:20:22.727" v="4888" actId="20577"/>
          <ac:spMkLst>
            <pc:docMk/>
            <pc:sldMk cId="2105516004" sldId="395"/>
            <ac:spMk id="3" creationId="{8F0073AD-CD00-40DD-A07A-C344FBE2663C}"/>
          </ac:spMkLst>
        </pc:spChg>
      </pc:sldChg>
      <pc:sldChg chg="addSp modSp add">
        <pc:chgData name="Judson Santiago" userId="ebb108da2f256286" providerId="LiveId" clId="{FF7F07B3-10E1-4FA8-9CD5-E2F6AA817B31}" dt="2020-01-30T01:27:39.934" v="4945" actId="20577"/>
        <pc:sldMkLst>
          <pc:docMk/>
          <pc:sldMk cId="1124609961" sldId="396"/>
        </pc:sldMkLst>
        <pc:spChg chg="mod">
          <ac:chgData name="Judson Santiago" userId="ebb108da2f256286" providerId="LiveId" clId="{FF7F07B3-10E1-4FA8-9CD5-E2F6AA817B31}" dt="2020-01-29T05:05:49.628" v="2678"/>
          <ac:spMkLst>
            <pc:docMk/>
            <pc:sldMk cId="1124609961" sldId="396"/>
            <ac:spMk id="2" creationId="{832BFAAA-297D-4281-AF93-88D34D0EDE62}"/>
          </ac:spMkLst>
        </pc:spChg>
        <pc:spChg chg="mod">
          <ac:chgData name="Judson Santiago" userId="ebb108da2f256286" providerId="LiveId" clId="{FF7F07B3-10E1-4FA8-9CD5-E2F6AA817B31}" dt="2020-01-30T01:22:00.407" v="4905" actId="20577"/>
          <ac:spMkLst>
            <pc:docMk/>
            <pc:sldMk cId="1124609961" sldId="396"/>
            <ac:spMk id="3" creationId="{8E6993AD-E31B-4C47-B7ED-A0A7345B5FBE}"/>
          </ac:spMkLst>
        </pc:spChg>
        <pc:spChg chg="add mod">
          <ac:chgData name="Judson Santiago" userId="ebb108da2f256286" providerId="LiveId" clId="{FF7F07B3-10E1-4FA8-9CD5-E2F6AA817B31}" dt="2020-01-30T01:27:39.934" v="4945" actId="20577"/>
          <ac:spMkLst>
            <pc:docMk/>
            <pc:sldMk cId="1124609961" sldId="396"/>
            <ac:spMk id="4" creationId="{A9E7B0DC-C832-4D01-9B74-2036B2BD1809}"/>
          </ac:spMkLst>
        </pc:spChg>
      </pc:sldChg>
      <pc:sldChg chg="addSp modSp add">
        <pc:chgData name="Judson Santiago" userId="ebb108da2f256286" providerId="LiveId" clId="{FF7F07B3-10E1-4FA8-9CD5-E2F6AA817B31}" dt="2020-01-30T01:31:21.650" v="5019" actId="20577"/>
        <pc:sldMkLst>
          <pc:docMk/>
          <pc:sldMk cId="2192469273" sldId="397"/>
        </pc:sldMkLst>
        <pc:spChg chg="mod">
          <ac:chgData name="Judson Santiago" userId="ebb108da2f256286" providerId="LiveId" clId="{FF7F07B3-10E1-4FA8-9CD5-E2F6AA817B31}" dt="2020-01-29T05:33:02.386" v="2876"/>
          <ac:spMkLst>
            <pc:docMk/>
            <pc:sldMk cId="2192469273" sldId="397"/>
            <ac:spMk id="2" creationId="{ED9A56B6-F213-4A19-8FD3-A6D8BC0C8D92}"/>
          </ac:spMkLst>
        </pc:spChg>
        <pc:spChg chg="mod">
          <ac:chgData name="Judson Santiago" userId="ebb108da2f256286" providerId="LiveId" clId="{FF7F07B3-10E1-4FA8-9CD5-E2F6AA817B31}" dt="2020-01-29T20:09:28.141" v="3521" actId="20577"/>
          <ac:spMkLst>
            <pc:docMk/>
            <pc:sldMk cId="2192469273" sldId="397"/>
            <ac:spMk id="3" creationId="{E7A42C98-652E-4E0F-AEE2-62D7E44D43CD}"/>
          </ac:spMkLst>
        </pc:spChg>
        <pc:spChg chg="add mod ord">
          <ac:chgData name="Judson Santiago" userId="ebb108da2f256286" providerId="LiveId" clId="{FF7F07B3-10E1-4FA8-9CD5-E2F6AA817B31}" dt="2020-01-30T01:31:21.650" v="5019" actId="20577"/>
          <ac:spMkLst>
            <pc:docMk/>
            <pc:sldMk cId="2192469273" sldId="397"/>
            <ac:spMk id="4" creationId="{5B65B67E-28B7-43DA-A8D7-B12A2CCF780A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5" creationId="{6D9DDA5E-D608-4C5A-8377-46555D83A25A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6" creationId="{961DEAB4-D605-438F-AB67-27E989AF1E4D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7" creationId="{0CBDB76F-7E67-44F6-B2D0-60B428BF86C4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8" creationId="{357041A6-ABCD-4F23-804C-B801D785A749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9" creationId="{A217C1E7-E1AC-40B8-AE56-374EB71C94E4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10" creationId="{56ABDF90-461C-447B-9BB8-703C29011D70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11" creationId="{33BB9B5C-3544-4C84-9F4D-C87234FDFB42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12" creationId="{A1586991-DA50-4748-86D1-620C80E28744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13" creationId="{9A95410A-5CC9-44E8-8224-53D619AA5192}"/>
          </ac:spMkLst>
        </pc:spChg>
        <pc:grpChg chg="add mod">
          <ac:chgData name="Judson Santiago" userId="ebb108da2f256286" providerId="LiveId" clId="{FF7F07B3-10E1-4FA8-9CD5-E2F6AA817B31}" dt="2020-01-30T01:30:33.119" v="5009" actId="1076"/>
          <ac:grpSpMkLst>
            <pc:docMk/>
            <pc:sldMk cId="2192469273" sldId="397"/>
            <ac:grpSpMk id="14" creationId="{A38A93B3-0F7F-4F9C-853E-447076602608}"/>
          </ac:grpSpMkLst>
        </pc:grpChg>
      </pc:sldChg>
      <pc:sldChg chg="modSp add">
        <pc:chgData name="Judson Santiago" userId="ebb108da2f256286" providerId="LiveId" clId="{FF7F07B3-10E1-4FA8-9CD5-E2F6AA817B31}" dt="2020-01-29T20:09:46.858" v="3529" actId="113"/>
        <pc:sldMkLst>
          <pc:docMk/>
          <pc:sldMk cId="721458826" sldId="398"/>
        </pc:sldMkLst>
        <pc:spChg chg="mod">
          <ac:chgData name="Judson Santiago" userId="ebb108da2f256286" providerId="LiveId" clId="{FF7F07B3-10E1-4FA8-9CD5-E2F6AA817B31}" dt="2020-01-29T20:09:46.858" v="3529" actId="113"/>
          <ac:spMkLst>
            <pc:docMk/>
            <pc:sldMk cId="721458826" sldId="398"/>
            <ac:spMk id="3" creationId="{E7A42C98-652E-4E0F-AEE2-62D7E44D43CD}"/>
          </ac:spMkLst>
        </pc:spChg>
        <pc:spChg chg="mod">
          <ac:chgData name="Judson Santiago" userId="ebb108da2f256286" providerId="LiveId" clId="{FF7F07B3-10E1-4FA8-9CD5-E2F6AA817B31}" dt="2020-01-29T06:07:10.547" v="3225" actId="207"/>
          <ac:spMkLst>
            <pc:docMk/>
            <pc:sldMk cId="721458826" sldId="398"/>
            <ac:spMk id="4" creationId="{5B65B67E-28B7-43DA-A8D7-B12A2CCF780A}"/>
          </ac:spMkLst>
        </pc:spChg>
      </pc:sldChg>
      <pc:sldChg chg="addSp modSp add modNotesTx">
        <pc:chgData name="Judson Santiago" userId="ebb108da2f256286" providerId="LiveId" clId="{FF7F07B3-10E1-4FA8-9CD5-E2F6AA817B31}" dt="2020-02-12T22:52:40.915" v="5111" actId="122"/>
        <pc:sldMkLst>
          <pc:docMk/>
          <pc:sldMk cId="2363175018" sldId="399"/>
        </pc:sldMkLst>
        <pc:spChg chg="mod">
          <ac:chgData name="Judson Santiago" userId="ebb108da2f256286" providerId="LiveId" clId="{FF7F07B3-10E1-4FA8-9CD5-E2F6AA817B31}" dt="2020-01-29T21:35:09.229" v="4671" actId="20577"/>
          <ac:spMkLst>
            <pc:docMk/>
            <pc:sldMk cId="2363175018" sldId="399"/>
            <ac:spMk id="2" creationId="{FCC66626-3BCA-4540-B177-5A09CF8B98BB}"/>
          </ac:spMkLst>
        </pc:spChg>
        <pc:spChg chg="mod">
          <ac:chgData name="Judson Santiago" userId="ebb108da2f256286" providerId="LiveId" clId="{FF7F07B3-10E1-4FA8-9CD5-E2F6AA817B31}" dt="2020-01-29T21:41:55.691" v="4823" actId="20577"/>
          <ac:spMkLst>
            <pc:docMk/>
            <pc:sldMk cId="2363175018" sldId="399"/>
            <ac:spMk id="3" creationId="{4B52D016-4A81-4A03-88F4-782D9632E7AC}"/>
          </ac:spMkLst>
        </pc:spChg>
        <pc:spChg chg="add mod">
          <ac:chgData name="Judson Santiago" userId="ebb108da2f256286" providerId="LiveId" clId="{FF7F07B3-10E1-4FA8-9CD5-E2F6AA817B31}" dt="2020-02-01T06:42:51.269" v="5022" actId="14100"/>
          <ac:spMkLst>
            <pc:docMk/>
            <pc:sldMk cId="2363175018" sldId="399"/>
            <ac:spMk id="4" creationId="{C9B2F4C8-B768-41F0-8359-5AB1780E7BC6}"/>
          </ac:spMkLst>
        </pc:spChg>
        <pc:spChg chg="add mod">
          <ac:chgData name="Judson Santiago" userId="ebb108da2f256286" providerId="LiveId" clId="{FF7F07B3-10E1-4FA8-9CD5-E2F6AA817B31}" dt="2020-01-29T21:37:22.117" v="4759" actId="164"/>
          <ac:spMkLst>
            <pc:docMk/>
            <pc:sldMk cId="2363175018" sldId="399"/>
            <ac:spMk id="5" creationId="{11E8816C-B22C-4B82-B949-98B8A01B0B4E}"/>
          </ac:spMkLst>
        </pc:spChg>
        <pc:spChg chg="add mod">
          <ac:chgData name="Judson Santiago" userId="ebb108da2f256286" providerId="LiveId" clId="{FF7F07B3-10E1-4FA8-9CD5-E2F6AA817B31}" dt="2020-01-29T21:37:22.117" v="4759" actId="164"/>
          <ac:spMkLst>
            <pc:docMk/>
            <pc:sldMk cId="2363175018" sldId="399"/>
            <ac:spMk id="6" creationId="{53504A86-7A6A-4E2F-B8AE-B33347BC79A8}"/>
          </ac:spMkLst>
        </pc:spChg>
        <pc:spChg chg="add mod">
          <ac:chgData name="Judson Santiago" userId="ebb108da2f256286" providerId="LiveId" clId="{FF7F07B3-10E1-4FA8-9CD5-E2F6AA817B31}" dt="2020-01-29T21:37:22.117" v="4759" actId="164"/>
          <ac:spMkLst>
            <pc:docMk/>
            <pc:sldMk cId="2363175018" sldId="399"/>
            <ac:spMk id="7" creationId="{65D25193-2098-4C0D-B7E9-B4405DEF319A}"/>
          </ac:spMkLst>
        </pc:spChg>
        <pc:spChg chg="add mod">
          <ac:chgData name="Judson Santiago" userId="ebb108da2f256286" providerId="LiveId" clId="{FF7F07B3-10E1-4FA8-9CD5-E2F6AA817B31}" dt="2020-02-12T22:52:40.915" v="5111" actId="122"/>
          <ac:spMkLst>
            <pc:docMk/>
            <pc:sldMk cId="2363175018" sldId="399"/>
            <ac:spMk id="8" creationId="{7E1C6398-265F-4837-A525-8072BE5CDC94}"/>
          </ac:spMkLst>
        </pc:spChg>
        <pc:grpChg chg="add mod">
          <ac:chgData name="Judson Santiago" userId="ebb108da2f256286" providerId="LiveId" clId="{FF7F07B3-10E1-4FA8-9CD5-E2F6AA817B31}" dt="2020-02-12T22:52:36.536" v="5110" actId="1076"/>
          <ac:grpSpMkLst>
            <pc:docMk/>
            <pc:sldMk cId="2363175018" sldId="399"/>
            <ac:grpSpMk id="9" creationId="{3C3DB5C9-CEE7-4DAE-8A87-426F8FBB6182}"/>
          </ac:grpSpMkLst>
        </pc:grpChg>
      </pc:sldChg>
      <pc:sldChg chg="addSp modSp">
        <pc:chgData name="Judson Santiago" userId="ebb108da2f256286" providerId="LiveId" clId="{FF7F07B3-10E1-4FA8-9CD5-E2F6AA817B31}" dt="2020-02-13T00:55:02.994" v="5115" actId="164"/>
        <pc:sldMkLst>
          <pc:docMk/>
          <pc:sldMk cId="4039770524" sldId="400"/>
        </pc:sldMkLst>
        <pc:spChg chg="mod">
          <ac:chgData name="Judson Santiago" userId="ebb108da2f256286" providerId="LiveId" clId="{FF7F07B3-10E1-4FA8-9CD5-E2F6AA817B31}" dt="2020-02-13T00:55:02.994" v="5115" actId="164"/>
          <ac:spMkLst>
            <pc:docMk/>
            <pc:sldMk cId="4039770524" sldId="400"/>
            <ac:spMk id="8" creationId="{E6B301E8-C7AD-4EAD-B501-A54E79DF562B}"/>
          </ac:spMkLst>
        </pc:spChg>
        <pc:spChg chg="mod">
          <ac:chgData name="Judson Santiago" userId="ebb108da2f256286" providerId="LiveId" clId="{FF7F07B3-10E1-4FA8-9CD5-E2F6AA817B31}" dt="2020-02-13T00:55:02.994" v="5115" actId="164"/>
          <ac:spMkLst>
            <pc:docMk/>
            <pc:sldMk cId="4039770524" sldId="400"/>
            <ac:spMk id="9" creationId="{24081C24-5087-43F6-AEB1-4E2275B854E3}"/>
          </ac:spMkLst>
        </pc:spChg>
        <pc:spChg chg="mod">
          <ac:chgData name="Judson Santiago" userId="ebb108da2f256286" providerId="LiveId" clId="{FF7F07B3-10E1-4FA8-9CD5-E2F6AA817B31}" dt="2020-02-13T00:55:02.994" v="5115" actId="164"/>
          <ac:spMkLst>
            <pc:docMk/>
            <pc:sldMk cId="4039770524" sldId="400"/>
            <ac:spMk id="10" creationId="{52BCD628-AF51-4655-B49D-3109F7547503}"/>
          </ac:spMkLst>
        </pc:spChg>
        <pc:spChg chg="mod">
          <ac:chgData name="Judson Santiago" userId="ebb108da2f256286" providerId="LiveId" clId="{FF7F07B3-10E1-4FA8-9CD5-E2F6AA817B31}" dt="2020-02-13T00:55:02.994" v="5115" actId="164"/>
          <ac:spMkLst>
            <pc:docMk/>
            <pc:sldMk cId="4039770524" sldId="400"/>
            <ac:spMk id="27" creationId="{265AA0F3-69F9-406F-9919-42B720D9D2F4}"/>
          </ac:spMkLst>
        </pc:spChg>
        <pc:spChg chg="mod">
          <ac:chgData name="Judson Santiago" userId="ebb108da2f256286" providerId="LiveId" clId="{FF7F07B3-10E1-4FA8-9CD5-E2F6AA817B31}" dt="2020-02-13T00:55:02.994" v="5115" actId="164"/>
          <ac:spMkLst>
            <pc:docMk/>
            <pc:sldMk cId="4039770524" sldId="400"/>
            <ac:spMk id="29" creationId="{5D9D1256-5D58-45D3-879D-B1D523D1886C}"/>
          </ac:spMkLst>
        </pc:spChg>
        <pc:grpChg chg="mod">
          <ac:chgData name="Judson Santiago" userId="ebb108da2f256286" providerId="LiveId" clId="{FF7F07B3-10E1-4FA8-9CD5-E2F6AA817B31}" dt="2020-02-13T00:55:02.994" v="5115" actId="164"/>
          <ac:grpSpMkLst>
            <pc:docMk/>
            <pc:sldMk cId="4039770524" sldId="400"/>
            <ac:grpSpMk id="11" creationId="{E10461EF-5626-44B2-AD72-F0D7DEC4F62B}"/>
          </ac:grpSpMkLst>
        </pc:grpChg>
        <pc:grpChg chg="add mod">
          <ac:chgData name="Judson Santiago" userId="ebb108da2f256286" providerId="LiveId" clId="{FF7F07B3-10E1-4FA8-9CD5-E2F6AA817B31}" dt="2020-02-13T00:55:02.994" v="5115" actId="164"/>
          <ac:grpSpMkLst>
            <pc:docMk/>
            <pc:sldMk cId="4039770524" sldId="400"/>
            <ac:grpSpMk id="30" creationId="{FFE2D7B9-7D1F-4F2E-AB11-A220BCB073F2}"/>
          </ac:grpSpMkLst>
        </pc:grpChg>
        <pc:cxnChg chg="mod">
          <ac:chgData name="Judson Santiago" userId="ebb108da2f256286" providerId="LiveId" clId="{FF7F07B3-10E1-4FA8-9CD5-E2F6AA817B31}" dt="2020-02-13T00:55:02.994" v="5115" actId="164"/>
          <ac:cxnSpMkLst>
            <pc:docMk/>
            <pc:sldMk cId="4039770524" sldId="400"/>
            <ac:cxnSpMk id="5" creationId="{CF22DC63-AC31-488E-836C-B8EF24E946C7}"/>
          </ac:cxnSpMkLst>
        </pc:cxnChg>
        <pc:cxnChg chg="mod">
          <ac:chgData name="Judson Santiago" userId="ebb108da2f256286" providerId="LiveId" clId="{FF7F07B3-10E1-4FA8-9CD5-E2F6AA817B31}" dt="2020-02-13T00:55:02.994" v="5115" actId="164"/>
          <ac:cxnSpMkLst>
            <pc:docMk/>
            <pc:sldMk cId="4039770524" sldId="400"/>
            <ac:cxnSpMk id="6" creationId="{F368130E-4354-487A-B400-D67EDF89B8FD}"/>
          </ac:cxnSpMkLst>
        </pc:cxnChg>
        <pc:cxnChg chg="mod">
          <ac:chgData name="Judson Santiago" userId="ebb108da2f256286" providerId="LiveId" clId="{FF7F07B3-10E1-4FA8-9CD5-E2F6AA817B31}" dt="2020-02-13T00:55:02.994" v="5115" actId="164"/>
          <ac:cxnSpMkLst>
            <pc:docMk/>
            <pc:sldMk cId="4039770524" sldId="400"/>
            <ac:cxnSpMk id="7" creationId="{239A6C28-E2CC-41BB-BB79-2A55CB8A1A62}"/>
          </ac:cxnSpMkLst>
        </pc:cxnChg>
      </pc:sldChg>
      <pc:sldChg chg="modSp">
        <pc:chgData name="Judson Santiago" userId="ebb108da2f256286" providerId="LiveId" clId="{FF7F07B3-10E1-4FA8-9CD5-E2F6AA817B31}" dt="2020-02-01T06:44:40.534" v="5055" actId="20577"/>
        <pc:sldMkLst>
          <pc:docMk/>
          <pc:sldMk cId="868469629" sldId="401"/>
        </pc:sldMkLst>
        <pc:spChg chg="mod">
          <ac:chgData name="Judson Santiago" userId="ebb108da2f256286" providerId="LiveId" clId="{FF7F07B3-10E1-4FA8-9CD5-E2F6AA817B31}" dt="2020-02-01T06:44:40.534" v="5055" actId="20577"/>
          <ac:spMkLst>
            <pc:docMk/>
            <pc:sldMk cId="868469629" sldId="401"/>
            <ac:spMk id="4" creationId="{D76CD6AD-8248-43C4-95E4-19792FD8D604}"/>
          </ac:spMkLst>
        </pc:spChg>
      </pc:sldChg>
      <pc:sldChg chg="addSp delSp modSp add">
        <pc:chgData name="Judson Santiago" userId="ebb108da2f256286" providerId="LiveId" clId="{FF7F07B3-10E1-4FA8-9CD5-E2F6AA817B31}" dt="2020-02-12T22:51:30.254" v="5108" actId="207"/>
        <pc:sldMkLst>
          <pc:docMk/>
          <pc:sldMk cId="2575736122" sldId="409"/>
        </pc:sldMkLst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43" creationId="{FBAD9103-3B63-47FA-AB62-F64530BC50D6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44" creationId="{A19AEF52-473D-458D-82F4-361A7D4B97C2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45" creationId="{AB5105FB-9C28-4823-8404-B93BDA55D07F}"/>
          </ac:spMkLst>
        </pc:spChg>
        <pc:spChg chg="del mod topLvl">
          <ac:chgData name="Judson Santiago" userId="ebb108da2f256286" providerId="LiveId" clId="{FF7F07B3-10E1-4FA8-9CD5-E2F6AA817B31}" dt="2020-02-12T22:48:30.155" v="5086" actId="478"/>
          <ac:spMkLst>
            <pc:docMk/>
            <pc:sldMk cId="2575736122" sldId="409"/>
            <ac:spMk id="46" creationId="{E7D4E1B4-0BB8-4447-9673-BA51AEC9F5CC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47" creationId="{BC3F5A07-4074-47DC-87F6-B076383BE1E9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50" creationId="{2E355BC2-673D-4978-B261-44A1B36CEC34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52" creationId="{61309DD8-BB1F-49F7-B786-A6076D4E576A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53" creationId="{0799252A-D0A6-4F63-8685-7B40254BE681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55" creationId="{177A36B6-60A0-4950-8F75-7B9D223F2B71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56" creationId="{39C2DC40-0434-4911-B9B8-7812256E992C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57" creationId="{271F338A-970F-4025-A900-6899832E3B1B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58" creationId="{7456A2F8-D146-4DE8-A476-1C8DE30AC797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59" creationId="{81015159-9DD6-42B0-AFB5-499B04C40A16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60" creationId="{2CE102E5-D6D0-4456-B314-B4F12F207BF9}"/>
          </ac:spMkLst>
        </pc:spChg>
        <pc:spChg chg="del mod topLvl">
          <ac:chgData name="Judson Santiago" userId="ebb108da2f256286" providerId="LiveId" clId="{FF7F07B3-10E1-4FA8-9CD5-E2F6AA817B31}" dt="2020-02-12T22:48:32.479" v="5087" actId="478"/>
          <ac:spMkLst>
            <pc:docMk/>
            <pc:sldMk cId="2575736122" sldId="409"/>
            <ac:spMk id="63" creationId="{CCB9AD59-56D0-4369-8ADB-9EDEF9DF854E}"/>
          </ac:spMkLst>
        </pc:spChg>
        <pc:spChg chg="mod topLvl">
          <ac:chgData name="Judson Santiago" userId="ebb108da2f256286" providerId="LiveId" clId="{FF7F07B3-10E1-4FA8-9CD5-E2F6AA817B31}" dt="2020-02-12T22:51:30.254" v="5108" actId="207"/>
          <ac:spMkLst>
            <pc:docMk/>
            <pc:sldMk cId="2575736122" sldId="409"/>
            <ac:spMk id="75" creationId="{D33B22AC-85DB-4E52-AA60-B32FE60973BD}"/>
          </ac:spMkLst>
        </pc:spChg>
        <pc:spChg chg="mod topLvl">
          <ac:chgData name="Judson Santiago" userId="ebb108da2f256286" providerId="LiveId" clId="{FF7F07B3-10E1-4FA8-9CD5-E2F6AA817B31}" dt="2020-02-12T22:51:30.254" v="5108" actId="207"/>
          <ac:spMkLst>
            <pc:docMk/>
            <pc:sldMk cId="2575736122" sldId="409"/>
            <ac:spMk id="83" creationId="{A26FAA13-E9CB-4C70-9AE5-27A2721290E1}"/>
          </ac:spMkLst>
        </pc:spChg>
        <pc:spChg chg="del mod topLvl">
          <ac:chgData name="Judson Santiago" userId="ebb108da2f256286" providerId="LiveId" clId="{FF7F07B3-10E1-4FA8-9CD5-E2F6AA817B31}" dt="2020-02-12T22:49:04.878" v="5094" actId="478"/>
          <ac:spMkLst>
            <pc:docMk/>
            <pc:sldMk cId="2575736122" sldId="409"/>
            <ac:spMk id="102" creationId="{28BF9D92-F976-4875-9492-1F95EE393B1D}"/>
          </ac:spMkLst>
        </pc:spChg>
        <pc:spChg chg="mod topLvl">
          <ac:chgData name="Judson Santiago" userId="ebb108da2f256286" providerId="LiveId" clId="{FF7F07B3-10E1-4FA8-9CD5-E2F6AA817B31}" dt="2020-02-12T22:50:08.063" v="5101" actId="1076"/>
          <ac:spMkLst>
            <pc:docMk/>
            <pc:sldMk cId="2575736122" sldId="409"/>
            <ac:spMk id="106" creationId="{C9EB04D1-E2A4-4989-AF6A-3D93B487DCED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08" creationId="{1A5E52AA-94A8-4655-B62A-DD49C0FEF87D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09" creationId="{0F595CE1-0581-4839-AD21-A8A44F1A53AB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11" creationId="{0CBF26E0-8681-4479-B9C4-3C251FA91FFE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12" creationId="{5A1C2225-BDCA-445A-9E80-1AEBCA1D4B99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13" creationId="{F751D011-8C96-45E7-A59E-C0287BD62BBC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14" creationId="{129BB8F5-F8FD-498A-BF28-6C418414895D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15" creationId="{5B778654-677C-4156-AF37-9CB1791EE9A5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16" creationId="{A6354EDD-3F31-4DA2-A881-ACDFAA576A0B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17" creationId="{F4222894-6618-463E-B6F3-7AC76DF6948B}"/>
          </ac:spMkLst>
        </pc:spChg>
        <pc:spChg chg="add mod">
          <ac:chgData name="Judson Santiago" userId="ebb108da2f256286" providerId="LiveId" clId="{FF7F07B3-10E1-4FA8-9CD5-E2F6AA817B31}" dt="2020-02-12T22:48:36.320" v="5089" actId="1076"/>
          <ac:spMkLst>
            <pc:docMk/>
            <pc:sldMk cId="2575736122" sldId="409"/>
            <ac:spMk id="118" creationId="{D9DFB836-D11F-4826-ABB2-293EDF43AB23}"/>
          </ac:spMkLst>
        </pc:spChg>
        <pc:grpChg chg="del">
          <ac:chgData name="Judson Santiago" userId="ebb108da2f256286" providerId="LiveId" clId="{FF7F07B3-10E1-4FA8-9CD5-E2F6AA817B31}" dt="2020-02-12T22:48:07.923" v="5083" actId="478"/>
          <ac:grpSpMkLst>
            <pc:docMk/>
            <pc:sldMk cId="2575736122" sldId="409"/>
            <ac:grpSpMk id="16" creationId="{67C2A0E7-2840-4C6C-B20F-B15066950752}"/>
          </ac:grpSpMkLst>
        </pc:grpChg>
        <pc:grpChg chg="add del">
          <ac:chgData name="Judson Santiago" userId="ebb108da2f256286" providerId="LiveId" clId="{FF7F07B3-10E1-4FA8-9CD5-E2F6AA817B31}" dt="2020-02-12T22:48:25.945" v="5085" actId="165"/>
          <ac:grpSpMkLst>
            <pc:docMk/>
            <pc:sldMk cId="2575736122" sldId="409"/>
            <ac:grpSpMk id="42" creationId="{6162DDBA-5835-4D40-A10D-A439E03A9015}"/>
          </ac:grpSpMkLst>
        </pc:grpChg>
        <pc:cxnChg chg="mod topLvl">
          <ac:chgData name="Judson Santiago" userId="ebb108da2f256286" providerId="LiveId" clId="{FF7F07B3-10E1-4FA8-9CD5-E2F6AA817B31}" dt="2020-02-12T22:48:25.945" v="5085" actId="165"/>
          <ac:cxnSpMkLst>
            <pc:docMk/>
            <pc:sldMk cId="2575736122" sldId="409"/>
            <ac:cxnSpMk id="48" creationId="{2583CB8B-1F2C-486D-BD67-0E5CACF3919A}"/>
          </ac:cxnSpMkLst>
        </pc:cxnChg>
        <pc:cxnChg chg="mod topLvl">
          <ac:chgData name="Judson Santiago" userId="ebb108da2f256286" providerId="LiveId" clId="{FF7F07B3-10E1-4FA8-9CD5-E2F6AA817B31}" dt="2020-02-12T22:48:25.945" v="5085" actId="165"/>
          <ac:cxnSpMkLst>
            <pc:docMk/>
            <pc:sldMk cId="2575736122" sldId="409"/>
            <ac:cxnSpMk id="61" creationId="{C41087AF-056B-409A-8D84-B6699EBE45A5}"/>
          </ac:cxnSpMkLst>
        </pc:cxnChg>
        <pc:cxnChg chg="mod">
          <ac:chgData name="Judson Santiago" userId="ebb108da2f256286" providerId="LiveId" clId="{FF7F07B3-10E1-4FA8-9CD5-E2F6AA817B31}" dt="2020-02-12T22:48:07.923" v="5083" actId="478"/>
          <ac:cxnSpMkLst>
            <pc:docMk/>
            <pc:sldMk cId="2575736122" sldId="409"/>
            <ac:cxnSpMk id="64" creationId="{223CF42F-4C7A-48F0-9601-8C158B6B9BAA}"/>
          </ac:cxnSpMkLst>
        </pc:cxnChg>
        <pc:cxnChg chg="del mod topLvl">
          <ac:chgData name="Judson Santiago" userId="ebb108da2f256286" providerId="LiveId" clId="{FF7F07B3-10E1-4FA8-9CD5-E2F6AA817B31}" dt="2020-02-12T22:48:45.798" v="5091" actId="478"/>
          <ac:cxnSpMkLst>
            <pc:docMk/>
            <pc:sldMk cId="2575736122" sldId="409"/>
            <ac:cxnSpMk id="65" creationId="{A66497CF-E74A-459B-A426-A5412DB9EDB9}"/>
          </ac:cxnSpMkLst>
        </pc:cxnChg>
        <pc:cxnChg chg="mod">
          <ac:chgData name="Judson Santiago" userId="ebb108da2f256286" providerId="LiveId" clId="{FF7F07B3-10E1-4FA8-9CD5-E2F6AA817B31}" dt="2020-02-12T22:48:07.923" v="5083" actId="478"/>
          <ac:cxnSpMkLst>
            <pc:docMk/>
            <pc:sldMk cId="2575736122" sldId="409"/>
            <ac:cxnSpMk id="67" creationId="{D97E4AEC-4644-45E0-AF0B-5BCE793D3EFF}"/>
          </ac:cxnSpMkLst>
        </pc:cxnChg>
        <pc:cxnChg chg="del mod topLvl">
          <ac:chgData name="Judson Santiago" userId="ebb108da2f256286" providerId="LiveId" clId="{FF7F07B3-10E1-4FA8-9CD5-E2F6AA817B31}" dt="2020-02-12T22:48:44.733" v="5090" actId="478"/>
          <ac:cxnSpMkLst>
            <pc:docMk/>
            <pc:sldMk cId="2575736122" sldId="409"/>
            <ac:cxnSpMk id="70" creationId="{3BAFD5C0-298C-4A2A-BBBC-1B95FD108E1F}"/>
          </ac:cxnSpMkLst>
        </pc:cxnChg>
        <pc:cxnChg chg="mod">
          <ac:chgData name="Judson Santiago" userId="ebb108da2f256286" providerId="LiveId" clId="{FF7F07B3-10E1-4FA8-9CD5-E2F6AA817B31}" dt="2020-02-12T22:48:07.923" v="5083" actId="478"/>
          <ac:cxnSpMkLst>
            <pc:docMk/>
            <pc:sldMk cId="2575736122" sldId="409"/>
            <ac:cxnSpMk id="82" creationId="{A9AB515D-2FD0-472E-9599-FFAB8347F6D6}"/>
          </ac:cxnSpMkLst>
        </pc:cxnChg>
        <pc:cxnChg chg="mod topLvl">
          <ac:chgData name="Judson Santiago" userId="ebb108da2f256286" providerId="LiveId" clId="{FF7F07B3-10E1-4FA8-9CD5-E2F6AA817B31}" dt="2020-02-12T22:48:25.945" v="5085" actId="165"/>
          <ac:cxnSpMkLst>
            <pc:docMk/>
            <pc:sldMk cId="2575736122" sldId="409"/>
            <ac:cxnSpMk id="84" creationId="{995BBFF6-6764-4BC4-BC8C-CB3594124E35}"/>
          </ac:cxnSpMkLst>
        </pc:cxnChg>
        <pc:cxnChg chg="mod topLvl">
          <ac:chgData name="Judson Santiago" userId="ebb108da2f256286" providerId="LiveId" clId="{FF7F07B3-10E1-4FA8-9CD5-E2F6AA817B31}" dt="2020-02-12T22:48:25.945" v="5085" actId="165"/>
          <ac:cxnSpMkLst>
            <pc:docMk/>
            <pc:sldMk cId="2575736122" sldId="409"/>
            <ac:cxnSpMk id="85" creationId="{F970682F-9761-4BAC-8760-26E277DFF5D6}"/>
          </ac:cxnSpMkLst>
        </pc:cxnChg>
        <pc:cxnChg chg="mod">
          <ac:chgData name="Judson Santiago" userId="ebb108da2f256286" providerId="LiveId" clId="{FF7F07B3-10E1-4FA8-9CD5-E2F6AA817B31}" dt="2020-02-12T22:48:07.923" v="5083" actId="478"/>
          <ac:cxnSpMkLst>
            <pc:docMk/>
            <pc:sldMk cId="2575736122" sldId="409"/>
            <ac:cxnSpMk id="88" creationId="{B90BB232-163C-42DD-A039-DEDED80DF56F}"/>
          </ac:cxnSpMkLst>
        </pc:cxnChg>
        <pc:cxnChg chg="mod">
          <ac:chgData name="Judson Santiago" userId="ebb108da2f256286" providerId="LiveId" clId="{FF7F07B3-10E1-4FA8-9CD5-E2F6AA817B31}" dt="2020-02-12T22:48:07.923" v="5083" actId="478"/>
          <ac:cxnSpMkLst>
            <pc:docMk/>
            <pc:sldMk cId="2575736122" sldId="409"/>
            <ac:cxnSpMk id="89" creationId="{711906E8-01B9-4981-9F0F-07C57519994B}"/>
          </ac:cxnSpMkLst>
        </pc:cxnChg>
        <pc:cxnChg chg="mod">
          <ac:chgData name="Judson Santiago" userId="ebb108da2f256286" providerId="LiveId" clId="{FF7F07B3-10E1-4FA8-9CD5-E2F6AA817B31}" dt="2020-02-12T22:48:07.923" v="5083" actId="478"/>
          <ac:cxnSpMkLst>
            <pc:docMk/>
            <pc:sldMk cId="2575736122" sldId="409"/>
            <ac:cxnSpMk id="90" creationId="{28071C91-F6F4-4030-AC92-BD35399BB409}"/>
          </ac:cxnSpMkLst>
        </pc:cxnChg>
        <pc:cxnChg chg="mod topLvl">
          <ac:chgData name="Judson Santiago" userId="ebb108da2f256286" providerId="LiveId" clId="{FF7F07B3-10E1-4FA8-9CD5-E2F6AA817B31}" dt="2020-02-12T22:48:25.945" v="5085" actId="165"/>
          <ac:cxnSpMkLst>
            <pc:docMk/>
            <pc:sldMk cId="2575736122" sldId="409"/>
            <ac:cxnSpMk id="91" creationId="{C42A627B-16BD-4B10-A1C3-1F859DEF2746}"/>
          </ac:cxnSpMkLst>
        </pc:cxnChg>
        <pc:cxnChg chg="mod">
          <ac:chgData name="Judson Santiago" userId="ebb108da2f256286" providerId="LiveId" clId="{FF7F07B3-10E1-4FA8-9CD5-E2F6AA817B31}" dt="2020-02-12T22:48:07.923" v="5083" actId="478"/>
          <ac:cxnSpMkLst>
            <pc:docMk/>
            <pc:sldMk cId="2575736122" sldId="409"/>
            <ac:cxnSpMk id="94" creationId="{E7E78A98-E49C-42C5-9F42-D15F5F358BF9}"/>
          </ac:cxnSpMkLst>
        </pc:cxnChg>
        <pc:cxnChg chg="mod">
          <ac:chgData name="Judson Santiago" userId="ebb108da2f256286" providerId="LiveId" clId="{FF7F07B3-10E1-4FA8-9CD5-E2F6AA817B31}" dt="2020-02-12T22:48:07.923" v="5083" actId="478"/>
          <ac:cxnSpMkLst>
            <pc:docMk/>
            <pc:sldMk cId="2575736122" sldId="409"/>
            <ac:cxnSpMk id="100" creationId="{4BE221B2-8BD1-48B7-9624-E17E7C03CE2B}"/>
          </ac:cxnSpMkLst>
        </pc:cxnChg>
        <pc:cxnChg chg="mod topLvl">
          <ac:chgData name="Judson Santiago" userId="ebb108da2f256286" providerId="LiveId" clId="{FF7F07B3-10E1-4FA8-9CD5-E2F6AA817B31}" dt="2020-02-12T22:49:31.199" v="5097" actId="14100"/>
          <ac:cxnSpMkLst>
            <pc:docMk/>
            <pc:sldMk cId="2575736122" sldId="409"/>
            <ac:cxnSpMk id="103" creationId="{68F85EAA-5B76-4CC0-888B-579E16882949}"/>
          </ac:cxnSpMkLst>
        </pc:cxnChg>
        <pc:cxnChg chg="mod topLvl">
          <ac:chgData name="Judson Santiago" userId="ebb108da2f256286" providerId="LiveId" clId="{FF7F07B3-10E1-4FA8-9CD5-E2F6AA817B31}" dt="2020-02-12T22:49:35.900" v="5098" actId="14100"/>
          <ac:cxnSpMkLst>
            <pc:docMk/>
            <pc:sldMk cId="2575736122" sldId="409"/>
            <ac:cxnSpMk id="104" creationId="{CFBBAD46-0DD1-45FA-ABDF-A2170C0DA021}"/>
          </ac:cxnSpMkLst>
        </pc:cxnChg>
        <pc:cxnChg chg="mod topLvl">
          <ac:chgData name="Judson Santiago" userId="ebb108da2f256286" providerId="LiveId" clId="{FF7F07B3-10E1-4FA8-9CD5-E2F6AA817B31}" dt="2020-02-12T22:49:48.519" v="5100" actId="14100"/>
          <ac:cxnSpMkLst>
            <pc:docMk/>
            <pc:sldMk cId="2575736122" sldId="409"/>
            <ac:cxnSpMk id="105" creationId="{0E3EFB71-FC31-4C0A-8D99-56C2A72AB23B}"/>
          </ac:cxnSpMkLst>
        </pc:cxnChg>
        <pc:cxnChg chg="mod topLvl">
          <ac:chgData name="Judson Santiago" userId="ebb108da2f256286" providerId="LiveId" clId="{FF7F07B3-10E1-4FA8-9CD5-E2F6AA817B31}" dt="2020-02-12T22:49:15.364" v="5095" actId="14100"/>
          <ac:cxnSpMkLst>
            <pc:docMk/>
            <pc:sldMk cId="2575736122" sldId="409"/>
            <ac:cxnSpMk id="107" creationId="{9CF4985B-2A62-4A3C-996D-A1A166306D8A}"/>
          </ac:cxnSpMkLst>
        </pc:cxnChg>
        <pc:cxnChg chg="mod topLvl">
          <ac:chgData name="Judson Santiago" userId="ebb108da2f256286" providerId="LiveId" clId="{FF7F07B3-10E1-4FA8-9CD5-E2F6AA817B31}" dt="2020-02-12T22:49:39.492" v="5099" actId="14100"/>
          <ac:cxnSpMkLst>
            <pc:docMk/>
            <pc:sldMk cId="2575736122" sldId="409"/>
            <ac:cxnSpMk id="110" creationId="{4B55BD8D-872A-427D-881F-DD9ADAEBDC33}"/>
          </ac:cxnSpMkLst>
        </pc:cxnChg>
        <pc:cxnChg chg="add mod">
          <ac:chgData name="Judson Santiago" userId="ebb108da2f256286" providerId="LiveId" clId="{FF7F07B3-10E1-4FA8-9CD5-E2F6AA817B31}" dt="2020-02-12T22:49:25.609" v="5096" actId="14100"/>
          <ac:cxnSpMkLst>
            <pc:docMk/>
            <pc:sldMk cId="2575736122" sldId="409"/>
            <ac:cxnSpMk id="119" creationId="{0A61F26B-D455-4640-BADF-B126B404EC68}"/>
          </ac:cxnSpMkLst>
        </pc:cxnChg>
      </pc:sldChg>
    </pc:docChg>
  </pc:docChgLst>
  <pc:docChgLst>
    <pc:chgData name="Judson Santiago" userId="ebb108da2f256286" providerId="LiveId" clId="{57C307D7-EDD9-4BA6-A557-C201E2C2FF23}"/>
    <pc:docChg chg="undo custSel addSld delSld modSld sldOrd modMainMaster">
      <pc:chgData name="Judson Santiago" userId="ebb108da2f256286" providerId="LiveId" clId="{57C307D7-EDD9-4BA6-A557-C201E2C2FF23}" dt="2020-02-06T07:06:12.020" v="4720" actId="1035"/>
      <pc:docMkLst>
        <pc:docMk/>
      </pc:docMkLst>
      <pc:sldChg chg="del">
        <pc:chgData name="Judson Santiago" userId="ebb108da2f256286" providerId="LiveId" clId="{57C307D7-EDD9-4BA6-A557-C201E2C2FF23}" dt="2020-01-30T19:35:10.224" v="4406" actId="47"/>
        <pc:sldMkLst>
          <pc:docMk/>
          <pc:sldMk cId="904695914" sldId="325"/>
        </pc:sldMkLst>
      </pc:sldChg>
      <pc:sldChg chg="del">
        <pc:chgData name="Judson Santiago" userId="ebb108da2f256286" providerId="LiveId" clId="{57C307D7-EDD9-4BA6-A557-C201E2C2FF23}" dt="2020-01-25T23:52:33.312" v="3" actId="47"/>
        <pc:sldMkLst>
          <pc:docMk/>
          <pc:sldMk cId="3215550556" sldId="326"/>
        </pc:sldMkLst>
      </pc:sldChg>
      <pc:sldChg chg="del">
        <pc:chgData name="Judson Santiago" userId="ebb108da2f256286" providerId="LiveId" clId="{57C307D7-EDD9-4BA6-A557-C201E2C2FF23}" dt="2020-01-25T23:52:35.275" v="5" actId="47"/>
        <pc:sldMkLst>
          <pc:docMk/>
          <pc:sldMk cId="2641424220" sldId="328"/>
        </pc:sldMkLst>
      </pc:sldChg>
      <pc:sldChg chg="del">
        <pc:chgData name="Judson Santiago" userId="ebb108da2f256286" providerId="LiveId" clId="{57C307D7-EDD9-4BA6-A557-C201E2C2FF23}" dt="2020-01-25T23:52:38.031" v="8" actId="47"/>
        <pc:sldMkLst>
          <pc:docMk/>
          <pc:sldMk cId="286559806" sldId="329"/>
        </pc:sldMkLst>
      </pc:sldChg>
      <pc:sldChg chg="del">
        <pc:chgData name="Judson Santiago" userId="ebb108da2f256286" providerId="LiveId" clId="{57C307D7-EDD9-4BA6-A557-C201E2C2FF23}" dt="2020-01-25T23:52:37.472" v="7" actId="47"/>
        <pc:sldMkLst>
          <pc:docMk/>
          <pc:sldMk cId="3235755784" sldId="330"/>
        </pc:sldMkLst>
      </pc:sldChg>
      <pc:sldChg chg="del">
        <pc:chgData name="Judson Santiago" userId="ebb108da2f256286" providerId="LiveId" clId="{57C307D7-EDD9-4BA6-A557-C201E2C2FF23}" dt="2020-01-25T23:52:38.656" v="9" actId="47"/>
        <pc:sldMkLst>
          <pc:docMk/>
          <pc:sldMk cId="3417860098" sldId="334"/>
        </pc:sldMkLst>
      </pc:sldChg>
      <pc:sldChg chg="modSp">
        <pc:chgData name="Judson Santiago" userId="ebb108da2f256286" providerId="LiveId" clId="{57C307D7-EDD9-4BA6-A557-C201E2C2FF23}" dt="2020-01-26T05:47:56.674" v="614" actId="20577"/>
        <pc:sldMkLst>
          <pc:docMk/>
          <pc:sldMk cId="3069570649" sldId="338"/>
        </pc:sldMkLst>
        <pc:spChg chg="mod">
          <ac:chgData name="Judson Santiago" userId="ebb108da2f256286" providerId="LiveId" clId="{57C307D7-EDD9-4BA6-A557-C201E2C2FF23}" dt="2020-01-26T05:47:56.674" v="614" actId="20577"/>
          <ac:spMkLst>
            <pc:docMk/>
            <pc:sldMk cId="3069570649" sldId="338"/>
            <ac:spMk id="2" creationId="{00000000-0000-0000-0000-000000000000}"/>
          </ac:spMkLst>
        </pc:spChg>
        <pc:spChg chg="mod">
          <ac:chgData name="Judson Santiago" userId="ebb108da2f256286" providerId="LiveId" clId="{57C307D7-EDD9-4BA6-A557-C201E2C2FF23}" dt="2020-01-26T05:41:48.474" v="250" actId="20577"/>
          <ac:spMkLst>
            <pc:docMk/>
            <pc:sldMk cId="3069570649" sldId="338"/>
            <ac:spMk id="4" creationId="{00000000-0000-0000-0000-000000000000}"/>
          </ac:spMkLst>
        </pc:spChg>
      </pc:sldChg>
      <pc:sldChg chg="modSp del">
        <pc:chgData name="Judson Santiago" userId="ebb108da2f256286" providerId="LiveId" clId="{57C307D7-EDD9-4BA6-A557-C201E2C2FF23}" dt="2020-01-26T05:53:02.467" v="624" actId="47"/>
        <pc:sldMkLst>
          <pc:docMk/>
          <pc:sldMk cId="1256126484" sldId="339"/>
        </pc:sldMkLst>
        <pc:spChg chg="mod">
          <ac:chgData name="Judson Santiago" userId="ebb108da2f256286" providerId="LiveId" clId="{57C307D7-EDD9-4BA6-A557-C201E2C2FF23}" dt="2020-01-26T05:51:53.092" v="616" actId="207"/>
          <ac:spMkLst>
            <pc:docMk/>
            <pc:sldMk cId="1256126484" sldId="339"/>
            <ac:spMk id="4" creationId="{00000000-0000-0000-0000-000000000000}"/>
          </ac:spMkLst>
        </pc:spChg>
      </pc:sldChg>
      <pc:sldChg chg="modSp del">
        <pc:chgData name="Judson Santiago" userId="ebb108da2f256286" providerId="LiveId" clId="{57C307D7-EDD9-4BA6-A557-C201E2C2FF23}" dt="2020-01-30T18:26:16.885" v="3545" actId="47"/>
        <pc:sldMkLst>
          <pc:docMk/>
          <pc:sldMk cId="978481848" sldId="340"/>
        </pc:sldMkLst>
        <pc:spChg chg="mod">
          <ac:chgData name="Judson Santiago" userId="ebb108da2f256286" providerId="LiveId" clId="{57C307D7-EDD9-4BA6-A557-C201E2C2FF23}" dt="2020-01-30T17:00:13.676" v="1859" actId="1076"/>
          <ac:spMkLst>
            <pc:docMk/>
            <pc:sldMk cId="978481848" sldId="340"/>
            <ac:spMk id="4" creationId="{00000000-0000-0000-0000-000000000000}"/>
          </ac:spMkLst>
        </pc:spChg>
        <pc:spChg chg="mod">
          <ac:chgData name="Judson Santiago" userId="ebb108da2f256286" providerId="LiveId" clId="{57C307D7-EDD9-4BA6-A557-C201E2C2FF23}" dt="2020-01-30T18:03:17.748" v="2780" actId="1076"/>
          <ac:spMkLst>
            <pc:docMk/>
            <pc:sldMk cId="978481848" sldId="340"/>
            <ac:spMk id="5" creationId="{00000000-0000-0000-0000-000000000000}"/>
          </ac:spMkLst>
        </pc:spChg>
      </pc:sldChg>
      <pc:sldChg chg="addSp delSp modSp modNotesTx">
        <pc:chgData name="Judson Santiago" userId="ebb108da2f256286" providerId="LiveId" clId="{57C307D7-EDD9-4BA6-A557-C201E2C2FF23}" dt="2020-01-30T19:34:48.504" v="4396"/>
        <pc:sldMkLst>
          <pc:docMk/>
          <pc:sldMk cId="1918821203" sldId="341"/>
        </pc:sldMkLst>
        <pc:spChg chg="del mod">
          <ac:chgData name="Judson Santiago" userId="ebb108da2f256286" providerId="LiveId" clId="{57C307D7-EDD9-4BA6-A557-C201E2C2FF23}" dt="2020-01-30T19:26:26.953" v="4112" actId="478"/>
          <ac:spMkLst>
            <pc:docMk/>
            <pc:sldMk cId="1918821203" sldId="341"/>
            <ac:spMk id="4" creationId="{00000000-0000-0000-0000-000000000000}"/>
          </ac:spMkLst>
        </pc:spChg>
        <pc:spChg chg="add mod ord">
          <ac:chgData name="Judson Santiago" userId="ebb108da2f256286" providerId="LiveId" clId="{57C307D7-EDD9-4BA6-A557-C201E2C2FF23}" dt="2020-01-30T19:33:59.865" v="4383" actId="207"/>
          <ac:spMkLst>
            <pc:docMk/>
            <pc:sldMk cId="1918821203" sldId="341"/>
            <ac:spMk id="8" creationId="{4B224D33-3C60-4157-87B4-54792B1AA630}"/>
          </ac:spMkLst>
        </pc:spChg>
        <pc:spChg chg="add mod ord">
          <ac:chgData name="Judson Santiago" userId="ebb108da2f256286" providerId="LiveId" clId="{57C307D7-EDD9-4BA6-A557-C201E2C2FF23}" dt="2020-01-30T19:33:48.786" v="4382" actId="207"/>
          <ac:spMkLst>
            <pc:docMk/>
            <pc:sldMk cId="1918821203" sldId="341"/>
            <ac:spMk id="9" creationId="{502CB7FF-F6E8-40A9-A37F-D8C6A0E19A38}"/>
          </ac:spMkLst>
        </pc:spChg>
        <pc:grpChg chg="del">
          <ac:chgData name="Judson Santiago" userId="ebb108da2f256286" providerId="LiveId" clId="{57C307D7-EDD9-4BA6-A557-C201E2C2FF23}" dt="2020-01-30T19:34:48.080" v="4395" actId="478"/>
          <ac:grpSpMkLst>
            <pc:docMk/>
            <pc:sldMk cId="1918821203" sldId="341"/>
            <ac:grpSpMk id="5" creationId="{5EB689CD-F62A-4973-BCAA-6F2D6FA030FF}"/>
          </ac:grpSpMkLst>
        </pc:grpChg>
        <pc:grpChg chg="add">
          <ac:chgData name="Judson Santiago" userId="ebb108da2f256286" providerId="LiveId" clId="{57C307D7-EDD9-4BA6-A557-C201E2C2FF23}" dt="2020-01-30T19:34:48.504" v="4396"/>
          <ac:grpSpMkLst>
            <pc:docMk/>
            <pc:sldMk cId="1918821203" sldId="341"/>
            <ac:grpSpMk id="10" creationId="{4251DA7D-9071-45B8-81B5-0CCCA540A0E3}"/>
          </ac:grpSpMkLst>
        </pc:grpChg>
      </pc:sldChg>
      <pc:sldChg chg="del">
        <pc:chgData name="Judson Santiago" userId="ebb108da2f256286" providerId="LiveId" clId="{57C307D7-EDD9-4BA6-A557-C201E2C2FF23}" dt="2020-01-25T23:52:26.433" v="1" actId="47"/>
        <pc:sldMkLst>
          <pc:docMk/>
          <pc:sldMk cId="585693896" sldId="362"/>
        </pc:sldMkLst>
      </pc:sldChg>
      <pc:sldChg chg="modSp del">
        <pc:chgData name="Judson Santiago" userId="ebb108da2f256286" providerId="LiveId" clId="{57C307D7-EDD9-4BA6-A557-C201E2C2FF23}" dt="2020-02-06T07:03:13.711" v="4702" actId="47"/>
        <pc:sldMkLst>
          <pc:docMk/>
          <pc:sldMk cId="2641470585" sldId="368"/>
        </pc:sldMkLst>
        <pc:spChg chg="mod">
          <ac:chgData name="Judson Santiago" userId="ebb108da2f256286" providerId="LiveId" clId="{57C307D7-EDD9-4BA6-A557-C201E2C2FF23}" dt="2020-02-06T07:02:48.300" v="4697" actId="948"/>
          <ac:spMkLst>
            <pc:docMk/>
            <pc:sldMk cId="2641470585" sldId="368"/>
            <ac:spMk id="2" creationId="{14598312-A0B4-4588-AE22-D5684AD6529C}"/>
          </ac:spMkLst>
        </pc:spChg>
      </pc:sldChg>
      <pc:sldChg chg="ord">
        <pc:chgData name="Judson Santiago" userId="ebb108da2f256286" providerId="LiveId" clId="{57C307D7-EDD9-4BA6-A557-C201E2C2FF23}" dt="2020-01-30T03:21:20.577" v="876"/>
        <pc:sldMkLst>
          <pc:docMk/>
          <pc:sldMk cId="1409620739" sldId="375"/>
        </pc:sldMkLst>
      </pc:sldChg>
      <pc:sldChg chg="modSp">
        <pc:chgData name="Judson Santiago" userId="ebb108da2f256286" providerId="LiveId" clId="{57C307D7-EDD9-4BA6-A557-C201E2C2FF23}" dt="2020-01-30T04:21:54.862" v="1241" actId="113"/>
        <pc:sldMkLst>
          <pc:docMk/>
          <pc:sldMk cId="3768630579" sldId="376"/>
        </pc:sldMkLst>
        <pc:spChg chg="mod">
          <ac:chgData name="Judson Santiago" userId="ebb108da2f256286" providerId="LiveId" clId="{57C307D7-EDD9-4BA6-A557-C201E2C2FF23}" dt="2020-01-30T04:21:54.862" v="1241" actId="113"/>
          <ac:spMkLst>
            <pc:docMk/>
            <pc:sldMk cId="3768630579" sldId="376"/>
            <ac:spMk id="3" creationId="{00000000-0000-0000-0000-000000000000}"/>
          </ac:spMkLst>
        </pc:spChg>
        <pc:spChg chg="mod">
          <ac:chgData name="Judson Santiago" userId="ebb108da2f256286" providerId="LiveId" clId="{57C307D7-EDD9-4BA6-A557-C201E2C2FF23}" dt="2020-01-30T03:56:17.186" v="1238" actId="207"/>
          <ac:spMkLst>
            <pc:docMk/>
            <pc:sldMk cId="3768630579" sldId="376"/>
            <ac:spMk id="6" creationId="{00000000-0000-0000-0000-000000000000}"/>
          </ac:spMkLst>
        </pc:spChg>
      </pc:sldChg>
      <pc:sldChg chg="modSp del">
        <pc:chgData name="Judson Santiago" userId="ebb108da2f256286" providerId="LiveId" clId="{57C307D7-EDD9-4BA6-A557-C201E2C2FF23}" dt="2020-01-30T03:49:39.153" v="1205" actId="47"/>
        <pc:sldMkLst>
          <pc:docMk/>
          <pc:sldMk cId="1260142720" sldId="379"/>
        </pc:sldMkLst>
        <pc:spChg chg="mod">
          <ac:chgData name="Judson Santiago" userId="ebb108da2f256286" providerId="LiveId" clId="{57C307D7-EDD9-4BA6-A557-C201E2C2FF23}" dt="2020-01-30T03:48:48.935" v="1199" actId="208"/>
          <ac:spMkLst>
            <pc:docMk/>
            <pc:sldMk cId="1260142720" sldId="379"/>
            <ac:spMk id="2049" creationId="{00000000-0000-0000-0000-000000000000}"/>
          </ac:spMkLst>
        </pc:spChg>
      </pc:sldChg>
      <pc:sldChg chg="modSp del">
        <pc:chgData name="Judson Santiago" userId="ebb108da2f256286" providerId="LiveId" clId="{57C307D7-EDD9-4BA6-A557-C201E2C2FF23}" dt="2020-01-30T04:34:23.775" v="1281" actId="47"/>
        <pc:sldMkLst>
          <pc:docMk/>
          <pc:sldMk cId="3751945192" sldId="380"/>
        </pc:sldMkLst>
        <pc:spChg chg="mod">
          <ac:chgData name="Judson Santiago" userId="ebb108da2f256286" providerId="LiveId" clId="{57C307D7-EDD9-4BA6-A557-C201E2C2FF23}" dt="2020-01-30T04:34:03.641" v="1279" actId="207"/>
          <ac:spMkLst>
            <pc:docMk/>
            <pc:sldMk cId="3751945192" sldId="380"/>
            <ac:spMk id="2" creationId="{00000000-0000-0000-0000-000000000000}"/>
          </ac:spMkLst>
        </pc:spChg>
        <pc:spChg chg="mod">
          <ac:chgData name="Judson Santiago" userId="ebb108da2f256286" providerId="LiveId" clId="{57C307D7-EDD9-4BA6-A557-C201E2C2FF23}" dt="2020-01-30T04:34:03.641" v="1279" actId="207"/>
          <ac:spMkLst>
            <pc:docMk/>
            <pc:sldMk cId="3751945192" sldId="380"/>
            <ac:spMk id="5" creationId="{00000000-0000-0000-0000-000000000000}"/>
          </ac:spMkLst>
        </pc:spChg>
        <pc:spChg chg="mod">
          <ac:chgData name="Judson Santiago" userId="ebb108da2f256286" providerId="LiveId" clId="{57C307D7-EDD9-4BA6-A557-C201E2C2FF23}" dt="2020-01-30T04:34:07.017" v="1280" actId="207"/>
          <ac:spMkLst>
            <pc:docMk/>
            <pc:sldMk cId="3751945192" sldId="380"/>
            <ac:spMk id="6" creationId="{00000000-0000-0000-0000-000000000000}"/>
          </ac:spMkLst>
        </pc:spChg>
      </pc:sldChg>
      <pc:sldChg chg="addSp modSp">
        <pc:chgData name="Judson Santiago" userId="ebb108da2f256286" providerId="LiveId" clId="{57C307D7-EDD9-4BA6-A557-C201E2C2FF23}" dt="2020-01-30T03:46:37.672" v="1183" actId="1076"/>
        <pc:sldMkLst>
          <pc:docMk/>
          <pc:sldMk cId="3526012694" sldId="384"/>
        </pc:sldMkLst>
        <pc:spChg chg="mod">
          <ac:chgData name="Judson Santiago" userId="ebb108da2f256286" providerId="LiveId" clId="{57C307D7-EDD9-4BA6-A557-C201E2C2FF23}" dt="2020-01-30T03:43:03.738" v="1108" actId="20577"/>
          <ac:spMkLst>
            <pc:docMk/>
            <pc:sldMk cId="3526012694" sldId="384"/>
            <ac:spMk id="5" creationId="{775FB389-CECD-406E-83D2-2DDBD35688CF}"/>
          </ac:spMkLst>
        </pc:spChg>
        <pc:spChg chg="mod">
          <ac:chgData name="Judson Santiago" userId="ebb108da2f256286" providerId="LiveId" clId="{57C307D7-EDD9-4BA6-A557-C201E2C2FF23}" dt="2020-01-30T03:44:43.968" v="1181" actId="1076"/>
          <ac:spMkLst>
            <pc:docMk/>
            <pc:sldMk cId="3526012694" sldId="384"/>
            <ac:spMk id="13" creationId="{D08BC1EE-8CA2-4F35-8A1D-03C544D6ED53}"/>
          </ac:spMkLst>
        </pc:spChg>
        <pc:spChg chg="mod">
          <ac:chgData name="Judson Santiago" userId="ebb108da2f256286" providerId="LiveId" clId="{57C307D7-EDD9-4BA6-A557-C201E2C2FF23}" dt="2020-01-30T03:44:19.940" v="1158" actId="1076"/>
          <ac:spMkLst>
            <pc:docMk/>
            <pc:sldMk cId="3526012694" sldId="384"/>
            <ac:spMk id="14" creationId="{E0CEDCFF-3529-43EF-BBA0-0B9DC322FEB3}"/>
          </ac:spMkLst>
        </pc:spChg>
        <pc:spChg chg="mod">
          <ac:chgData name="Judson Santiago" userId="ebb108da2f256286" providerId="LiveId" clId="{57C307D7-EDD9-4BA6-A557-C201E2C2FF23}" dt="2020-01-30T03:44:19.940" v="1158" actId="1076"/>
          <ac:spMkLst>
            <pc:docMk/>
            <pc:sldMk cId="3526012694" sldId="384"/>
            <ac:spMk id="15" creationId="{FF18F326-C002-4FE9-A9AA-0FD8EC84851D}"/>
          </ac:spMkLst>
        </pc:spChg>
        <pc:grpChg chg="add mod">
          <ac:chgData name="Judson Santiago" userId="ebb108da2f256286" providerId="LiveId" clId="{57C307D7-EDD9-4BA6-A557-C201E2C2FF23}" dt="2020-01-30T03:46:37.672" v="1183" actId="1076"/>
          <ac:grpSpMkLst>
            <pc:docMk/>
            <pc:sldMk cId="3526012694" sldId="384"/>
            <ac:grpSpMk id="6" creationId="{15281060-D289-4C1E-A689-F6BBF459141F}"/>
          </ac:grpSpMkLst>
        </pc:grpChg>
      </pc:sldChg>
      <pc:sldChg chg="del">
        <pc:chgData name="Judson Santiago" userId="ebb108da2f256286" providerId="LiveId" clId="{57C307D7-EDD9-4BA6-A557-C201E2C2FF23}" dt="2020-01-25T23:52:27.896" v="2" actId="47"/>
        <pc:sldMkLst>
          <pc:docMk/>
          <pc:sldMk cId="3098537187" sldId="386"/>
        </pc:sldMkLst>
      </pc:sldChg>
      <pc:sldChg chg="del">
        <pc:chgData name="Judson Santiago" userId="ebb108da2f256286" providerId="LiveId" clId="{57C307D7-EDD9-4BA6-A557-C201E2C2FF23}" dt="2020-01-25T23:52:34.321" v="4" actId="47"/>
        <pc:sldMkLst>
          <pc:docMk/>
          <pc:sldMk cId="4203927735" sldId="387"/>
        </pc:sldMkLst>
      </pc:sldChg>
      <pc:sldChg chg="del">
        <pc:chgData name="Judson Santiago" userId="ebb108da2f256286" providerId="LiveId" clId="{57C307D7-EDD9-4BA6-A557-C201E2C2FF23}" dt="2020-01-25T23:52:36.136" v="6" actId="47"/>
        <pc:sldMkLst>
          <pc:docMk/>
          <pc:sldMk cId="779200762" sldId="388"/>
        </pc:sldMkLst>
      </pc:sldChg>
      <pc:sldChg chg="del">
        <pc:chgData name="Judson Santiago" userId="ebb108da2f256286" providerId="LiveId" clId="{57C307D7-EDD9-4BA6-A557-C201E2C2FF23}" dt="2020-01-25T23:52:39.220" v="10" actId="47"/>
        <pc:sldMkLst>
          <pc:docMk/>
          <pc:sldMk cId="1844943234" sldId="389"/>
        </pc:sldMkLst>
      </pc:sldChg>
      <pc:sldChg chg="del">
        <pc:chgData name="Judson Santiago" userId="ebb108da2f256286" providerId="LiveId" clId="{57C307D7-EDD9-4BA6-A557-C201E2C2FF23}" dt="2020-01-25T23:52:41.031" v="11" actId="47"/>
        <pc:sldMkLst>
          <pc:docMk/>
          <pc:sldMk cId="403254017" sldId="390"/>
        </pc:sldMkLst>
      </pc:sldChg>
      <pc:sldChg chg="addSp delSp modSp">
        <pc:chgData name="Judson Santiago" userId="ebb108da2f256286" providerId="LiveId" clId="{57C307D7-EDD9-4BA6-A557-C201E2C2FF23}" dt="2020-02-06T06:55:55.409" v="4696" actId="1076"/>
        <pc:sldMkLst>
          <pc:docMk/>
          <pc:sldMk cId="328134736" sldId="391"/>
        </pc:sldMkLst>
        <pc:spChg chg="mod">
          <ac:chgData name="Judson Santiago" userId="ebb108da2f256286" providerId="LiveId" clId="{57C307D7-EDD9-4BA6-A557-C201E2C2FF23}" dt="2020-01-30T19:40:54.715" v="4613" actId="20577"/>
          <ac:spMkLst>
            <pc:docMk/>
            <pc:sldMk cId="328134736" sldId="391"/>
            <ac:spMk id="3" creationId="{29C60932-93BF-4823-8694-AF9DF859A0BF}"/>
          </ac:spMkLst>
        </pc:spChg>
        <pc:spChg chg="mod">
          <ac:chgData name="Judson Santiago" userId="ebb108da2f256286" providerId="LiveId" clId="{57C307D7-EDD9-4BA6-A557-C201E2C2FF23}" dt="2020-02-06T06:55:10.078" v="4684" actId="14100"/>
          <ac:spMkLst>
            <pc:docMk/>
            <pc:sldMk cId="328134736" sldId="391"/>
            <ac:spMk id="6" creationId="{C4749021-72F1-4D4A-9233-42194AE42C25}"/>
          </ac:spMkLst>
        </pc:spChg>
        <pc:spChg chg="mod">
          <ac:chgData name="Judson Santiago" userId="ebb108da2f256286" providerId="LiveId" clId="{57C307D7-EDD9-4BA6-A557-C201E2C2FF23}" dt="2020-02-06T06:55:38.861" v="4692" actId="14100"/>
          <ac:spMkLst>
            <pc:docMk/>
            <pc:sldMk cId="328134736" sldId="391"/>
            <ac:spMk id="7" creationId="{56E70B5C-2396-4635-9BC0-F734C6D62A21}"/>
          </ac:spMkLst>
        </pc:spChg>
        <pc:spChg chg="mod">
          <ac:chgData name="Judson Santiago" userId="ebb108da2f256286" providerId="LiveId" clId="{57C307D7-EDD9-4BA6-A557-C201E2C2FF23}" dt="2020-02-06T06:55:48.892" v="4695" actId="1076"/>
          <ac:spMkLst>
            <pc:docMk/>
            <pc:sldMk cId="328134736" sldId="391"/>
            <ac:spMk id="9" creationId="{F8CFF329-52E5-43F5-9761-D280423546E5}"/>
          </ac:spMkLst>
        </pc:spChg>
        <pc:spChg chg="del">
          <ac:chgData name="Judson Santiago" userId="ebb108da2f256286" providerId="LiveId" clId="{57C307D7-EDD9-4BA6-A557-C201E2C2FF23}" dt="2020-02-06T06:55:05.182" v="4683" actId="478"/>
          <ac:spMkLst>
            <pc:docMk/>
            <pc:sldMk cId="328134736" sldId="391"/>
            <ac:spMk id="10" creationId="{2F465851-9E05-4ABE-8534-F0D045AA46C4}"/>
          </ac:spMkLst>
        </pc:spChg>
        <pc:spChg chg="mod">
          <ac:chgData name="Judson Santiago" userId="ebb108da2f256286" providerId="LiveId" clId="{57C307D7-EDD9-4BA6-A557-C201E2C2FF23}" dt="2020-02-06T06:55:20.024" v="4685" actId="14100"/>
          <ac:spMkLst>
            <pc:docMk/>
            <pc:sldMk cId="328134736" sldId="391"/>
            <ac:spMk id="11" creationId="{8D867AEE-2944-4E41-BCFB-3FAFBB2006FF}"/>
          </ac:spMkLst>
        </pc:spChg>
        <pc:spChg chg="del">
          <ac:chgData name="Judson Santiago" userId="ebb108da2f256286" providerId="LiveId" clId="{57C307D7-EDD9-4BA6-A557-C201E2C2FF23}" dt="2020-02-06T06:55:01.531" v="4682" actId="478"/>
          <ac:spMkLst>
            <pc:docMk/>
            <pc:sldMk cId="328134736" sldId="391"/>
            <ac:spMk id="12" creationId="{CA08EC88-B8E7-4DB3-BD30-EA72EA75F6BC}"/>
          </ac:spMkLst>
        </pc:spChg>
        <pc:spChg chg="del">
          <ac:chgData name="Judson Santiago" userId="ebb108da2f256286" providerId="LiveId" clId="{57C307D7-EDD9-4BA6-A557-C201E2C2FF23}" dt="2020-02-06T06:54:54.839" v="4681" actId="478"/>
          <ac:spMkLst>
            <pc:docMk/>
            <pc:sldMk cId="328134736" sldId="391"/>
            <ac:spMk id="13" creationId="{E5CD8B0B-CF1A-451C-8A71-F983477D58F3}"/>
          </ac:spMkLst>
        </pc:spChg>
        <pc:grpChg chg="add mod">
          <ac:chgData name="Judson Santiago" userId="ebb108da2f256286" providerId="LiveId" clId="{57C307D7-EDD9-4BA6-A557-C201E2C2FF23}" dt="2020-02-06T06:55:55.409" v="4696" actId="1076"/>
          <ac:grpSpMkLst>
            <pc:docMk/>
            <pc:sldMk cId="328134736" sldId="391"/>
            <ac:grpSpMk id="4" creationId="{BAA40B9E-107F-49D4-A42B-843F8793AA58}"/>
          </ac:grpSpMkLst>
        </pc:grpChg>
        <pc:cxnChg chg="mod">
          <ac:chgData name="Judson Santiago" userId="ebb108da2f256286" providerId="LiveId" clId="{57C307D7-EDD9-4BA6-A557-C201E2C2FF23}" dt="2020-02-06T06:55:47.736" v="4694" actId="1076"/>
          <ac:cxnSpMkLst>
            <pc:docMk/>
            <pc:sldMk cId="328134736" sldId="391"/>
            <ac:cxnSpMk id="8" creationId="{2000F3CB-5B95-4CE1-AB1E-D55954134984}"/>
          </ac:cxnSpMkLst>
        </pc:cxnChg>
      </pc:sldChg>
      <pc:sldChg chg="addSp modSp add">
        <pc:chgData name="Judson Santiago" userId="ebb108da2f256286" providerId="LiveId" clId="{57C307D7-EDD9-4BA6-A557-C201E2C2FF23}" dt="2020-01-26T06:14:55.083" v="788" actId="20577"/>
        <pc:sldMkLst>
          <pc:docMk/>
          <pc:sldMk cId="367165066" sldId="392"/>
        </pc:sldMkLst>
        <pc:spChg chg="mod">
          <ac:chgData name="Judson Santiago" userId="ebb108da2f256286" providerId="LiveId" clId="{57C307D7-EDD9-4BA6-A557-C201E2C2FF23}" dt="2020-01-26T05:52:39.424" v="618"/>
          <ac:spMkLst>
            <pc:docMk/>
            <pc:sldMk cId="367165066" sldId="392"/>
            <ac:spMk id="2" creationId="{A6CC849B-7E19-4ACB-B4D4-8C197C1939A8}"/>
          </ac:spMkLst>
        </pc:spChg>
        <pc:spChg chg="mod">
          <ac:chgData name="Judson Santiago" userId="ebb108da2f256286" providerId="LiveId" clId="{57C307D7-EDD9-4BA6-A557-C201E2C2FF23}" dt="2020-01-26T05:52:50.647" v="621" actId="207"/>
          <ac:spMkLst>
            <pc:docMk/>
            <pc:sldMk cId="367165066" sldId="392"/>
            <ac:spMk id="3" creationId="{A0FA34B5-98FA-4048-AA64-7704465D1CCF}"/>
          </ac:spMkLst>
        </pc:spChg>
        <pc:spChg chg="add mod">
          <ac:chgData name="Judson Santiago" userId="ebb108da2f256286" providerId="LiveId" clId="{57C307D7-EDD9-4BA6-A557-C201E2C2FF23}" dt="2020-01-26T06:14:55.083" v="788" actId="20577"/>
          <ac:spMkLst>
            <pc:docMk/>
            <pc:sldMk cId="367165066" sldId="392"/>
            <ac:spMk id="4" creationId="{9D97DEF7-AE4A-4715-B04E-4DF35C21EAA4}"/>
          </ac:spMkLst>
        </pc:spChg>
      </pc:sldChg>
      <pc:sldChg chg="del">
        <pc:chgData name="Judson Santiago" userId="ebb108da2f256286" providerId="LiveId" clId="{57C307D7-EDD9-4BA6-A557-C201E2C2FF23}" dt="2020-01-25T23:52:41.715" v="12" actId="47"/>
        <pc:sldMkLst>
          <pc:docMk/>
          <pc:sldMk cId="1549069911" sldId="392"/>
        </pc:sldMkLst>
      </pc:sldChg>
      <pc:sldChg chg="del">
        <pc:chgData name="Judson Santiago" userId="ebb108da2f256286" providerId="LiveId" clId="{57C307D7-EDD9-4BA6-A557-C201E2C2FF23}" dt="2020-01-25T23:52:42.510" v="13" actId="47"/>
        <pc:sldMkLst>
          <pc:docMk/>
          <pc:sldMk cId="3840313876" sldId="393"/>
        </pc:sldMkLst>
      </pc:sldChg>
      <pc:sldChg chg="addSp delSp modSp">
        <pc:chgData name="Judson Santiago" userId="ebb108da2f256286" providerId="LiveId" clId="{57C307D7-EDD9-4BA6-A557-C201E2C2FF23}" dt="2020-01-30T03:23:23.947" v="879" actId="1076"/>
        <pc:sldMkLst>
          <pc:docMk/>
          <pc:sldMk cId="602961095" sldId="394"/>
        </pc:sldMkLst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4" creationId="{63777483-B790-4513-A4E0-19FF3A6BE141}"/>
          </ac:spMkLst>
        </pc:spChg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5" creationId="{38850B22-E1EC-4650-905E-E4EA7B1FFD4F}"/>
          </ac:spMkLst>
        </pc:spChg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8" creationId="{6AD8454C-7B1F-4F7E-9F13-9130A1CBA11B}"/>
          </ac:spMkLst>
        </pc:spChg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9" creationId="{1A0FA24E-777B-47B6-A8E5-87388DD9A639}"/>
          </ac:spMkLst>
        </pc:spChg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10" creationId="{6F027EC0-C031-40CD-A72E-1C74102AB785}"/>
          </ac:spMkLst>
        </pc:spChg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11" creationId="{CCD34EA8-D25D-4AC5-918D-1B96C108B658}"/>
          </ac:spMkLst>
        </pc:spChg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12" creationId="{86D17F17-96B3-4E96-B2E2-98C703D35181}"/>
          </ac:spMkLst>
        </pc:spChg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13" creationId="{BA932EE1-1CE7-4A79-A8BF-8332A1D5D54B}"/>
          </ac:spMkLst>
        </pc:spChg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15" creationId="{A2CBDEB2-3FE0-4E48-B97E-A260CD98DD92}"/>
          </ac:spMkLst>
        </pc:spChg>
        <pc:spChg chg="add mod">
          <ac:chgData name="Judson Santiago" userId="ebb108da2f256286" providerId="LiveId" clId="{57C307D7-EDD9-4BA6-A557-C201E2C2FF23}" dt="2020-01-30T03:06:33.629" v="871" actId="164"/>
          <ac:spMkLst>
            <pc:docMk/>
            <pc:sldMk cId="602961095" sldId="394"/>
            <ac:spMk id="16" creationId="{BD208100-60D1-4469-90D2-AE55DEB5527C}"/>
          </ac:spMkLst>
        </pc:spChg>
        <pc:spChg chg="add mod">
          <ac:chgData name="Judson Santiago" userId="ebb108da2f256286" providerId="LiveId" clId="{57C307D7-EDD9-4BA6-A557-C201E2C2FF23}" dt="2020-01-30T03:06:33.629" v="871" actId="164"/>
          <ac:spMkLst>
            <pc:docMk/>
            <pc:sldMk cId="602961095" sldId="394"/>
            <ac:spMk id="17" creationId="{CFD71687-3E20-4D3F-80C3-821FC926B484}"/>
          </ac:spMkLst>
        </pc:spChg>
        <pc:spChg chg="add mod">
          <ac:chgData name="Judson Santiago" userId="ebb108da2f256286" providerId="LiveId" clId="{57C307D7-EDD9-4BA6-A557-C201E2C2FF23}" dt="2020-01-30T03:06:33.629" v="871" actId="164"/>
          <ac:spMkLst>
            <pc:docMk/>
            <pc:sldMk cId="602961095" sldId="394"/>
            <ac:spMk id="20" creationId="{E71CF669-D1D8-4C20-95E3-7793ABA22588}"/>
          </ac:spMkLst>
        </pc:spChg>
        <pc:spChg chg="add mod">
          <ac:chgData name="Judson Santiago" userId="ebb108da2f256286" providerId="LiveId" clId="{57C307D7-EDD9-4BA6-A557-C201E2C2FF23}" dt="2020-01-30T03:06:33.629" v="871" actId="164"/>
          <ac:spMkLst>
            <pc:docMk/>
            <pc:sldMk cId="602961095" sldId="394"/>
            <ac:spMk id="21" creationId="{E37A5D2D-61EC-4598-AA7B-F8C6BA10D269}"/>
          </ac:spMkLst>
        </pc:spChg>
        <pc:spChg chg="add mod">
          <ac:chgData name="Judson Santiago" userId="ebb108da2f256286" providerId="LiveId" clId="{57C307D7-EDD9-4BA6-A557-C201E2C2FF23}" dt="2020-01-30T03:06:33.629" v="871" actId="164"/>
          <ac:spMkLst>
            <pc:docMk/>
            <pc:sldMk cId="602961095" sldId="394"/>
            <ac:spMk id="22" creationId="{F3662344-602E-4E5F-BF66-32CC7C487978}"/>
          </ac:spMkLst>
        </pc:spChg>
        <pc:spChg chg="add mod">
          <ac:chgData name="Judson Santiago" userId="ebb108da2f256286" providerId="LiveId" clId="{57C307D7-EDD9-4BA6-A557-C201E2C2FF23}" dt="2020-01-30T03:06:33.629" v="871" actId="164"/>
          <ac:spMkLst>
            <pc:docMk/>
            <pc:sldMk cId="602961095" sldId="394"/>
            <ac:spMk id="23" creationId="{AC215639-E751-422D-9B40-137D3520FFBA}"/>
          </ac:spMkLst>
        </pc:spChg>
        <pc:spChg chg="add mod">
          <ac:chgData name="Judson Santiago" userId="ebb108da2f256286" providerId="LiveId" clId="{57C307D7-EDD9-4BA6-A557-C201E2C2FF23}" dt="2020-01-30T03:06:33.629" v="871" actId="164"/>
          <ac:spMkLst>
            <pc:docMk/>
            <pc:sldMk cId="602961095" sldId="394"/>
            <ac:spMk id="24" creationId="{DF351EF6-AD33-4A89-8530-6DA6803C6FD9}"/>
          </ac:spMkLst>
        </pc:spChg>
        <pc:spChg chg="add mod">
          <ac:chgData name="Judson Santiago" userId="ebb108da2f256286" providerId="LiveId" clId="{57C307D7-EDD9-4BA6-A557-C201E2C2FF23}" dt="2020-01-30T03:23:23.947" v="879" actId="1076"/>
          <ac:spMkLst>
            <pc:docMk/>
            <pc:sldMk cId="602961095" sldId="394"/>
            <ac:spMk id="25" creationId="{D259DAC9-219D-46ED-B070-76C076A23B80}"/>
          </ac:spMkLst>
        </pc:spChg>
        <pc:spChg chg="add del mod">
          <ac:chgData name="Judson Santiago" userId="ebb108da2f256286" providerId="LiveId" clId="{57C307D7-EDD9-4BA6-A557-C201E2C2FF23}" dt="2020-01-30T03:06:06.763" v="867" actId="478"/>
          <ac:spMkLst>
            <pc:docMk/>
            <pc:sldMk cId="602961095" sldId="394"/>
            <ac:spMk id="26" creationId="{871D24D0-58E0-48E1-83B2-3961F29FE682}"/>
          </ac:spMkLst>
        </pc:spChg>
        <pc:spChg chg="add mod">
          <ac:chgData name="Judson Santiago" userId="ebb108da2f256286" providerId="LiveId" clId="{57C307D7-EDD9-4BA6-A557-C201E2C2FF23}" dt="2020-01-30T03:06:33.629" v="871" actId="164"/>
          <ac:spMkLst>
            <pc:docMk/>
            <pc:sldMk cId="602961095" sldId="394"/>
            <ac:spMk id="28" creationId="{D19AB136-A3FD-4DD5-8F41-317119DAE681}"/>
          </ac:spMkLst>
        </pc:spChg>
        <pc:grpChg chg="add mod">
          <ac:chgData name="Judson Santiago" userId="ebb108da2f256286" providerId="LiveId" clId="{57C307D7-EDD9-4BA6-A557-C201E2C2FF23}" dt="2020-01-30T03:06:48.918" v="873" actId="1076"/>
          <ac:grpSpMkLst>
            <pc:docMk/>
            <pc:sldMk cId="602961095" sldId="394"/>
            <ac:grpSpMk id="35" creationId="{1141FE9A-BD3F-4D48-AF9D-1F385E56E6D7}"/>
          </ac:grpSpMkLst>
        </pc:grpChg>
        <pc:cxnChg chg="add del mod">
          <ac:chgData name="Judson Santiago" userId="ebb108da2f256286" providerId="LiveId" clId="{57C307D7-EDD9-4BA6-A557-C201E2C2FF23}" dt="2020-01-30T03:05:17.267" v="860" actId="478"/>
          <ac:cxnSpMkLst>
            <pc:docMk/>
            <pc:sldMk cId="602961095" sldId="394"/>
            <ac:cxnSpMk id="6" creationId="{525D33A9-586B-47B0-AF08-825FC2B84BD7}"/>
          </ac:cxnSpMkLst>
        </pc:cxnChg>
        <pc:cxnChg chg="add del mod">
          <ac:chgData name="Judson Santiago" userId="ebb108da2f256286" providerId="LiveId" clId="{57C307D7-EDD9-4BA6-A557-C201E2C2FF23}" dt="2020-01-30T03:05:17.267" v="860" actId="478"/>
          <ac:cxnSpMkLst>
            <pc:docMk/>
            <pc:sldMk cId="602961095" sldId="394"/>
            <ac:cxnSpMk id="7" creationId="{2C230107-61EA-4C3F-BA9E-C51ED2880227}"/>
          </ac:cxnSpMkLst>
        </pc:cxnChg>
        <pc:cxnChg chg="add del mod">
          <ac:chgData name="Judson Santiago" userId="ebb108da2f256286" providerId="LiveId" clId="{57C307D7-EDD9-4BA6-A557-C201E2C2FF23}" dt="2020-01-30T03:05:17.267" v="860" actId="478"/>
          <ac:cxnSpMkLst>
            <pc:docMk/>
            <pc:sldMk cId="602961095" sldId="394"/>
            <ac:cxnSpMk id="14" creationId="{D9126346-4C77-475A-A7F6-1832B7F5AEB6}"/>
          </ac:cxnSpMkLst>
        </pc:cxnChg>
        <pc:cxnChg chg="add mod">
          <ac:chgData name="Judson Santiago" userId="ebb108da2f256286" providerId="LiveId" clId="{57C307D7-EDD9-4BA6-A557-C201E2C2FF23}" dt="2020-01-30T03:06:33.629" v="871" actId="164"/>
          <ac:cxnSpMkLst>
            <pc:docMk/>
            <pc:sldMk cId="602961095" sldId="394"/>
            <ac:cxnSpMk id="18" creationId="{652A6E72-A451-4DE1-BDBF-AC4D9A9C31B6}"/>
          </ac:cxnSpMkLst>
        </pc:cxnChg>
        <pc:cxnChg chg="add mod">
          <ac:chgData name="Judson Santiago" userId="ebb108da2f256286" providerId="LiveId" clId="{57C307D7-EDD9-4BA6-A557-C201E2C2FF23}" dt="2020-01-30T03:06:33.629" v="871" actId="164"/>
          <ac:cxnSpMkLst>
            <pc:docMk/>
            <pc:sldMk cId="602961095" sldId="394"/>
            <ac:cxnSpMk id="19" creationId="{3C7ABFEB-68E7-40C8-944F-7373B509D1D1}"/>
          </ac:cxnSpMkLst>
        </pc:cxnChg>
        <pc:cxnChg chg="add mod">
          <ac:chgData name="Judson Santiago" userId="ebb108da2f256286" providerId="LiveId" clId="{57C307D7-EDD9-4BA6-A557-C201E2C2FF23}" dt="2020-01-30T03:06:33.629" v="871" actId="164"/>
          <ac:cxnSpMkLst>
            <pc:docMk/>
            <pc:sldMk cId="602961095" sldId="394"/>
            <ac:cxnSpMk id="27" creationId="{0BC511D5-E3A5-4DAB-B4C8-FB214B6B49A6}"/>
          </ac:cxnSpMkLst>
        </pc:cxnChg>
      </pc:sldChg>
      <pc:sldChg chg="del">
        <pc:chgData name="Judson Santiago" userId="ebb108da2f256286" providerId="LiveId" clId="{57C307D7-EDD9-4BA6-A557-C201E2C2FF23}" dt="2020-01-25T23:52:42.982" v="14" actId="47"/>
        <pc:sldMkLst>
          <pc:docMk/>
          <pc:sldMk cId="827396447" sldId="394"/>
        </pc:sldMkLst>
      </pc:sldChg>
      <pc:sldChg chg="del">
        <pc:chgData name="Judson Santiago" userId="ebb108da2f256286" providerId="LiveId" clId="{57C307D7-EDD9-4BA6-A557-C201E2C2FF23}" dt="2020-01-25T23:52:43.330" v="15" actId="47"/>
        <pc:sldMkLst>
          <pc:docMk/>
          <pc:sldMk cId="1132895774" sldId="395"/>
        </pc:sldMkLst>
      </pc:sldChg>
      <pc:sldChg chg="modSp">
        <pc:chgData name="Judson Santiago" userId="ebb108da2f256286" providerId="LiveId" clId="{57C307D7-EDD9-4BA6-A557-C201E2C2FF23}" dt="2020-01-30T03:20:21.528" v="874" actId="114"/>
        <pc:sldMkLst>
          <pc:docMk/>
          <pc:sldMk cId="2105516004" sldId="395"/>
        </pc:sldMkLst>
        <pc:spChg chg="mod">
          <ac:chgData name="Judson Santiago" userId="ebb108da2f256286" providerId="LiveId" clId="{57C307D7-EDD9-4BA6-A557-C201E2C2FF23}" dt="2020-01-30T03:20:21.528" v="874" actId="114"/>
          <ac:spMkLst>
            <pc:docMk/>
            <pc:sldMk cId="2105516004" sldId="395"/>
            <ac:spMk id="3" creationId="{8F0073AD-CD00-40DD-A07A-C344FBE2663C}"/>
          </ac:spMkLst>
        </pc:spChg>
      </pc:sldChg>
      <pc:sldChg chg="del">
        <pc:chgData name="Judson Santiago" userId="ebb108da2f256286" providerId="LiveId" clId="{57C307D7-EDD9-4BA6-A557-C201E2C2FF23}" dt="2020-01-25T23:52:47.762" v="22" actId="47"/>
        <pc:sldMkLst>
          <pc:docMk/>
          <pc:sldMk cId="772294032" sldId="396"/>
        </pc:sldMkLst>
      </pc:sldChg>
      <pc:sldChg chg="modSp">
        <pc:chgData name="Judson Santiago" userId="ebb108da2f256286" providerId="LiveId" clId="{57C307D7-EDD9-4BA6-A557-C201E2C2FF23}" dt="2020-01-30T03:28:28.911" v="891"/>
        <pc:sldMkLst>
          <pc:docMk/>
          <pc:sldMk cId="1124609961" sldId="396"/>
        </pc:sldMkLst>
        <pc:spChg chg="mod">
          <ac:chgData name="Judson Santiago" userId="ebb108da2f256286" providerId="LiveId" clId="{57C307D7-EDD9-4BA6-A557-C201E2C2FF23}" dt="2020-01-30T03:28:28.911" v="891"/>
          <ac:spMkLst>
            <pc:docMk/>
            <pc:sldMk cId="1124609961" sldId="396"/>
            <ac:spMk id="4" creationId="{A9E7B0DC-C832-4D01-9B74-2036B2BD1809}"/>
          </ac:spMkLst>
        </pc:spChg>
      </pc:sldChg>
      <pc:sldChg chg="del">
        <pc:chgData name="Judson Santiago" userId="ebb108da2f256286" providerId="LiveId" clId="{57C307D7-EDD9-4BA6-A557-C201E2C2FF23}" dt="2020-01-25T23:52:43.711" v="16" actId="47"/>
        <pc:sldMkLst>
          <pc:docMk/>
          <pc:sldMk cId="120555561" sldId="397"/>
        </pc:sldMkLst>
      </pc:sldChg>
      <pc:sldChg chg="modSp modNotesTx">
        <pc:chgData name="Judson Santiago" userId="ebb108da2f256286" providerId="LiveId" clId="{57C307D7-EDD9-4BA6-A557-C201E2C2FF23}" dt="2020-01-30T03:32:25.711" v="932" actId="20577"/>
        <pc:sldMkLst>
          <pc:docMk/>
          <pc:sldMk cId="2192469273" sldId="397"/>
        </pc:sldMkLst>
        <pc:spChg chg="mod">
          <ac:chgData name="Judson Santiago" userId="ebb108da2f256286" providerId="LiveId" clId="{57C307D7-EDD9-4BA6-A557-C201E2C2FF23}" dt="2020-01-30T03:29:58.372" v="902" actId="1076"/>
          <ac:spMkLst>
            <pc:docMk/>
            <pc:sldMk cId="2192469273" sldId="397"/>
            <ac:spMk id="12" creationId="{A1586991-DA50-4748-86D1-620C80E28744}"/>
          </ac:spMkLst>
        </pc:spChg>
      </pc:sldChg>
      <pc:sldChg chg="addSp delSp modSp">
        <pc:chgData name="Judson Santiago" userId="ebb108da2f256286" providerId="LiveId" clId="{57C307D7-EDD9-4BA6-A557-C201E2C2FF23}" dt="2020-01-30T03:35:06.703" v="1016" actId="6549"/>
        <pc:sldMkLst>
          <pc:docMk/>
          <pc:sldMk cId="721458826" sldId="398"/>
        </pc:sldMkLst>
        <pc:spChg chg="mod">
          <ac:chgData name="Judson Santiago" userId="ebb108da2f256286" providerId="LiveId" clId="{57C307D7-EDD9-4BA6-A557-C201E2C2FF23}" dt="2020-01-30T03:35:06.703" v="1016" actId="6549"/>
          <ac:spMkLst>
            <pc:docMk/>
            <pc:sldMk cId="721458826" sldId="398"/>
            <ac:spMk id="4" creationId="{5B65B67E-28B7-43DA-A8D7-B12A2CCF780A}"/>
          </ac:spMkLst>
        </pc:spChg>
        <pc:spChg chg="mod topLvl">
          <ac:chgData name="Judson Santiago" userId="ebb108da2f256286" providerId="LiveId" clId="{57C307D7-EDD9-4BA6-A557-C201E2C2FF23}" dt="2020-01-30T03:34:52.197" v="1006" actId="164"/>
          <ac:spMkLst>
            <pc:docMk/>
            <pc:sldMk cId="721458826" sldId="398"/>
            <ac:spMk id="6" creationId="{5F1C425E-E2F9-4AF5-B887-6F79D7C24C81}"/>
          </ac:spMkLst>
        </pc:spChg>
        <pc:spChg chg="del mod topLvl">
          <ac:chgData name="Judson Santiago" userId="ebb108da2f256286" providerId="LiveId" clId="{57C307D7-EDD9-4BA6-A557-C201E2C2FF23}" dt="2020-01-30T03:33:42.559" v="995" actId="478"/>
          <ac:spMkLst>
            <pc:docMk/>
            <pc:sldMk cId="721458826" sldId="398"/>
            <ac:spMk id="7" creationId="{677A4B5E-E40A-4B20-8598-A37B3B8E198E}"/>
          </ac:spMkLst>
        </pc:spChg>
        <pc:spChg chg="del mod topLvl">
          <ac:chgData name="Judson Santiago" userId="ebb108da2f256286" providerId="LiveId" clId="{57C307D7-EDD9-4BA6-A557-C201E2C2FF23}" dt="2020-01-30T03:33:42.559" v="995" actId="478"/>
          <ac:spMkLst>
            <pc:docMk/>
            <pc:sldMk cId="721458826" sldId="398"/>
            <ac:spMk id="8" creationId="{C4701156-0513-4AE3-BF7F-1A27E84C4BB7}"/>
          </ac:spMkLst>
        </pc:spChg>
        <pc:spChg chg="del mod topLvl">
          <ac:chgData name="Judson Santiago" userId="ebb108da2f256286" providerId="LiveId" clId="{57C307D7-EDD9-4BA6-A557-C201E2C2FF23}" dt="2020-01-30T03:33:42.559" v="995" actId="478"/>
          <ac:spMkLst>
            <pc:docMk/>
            <pc:sldMk cId="721458826" sldId="398"/>
            <ac:spMk id="9" creationId="{136840DD-E003-4B02-A81B-344EACE2B54B}"/>
          </ac:spMkLst>
        </pc:spChg>
        <pc:spChg chg="del mod topLvl">
          <ac:chgData name="Judson Santiago" userId="ebb108da2f256286" providerId="LiveId" clId="{57C307D7-EDD9-4BA6-A557-C201E2C2FF23}" dt="2020-01-30T03:33:42.559" v="995" actId="478"/>
          <ac:spMkLst>
            <pc:docMk/>
            <pc:sldMk cId="721458826" sldId="398"/>
            <ac:spMk id="10" creationId="{4C51CFE0-5C4F-4DEC-B198-6349C9652C14}"/>
          </ac:spMkLst>
        </pc:spChg>
        <pc:spChg chg="del mod topLvl">
          <ac:chgData name="Judson Santiago" userId="ebb108da2f256286" providerId="LiveId" clId="{57C307D7-EDD9-4BA6-A557-C201E2C2FF23}" dt="2020-01-30T03:33:42.559" v="995" actId="478"/>
          <ac:spMkLst>
            <pc:docMk/>
            <pc:sldMk cId="721458826" sldId="398"/>
            <ac:spMk id="11" creationId="{9A2F354A-5187-4880-9C8E-E33DB2420059}"/>
          </ac:spMkLst>
        </pc:spChg>
        <pc:spChg chg="mod topLvl">
          <ac:chgData name="Judson Santiago" userId="ebb108da2f256286" providerId="LiveId" clId="{57C307D7-EDD9-4BA6-A557-C201E2C2FF23}" dt="2020-01-30T03:34:52.197" v="1006" actId="164"/>
          <ac:spMkLst>
            <pc:docMk/>
            <pc:sldMk cId="721458826" sldId="398"/>
            <ac:spMk id="12" creationId="{E0B31E8E-2B90-4E28-BB50-950CE0E0895D}"/>
          </ac:spMkLst>
        </pc:spChg>
        <pc:spChg chg="mod topLvl">
          <ac:chgData name="Judson Santiago" userId="ebb108da2f256286" providerId="LiveId" clId="{57C307D7-EDD9-4BA6-A557-C201E2C2FF23}" dt="2020-01-30T03:34:52.197" v="1006" actId="164"/>
          <ac:spMkLst>
            <pc:docMk/>
            <pc:sldMk cId="721458826" sldId="398"/>
            <ac:spMk id="13" creationId="{B428738C-9F9E-4E22-96E3-F6D5EDA76D51}"/>
          </ac:spMkLst>
        </pc:spChg>
        <pc:spChg chg="mod topLvl">
          <ac:chgData name="Judson Santiago" userId="ebb108da2f256286" providerId="LiveId" clId="{57C307D7-EDD9-4BA6-A557-C201E2C2FF23}" dt="2020-01-30T03:34:52.197" v="1006" actId="164"/>
          <ac:spMkLst>
            <pc:docMk/>
            <pc:sldMk cId="721458826" sldId="398"/>
            <ac:spMk id="14" creationId="{C1BCF524-D2F4-4645-87FF-0AC759614AB0}"/>
          </ac:spMkLst>
        </pc:spChg>
        <pc:grpChg chg="add del">
          <ac:chgData name="Judson Santiago" userId="ebb108da2f256286" providerId="LiveId" clId="{57C307D7-EDD9-4BA6-A557-C201E2C2FF23}" dt="2020-01-30T03:33:32.439" v="994" actId="165"/>
          <ac:grpSpMkLst>
            <pc:docMk/>
            <pc:sldMk cId="721458826" sldId="398"/>
            <ac:grpSpMk id="5" creationId="{1466CC1E-69CF-4934-8832-101112F61B23}"/>
          </ac:grpSpMkLst>
        </pc:grpChg>
        <pc:grpChg chg="add del mod">
          <ac:chgData name="Judson Santiago" userId="ebb108da2f256286" providerId="LiveId" clId="{57C307D7-EDD9-4BA6-A557-C201E2C2FF23}" dt="2020-01-30T03:34:20.338" v="1001" actId="165"/>
          <ac:grpSpMkLst>
            <pc:docMk/>
            <pc:sldMk cId="721458826" sldId="398"/>
            <ac:grpSpMk id="15" creationId="{1BADBB0D-FB85-46DA-A730-3E703EB1D3E7}"/>
          </ac:grpSpMkLst>
        </pc:grpChg>
        <pc:grpChg chg="add mod">
          <ac:chgData name="Judson Santiago" userId="ebb108da2f256286" providerId="LiveId" clId="{57C307D7-EDD9-4BA6-A557-C201E2C2FF23}" dt="2020-01-30T03:34:52.197" v="1006" actId="164"/>
          <ac:grpSpMkLst>
            <pc:docMk/>
            <pc:sldMk cId="721458826" sldId="398"/>
            <ac:grpSpMk id="16" creationId="{566D290F-139B-4BF0-A0B3-35FD18A8E1EE}"/>
          </ac:grpSpMkLst>
        </pc:grpChg>
      </pc:sldChg>
      <pc:sldChg chg="del">
        <pc:chgData name="Judson Santiago" userId="ebb108da2f256286" providerId="LiveId" clId="{57C307D7-EDD9-4BA6-A557-C201E2C2FF23}" dt="2020-01-25T23:52:44.464" v="17" actId="47"/>
        <pc:sldMkLst>
          <pc:docMk/>
          <pc:sldMk cId="2423465474" sldId="398"/>
        </pc:sldMkLst>
      </pc:sldChg>
      <pc:sldChg chg="modSp">
        <pc:chgData name="Judson Santiago" userId="ebb108da2f256286" providerId="LiveId" clId="{57C307D7-EDD9-4BA6-A557-C201E2C2FF23}" dt="2020-01-30T03:37:47.508" v="1091" actId="27636"/>
        <pc:sldMkLst>
          <pc:docMk/>
          <pc:sldMk cId="2363175018" sldId="399"/>
        </pc:sldMkLst>
        <pc:spChg chg="mod">
          <ac:chgData name="Judson Santiago" userId="ebb108da2f256286" providerId="LiveId" clId="{57C307D7-EDD9-4BA6-A557-C201E2C2FF23}" dt="2020-01-30T03:37:47.508" v="1091" actId="27636"/>
          <ac:spMkLst>
            <pc:docMk/>
            <pc:sldMk cId="2363175018" sldId="399"/>
            <ac:spMk id="3" creationId="{4B52D016-4A81-4A03-88F4-782D9632E7AC}"/>
          </ac:spMkLst>
        </pc:spChg>
      </pc:sldChg>
      <pc:sldChg chg="del">
        <pc:chgData name="Judson Santiago" userId="ebb108da2f256286" providerId="LiveId" clId="{57C307D7-EDD9-4BA6-A557-C201E2C2FF23}" dt="2020-01-25T23:52:46.289" v="20" actId="47"/>
        <pc:sldMkLst>
          <pc:docMk/>
          <pc:sldMk cId="4261111604" sldId="399"/>
        </pc:sldMkLst>
      </pc:sldChg>
      <pc:sldChg chg="del">
        <pc:chgData name="Judson Santiago" userId="ebb108da2f256286" providerId="LiveId" clId="{57C307D7-EDD9-4BA6-A557-C201E2C2FF23}" dt="2020-01-25T23:52:45.026" v="18" actId="47"/>
        <pc:sldMkLst>
          <pc:docMk/>
          <pc:sldMk cId="2120093967" sldId="400"/>
        </pc:sldMkLst>
      </pc:sldChg>
      <pc:sldChg chg="addSp modSp add modNotesTx">
        <pc:chgData name="Judson Santiago" userId="ebb108da2f256286" providerId="LiveId" clId="{57C307D7-EDD9-4BA6-A557-C201E2C2FF23}" dt="2020-01-30T03:54:10.714" v="1237" actId="1076"/>
        <pc:sldMkLst>
          <pc:docMk/>
          <pc:sldMk cId="4039770524" sldId="400"/>
        </pc:sldMkLst>
        <pc:spChg chg="mod">
          <ac:chgData name="Judson Santiago" userId="ebb108da2f256286" providerId="LiveId" clId="{57C307D7-EDD9-4BA6-A557-C201E2C2FF23}" dt="2020-01-30T03:47:02.119" v="1185"/>
          <ac:spMkLst>
            <pc:docMk/>
            <pc:sldMk cId="4039770524" sldId="400"/>
            <ac:spMk id="2" creationId="{C3ECD1F2-46CE-4CFF-BEA3-F12029881B55}"/>
          </ac:spMkLst>
        </pc:spChg>
        <pc:spChg chg="mod">
          <ac:chgData name="Judson Santiago" userId="ebb108da2f256286" providerId="LiveId" clId="{57C307D7-EDD9-4BA6-A557-C201E2C2FF23}" dt="2020-01-30T03:48:26.978" v="1198" actId="20577"/>
          <ac:spMkLst>
            <pc:docMk/>
            <pc:sldMk cId="4039770524" sldId="400"/>
            <ac:spMk id="3" creationId="{F1F4958F-2E50-4888-91FE-0C014FEA6E06}"/>
          </ac:spMkLst>
        </pc:spChg>
        <pc:spChg chg="add mod">
          <ac:chgData name="Judson Santiago" userId="ebb108da2f256286" providerId="LiveId" clId="{57C307D7-EDD9-4BA6-A557-C201E2C2FF23}" dt="2020-01-30T03:50:11.952" v="1209" actId="208"/>
          <ac:spMkLst>
            <pc:docMk/>
            <pc:sldMk cId="4039770524" sldId="400"/>
            <ac:spMk id="4" creationId="{A759522D-83C0-4266-A86C-DAFEBDB12357}"/>
          </ac:spMkLst>
        </pc:spChg>
        <pc:spChg chg="add">
          <ac:chgData name="Judson Santiago" userId="ebb108da2f256286" providerId="LiveId" clId="{57C307D7-EDD9-4BA6-A557-C201E2C2FF23}" dt="2020-01-30T03:48:57.691" v="1200"/>
          <ac:spMkLst>
            <pc:docMk/>
            <pc:sldMk cId="4039770524" sldId="400"/>
            <ac:spMk id="8" creationId="{E6B301E8-C7AD-4EAD-B501-A54E79DF562B}"/>
          </ac:spMkLst>
        </pc:spChg>
        <pc:spChg chg="add">
          <ac:chgData name="Judson Santiago" userId="ebb108da2f256286" providerId="LiveId" clId="{57C307D7-EDD9-4BA6-A557-C201E2C2FF23}" dt="2020-01-30T03:48:57.691" v="1200"/>
          <ac:spMkLst>
            <pc:docMk/>
            <pc:sldMk cId="4039770524" sldId="400"/>
            <ac:spMk id="9" creationId="{24081C24-5087-43F6-AEB1-4E2275B854E3}"/>
          </ac:spMkLst>
        </pc:spChg>
        <pc:spChg chg="add">
          <ac:chgData name="Judson Santiago" userId="ebb108da2f256286" providerId="LiveId" clId="{57C307D7-EDD9-4BA6-A557-C201E2C2FF23}" dt="2020-01-30T03:48:57.691" v="1200"/>
          <ac:spMkLst>
            <pc:docMk/>
            <pc:sldMk cId="4039770524" sldId="400"/>
            <ac:spMk id="10" creationId="{52BCD628-AF51-4655-B49D-3109F7547503}"/>
          </ac:spMkLst>
        </pc:spChg>
        <pc:spChg chg="mod">
          <ac:chgData name="Judson Santiago" userId="ebb108da2f256286" providerId="LiveId" clId="{57C307D7-EDD9-4BA6-A557-C201E2C2FF23}" dt="2020-01-30T03:50:18.969" v="1210" actId="208"/>
          <ac:spMkLst>
            <pc:docMk/>
            <pc:sldMk cId="4039770524" sldId="400"/>
            <ac:spMk id="12" creationId="{CBF3A99B-9568-4ACD-BFD7-A5471B51EA56}"/>
          </ac:spMkLst>
        </pc:spChg>
        <pc:spChg chg="mod">
          <ac:chgData name="Judson Santiago" userId="ebb108da2f256286" providerId="LiveId" clId="{57C307D7-EDD9-4BA6-A557-C201E2C2FF23}" dt="2020-01-30T03:50:22.719" v="1211" actId="208"/>
          <ac:spMkLst>
            <pc:docMk/>
            <pc:sldMk cId="4039770524" sldId="400"/>
            <ac:spMk id="13" creationId="{781409E3-CB75-4445-B1A5-E787ECDDFAFE}"/>
          </ac:spMkLst>
        </pc:spChg>
        <pc:spChg chg="mod">
          <ac:chgData name="Judson Santiago" userId="ebb108da2f256286" providerId="LiveId" clId="{57C307D7-EDD9-4BA6-A557-C201E2C2FF23}" dt="2020-01-30T03:50:27.180" v="1212" actId="208"/>
          <ac:spMkLst>
            <pc:docMk/>
            <pc:sldMk cId="4039770524" sldId="400"/>
            <ac:spMk id="14" creationId="{18661226-D4FF-4D3E-B772-79D3815BA8FD}"/>
          </ac:spMkLst>
        </pc:spChg>
        <pc:spChg chg="add mod">
          <ac:chgData name="Judson Santiago" userId="ebb108da2f256286" providerId="LiveId" clId="{57C307D7-EDD9-4BA6-A557-C201E2C2FF23}" dt="2020-01-30T03:50:06.031" v="1208" actId="208"/>
          <ac:spMkLst>
            <pc:docMk/>
            <pc:sldMk cId="4039770524" sldId="400"/>
            <ac:spMk id="23" creationId="{106B036B-A445-48D8-853C-3DBBD48546C5}"/>
          </ac:spMkLst>
        </pc:spChg>
        <pc:spChg chg="add mod">
          <ac:chgData name="Judson Santiago" userId="ebb108da2f256286" providerId="LiveId" clId="{57C307D7-EDD9-4BA6-A557-C201E2C2FF23}" dt="2020-01-30T03:49:16.888" v="1202" actId="164"/>
          <ac:spMkLst>
            <pc:docMk/>
            <pc:sldMk cId="4039770524" sldId="400"/>
            <ac:spMk id="24" creationId="{C96A4CCB-1B2D-490C-B99E-067BE295C1A0}"/>
          </ac:spMkLst>
        </pc:spChg>
        <pc:spChg chg="add mod">
          <ac:chgData name="Judson Santiago" userId="ebb108da2f256286" providerId="LiveId" clId="{57C307D7-EDD9-4BA6-A557-C201E2C2FF23}" dt="2020-01-30T03:50:01.390" v="1207" actId="208"/>
          <ac:spMkLst>
            <pc:docMk/>
            <pc:sldMk cId="4039770524" sldId="400"/>
            <ac:spMk id="25" creationId="{CD354D20-2D02-47CE-9F25-03ECEC2D9EF4}"/>
          </ac:spMkLst>
        </pc:spChg>
        <pc:spChg chg="add mod">
          <ac:chgData name="Judson Santiago" userId="ebb108da2f256286" providerId="LiveId" clId="{57C307D7-EDD9-4BA6-A557-C201E2C2FF23}" dt="2020-01-30T03:49:34.829" v="1204" actId="1076"/>
          <ac:spMkLst>
            <pc:docMk/>
            <pc:sldMk cId="4039770524" sldId="400"/>
            <ac:spMk id="26" creationId="{803B7136-9B81-4450-9CEC-E43979378B7C}"/>
          </ac:spMkLst>
        </pc:spChg>
        <pc:spChg chg="add mod">
          <ac:chgData name="Judson Santiago" userId="ebb108da2f256286" providerId="LiveId" clId="{57C307D7-EDD9-4BA6-A557-C201E2C2FF23}" dt="2020-01-30T03:49:49.517" v="1206" actId="208"/>
          <ac:spMkLst>
            <pc:docMk/>
            <pc:sldMk cId="4039770524" sldId="400"/>
            <ac:spMk id="27" creationId="{265AA0F3-69F9-406F-9919-42B720D9D2F4}"/>
          </ac:spMkLst>
        </pc:spChg>
        <pc:spChg chg="add mod">
          <ac:chgData name="Judson Santiago" userId="ebb108da2f256286" providerId="LiveId" clId="{57C307D7-EDD9-4BA6-A557-C201E2C2FF23}" dt="2020-01-30T03:54:10.714" v="1237" actId="1076"/>
          <ac:spMkLst>
            <pc:docMk/>
            <pc:sldMk cId="4039770524" sldId="400"/>
            <ac:spMk id="29" creationId="{5D9D1256-5D58-45D3-879D-B1D523D1886C}"/>
          </ac:spMkLst>
        </pc:spChg>
        <pc:grpChg chg="add">
          <ac:chgData name="Judson Santiago" userId="ebb108da2f256286" providerId="LiveId" clId="{57C307D7-EDD9-4BA6-A557-C201E2C2FF23}" dt="2020-01-30T03:48:57.691" v="1200"/>
          <ac:grpSpMkLst>
            <pc:docMk/>
            <pc:sldMk cId="4039770524" sldId="400"/>
            <ac:grpSpMk id="11" creationId="{E10461EF-5626-44B2-AD72-F0D7DEC4F62B}"/>
          </ac:grpSpMkLst>
        </pc:grpChg>
        <pc:grpChg chg="add mod">
          <ac:chgData name="Judson Santiago" userId="ebb108da2f256286" providerId="LiveId" clId="{57C307D7-EDD9-4BA6-A557-C201E2C2FF23}" dt="2020-01-30T03:49:34.829" v="1204" actId="1076"/>
          <ac:grpSpMkLst>
            <pc:docMk/>
            <pc:sldMk cId="4039770524" sldId="400"/>
            <ac:grpSpMk id="28" creationId="{AA286A25-9497-47DA-87A7-6CF4A4DD5209}"/>
          </ac:grpSpMkLst>
        </pc:grpChg>
        <pc:cxnChg chg="add mod">
          <ac:chgData name="Judson Santiago" userId="ebb108da2f256286" providerId="LiveId" clId="{57C307D7-EDD9-4BA6-A557-C201E2C2FF23}" dt="2020-01-30T03:49:49.517" v="1206" actId="208"/>
          <ac:cxnSpMkLst>
            <pc:docMk/>
            <pc:sldMk cId="4039770524" sldId="400"/>
            <ac:cxnSpMk id="5" creationId="{CF22DC63-AC31-488E-836C-B8EF24E946C7}"/>
          </ac:cxnSpMkLst>
        </pc:cxnChg>
        <pc:cxnChg chg="add mod">
          <ac:chgData name="Judson Santiago" userId="ebb108da2f256286" providerId="LiveId" clId="{57C307D7-EDD9-4BA6-A557-C201E2C2FF23}" dt="2020-01-30T03:50:37.915" v="1213" actId="208"/>
          <ac:cxnSpMkLst>
            <pc:docMk/>
            <pc:sldMk cId="4039770524" sldId="400"/>
            <ac:cxnSpMk id="6" creationId="{F368130E-4354-487A-B400-D67EDF89B8FD}"/>
          </ac:cxnSpMkLst>
        </pc:cxnChg>
        <pc:cxnChg chg="add mod">
          <ac:chgData name="Judson Santiago" userId="ebb108da2f256286" providerId="LiveId" clId="{57C307D7-EDD9-4BA6-A557-C201E2C2FF23}" dt="2020-01-30T03:49:49.517" v="1206" actId="208"/>
          <ac:cxnSpMkLst>
            <pc:docMk/>
            <pc:sldMk cId="4039770524" sldId="400"/>
            <ac:cxnSpMk id="7" creationId="{239A6C28-E2CC-41BB-BB79-2A55CB8A1A62}"/>
          </ac:cxnSpMkLst>
        </pc:cxnChg>
        <pc:cxnChg chg="mod">
          <ac:chgData name="Judson Santiago" userId="ebb108da2f256286" providerId="LiveId" clId="{57C307D7-EDD9-4BA6-A557-C201E2C2FF23}" dt="2020-01-30T03:50:53.440" v="1214" actId="208"/>
          <ac:cxnSpMkLst>
            <pc:docMk/>
            <pc:sldMk cId="4039770524" sldId="400"/>
            <ac:cxnSpMk id="15" creationId="{1A941D41-1701-4793-9D3F-0E2580374B89}"/>
          </ac:cxnSpMkLst>
        </pc:cxnChg>
        <pc:cxnChg chg="mod">
          <ac:chgData name="Judson Santiago" userId="ebb108da2f256286" providerId="LiveId" clId="{57C307D7-EDD9-4BA6-A557-C201E2C2FF23}" dt="2020-01-30T03:50:53.440" v="1214" actId="208"/>
          <ac:cxnSpMkLst>
            <pc:docMk/>
            <pc:sldMk cId="4039770524" sldId="400"/>
            <ac:cxnSpMk id="18" creationId="{32FFB5FA-4621-40A7-8CC9-D5772385B51B}"/>
          </ac:cxnSpMkLst>
        </pc:cxnChg>
        <pc:cxnChg chg="mod">
          <ac:chgData name="Judson Santiago" userId="ebb108da2f256286" providerId="LiveId" clId="{57C307D7-EDD9-4BA6-A557-C201E2C2FF23}" dt="2020-01-30T03:50:53.440" v="1214" actId="208"/>
          <ac:cxnSpMkLst>
            <pc:docMk/>
            <pc:sldMk cId="4039770524" sldId="400"/>
            <ac:cxnSpMk id="19" creationId="{D6EEAAE5-A566-421C-B59E-F07F1A97B101}"/>
          </ac:cxnSpMkLst>
        </pc:cxnChg>
        <pc:cxnChg chg="mod">
          <ac:chgData name="Judson Santiago" userId="ebb108da2f256286" providerId="LiveId" clId="{57C307D7-EDD9-4BA6-A557-C201E2C2FF23}" dt="2020-01-30T03:50:53.440" v="1214" actId="208"/>
          <ac:cxnSpMkLst>
            <pc:docMk/>
            <pc:sldMk cId="4039770524" sldId="400"/>
            <ac:cxnSpMk id="21" creationId="{73868D12-7606-4F23-A26A-A31BD09DB859}"/>
          </ac:cxnSpMkLst>
        </pc:cxnChg>
      </pc:sldChg>
      <pc:sldChg chg="del">
        <pc:chgData name="Judson Santiago" userId="ebb108da2f256286" providerId="LiveId" clId="{57C307D7-EDD9-4BA6-A557-C201E2C2FF23}" dt="2020-01-25T23:52:45.617" v="19" actId="47"/>
        <pc:sldMkLst>
          <pc:docMk/>
          <pc:sldMk cId="385362999" sldId="401"/>
        </pc:sldMkLst>
      </pc:sldChg>
      <pc:sldChg chg="addSp modSp add">
        <pc:chgData name="Judson Santiago" userId="ebb108da2f256286" providerId="LiveId" clId="{57C307D7-EDD9-4BA6-A557-C201E2C2FF23}" dt="2020-01-30T04:24:56.320" v="1278" actId="207"/>
        <pc:sldMkLst>
          <pc:docMk/>
          <pc:sldMk cId="868469629" sldId="401"/>
        </pc:sldMkLst>
        <pc:spChg chg="mod">
          <ac:chgData name="Judson Santiago" userId="ebb108da2f256286" providerId="LiveId" clId="{57C307D7-EDD9-4BA6-A557-C201E2C2FF23}" dt="2020-01-30T04:21:26.142" v="1240"/>
          <ac:spMkLst>
            <pc:docMk/>
            <pc:sldMk cId="868469629" sldId="401"/>
            <ac:spMk id="2" creationId="{6EBED32E-729F-479F-8272-8C7648FC2171}"/>
          </ac:spMkLst>
        </pc:spChg>
        <pc:spChg chg="mod">
          <ac:chgData name="Judson Santiago" userId="ebb108da2f256286" providerId="LiveId" clId="{57C307D7-EDD9-4BA6-A557-C201E2C2FF23}" dt="2020-01-30T04:22:13.812" v="1245" actId="20577"/>
          <ac:spMkLst>
            <pc:docMk/>
            <pc:sldMk cId="868469629" sldId="401"/>
            <ac:spMk id="3" creationId="{79C944F0-C767-4640-A196-BDDE8BDF0161}"/>
          </ac:spMkLst>
        </pc:spChg>
        <pc:spChg chg="add mod">
          <ac:chgData name="Judson Santiago" userId="ebb108da2f256286" providerId="LiveId" clId="{57C307D7-EDD9-4BA6-A557-C201E2C2FF23}" dt="2020-01-30T04:24:56.320" v="1278" actId="207"/>
          <ac:spMkLst>
            <pc:docMk/>
            <pc:sldMk cId="868469629" sldId="401"/>
            <ac:spMk id="4" creationId="{D76CD6AD-8248-43C4-95E4-19792FD8D604}"/>
          </ac:spMkLst>
        </pc:spChg>
      </pc:sldChg>
      <pc:sldChg chg="addSp modSp add modNotesTx">
        <pc:chgData name="Judson Santiago" userId="ebb108da2f256286" providerId="LiveId" clId="{57C307D7-EDD9-4BA6-A557-C201E2C2FF23}" dt="2020-01-30T04:40:48.432" v="1459" actId="20577"/>
        <pc:sldMkLst>
          <pc:docMk/>
          <pc:sldMk cId="32004941" sldId="402"/>
        </pc:sldMkLst>
        <pc:spChg chg="mod">
          <ac:chgData name="Judson Santiago" userId="ebb108da2f256286" providerId="LiveId" clId="{57C307D7-EDD9-4BA6-A557-C201E2C2FF23}" dt="2020-01-30T04:34:31.911" v="1283"/>
          <ac:spMkLst>
            <pc:docMk/>
            <pc:sldMk cId="32004941" sldId="402"/>
            <ac:spMk id="2" creationId="{B1BD0F76-A033-482F-92D5-0F4F8160EA9C}"/>
          </ac:spMkLst>
        </pc:spChg>
        <pc:spChg chg="mod">
          <ac:chgData name="Judson Santiago" userId="ebb108da2f256286" providerId="LiveId" clId="{57C307D7-EDD9-4BA6-A557-C201E2C2FF23}" dt="2020-01-30T04:36:36.409" v="1307"/>
          <ac:spMkLst>
            <pc:docMk/>
            <pc:sldMk cId="32004941" sldId="402"/>
            <ac:spMk id="3" creationId="{2A6BD25F-DE9F-4D19-AD7C-B4E8E49704B6}"/>
          </ac:spMkLst>
        </pc:spChg>
        <pc:spChg chg="add mod">
          <ac:chgData name="Judson Santiago" userId="ebb108da2f256286" providerId="LiveId" clId="{57C307D7-EDD9-4BA6-A557-C201E2C2FF23}" dt="2020-01-30T04:37:50.711" v="1327" actId="207"/>
          <ac:spMkLst>
            <pc:docMk/>
            <pc:sldMk cId="32004941" sldId="402"/>
            <ac:spMk id="4" creationId="{D29374D6-8ADA-4857-B8BC-9940EBAF5970}"/>
          </ac:spMkLst>
        </pc:spChg>
      </pc:sldChg>
      <pc:sldChg chg="del">
        <pc:chgData name="Judson Santiago" userId="ebb108da2f256286" providerId="LiveId" clId="{57C307D7-EDD9-4BA6-A557-C201E2C2FF23}" dt="2020-01-25T23:52:46.873" v="21" actId="47"/>
        <pc:sldMkLst>
          <pc:docMk/>
          <pc:sldMk cId="2188632730" sldId="402"/>
        </pc:sldMkLst>
      </pc:sldChg>
      <pc:sldChg chg="del">
        <pc:chgData name="Judson Santiago" userId="ebb108da2f256286" providerId="LiveId" clId="{57C307D7-EDD9-4BA6-A557-C201E2C2FF23}" dt="2020-01-25T23:52:48.820" v="24" actId="47"/>
        <pc:sldMkLst>
          <pc:docMk/>
          <pc:sldMk cId="143259873" sldId="403"/>
        </pc:sldMkLst>
      </pc:sldChg>
      <pc:sldChg chg="addSp modSp add modNotesTx">
        <pc:chgData name="Judson Santiago" userId="ebb108da2f256286" providerId="LiveId" clId="{57C307D7-EDD9-4BA6-A557-C201E2C2FF23}" dt="2020-01-30T04:54:52.332" v="1857" actId="20577"/>
        <pc:sldMkLst>
          <pc:docMk/>
          <pc:sldMk cId="2620579068" sldId="403"/>
        </pc:sldMkLst>
        <pc:spChg chg="mod">
          <ac:chgData name="Judson Santiago" userId="ebb108da2f256286" providerId="LiveId" clId="{57C307D7-EDD9-4BA6-A557-C201E2C2FF23}" dt="2020-01-30T04:42:50.124" v="1461"/>
          <ac:spMkLst>
            <pc:docMk/>
            <pc:sldMk cId="2620579068" sldId="403"/>
            <ac:spMk id="2" creationId="{2EA3D7AB-125A-41FF-91E9-8AFFFEA7B797}"/>
          </ac:spMkLst>
        </pc:spChg>
        <pc:spChg chg="mod">
          <ac:chgData name="Judson Santiago" userId="ebb108da2f256286" providerId="LiveId" clId="{57C307D7-EDD9-4BA6-A557-C201E2C2FF23}" dt="2020-01-30T04:43:03.333" v="1476" actId="20577"/>
          <ac:spMkLst>
            <pc:docMk/>
            <pc:sldMk cId="2620579068" sldId="403"/>
            <ac:spMk id="3" creationId="{F76676EC-2EAC-49B4-9351-8C9ACAB71309}"/>
          </ac:spMkLst>
        </pc:spChg>
        <pc:spChg chg="add mod">
          <ac:chgData name="Judson Santiago" userId="ebb108da2f256286" providerId="LiveId" clId="{57C307D7-EDD9-4BA6-A557-C201E2C2FF23}" dt="2020-01-30T04:54:52.332" v="1857" actId="20577"/>
          <ac:spMkLst>
            <pc:docMk/>
            <pc:sldMk cId="2620579068" sldId="403"/>
            <ac:spMk id="4" creationId="{FE019CEE-6326-44EA-8674-F6D0C0B35964}"/>
          </ac:spMkLst>
        </pc:spChg>
      </pc:sldChg>
      <pc:sldChg chg="del">
        <pc:chgData name="Judson Santiago" userId="ebb108da2f256286" providerId="LiveId" clId="{57C307D7-EDD9-4BA6-A557-C201E2C2FF23}" dt="2020-01-25T23:52:48.265" v="23" actId="47"/>
        <pc:sldMkLst>
          <pc:docMk/>
          <pc:sldMk cId="2995624982" sldId="404"/>
        </pc:sldMkLst>
      </pc:sldChg>
      <pc:sldChg chg="addSp modSp add">
        <pc:chgData name="Judson Santiago" userId="ebb108da2f256286" providerId="LiveId" clId="{57C307D7-EDD9-4BA6-A557-C201E2C2FF23}" dt="2020-01-30T18:00:37.210" v="2657"/>
        <pc:sldMkLst>
          <pc:docMk/>
          <pc:sldMk cId="3473471278" sldId="404"/>
        </pc:sldMkLst>
        <pc:spChg chg="mod">
          <ac:chgData name="Judson Santiago" userId="ebb108da2f256286" providerId="LiveId" clId="{57C307D7-EDD9-4BA6-A557-C201E2C2FF23}" dt="2020-01-30T17:00:28.481" v="1868" actId="20577"/>
          <ac:spMkLst>
            <pc:docMk/>
            <pc:sldMk cId="3473471278" sldId="404"/>
            <ac:spMk id="2" creationId="{8A203D9E-4E5C-463B-AE03-B22513F6961A}"/>
          </ac:spMkLst>
        </pc:spChg>
        <pc:spChg chg="mod">
          <ac:chgData name="Judson Santiago" userId="ebb108da2f256286" providerId="LiveId" clId="{57C307D7-EDD9-4BA6-A557-C201E2C2FF23}" dt="2020-01-30T17:25:55.361" v="2531" actId="207"/>
          <ac:spMkLst>
            <pc:docMk/>
            <pc:sldMk cId="3473471278" sldId="404"/>
            <ac:spMk id="3" creationId="{5CA6D3E9-CD7C-4C66-A02A-3CA785D53F67}"/>
          </ac:spMkLst>
        </pc:spChg>
        <pc:spChg chg="add mod ord">
          <ac:chgData name="Judson Santiago" userId="ebb108da2f256286" providerId="LiveId" clId="{57C307D7-EDD9-4BA6-A557-C201E2C2FF23}" dt="2020-01-30T18:00:29.710" v="2656"/>
          <ac:spMkLst>
            <pc:docMk/>
            <pc:sldMk cId="3473471278" sldId="404"/>
            <ac:spMk id="4" creationId="{03CCA275-F788-4C52-AFEC-E710C90150ED}"/>
          </ac:spMkLst>
        </pc:spChg>
        <pc:spChg chg="add mod ord">
          <ac:chgData name="Judson Santiago" userId="ebb108da2f256286" providerId="LiveId" clId="{57C307D7-EDD9-4BA6-A557-C201E2C2FF23}" dt="2020-01-30T18:00:29.710" v="2656"/>
          <ac:spMkLst>
            <pc:docMk/>
            <pc:sldMk cId="3473471278" sldId="404"/>
            <ac:spMk id="6" creationId="{996665B2-C3DD-44AC-A6CB-F0AB4AA00406}"/>
          </ac:spMkLst>
        </pc:spChg>
        <pc:spChg chg="add mod">
          <ac:chgData name="Judson Santiago" userId="ebb108da2f256286" providerId="LiveId" clId="{57C307D7-EDD9-4BA6-A557-C201E2C2FF23}" dt="2020-01-30T18:00:29.710" v="2656"/>
          <ac:spMkLst>
            <pc:docMk/>
            <pc:sldMk cId="3473471278" sldId="404"/>
            <ac:spMk id="7" creationId="{F13F3383-32F2-4C6A-A3E3-4C1CD87FDEB1}"/>
          </ac:spMkLst>
        </pc:spChg>
        <pc:spChg chg="add mod ord">
          <ac:chgData name="Judson Santiago" userId="ebb108da2f256286" providerId="LiveId" clId="{57C307D7-EDD9-4BA6-A557-C201E2C2FF23}" dt="2020-01-30T18:00:29.710" v="2656"/>
          <ac:spMkLst>
            <pc:docMk/>
            <pc:sldMk cId="3473471278" sldId="404"/>
            <ac:spMk id="8" creationId="{404B50B2-95C0-4919-BB49-AAD9E11179FC}"/>
          </ac:spMkLst>
        </pc:spChg>
        <pc:spChg chg="add mod">
          <ac:chgData name="Judson Santiago" userId="ebb108da2f256286" providerId="LiveId" clId="{57C307D7-EDD9-4BA6-A557-C201E2C2FF23}" dt="2020-01-30T17:37:09.693" v="2608" actId="1076"/>
          <ac:spMkLst>
            <pc:docMk/>
            <pc:sldMk cId="3473471278" sldId="404"/>
            <ac:spMk id="19" creationId="{42EEE53C-6E3C-4973-BEF0-BC2B2DECD809}"/>
          </ac:spMkLst>
        </pc:spChg>
        <pc:spChg chg="add mod">
          <ac:chgData name="Judson Santiago" userId="ebb108da2f256286" providerId="LiveId" clId="{57C307D7-EDD9-4BA6-A557-C201E2C2FF23}" dt="2020-01-30T17:37:14.327" v="2609" actId="1076"/>
          <ac:spMkLst>
            <pc:docMk/>
            <pc:sldMk cId="3473471278" sldId="404"/>
            <ac:spMk id="22" creationId="{854E64B2-0699-40C7-BDBC-B0ADA1FAAD89}"/>
          </ac:spMkLst>
        </pc:spChg>
        <pc:spChg chg="add mod">
          <ac:chgData name="Judson Santiago" userId="ebb108da2f256286" providerId="LiveId" clId="{57C307D7-EDD9-4BA6-A557-C201E2C2FF23}" dt="2020-01-30T18:00:37.210" v="2657"/>
          <ac:spMkLst>
            <pc:docMk/>
            <pc:sldMk cId="3473471278" sldId="404"/>
            <ac:spMk id="23" creationId="{88259BE9-D45B-48D1-A317-F0B6543601CF}"/>
          </ac:spMkLst>
        </pc:spChg>
        <pc:spChg chg="add mod">
          <ac:chgData name="Judson Santiago" userId="ebb108da2f256286" providerId="LiveId" clId="{57C307D7-EDD9-4BA6-A557-C201E2C2FF23}" dt="2020-01-30T18:00:37.210" v="2657"/>
          <ac:spMkLst>
            <pc:docMk/>
            <pc:sldMk cId="3473471278" sldId="404"/>
            <ac:spMk id="24" creationId="{461FC8FD-35F4-4DFB-A851-D60E6F709BF2}"/>
          </ac:spMkLst>
        </pc:spChg>
        <pc:grpChg chg="add mod">
          <ac:chgData name="Judson Santiago" userId="ebb108da2f256286" providerId="LiveId" clId="{57C307D7-EDD9-4BA6-A557-C201E2C2FF23}" dt="2020-01-30T18:00:29.710" v="2656"/>
          <ac:grpSpMkLst>
            <pc:docMk/>
            <pc:sldMk cId="3473471278" sldId="404"/>
            <ac:grpSpMk id="15" creationId="{00DA13D3-5CDB-44C1-97F1-1D304B6FEDC6}"/>
          </ac:grpSpMkLst>
        </pc:grpChg>
        <pc:grpChg chg="add mod">
          <ac:chgData name="Judson Santiago" userId="ebb108da2f256286" providerId="LiveId" clId="{57C307D7-EDD9-4BA6-A557-C201E2C2FF23}" dt="2020-01-30T18:00:37.210" v="2657"/>
          <ac:grpSpMkLst>
            <pc:docMk/>
            <pc:sldMk cId="3473471278" sldId="404"/>
            <ac:grpSpMk id="20" creationId="{7A364BDD-5406-4231-97F0-B701FE57B7D7}"/>
          </ac:grpSpMkLst>
        </pc:grpChg>
        <pc:picChg chg="add mod">
          <ac:chgData name="Judson Santiago" userId="ebb108da2f256286" providerId="LiveId" clId="{57C307D7-EDD9-4BA6-A557-C201E2C2FF23}" dt="2020-01-30T17:59:12.178" v="2643" actId="1582"/>
          <ac:picMkLst>
            <pc:docMk/>
            <pc:sldMk cId="3473471278" sldId="404"/>
            <ac:picMk id="1026" creationId="{27DB1372-239F-4AEF-9B6A-7A8B0D8E1221}"/>
          </ac:picMkLst>
        </pc:picChg>
        <pc:picChg chg="add mod">
          <ac:chgData name="Judson Santiago" userId="ebb108da2f256286" providerId="LiveId" clId="{57C307D7-EDD9-4BA6-A557-C201E2C2FF23}" dt="2020-01-30T18:00:02.125" v="2655" actId="164"/>
          <ac:picMkLst>
            <pc:docMk/>
            <pc:sldMk cId="3473471278" sldId="404"/>
            <ac:picMk id="1028" creationId="{34EC96F9-EA98-48FF-8E11-BB3F37A21467}"/>
          </ac:picMkLst>
        </pc:picChg>
        <pc:cxnChg chg="add mod">
          <ac:chgData name="Judson Santiago" userId="ebb108da2f256286" providerId="LiveId" clId="{57C307D7-EDD9-4BA6-A557-C201E2C2FF23}" dt="2020-01-30T17:59:40.333" v="2653" actId="1038"/>
          <ac:cxnSpMkLst>
            <pc:docMk/>
            <pc:sldMk cId="3473471278" sldId="404"/>
            <ac:cxnSpMk id="9" creationId="{A3953808-E349-45C0-8C4A-714209E8C199}"/>
          </ac:cxnSpMkLst>
        </pc:cxnChg>
        <pc:cxnChg chg="add mod">
          <ac:chgData name="Judson Santiago" userId="ebb108da2f256286" providerId="LiveId" clId="{57C307D7-EDD9-4BA6-A557-C201E2C2FF23}" dt="2020-01-30T17:59:55.307" v="2654" actId="1035"/>
          <ac:cxnSpMkLst>
            <pc:docMk/>
            <pc:sldMk cId="3473471278" sldId="404"/>
            <ac:cxnSpMk id="11" creationId="{5B3436EF-116B-475F-AB30-5DB19583538D}"/>
          </ac:cxnSpMkLst>
        </pc:cxnChg>
        <pc:cxnChg chg="add mod">
          <ac:chgData name="Judson Santiago" userId="ebb108da2f256286" providerId="LiveId" clId="{57C307D7-EDD9-4BA6-A557-C201E2C2FF23}" dt="2020-01-30T18:00:02.125" v="2655" actId="164"/>
          <ac:cxnSpMkLst>
            <pc:docMk/>
            <pc:sldMk cId="3473471278" sldId="404"/>
            <ac:cxnSpMk id="18" creationId="{5B85EDE9-CEF6-4F9E-8680-ADD8BFFDCF92}"/>
          </ac:cxnSpMkLst>
        </pc:cxnChg>
      </pc:sldChg>
      <pc:sldChg chg="addSp delSp modSp add modNotesTx">
        <pc:chgData name="Judson Santiago" userId="ebb108da2f256286" providerId="LiveId" clId="{57C307D7-EDD9-4BA6-A557-C201E2C2FF23}" dt="2020-01-30T18:26:13.421" v="3544" actId="1076"/>
        <pc:sldMkLst>
          <pc:docMk/>
          <pc:sldMk cId="1102996675" sldId="405"/>
        </pc:sldMkLst>
        <pc:spChg chg="mod">
          <ac:chgData name="Judson Santiago" userId="ebb108da2f256286" providerId="LiveId" clId="{57C307D7-EDD9-4BA6-A557-C201E2C2FF23}" dt="2020-01-30T18:01:09.412" v="2666" actId="20577"/>
          <ac:spMkLst>
            <pc:docMk/>
            <pc:sldMk cId="1102996675" sldId="405"/>
            <ac:spMk id="2" creationId="{AEC941BE-2734-442B-98C1-FEC5E82EE932}"/>
          </ac:spMkLst>
        </pc:spChg>
        <pc:spChg chg="mod">
          <ac:chgData name="Judson Santiago" userId="ebb108da2f256286" providerId="LiveId" clId="{57C307D7-EDD9-4BA6-A557-C201E2C2FF23}" dt="2020-01-30T18:25:56.575" v="3543" actId="6549"/>
          <ac:spMkLst>
            <pc:docMk/>
            <pc:sldMk cId="1102996675" sldId="405"/>
            <ac:spMk id="3" creationId="{DD48F7AE-8D5E-467D-8485-2C7D7858F389}"/>
          </ac:spMkLst>
        </pc:spChg>
        <pc:spChg chg="add mod">
          <ac:chgData name="Judson Santiago" userId="ebb108da2f256286" providerId="LiveId" clId="{57C307D7-EDD9-4BA6-A557-C201E2C2FF23}" dt="2020-01-30T18:06:20.403" v="2838" actId="207"/>
          <ac:spMkLst>
            <pc:docMk/>
            <pc:sldMk cId="1102996675" sldId="405"/>
            <ac:spMk id="4" creationId="{685793EE-EA37-40EA-9F72-2407B4418C4D}"/>
          </ac:spMkLst>
        </pc:spChg>
        <pc:spChg chg="add mod">
          <ac:chgData name="Judson Santiago" userId="ebb108da2f256286" providerId="LiveId" clId="{57C307D7-EDD9-4BA6-A557-C201E2C2FF23}" dt="2020-01-30T18:12:11.150" v="3343" actId="207"/>
          <ac:spMkLst>
            <pc:docMk/>
            <pc:sldMk cId="1102996675" sldId="405"/>
            <ac:spMk id="5" creationId="{8D6E0F21-F165-41AE-A1C7-F06686D67F10}"/>
          </ac:spMkLst>
        </pc:spChg>
        <pc:spChg chg="add mod topLvl">
          <ac:chgData name="Judson Santiago" userId="ebb108da2f256286" providerId="LiveId" clId="{57C307D7-EDD9-4BA6-A557-C201E2C2FF23}" dt="2020-01-30T18:25:35.537" v="3530" actId="164"/>
          <ac:spMkLst>
            <pc:docMk/>
            <pc:sldMk cId="1102996675" sldId="405"/>
            <ac:spMk id="6" creationId="{CFE4512C-9B6E-4030-B029-485FAA4C32EA}"/>
          </ac:spMkLst>
        </pc:spChg>
        <pc:spChg chg="add mod topLvl">
          <ac:chgData name="Judson Santiago" userId="ebb108da2f256286" providerId="LiveId" clId="{57C307D7-EDD9-4BA6-A557-C201E2C2FF23}" dt="2020-01-30T18:25:35.537" v="3530" actId="164"/>
          <ac:spMkLst>
            <pc:docMk/>
            <pc:sldMk cId="1102996675" sldId="405"/>
            <ac:spMk id="7" creationId="{1742C0BC-6CE3-4E57-9828-21111423C536}"/>
          </ac:spMkLst>
        </pc:spChg>
        <pc:spChg chg="add mod topLvl">
          <ac:chgData name="Judson Santiago" userId="ebb108da2f256286" providerId="LiveId" clId="{57C307D7-EDD9-4BA6-A557-C201E2C2FF23}" dt="2020-01-30T18:25:35.537" v="3530" actId="164"/>
          <ac:spMkLst>
            <pc:docMk/>
            <pc:sldMk cId="1102996675" sldId="405"/>
            <ac:spMk id="9" creationId="{D6EFABA2-7D0A-440A-B76E-FCA5E5584E17}"/>
          </ac:spMkLst>
        </pc:spChg>
        <pc:spChg chg="add del mod">
          <ac:chgData name="Judson Santiago" userId="ebb108da2f256286" providerId="LiveId" clId="{57C307D7-EDD9-4BA6-A557-C201E2C2FF23}" dt="2020-01-30T18:17:57.046" v="3382" actId="478"/>
          <ac:spMkLst>
            <pc:docMk/>
            <pc:sldMk cId="1102996675" sldId="405"/>
            <ac:spMk id="10" creationId="{FC780201-C45B-432E-B06B-13416681FFFE}"/>
          </ac:spMkLst>
        </pc:spChg>
        <pc:spChg chg="add del mod">
          <ac:chgData name="Judson Santiago" userId="ebb108da2f256286" providerId="LiveId" clId="{57C307D7-EDD9-4BA6-A557-C201E2C2FF23}" dt="2020-01-30T18:17:57.046" v="3382" actId="478"/>
          <ac:spMkLst>
            <pc:docMk/>
            <pc:sldMk cId="1102996675" sldId="405"/>
            <ac:spMk id="11" creationId="{A105DAE2-9A4D-457C-A873-20C2B9E27FDF}"/>
          </ac:spMkLst>
        </pc:spChg>
        <pc:spChg chg="add del mod">
          <ac:chgData name="Judson Santiago" userId="ebb108da2f256286" providerId="LiveId" clId="{57C307D7-EDD9-4BA6-A557-C201E2C2FF23}" dt="2020-01-30T18:17:57.046" v="3382" actId="478"/>
          <ac:spMkLst>
            <pc:docMk/>
            <pc:sldMk cId="1102996675" sldId="405"/>
            <ac:spMk id="12" creationId="{814D4283-6FDD-479D-ABED-982E07D6C928}"/>
          </ac:spMkLst>
        </pc:spChg>
        <pc:spChg chg="add mod ord topLvl">
          <ac:chgData name="Judson Santiago" userId="ebb108da2f256286" providerId="LiveId" clId="{57C307D7-EDD9-4BA6-A557-C201E2C2FF23}" dt="2020-01-30T18:25:35.537" v="3530" actId="164"/>
          <ac:spMkLst>
            <pc:docMk/>
            <pc:sldMk cId="1102996675" sldId="405"/>
            <ac:spMk id="13" creationId="{4D70A510-1212-4430-97A1-A143E3638BB6}"/>
          </ac:spMkLst>
        </pc:spChg>
        <pc:spChg chg="add del mod">
          <ac:chgData name="Judson Santiago" userId="ebb108da2f256286" providerId="LiveId" clId="{57C307D7-EDD9-4BA6-A557-C201E2C2FF23}" dt="2020-01-30T18:17:57.046" v="3382" actId="478"/>
          <ac:spMkLst>
            <pc:docMk/>
            <pc:sldMk cId="1102996675" sldId="405"/>
            <ac:spMk id="14" creationId="{88E19FE7-ED68-46B5-920C-942C0BA858BE}"/>
          </ac:spMkLst>
        </pc:spChg>
        <pc:spChg chg="add mod topLvl">
          <ac:chgData name="Judson Santiago" userId="ebb108da2f256286" providerId="LiveId" clId="{57C307D7-EDD9-4BA6-A557-C201E2C2FF23}" dt="2020-01-30T18:25:35.537" v="3530" actId="164"/>
          <ac:spMkLst>
            <pc:docMk/>
            <pc:sldMk cId="1102996675" sldId="405"/>
            <ac:spMk id="15" creationId="{CDB546AB-81D8-4B17-A967-EFEB3D1ED76B}"/>
          </ac:spMkLst>
        </pc:spChg>
        <pc:spChg chg="add mod topLvl">
          <ac:chgData name="Judson Santiago" userId="ebb108da2f256286" providerId="LiveId" clId="{57C307D7-EDD9-4BA6-A557-C201E2C2FF23}" dt="2020-01-30T18:25:35.537" v="3530" actId="164"/>
          <ac:spMkLst>
            <pc:docMk/>
            <pc:sldMk cId="1102996675" sldId="405"/>
            <ac:spMk id="16" creationId="{1156CC22-A9BB-4804-8FD3-8B40AA1E2ABB}"/>
          </ac:spMkLst>
        </pc:spChg>
        <pc:spChg chg="add mod">
          <ac:chgData name="Judson Santiago" userId="ebb108da2f256286" providerId="LiveId" clId="{57C307D7-EDD9-4BA6-A557-C201E2C2FF23}" dt="2020-01-30T18:25:35.537" v="3530" actId="164"/>
          <ac:spMkLst>
            <pc:docMk/>
            <pc:sldMk cId="1102996675" sldId="405"/>
            <ac:spMk id="40" creationId="{830175EE-921C-4468-AB21-6774CB3404E8}"/>
          </ac:spMkLst>
        </pc:spChg>
        <pc:grpChg chg="add del mod">
          <ac:chgData name="Judson Santiago" userId="ebb108da2f256286" providerId="LiveId" clId="{57C307D7-EDD9-4BA6-A557-C201E2C2FF23}" dt="2020-01-30T18:19:51.078" v="3403" actId="165"/>
          <ac:grpSpMkLst>
            <pc:docMk/>
            <pc:sldMk cId="1102996675" sldId="405"/>
            <ac:grpSpMk id="17" creationId="{85DF6164-6F71-4D99-B0C9-A112FF6629DF}"/>
          </ac:grpSpMkLst>
        </pc:grpChg>
        <pc:grpChg chg="add del">
          <ac:chgData name="Judson Santiago" userId="ebb108da2f256286" providerId="LiveId" clId="{57C307D7-EDD9-4BA6-A557-C201E2C2FF23}" dt="2020-01-30T18:21:18.443" v="3416" actId="165"/>
          <ac:grpSpMkLst>
            <pc:docMk/>
            <pc:sldMk cId="1102996675" sldId="405"/>
            <ac:grpSpMk id="18" creationId="{C8BA6202-1056-4135-B0B4-5BF3E9505C6D}"/>
          </ac:grpSpMkLst>
        </pc:grpChg>
        <pc:grpChg chg="del mod topLvl">
          <ac:chgData name="Judson Santiago" userId="ebb108da2f256286" providerId="LiveId" clId="{57C307D7-EDD9-4BA6-A557-C201E2C2FF23}" dt="2020-01-30T18:21:20.307" v="3417" actId="478"/>
          <ac:grpSpMkLst>
            <pc:docMk/>
            <pc:sldMk cId="1102996675" sldId="405"/>
            <ac:grpSpMk id="19" creationId="{348B3B83-C15C-470F-B239-B1196F39E5DE}"/>
          </ac:grpSpMkLst>
        </pc:grpChg>
        <pc:grpChg chg="mod ord topLvl">
          <ac:chgData name="Judson Santiago" userId="ebb108da2f256286" providerId="LiveId" clId="{57C307D7-EDD9-4BA6-A557-C201E2C2FF23}" dt="2020-01-30T18:25:35.537" v="3530" actId="164"/>
          <ac:grpSpMkLst>
            <pc:docMk/>
            <pc:sldMk cId="1102996675" sldId="405"/>
            <ac:grpSpMk id="20" creationId="{84700DA1-9ACA-4243-AD27-E6F4ED51E227}"/>
          </ac:grpSpMkLst>
        </pc:grpChg>
        <pc:grpChg chg="add mod">
          <ac:chgData name="Judson Santiago" userId="ebb108da2f256286" providerId="LiveId" clId="{57C307D7-EDD9-4BA6-A557-C201E2C2FF23}" dt="2020-01-30T18:26:13.421" v="3544" actId="1076"/>
          <ac:grpSpMkLst>
            <pc:docMk/>
            <pc:sldMk cId="1102996675" sldId="405"/>
            <ac:grpSpMk id="41" creationId="{7A172CF8-7E61-4682-9B6A-40A7029C02C0}"/>
          </ac:grpSpMkLst>
        </pc:grpChg>
        <pc:cxnChg chg="add mod topLvl">
          <ac:chgData name="Judson Santiago" userId="ebb108da2f256286" providerId="LiveId" clId="{57C307D7-EDD9-4BA6-A557-C201E2C2FF23}" dt="2020-01-30T18:25:35.537" v="3530" actId="164"/>
          <ac:cxnSpMkLst>
            <pc:docMk/>
            <pc:sldMk cId="1102996675" sldId="405"/>
            <ac:cxnSpMk id="8" creationId="{C4A2C298-C1FE-4FA1-AD7D-8A4967410D3D}"/>
          </ac:cxnSpMkLst>
        </pc:cxnChg>
      </pc:sldChg>
      <pc:sldChg chg="del">
        <pc:chgData name="Judson Santiago" userId="ebb108da2f256286" providerId="LiveId" clId="{57C307D7-EDD9-4BA6-A557-C201E2C2FF23}" dt="2020-01-25T23:52:49.410" v="25" actId="47"/>
        <pc:sldMkLst>
          <pc:docMk/>
          <pc:sldMk cId="4011864246" sldId="405"/>
        </pc:sldMkLst>
      </pc:sldChg>
      <pc:sldChg chg="addSp delSp modSp add">
        <pc:chgData name="Judson Santiago" userId="ebb108da2f256286" providerId="LiveId" clId="{57C307D7-EDD9-4BA6-A557-C201E2C2FF23}" dt="2020-01-30T19:19:11.738" v="4110" actId="164"/>
        <pc:sldMkLst>
          <pc:docMk/>
          <pc:sldMk cId="481837333" sldId="406"/>
        </pc:sldMkLst>
        <pc:spChg chg="mod">
          <ac:chgData name="Judson Santiago" userId="ebb108da2f256286" providerId="LiveId" clId="{57C307D7-EDD9-4BA6-A557-C201E2C2FF23}" dt="2020-01-30T18:29:22.907" v="3563" actId="20577"/>
          <ac:spMkLst>
            <pc:docMk/>
            <pc:sldMk cId="481837333" sldId="406"/>
            <ac:spMk id="2" creationId="{D984CAED-A1D8-4481-AB5B-56DDC1E71EF8}"/>
          </ac:spMkLst>
        </pc:spChg>
        <pc:spChg chg="mod">
          <ac:chgData name="Judson Santiago" userId="ebb108da2f256286" providerId="LiveId" clId="{57C307D7-EDD9-4BA6-A557-C201E2C2FF23}" dt="2020-01-30T19:10:38.219" v="3989" actId="207"/>
          <ac:spMkLst>
            <pc:docMk/>
            <pc:sldMk cId="481837333" sldId="406"/>
            <ac:spMk id="3" creationId="{3B4F6A38-91AB-4FE8-9769-97076276A286}"/>
          </ac:spMkLst>
        </pc:spChg>
        <pc:spChg chg="add mod">
          <ac:chgData name="Judson Santiago" userId="ebb108da2f256286" providerId="LiveId" clId="{57C307D7-EDD9-4BA6-A557-C201E2C2FF23}" dt="2020-01-30T19:18:18.614" v="4102" actId="207"/>
          <ac:spMkLst>
            <pc:docMk/>
            <pc:sldMk cId="481837333" sldId="406"/>
            <ac:spMk id="4" creationId="{4C4B880D-865B-4A11-999A-0DA83182B38B}"/>
          </ac:spMkLst>
        </pc:spChg>
        <pc:spChg chg="add mod topLvl">
          <ac:chgData name="Judson Santiago" userId="ebb108da2f256286" providerId="LiveId" clId="{57C307D7-EDD9-4BA6-A557-C201E2C2FF23}" dt="2020-01-30T19:19:11.738" v="4110" actId="164"/>
          <ac:spMkLst>
            <pc:docMk/>
            <pc:sldMk cId="481837333" sldId="406"/>
            <ac:spMk id="5" creationId="{E3A98837-E8CA-4D3C-8539-E7D45090C3BF}"/>
          </ac:spMkLst>
        </pc:spChg>
        <pc:spChg chg="add mod topLvl">
          <ac:chgData name="Judson Santiago" userId="ebb108da2f256286" providerId="LiveId" clId="{57C307D7-EDD9-4BA6-A557-C201E2C2FF23}" dt="2020-01-30T19:19:11.738" v="4110" actId="164"/>
          <ac:spMkLst>
            <pc:docMk/>
            <pc:sldMk cId="481837333" sldId="406"/>
            <ac:spMk id="7" creationId="{B457278E-CCB9-426A-BA7D-D9795C4A3FAA}"/>
          </ac:spMkLst>
        </pc:spChg>
        <pc:spChg chg="add mod ord topLvl">
          <ac:chgData name="Judson Santiago" userId="ebb108da2f256286" providerId="LiveId" clId="{57C307D7-EDD9-4BA6-A557-C201E2C2FF23}" dt="2020-01-30T19:19:11.738" v="4110" actId="164"/>
          <ac:spMkLst>
            <pc:docMk/>
            <pc:sldMk cId="481837333" sldId="406"/>
            <ac:spMk id="8" creationId="{DE77B6DA-C8F8-4DC9-90F4-925036866583}"/>
          </ac:spMkLst>
        </pc:spChg>
        <pc:spChg chg="add mod ord topLvl">
          <ac:chgData name="Judson Santiago" userId="ebb108da2f256286" providerId="LiveId" clId="{57C307D7-EDD9-4BA6-A557-C201E2C2FF23}" dt="2020-01-30T19:19:11.738" v="4110" actId="164"/>
          <ac:spMkLst>
            <pc:docMk/>
            <pc:sldMk cId="481837333" sldId="406"/>
            <ac:spMk id="9" creationId="{9BB77A6E-6371-4542-A84A-BF4856777C93}"/>
          </ac:spMkLst>
        </pc:spChg>
        <pc:spChg chg="add mod topLvl">
          <ac:chgData name="Judson Santiago" userId="ebb108da2f256286" providerId="LiveId" clId="{57C307D7-EDD9-4BA6-A557-C201E2C2FF23}" dt="2020-01-30T19:19:11.738" v="4110" actId="164"/>
          <ac:spMkLst>
            <pc:docMk/>
            <pc:sldMk cId="481837333" sldId="406"/>
            <ac:spMk id="11" creationId="{1EDA3155-930A-4576-9E8A-AD0A976D9A8F}"/>
          </ac:spMkLst>
        </pc:spChg>
        <pc:spChg chg="add mod topLvl">
          <ac:chgData name="Judson Santiago" userId="ebb108da2f256286" providerId="LiveId" clId="{57C307D7-EDD9-4BA6-A557-C201E2C2FF23}" dt="2020-01-30T19:19:11.738" v="4110" actId="164"/>
          <ac:spMkLst>
            <pc:docMk/>
            <pc:sldMk cId="481837333" sldId="406"/>
            <ac:spMk id="12" creationId="{EB7031E2-CA3C-4C3D-8762-5136871CED69}"/>
          </ac:spMkLst>
        </pc:spChg>
        <pc:spChg chg="add mod topLvl">
          <ac:chgData name="Judson Santiago" userId="ebb108da2f256286" providerId="LiveId" clId="{57C307D7-EDD9-4BA6-A557-C201E2C2FF23}" dt="2020-01-30T19:19:11.738" v="4110" actId="164"/>
          <ac:spMkLst>
            <pc:docMk/>
            <pc:sldMk cId="481837333" sldId="406"/>
            <ac:spMk id="13" creationId="{6C986D42-2890-45C6-A86F-9A8490F3897F}"/>
          </ac:spMkLst>
        </pc:spChg>
        <pc:spChg chg="add mod ord topLvl">
          <ac:chgData name="Judson Santiago" userId="ebb108da2f256286" providerId="LiveId" clId="{57C307D7-EDD9-4BA6-A557-C201E2C2FF23}" dt="2020-01-30T19:19:11.738" v="4110" actId="164"/>
          <ac:spMkLst>
            <pc:docMk/>
            <pc:sldMk cId="481837333" sldId="406"/>
            <ac:spMk id="14" creationId="{8F3F7395-C794-4184-A5E0-91DD836AC57B}"/>
          </ac:spMkLst>
        </pc:spChg>
        <pc:grpChg chg="add del mod">
          <ac:chgData name="Judson Santiago" userId="ebb108da2f256286" providerId="LiveId" clId="{57C307D7-EDD9-4BA6-A557-C201E2C2FF23}" dt="2020-01-30T19:18:56.502" v="4106" actId="165"/>
          <ac:grpSpMkLst>
            <pc:docMk/>
            <pc:sldMk cId="481837333" sldId="406"/>
            <ac:grpSpMk id="15" creationId="{416133DB-0A3F-4F47-9221-652BD6619D65}"/>
          </ac:grpSpMkLst>
        </pc:grpChg>
        <pc:grpChg chg="add mod">
          <ac:chgData name="Judson Santiago" userId="ebb108da2f256286" providerId="LiveId" clId="{57C307D7-EDD9-4BA6-A557-C201E2C2FF23}" dt="2020-01-30T19:19:11.738" v="4110" actId="164"/>
          <ac:grpSpMkLst>
            <pc:docMk/>
            <pc:sldMk cId="481837333" sldId="406"/>
            <ac:grpSpMk id="16" creationId="{70F1F7D7-EAAB-4E73-B00F-09B32A957CAD}"/>
          </ac:grpSpMkLst>
        </pc:grpChg>
        <pc:cxnChg chg="add mod topLvl">
          <ac:chgData name="Judson Santiago" userId="ebb108da2f256286" providerId="LiveId" clId="{57C307D7-EDD9-4BA6-A557-C201E2C2FF23}" dt="2020-01-30T19:19:11.738" v="4110" actId="164"/>
          <ac:cxnSpMkLst>
            <pc:docMk/>
            <pc:sldMk cId="481837333" sldId="406"/>
            <ac:cxnSpMk id="6" creationId="{7FA94B0E-2D9D-4CF4-BC2C-F2A8FE174BB7}"/>
          </ac:cxnSpMkLst>
        </pc:cxnChg>
      </pc:sldChg>
      <pc:sldChg chg="del">
        <pc:chgData name="Judson Santiago" userId="ebb108da2f256286" providerId="LiveId" clId="{57C307D7-EDD9-4BA6-A557-C201E2C2FF23}" dt="2020-01-25T23:52:51.152" v="26" actId="47"/>
        <pc:sldMkLst>
          <pc:docMk/>
          <pc:sldMk cId="998310110" sldId="406"/>
        </pc:sldMkLst>
      </pc:sldChg>
      <pc:sldChg chg="modSp add">
        <pc:chgData name="Judson Santiago" userId="ebb108da2f256286" providerId="LiveId" clId="{57C307D7-EDD9-4BA6-A557-C201E2C2FF23}" dt="2020-01-30T19:39:11.124" v="4571" actId="113"/>
        <pc:sldMkLst>
          <pc:docMk/>
          <pc:sldMk cId="3491607458" sldId="407"/>
        </pc:sldMkLst>
        <pc:spChg chg="mod">
          <ac:chgData name="Judson Santiago" userId="ebb108da2f256286" providerId="LiveId" clId="{57C307D7-EDD9-4BA6-A557-C201E2C2FF23}" dt="2020-01-30T19:34:57.762" v="4403" actId="20577"/>
          <ac:spMkLst>
            <pc:docMk/>
            <pc:sldMk cId="3491607458" sldId="407"/>
            <ac:spMk id="2" creationId="{9B466F37-FDC1-4C54-943E-2AE95F0BA84F}"/>
          </ac:spMkLst>
        </pc:spChg>
        <pc:spChg chg="mod">
          <ac:chgData name="Judson Santiago" userId="ebb108da2f256286" providerId="LiveId" clId="{57C307D7-EDD9-4BA6-A557-C201E2C2FF23}" dt="2020-01-30T19:39:11.124" v="4571" actId="113"/>
          <ac:spMkLst>
            <pc:docMk/>
            <pc:sldMk cId="3491607458" sldId="407"/>
            <ac:spMk id="3" creationId="{0BB20F68-0792-43D3-8EDB-82BC63632F33}"/>
          </ac:spMkLst>
        </pc:spChg>
      </pc:sldChg>
      <pc:sldChg chg="modSp add">
        <pc:chgData name="Judson Santiago" userId="ebb108da2f256286" providerId="LiveId" clId="{57C307D7-EDD9-4BA6-A557-C201E2C2FF23}" dt="2020-02-06T07:03:08.725" v="4701"/>
        <pc:sldMkLst>
          <pc:docMk/>
          <pc:sldMk cId="1725007451" sldId="408"/>
        </pc:sldMkLst>
        <pc:spChg chg="mod">
          <ac:chgData name="Judson Santiago" userId="ebb108da2f256286" providerId="LiveId" clId="{57C307D7-EDD9-4BA6-A557-C201E2C2FF23}" dt="2020-02-06T07:03:08.725" v="4701"/>
          <ac:spMkLst>
            <pc:docMk/>
            <pc:sldMk cId="1725007451" sldId="408"/>
            <ac:spMk id="2" creationId="{E6CC313B-7D4F-4136-8916-A362DF5D6E59}"/>
          </ac:spMkLst>
        </pc:spChg>
      </pc:sldChg>
      <pc:sldMasterChg chg="modSldLayout">
        <pc:chgData name="Judson Santiago" userId="ebb108da2f256286" providerId="LiveId" clId="{57C307D7-EDD9-4BA6-A557-C201E2C2FF23}" dt="2020-02-06T07:06:12.020" v="4720" actId="1035"/>
        <pc:sldMasterMkLst>
          <pc:docMk/>
          <pc:sldMasterMk cId="3191364939" sldId="2147483687"/>
        </pc:sldMasterMkLst>
        <pc:sldLayoutChg chg="addSp delSp modSp">
          <pc:chgData name="Judson Santiago" userId="ebb108da2f256286" providerId="LiveId" clId="{57C307D7-EDD9-4BA6-A557-C201E2C2FF23}" dt="2020-02-06T07:06:12.020" v="4720" actId="1035"/>
          <pc:sldLayoutMkLst>
            <pc:docMk/>
            <pc:sldMasterMk cId="3191364939" sldId="2147483687"/>
            <pc:sldLayoutMk cId="294128816" sldId="2147483688"/>
          </pc:sldLayoutMkLst>
          <pc:spChg chg="del mod">
            <ac:chgData name="Judson Santiago" userId="ebb108da2f256286" providerId="LiveId" clId="{57C307D7-EDD9-4BA6-A557-C201E2C2FF23}" dt="2020-02-06T07:02:56.820" v="4698" actId="478"/>
            <ac:spMkLst>
              <pc:docMk/>
              <pc:sldMasterMk cId="3191364939" sldId="2147483687"/>
              <pc:sldLayoutMk cId="294128816" sldId="2147483688"/>
              <ac:spMk id="7" creationId="{D26D70D2-59AB-4C9D-98F6-589EED664DF5}"/>
            </ac:spMkLst>
          </pc:spChg>
          <pc:spChg chg="add mod">
            <ac:chgData name="Judson Santiago" userId="ebb108da2f256286" providerId="LiveId" clId="{57C307D7-EDD9-4BA6-A557-C201E2C2FF23}" dt="2020-02-06T07:06:12.020" v="4720" actId="1035"/>
            <ac:spMkLst>
              <pc:docMk/>
              <pc:sldMasterMk cId="3191364939" sldId="2147483687"/>
              <pc:sldLayoutMk cId="294128816" sldId="2147483688"/>
              <ac:spMk id="9" creationId="{555DF739-E6F3-4A1F-BD96-D94EB61B046C}"/>
            </ac:spMkLst>
          </pc:spChg>
          <pc:spChg chg="add mod">
            <ac:chgData name="Judson Santiago" userId="ebb108da2f256286" providerId="LiveId" clId="{57C307D7-EDD9-4BA6-A557-C201E2C2FF23}" dt="2020-02-06T07:06:12.020" v="4720" actId="1035"/>
            <ac:spMkLst>
              <pc:docMk/>
              <pc:sldMasterMk cId="3191364939" sldId="2147483687"/>
              <pc:sldLayoutMk cId="294128816" sldId="2147483688"/>
              <ac:spMk id="10" creationId="{2850D09D-4B71-4A06-880E-A9D120AB3341}"/>
            </ac:spMkLst>
          </pc:spChg>
          <pc:spChg chg="del mod">
            <ac:chgData name="Judson Santiago" userId="ebb108da2f256286" providerId="LiveId" clId="{57C307D7-EDD9-4BA6-A557-C201E2C2FF23}" dt="2020-02-06T07:02:56.820" v="4698" actId="478"/>
            <ac:spMkLst>
              <pc:docMk/>
              <pc:sldMasterMk cId="3191364939" sldId="2147483687"/>
              <pc:sldLayoutMk cId="294128816" sldId="2147483688"/>
              <ac:spMk id="11" creationId="{805CD167-55B1-44F5-8223-B362919E1DB3}"/>
            </ac:spMkLst>
          </pc:spChg>
        </pc:sldLayoutChg>
      </pc:sldMasterChg>
    </pc:docChg>
  </pc:docChgLst>
  <pc:docChgLst>
    <pc:chgData name="Judson Santiago" userId="ebb108da2f256286" providerId="LiveId" clId="{5EDA6479-7037-4315-B163-5B148C650572}"/>
    <pc:docChg chg="custSel addSld delSld modSld">
      <pc:chgData name="Judson Santiago" userId="ebb108da2f256286" providerId="LiveId" clId="{5EDA6479-7037-4315-B163-5B148C650572}" dt="2020-01-18T19:35:57.803" v="23" actId="27636"/>
      <pc:docMkLst>
        <pc:docMk/>
      </pc:docMkLst>
      <pc:sldChg chg="add">
        <pc:chgData name="Judson Santiago" userId="ebb108da2f256286" providerId="LiveId" clId="{5EDA6479-7037-4315-B163-5B148C650572}" dt="2020-01-18T19:35:57.627" v="19"/>
        <pc:sldMkLst>
          <pc:docMk/>
          <pc:sldMk cId="460992010" sldId="266"/>
        </pc:sldMkLst>
      </pc:sldChg>
      <pc:sldChg chg="modSp add del">
        <pc:chgData name="Judson Santiago" userId="ebb108da2f256286" providerId="LiveId" clId="{5EDA6479-7037-4315-B163-5B148C650572}" dt="2020-01-18T19:35:57.803" v="23" actId="27636"/>
        <pc:sldMkLst>
          <pc:docMk/>
          <pc:sldMk cId="904695914" sldId="325"/>
        </pc:sldMkLst>
        <pc:spChg chg="mod">
          <ac:chgData name="Judson Santiago" userId="ebb108da2f256286" providerId="LiveId" clId="{5EDA6479-7037-4315-B163-5B148C650572}" dt="2020-01-18T19:35:57.803" v="23" actId="27636"/>
          <ac:spMkLst>
            <pc:docMk/>
            <pc:sldMk cId="904695914" sldId="325"/>
            <ac:spMk id="2" creationId="{00000000-0000-0000-0000-000000000000}"/>
          </ac:spMkLst>
        </pc:spChg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215550556" sldId="326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648035948" sldId="327"/>
        </pc:sldMkLst>
      </pc:sldChg>
      <pc:sldChg chg="modSp add">
        <pc:chgData name="Judson Santiago" userId="ebb108da2f256286" providerId="LiveId" clId="{5EDA6479-7037-4315-B163-5B148C650572}" dt="2020-01-18T19:35:57.736" v="20" actId="27636"/>
        <pc:sldMkLst>
          <pc:docMk/>
          <pc:sldMk cId="2641424220" sldId="328"/>
        </pc:sldMkLst>
        <pc:spChg chg="mod">
          <ac:chgData name="Judson Santiago" userId="ebb108da2f256286" providerId="LiveId" clId="{5EDA6479-7037-4315-B163-5B148C650572}" dt="2020-01-18T19:35:57.736" v="20" actId="27636"/>
          <ac:spMkLst>
            <pc:docMk/>
            <pc:sldMk cId="2641424220" sldId="328"/>
            <ac:spMk id="2" creationId="{00000000-0000-0000-0000-000000000000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616194188" sldId="32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286559806" sldId="329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235755784" sldId="330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4073709500" sldId="333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344508535" sldId="334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417860098" sldId="334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005680620" sldId="33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812489390" sldId="335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148442248" sldId="337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4087299910" sldId="337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3048297" sldId="33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069570649" sldId="33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256126484" sldId="339"/>
        </pc:sldMkLst>
      </pc:sldChg>
      <pc:sldChg chg="modSp add">
        <pc:chgData name="Judson Santiago" userId="ebb108da2f256286" providerId="LiveId" clId="{5EDA6479-7037-4315-B163-5B148C650572}" dt="2020-01-18T19:35:57.785" v="22" actId="27636"/>
        <pc:sldMkLst>
          <pc:docMk/>
          <pc:sldMk cId="978481848" sldId="340"/>
        </pc:sldMkLst>
        <pc:spChg chg="mod">
          <ac:chgData name="Judson Santiago" userId="ebb108da2f256286" providerId="LiveId" clId="{5EDA6479-7037-4315-B163-5B148C650572}" dt="2020-01-18T19:35:57.785" v="22" actId="27636"/>
          <ac:spMkLst>
            <pc:docMk/>
            <pc:sldMk cId="978481848" sldId="340"/>
            <ac:spMk id="2" creationId="{00000000-0000-0000-0000-000000000000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022008173" sldId="341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918821203" sldId="341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716371756" sldId="342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028919146" sldId="343"/>
        </pc:sldMkLst>
      </pc:sldChg>
      <pc:sldChg chg="modSp add">
        <pc:chgData name="Judson Santiago" userId="ebb108da2f256286" providerId="LiveId" clId="{5EDA6479-7037-4315-B163-5B148C650572}" dt="2020-01-18T19:35:57.749" v="21" actId="27636"/>
        <pc:sldMkLst>
          <pc:docMk/>
          <pc:sldMk cId="3056365457" sldId="343"/>
        </pc:sldMkLst>
        <pc:spChg chg="mod">
          <ac:chgData name="Judson Santiago" userId="ebb108da2f256286" providerId="LiveId" clId="{5EDA6479-7037-4315-B163-5B148C650572}" dt="2020-01-18T19:35:57.749" v="21" actId="27636"/>
          <ac:spMkLst>
            <pc:docMk/>
            <pc:sldMk cId="3056365457" sldId="343"/>
            <ac:spMk id="2" creationId="{00000000-0000-0000-0000-000000000000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953005069" sldId="344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868761080" sldId="34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064927454" sldId="346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551671186" sldId="347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616468799" sldId="350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985847591" sldId="351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416996262" sldId="352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585693896" sldId="362"/>
        </pc:sldMkLst>
      </pc:sldChg>
      <pc:sldChg chg="modSp">
        <pc:chgData name="Judson Santiago" userId="ebb108da2f256286" providerId="LiveId" clId="{5EDA6479-7037-4315-B163-5B148C650572}" dt="2020-01-18T19:35:06.891" v="17" actId="20577"/>
        <pc:sldMkLst>
          <pc:docMk/>
          <pc:sldMk cId="2641470585" sldId="368"/>
        </pc:sldMkLst>
        <pc:spChg chg="mod">
          <ac:chgData name="Judson Santiago" userId="ebb108da2f256286" providerId="LiveId" clId="{5EDA6479-7037-4315-B163-5B148C650572}" dt="2020-01-18T19:35:06.891" v="17" actId="20577"/>
          <ac:spMkLst>
            <pc:docMk/>
            <pc:sldMk cId="2641470585" sldId="368"/>
            <ac:spMk id="2" creationId="{14598312-A0B4-4588-AE22-D5684AD6529C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833684812" sldId="370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826300944" sldId="373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485191779" sldId="374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409620739" sldId="37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815613831" sldId="37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363922116" sldId="376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768630579" sldId="376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861902382" sldId="377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842908609" sldId="37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260142720" sldId="379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751945192" sldId="380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4125065710" sldId="381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800030195" sldId="382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920245211" sldId="383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526012694" sldId="384"/>
        </pc:sldMkLst>
      </pc:sldChg>
    </pc:docChg>
  </pc:docChgLst>
  <pc:docChgLst>
    <pc:chgData name="Judson Santiago" userId="ebb108da2f256286" providerId="LiveId" clId="{F10097F7-33D6-4591-9386-04645FB6C57F}"/>
    <pc:docChg chg="undo custSel addSld delSld modSld">
      <pc:chgData name="Judson Santiago" userId="ebb108da2f256286" providerId="LiveId" clId="{F10097F7-33D6-4591-9386-04645FB6C57F}" dt="2020-01-25T05:43:57.953" v="4981"/>
      <pc:docMkLst>
        <pc:docMk/>
      </pc:docMkLst>
      <pc:sldChg chg="modSp">
        <pc:chgData name="Judson Santiago" userId="ebb108da2f256286" providerId="LiveId" clId="{F10097F7-33D6-4591-9386-04645FB6C57F}" dt="2020-01-19T02:22:50.847" v="95" actId="207"/>
        <pc:sldMkLst>
          <pc:docMk/>
          <pc:sldMk cId="286559806" sldId="329"/>
        </pc:sldMkLst>
        <pc:spChg chg="mod">
          <ac:chgData name="Judson Santiago" userId="ebb108da2f256286" providerId="LiveId" clId="{F10097F7-33D6-4591-9386-04645FB6C57F}" dt="2020-01-19T02:22:50.847" v="95" actId="207"/>
          <ac:spMkLst>
            <pc:docMk/>
            <pc:sldMk cId="286559806" sldId="329"/>
            <ac:spMk id="2" creationId="{00000000-0000-0000-0000-000000000000}"/>
          </ac:spMkLst>
        </pc:spChg>
        <pc:grpChg chg="mod">
          <ac:chgData name="Judson Santiago" userId="ebb108da2f256286" providerId="LiveId" clId="{F10097F7-33D6-4591-9386-04645FB6C57F}" dt="2020-01-19T02:21:49.430" v="84" actId="1076"/>
          <ac:grpSpMkLst>
            <pc:docMk/>
            <pc:sldMk cId="286559806" sldId="329"/>
            <ac:grpSpMk id="8" creationId="{C9CBB5A1-0AE6-40A5-90A6-E0D7A435C840}"/>
          </ac:grpSpMkLst>
        </pc:grpChg>
      </pc:sldChg>
      <pc:sldChg chg="addSp delSp modSp">
        <pc:chgData name="Judson Santiago" userId="ebb108da2f256286" providerId="LiveId" clId="{F10097F7-33D6-4591-9386-04645FB6C57F}" dt="2020-01-19T02:11:55.788" v="71" actId="404"/>
        <pc:sldMkLst>
          <pc:docMk/>
          <pc:sldMk cId="3235755784" sldId="330"/>
        </pc:sldMkLst>
        <pc:spChg chg="mod">
          <ac:chgData name="Judson Santiago" userId="ebb108da2f256286" providerId="LiveId" clId="{F10097F7-33D6-4591-9386-04645FB6C57F}" dt="2020-01-19T02:11:55.788" v="71" actId="404"/>
          <ac:spMkLst>
            <pc:docMk/>
            <pc:sldMk cId="3235755784" sldId="330"/>
            <ac:spMk id="2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06:56.811" v="64" actId="14100"/>
          <ac:spMkLst>
            <pc:docMk/>
            <pc:sldMk cId="3235755784" sldId="330"/>
            <ac:spMk id="6" creationId="{00000000-0000-0000-0000-000000000000}"/>
          </ac:spMkLst>
        </pc:spChg>
        <pc:spChg chg="add del 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8" creationId="{02DE219D-803A-419F-8935-8C322DCFC8FF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1" creationId="{6EEAFC35-06D0-4D78-A303-5C9D2A62F7C8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2" creationId="{DB35030F-F322-4278-B0F6-965C17496656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3" creationId="{4BFF6DC1-33A0-4489-AC6E-7D618F3DA7A6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4" creationId="{D0022F64-9F14-4365-BE8F-D84898E6B0EE}"/>
          </ac:spMkLst>
        </pc:spChg>
        <pc:grpChg chg="add del mod">
          <ac:chgData name="Judson Santiago" userId="ebb108da2f256286" providerId="LiveId" clId="{F10097F7-33D6-4591-9386-04645FB6C57F}" dt="2020-01-19T02:04:40.602" v="54" actId="164"/>
          <ac:grpSpMkLst>
            <pc:docMk/>
            <pc:sldMk cId="3235755784" sldId="330"/>
            <ac:grpSpMk id="4" creationId="{94DF8264-93C8-4F02-B616-80D6BD16FB28}"/>
          </ac:grpSpMkLst>
        </pc:grpChg>
        <pc:grpChg chg="add mod">
          <ac:chgData name="Judson Santiago" userId="ebb108da2f256286" providerId="LiveId" clId="{F10097F7-33D6-4591-9386-04645FB6C57F}" dt="2020-01-19T02:05:14.906" v="56" actId="1076"/>
          <ac:grpSpMkLst>
            <pc:docMk/>
            <pc:sldMk cId="3235755784" sldId="330"/>
            <ac:grpSpMk id="7" creationId="{A3F7A3AE-DFB0-4B21-AF63-7608FB71B5C4}"/>
          </ac:grpSpMkLst>
        </pc:grpChg>
        <pc:grpChg chg="del">
          <ac:chgData name="Judson Santiago" userId="ebb108da2f256286" providerId="LiveId" clId="{F10097F7-33D6-4591-9386-04645FB6C57F}" dt="2020-01-19T02:02:14.424" v="39" actId="165"/>
          <ac:grpSpMkLst>
            <pc:docMk/>
            <pc:sldMk cId="3235755784" sldId="330"/>
            <ac:grpSpMk id="15" creationId="{4EF5AA1A-E9DF-4775-8CCE-39B0A74DDC2A}"/>
          </ac:grpSpMkLst>
        </pc:grpChg>
        <pc:picChg chg="mod topLvl">
          <ac:chgData name="Judson Santiago" userId="ebb108da2f256286" providerId="LiveId" clId="{F10097F7-33D6-4591-9386-04645FB6C57F}" dt="2020-01-19T02:05:08.648" v="55" actId="164"/>
          <ac:picMkLst>
            <pc:docMk/>
            <pc:sldMk cId="3235755784" sldId="330"/>
            <ac:picMk id="5" creationId="{D800B6FC-E816-43F0-911A-985863C57202}"/>
          </ac:picMkLst>
        </pc:picChg>
        <pc:picChg chg="mod topLvl">
          <ac:chgData name="Judson Santiago" userId="ebb108da2f256286" providerId="LiveId" clId="{F10097F7-33D6-4591-9386-04645FB6C57F}" dt="2020-01-19T02:05:08.648" v="55" actId="164"/>
          <ac:picMkLst>
            <pc:docMk/>
            <pc:sldMk cId="3235755784" sldId="330"/>
            <ac:picMk id="9" creationId="{A8965934-6EA2-46CD-A708-DB89D697FF01}"/>
          </ac:picMkLst>
        </pc:picChg>
      </pc:sldChg>
      <pc:sldChg chg="modSp">
        <pc:chgData name="Judson Santiago" userId="ebb108da2f256286" providerId="LiveId" clId="{F10097F7-33D6-4591-9386-04645FB6C57F}" dt="2020-01-19T02:22:44.702" v="94" actId="207"/>
        <pc:sldMkLst>
          <pc:docMk/>
          <pc:sldMk cId="3417860098" sldId="334"/>
        </pc:sldMkLst>
        <pc:spChg chg="mod">
          <ac:chgData name="Judson Santiago" userId="ebb108da2f256286" providerId="LiveId" clId="{F10097F7-33D6-4591-9386-04645FB6C57F}" dt="2020-01-19T02:22:44.702" v="94" actId="207"/>
          <ac:spMkLst>
            <pc:docMk/>
            <pc:sldMk cId="3417860098" sldId="334"/>
            <ac:spMk id="2" creationId="{00000000-0000-0000-0000-000000000000}"/>
          </ac:spMkLst>
        </pc:spChg>
        <pc:grpChg chg="mod">
          <ac:chgData name="Judson Santiago" userId="ebb108da2f256286" providerId="LiveId" clId="{F10097F7-33D6-4591-9386-04645FB6C57F}" dt="2020-01-19T02:22:27.834" v="92" actId="1076"/>
          <ac:grpSpMkLst>
            <pc:docMk/>
            <pc:sldMk cId="3417860098" sldId="334"/>
            <ac:grpSpMk id="7" creationId="{C25E4241-4F5F-4D8A-A4A0-BD244943D5F1}"/>
          </ac:grpSpMkLst>
        </pc:grpChg>
      </pc:sldChg>
      <pc:sldChg chg="delSp del">
        <pc:chgData name="Judson Santiago" userId="ebb108da2f256286" providerId="LiveId" clId="{F10097F7-33D6-4591-9386-04645FB6C57F}" dt="2020-01-19T02:26:47.449" v="137" actId="47"/>
        <pc:sldMkLst>
          <pc:docMk/>
          <pc:sldMk cId="3005680620" sldId="335"/>
        </pc:sldMkLst>
        <pc:spChg chg="del">
          <ac:chgData name="Judson Santiago" userId="ebb108da2f256286" providerId="LiveId" clId="{F10097F7-33D6-4591-9386-04645FB6C57F}" dt="2020-01-19T02:26:32.247" v="134"/>
          <ac:spMkLst>
            <pc:docMk/>
            <pc:sldMk cId="3005680620" sldId="335"/>
            <ac:spMk id="15" creationId="{1CBA5596-CE9A-45B7-8DE8-812A2757EA77}"/>
          </ac:spMkLst>
        </pc:spChg>
        <pc:grpChg chg="del">
          <ac:chgData name="Judson Santiago" userId="ebb108da2f256286" providerId="LiveId" clId="{F10097F7-33D6-4591-9386-04645FB6C57F}" dt="2020-01-19T02:26:32.247" v="134"/>
          <ac:grpSpMkLst>
            <pc:docMk/>
            <pc:sldMk cId="3005680620" sldId="335"/>
            <ac:grpSpMk id="14" creationId="{DC4023CD-4D17-4110-8D53-04A97C7AF3FA}"/>
          </ac:grpSpMkLst>
        </pc:grpChg>
      </pc:sldChg>
      <pc:sldChg chg="del">
        <pc:chgData name="Judson Santiago" userId="ebb108da2f256286" providerId="LiveId" clId="{F10097F7-33D6-4591-9386-04645FB6C57F}" dt="2020-01-19T02:39:11.300" v="233" actId="47"/>
        <pc:sldMkLst>
          <pc:docMk/>
          <pc:sldMk cId="3148442248" sldId="337"/>
        </pc:sldMkLst>
      </pc:sldChg>
      <pc:sldChg chg="del">
        <pc:chgData name="Judson Santiago" userId="ebb108da2f256286" providerId="LiveId" clId="{F10097F7-33D6-4591-9386-04645FB6C57F}" dt="2020-01-19T02:01:57.256" v="38" actId="47"/>
        <pc:sldMkLst>
          <pc:docMk/>
          <pc:sldMk cId="3056365457" sldId="343"/>
        </pc:sldMkLst>
      </pc:sldChg>
      <pc:sldChg chg="addSp delSp modSp">
        <pc:chgData name="Judson Santiago" userId="ebb108da2f256286" providerId="LiveId" clId="{F10097F7-33D6-4591-9386-04645FB6C57F}" dt="2020-01-19T02:43:36.457" v="276" actId="207"/>
        <pc:sldMkLst>
          <pc:docMk/>
          <pc:sldMk cId="800030195" sldId="382"/>
        </pc:sldMkLst>
        <pc:spChg chg="mod">
          <ac:chgData name="Judson Santiago" userId="ebb108da2f256286" providerId="LiveId" clId="{F10097F7-33D6-4591-9386-04645FB6C57F}" dt="2020-01-19T02:42:38.984" v="269" actId="207"/>
          <ac:spMkLst>
            <pc:docMk/>
            <pc:sldMk cId="800030195" sldId="382"/>
            <ac:spMk id="2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4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5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8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9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0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1" creationId="{00000000-0000-0000-0000-000000000000}"/>
          </ac:spMkLst>
        </pc:spChg>
        <pc:spChg chg="mod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2" creationId="{A02E35CA-D6B4-4AEF-A50F-3FCD05F019C7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8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6.457" v="276" actId="207"/>
          <ac:spMkLst>
            <pc:docMk/>
            <pc:sldMk cId="800030195" sldId="382"/>
            <ac:spMk id="19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27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28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29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31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32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43" creationId="{00000000-0000-0000-0000-000000000000}"/>
          </ac:spMkLst>
        </pc:spChg>
        <pc:grpChg chg="del mod">
          <ac:chgData name="Judson Santiago" userId="ebb108da2f256286" providerId="LiveId" clId="{F10097F7-33D6-4591-9386-04645FB6C57F}" dt="2020-01-19T02:43:19.223" v="273" actId="165"/>
          <ac:grpSpMkLst>
            <pc:docMk/>
            <pc:sldMk cId="800030195" sldId="382"/>
            <ac:grpSpMk id="6" creationId="{CB20563E-4A49-49B5-8128-9204BCB7B3DF}"/>
          </ac:grpSpMkLst>
        </pc:grpChg>
        <pc:grpChg chg="add mod">
          <ac:chgData name="Judson Santiago" userId="ebb108da2f256286" providerId="LiveId" clId="{F10097F7-33D6-4591-9386-04645FB6C57F}" dt="2020-01-19T02:43:36.457" v="276" actId="207"/>
          <ac:grpSpMkLst>
            <pc:docMk/>
            <pc:sldMk cId="800030195" sldId="382"/>
            <ac:grpSpMk id="13" creationId="{98430525-D788-452B-B3E7-D1592BC8241D}"/>
          </ac:grpSpMkLst>
        </pc:grp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7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17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21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30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37" creationId="{00000000-0000-0000-0000-000000000000}"/>
          </ac:cxnSpMkLst>
        </pc:cxnChg>
      </pc:sldChg>
      <pc:sldChg chg="del">
        <pc:chgData name="Judson Santiago" userId="ebb108da2f256286" providerId="LiveId" clId="{F10097F7-33D6-4591-9386-04645FB6C57F}" dt="2020-01-19T02:41:04.890" v="258" actId="47"/>
        <pc:sldMkLst>
          <pc:docMk/>
          <pc:sldMk cId="3920245211" sldId="383"/>
        </pc:sldMkLst>
      </pc:sldChg>
      <pc:sldChg chg="modSp">
        <pc:chgData name="Judson Santiago" userId="ebb108da2f256286" providerId="LiveId" clId="{F10097F7-33D6-4591-9386-04645FB6C57F}" dt="2020-01-19T02:01:42.469" v="37" actId="20577"/>
        <pc:sldMkLst>
          <pc:docMk/>
          <pc:sldMk cId="779200762" sldId="388"/>
        </pc:sldMkLst>
        <pc:spChg chg="mod">
          <ac:chgData name="Judson Santiago" userId="ebb108da2f256286" providerId="LiveId" clId="{F10097F7-33D6-4591-9386-04645FB6C57F}" dt="2020-01-19T02:01:42.469" v="37" actId="20577"/>
          <ac:spMkLst>
            <pc:docMk/>
            <pc:sldMk cId="779200762" sldId="388"/>
            <ac:spMk id="3" creationId="{2AD00BDD-E0B7-4644-86AA-FE2FBEF18CCE}"/>
          </ac:spMkLst>
        </pc:spChg>
        <pc:spChg chg="mod">
          <ac:chgData name="Judson Santiago" userId="ebb108da2f256286" providerId="LiveId" clId="{F10097F7-33D6-4591-9386-04645FB6C57F}" dt="2020-01-19T02:00:50.920" v="34" actId="403"/>
          <ac:spMkLst>
            <pc:docMk/>
            <pc:sldMk cId="779200762" sldId="388"/>
            <ac:spMk id="4" creationId="{AA757EF7-3EB7-4DB5-B83F-772D6E9B0337}"/>
          </ac:spMkLst>
        </pc:spChg>
      </pc:sldChg>
      <pc:sldChg chg="modSp add del">
        <pc:chgData name="Judson Santiago" userId="ebb108da2f256286" providerId="LiveId" clId="{F10097F7-33D6-4591-9386-04645FB6C57F}" dt="2020-01-19T02:25:09.997" v="123" actId="47"/>
        <pc:sldMkLst>
          <pc:docMk/>
          <pc:sldMk cId="610467118" sldId="389"/>
        </pc:sldMkLst>
        <pc:spChg chg="mod">
          <ac:chgData name="Judson Santiago" userId="ebb108da2f256286" providerId="LiveId" clId="{F10097F7-33D6-4591-9386-04645FB6C57F}" dt="2020-01-19T02:24:09.370" v="118" actId="20577"/>
          <ac:spMkLst>
            <pc:docMk/>
            <pc:sldMk cId="610467118" sldId="389"/>
            <ac:spMk id="2" creationId="{D8CD3052-CA2F-4FC3-8F96-936A8501FCA8}"/>
          </ac:spMkLst>
        </pc:spChg>
        <pc:spChg chg="mod">
          <ac:chgData name="Judson Santiago" userId="ebb108da2f256286" providerId="LiveId" clId="{F10097F7-33D6-4591-9386-04645FB6C57F}" dt="2020-01-19T02:25:01.986" v="122" actId="948"/>
          <ac:spMkLst>
            <pc:docMk/>
            <pc:sldMk cId="610467118" sldId="389"/>
            <ac:spMk id="3" creationId="{2640D06C-0AA5-4BE6-AA95-6C35B4E44F0A}"/>
          </ac:spMkLst>
        </pc:spChg>
      </pc:sldChg>
      <pc:sldChg chg="addSp modSp add">
        <pc:chgData name="Judson Santiago" userId="ebb108da2f256286" providerId="LiveId" clId="{F10097F7-33D6-4591-9386-04645FB6C57F}" dt="2020-01-19T02:39:50.049" v="245" actId="20577"/>
        <pc:sldMkLst>
          <pc:docMk/>
          <pc:sldMk cId="1844943234" sldId="389"/>
        </pc:sldMkLst>
        <pc:spChg chg="mod">
          <ac:chgData name="Judson Santiago" userId="ebb108da2f256286" providerId="LiveId" clId="{F10097F7-33D6-4591-9386-04645FB6C57F}" dt="2020-01-19T02:25:49.248" v="125"/>
          <ac:spMkLst>
            <pc:docMk/>
            <pc:sldMk cId="1844943234" sldId="389"/>
            <ac:spMk id="2" creationId="{0D373681-B758-449A-8E9E-00231879A0A0}"/>
          </ac:spMkLst>
        </pc:spChg>
        <pc:spChg chg="mod">
          <ac:chgData name="Judson Santiago" userId="ebb108da2f256286" providerId="LiveId" clId="{F10097F7-33D6-4591-9386-04645FB6C57F}" dt="2020-01-19T02:26:23.863" v="133" actId="948"/>
          <ac:spMkLst>
            <pc:docMk/>
            <pc:sldMk cId="1844943234" sldId="389"/>
            <ac:spMk id="3" creationId="{FF16FDB7-256D-4883-B699-00267239882B}"/>
          </ac:spMkLst>
        </pc:spChg>
        <pc:spChg chg="add mod">
          <ac:chgData name="Judson Santiago" userId="ebb108da2f256286" providerId="LiveId" clId="{F10097F7-33D6-4591-9386-04645FB6C57F}" dt="2020-01-19T02:39:50.049" v="245" actId="20577"/>
          <ac:spMkLst>
            <pc:docMk/>
            <pc:sldMk cId="1844943234" sldId="389"/>
            <ac:spMk id="11" creationId="{AA454A9B-0EF9-43F8-B7C6-2E4FF901417C}"/>
          </ac:spMkLst>
        </pc:spChg>
        <pc:grpChg chg="add mod">
          <ac:chgData name="Judson Santiago" userId="ebb108da2f256286" providerId="LiveId" clId="{F10097F7-33D6-4591-9386-04645FB6C57F}" dt="2020-01-19T02:26:44.826" v="136" actId="1076"/>
          <ac:grpSpMkLst>
            <pc:docMk/>
            <pc:sldMk cId="1844943234" sldId="389"/>
            <ac:grpSpMk id="4" creationId="{CE0EB3DD-668E-404B-80D6-2F3B9CA845B8}"/>
          </ac:grpSpMkLst>
        </pc:grpChg>
      </pc:sldChg>
      <pc:sldChg chg="addSp modSp add modNotesTx">
        <pc:chgData name="Judson Santiago" userId="ebb108da2f256286" providerId="LiveId" clId="{F10097F7-33D6-4591-9386-04645FB6C57F}" dt="2020-01-19T02:38:49.456" v="232" actId="207"/>
        <pc:sldMkLst>
          <pc:docMk/>
          <pc:sldMk cId="403254017" sldId="390"/>
        </pc:sldMkLst>
        <pc:spChg chg="mod">
          <ac:chgData name="Judson Santiago" userId="ebb108da2f256286" providerId="LiveId" clId="{F10097F7-33D6-4591-9386-04645FB6C57F}" dt="2020-01-19T02:33:36.924" v="145"/>
          <ac:spMkLst>
            <pc:docMk/>
            <pc:sldMk cId="403254017" sldId="390"/>
            <ac:spMk id="2" creationId="{849F4BD5-E5C8-4417-86FE-B6BB05E45F72}"/>
          </ac:spMkLst>
        </pc:spChg>
        <pc:spChg chg="mod">
          <ac:chgData name="Judson Santiago" userId="ebb108da2f256286" providerId="LiveId" clId="{F10097F7-33D6-4591-9386-04645FB6C57F}" dt="2020-01-19T02:37:11.113" v="226" actId="20577"/>
          <ac:spMkLst>
            <pc:docMk/>
            <pc:sldMk cId="403254017" sldId="390"/>
            <ac:spMk id="3" creationId="{64E27961-AF7D-485F-A48A-B56C760C0205}"/>
          </ac:spMkLst>
        </pc:spChg>
        <pc:spChg chg="add mod">
          <ac:chgData name="Judson Santiago" userId="ebb108da2f256286" providerId="LiveId" clId="{F10097F7-33D6-4591-9386-04645FB6C57F}" dt="2020-01-19T02:38:49.456" v="232" actId="207"/>
          <ac:spMkLst>
            <pc:docMk/>
            <pc:sldMk cId="403254017" sldId="390"/>
            <ac:spMk id="4" creationId="{9DE7B135-4663-49BB-9C33-FEA7E2806499}"/>
          </ac:spMkLst>
        </pc:spChg>
      </pc:sldChg>
      <pc:sldChg chg="modSp add">
        <pc:chgData name="Judson Santiago" userId="ebb108da2f256286" providerId="LiveId" clId="{F10097F7-33D6-4591-9386-04645FB6C57F}" dt="2020-01-19T02:41:46.147" v="265" actId="207"/>
        <pc:sldMkLst>
          <pc:docMk/>
          <pc:sldMk cId="328134736" sldId="391"/>
        </pc:sldMkLst>
        <pc:spChg chg="mod">
          <ac:chgData name="Judson Santiago" userId="ebb108da2f256286" providerId="LiveId" clId="{F10097F7-33D6-4591-9386-04645FB6C57F}" dt="2020-01-19T02:40:37.502" v="247"/>
          <ac:spMkLst>
            <pc:docMk/>
            <pc:sldMk cId="328134736" sldId="391"/>
            <ac:spMk id="2" creationId="{725E2828-C579-4CDC-AD41-C65D1DC0403A}"/>
          </ac:spMkLst>
        </pc:spChg>
        <pc:spChg chg="mod">
          <ac:chgData name="Judson Santiago" userId="ebb108da2f256286" providerId="LiveId" clId="{F10097F7-33D6-4591-9386-04645FB6C57F}" dt="2020-01-19T02:41:46.147" v="265" actId="207"/>
          <ac:spMkLst>
            <pc:docMk/>
            <pc:sldMk cId="328134736" sldId="391"/>
            <ac:spMk id="3" creationId="{29C60932-93BF-4823-8694-AF9DF859A0BF}"/>
          </ac:spMkLst>
        </pc:spChg>
      </pc:sldChg>
      <pc:sldChg chg="modSp modNotesTx">
        <pc:chgData name="Judson Santiago" userId="ebb108da2f256286" providerId="LiveId" clId="{F10097F7-33D6-4591-9386-04645FB6C57F}" dt="2020-01-25T05:22:25.592" v="4517" actId="207"/>
        <pc:sldMkLst>
          <pc:docMk/>
          <pc:sldMk cId="3840313876" sldId="393"/>
        </pc:sldMkLst>
        <pc:spChg chg="mod">
          <ac:chgData name="Judson Santiago" userId="ebb108da2f256286" providerId="LiveId" clId="{F10097F7-33D6-4591-9386-04645FB6C57F}" dt="2020-01-25T05:22:25.592" v="4517" actId="207"/>
          <ac:spMkLst>
            <pc:docMk/>
            <pc:sldMk cId="3840313876" sldId="393"/>
            <ac:spMk id="3" creationId="{37EB5954-5337-4007-AC51-A93A24694CEF}"/>
          </ac:spMkLst>
        </pc:spChg>
        <pc:spChg chg="mod">
          <ac:chgData name="Judson Santiago" userId="ebb108da2f256286" providerId="LiveId" clId="{F10097F7-33D6-4591-9386-04645FB6C57F}" dt="2020-01-25T05:19:32.117" v="4498" actId="207"/>
          <ac:spMkLst>
            <pc:docMk/>
            <pc:sldMk cId="3840313876" sldId="393"/>
            <ac:spMk id="4" creationId="{96B6B363-4A27-475A-8E44-03308B25608D}"/>
          </ac:spMkLst>
        </pc:spChg>
      </pc:sldChg>
      <pc:sldChg chg="modSp">
        <pc:chgData name="Judson Santiago" userId="ebb108da2f256286" providerId="LiveId" clId="{F10097F7-33D6-4591-9386-04645FB6C57F}" dt="2020-01-25T05:22:34.506" v="4518" actId="207"/>
        <pc:sldMkLst>
          <pc:docMk/>
          <pc:sldMk cId="827396447" sldId="394"/>
        </pc:sldMkLst>
        <pc:spChg chg="mod">
          <ac:chgData name="Judson Santiago" userId="ebb108da2f256286" providerId="LiveId" clId="{F10097F7-33D6-4591-9386-04645FB6C57F}" dt="2020-01-25T05:22:34.506" v="4518" actId="207"/>
          <ac:spMkLst>
            <pc:docMk/>
            <pc:sldMk cId="827396447" sldId="394"/>
            <ac:spMk id="3" creationId="{37EB5954-5337-4007-AC51-A93A24694CEF}"/>
          </ac:spMkLst>
        </pc:spChg>
        <pc:spChg chg="mod">
          <ac:chgData name="Judson Santiago" userId="ebb108da2f256286" providerId="LiveId" clId="{F10097F7-33D6-4591-9386-04645FB6C57F}" dt="2020-01-25T05:21:20.140" v="4511" actId="207"/>
          <ac:spMkLst>
            <pc:docMk/>
            <pc:sldMk cId="827396447" sldId="394"/>
            <ac:spMk id="4" creationId="{96B6B363-4A27-475A-8E44-03308B25608D}"/>
          </ac:spMkLst>
        </pc:spChg>
      </pc:sldChg>
      <pc:sldChg chg="modSp">
        <pc:chgData name="Judson Santiago" userId="ebb108da2f256286" providerId="LiveId" clId="{F10097F7-33D6-4591-9386-04645FB6C57F}" dt="2020-01-25T05:25:29.662" v="4550" actId="20577"/>
        <pc:sldMkLst>
          <pc:docMk/>
          <pc:sldMk cId="1132895774" sldId="395"/>
        </pc:sldMkLst>
        <pc:spChg chg="mod">
          <ac:chgData name="Judson Santiago" userId="ebb108da2f256286" providerId="LiveId" clId="{F10097F7-33D6-4591-9386-04645FB6C57F}" dt="2020-01-25T05:25:29.662" v="4550" actId="20577"/>
          <ac:spMkLst>
            <pc:docMk/>
            <pc:sldMk cId="1132895774" sldId="395"/>
            <ac:spMk id="4" creationId="{96B6B363-4A27-475A-8E44-03308B25608D}"/>
          </ac:spMkLst>
        </pc:spChg>
      </pc:sldChg>
      <pc:sldChg chg="addSp delSp modSp add modNotesTx">
        <pc:chgData name="Judson Santiago" userId="ebb108da2f256286" providerId="LiveId" clId="{F10097F7-33D6-4591-9386-04645FB6C57F}" dt="2020-01-25T05:28:28.088" v="4698" actId="20577"/>
        <pc:sldMkLst>
          <pc:docMk/>
          <pc:sldMk cId="772294032" sldId="396"/>
        </pc:sldMkLst>
        <pc:spChg chg="mod">
          <ac:chgData name="Judson Santiago" userId="ebb108da2f256286" providerId="LiveId" clId="{F10097F7-33D6-4591-9386-04645FB6C57F}" dt="2020-01-22T20:25:31.371" v="351" actId="20577"/>
          <ac:spMkLst>
            <pc:docMk/>
            <pc:sldMk cId="772294032" sldId="396"/>
            <ac:spMk id="2" creationId="{8F740897-65B1-467F-9B68-9839E14677D2}"/>
          </ac:spMkLst>
        </pc:spChg>
        <pc:spChg chg="mod">
          <ac:chgData name="Judson Santiago" userId="ebb108da2f256286" providerId="LiveId" clId="{F10097F7-33D6-4591-9386-04645FB6C57F}" dt="2020-01-22T21:02:20.714" v="1141" actId="20577"/>
          <ac:spMkLst>
            <pc:docMk/>
            <pc:sldMk cId="772294032" sldId="396"/>
            <ac:spMk id="3" creationId="{5F18ED1C-3082-44E6-8E66-A1323EF64371}"/>
          </ac:spMkLst>
        </pc:spChg>
        <pc:spChg chg="add mo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4" creationId="{6BF8290A-32E3-436B-A3AC-752A2E0BE84C}"/>
          </ac:spMkLst>
        </pc:spChg>
        <pc:spChg chg="add del mod">
          <ac:chgData name="Judson Santiago" userId="ebb108da2f256286" providerId="LiveId" clId="{F10097F7-33D6-4591-9386-04645FB6C57F}" dt="2020-01-22T20:49:03.695" v="992" actId="478"/>
          <ac:spMkLst>
            <pc:docMk/>
            <pc:sldMk cId="772294032" sldId="396"/>
            <ac:spMk id="5" creationId="{FDF5DDFD-6FD2-4372-B699-7704490579DA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0" creationId="{D10CDADE-8DBF-44A1-8E3F-FA1AD77F02C9}"/>
          </ac:spMkLst>
        </pc:spChg>
        <pc:spChg chg="add del mod">
          <ac:chgData name="Judson Santiago" userId="ebb108da2f256286" providerId="LiveId" clId="{F10097F7-33D6-4591-9386-04645FB6C57F}" dt="2020-01-22T20:46:22.832" v="953" actId="478"/>
          <ac:spMkLst>
            <pc:docMk/>
            <pc:sldMk cId="772294032" sldId="396"/>
            <ac:spMk id="11" creationId="{35E629C3-D4D8-4960-B1D0-42C01200E112}"/>
          </ac:spMkLst>
        </pc:spChg>
        <pc:spChg chg="add del mod">
          <ac:chgData name="Judson Santiago" userId="ebb108da2f256286" providerId="LiveId" clId="{F10097F7-33D6-4591-9386-04645FB6C57F}" dt="2020-01-22T20:48:42.426" v="980" actId="478"/>
          <ac:spMkLst>
            <pc:docMk/>
            <pc:sldMk cId="772294032" sldId="396"/>
            <ac:spMk id="12" creationId="{D5829BCD-F61F-4E50-9F5D-8A2DB0B39489}"/>
          </ac:spMkLst>
        </pc:spChg>
        <pc:spChg chg="add mo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6" creationId="{18ACA2F9-4294-45DD-8D1D-EE12BF2FCD91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8" creationId="{2B132BDE-DDBC-4CEA-82AF-4F7FA47FF527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9" creationId="{52931CFC-B412-4183-AFA8-9B4090664F00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22" creationId="{3F0109E3-3548-4F4C-96B6-8B68A40DE6FF}"/>
          </ac:spMkLst>
        </pc:spChg>
        <pc:grpChg chg="add mod">
          <ac:chgData name="Judson Santiago" userId="ebb108da2f256286" providerId="LiveId" clId="{F10097F7-33D6-4591-9386-04645FB6C57F}" dt="2020-01-22T21:02:09.697" v="1139" actId="1076"/>
          <ac:grpSpMkLst>
            <pc:docMk/>
            <pc:sldMk cId="772294032" sldId="396"/>
            <ac:grpSpMk id="33" creationId="{29EC97C5-D143-4486-9A61-16B72E59753E}"/>
          </ac:grpSpMkLst>
        </pc:grp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7" creationId="{F9BF8D81-E1BC-45D3-BEE1-4823E3BA5D89}"/>
          </ac:cxnSpMkLst>
        </pc:cxnChg>
        <pc:cxnChg chg="add del mod">
          <ac:chgData name="Judson Santiago" userId="ebb108da2f256286" providerId="LiveId" clId="{F10097F7-33D6-4591-9386-04645FB6C57F}" dt="2020-01-22T20:49:03.695" v="992" actId="478"/>
          <ac:cxnSpMkLst>
            <pc:docMk/>
            <pc:sldMk cId="772294032" sldId="396"/>
            <ac:cxnSpMk id="8" creationId="{09C36B70-5F5F-435F-9AD3-317BB7C085CE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17" creationId="{55140FFF-A38C-4106-ABC4-BF442D9674E8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6" creationId="{1317B71E-4A55-4C17-B473-EE3D10C8450B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7" creationId="{2DB57DA5-392D-4863-A063-0080608CFC02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8" creationId="{A49D3F72-5126-49E4-8243-9766C977C68C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9" creationId="{1BE51BAF-EA42-4184-BAE1-7CE2608D7D08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30" creationId="{95E8D585-F764-4529-81B7-7B30B2C34057}"/>
          </ac:cxnSpMkLst>
        </pc:cxnChg>
      </pc:sldChg>
      <pc:sldChg chg="addSp delSp modSp add modNotesTx">
        <pc:chgData name="Judson Santiago" userId="ebb108da2f256286" providerId="LiveId" clId="{F10097F7-33D6-4591-9386-04645FB6C57F}" dt="2020-01-25T05:41:31.636" v="4968" actId="571"/>
        <pc:sldMkLst>
          <pc:docMk/>
          <pc:sldMk cId="120555561" sldId="397"/>
        </pc:sldMkLst>
        <pc:spChg chg="mod">
          <ac:chgData name="Judson Santiago" userId="ebb108da2f256286" providerId="LiveId" clId="{F10097F7-33D6-4591-9386-04645FB6C57F}" dt="2020-01-22T21:31:01.353" v="1169" actId="20577"/>
          <ac:spMkLst>
            <pc:docMk/>
            <pc:sldMk cId="120555561" sldId="397"/>
            <ac:spMk id="2" creationId="{4025A1FF-DEB2-46C9-9464-9A0F62F95F2A}"/>
          </ac:spMkLst>
        </pc:spChg>
        <pc:spChg chg="mod">
          <ac:chgData name="Judson Santiago" userId="ebb108da2f256286" providerId="LiveId" clId="{F10097F7-33D6-4591-9386-04645FB6C57F}" dt="2020-01-23T20:57:02.658" v="1568" actId="20577"/>
          <ac:spMkLst>
            <pc:docMk/>
            <pc:sldMk cId="120555561" sldId="397"/>
            <ac:spMk id="3" creationId="{043800D6-438A-45D3-9993-1CB3951E857E}"/>
          </ac:spMkLst>
        </pc:spChg>
        <pc:spChg chg="add mod">
          <ac:chgData name="Judson Santiago" userId="ebb108da2f256286" providerId="LiveId" clId="{F10097F7-33D6-4591-9386-04645FB6C57F}" dt="2020-01-23T03:25:15.363" v="1485" actId="113"/>
          <ac:spMkLst>
            <pc:docMk/>
            <pc:sldMk cId="120555561" sldId="397"/>
            <ac:spMk id="4" creationId="{028457FF-CDA4-4038-B7F8-DC4110DFDE83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5" creationId="{8C3F90AC-B6C1-45BB-8EF5-177F9656A939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6" creationId="{EC501B33-8259-49C3-B3EB-BE4D8C2DFEBC}"/>
          </ac:spMkLst>
        </pc:spChg>
        <pc:spChg chg="add del mod">
          <ac:chgData name="Judson Santiago" userId="ebb108da2f256286" providerId="LiveId" clId="{F10097F7-33D6-4591-9386-04645FB6C57F}" dt="2020-01-22T21:38:26.339" v="1418" actId="478"/>
          <ac:spMkLst>
            <pc:docMk/>
            <pc:sldMk cId="120555561" sldId="397"/>
            <ac:spMk id="7" creationId="{8B0F0FE3-9D47-44C6-B0D8-C203B695CD7D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7" creationId="{C11DAA93-18D0-4E85-8DEA-3086E2BEBBB4}"/>
          </ac:spMkLst>
        </pc:spChg>
        <pc:spChg chg="add del mod">
          <ac:chgData name="Judson Santiago" userId="ebb108da2f256286" providerId="LiveId" clId="{F10097F7-33D6-4591-9386-04645FB6C57F}" dt="2020-01-22T21:36:10.360" v="1397" actId="478"/>
          <ac:spMkLst>
            <pc:docMk/>
            <pc:sldMk cId="120555561" sldId="397"/>
            <ac:spMk id="8" creationId="{F71730F1-656A-458C-9ACB-3034C033E21D}"/>
          </ac:spMkLst>
        </pc:spChg>
        <pc:spChg chg="add del mod">
          <ac:chgData name="Judson Santiago" userId="ebb108da2f256286" providerId="LiveId" clId="{F10097F7-33D6-4591-9386-04645FB6C57F}" dt="2020-01-22T21:37:48.695" v="1414" actId="478"/>
          <ac:spMkLst>
            <pc:docMk/>
            <pc:sldMk cId="120555561" sldId="397"/>
            <ac:spMk id="9" creationId="{AFFF9F45-F1EB-4D57-897E-1961482AB4A6}"/>
          </ac:spMkLst>
        </pc:spChg>
        <pc:spChg chg="add del mod">
          <ac:chgData name="Judson Santiago" userId="ebb108da2f256286" providerId="LiveId" clId="{F10097F7-33D6-4591-9386-04645FB6C57F}" dt="2020-01-22T21:37:48.695" v="1414" actId="478"/>
          <ac:spMkLst>
            <pc:docMk/>
            <pc:sldMk cId="120555561" sldId="397"/>
            <ac:spMk id="10" creationId="{E49B03FF-D700-4964-B3CA-FFADFE146E0A}"/>
          </ac:spMkLst>
        </pc:spChg>
        <pc:spChg chg="add del mod">
          <ac:chgData name="Judson Santiago" userId="ebb108da2f256286" providerId="LiveId" clId="{F10097F7-33D6-4591-9386-04645FB6C57F}" dt="2020-01-22T21:38:26.339" v="1418" actId="478"/>
          <ac:spMkLst>
            <pc:docMk/>
            <pc:sldMk cId="120555561" sldId="397"/>
            <ac:spMk id="11" creationId="{45C34022-D8E0-4BCB-B6B7-A9D35CACE194}"/>
          </ac:spMkLst>
        </pc:spChg>
        <pc:spChg chg="add del mod">
          <ac:chgData name="Judson Santiago" userId="ebb108da2f256286" providerId="LiveId" clId="{F10097F7-33D6-4591-9386-04645FB6C57F}" dt="2020-01-22T21:45:41.761" v="1473" actId="478"/>
          <ac:spMkLst>
            <pc:docMk/>
            <pc:sldMk cId="120555561" sldId="397"/>
            <ac:spMk id="12" creationId="{1DD1C68C-AFA5-46A0-BD89-0B03A4C8C1C7}"/>
          </ac:spMkLst>
        </pc:spChg>
        <pc:spChg chg="add del mod">
          <ac:chgData name="Judson Santiago" userId="ebb108da2f256286" providerId="LiveId" clId="{F10097F7-33D6-4591-9386-04645FB6C57F}" dt="2020-01-22T21:39:18.807" v="1429" actId="478"/>
          <ac:spMkLst>
            <pc:docMk/>
            <pc:sldMk cId="120555561" sldId="397"/>
            <ac:spMk id="13" creationId="{F54EEC4A-9B96-4D06-B3DB-E7787090497B}"/>
          </ac:spMkLst>
        </pc:spChg>
        <pc:spChg chg="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14" creationId="{B4703DD5-309E-42B7-88ED-1720ECC56F78}"/>
          </ac:spMkLst>
        </pc:spChg>
        <pc:spChg chg="add del mod">
          <ac:chgData name="Judson Santiago" userId="ebb108da2f256286" providerId="LiveId" clId="{F10097F7-33D6-4591-9386-04645FB6C57F}" dt="2020-01-22T21:39:18.807" v="1429" actId="478"/>
          <ac:spMkLst>
            <pc:docMk/>
            <pc:sldMk cId="120555561" sldId="397"/>
            <ac:spMk id="14" creationId="{EBF9F0DD-72BA-4F72-9254-369937E613F5}"/>
          </ac:spMkLst>
        </pc:spChg>
        <pc:spChg chg="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15" creationId="{46E56FE0-15C4-4B42-A563-7A20D45EF9BC}"/>
          </ac:spMkLst>
        </pc:spChg>
        <pc:spChg chg="add del mod">
          <ac:chgData name="Judson Santiago" userId="ebb108da2f256286" providerId="LiveId" clId="{F10097F7-33D6-4591-9386-04645FB6C57F}" dt="2020-01-22T21:45:41.761" v="1473" actId="478"/>
          <ac:spMkLst>
            <pc:docMk/>
            <pc:sldMk cId="120555561" sldId="397"/>
            <ac:spMk id="15" creationId="{9D9FA45F-9EC6-49F3-A62D-CDCEE234E468}"/>
          </ac:spMkLst>
        </pc:spChg>
        <pc:spChg chg="add del mod">
          <ac:chgData name="Judson Santiago" userId="ebb108da2f256286" providerId="LiveId" clId="{F10097F7-33D6-4591-9386-04645FB6C57F}" dt="2020-01-22T21:45:41.761" v="1473" actId="478"/>
          <ac:spMkLst>
            <pc:docMk/>
            <pc:sldMk cId="120555561" sldId="397"/>
            <ac:spMk id="16" creationId="{AB4C7DEE-063B-42EB-8969-6B26A6BD3167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0" creationId="{7FA41344-A9E3-4C33-814D-96CB86EA0A71}"/>
          </ac:spMkLst>
        </pc:spChg>
        <pc:spChg chg="add mod">
          <ac:chgData name="Judson Santiago" userId="ebb108da2f256286" providerId="LiveId" clId="{F10097F7-33D6-4591-9386-04645FB6C57F}" dt="2020-01-25T05:41:31.636" v="4968" actId="571"/>
          <ac:spMkLst>
            <pc:docMk/>
            <pc:sldMk cId="120555561" sldId="397"/>
            <ac:spMk id="22" creationId="{BFD7D2E1-B665-4B2B-A2D6-A1D2EAF14F69}"/>
          </ac:spMkLst>
        </pc:spChg>
        <pc:spChg chg="add mod">
          <ac:chgData name="Judson Santiago" userId="ebb108da2f256286" providerId="LiveId" clId="{F10097F7-33D6-4591-9386-04645FB6C57F}" dt="2020-01-25T05:41:31.636" v="4968" actId="571"/>
          <ac:spMkLst>
            <pc:docMk/>
            <pc:sldMk cId="120555561" sldId="397"/>
            <ac:spMk id="23" creationId="{02D3C497-6C17-41EC-ADF9-0ACAB633D5A4}"/>
          </ac:spMkLst>
        </pc:spChg>
        <pc:spChg chg="add mod or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6" creationId="{A799245F-F85C-4535-904B-02A76296991A}"/>
          </ac:spMkLst>
        </pc:spChg>
        <pc:spChg chg="add 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7" creationId="{F7B32DE6-F29C-4ACA-8DCD-E216C42947A2}"/>
          </ac:spMkLst>
        </pc:spChg>
        <pc:spChg chg="add 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8" creationId="{6BE667D1-BD9B-448E-A289-0A78E3B3A075}"/>
          </ac:spMkLst>
        </pc:spChg>
        <pc:grpChg chg="add del mod">
          <ac:chgData name="Judson Santiago" userId="ebb108da2f256286" providerId="LiveId" clId="{F10097F7-33D6-4591-9386-04645FB6C57F}" dt="2020-01-23T03:31:46.460" v="1540" actId="165"/>
          <ac:grpSpMkLst>
            <pc:docMk/>
            <pc:sldMk cId="120555561" sldId="397"/>
            <ac:grpSpMk id="10" creationId="{E50BA0C8-5017-49BF-B419-9F3CC7474916}"/>
          </ac:grpSpMkLst>
        </pc:grpChg>
        <pc:grpChg chg="add mod">
          <ac:chgData name="Judson Santiago" userId="ebb108da2f256286" providerId="LiveId" clId="{F10097F7-33D6-4591-9386-04645FB6C57F}" dt="2020-01-25T05:41:31.636" v="4968" actId="571"/>
          <ac:grpSpMkLst>
            <pc:docMk/>
            <pc:sldMk cId="120555561" sldId="397"/>
            <ac:grpSpMk id="29" creationId="{5B830C54-61C5-41B9-90E4-4686A8CAD335}"/>
          </ac:grpSpMkLst>
        </pc:grpChg>
        <pc:cxnChg chg="add del mod topLvl">
          <ac:chgData name="Judson Santiago" userId="ebb108da2f256286" providerId="LiveId" clId="{F10097F7-33D6-4591-9386-04645FB6C57F}" dt="2020-01-23T03:32:51.998" v="1549" actId="478"/>
          <ac:cxnSpMkLst>
            <pc:docMk/>
            <pc:sldMk cId="120555561" sldId="397"/>
            <ac:cxnSpMk id="9" creationId="{17C89C6F-43B9-4B76-BCC1-B1C2E9AE083A}"/>
          </ac:cxnSpMkLst>
        </pc:cxnChg>
        <pc:cxnChg chg="add mod">
          <ac:chgData name="Judson Santiago" userId="ebb108da2f256286" providerId="LiveId" clId="{F10097F7-33D6-4591-9386-04645FB6C57F}" dt="2020-01-23T20:56:31.757" v="1567" actId="692"/>
          <ac:cxnSpMkLst>
            <pc:docMk/>
            <pc:sldMk cId="120555561" sldId="397"/>
            <ac:cxnSpMk id="13" creationId="{8564B224-CA1F-49BA-8854-B46A4FF44805}"/>
          </ac:cxnSpMkLst>
        </pc:cxnChg>
        <pc:cxnChg chg="add mod topLvl">
          <ac:chgData name="Judson Santiago" userId="ebb108da2f256286" providerId="LiveId" clId="{F10097F7-33D6-4591-9386-04645FB6C57F}" dt="2020-01-23T03:35:25.558" v="1564" actId="164"/>
          <ac:cxnSpMkLst>
            <pc:docMk/>
            <pc:sldMk cId="120555561" sldId="397"/>
            <ac:cxnSpMk id="18" creationId="{38E5DF35-D5C5-4BBC-9110-F25A5D5FA21F}"/>
          </ac:cxnSpMkLst>
        </pc:cxnChg>
        <pc:cxnChg chg="add mod topLvl">
          <ac:chgData name="Judson Santiago" userId="ebb108da2f256286" providerId="LiveId" clId="{F10097F7-33D6-4591-9386-04645FB6C57F}" dt="2020-01-23T03:35:25.558" v="1564" actId="164"/>
          <ac:cxnSpMkLst>
            <pc:docMk/>
            <pc:sldMk cId="120555561" sldId="397"/>
            <ac:cxnSpMk id="19" creationId="{B0FB629F-F93C-4DBD-850F-4814C04FD174}"/>
          </ac:cxnSpMkLst>
        </pc:cxnChg>
        <pc:cxnChg chg="add mod topLvl">
          <ac:chgData name="Judson Santiago" userId="ebb108da2f256286" providerId="LiveId" clId="{F10097F7-33D6-4591-9386-04645FB6C57F}" dt="2020-01-23T03:35:25.558" v="1564" actId="164"/>
          <ac:cxnSpMkLst>
            <pc:docMk/>
            <pc:sldMk cId="120555561" sldId="397"/>
            <ac:cxnSpMk id="21" creationId="{9014CA0C-75D9-47AD-9AD6-DA97690569F0}"/>
          </ac:cxnSpMkLst>
        </pc:cxnChg>
        <pc:cxnChg chg="add mod">
          <ac:chgData name="Judson Santiago" userId="ebb108da2f256286" providerId="LiveId" clId="{F10097F7-33D6-4591-9386-04645FB6C57F}" dt="2020-01-22T21:41:11.369" v="1450" actId="14100"/>
          <ac:cxnSpMkLst>
            <pc:docMk/>
            <pc:sldMk cId="120555561" sldId="397"/>
            <ac:cxnSpMk id="23" creationId="{391DD10C-752B-4ED2-910A-44F1DA4810F4}"/>
          </ac:cxnSpMkLst>
        </pc:cxnChg>
      </pc:sldChg>
      <pc:sldChg chg="addSp delSp modSp add modNotesTx">
        <pc:chgData name="Judson Santiago" userId="ebb108da2f256286" providerId="LiveId" clId="{F10097F7-33D6-4591-9386-04645FB6C57F}" dt="2020-01-25T05:30:31.012" v="4710" actId="207"/>
        <pc:sldMkLst>
          <pc:docMk/>
          <pc:sldMk cId="2423465474" sldId="398"/>
        </pc:sldMkLst>
        <pc:spChg chg="mod">
          <ac:chgData name="Judson Santiago" userId="ebb108da2f256286" providerId="LiveId" clId="{F10097F7-33D6-4591-9386-04645FB6C57F}" dt="2020-01-23T21:05:52.623" v="1873" actId="20577"/>
          <ac:spMkLst>
            <pc:docMk/>
            <pc:sldMk cId="2423465474" sldId="398"/>
            <ac:spMk id="2" creationId="{9B50EDDD-E5D8-4E1A-8DFF-1851BFD06E75}"/>
          </ac:spMkLst>
        </pc:spChg>
        <pc:spChg chg="mod">
          <ac:chgData name="Judson Santiago" userId="ebb108da2f256286" providerId="LiveId" clId="{F10097F7-33D6-4591-9386-04645FB6C57F}" dt="2020-01-25T05:30:06.274" v="4709" actId="113"/>
          <ac:spMkLst>
            <pc:docMk/>
            <pc:sldMk cId="2423465474" sldId="398"/>
            <ac:spMk id="3" creationId="{5E9C74C4-FC54-4944-9CE3-3021961F5F54}"/>
          </ac:spMkLst>
        </pc:spChg>
        <pc:spChg chg="add mod">
          <ac:chgData name="Judson Santiago" userId="ebb108da2f256286" providerId="LiveId" clId="{F10097F7-33D6-4591-9386-04645FB6C57F}" dt="2020-01-25T05:29:35.426" v="4703" actId="207"/>
          <ac:spMkLst>
            <pc:docMk/>
            <pc:sldMk cId="2423465474" sldId="398"/>
            <ac:spMk id="4" creationId="{AFAE88FF-5CF3-49AD-A3F8-30067910892F}"/>
          </ac:spMkLst>
        </pc:spChg>
        <pc:spChg chg="add mod">
          <ac:chgData name="Judson Santiago" userId="ebb108da2f256286" providerId="LiveId" clId="{F10097F7-33D6-4591-9386-04645FB6C57F}" dt="2020-01-25T05:30:31.012" v="4710" actId="207"/>
          <ac:spMkLst>
            <pc:docMk/>
            <pc:sldMk cId="2423465474" sldId="398"/>
            <ac:spMk id="5" creationId="{B4305AB9-E9B9-4CC5-BBF4-5280109E4FC2}"/>
          </ac:spMkLst>
        </pc:spChg>
        <pc:spChg chg="del mod topLvl">
          <ac:chgData name="Judson Santiago" userId="ebb108da2f256286" providerId="LiveId" clId="{F10097F7-33D6-4591-9386-04645FB6C57F}" dt="2020-01-23T22:19:07.405" v="3910" actId="478"/>
          <ac:spMkLst>
            <pc:docMk/>
            <pc:sldMk cId="2423465474" sldId="398"/>
            <ac:spMk id="7" creationId="{768D73BC-3E53-414C-80E2-80F2D9A8F6DD}"/>
          </ac:spMkLst>
        </pc:spChg>
        <pc:spChg chg="mod topLvl">
          <ac:chgData name="Judson Santiago" userId="ebb108da2f256286" providerId="LiveId" clId="{F10097F7-33D6-4591-9386-04645FB6C57F}" dt="2020-01-23T22:19:21.617" v="3913" actId="164"/>
          <ac:spMkLst>
            <pc:docMk/>
            <pc:sldMk cId="2423465474" sldId="398"/>
            <ac:spMk id="8" creationId="{E9293D38-2A9E-4425-A9DE-3F48A186CCE5}"/>
          </ac:spMkLst>
        </pc:spChg>
        <pc:spChg chg="del mod topLvl">
          <ac:chgData name="Judson Santiago" userId="ebb108da2f256286" providerId="LiveId" clId="{F10097F7-33D6-4591-9386-04645FB6C57F}" dt="2020-01-23T22:18:56.501" v="3908" actId="478"/>
          <ac:spMkLst>
            <pc:docMk/>
            <pc:sldMk cId="2423465474" sldId="398"/>
            <ac:spMk id="9" creationId="{5E718F52-697B-45E3-9EB4-4B14CB8B8E61}"/>
          </ac:spMkLst>
        </pc:spChg>
        <pc:spChg chg="del mod topLvl">
          <ac:chgData name="Judson Santiago" userId="ebb108da2f256286" providerId="LiveId" clId="{F10097F7-33D6-4591-9386-04645FB6C57F}" dt="2020-01-23T22:19:08.648" v="3911" actId="478"/>
          <ac:spMkLst>
            <pc:docMk/>
            <pc:sldMk cId="2423465474" sldId="398"/>
            <ac:spMk id="10" creationId="{CEC0B87B-7C4A-4122-9F62-FCE930088202}"/>
          </ac:spMkLst>
        </pc:spChg>
        <pc:spChg chg="mod topLvl">
          <ac:chgData name="Judson Santiago" userId="ebb108da2f256286" providerId="LiveId" clId="{F10097F7-33D6-4591-9386-04645FB6C57F}" dt="2020-01-23T22:19:21.617" v="3913" actId="164"/>
          <ac:spMkLst>
            <pc:docMk/>
            <pc:sldMk cId="2423465474" sldId="398"/>
            <ac:spMk id="14" creationId="{983ED878-88D6-4E6A-822F-2A1710BFAC1C}"/>
          </ac:spMkLst>
        </pc:spChg>
        <pc:spChg chg="del mod topLvl">
          <ac:chgData name="Judson Santiago" userId="ebb108da2f256286" providerId="LiveId" clId="{F10097F7-33D6-4591-9386-04645FB6C57F}" dt="2020-01-23T22:18:53.575" v="3907" actId="478"/>
          <ac:spMkLst>
            <pc:docMk/>
            <pc:sldMk cId="2423465474" sldId="398"/>
            <ac:spMk id="15" creationId="{616D935F-F6A6-4394-9312-47BBC898C0E8}"/>
          </ac:spMkLst>
        </pc:spChg>
        <pc:spChg chg="del mod topLvl">
          <ac:chgData name="Judson Santiago" userId="ebb108da2f256286" providerId="LiveId" clId="{F10097F7-33D6-4591-9386-04645FB6C57F}" dt="2020-01-23T22:18:53.575" v="3907" actId="478"/>
          <ac:spMkLst>
            <pc:docMk/>
            <pc:sldMk cId="2423465474" sldId="398"/>
            <ac:spMk id="16" creationId="{3A3AF922-D27A-4B76-9573-3E6151F6FF7E}"/>
          </ac:spMkLst>
        </pc:spChg>
        <pc:spChg chg="del mod topLvl">
          <ac:chgData name="Judson Santiago" userId="ebb108da2f256286" providerId="LiveId" clId="{F10097F7-33D6-4591-9386-04645FB6C57F}" dt="2020-01-23T22:18:53.575" v="3907" actId="478"/>
          <ac:spMkLst>
            <pc:docMk/>
            <pc:sldMk cId="2423465474" sldId="398"/>
            <ac:spMk id="17" creationId="{253EE8CA-8646-492F-A27D-6A3B9010361E}"/>
          </ac:spMkLst>
        </pc:spChg>
        <pc:spChg chg="mod topLvl">
          <ac:chgData name="Judson Santiago" userId="ebb108da2f256286" providerId="LiveId" clId="{F10097F7-33D6-4591-9386-04645FB6C57F}" dt="2020-01-23T22:21:25.110" v="3953" actId="1076"/>
          <ac:spMkLst>
            <pc:docMk/>
            <pc:sldMk cId="2423465474" sldId="398"/>
            <ac:spMk id="18" creationId="{FA91CD2C-1B71-40F1-B193-2FC3E9A13C27}"/>
          </ac:spMkLst>
        </pc:spChg>
        <pc:grpChg chg="add del mod">
          <ac:chgData name="Judson Santiago" userId="ebb108da2f256286" providerId="LiveId" clId="{F10097F7-33D6-4591-9386-04645FB6C57F}" dt="2020-01-23T22:18:48.208" v="3906" actId="165"/>
          <ac:grpSpMkLst>
            <pc:docMk/>
            <pc:sldMk cId="2423465474" sldId="398"/>
            <ac:grpSpMk id="6" creationId="{5E8B7313-E45A-46EA-A7B6-A3E367B81E32}"/>
          </ac:grpSpMkLst>
        </pc:grpChg>
        <pc:grpChg chg="add mod">
          <ac:chgData name="Judson Santiago" userId="ebb108da2f256286" providerId="LiveId" clId="{F10097F7-33D6-4591-9386-04645FB6C57F}" dt="2020-01-23T22:21:13.212" v="3951" actId="1076"/>
          <ac:grpSpMkLst>
            <pc:docMk/>
            <pc:sldMk cId="2423465474" sldId="398"/>
            <ac:grpSpMk id="20" creationId="{F4AEA559-EAF5-4FBA-9C7D-6EC37E288515}"/>
          </ac:grpSpMkLst>
        </pc:grpChg>
        <pc:cxnChg chg="mod topLvl">
          <ac:chgData name="Judson Santiago" userId="ebb108da2f256286" providerId="LiveId" clId="{F10097F7-33D6-4591-9386-04645FB6C57F}" dt="2020-01-23T22:19:21.617" v="3913" actId="164"/>
          <ac:cxnSpMkLst>
            <pc:docMk/>
            <pc:sldMk cId="2423465474" sldId="398"/>
            <ac:cxnSpMk id="11" creationId="{36EA6914-88AD-43C2-9E23-D45D7FB9AE11}"/>
          </ac:cxnSpMkLst>
        </pc:cxnChg>
        <pc:cxnChg chg="mod topLvl">
          <ac:chgData name="Judson Santiago" userId="ebb108da2f256286" providerId="LiveId" clId="{F10097F7-33D6-4591-9386-04645FB6C57F}" dt="2020-01-23T22:19:21.617" v="3913" actId="164"/>
          <ac:cxnSpMkLst>
            <pc:docMk/>
            <pc:sldMk cId="2423465474" sldId="398"/>
            <ac:cxnSpMk id="12" creationId="{48AA7019-CBF5-448C-A578-694E6955088D}"/>
          </ac:cxnSpMkLst>
        </pc:cxnChg>
        <pc:cxnChg chg="mod topLvl">
          <ac:chgData name="Judson Santiago" userId="ebb108da2f256286" providerId="LiveId" clId="{F10097F7-33D6-4591-9386-04645FB6C57F}" dt="2020-01-23T22:19:21.617" v="3913" actId="164"/>
          <ac:cxnSpMkLst>
            <pc:docMk/>
            <pc:sldMk cId="2423465474" sldId="398"/>
            <ac:cxnSpMk id="13" creationId="{77091B35-680B-499C-A460-E60BEE04767E}"/>
          </ac:cxnSpMkLst>
        </pc:cxnChg>
        <pc:cxnChg chg="del mod topLvl">
          <ac:chgData name="Judson Santiago" userId="ebb108da2f256286" providerId="LiveId" clId="{F10097F7-33D6-4591-9386-04645FB6C57F}" dt="2020-01-23T22:18:57.552" v="3909" actId="478"/>
          <ac:cxnSpMkLst>
            <pc:docMk/>
            <pc:sldMk cId="2423465474" sldId="398"/>
            <ac:cxnSpMk id="19" creationId="{2143FB74-FF03-4448-8D49-F966861CA413}"/>
          </ac:cxnSpMkLst>
        </pc:cxnChg>
      </pc:sldChg>
      <pc:sldChg chg="addSp delSp modSp add">
        <pc:chgData name="Judson Santiago" userId="ebb108da2f256286" providerId="LiveId" clId="{F10097F7-33D6-4591-9386-04645FB6C57F}" dt="2020-01-25T05:43:44.298" v="4979" actId="1076"/>
        <pc:sldMkLst>
          <pc:docMk/>
          <pc:sldMk cId="4261111604" sldId="399"/>
        </pc:sldMkLst>
        <pc:spChg chg="mod">
          <ac:chgData name="Judson Santiago" userId="ebb108da2f256286" providerId="LiveId" clId="{F10097F7-33D6-4591-9386-04645FB6C57F}" dt="2020-01-23T21:39:40.250" v="2953"/>
          <ac:spMkLst>
            <pc:docMk/>
            <pc:sldMk cId="4261111604" sldId="399"/>
            <ac:spMk id="2" creationId="{6040F6C0-AFB0-4B10-95CE-C4BF8402F49E}"/>
          </ac:spMkLst>
        </pc:spChg>
        <pc:spChg chg="mod">
          <ac:chgData name="Judson Santiago" userId="ebb108da2f256286" providerId="LiveId" clId="{F10097F7-33D6-4591-9386-04645FB6C57F}" dt="2020-01-25T05:39:36.706" v="4942" actId="1076"/>
          <ac:spMkLst>
            <pc:docMk/>
            <pc:sldMk cId="4261111604" sldId="399"/>
            <ac:spMk id="3" creationId="{E474B638-E038-446B-80F0-FF70F64EEE8A}"/>
          </ac:spMkLst>
        </pc:spChg>
        <pc:spChg chg="add mod">
          <ac:chgData name="Judson Santiago" userId="ebb108da2f256286" providerId="LiveId" clId="{F10097F7-33D6-4591-9386-04645FB6C57F}" dt="2020-01-25T05:35:15.152" v="4857" actId="20577"/>
          <ac:spMkLst>
            <pc:docMk/>
            <pc:sldMk cId="4261111604" sldId="399"/>
            <ac:spMk id="4" creationId="{29C518AC-ABB2-4B41-BF59-670668B21294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6" creationId="{2F64E07A-A237-4CBF-9C12-0C972E7CCACF}"/>
          </ac:spMkLst>
        </pc:spChg>
        <pc:spChg chg="del mod">
          <ac:chgData name="Judson Santiago" userId="ebb108da2f256286" providerId="LiveId" clId="{F10097F7-33D6-4591-9386-04645FB6C57F}" dt="2020-01-25T05:36:11.007" v="4862" actId="478"/>
          <ac:spMkLst>
            <pc:docMk/>
            <pc:sldMk cId="4261111604" sldId="399"/>
            <ac:spMk id="7" creationId="{97509E5D-E51E-4E71-A677-F6F7016F990D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8" creationId="{17A93CF7-6911-458A-9031-EF402448EB62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9" creationId="{15C58A8D-B1CD-458B-AA73-D31B48EEDAFC}"/>
          </ac:spMkLst>
        </pc:spChg>
        <pc:spChg chg="del mod">
          <ac:chgData name="Judson Santiago" userId="ebb108da2f256286" providerId="LiveId" clId="{F10097F7-33D6-4591-9386-04645FB6C57F}" dt="2020-01-25T05:36:11.007" v="4862" actId="478"/>
          <ac:spMkLst>
            <pc:docMk/>
            <pc:sldMk cId="4261111604" sldId="399"/>
            <ac:spMk id="13" creationId="{89E920E4-7404-4BEC-A1FA-A413EEA13EDC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4" creationId="{873725A3-F999-4B51-9E71-76BC080B2A4B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5" creationId="{D320B370-EDB9-434D-82A2-085AE932D57D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6" creationId="{A3520389-2468-40ED-BAD7-CB2E6B43277F}"/>
          </ac:spMkLst>
        </pc:spChg>
        <pc:spChg chg="del">
          <ac:chgData name="Judson Santiago" userId="ebb108da2f256286" providerId="LiveId" clId="{F10097F7-33D6-4591-9386-04645FB6C57F}" dt="2020-01-25T05:36:00.117" v="4860" actId="478"/>
          <ac:spMkLst>
            <pc:docMk/>
            <pc:sldMk cId="4261111604" sldId="399"/>
            <ac:spMk id="17" creationId="{D0F3D1C2-FB20-44F6-9EF8-A04AEC3C4EC8}"/>
          </ac:spMkLst>
        </pc:spChg>
        <pc:spChg chg="add 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9" creationId="{B9BBD828-499C-4F6C-8A3E-2A8A61241D91}"/>
          </ac:spMkLst>
        </pc:spChg>
        <pc:spChg chg="add mod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21" creationId="{7AA465E2-AFB5-4609-A0B2-DB52B1EB038E}"/>
          </ac:spMkLst>
        </pc:spChg>
        <pc:spChg chg="add 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22" creationId="{7B562670-41C3-42C0-98AD-22B0B27A0FE5}"/>
          </ac:spMkLst>
        </pc:spChg>
        <pc:grpChg chg="add del mod">
          <ac:chgData name="Judson Santiago" userId="ebb108da2f256286" providerId="LiveId" clId="{F10097F7-33D6-4591-9386-04645FB6C57F}" dt="2020-01-25T05:38:52.054" v="4867" actId="165"/>
          <ac:grpSpMkLst>
            <pc:docMk/>
            <pc:sldMk cId="4261111604" sldId="399"/>
            <ac:grpSpMk id="5" creationId="{37743781-4AB9-4182-AC7E-A0FD32553D4D}"/>
          </ac:grpSpMkLst>
        </pc:grpChg>
        <pc:grpChg chg="add del mod topLvl">
          <ac:chgData name="Judson Santiago" userId="ebb108da2f256286" providerId="LiveId" clId="{F10097F7-33D6-4591-9386-04645FB6C57F}" dt="2020-01-25T05:42:13.187" v="4974" actId="165"/>
          <ac:grpSpMkLst>
            <pc:docMk/>
            <pc:sldMk cId="4261111604" sldId="399"/>
            <ac:grpSpMk id="20" creationId="{90E96ABF-99D5-4A92-BEDB-B3829596AF67}"/>
          </ac:grpSpMkLst>
        </pc:grpChg>
        <pc:grpChg chg="add del mod">
          <ac:chgData name="Judson Santiago" userId="ebb108da2f256286" providerId="LiveId" clId="{F10097F7-33D6-4591-9386-04645FB6C57F}" dt="2020-01-25T05:41:52.878" v="4972" actId="165"/>
          <ac:grpSpMkLst>
            <pc:docMk/>
            <pc:sldMk cId="4261111604" sldId="399"/>
            <ac:grpSpMk id="23" creationId="{3326803A-BEBF-4C56-926E-DB3264745477}"/>
          </ac:grpSpMkLst>
        </pc:grpChg>
        <pc:grpChg chg="add mod">
          <ac:chgData name="Judson Santiago" userId="ebb108da2f256286" providerId="LiveId" clId="{F10097F7-33D6-4591-9386-04645FB6C57F}" dt="2020-01-25T05:43:44.298" v="4979" actId="1076"/>
          <ac:grpSpMkLst>
            <pc:docMk/>
            <pc:sldMk cId="4261111604" sldId="399"/>
            <ac:grpSpMk id="24" creationId="{55F0A577-CB80-4204-801D-C2997DB31BC3}"/>
          </ac:grpSpMkLst>
        </pc:grpChg>
        <pc:cxnChg chg="mod topLvl">
          <ac:chgData name="Judson Santiago" userId="ebb108da2f256286" providerId="LiveId" clId="{F10097F7-33D6-4591-9386-04645FB6C57F}" dt="2020-01-25T05:42:19.565" v="4975" actId="164"/>
          <ac:cxnSpMkLst>
            <pc:docMk/>
            <pc:sldMk cId="4261111604" sldId="399"/>
            <ac:cxnSpMk id="10" creationId="{07BF25E8-9341-42C4-9932-ED04717FB616}"/>
          </ac:cxnSpMkLst>
        </pc:cxnChg>
        <pc:cxnChg chg="mod topLvl">
          <ac:chgData name="Judson Santiago" userId="ebb108da2f256286" providerId="LiveId" clId="{F10097F7-33D6-4591-9386-04645FB6C57F}" dt="2020-01-25T05:42:19.565" v="4975" actId="164"/>
          <ac:cxnSpMkLst>
            <pc:docMk/>
            <pc:sldMk cId="4261111604" sldId="399"/>
            <ac:cxnSpMk id="11" creationId="{AE3A02B1-C9B5-4FDC-8CD1-38DC21BA8348}"/>
          </ac:cxnSpMkLst>
        </pc:cxnChg>
        <pc:cxnChg chg="mod topLvl">
          <ac:chgData name="Judson Santiago" userId="ebb108da2f256286" providerId="LiveId" clId="{F10097F7-33D6-4591-9386-04645FB6C57F}" dt="2020-01-25T05:42:19.565" v="4975" actId="164"/>
          <ac:cxnSpMkLst>
            <pc:docMk/>
            <pc:sldMk cId="4261111604" sldId="399"/>
            <ac:cxnSpMk id="12" creationId="{E15713A8-C25E-4BEE-B81C-35EEEBADC22A}"/>
          </ac:cxnSpMkLst>
        </pc:cxnChg>
        <pc:cxnChg chg="del mod">
          <ac:chgData name="Judson Santiago" userId="ebb108da2f256286" providerId="LiveId" clId="{F10097F7-33D6-4591-9386-04645FB6C57F}" dt="2020-01-25T05:36:28.770" v="4863" actId="478"/>
          <ac:cxnSpMkLst>
            <pc:docMk/>
            <pc:sldMk cId="4261111604" sldId="399"/>
            <ac:cxnSpMk id="18" creationId="{31B53AEF-434A-4E81-B1C0-934D633C8C6D}"/>
          </ac:cxnSpMkLst>
        </pc:cxnChg>
      </pc:sldChg>
      <pc:sldChg chg="addSp delSp modSp add">
        <pc:chgData name="Judson Santiago" userId="ebb108da2f256286" providerId="LiveId" clId="{F10097F7-33D6-4591-9386-04645FB6C57F}" dt="2020-01-25T05:31:06.178" v="4713" actId="207"/>
        <pc:sldMkLst>
          <pc:docMk/>
          <pc:sldMk cId="2120093967" sldId="400"/>
        </pc:sldMkLst>
        <pc:spChg chg="mod">
          <ac:chgData name="Judson Santiago" userId="ebb108da2f256286" providerId="LiveId" clId="{F10097F7-33D6-4591-9386-04645FB6C57F}" dt="2020-01-23T22:04:57.335" v="3500" actId="313"/>
          <ac:spMkLst>
            <pc:docMk/>
            <pc:sldMk cId="2120093967" sldId="400"/>
            <ac:spMk id="2" creationId="{5840ADEF-9240-49FC-9776-246C81667A1F}"/>
          </ac:spMkLst>
        </pc:spChg>
        <pc:spChg chg="mod">
          <ac:chgData name="Judson Santiago" userId="ebb108da2f256286" providerId="LiveId" clId="{F10097F7-33D6-4591-9386-04645FB6C57F}" dt="2020-01-23T22:25:47.670" v="4010" actId="20577"/>
          <ac:spMkLst>
            <pc:docMk/>
            <pc:sldMk cId="2120093967" sldId="400"/>
            <ac:spMk id="3" creationId="{F5FE29B8-92CD-471D-8197-DCDC20F4E623}"/>
          </ac:spMkLst>
        </pc:spChg>
        <pc:spChg chg="add mod">
          <ac:chgData name="Judson Santiago" userId="ebb108da2f256286" providerId="LiveId" clId="{F10097F7-33D6-4591-9386-04645FB6C57F}" dt="2020-01-25T05:31:06.178" v="4713" actId="207"/>
          <ac:spMkLst>
            <pc:docMk/>
            <pc:sldMk cId="2120093967" sldId="400"/>
            <ac:spMk id="4" creationId="{02D69FAF-E070-4CC1-B91D-38D8970F52C7}"/>
          </ac:spMkLst>
        </pc:spChg>
        <pc:spChg chg="del">
          <ac:chgData name="Judson Santiago" userId="ebb108da2f256286" providerId="LiveId" clId="{F10097F7-33D6-4591-9386-04645FB6C57F}" dt="2020-01-23T22:22:59.871" v="3958" actId="478"/>
          <ac:spMkLst>
            <pc:docMk/>
            <pc:sldMk cId="2120093967" sldId="400"/>
            <ac:spMk id="6" creationId="{23BFAD7F-9C8F-49B7-950F-A8170DC7FD3B}"/>
          </ac:spMkLst>
        </pc:spChg>
        <pc:spChg chg="del">
          <ac:chgData name="Judson Santiago" userId="ebb108da2f256286" providerId="LiveId" clId="{F10097F7-33D6-4591-9386-04645FB6C57F}" dt="2020-01-23T22:22:58.389" v="3957" actId="478"/>
          <ac:spMkLst>
            <pc:docMk/>
            <pc:sldMk cId="2120093967" sldId="400"/>
            <ac:spMk id="9" creationId="{B3E42A81-1B57-40E7-8E00-AD0377F918A3}"/>
          </ac:spMkLst>
        </pc:spChg>
        <pc:spChg chg="del">
          <ac:chgData name="Judson Santiago" userId="ebb108da2f256286" providerId="LiveId" clId="{F10097F7-33D6-4591-9386-04645FB6C57F}" dt="2020-01-23T22:22:48.185" v="3956" actId="478"/>
          <ac:spMkLst>
            <pc:docMk/>
            <pc:sldMk cId="2120093967" sldId="400"/>
            <ac:spMk id="17" creationId="{2EC08A66-63B7-48C5-9315-77465D9B136A}"/>
          </ac:spMkLst>
        </pc:spChg>
        <pc:grpChg chg="add mod">
          <ac:chgData name="Judson Santiago" userId="ebb108da2f256286" providerId="LiveId" clId="{F10097F7-33D6-4591-9386-04645FB6C57F}" dt="2020-01-23T22:23:08.317" v="3959" actId="1076"/>
          <ac:grpSpMkLst>
            <pc:docMk/>
            <pc:sldMk cId="2120093967" sldId="400"/>
            <ac:grpSpMk id="5" creationId="{4F0EA385-CCA4-4A1F-BE05-00107B4C6F78}"/>
          </ac:grpSpMkLst>
        </pc:grpChg>
      </pc:sldChg>
      <pc:sldChg chg="addSp modSp add">
        <pc:chgData name="Judson Santiago" userId="ebb108da2f256286" providerId="LiveId" clId="{F10097F7-33D6-4591-9386-04645FB6C57F}" dt="2020-01-25T05:32:12.443" v="4720" actId="207"/>
        <pc:sldMkLst>
          <pc:docMk/>
          <pc:sldMk cId="385362999" sldId="401"/>
        </pc:sldMkLst>
        <pc:spChg chg="mod">
          <ac:chgData name="Judson Santiago" userId="ebb108da2f256286" providerId="LiveId" clId="{F10097F7-33D6-4591-9386-04645FB6C57F}" dt="2020-01-23T22:28:46.594" v="4014"/>
          <ac:spMkLst>
            <pc:docMk/>
            <pc:sldMk cId="385362999" sldId="401"/>
            <ac:spMk id="2" creationId="{D5332BA8-E897-41FB-944C-2363EA80B21F}"/>
          </ac:spMkLst>
        </pc:spChg>
        <pc:spChg chg="mod">
          <ac:chgData name="Judson Santiago" userId="ebb108da2f256286" providerId="LiveId" clId="{F10097F7-33D6-4591-9386-04645FB6C57F}" dt="2020-01-23T22:33:27.885" v="4088" actId="207"/>
          <ac:spMkLst>
            <pc:docMk/>
            <pc:sldMk cId="385362999" sldId="401"/>
            <ac:spMk id="3" creationId="{04F5D2E6-E714-4B22-95F9-44047B4E443B}"/>
          </ac:spMkLst>
        </pc:spChg>
        <pc:spChg chg="add mod">
          <ac:chgData name="Judson Santiago" userId="ebb108da2f256286" providerId="LiveId" clId="{F10097F7-33D6-4591-9386-04645FB6C57F}" dt="2020-01-25T05:32:12.443" v="4720" actId="207"/>
          <ac:spMkLst>
            <pc:docMk/>
            <pc:sldMk cId="385362999" sldId="401"/>
            <ac:spMk id="4" creationId="{8B545421-0B67-490A-A348-96A940FFA09A}"/>
          </ac:spMkLst>
        </pc:spChg>
      </pc:sldChg>
      <pc:sldChg chg="modSp add">
        <pc:chgData name="Judson Santiago" userId="ebb108da2f256286" providerId="LiveId" clId="{F10097F7-33D6-4591-9386-04645FB6C57F}" dt="2020-01-25T05:43:57.953" v="4981"/>
        <pc:sldMkLst>
          <pc:docMk/>
          <pc:sldMk cId="2188632730" sldId="402"/>
        </pc:sldMkLst>
        <pc:spChg chg="mod">
          <ac:chgData name="Judson Santiago" userId="ebb108da2f256286" providerId="LiveId" clId="{F10097F7-33D6-4591-9386-04645FB6C57F}" dt="2020-01-25T05:43:57.953" v="4981"/>
          <ac:spMkLst>
            <pc:docMk/>
            <pc:sldMk cId="2188632730" sldId="402"/>
            <ac:spMk id="2" creationId="{99A41306-704B-4B71-ACE1-377DD2E24F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swap </a:t>
            </a:r>
            <a:r>
              <a:rPr lang="pt-BR" dirty="0" err="1"/>
              <a:t>chain</a:t>
            </a:r>
            <a:r>
              <a:rPr lang="pt-BR" baseline="0" dirty="0"/>
              <a:t> é o objeto responsável por trocar framebuffer e </a:t>
            </a:r>
            <a:r>
              <a:rPr lang="pt-BR" baseline="0" dirty="0" err="1"/>
              <a:t>backbufer</a:t>
            </a:r>
            <a:r>
              <a:rPr lang="pt-BR" baseline="0" dirty="0"/>
              <a:t> a cada quadro do jogo. </a:t>
            </a:r>
          </a:p>
          <a:p>
            <a:r>
              <a:rPr lang="pt-BR" baseline="0" dirty="0"/>
              <a:t>Double </a:t>
            </a:r>
            <a:r>
              <a:rPr lang="pt-BR" baseline="0" dirty="0" err="1"/>
              <a:t>buffering</a:t>
            </a:r>
            <a:r>
              <a:rPr lang="pt-BR" baseline="0" dirty="0"/>
              <a:t> = 1 </a:t>
            </a:r>
            <a:r>
              <a:rPr lang="pt-BR" baseline="0" dirty="0" err="1"/>
              <a:t>frontbuffer</a:t>
            </a:r>
            <a:r>
              <a:rPr lang="pt-BR" baseline="0" dirty="0"/>
              <a:t> + 1 backbuffer</a:t>
            </a:r>
          </a:p>
          <a:p>
            <a:r>
              <a:rPr lang="pt-BR" baseline="0" dirty="0"/>
              <a:t>Triple </a:t>
            </a:r>
            <a:r>
              <a:rPr lang="pt-BR" baseline="0" dirty="0" err="1"/>
              <a:t>buffering</a:t>
            </a:r>
            <a:r>
              <a:rPr lang="pt-BR" baseline="0" dirty="0"/>
              <a:t> = 1 </a:t>
            </a:r>
            <a:r>
              <a:rPr lang="pt-BR" baseline="0" dirty="0" err="1"/>
              <a:t>frontbuffer</a:t>
            </a:r>
            <a:r>
              <a:rPr lang="pt-BR" baseline="0" dirty="0"/>
              <a:t> + 2 backbuffers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199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O primeiro parâmetro de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GetBuffer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é o índice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do buffer a ser acessado.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O segundo parâmetro de </a:t>
            </a:r>
            <a:r>
              <a:rPr lang="pt-BR" sz="1200" baseline="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CreateRenderTargetView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 é uma descrição que pode ser nula quando o recurso (backbuffer) já é criado com um tipo associado, que é o nosso caso.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184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 </a:t>
            </a:r>
            <a:r>
              <a:rPr lang="pt-BR" dirty="0" err="1"/>
              <a:t>depth</a:t>
            </a:r>
            <a:r>
              <a:rPr lang="pt-BR" dirty="0"/>
              <a:t> buffer</a:t>
            </a:r>
            <a:r>
              <a:rPr lang="pt-BR" baseline="0" dirty="0"/>
              <a:t> é uma superfície auxiliar que guarda a profundidade dos pixels visíveis.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383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mipLevels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acrônimo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multum in parvo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pouco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Stencil buffer é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usado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diversas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mas o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criação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sombras,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bordas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mascaras.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432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D3D12_HEAP_TYPE_DEFAULT é a configuração mais importante. Ela significa que o recurso só será acessado pela GPU. Esse é o caso do buffer de profundidade.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250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segundo parâmetro de </a:t>
            </a:r>
            <a:r>
              <a:rPr lang="pt-BR" dirty="0" err="1"/>
              <a:t>CreateDepthStencilView</a:t>
            </a:r>
            <a:r>
              <a:rPr lang="pt-BR" dirty="0"/>
              <a:t> é um </a:t>
            </a:r>
            <a:r>
              <a:rPr lang="en-US" dirty="0"/>
              <a:t> D3D12_DEPTH_STENCIL_VIEW_DESC. </a:t>
            </a:r>
            <a:r>
              <a:rPr lang="pt-BR" noProof="0" dirty="0"/>
              <a:t>Quando nulo, herda formato e dimensões do recurso e usa o </a:t>
            </a:r>
            <a:r>
              <a:rPr lang="pt-BR" noProof="0" dirty="0" err="1"/>
              <a:t>mip</a:t>
            </a:r>
            <a:r>
              <a:rPr lang="pt-BR" noProof="0" dirty="0"/>
              <a:t> </a:t>
            </a:r>
            <a:r>
              <a:rPr lang="pt-BR" noProof="0" dirty="0" err="1"/>
              <a:t>level</a:t>
            </a:r>
            <a:r>
              <a:rPr lang="pt-BR" noProof="0" dirty="0"/>
              <a:t> 0 da textura2D.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462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quatro primeiros membros</a:t>
            </a:r>
            <a:r>
              <a:rPr lang="pt-BR" baseline="0" dirty="0"/>
              <a:t> da </a:t>
            </a:r>
            <a:r>
              <a:rPr lang="pt-BR" baseline="0" dirty="0" err="1"/>
              <a:t>Viewport</a:t>
            </a:r>
            <a:r>
              <a:rPr lang="pt-BR" baseline="0" dirty="0"/>
              <a:t> são valores relativos ao canto superior esquerdo do </a:t>
            </a:r>
            <a:r>
              <a:rPr lang="pt-BR" baseline="0" dirty="0" err="1"/>
              <a:t>backbuffer</a:t>
            </a:r>
            <a:r>
              <a:rPr lang="pt-BR" baseline="0" dirty="0"/>
              <a:t>. Valores de profundidade armazenados no </a:t>
            </a:r>
            <a:r>
              <a:rPr lang="pt-BR" baseline="0" dirty="0" err="1"/>
              <a:t>Depth</a:t>
            </a:r>
            <a:r>
              <a:rPr lang="pt-BR" baseline="0" dirty="0"/>
              <a:t> Buffer ficam na faixa normalizada [0-1]. Os membros </a:t>
            </a:r>
            <a:r>
              <a:rPr lang="pt-BR" baseline="0" dirty="0" err="1"/>
              <a:t>MinDepth</a:t>
            </a:r>
            <a:r>
              <a:rPr lang="pt-BR" baseline="0" dirty="0"/>
              <a:t> e </a:t>
            </a:r>
            <a:r>
              <a:rPr lang="pt-BR" baseline="0" dirty="0" err="1"/>
              <a:t>MaxDepth</a:t>
            </a:r>
            <a:r>
              <a:rPr lang="pt-BR" baseline="0" dirty="0"/>
              <a:t> são usados para transformar o intervalo [0,1] no intervalo [</a:t>
            </a:r>
            <a:r>
              <a:rPr lang="pt-BR" baseline="0" dirty="0" err="1"/>
              <a:t>MinDepth</a:t>
            </a:r>
            <a:r>
              <a:rPr lang="pt-BR" baseline="0" dirty="0"/>
              <a:t>, </a:t>
            </a:r>
            <a:r>
              <a:rPr lang="pt-BR" baseline="0" dirty="0" err="1"/>
              <a:t>MaxDepth</a:t>
            </a:r>
            <a:r>
              <a:rPr lang="pt-BR" baseline="0" dirty="0"/>
              <a:t>]. Essa transformação pode ser usada para aplicar efeitos. Por exemplo, fazendo </a:t>
            </a:r>
            <a:r>
              <a:rPr lang="pt-BR" baseline="0" dirty="0" err="1"/>
              <a:t>MinDepth</a:t>
            </a:r>
            <a:r>
              <a:rPr lang="pt-BR" baseline="0" dirty="0"/>
              <a:t> = </a:t>
            </a:r>
            <a:r>
              <a:rPr lang="pt-BR" baseline="0" dirty="0" err="1"/>
              <a:t>MaxDepth</a:t>
            </a:r>
            <a:r>
              <a:rPr lang="pt-BR" baseline="0" dirty="0"/>
              <a:t> = 0, faz com que todos os objetos desenhados nessa </a:t>
            </a:r>
            <a:r>
              <a:rPr lang="pt-BR" baseline="0" dirty="0" err="1"/>
              <a:t>Viewport</a:t>
            </a:r>
            <a:r>
              <a:rPr lang="pt-BR" baseline="0" dirty="0"/>
              <a:t> fiquem na frente dos demais objetos. </a:t>
            </a:r>
            <a:r>
              <a:rPr lang="pt-BR" dirty="0" err="1"/>
              <a:t>RSSetViewports</a:t>
            </a:r>
            <a:r>
              <a:rPr lang="pt-BR" baseline="0" dirty="0"/>
              <a:t> – liga um vetor de </a:t>
            </a:r>
            <a:r>
              <a:rPr lang="pt-BR" baseline="0" dirty="0" err="1"/>
              <a:t>viewports</a:t>
            </a:r>
            <a:r>
              <a:rPr lang="pt-BR" baseline="0" dirty="0"/>
              <a:t> ao estágio de rasterização.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647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classe </a:t>
            </a:r>
            <a:r>
              <a:rPr lang="pt-BR" sz="1200" b="1" dirty="0" err="1">
                <a:solidFill>
                  <a:schemeClr val="bg1"/>
                </a:solidFill>
              </a:rPr>
              <a:t>Graphics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>
                <a:solidFill>
                  <a:schemeClr val="bg1"/>
                </a:solidFill>
              </a:rPr>
              <a:t>D3D_DXUT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68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Screen Tearing = artefato visual gerado por desenhar diretamente na superfície de exibição ou por falta de sincronismo com a linha de desenho do monitor.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01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VRR = </a:t>
            </a:r>
            <a:r>
              <a:rPr lang="pt-BR" dirty="0" err="1"/>
              <a:t>Variable</a:t>
            </a:r>
            <a:r>
              <a:rPr lang="pt-BR" dirty="0"/>
              <a:t> </a:t>
            </a:r>
            <a:r>
              <a:rPr lang="pt-BR" dirty="0" err="1"/>
              <a:t>Refresh</a:t>
            </a:r>
            <a:r>
              <a:rPr lang="pt-BR" dirty="0"/>
              <a:t> Rate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33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Input-</a:t>
            </a:r>
            <a:r>
              <a:rPr lang="pt-BR" dirty="0" err="1"/>
              <a:t>assembler</a:t>
            </a:r>
            <a:r>
              <a:rPr lang="pt-BR" dirty="0"/>
              <a:t>:</a:t>
            </a:r>
            <a:r>
              <a:rPr lang="pt-BR" baseline="0" dirty="0"/>
              <a:t> responsável por transferir dados da memória (vértices de triângulos, linhas e pontos) para o primeiro estágio do pipeline</a:t>
            </a:r>
          </a:p>
          <a:p>
            <a:r>
              <a:rPr lang="pt-BR" baseline="0" dirty="0" err="1"/>
              <a:t>Vertex-shader</a:t>
            </a:r>
            <a:r>
              <a:rPr lang="pt-BR" baseline="0" dirty="0"/>
              <a:t>: processa vértices, realizando transformações e iluminação</a:t>
            </a:r>
          </a:p>
          <a:p>
            <a:r>
              <a:rPr lang="pt-BR" baseline="0" dirty="0" err="1"/>
              <a:t>Geometry-shader</a:t>
            </a:r>
            <a:r>
              <a:rPr lang="pt-BR" baseline="0" dirty="0"/>
              <a:t>: processa primitivas inteiras (triângulos, linhas, pontos)</a:t>
            </a:r>
          </a:p>
          <a:p>
            <a:r>
              <a:rPr lang="pt-BR" baseline="0" dirty="0" err="1"/>
              <a:t>Stream</a:t>
            </a:r>
            <a:r>
              <a:rPr lang="pt-BR" baseline="0" dirty="0"/>
              <a:t>-output: envia dados de primitivas para memória para recircular pelos estágios anteriores ou ir para a </a:t>
            </a:r>
            <a:r>
              <a:rPr lang="pt-BR" baseline="0" dirty="0" err="1"/>
              <a:t>rasterização</a:t>
            </a:r>
            <a:endParaRPr lang="pt-BR" baseline="0" dirty="0"/>
          </a:p>
          <a:p>
            <a:r>
              <a:rPr lang="pt-BR" baseline="0" dirty="0" err="1"/>
              <a:t>Rasterizer</a:t>
            </a:r>
            <a:r>
              <a:rPr lang="pt-BR" baseline="0" dirty="0"/>
              <a:t>: transforma o mundo 3D em pixels num plano e faz recorte das primitivas</a:t>
            </a:r>
          </a:p>
          <a:p>
            <a:r>
              <a:rPr lang="pt-BR" baseline="0" dirty="0"/>
              <a:t>Pixel-</a:t>
            </a:r>
            <a:r>
              <a:rPr lang="pt-BR" baseline="0" dirty="0" err="1"/>
              <a:t>shader</a:t>
            </a:r>
            <a:r>
              <a:rPr lang="pt-BR" baseline="0" dirty="0"/>
              <a:t>: processa os pixels, trabalhando por exemplo como a cor de cada pixel</a:t>
            </a:r>
          </a:p>
          <a:p>
            <a:r>
              <a:rPr lang="pt-BR" baseline="0" dirty="0"/>
              <a:t>Output-</a:t>
            </a:r>
            <a:r>
              <a:rPr lang="pt-BR" baseline="0" dirty="0" err="1"/>
              <a:t>merger</a:t>
            </a:r>
            <a:r>
              <a:rPr lang="pt-BR" baseline="0" dirty="0"/>
              <a:t>: combina os dados do pixel-</a:t>
            </a:r>
            <a:r>
              <a:rPr lang="pt-BR" baseline="0" dirty="0" err="1"/>
              <a:t>shader</a:t>
            </a:r>
            <a:r>
              <a:rPr lang="pt-BR" baseline="0" dirty="0"/>
              <a:t> com o conteúdo da render </a:t>
            </a:r>
            <a:r>
              <a:rPr lang="pt-BR" baseline="0" dirty="0" err="1"/>
              <a:t>target</a:t>
            </a:r>
            <a:r>
              <a:rPr lang="pt-BR" baseline="0" dirty="0"/>
              <a:t> para gerar o resultado final apresentado em tela.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/>
              <a:t>Tesselation</a:t>
            </a:r>
            <a:r>
              <a:rPr lang="pt-BR" baseline="0" dirty="0"/>
              <a:t>: gera modelos de alta resolução a partir de modelos com baixa resolução (poucos polígonos)</a:t>
            </a:r>
            <a:endParaRPr lang="pt-BR" dirty="0"/>
          </a:p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3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recursos são blocos de memória genéricos. Eles são mantidos assim para serem usados em diferentes estágios do pipeline. O descritor vai dizer quando e como esse recurso será usado. Um recurso (backbuffer) pode ser alvo de renderização e depois pode ser usado como entrada para um </a:t>
            </a:r>
            <a:r>
              <a:rPr lang="pt-BR" dirty="0" err="1"/>
              <a:t>shader</a:t>
            </a:r>
            <a:r>
              <a:rPr lang="pt-BR" dirty="0"/>
              <a:t>. Para cada uso será necessário um descritor.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94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tipo do descritor já diz como o recurso vai ser usado. Eles devem ser criados na inicialização porque é feita uma verificação de tipo e validação na sua criação.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87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Flags podem ser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D3D12_DESCRIPTOR_HEAP_FLAG_NONE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(uso padrão) ou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D3D12_DESCRIPTOR_HEAP_FLAG_SHADER_VISIBLE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(visível por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shaders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desenho está supondo </a:t>
            </a:r>
            <a:r>
              <a:rPr lang="pt-BR" dirty="0" err="1">
                <a:latin typeface="Consolas" panose="020B0609020204030204" pitchFamily="49" charset="0"/>
              </a:rPr>
              <a:t>backBufferCount</a:t>
            </a:r>
            <a:r>
              <a:rPr lang="pt-BR" dirty="0">
                <a:latin typeface="Consolas" panose="020B0609020204030204" pitchFamily="49" charset="0"/>
              </a:rPr>
              <a:t> = 3.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0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413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 err="1"/>
              <a:t>view</a:t>
            </a:r>
            <a:r>
              <a:rPr lang="pt-BR" dirty="0"/>
              <a:t> é a mesma coisa de um descritor. O termo "</a:t>
            </a:r>
            <a:r>
              <a:rPr lang="pt-BR" dirty="0" err="1"/>
              <a:t>view</a:t>
            </a:r>
            <a:r>
              <a:rPr lang="pt-BR" dirty="0"/>
              <a:t>" era usado nas versões anteriores. O D3D12 adotou o termo "</a:t>
            </a:r>
            <a:r>
              <a:rPr lang="pt-BR" dirty="0" err="1"/>
              <a:t>descriptor</a:t>
            </a:r>
            <a:r>
              <a:rPr lang="pt-BR" dirty="0"/>
              <a:t>". Mesmo assim, algumas funções do D3D12 ainda usam o termo "</a:t>
            </a:r>
            <a:r>
              <a:rPr lang="pt-BR" dirty="0" err="1"/>
              <a:t>view</a:t>
            </a:r>
            <a:r>
              <a:rPr lang="pt-BR" dirty="0"/>
              <a:t>".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59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BEF47DFF-3CB1-4321-94ED-FC3D04CCE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18E033-A411-480D-97C3-053441EBA70B}"/>
              </a:ext>
            </a:extLst>
          </p:cNvPr>
          <p:cNvSpPr txBox="1"/>
          <p:nvPr userDrawn="1"/>
        </p:nvSpPr>
        <p:spPr>
          <a:xfrm rot="21049634">
            <a:off x="2638907" y="5550249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100" i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5DF739-E6F3-4A1F-BD96-D94EB61B0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021960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850D09D-4B71-4A06-880E-A9D120AB3341}"/>
              </a:ext>
            </a:extLst>
          </p:cNvPr>
          <p:cNvSpPr/>
          <p:nvPr userDrawn="1"/>
        </p:nvSpPr>
        <p:spPr>
          <a:xfrm>
            <a:off x="1185168" y="1353237"/>
            <a:ext cx="393409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b="1" i="0" dirty="0">
                <a:solidFill>
                  <a:schemeClr val="tx2"/>
                </a:solidFill>
              </a:rPr>
              <a:t>Computação Gráfica</a:t>
            </a:r>
            <a:endParaRPr lang="en-US" sz="28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C313B-7D4F-4136-8916-A362DF5D6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Inicialização do Direct3D</a:t>
            </a:r>
          </a:p>
        </p:txBody>
      </p:sp>
    </p:spTree>
    <p:extLst>
      <p:ext uri="{BB962C8B-B14F-4D97-AF65-F5344CB8AC3E}">
        <p14:creationId xmlns:p14="http://schemas.microsoft.com/office/powerpoint/2010/main" val="172500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743B2-2CCC-4795-A49E-1B8A2015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e descritores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073AD-CD00-40DD-A07A-C344FBE2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</a:t>
            </a:r>
            <a:r>
              <a:rPr lang="pt-BR" dirty="0">
                <a:solidFill>
                  <a:schemeClr val="accent3"/>
                </a:solidFill>
              </a:rPr>
              <a:t>descritor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tem um tipo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Sampler</a:t>
            </a:r>
            <a:r>
              <a:rPr lang="pt-BR" dirty="0"/>
              <a:t>: amostradores (usados na aplicação de texturas)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CBV/SRV/UAV</a:t>
            </a:r>
            <a:r>
              <a:rPr lang="pt-BR" dirty="0"/>
              <a:t>: contants buffers, shader resource e unordered access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RTV</a:t>
            </a:r>
            <a:r>
              <a:rPr lang="pt-BR" dirty="0"/>
              <a:t>: render target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DSV</a:t>
            </a:r>
            <a:r>
              <a:rPr lang="pt-BR" dirty="0"/>
              <a:t>: </a:t>
            </a:r>
            <a:r>
              <a:rPr lang="pt-BR" dirty="0" err="1"/>
              <a:t>depth</a:t>
            </a:r>
            <a:r>
              <a:rPr lang="pt-BR" dirty="0"/>
              <a:t>/stencil </a:t>
            </a:r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/>
                </a:solidFill>
              </a:rPr>
              <a:t>Descriptor Heap</a:t>
            </a:r>
            <a:r>
              <a:rPr lang="pt-BR" dirty="0"/>
              <a:t> é um </a:t>
            </a:r>
            <a:r>
              <a:rPr lang="pt-BR" dirty="0">
                <a:solidFill>
                  <a:schemeClr val="accent1"/>
                </a:solidFill>
              </a:rPr>
              <a:t>vetor de descritores de um tipo</a:t>
            </a:r>
          </a:p>
          <a:p>
            <a:pPr lvl="1"/>
            <a:r>
              <a:rPr lang="pt-BR" dirty="0"/>
              <a:t>É necessário uma </a:t>
            </a:r>
            <a:r>
              <a:rPr lang="pt-BR" dirty="0" err="1"/>
              <a:t>heap</a:t>
            </a:r>
            <a:r>
              <a:rPr lang="pt-BR" dirty="0"/>
              <a:t> para cada tipo de descritor utilizado na aplicação</a:t>
            </a:r>
          </a:p>
          <a:p>
            <a:pPr lvl="1"/>
            <a:r>
              <a:rPr lang="pt-BR" dirty="0"/>
              <a:t>Descritores devem ser criados na inicialização</a:t>
            </a:r>
          </a:p>
        </p:txBody>
      </p:sp>
    </p:spTree>
    <p:extLst>
      <p:ext uri="{BB962C8B-B14F-4D97-AF65-F5344CB8AC3E}">
        <p14:creationId xmlns:p14="http://schemas.microsoft.com/office/powerpoint/2010/main" val="210551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BFAAA-297D-4281-AF93-88D34D0E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e descritores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993AD-E31B-4C47-B7ED-A0A7345B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tamanho dos descritores </a:t>
            </a:r>
            <a:r>
              <a:rPr lang="pt-BR" dirty="0">
                <a:solidFill>
                  <a:schemeClr val="accent1"/>
                </a:solidFill>
              </a:rPr>
              <a:t>pode variar </a:t>
            </a:r>
            <a:r>
              <a:rPr lang="pt-BR" dirty="0"/>
              <a:t>de uma GPU para outra</a:t>
            </a:r>
          </a:p>
          <a:p>
            <a:pPr lvl="1"/>
            <a:r>
              <a:rPr lang="pt-BR" dirty="0"/>
              <a:t>É preciso consultar esses tamanhos para os tipos utilizados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E7B0DC-C832-4D01-9B74-2036B2BD1809}"/>
              </a:ext>
            </a:extLst>
          </p:cNvPr>
          <p:cNvSpPr/>
          <p:nvPr/>
        </p:nvSpPr>
        <p:spPr>
          <a:xfrm>
            <a:off x="1406011" y="3099052"/>
            <a:ext cx="93209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valor de incremento para acessar o próximo descritor dentro das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heaps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rtDescriptorSize = device-&gt;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GetDescriptorHandleIncrementSize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D3D12_DESCRIPTOR_HEAP_TYPE_RTV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ds</a:t>
            </a:r>
            <a:r>
              <a:rPr lang="pt-BR" dirty="0" err="1">
                <a:latin typeface="Consolas" panose="020B0609020204030204" pitchFamily="49" charset="0"/>
              </a:rPr>
              <a:t>Descriptor</a:t>
            </a:r>
            <a:r>
              <a:rPr lang="en-US" dirty="0">
                <a:latin typeface="Consolas" panose="020B0609020204030204" pitchFamily="49" charset="0"/>
              </a:rPr>
              <a:t>Size = device-&gt;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GetDescriptorHandleIncrementSize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D3D12_DESCRIPTOR_HEAP_TYPE_DSV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cb</a:t>
            </a:r>
            <a:r>
              <a:rPr lang="pt-BR" dirty="0" err="1">
                <a:latin typeface="Consolas" panose="020B0609020204030204" pitchFamily="49" charset="0"/>
              </a:rPr>
              <a:t>Descriptor</a:t>
            </a:r>
            <a:r>
              <a:rPr lang="en-US" dirty="0">
                <a:latin typeface="Consolas" panose="020B0609020204030204" pitchFamily="49" charset="0"/>
              </a:rPr>
              <a:t>Size = device-&gt;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GetDescriptorHandleIncrementSize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D3D12_DESCRIPTOR_HEAP_TYPE_CBV_SRV_UAV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60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A56B6-F213-4A19-8FD3-A6D8BC0C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e descritores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42C98-652E-4E0F-AEE2-62D7E44D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as </a:t>
            </a:r>
            <a:r>
              <a:rPr lang="pt-BR" b="1" dirty="0"/>
              <a:t>Heaps</a:t>
            </a:r>
            <a:r>
              <a:rPr lang="pt-BR" dirty="0"/>
              <a:t> de</a:t>
            </a:r>
            <a:r>
              <a:rPr lang="pt-BR" dirty="0">
                <a:solidFill>
                  <a:schemeClr val="accent3"/>
                </a:solidFill>
              </a:rPr>
              <a:t> Render Target </a:t>
            </a:r>
            <a:r>
              <a:rPr lang="pt-BR" dirty="0"/>
              <a:t>para os </a:t>
            </a:r>
            <a:r>
              <a:rPr lang="pt-BR" dirty="0" err="1">
                <a:solidFill>
                  <a:schemeClr val="accent1"/>
                </a:solidFill>
              </a:rPr>
              <a:t>Backbuffers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B65B67E-28B7-43DA-A8D7-B12A2CCF780A}"/>
              </a:ext>
            </a:extLst>
          </p:cNvPr>
          <p:cNvSpPr/>
          <p:nvPr/>
        </p:nvSpPr>
        <p:spPr>
          <a:xfrm>
            <a:off x="968478" y="2483036"/>
            <a:ext cx="88244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ID3D12DescriptorHeap </a:t>
            </a:r>
            <a:r>
              <a:rPr lang="en-US" dirty="0">
                <a:latin typeface="Consolas" panose="020B0609020204030204" pitchFamily="49" charset="0"/>
              </a:rPr>
              <a:t>* renderTargetHeap;</a:t>
            </a:r>
          </a:p>
          <a:p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D3D12_DESCRIPTOR_HEAP_DESC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rtHeapDesc</a:t>
            </a:r>
            <a:r>
              <a:rPr lang="en-US" dirty="0">
                <a:latin typeface="Consolas" panose="020B0609020204030204" pitchFamily="49" charset="0"/>
              </a:rPr>
              <a:t> = {};</a:t>
            </a:r>
          </a:p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rtHeapDesc</a:t>
            </a:r>
            <a:r>
              <a:rPr lang="pt-BR" dirty="0" err="1">
                <a:latin typeface="Consolas" panose="020B0609020204030204" pitchFamily="49" charset="0"/>
              </a:rPr>
              <a:t>.NumDescriptors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backBufferCount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rtHeapDesc</a:t>
            </a:r>
            <a:r>
              <a:rPr lang="pt-BR" dirty="0" err="1">
                <a:latin typeface="Consolas" panose="020B0609020204030204" pitchFamily="49" charset="0"/>
              </a:rPr>
              <a:t>.Type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D3D12_DESCRIPTOR_HEAP_TYPE_RTV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rtHeapDesc</a:t>
            </a:r>
            <a:r>
              <a:rPr lang="pt-BR" dirty="0" err="1">
                <a:latin typeface="Consolas" panose="020B0609020204030204" pitchFamily="49" charset="0"/>
              </a:rPr>
              <a:t>.Flags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D3D12_DESCRIPTOR_HEAP_FLAG_NONE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device-&gt;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CreateDescriptorHeap</a:t>
            </a:r>
            <a:r>
              <a:rPr lang="pt-BR" dirty="0"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latin typeface="Consolas" panose="020B0609020204030204" pitchFamily="49" charset="0"/>
              </a:rPr>
              <a:t>	&amp;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rtHeapDesc</a:t>
            </a:r>
            <a:r>
              <a:rPr lang="pt-BR" dirty="0">
                <a:latin typeface="Consolas" panose="020B0609020204030204" pitchFamily="49" charset="0"/>
              </a:rPr>
              <a:t>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dirty="0">
                <a:latin typeface="Consolas" panose="020B0609020204030204" pitchFamily="49" charset="0"/>
              </a:rPr>
              <a:t>(&amp;renderTargetHeap));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38A93B3-0F7F-4F9C-853E-447076602608}"/>
              </a:ext>
            </a:extLst>
          </p:cNvPr>
          <p:cNvGrpSpPr/>
          <p:nvPr/>
        </p:nvGrpSpPr>
        <p:grpSpPr>
          <a:xfrm>
            <a:off x="7417282" y="3734848"/>
            <a:ext cx="3659285" cy="1887509"/>
            <a:chOff x="7584431" y="3964339"/>
            <a:chExt cx="3659285" cy="1887509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D9DDA5E-D608-4C5A-8377-46555D83A25A}"/>
                </a:ext>
              </a:extLst>
            </p:cNvPr>
            <p:cNvSpPr/>
            <p:nvPr/>
          </p:nvSpPr>
          <p:spPr>
            <a:xfrm>
              <a:off x="7584431" y="4965290"/>
              <a:ext cx="1022555" cy="38006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61DEAB4-D605-438F-AB67-27E989AF1E4D}"/>
                </a:ext>
              </a:extLst>
            </p:cNvPr>
            <p:cNvSpPr/>
            <p:nvPr/>
          </p:nvSpPr>
          <p:spPr>
            <a:xfrm>
              <a:off x="8605720" y="4965290"/>
              <a:ext cx="1022555" cy="38006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CBDB76F-7E67-44F6-B2D0-60B428BF86C4}"/>
                </a:ext>
              </a:extLst>
            </p:cNvPr>
            <p:cNvSpPr/>
            <p:nvPr/>
          </p:nvSpPr>
          <p:spPr>
            <a:xfrm>
              <a:off x="9627009" y="4965290"/>
              <a:ext cx="1022555" cy="38006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57041A6-ABCD-4F23-804C-B801D785A749}"/>
                </a:ext>
              </a:extLst>
            </p:cNvPr>
            <p:cNvSpPr txBox="1"/>
            <p:nvPr/>
          </p:nvSpPr>
          <p:spPr>
            <a:xfrm>
              <a:off x="7932175" y="46316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217C1E7-E1AC-40B8-AE56-374EB71C94E4}"/>
                </a:ext>
              </a:extLst>
            </p:cNvPr>
            <p:cNvSpPr txBox="1"/>
            <p:nvPr/>
          </p:nvSpPr>
          <p:spPr>
            <a:xfrm>
              <a:off x="8945227" y="46316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6ABDF90-461C-447B-9BB8-703C29011D70}"/>
                </a:ext>
              </a:extLst>
            </p:cNvPr>
            <p:cNvSpPr txBox="1"/>
            <p:nvPr/>
          </p:nvSpPr>
          <p:spPr>
            <a:xfrm>
              <a:off x="9961235" y="46513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3BB9B5C-3544-4C84-9F4D-C87234FDFB42}"/>
                </a:ext>
              </a:extLst>
            </p:cNvPr>
            <p:cNvSpPr/>
            <p:nvPr/>
          </p:nvSpPr>
          <p:spPr>
            <a:xfrm>
              <a:off x="8011566" y="5482516"/>
              <a:ext cx="2210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renderTargetHeap</a:t>
              </a:r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1586991-DA50-4748-86D1-620C80E28744}"/>
                </a:ext>
              </a:extLst>
            </p:cNvPr>
            <p:cNvSpPr/>
            <p:nvPr/>
          </p:nvSpPr>
          <p:spPr>
            <a:xfrm>
              <a:off x="9032854" y="3964339"/>
              <a:ext cx="2210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rtDescriptorSize</a:t>
              </a:r>
              <a:endParaRPr lang="pt-BR" dirty="0"/>
            </a:p>
          </p:txBody>
        </p:sp>
        <p:sp>
          <p:nvSpPr>
            <p:cNvPr id="13" name="Chave Direita 12">
              <a:extLst>
                <a:ext uri="{FF2B5EF4-FFF2-40B4-BE49-F238E27FC236}">
                  <a16:creationId xmlns:a16="http://schemas.microsoft.com/office/drawing/2014/main" id="{9A95410A-5CC9-44E8-8224-53D619AA5192}"/>
                </a:ext>
              </a:extLst>
            </p:cNvPr>
            <p:cNvSpPr/>
            <p:nvPr/>
          </p:nvSpPr>
          <p:spPr>
            <a:xfrm rot="16200000">
              <a:off x="10033838" y="4015966"/>
              <a:ext cx="208895" cy="102255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246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A56B6-F213-4A19-8FD3-A6D8BC0C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e descritores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42C98-652E-4E0F-AEE2-62D7E44D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a </a:t>
            </a:r>
            <a:r>
              <a:rPr lang="pt-BR" b="1" dirty="0"/>
              <a:t>Heap</a:t>
            </a:r>
            <a:r>
              <a:rPr lang="pt-BR" dirty="0">
                <a:solidFill>
                  <a:schemeClr val="accent3"/>
                </a:solidFill>
              </a:rPr>
              <a:t> Depth/</a:t>
            </a:r>
            <a:r>
              <a:rPr lang="pt-BR" dirty="0" err="1">
                <a:solidFill>
                  <a:schemeClr val="accent3"/>
                </a:solidFill>
              </a:rPr>
              <a:t>Stencil</a:t>
            </a:r>
            <a:r>
              <a:rPr lang="pt-BR" dirty="0">
                <a:solidFill>
                  <a:schemeClr val="accent3"/>
                </a:solidFill>
              </a:rPr>
              <a:t> </a:t>
            </a:r>
            <a:r>
              <a:rPr lang="pt-BR" dirty="0"/>
              <a:t>para o </a:t>
            </a:r>
            <a:r>
              <a:rPr lang="pt-BR" dirty="0">
                <a:solidFill>
                  <a:schemeClr val="accent1"/>
                </a:solidFill>
              </a:rPr>
              <a:t>buffer de profundidade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B65B67E-28B7-43DA-A8D7-B12A2CCF780A}"/>
              </a:ext>
            </a:extLst>
          </p:cNvPr>
          <p:cNvSpPr/>
          <p:nvPr/>
        </p:nvSpPr>
        <p:spPr>
          <a:xfrm>
            <a:off x="968478" y="2483036"/>
            <a:ext cx="92177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ID3D12DescriptorHeap 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 err="1">
                <a:latin typeface="Consolas" panose="020B0609020204030204" pitchFamily="49" charset="0"/>
              </a:rPr>
              <a:t>depthStencilHeap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D3D12_DESCRIPTOR_HEAP_DESC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dsHeapDesc</a:t>
            </a:r>
            <a:r>
              <a:rPr lang="en-US" dirty="0">
                <a:latin typeface="Consolas" panose="020B0609020204030204" pitchFamily="49" charset="0"/>
              </a:rPr>
              <a:t> = {};</a:t>
            </a:r>
          </a:p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dsHeapDesc</a:t>
            </a:r>
            <a:r>
              <a:rPr lang="pt-BR" dirty="0" err="1">
                <a:latin typeface="Consolas" panose="020B0609020204030204" pitchFamily="49" charset="0"/>
              </a:rPr>
              <a:t>.NumDescriptors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dsHeapDesc</a:t>
            </a:r>
            <a:r>
              <a:rPr lang="pt-BR" dirty="0" err="1">
                <a:latin typeface="Consolas" panose="020B0609020204030204" pitchFamily="49" charset="0"/>
              </a:rPr>
              <a:t>.Type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D3D12_DESCRIPTOR_HEAP_TYPE_DSV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dsHeapDesc</a:t>
            </a:r>
            <a:r>
              <a:rPr lang="pt-BR" dirty="0" err="1">
                <a:latin typeface="Consolas" panose="020B0609020204030204" pitchFamily="49" charset="0"/>
              </a:rPr>
              <a:t>.Flags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D3D12_DESCRIPTOR_HEAP_FLAG_NONE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device-&gt;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CreateDescriptorHeap</a:t>
            </a:r>
            <a:r>
              <a:rPr lang="pt-BR" dirty="0"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latin typeface="Consolas" panose="020B0609020204030204" pitchFamily="49" charset="0"/>
              </a:rPr>
              <a:t>	&amp;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dsHeapDesc</a:t>
            </a:r>
            <a:r>
              <a:rPr lang="pt-BR" dirty="0"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dirty="0">
                <a:latin typeface="Consolas" panose="020B0609020204030204" pitchFamily="49" charset="0"/>
              </a:rPr>
              <a:t>(&amp;</a:t>
            </a:r>
            <a:r>
              <a:rPr lang="pt-BR" dirty="0" err="1">
                <a:latin typeface="Consolas" panose="020B0609020204030204" pitchFamily="49" charset="0"/>
              </a:rPr>
              <a:t>depthStencilHeap</a:t>
            </a:r>
            <a:r>
              <a:rPr lang="pt-BR" dirty="0">
                <a:latin typeface="Consolas" panose="020B0609020204030204" pitchFamily="49" charset="0"/>
              </a:rPr>
              <a:t>));</a:t>
            </a:r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66D290F-139B-4BF0-A0B3-35FD18A8E1EE}"/>
              </a:ext>
            </a:extLst>
          </p:cNvPr>
          <p:cNvGrpSpPr/>
          <p:nvPr/>
        </p:nvGrpSpPr>
        <p:grpSpPr>
          <a:xfrm>
            <a:off x="8422360" y="3477701"/>
            <a:ext cx="2210862" cy="1522104"/>
            <a:chOff x="8422360" y="3477701"/>
            <a:chExt cx="2210862" cy="152210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F1C425E-E2F9-4AF5-B887-6F79D7C24C81}"/>
                </a:ext>
              </a:extLst>
            </p:cNvPr>
            <p:cNvSpPr/>
            <p:nvPr/>
          </p:nvSpPr>
          <p:spPr>
            <a:xfrm>
              <a:off x="9016514" y="4145054"/>
              <a:ext cx="1022555" cy="38006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0B31E8E-2B90-4E28-BB50-950CE0E0895D}"/>
                </a:ext>
              </a:extLst>
            </p:cNvPr>
            <p:cNvSpPr/>
            <p:nvPr/>
          </p:nvSpPr>
          <p:spPr>
            <a:xfrm>
              <a:off x="8422360" y="4630473"/>
              <a:ext cx="2210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Consolas" panose="020B0609020204030204" pitchFamily="49" charset="0"/>
                </a:rPr>
                <a:t>depthStencilHeap</a:t>
              </a:r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B428738C-9F9E-4E22-96E3-F6D5EDA76D51}"/>
                </a:ext>
              </a:extLst>
            </p:cNvPr>
            <p:cNvSpPr/>
            <p:nvPr/>
          </p:nvSpPr>
          <p:spPr>
            <a:xfrm>
              <a:off x="8422360" y="3477701"/>
              <a:ext cx="2210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Consolas" panose="020B0609020204030204" pitchFamily="49" charset="0"/>
                </a:rPr>
                <a:t>dsDescriptorSize</a:t>
              </a:r>
              <a:endParaRPr lang="pt-BR" dirty="0"/>
            </a:p>
          </p:txBody>
        </p:sp>
        <p:sp>
          <p:nvSpPr>
            <p:cNvPr id="14" name="Chave Direita 13">
              <a:extLst>
                <a:ext uri="{FF2B5EF4-FFF2-40B4-BE49-F238E27FC236}">
                  <a16:creationId xmlns:a16="http://schemas.microsoft.com/office/drawing/2014/main" id="{C1BCF524-D2F4-4645-87FF-0AC759614AB0}"/>
                </a:ext>
              </a:extLst>
            </p:cNvPr>
            <p:cNvSpPr/>
            <p:nvPr/>
          </p:nvSpPr>
          <p:spPr>
            <a:xfrm rot="16200000">
              <a:off x="9460816" y="3461448"/>
              <a:ext cx="133952" cy="102255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2145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66626-3BCA-4540-B177-5A09CF8B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 Target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2D016-4A81-4A03-88F4-782D9632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que uma superfície possa ser </a:t>
            </a:r>
            <a:r>
              <a:rPr lang="pt-BR" dirty="0">
                <a:solidFill>
                  <a:schemeClr val="accent3"/>
                </a:solidFill>
              </a:rPr>
              <a:t>alvo do processo de renderização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deve-se </a:t>
            </a:r>
            <a:r>
              <a:rPr lang="pt-BR" dirty="0">
                <a:solidFill>
                  <a:schemeClr val="accent1"/>
                </a:solidFill>
              </a:rPr>
              <a:t>criar uma Render-Target </a:t>
            </a:r>
            <a:r>
              <a:rPr lang="pt-BR" dirty="0" err="1">
                <a:solidFill>
                  <a:schemeClr val="accent1"/>
                </a:solidFill>
              </a:rPr>
              <a:t>View</a:t>
            </a:r>
            <a:r>
              <a:rPr lang="pt-BR" dirty="0">
                <a:solidFill>
                  <a:schemeClr val="accent1"/>
                </a:solidFill>
              </a:rPr>
              <a:t>/Descriptor</a:t>
            </a:r>
            <a:r>
              <a:rPr lang="pt-BR" dirty="0"/>
              <a:t> para ela</a:t>
            </a:r>
          </a:p>
          <a:p>
            <a:pPr lvl="1"/>
            <a:r>
              <a:rPr lang="pt-BR" dirty="0"/>
              <a:t>A criação do descritor permite </a:t>
            </a:r>
            <a:br>
              <a:rPr lang="pt-BR" dirty="0"/>
            </a:br>
            <a:r>
              <a:rPr lang="pt-BR" dirty="0"/>
              <a:t>associar um </a:t>
            </a:r>
            <a:r>
              <a:rPr lang="pt-BR" dirty="0" err="1"/>
              <a:t>backbuffer</a:t>
            </a:r>
            <a:r>
              <a:rPr lang="pt-BR" dirty="0"/>
              <a:t> ao estágio </a:t>
            </a:r>
            <a:br>
              <a:rPr lang="pt-BR" dirty="0"/>
            </a:br>
            <a:r>
              <a:rPr lang="pt-BR" dirty="0"/>
              <a:t>Output </a:t>
            </a:r>
            <a:r>
              <a:rPr lang="pt-BR" dirty="0" err="1"/>
              <a:t>Merger</a:t>
            </a:r>
            <a:r>
              <a:rPr lang="pt-BR" dirty="0"/>
              <a:t> do </a:t>
            </a:r>
            <a:r>
              <a:rPr lang="pt-BR" dirty="0">
                <a:solidFill>
                  <a:schemeClr val="accent2"/>
                </a:solidFill>
              </a:rPr>
              <a:t>pipeline do D3D</a:t>
            </a:r>
            <a:endParaRPr lang="pt-BR" dirty="0"/>
          </a:p>
          <a:p>
            <a:pPr lvl="1"/>
            <a:r>
              <a:rPr lang="pt-BR" dirty="0"/>
              <a:t>Cada </a:t>
            </a:r>
            <a:r>
              <a:rPr lang="pt-BR" dirty="0">
                <a:solidFill>
                  <a:schemeClr val="accent2"/>
                </a:solidFill>
              </a:rPr>
              <a:t>backbuffer</a:t>
            </a:r>
            <a:r>
              <a:rPr lang="pt-BR" dirty="0"/>
              <a:t> precisa de </a:t>
            </a:r>
            <a:br>
              <a:rPr lang="pt-BR" dirty="0"/>
            </a:br>
            <a:r>
              <a:rPr lang="pt-BR" dirty="0"/>
              <a:t>seu próprio descritor</a:t>
            </a:r>
          </a:p>
          <a:p>
            <a:pPr lvl="1"/>
            <a:r>
              <a:rPr lang="pt-BR" dirty="0"/>
              <a:t>Os descritores são armazenados</a:t>
            </a:r>
            <a:br>
              <a:rPr lang="pt-BR" dirty="0"/>
            </a:br>
            <a:r>
              <a:rPr lang="pt-BR" dirty="0"/>
              <a:t>em vetores de descritores, chamados </a:t>
            </a:r>
            <a:br>
              <a:rPr lang="pt-BR" dirty="0"/>
            </a:br>
            <a:r>
              <a:rPr lang="pt-BR" dirty="0"/>
              <a:t>de Descriptor Heaps</a:t>
            </a: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C3DB5C9-CEE7-4DAE-8A87-426F8FBB6182}"/>
              </a:ext>
            </a:extLst>
          </p:cNvPr>
          <p:cNvGrpSpPr/>
          <p:nvPr/>
        </p:nvGrpSpPr>
        <p:grpSpPr>
          <a:xfrm>
            <a:off x="7069049" y="3269673"/>
            <a:ext cx="3229497" cy="2543953"/>
            <a:chOff x="7032104" y="2996952"/>
            <a:chExt cx="3960440" cy="3067391"/>
          </a:xfrm>
        </p:grpSpPr>
        <p:sp>
          <p:nvSpPr>
            <p:cNvPr id="4" name="Hexágono 14">
              <a:extLst>
                <a:ext uri="{FF2B5EF4-FFF2-40B4-BE49-F238E27FC236}">
                  <a16:creationId xmlns:a16="http://schemas.microsoft.com/office/drawing/2014/main" id="{C9B2F4C8-B768-41F0-8359-5AB1780E7BC6}"/>
                </a:ext>
              </a:extLst>
            </p:cNvPr>
            <p:cNvSpPr/>
            <p:nvPr/>
          </p:nvSpPr>
          <p:spPr>
            <a:xfrm>
              <a:off x="7681750" y="3894940"/>
              <a:ext cx="787995" cy="816078"/>
            </a:xfrm>
            <a:custGeom>
              <a:avLst/>
              <a:gdLst>
                <a:gd name="connsiteX0" fmla="*/ 0 w 1080120"/>
                <a:gd name="connsiteY0" fmla="*/ 486415 h 972830"/>
                <a:gd name="connsiteX1" fmla="*/ 243208 w 1080120"/>
                <a:gd name="connsiteY1" fmla="*/ 0 h 972830"/>
                <a:gd name="connsiteX2" fmla="*/ 836913 w 1080120"/>
                <a:gd name="connsiteY2" fmla="*/ 0 h 972830"/>
                <a:gd name="connsiteX3" fmla="*/ 1080120 w 1080120"/>
                <a:gd name="connsiteY3" fmla="*/ 486415 h 972830"/>
                <a:gd name="connsiteX4" fmla="*/ 836913 w 1080120"/>
                <a:gd name="connsiteY4" fmla="*/ 972830 h 972830"/>
                <a:gd name="connsiteX5" fmla="*/ 243208 w 1080120"/>
                <a:gd name="connsiteY5" fmla="*/ 972830 h 972830"/>
                <a:gd name="connsiteX6" fmla="*/ 0 w 1080120"/>
                <a:gd name="connsiteY6" fmla="*/ 486415 h 972830"/>
                <a:gd name="connsiteX0" fmla="*/ 0 w 1317627"/>
                <a:gd name="connsiteY0" fmla="*/ 213283 h 972830"/>
                <a:gd name="connsiteX1" fmla="*/ 480715 w 1317627"/>
                <a:gd name="connsiteY1" fmla="*/ 0 h 972830"/>
                <a:gd name="connsiteX2" fmla="*/ 1074420 w 1317627"/>
                <a:gd name="connsiteY2" fmla="*/ 0 h 972830"/>
                <a:gd name="connsiteX3" fmla="*/ 1317627 w 1317627"/>
                <a:gd name="connsiteY3" fmla="*/ 486415 h 972830"/>
                <a:gd name="connsiteX4" fmla="*/ 1074420 w 1317627"/>
                <a:gd name="connsiteY4" fmla="*/ 972830 h 972830"/>
                <a:gd name="connsiteX5" fmla="*/ 480715 w 1317627"/>
                <a:gd name="connsiteY5" fmla="*/ 972830 h 972830"/>
                <a:gd name="connsiteX6" fmla="*/ 0 w 1317627"/>
                <a:gd name="connsiteY6" fmla="*/ 213283 h 972830"/>
                <a:gd name="connsiteX0" fmla="*/ 0 w 1317627"/>
                <a:gd name="connsiteY0" fmla="*/ 213283 h 972830"/>
                <a:gd name="connsiteX1" fmla="*/ 480715 w 1317627"/>
                <a:gd name="connsiteY1" fmla="*/ 0 h 972830"/>
                <a:gd name="connsiteX2" fmla="*/ 1074420 w 1317627"/>
                <a:gd name="connsiteY2" fmla="*/ 0 h 972830"/>
                <a:gd name="connsiteX3" fmla="*/ 1317627 w 1317627"/>
                <a:gd name="connsiteY3" fmla="*/ 486415 h 972830"/>
                <a:gd name="connsiteX4" fmla="*/ 1074420 w 1317627"/>
                <a:gd name="connsiteY4" fmla="*/ 972830 h 972830"/>
                <a:gd name="connsiteX5" fmla="*/ 136331 w 1317627"/>
                <a:gd name="connsiteY5" fmla="*/ 711573 h 972830"/>
                <a:gd name="connsiteX6" fmla="*/ 0 w 1317627"/>
                <a:gd name="connsiteY6" fmla="*/ 213283 h 972830"/>
                <a:gd name="connsiteX0" fmla="*/ 0 w 1317627"/>
                <a:gd name="connsiteY0" fmla="*/ 213283 h 865952"/>
                <a:gd name="connsiteX1" fmla="*/ 480715 w 1317627"/>
                <a:gd name="connsiteY1" fmla="*/ 0 h 865952"/>
                <a:gd name="connsiteX2" fmla="*/ 1074420 w 1317627"/>
                <a:gd name="connsiteY2" fmla="*/ 0 h 865952"/>
                <a:gd name="connsiteX3" fmla="*/ 1317627 w 1317627"/>
                <a:gd name="connsiteY3" fmla="*/ 486415 h 865952"/>
                <a:gd name="connsiteX4" fmla="*/ 765661 w 1317627"/>
                <a:gd name="connsiteY4" fmla="*/ 865952 h 865952"/>
                <a:gd name="connsiteX5" fmla="*/ 136331 w 1317627"/>
                <a:gd name="connsiteY5" fmla="*/ 711573 h 865952"/>
                <a:gd name="connsiteX6" fmla="*/ 0 w 1317627"/>
                <a:gd name="connsiteY6" fmla="*/ 213283 h 865952"/>
                <a:gd name="connsiteX0" fmla="*/ 0 w 1074420"/>
                <a:gd name="connsiteY0" fmla="*/ 213283 h 865952"/>
                <a:gd name="connsiteX1" fmla="*/ 480715 w 1074420"/>
                <a:gd name="connsiteY1" fmla="*/ 0 h 865952"/>
                <a:gd name="connsiteX2" fmla="*/ 1074420 w 1074420"/>
                <a:gd name="connsiteY2" fmla="*/ 0 h 865952"/>
                <a:gd name="connsiteX3" fmla="*/ 890115 w 1074420"/>
                <a:gd name="connsiteY3" fmla="*/ 522041 h 865952"/>
                <a:gd name="connsiteX4" fmla="*/ 765661 w 1074420"/>
                <a:gd name="connsiteY4" fmla="*/ 865952 h 865952"/>
                <a:gd name="connsiteX5" fmla="*/ 136331 w 1074420"/>
                <a:gd name="connsiteY5" fmla="*/ 711573 h 865952"/>
                <a:gd name="connsiteX6" fmla="*/ 0 w 1074420"/>
                <a:gd name="connsiteY6" fmla="*/ 213283 h 865952"/>
                <a:gd name="connsiteX0" fmla="*/ 0 w 890115"/>
                <a:gd name="connsiteY0" fmla="*/ 213283 h 865952"/>
                <a:gd name="connsiteX1" fmla="*/ 480715 w 890115"/>
                <a:gd name="connsiteY1" fmla="*/ 0 h 865952"/>
                <a:gd name="connsiteX2" fmla="*/ 730035 w 890115"/>
                <a:gd name="connsiteY2" fmla="*/ 35626 h 865952"/>
                <a:gd name="connsiteX3" fmla="*/ 890115 w 890115"/>
                <a:gd name="connsiteY3" fmla="*/ 522041 h 865952"/>
                <a:gd name="connsiteX4" fmla="*/ 765661 w 890115"/>
                <a:gd name="connsiteY4" fmla="*/ 865952 h 865952"/>
                <a:gd name="connsiteX5" fmla="*/ 136331 w 890115"/>
                <a:gd name="connsiteY5" fmla="*/ 711573 h 865952"/>
                <a:gd name="connsiteX6" fmla="*/ 0 w 890115"/>
                <a:gd name="connsiteY6" fmla="*/ 213283 h 865952"/>
                <a:gd name="connsiteX0" fmla="*/ 0 w 890115"/>
                <a:gd name="connsiteY0" fmla="*/ 248909 h 901578"/>
                <a:gd name="connsiteX1" fmla="*/ 183832 w 890115"/>
                <a:gd name="connsiteY1" fmla="*/ 0 h 901578"/>
                <a:gd name="connsiteX2" fmla="*/ 730035 w 890115"/>
                <a:gd name="connsiteY2" fmla="*/ 71252 h 901578"/>
                <a:gd name="connsiteX3" fmla="*/ 890115 w 890115"/>
                <a:gd name="connsiteY3" fmla="*/ 557667 h 901578"/>
                <a:gd name="connsiteX4" fmla="*/ 765661 w 890115"/>
                <a:gd name="connsiteY4" fmla="*/ 901578 h 901578"/>
                <a:gd name="connsiteX5" fmla="*/ 136331 w 890115"/>
                <a:gd name="connsiteY5" fmla="*/ 747199 h 901578"/>
                <a:gd name="connsiteX6" fmla="*/ 0 w 890115"/>
                <a:gd name="connsiteY6" fmla="*/ 248909 h 901578"/>
                <a:gd name="connsiteX0" fmla="*/ 0 w 890115"/>
                <a:gd name="connsiteY0" fmla="*/ 355787 h 901578"/>
                <a:gd name="connsiteX1" fmla="*/ 183832 w 890115"/>
                <a:gd name="connsiteY1" fmla="*/ 0 h 901578"/>
                <a:gd name="connsiteX2" fmla="*/ 730035 w 890115"/>
                <a:gd name="connsiteY2" fmla="*/ 71252 h 901578"/>
                <a:gd name="connsiteX3" fmla="*/ 890115 w 890115"/>
                <a:gd name="connsiteY3" fmla="*/ 557667 h 901578"/>
                <a:gd name="connsiteX4" fmla="*/ 765661 w 890115"/>
                <a:gd name="connsiteY4" fmla="*/ 901578 h 901578"/>
                <a:gd name="connsiteX5" fmla="*/ 136331 w 890115"/>
                <a:gd name="connsiteY5" fmla="*/ 747199 h 901578"/>
                <a:gd name="connsiteX6" fmla="*/ 0 w 890115"/>
                <a:gd name="connsiteY6" fmla="*/ 355787 h 901578"/>
                <a:gd name="connsiteX0" fmla="*/ 0 w 890115"/>
                <a:gd name="connsiteY0" fmla="*/ 367662 h 913453"/>
                <a:gd name="connsiteX1" fmla="*/ 207583 w 890115"/>
                <a:gd name="connsiteY1" fmla="*/ 0 h 913453"/>
                <a:gd name="connsiteX2" fmla="*/ 730035 w 890115"/>
                <a:gd name="connsiteY2" fmla="*/ 83127 h 913453"/>
                <a:gd name="connsiteX3" fmla="*/ 890115 w 890115"/>
                <a:gd name="connsiteY3" fmla="*/ 569542 h 913453"/>
                <a:gd name="connsiteX4" fmla="*/ 765661 w 890115"/>
                <a:gd name="connsiteY4" fmla="*/ 913453 h 913453"/>
                <a:gd name="connsiteX5" fmla="*/ 136331 w 890115"/>
                <a:gd name="connsiteY5" fmla="*/ 759074 h 913453"/>
                <a:gd name="connsiteX6" fmla="*/ 0 w 890115"/>
                <a:gd name="connsiteY6" fmla="*/ 367662 h 913453"/>
                <a:gd name="connsiteX0" fmla="*/ 0 w 890115"/>
                <a:gd name="connsiteY0" fmla="*/ 367662 h 913453"/>
                <a:gd name="connsiteX1" fmla="*/ 207583 w 890115"/>
                <a:gd name="connsiteY1" fmla="*/ 0 h 913453"/>
                <a:gd name="connsiteX2" fmla="*/ 635033 w 890115"/>
                <a:gd name="connsiteY2" fmla="*/ 190005 h 913453"/>
                <a:gd name="connsiteX3" fmla="*/ 890115 w 890115"/>
                <a:gd name="connsiteY3" fmla="*/ 569542 h 913453"/>
                <a:gd name="connsiteX4" fmla="*/ 765661 w 890115"/>
                <a:gd name="connsiteY4" fmla="*/ 913453 h 913453"/>
                <a:gd name="connsiteX5" fmla="*/ 136331 w 890115"/>
                <a:gd name="connsiteY5" fmla="*/ 759074 h 913453"/>
                <a:gd name="connsiteX6" fmla="*/ 0 w 890115"/>
                <a:gd name="connsiteY6" fmla="*/ 367662 h 913453"/>
                <a:gd name="connsiteX0" fmla="*/ 0 w 765661"/>
                <a:gd name="connsiteY0" fmla="*/ 367662 h 913453"/>
                <a:gd name="connsiteX1" fmla="*/ 207583 w 765661"/>
                <a:gd name="connsiteY1" fmla="*/ 0 h 913453"/>
                <a:gd name="connsiteX2" fmla="*/ 635033 w 765661"/>
                <a:gd name="connsiteY2" fmla="*/ 190005 h 913453"/>
                <a:gd name="connsiteX3" fmla="*/ 735736 w 765661"/>
                <a:gd name="connsiteY3" fmla="*/ 569542 h 913453"/>
                <a:gd name="connsiteX4" fmla="*/ 765661 w 765661"/>
                <a:gd name="connsiteY4" fmla="*/ 913453 h 913453"/>
                <a:gd name="connsiteX5" fmla="*/ 136331 w 765661"/>
                <a:gd name="connsiteY5" fmla="*/ 759074 h 913453"/>
                <a:gd name="connsiteX6" fmla="*/ 0 w 765661"/>
                <a:gd name="connsiteY6" fmla="*/ 367662 h 913453"/>
                <a:gd name="connsiteX0" fmla="*/ 0 w 735736"/>
                <a:gd name="connsiteY0" fmla="*/ 367662 h 889702"/>
                <a:gd name="connsiteX1" fmla="*/ 207583 w 735736"/>
                <a:gd name="connsiteY1" fmla="*/ 0 h 889702"/>
                <a:gd name="connsiteX2" fmla="*/ 635033 w 735736"/>
                <a:gd name="connsiteY2" fmla="*/ 190005 h 889702"/>
                <a:gd name="connsiteX3" fmla="*/ 735736 w 735736"/>
                <a:gd name="connsiteY3" fmla="*/ 569542 h 889702"/>
                <a:gd name="connsiteX4" fmla="*/ 551905 w 735736"/>
                <a:gd name="connsiteY4" fmla="*/ 889702 h 889702"/>
                <a:gd name="connsiteX5" fmla="*/ 136331 w 735736"/>
                <a:gd name="connsiteY5" fmla="*/ 759074 h 889702"/>
                <a:gd name="connsiteX6" fmla="*/ 0 w 735736"/>
                <a:gd name="connsiteY6" fmla="*/ 367662 h 889702"/>
                <a:gd name="connsiteX0" fmla="*/ 0 w 735736"/>
                <a:gd name="connsiteY0" fmla="*/ 284535 h 806575"/>
                <a:gd name="connsiteX1" fmla="*/ 29453 w 735736"/>
                <a:gd name="connsiteY1" fmla="*/ 0 h 806575"/>
                <a:gd name="connsiteX2" fmla="*/ 635033 w 735736"/>
                <a:gd name="connsiteY2" fmla="*/ 106878 h 806575"/>
                <a:gd name="connsiteX3" fmla="*/ 735736 w 735736"/>
                <a:gd name="connsiteY3" fmla="*/ 486415 h 806575"/>
                <a:gd name="connsiteX4" fmla="*/ 551905 w 735736"/>
                <a:gd name="connsiteY4" fmla="*/ 806575 h 806575"/>
                <a:gd name="connsiteX5" fmla="*/ 136331 w 735736"/>
                <a:gd name="connsiteY5" fmla="*/ 675947 h 806575"/>
                <a:gd name="connsiteX6" fmla="*/ 0 w 735736"/>
                <a:gd name="connsiteY6" fmla="*/ 284535 h 806575"/>
                <a:gd name="connsiteX0" fmla="*/ 0 w 735736"/>
                <a:gd name="connsiteY0" fmla="*/ 320161 h 842201"/>
                <a:gd name="connsiteX1" fmla="*/ 136331 w 735736"/>
                <a:gd name="connsiteY1" fmla="*/ 0 h 842201"/>
                <a:gd name="connsiteX2" fmla="*/ 635033 w 735736"/>
                <a:gd name="connsiteY2" fmla="*/ 142504 h 842201"/>
                <a:gd name="connsiteX3" fmla="*/ 735736 w 735736"/>
                <a:gd name="connsiteY3" fmla="*/ 522041 h 842201"/>
                <a:gd name="connsiteX4" fmla="*/ 551905 w 735736"/>
                <a:gd name="connsiteY4" fmla="*/ 842201 h 842201"/>
                <a:gd name="connsiteX5" fmla="*/ 136331 w 735736"/>
                <a:gd name="connsiteY5" fmla="*/ 711573 h 842201"/>
                <a:gd name="connsiteX6" fmla="*/ 0 w 735736"/>
                <a:gd name="connsiteY6" fmla="*/ 320161 h 842201"/>
                <a:gd name="connsiteX0" fmla="*/ 33790 w 769526"/>
                <a:gd name="connsiteY0" fmla="*/ 320161 h 842201"/>
                <a:gd name="connsiteX1" fmla="*/ 170121 w 769526"/>
                <a:gd name="connsiteY1" fmla="*/ 0 h 842201"/>
                <a:gd name="connsiteX2" fmla="*/ 668823 w 769526"/>
                <a:gd name="connsiteY2" fmla="*/ 142504 h 842201"/>
                <a:gd name="connsiteX3" fmla="*/ 769526 w 769526"/>
                <a:gd name="connsiteY3" fmla="*/ 522041 h 842201"/>
                <a:gd name="connsiteX4" fmla="*/ 585695 w 769526"/>
                <a:gd name="connsiteY4" fmla="*/ 842201 h 842201"/>
                <a:gd name="connsiteX5" fmla="*/ 0 w 769526"/>
                <a:gd name="connsiteY5" fmla="*/ 722206 h 842201"/>
                <a:gd name="connsiteX6" fmla="*/ 33790 w 769526"/>
                <a:gd name="connsiteY6" fmla="*/ 320161 h 842201"/>
                <a:gd name="connsiteX0" fmla="*/ 0 w 905857"/>
                <a:gd name="connsiteY0" fmla="*/ 320161 h 842201"/>
                <a:gd name="connsiteX1" fmla="*/ 306452 w 905857"/>
                <a:gd name="connsiteY1" fmla="*/ 0 h 842201"/>
                <a:gd name="connsiteX2" fmla="*/ 805154 w 905857"/>
                <a:gd name="connsiteY2" fmla="*/ 142504 h 842201"/>
                <a:gd name="connsiteX3" fmla="*/ 905857 w 905857"/>
                <a:gd name="connsiteY3" fmla="*/ 522041 h 842201"/>
                <a:gd name="connsiteX4" fmla="*/ 722026 w 905857"/>
                <a:gd name="connsiteY4" fmla="*/ 842201 h 842201"/>
                <a:gd name="connsiteX5" fmla="*/ 136331 w 905857"/>
                <a:gd name="connsiteY5" fmla="*/ 722206 h 842201"/>
                <a:gd name="connsiteX6" fmla="*/ 0 w 905857"/>
                <a:gd name="connsiteY6" fmla="*/ 320161 h 842201"/>
                <a:gd name="connsiteX0" fmla="*/ 0 w 905857"/>
                <a:gd name="connsiteY0" fmla="*/ 309529 h 831569"/>
                <a:gd name="connsiteX1" fmla="*/ 221391 w 905857"/>
                <a:gd name="connsiteY1" fmla="*/ 0 h 831569"/>
                <a:gd name="connsiteX2" fmla="*/ 805154 w 905857"/>
                <a:gd name="connsiteY2" fmla="*/ 131872 h 831569"/>
                <a:gd name="connsiteX3" fmla="*/ 905857 w 905857"/>
                <a:gd name="connsiteY3" fmla="*/ 511409 h 831569"/>
                <a:gd name="connsiteX4" fmla="*/ 722026 w 905857"/>
                <a:gd name="connsiteY4" fmla="*/ 831569 h 831569"/>
                <a:gd name="connsiteX5" fmla="*/ 136331 w 905857"/>
                <a:gd name="connsiteY5" fmla="*/ 711574 h 831569"/>
                <a:gd name="connsiteX6" fmla="*/ 0 w 905857"/>
                <a:gd name="connsiteY6" fmla="*/ 309529 h 831569"/>
                <a:gd name="connsiteX0" fmla="*/ 0 w 905857"/>
                <a:gd name="connsiteY0" fmla="*/ 309529 h 831569"/>
                <a:gd name="connsiteX1" fmla="*/ 221391 w 905857"/>
                <a:gd name="connsiteY1" fmla="*/ 0 h 831569"/>
                <a:gd name="connsiteX2" fmla="*/ 730726 w 905857"/>
                <a:gd name="connsiteY2" fmla="*/ 14914 h 831569"/>
                <a:gd name="connsiteX3" fmla="*/ 905857 w 905857"/>
                <a:gd name="connsiteY3" fmla="*/ 511409 h 831569"/>
                <a:gd name="connsiteX4" fmla="*/ 722026 w 905857"/>
                <a:gd name="connsiteY4" fmla="*/ 831569 h 831569"/>
                <a:gd name="connsiteX5" fmla="*/ 136331 w 905857"/>
                <a:gd name="connsiteY5" fmla="*/ 711574 h 831569"/>
                <a:gd name="connsiteX6" fmla="*/ 0 w 905857"/>
                <a:gd name="connsiteY6" fmla="*/ 309529 h 831569"/>
                <a:gd name="connsiteX0" fmla="*/ 0 w 969652"/>
                <a:gd name="connsiteY0" fmla="*/ 309529 h 831569"/>
                <a:gd name="connsiteX1" fmla="*/ 221391 w 969652"/>
                <a:gd name="connsiteY1" fmla="*/ 0 h 831569"/>
                <a:gd name="connsiteX2" fmla="*/ 730726 w 969652"/>
                <a:gd name="connsiteY2" fmla="*/ 14914 h 831569"/>
                <a:gd name="connsiteX3" fmla="*/ 969652 w 969652"/>
                <a:gd name="connsiteY3" fmla="*/ 373186 h 831569"/>
                <a:gd name="connsiteX4" fmla="*/ 722026 w 969652"/>
                <a:gd name="connsiteY4" fmla="*/ 831569 h 831569"/>
                <a:gd name="connsiteX5" fmla="*/ 136331 w 969652"/>
                <a:gd name="connsiteY5" fmla="*/ 711574 h 831569"/>
                <a:gd name="connsiteX6" fmla="*/ 0 w 969652"/>
                <a:gd name="connsiteY6" fmla="*/ 309529 h 831569"/>
                <a:gd name="connsiteX0" fmla="*/ 0 w 969652"/>
                <a:gd name="connsiteY0" fmla="*/ 309529 h 767774"/>
                <a:gd name="connsiteX1" fmla="*/ 221391 w 969652"/>
                <a:gd name="connsiteY1" fmla="*/ 0 h 767774"/>
                <a:gd name="connsiteX2" fmla="*/ 730726 w 969652"/>
                <a:gd name="connsiteY2" fmla="*/ 14914 h 767774"/>
                <a:gd name="connsiteX3" fmla="*/ 969652 w 969652"/>
                <a:gd name="connsiteY3" fmla="*/ 373186 h 767774"/>
                <a:gd name="connsiteX4" fmla="*/ 743291 w 969652"/>
                <a:gd name="connsiteY4" fmla="*/ 767774 h 767774"/>
                <a:gd name="connsiteX5" fmla="*/ 136331 w 969652"/>
                <a:gd name="connsiteY5" fmla="*/ 711574 h 767774"/>
                <a:gd name="connsiteX6" fmla="*/ 0 w 969652"/>
                <a:gd name="connsiteY6" fmla="*/ 309529 h 767774"/>
                <a:gd name="connsiteX0" fmla="*/ 0 w 969652"/>
                <a:gd name="connsiteY0" fmla="*/ 309529 h 711574"/>
                <a:gd name="connsiteX1" fmla="*/ 221391 w 969652"/>
                <a:gd name="connsiteY1" fmla="*/ 0 h 711574"/>
                <a:gd name="connsiteX2" fmla="*/ 730726 w 969652"/>
                <a:gd name="connsiteY2" fmla="*/ 14914 h 711574"/>
                <a:gd name="connsiteX3" fmla="*/ 969652 w 969652"/>
                <a:gd name="connsiteY3" fmla="*/ 373186 h 711574"/>
                <a:gd name="connsiteX4" fmla="*/ 726091 w 969652"/>
                <a:gd name="connsiteY4" fmla="*/ 707518 h 711574"/>
                <a:gd name="connsiteX5" fmla="*/ 136331 w 969652"/>
                <a:gd name="connsiteY5" fmla="*/ 711574 h 711574"/>
                <a:gd name="connsiteX6" fmla="*/ 0 w 969652"/>
                <a:gd name="connsiteY6" fmla="*/ 309529 h 711574"/>
                <a:gd name="connsiteX0" fmla="*/ 0 w 1026986"/>
                <a:gd name="connsiteY0" fmla="*/ 315007 h 711574"/>
                <a:gd name="connsiteX1" fmla="*/ 278725 w 1026986"/>
                <a:gd name="connsiteY1" fmla="*/ 0 h 711574"/>
                <a:gd name="connsiteX2" fmla="*/ 788060 w 1026986"/>
                <a:gd name="connsiteY2" fmla="*/ 14914 h 711574"/>
                <a:gd name="connsiteX3" fmla="*/ 1026986 w 1026986"/>
                <a:gd name="connsiteY3" fmla="*/ 373186 h 711574"/>
                <a:gd name="connsiteX4" fmla="*/ 783425 w 1026986"/>
                <a:gd name="connsiteY4" fmla="*/ 707518 h 711574"/>
                <a:gd name="connsiteX5" fmla="*/ 193665 w 1026986"/>
                <a:gd name="connsiteY5" fmla="*/ 711574 h 711574"/>
                <a:gd name="connsiteX6" fmla="*/ 0 w 1026986"/>
                <a:gd name="connsiteY6" fmla="*/ 315007 h 711574"/>
                <a:gd name="connsiteX0" fmla="*/ 0 w 1026986"/>
                <a:gd name="connsiteY0" fmla="*/ 316527 h 713094"/>
                <a:gd name="connsiteX1" fmla="*/ 278725 w 1026986"/>
                <a:gd name="connsiteY1" fmla="*/ 1520 h 713094"/>
                <a:gd name="connsiteX2" fmla="*/ 770860 w 1026986"/>
                <a:gd name="connsiteY2" fmla="*/ 0 h 713094"/>
                <a:gd name="connsiteX3" fmla="*/ 1026986 w 1026986"/>
                <a:gd name="connsiteY3" fmla="*/ 374706 h 713094"/>
                <a:gd name="connsiteX4" fmla="*/ 783425 w 1026986"/>
                <a:gd name="connsiteY4" fmla="*/ 709038 h 713094"/>
                <a:gd name="connsiteX5" fmla="*/ 193665 w 1026986"/>
                <a:gd name="connsiteY5" fmla="*/ 713094 h 713094"/>
                <a:gd name="connsiteX6" fmla="*/ 0 w 1026986"/>
                <a:gd name="connsiteY6" fmla="*/ 316527 h 71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986" h="713094">
                  <a:moveTo>
                    <a:pt x="0" y="316527"/>
                  </a:moveTo>
                  <a:lnTo>
                    <a:pt x="278725" y="1520"/>
                  </a:lnTo>
                  <a:lnTo>
                    <a:pt x="770860" y="0"/>
                  </a:lnTo>
                  <a:lnTo>
                    <a:pt x="1026986" y="374706"/>
                  </a:lnTo>
                  <a:lnTo>
                    <a:pt x="783425" y="709038"/>
                  </a:lnTo>
                  <a:lnTo>
                    <a:pt x="193665" y="713094"/>
                  </a:lnTo>
                  <a:lnTo>
                    <a:pt x="0" y="31652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tângulo 11">
              <a:extLst>
                <a:ext uri="{FF2B5EF4-FFF2-40B4-BE49-F238E27FC236}">
                  <a16:creationId xmlns:a16="http://schemas.microsoft.com/office/drawing/2014/main" id="{11E8816C-B22C-4B82-B949-98B8A01B0B4E}"/>
                </a:ext>
              </a:extLst>
            </p:cNvPr>
            <p:cNvSpPr/>
            <p:nvPr/>
          </p:nvSpPr>
          <p:spPr>
            <a:xfrm rot="3682216">
              <a:off x="8981577" y="3467091"/>
              <a:ext cx="950263" cy="963335"/>
            </a:xfrm>
            <a:custGeom>
              <a:avLst/>
              <a:gdLst>
                <a:gd name="connsiteX0" fmla="*/ 0 w 928500"/>
                <a:gd name="connsiteY0" fmla="*/ 0 h 613891"/>
                <a:gd name="connsiteX1" fmla="*/ 928500 w 928500"/>
                <a:gd name="connsiteY1" fmla="*/ 0 h 613891"/>
                <a:gd name="connsiteX2" fmla="*/ 928500 w 928500"/>
                <a:gd name="connsiteY2" fmla="*/ 613891 h 613891"/>
                <a:gd name="connsiteX3" fmla="*/ 0 w 928500"/>
                <a:gd name="connsiteY3" fmla="*/ 613891 h 613891"/>
                <a:gd name="connsiteX4" fmla="*/ 0 w 928500"/>
                <a:gd name="connsiteY4" fmla="*/ 0 h 613891"/>
                <a:gd name="connsiteX0" fmla="*/ 0 w 928500"/>
                <a:gd name="connsiteY0" fmla="*/ 0 h 613891"/>
                <a:gd name="connsiteX1" fmla="*/ 928500 w 928500"/>
                <a:gd name="connsiteY1" fmla="*/ 0 h 613891"/>
                <a:gd name="connsiteX2" fmla="*/ 928500 w 928500"/>
                <a:gd name="connsiteY2" fmla="*/ 613891 h 613891"/>
                <a:gd name="connsiteX3" fmla="*/ 273132 w 928500"/>
                <a:gd name="connsiteY3" fmla="*/ 447636 h 613891"/>
                <a:gd name="connsiteX4" fmla="*/ 0 w 928500"/>
                <a:gd name="connsiteY4" fmla="*/ 0 h 613891"/>
                <a:gd name="connsiteX0" fmla="*/ 0 w 928500"/>
                <a:gd name="connsiteY0" fmla="*/ 0 h 613891"/>
                <a:gd name="connsiteX1" fmla="*/ 595991 w 928500"/>
                <a:gd name="connsiteY1" fmla="*/ 95002 h 613891"/>
                <a:gd name="connsiteX2" fmla="*/ 928500 w 928500"/>
                <a:gd name="connsiteY2" fmla="*/ 613891 h 613891"/>
                <a:gd name="connsiteX3" fmla="*/ 273132 w 928500"/>
                <a:gd name="connsiteY3" fmla="*/ 447636 h 613891"/>
                <a:gd name="connsiteX4" fmla="*/ 0 w 928500"/>
                <a:gd name="connsiteY4" fmla="*/ 0 h 613891"/>
                <a:gd name="connsiteX0" fmla="*/ 0 w 928500"/>
                <a:gd name="connsiteY0" fmla="*/ 0 h 613891"/>
                <a:gd name="connsiteX1" fmla="*/ 536614 w 928500"/>
                <a:gd name="connsiteY1" fmla="*/ 35625 h 613891"/>
                <a:gd name="connsiteX2" fmla="*/ 928500 w 928500"/>
                <a:gd name="connsiteY2" fmla="*/ 613891 h 613891"/>
                <a:gd name="connsiteX3" fmla="*/ 273132 w 928500"/>
                <a:gd name="connsiteY3" fmla="*/ 447636 h 613891"/>
                <a:gd name="connsiteX4" fmla="*/ 0 w 928500"/>
                <a:gd name="connsiteY4" fmla="*/ 0 h 613891"/>
                <a:gd name="connsiteX0" fmla="*/ 0 w 821622"/>
                <a:gd name="connsiteY0" fmla="*/ 0 h 649517"/>
                <a:gd name="connsiteX1" fmla="*/ 536614 w 821622"/>
                <a:gd name="connsiteY1" fmla="*/ 35625 h 649517"/>
                <a:gd name="connsiteX2" fmla="*/ 821622 w 821622"/>
                <a:gd name="connsiteY2" fmla="*/ 649517 h 649517"/>
                <a:gd name="connsiteX3" fmla="*/ 273132 w 821622"/>
                <a:gd name="connsiteY3" fmla="*/ 447636 h 649517"/>
                <a:gd name="connsiteX4" fmla="*/ 0 w 821622"/>
                <a:gd name="connsiteY4" fmla="*/ 0 h 649517"/>
                <a:gd name="connsiteX0" fmla="*/ 0 w 821622"/>
                <a:gd name="connsiteY0" fmla="*/ 0 h 649517"/>
                <a:gd name="connsiteX1" fmla="*/ 536614 w 821622"/>
                <a:gd name="connsiteY1" fmla="*/ 35625 h 649517"/>
                <a:gd name="connsiteX2" fmla="*/ 821622 w 821622"/>
                <a:gd name="connsiteY2" fmla="*/ 649517 h 649517"/>
                <a:gd name="connsiteX3" fmla="*/ 178129 w 821622"/>
                <a:gd name="connsiteY3" fmla="*/ 495137 h 649517"/>
                <a:gd name="connsiteX4" fmla="*/ 0 w 821622"/>
                <a:gd name="connsiteY4" fmla="*/ 0 h 649517"/>
                <a:gd name="connsiteX0" fmla="*/ 0 w 821622"/>
                <a:gd name="connsiteY0" fmla="*/ 0 h 649517"/>
                <a:gd name="connsiteX1" fmla="*/ 548490 w 821622"/>
                <a:gd name="connsiteY1" fmla="*/ 118752 h 649517"/>
                <a:gd name="connsiteX2" fmla="*/ 821622 w 821622"/>
                <a:gd name="connsiteY2" fmla="*/ 649517 h 649517"/>
                <a:gd name="connsiteX3" fmla="*/ 178129 w 821622"/>
                <a:gd name="connsiteY3" fmla="*/ 495137 h 649517"/>
                <a:gd name="connsiteX4" fmla="*/ 0 w 821622"/>
                <a:gd name="connsiteY4" fmla="*/ 0 h 649517"/>
                <a:gd name="connsiteX0" fmla="*/ 0 w 1108701"/>
                <a:gd name="connsiteY0" fmla="*/ 168327 h 530765"/>
                <a:gd name="connsiteX1" fmla="*/ 835569 w 1108701"/>
                <a:gd name="connsiteY1" fmla="*/ 0 h 530765"/>
                <a:gd name="connsiteX2" fmla="*/ 1108701 w 1108701"/>
                <a:gd name="connsiteY2" fmla="*/ 530765 h 530765"/>
                <a:gd name="connsiteX3" fmla="*/ 465208 w 1108701"/>
                <a:gd name="connsiteY3" fmla="*/ 376385 h 530765"/>
                <a:gd name="connsiteX4" fmla="*/ 0 w 1108701"/>
                <a:gd name="connsiteY4" fmla="*/ 168327 h 530765"/>
                <a:gd name="connsiteX0" fmla="*/ 0 w 1108701"/>
                <a:gd name="connsiteY0" fmla="*/ 168327 h 674097"/>
                <a:gd name="connsiteX1" fmla="*/ 835569 w 1108701"/>
                <a:gd name="connsiteY1" fmla="*/ 0 h 674097"/>
                <a:gd name="connsiteX2" fmla="*/ 1108701 w 1108701"/>
                <a:gd name="connsiteY2" fmla="*/ 530765 h 674097"/>
                <a:gd name="connsiteX3" fmla="*/ 550269 w 1108701"/>
                <a:gd name="connsiteY3" fmla="*/ 674097 h 674097"/>
                <a:gd name="connsiteX4" fmla="*/ 0 w 1108701"/>
                <a:gd name="connsiteY4" fmla="*/ 168327 h 674097"/>
                <a:gd name="connsiteX0" fmla="*/ 0 w 1076804"/>
                <a:gd name="connsiteY0" fmla="*/ 338448 h 674097"/>
                <a:gd name="connsiteX1" fmla="*/ 803672 w 1076804"/>
                <a:gd name="connsiteY1" fmla="*/ 0 h 674097"/>
                <a:gd name="connsiteX2" fmla="*/ 1076804 w 1076804"/>
                <a:gd name="connsiteY2" fmla="*/ 530765 h 674097"/>
                <a:gd name="connsiteX3" fmla="*/ 518372 w 1076804"/>
                <a:gd name="connsiteY3" fmla="*/ 674097 h 674097"/>
                <a:gd name="connsiteX4" fmla="*/ 0 w 1076804"/>
                <a:gd name="connsiteY4" fmla="*/ 338448 h 674097"/>
                <a:gd name="connsiteX0" fmla="*/ 0 w 1215028"/>
                <a:gd name="connsiteY0" fmla="*/ 338448 h 674097"/>
                <a:gd name="connsiteX1" fmla="*/ 803672 w 1215028"/>
                <a:gd name="connsiteY1" fmla="*/ 0 h 674097"/>
                <a:gd name="connsiteX2" fmla="*/ 1215028 w 1215028"/>
                <a:gd name="connsiteY2" fmla="*/ 445705 h 674097"/>
                <a:gd name="connsiteX3" fmla="*/ 518372 w 1215028"/>
                <a:gd name="connsiteY3" fmla="*/ 674097 h 674097"/>
                <a:gd name="connsiteX4" fmla="*/ 0 w 1215028"/>
                <a:gd name="connsiteY4" fmla="*/ 338448 h 674097"/>
                <a:gd name="connsiteX0" fmla="*/ 0 w 1215028"/>
                <a:gd name="connsiteY0" fmla="*/ 338448 h 674097"/>
                <a:gd name="connsiteX1" fmla="*/ 707979 w 1215028"/>
                <a:gd name="connsiteY1" fmla="*/ 0 h 674097"/>
                <a:gd name="connsiteX2" fmla="*/ 1215028 w 1215028"/>
                <a:gd name="connsiteY2" fmla="*/ 445705 h 674097"/>
                <a:gd name="connsiteX3" fmla="*/ 518372 w 1215028"/>
                <a:gd name="connsiteY3" fmla="*/ 674097 h 674097"/>
                <a:gd name="connsiteX4" fmla="*/ 0 w 1215028"/>
                <a:gd name="connsiteY4" fmla="*/ 338448 h 674097"/>
                <a:gd name="connsiteX0" fmla="*/ 0 w 1342618"/>
                <a:gd name="connsiteY0" fmla="*/ 338448 h 674097"/>
                <a:gd name="connsiteX1" fmla="*/ 707979 w 1342618"/>
                <a:gd name="connsiteY1" fmla="*/ 0 h 674097"/>
                <a:gd name="connsiteX2" fmla="*/ 1342618 w 1342618"/>
                <a:gd name="connsiteY2" fmla="*/ 318115 h 674097"/>
                <a:gd name="connsiteX3" fmla="*/ 518372 w 1342618"/>
                <a:gd name="connsiteY3" fmla="*/ 674097 h 674097"/>
                <a:gd name="connsiteX4" fmla="*/ 0 w 1342618"/>
                <a:gd name="connsiteY4" fmla="*/ 338448 h 674097"/>
                <a:gd name="connsiteX0" fmla="*/ 0 w 1342618"/>
                <a:gd name="connsiteY0" fmla="*/ 402243 h 737892"/>
                <a:gd name="connsiteX1" fmla="*/ 665449 w 1342618"/>
                <a:gd name="connsiteY1" fmla="*/ 0 h 737892"/>
                <a:gd name="connsiteX2" fmla="*/ 1342618 w 1342618"/>
                <a:gd name="connsiteY2" fmla="*/ 381910 h 737892"/>
                <a:gd name="connsiteX3" fmla="*/ 518372 w 1342618"/>
                <a:gd name="connsiteY3" fmla="*/ 737892 h 737892"/>
                <a:gd name="connsiteX4" fmla="*/ 0 w 1342618"/>
                <a:gd name="connsiteY4" fmla="*/ 402243 h 737892"/>
                <a:gd name="connsiteX0" fmla="*/ 0 w 1385148"/>
                <a:gd name="connsiteY0" fmla="*/ 327815 h 737892"/>
                <a:gd name="connsiteX1" fmla="*/ 707979 w 1385148"/>
                <a:gd name="connsiteY1" fmla="*/ 0 h 737892"/>
                <a:gd name="connsiteX2" fmla="*/ 1385148 w 1385148"/>
                <a:gd name="connsiteY2" fmla="*/ 381910 h 737892"/>
                <a:gd name="connsiteX3" fmla="*/ 560902 w 1385148"/>
                <a:gd name="connsiteY3" fmla="*/ 737892 h 737892"/>
                <a:gd name="connsiteX4" fmla="*/ 0 w 1385148"/>
                <a:gd name="connsiteY4" fmla="*/ 327815 h 73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5148" h="737892">
                  <a:moveTo>
                    <a:pt x="0" y="327815"/>
                  </a:moveTo>
                  <a:lnTo>
                    <a:pt x="707979" y="0"/>
                  </a:lnTo>
                  <a:lnTo>
                    <a:pt x="1385148" y="381910"/>
                  </a:lnTo>
                  <a:lnTo>
                    <a:pt x="560902" y="737892"/>
                  </a:lnTo>
                  <a:lnTo>
                    <a:pt x="0" y="32781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3504A86-7A6A-4E2F-B8AE-B33347BC79A8}"/>
                </a:ext>
              </a:extLst>
            </p:cNvPr>
            <p:cNvSpPr/>
            <p:nvPr/>
          </p:nvSpPr>
          <p:spPr>
            <a:xfrm>
              <a:off x="7032104" y="2996952"/>
              <a:ext cx="3960440" cy="25202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Triângulo isósceles 10">
              <a:extLst>
                <a:ext uri="{FF2B5EF4-FFF2-40B4-BE49-F238E27FC236}">
                  <a16:creationId xmlns:a16="http://schemas.microsoft.com/office/drawing/2014/main" id="{65D25193-2098-4C0D-B7E9-B4405DEF319A}"/>
                </a:ext>
              </a:extLst>
            </p:cNvPr>
            <p:cNvSpPr/>
            <p:nvPr/>
          </p:nvSpPr>
          <p:spPr>
            <a:xfrm>
              <a:off x="8806274" y="4548045"/>
              <a:ext cx="1547690" cy="617970"/>
            </a:xfrm>
            <a:custGeom>
              <a:avLst/>
              <a:gdLst>
                <a:gd name="connsiteX0" fmla="*/ 0 w 720080"/>
                <a:gd name="connsiteY0" fmla="*/ 720080 h 720080"/>
                <a:gd name="connsiteX1" fmla="*/ 360040 w 720080"/>
                <a:gd name="connsiteY1" fmla="*/ 0 h 720080"/>
                <a:gd name="connsiteX2" fmla="*/ 720080 w 720080"/>
                <a:gd name="connsiteY2" fmla="*/ 720080 h 720080"/>
                <a:gd name="connsiteX3" fmla="*/ 0 w 720080"/>
                <a:gd name="connsiteY3" fmla="*/ 720080 h 720080"/>
                <a:gd name="connsiteX0" fmla="*/ 0 w 803208"/>
                <a:gd name="connsiteY0" fmla="*/ 221317 h 720080"/>
                <a:gd name="connsiteX1" fmla="*/ 443168 w 803208"/>
                <a:gd name="connsiteY1" fmla="*/ 0 h 720080"/>
                <a:gd name="connsiteX2" fmla="*/ 803208 w 803208"/>
                <a:gd name="connsiteY2" fmla="*/ 720080 h 720080"/>
                <a:gd name="connsiteX3" fmla="*/ 0 w 803208"/>
                <a:gd name="connsiteY3" fmla="*/ 221317 h 720080"/>
                <a:gd name="connsiteX0" fmla="*/ 0 w 803208"/>
                <a:gd name="connsiteY0" fmla="*/ 138190 h 636953"/>
                <a:gd name="connsiteX1" fmla="*/ 538170 w 803208"/>
                <a:gd name="connsiteY1" fmla="*/ 0 h 636953"/>
                <a:gd name="connsiteX2" fmla="*/ 803208 w 803208"/>
                <a:gd name="connsiteY2" fmla="*/ 636953 h 636953"/>
                <a:gd name="connsiteX3" fmla="*/ 0 w 803208"/>
                <a:gd name="connsiteY3" fmla="*/ 138190 h 636953"/>
                <a:gd name="connsiteX0" fmla="*/ 0 w 886335"/>
                <a:gd name="connsiteY0" fmla="*/ 90689 h 636953"/>
                <a:gd name="connsiteX1" fmla="*/ 621297 w 886335"/>
                <a:gd name="connsiteY1" fmla="*/ 0 h 636953"/>
                <a:gd name="connsiteX2" fmla="*/ 886335 w 886335"/>
                <a:gd name="connsiteY2" fmla="*/ 636953 h 636953"/>
                <a:gd name="connsiteX3" fmla="*/ 0 w 886335"/>
                <a:gd name="connsiteY3" fmla="*/ 90689 h 636953"/>
                <a:gd name="connsiteX0" fmla="*/ 0 w 886335"/>
                <a:gd name="connsiteY0" fmla="*/ 245068 h 791332"/>
                <a:gd name="connsiteX1" fmla="*/ 383790 w 886335"/>
                <a:gd name="connsiteY1" fmla="*/ 0 h 791332"/>
                <a:gd name="connsiteX2" fmla="*/ 886335 w 886335"/>
                <a:gd name="connsiteY2" fmla="*/ 791332 h 791332"/>
                <a:gd name="connsiteX3" fmla="*/ 0 w 886335"/>
                <a:gd name="connsiteY3" fmla="*/ 245068 h 791332"/>
                <a:gd name="connsiteX0" fmla="*/ 0 w 1194679"/>
                <a:gd name="connsiteY0" fmla="*/ 744798 h 791332"/>
                <a:gd name="connsiteX1" fmla="*/ 692134 w 1194679"/>
                <a:gd name="connsiteY1" fmla="*/ 0 h 791332"/>
                <a:gd name="connsiteX2" fmla="*/ 1194679 w 1194679"/>
                <a:gd name="connsiteY2" fmla="*/ 791332 h 791332"/>
                <a:gd name="connsiteX3" fmla="*/ 0 w 1194679"/>
                <a:gd name="connsiteY3" fmla="*/ 744798 h 791332"/>
                <a:gd name="connsiteX0" fmla="*/ 0 w 1194679"/>
                <a:gd name="connsiteY0" fmla="*/ 585310 h 631844"/>
                <a:gd name="connsiteX1" fmla="*/ 362525 w 1194679"/>
                <a:gd name="connsiteY1" fmla="*/ 0 h 631844"/>
                <a:gd name="connsiteX2" fmla="*/ 1194679 w 1194679"/>
                <a:gd name="connsiteY2" fmla="*/ 631844 h 631844"/>
                <a:gd name="connsiteX3" fmla="*/ 0 w 1194679"/>
                <a:gd name="connsiteY3" fmla="*/ 585310 h 631844"/>
                <a:gd name="connsiteX0" fmla="*/ 0 w 1215944"/>
                <a:gd name="connsiteY0" fmla="*/ 627841 h 631844"/>
                <a:gd name="connsiteX1" fmla="*/ 383790 w 1215944"/>
                <a:gd name="connsiteY1" fmla="*/ 0 h 631844"/>
                <a:gd name="connsiteX2" fmla="*/ 1215944 w 1215944"/>
                <a:gd name="connsiteY2" fmla="*/ 631844 h 631844"/>
                <a:gd name="connsiteX3" fmla="*/ 0 w 1215944"/>
                <a:gd name="connsiteY3" fmla="*/ 627841 h 6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944" h="631844">
                  <a:moveTo>
                    <a:pt x="0" y="627841"/>
                  </a:moveTo>
                  <a:lnTo>
                    <a:pt x="383790" y="0"/>
                  </a:lnTo>
                  <a:lnTo>
                    <a:pt x="1215944" y="631844"/>
                  </a:lnTo>
                  <a:lnTo>
                    <a:pt x="0" y="62784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E1C6398-265F-4837-A525-8072BE5CDC94}"/>
                </a:ext>
              </a:extLst>
            </p:cNvPr>
            <p:cNvSpPr txBox="1"/>
            <p:nvPr/>
          </p:nvSpPr>
          <p:spPr>
            <a:xfrm>
              <a:off x="7994817" y="5656129"/>
              <a:ext cx="2035014" cy="40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Superfície Alvo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17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3"/>
                </a:solidFill>
              </a:rPr>
              <a:t>Render Target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View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 Target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75FB389-CECD-406E-83D2-2DDBD35688CF}"/>
              </a:ext>
            </a:extLst>
          </p:cNvPr>
          <p:cNvSpPr/>
          <p:nvPr/>
        </p:nvSpPr>
        <p:spPr>
          <a:xfrm>
            <a:off x="1043708" y="2508180"/>
            <a:ext cx="104624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ponteiros para buffers (front e back)</a:t>
            </a: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600" dirty="0">
                <a:latin typeface="Consolas" panose="020B0609020204030204" pitchFamily="49" charset="0"/>
              </a:rPr>
              <a:t> ** </a:t>
            </a:r>
            <a:r>
              <a:rPr lang="pt-BR" sz="1600" dirty="0" err="1">
                <a:latin typeface="Consolas" panose="020B0609020204030204" pitchFamily="49" charset="0"/>
              </a:rPr>
              <a:t>renderTargets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600" dirty="0">
                <a:latin typeface="Consolas" panose="020B0609020204030204" pitchFamily="49" charset="0"/>
              </a:rPr>
              <a:t>*[</a:t>
            </a:r>
            <a:r>
              <a:rPr lang="pt-BR" sz="1600" dirty="0" err="1">
                <a:latin typeface="Consolas" panose="020B0609020204030204" pitchFamily="49" charset="0"/>
              </a:rPr>
              <a:t>backBufferCount</a:t>
            </a:r>
            <a:r>
              <a:rPr lang="pt-BR" sz="1600" dirty="0">
                <a:latin typeface="Consolas" panose="020B0609020204030204" pitchFamily="49" charset="0"/>
              </a:rPr>
              <a:t>] {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};</a:t>
            </a:r>
          </a:p>
          <a:p>
            <a:endParaRPr lang="pt-BR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posição inicial do descritor na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heap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D3D12_CPU_DESCRIPTOR_HANDLE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rtHandle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</a:rPr>
              <a:t>renderTargetHeap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GetCPUDescriptorHandleForHeapStart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um descritor de Render Target para cada buffer (front e back)</a:t>
            </a:r>
          </a:p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600" dirty="0">
                <a:latin typeface="Consolas" panose="020B0609020204030204" pitchFamily="49" charset="0"/>
              </a:rPr>
              <a:t> i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 i &lt; </a:t>
            </a:r>
            <a:r>
              <a:rPr lang="pt-BR" sz="1600" dirty="0" err="1">
                <a:latin typeface="Consolas" panose="020B0609020204030204" pitchFamily="49" charset="0"/>
              </a:rPr>
              <a:t>backBufferCount</a:t>
            </a:r>
            <a:r>
              <a:rPr lang="pt-BR" sz="1600" dirty="0">
                <a:latin typeface="Consolas" panose="020B0609020204030204" pitchFamily="49" charset="0"/>
              </a:rPr>
              <a:t>; ++i)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swapChain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GetBuffer</a:t>
            </a:r>
            <a:r>
              <a:rPr lang="pt-BR" sz="1600" dirty="0">
                <a:latin typeface="Consolas" panose="020B0609020204030204" pitchFamily="49" charset="0"/>
              </a:rPr>
              <a:t>(i,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renderTargets</a:t>
            </a:r>
            <a:r>
              <a:rPr lang="pt-BR" sz="1600" dirty="0">
                <a:latin typeface="Consolas" panose="020B0609020204030204" pitchFamily="49" charset="0"/>
              </a:rPr>
              <a:t>[i]));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device-&gt;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CreateRenderTargetView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renderTargets</a:t>
            </a:r>
            <a:r>
              <a:rPr lang="pt-BR" sz="1600" dirty="0">
                <a:latin typeface="Consolas" panose="020B0609020204030204" pitchFamily="49" charset="0"/>
              </a:rPr>
              <a:t>[i],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latin typeface="Consolas" panose="020B0609020204030204" pitchFamily="49" charset="0"/>
              </a:rPr>
              <a:t>rtHandle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rtHandle.ptr</a:t>
            </a:r>
            <a:r>
              <a:rPr lang="pt-BR" sz="1600" dirty="0">
                <a:latin typeface="Consolas" panose="020B0609020204030204" pitchFamily="49" charset="0"/>
              </a:rPr>
              <a:t> += rtDescriptorSize;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5281060-D289-4C1E-A689-F6BBF459141F}"/>
              </a:ext>
            </a:extLst>
          </p:cNvPr>
          <p:cNvGrpSpPr/>
          <p:nvPr/>
        </p:nvGrpSpPr>
        <p:grpSpPr>
          <a:xfrm>
            <a:off x="7839257" y="222843"/>
            <a:ext cx="3666943" cy="1910089"/>
            <a:chOff x="6982621" y="3979072"/>
            <a:chExt cx="3666943" cy="191008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410B2CE-F74E-416B-A4E1-499F9E0B5C0E}"/>
                </a:ext>
              </a:extLst>
            </p:cNvPr>
            <p:cNvSpPr/>
            <p:nvPr/>
          </p:nvSpPr>
          <p:spPr>
            <a:xfrm>
              <a:off x="7584431" y="4965290"/>
              <a:ext cx="1022555" cy="38006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B3781EE-07AF-4092-AB6E-98F1A92F24B3}"/>
                </a:ext>
              </a:extLst>
            </p:cNvPr>
            <p:cNvSpPr/>
            <p:nvPr/>
          </p:nvSpPr>
          <p:spPr>
            <a:xfrm>
              <a:off x="8605720" y="4965290"/>
              <a:ext cx="1022555" cy="38006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9FFCD3D-A66B-4386-AE2E-5F7884778A77}"/>
                </a:ext>
              </a:extLst>
            </p:cNvPr>
            <p:cNvSpPr/>
            <p:nvPr/>
          </p:nvSpPr>
          <p:spPr>
            <a:xfrm>
              <a:off x="9627009" y="4965290"/>
              <a:ext cx="1022555" cy="38006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D40F5B3-D82F-4FFE-97C7-D20DB30F08BC}"/>
                </a:ext>
              </a:extLst>
            </p:cNvPr>
            <p:cNvSpPr txBox="1"/>
            <p:nvPr/>
          </p:nvSpPr>
          <p:spPr>
            <a:xfrm>
              <a:off x="7932175" y="46316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4A80B8D-4E17-4EC3-B816-8C73EB4FA693}"/>
                </a:ext>
              </a:extLst>
            </p:cNvPr>
            <p:cNvSpPr txBox="1"/>
            <p:nvPr/>
          </p:nvSpPr>
          <p:spPr>
            <a:xfrm>
              <a:off x="8945227" y="46316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FAE1979-1BB9-435F-8D58-C3D10F9ACE59}"/>
                </a:ext>
              </a:extLst>
            </p:cNvPr>
            <p:cNvSpPr txBox="1"/>
            <p:nvPr/>
          </p:nvSpPr>
          <p:spPr>
            <a:xfrm>
              <a:off x="9961235" y="46513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08BC1EE-8CA2-4F35-8A1D-03C544D6ED53}"/>
                </a:ext>
              </a:extLst>
            </p:cNvPr>
            <p:cNvSpPr/>
            <p:nvPr/>
          </p:nvSpPr>
          <p:spPr>
            <a:xfrm>
              <a:off x="7496826" y="5519829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Consolas" panose="020B0609020204030204" pitchFamily="49" charset="0"/>
                </a:rPr>
                <a:t>rtHandle</a:t>
              </a:r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0CEDCFF-3529-43EF-BBA0-0B9DC322FEB3}"/>
                </a:ext>
              </a:extLst>
            </p:cNvPr>
            <p:cNvSpPr/>
            <p:nvPr/>
          </p:nvSpPr>
          <p:spPr>
            <a:xfrm>
              <a:off x="6982621" y="3979072"/>
              <a:ext cx="2210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rtDescriptorSize</a:t>
              </a:r>
              <a:endParaRPr lang="pt-BR" dirty="0"/>
            </a:p>
          </p:txBody>
        </p:sp>
        <p:sp>
          <p:nvSpPr>
            <p:cNvPr id="15" name="Chave Direita 14">
              <a:extLst>
                <a:ext uri="{FF2B5EF4-FFF2-40B4-BE49-F238E27FC236}">
                  <a16:creationId xmlns:a16="http://schemas.microsoft.com/office/drawing/2014/main" id="{FF18F326-C002-4FE9-A9AA-0FD8EC84851D}"/>
                </a:ext>
              </a:extLst>
            </p:cNvPr>
            <p:cNvSpPr/>
            <p:nvPr/>
          </p:nvSpPr>
          <p:spPr>
            <a:xfrm rot="16200000">
              <a:off x="7983605" y="4030699"/>
              <a:ext cx="208895" cy="102255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2601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CD1F2-46CE-4CFF-BEA3-F1202988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Depth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4958F-2E50-4888-91FE-0C014FEA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desenhar corretamente objetos na tela, é preciso levar em conta a </a:t>
            </a:r>
            <a:r>
              <a:rPr lang="pt-BR" dirty="0">
                <a:solidFill>
                  <a:schemeClr val="accent3"/>
                </a:solidFill>
              </a:rPr>
              <a:t>profundidade do objeto</a:t>
            </a:r>
            <a:r>
              <a:rPr lang="pt-BR" dirty="0"/>
              <a:t> na cena </a:t>
            </a:r>
          </a:p>
          <a:p>
            <a:pPr lvl="1"/>
            <a:r>
              <a:rPr lang="pt-BR" dirty="0"/>
              <a:t>Tarefa feita com o auxílio de </a:t>
            </a:r>
            <a:br>
              <a:rPr lang="pt-BR" dirty="0"/>
            </a:br>
            <a:r>
              <a:rPr lang="pt-BR" dirty="0"/>
              <a:t>um </a:t>
            </a:r>
            <a:r>
              <a:rPr lang="pt-BR" dirty="0">
                <a:solidFill>
                  <a:schemeClr val="accent1"/>
                </a:solidFill>
              </a:rPr>
              <a:t>Depth Buffer (Z-Buffer)</a:t>
            </a:r>
          </a:p>
          <a:p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AA286A25-9497-47DA-87A7-6CF4A4DD5209}"/>
              </a:ext>
            </a:extLst>
          </p:cNvPr>
          <p:cNvGrpSpPr/>
          <p:nvPr/>
        </p:nvGrpSpPr>
        <p:grpSpPr>
          <a:xfrm>
            <a:off x="1761714" y="3778145"/>
            <a:ext cx="2972471" cy="1891572"/>
            <a:chOff x="1718286" y="3299491"/>
            <a:chExt cx="3960440" cy="2520280"/>
          </a:xfrm>
        </p:grpSpPr>
        <p:sp>
          <p:nvSpPr>
            <p:cNvPr id="4" name="Hexágono 14">
              <a:extLst>
                <a:ext uri="{FF2B5EF4-FFF2-40B4-BE49-F238E27FC236}">
                  <a16:creationId xmlns:a16="http://schemas.microsoft.com/office/drawing/2014/main" id="{A759522D-83C0-4266-A86C-DAFEBDB12357}"/>
                </a:ext>
              </a:extLst>
            </p:cNvPr>
            <p:cNvSpPr/>
            <p:nvPr/>
          </p:nvSpPr>
          <p:spPr>
            <a:xfrm>
              <a:off x="1937142" y="3610176"/>
              <a:ext cx="1904553" cy="1384133"/>
            </a:xfrm>
            <a:custGeom>
              <a:avLst/>
              <a:gdLst>
                <a:gd name="connsiteX0" fmla="*/ 0 w 1080120"/>
                <a:gd name="connsiteY0" fmla="*/ 486415 h 972830"/>
                <a:gd name="connsiteX1" fmla="*/ 243208 w 1080120"/>
                <a:gd name="connsiteY1" fmla="*/ 0 h 972830"/>
                <a:gd name="connsiteX2" fmla="*/ 836913 w 1080120"/>
                <a:gd name="connsiteY2" fmla="*/ 0 h 972830"/>
                <a:gd name="connsiteX3" fmla="*/ 1080120 w 1080120"/>
                <a:gd name="connsiteY3" fmla="*/ 486415 h 972830"/>
                <a:gd name="connsiteX4" fmla="*/ 836913 w 1080120"/>
                <a:gd name="connsiteY4" fmla="*/ 972830 h 972830"/>
                <a:gd name="connsiteX5" fmla="*/ 243208 w 1080120"/>
                <a:gd name="connsiteY5" fmla="*/ 972830 h 972830"/>
                <a:gd name="connsiteX6" fmla="*/ 0 w 1080120"/>
                <a:gd name="connsiteY6" fmla="*/ 486415 h 972830"/>
                <a:gd name="connsiteX0" fmla="*/ 0 w 1317627"/>
                <a:gd name="connsiteY0" fmla="*/ 213283 h 972830"/>
                <a:gd name="connsiteX1" fmla="*/ 480715 w 1317627"/>
                <a:gd name="connsiteY1" fmla="*/ 0 h 972830"/>
                <a:gd name="connsiteX2" fmla="*/ 1074420 w 1317627"/>
                <a:gd name="connsiteY2" fmla="*/ 0 h 972830"/>
                <a:gd name="connsiteX3" fmla="*/ 1317627 w 1317627"/>
                <a:gd name="connsiteY3" fmla="*/ 486415 h 972830"/>
                <a:gd name="connsiteX4" fmla="*/ 1074420 w 1317627"/>
                <a:gd name="connsiteY4" fmla="*/ 972830 h 972830"/>
                <a:gd name="connsiteX5" fmla="*/ 480715 w 1317627"/>
                <a:gd name="connsiteY5" fmla="*/ 972830 h 972830"/>
                <a:gd name="connsiteX6" fmla="*/ 0 w 1317627"/>
                <a:gd name="connsiteY6" fmla="*/ 213283 h 972830"/>
                <a:gd name="connsiteX0" fmla="*/ 0 w 1317627"/>
                <a:gd name="connsiteY0" fmla="*/ 213283 h 972830"/>
                <a:gd name="connsiteX1" fmla="*/ 480715 w 1317627"/>
                <a:gd name="connsiteY1" fmla="*/ 0 h 972830"/>
                <a:gd name="connsiteX2" fmla="*/ 1074420 w 1317627"/>
                <a:gd name="connsiteY2" fmla="*/ 0 h 972830"/>
                <a:gd name="connsiteX3" fmla="*/ 1317627 w 1317627"/>
                <a:gd name="connsiteY3" fmla="*/ 486415 h 972830"/>
                <a:gd name="connsiteX4" fmla="*/ 1074420 w 1317627"/>
                <a:gd name="connsiteY4" fmla="*/ 972830 h 972830"/>
                <a:gd name="connsiteX5" fmla="*/ 136331 w 1317627"/>
                <a:gd name="connsiteY5" fmla="*/ 711573 h 972830"/>
                <a:gd name="connsiteX6" fmla="*/ 0 w 1317627"/>
                <a:gd name="connsiteY6" fmla="*/ 213283 h 972830"/>
                <a:gd name="connsiteX0" fmla="*/ 0 w 1317627"/>
                <a:gd name="connsiteY0" fmla="*/ 213283 h 865952"/>
                <a:gd name="connsiteX1" fmla="*/ 480715 w 1317627"/>
                <a:gd name="connsiteY1" fmla="*/ 0 h 865952"/>
                <a:gd name="connsiteX2" fmla="*/ 1074420 w 1317627"/>
                <a:gd name="connsiteY2" fmla="*/ 0 h 865952"/>
                <a:gd name="connsiteX3" fmla="*/ 1317627 w 1317627"/>
                <a:gd name="connsiteY3" fmla="*/ 486415 h 865952"/>
                <a:gd name="connsiteX4" fmla="*/ 765661 w 1317627"/>
                <a:gd name="connsiteY4" fmla="*/ 865952 h 865952"/>
                <a:gd name="connsiteX5" fmla="*/ 136331 w 1317627"/>
                <a:gd name="connsiteY5" fmla="*/ 711573 h 865952"/>
                <a:gd name="connsiteX6" fmla="*/ 0 w 1317627"/>
                <a:gd name="connsiteY6" fmla="*/ 213283 h 865952"/>
                <a:gd name="connsiteX0" fmla="*/ 0 w 1074420"/>
                <a:gd name="connsiteY0" fmla="*/ 213283 h 865952"/>
                <a:gd name="connsiteX1" fmla="*/ 480715 w 1074420"/>
                <a:gd name="connsiteY1" fmla="*/ 0 h 865952"/>
                <a:gd name="connsiteX2" fmla="*/ 1074420 w 1074420"/>
                <a:gd name="connsiteY2" fmla="*/ 0 h 865952"/>
                <a:gd name="connsiteX3" fmla="*/ 890115 w 1074420"/>
                <a:gd name="connsiteY3" fmla="*/ 522041 h 865952"/>
                <a:gd name="connsiteX4" fmla="*/ 765661 w 1074420"/>
                <a:gd name="connsiteY4" fmla="*/ 865952 h 865952"/>
                <a:gd name="connsiteX5" fmla="*/ 136331 w 1074420"/>
                <a:gd name="connsiteY5" fmla="*/ 711573 h 865952"/>
                <a:gd name="connsiteX6" fmla="*/ 0 w 1074420"/>
                <a:gd name="connsiteY6" fmla="*/ 213283 h 865952"/>
                <a:gd name="connsiteX0" fmla="*/ 0 w 890115"/>
                <a:gd name="connsiteY0" fmla="*/ 213283 h 865952"/>
                <a:gd name="connsiteX1" fmla="*/ 480715 w 890115"/>
                <a:gd name="connsiteY1" fmla="*/ 0 h 865952"/>
                <a:gd name="connsiteX2" fmla="*/ 730035 w 890115"/>
                <a:gd name="connsiteY2" fmla="*/ 35626 h 865952"/>
                <a:gd name="connsiteX3" fmla="*/ 890115 w 890115"/>
                <a:gd name="connsiteY3" fmla="*/ 522041 h 865952"/>
                <a:gd name="connsiteX4" fmla="*/ 765661 w 890115"/>
                <a:gd name="connsiteY4" fmla="*/ 865952 h 865952"/>
                <a:gd name="connsiteX5" fmla="*/ 136331 w 890115"/>
                <a:gd name="connsiteY5" fmla="*/ 711573 h 865952"/>
                <a:gd name="connsiteX6" fmla="*/ 0 w 890115"/>
                <a:gd name="connsiteY6" fmla="*/ 213283 h 865952"/>
                <a:gd name="connsiteX0" fmla="*/ 0 w 890115"/>
                <a:gd name="connsiteY0" fmla="*/ 248909 h 901578"/>
                <a:gd name="connsiteX1" fmla="*/ 183832 w 890115"/>
                <a:gd name="connsiteY1" fmla="*/ 0 h 901578"/>
                <a:gd name="connsiteX2" fmla="*/ 730035 w 890115"/>
                <a:gd name="connsiteY2" fmla="*/ 71252 h 901578"/>
                <a:gd name="connsiteX3" fmla="*/ 890115 w 890115"/>
                <a:gd name="connsiteY3" fmla="*/ 557667 h 901578"/>
                <a:gd name="connsiteX4" fmla="*/ 765661 w 890115"/>
                <a:gd name="connsiteY4" fmla="*/ 901578 h 901578"/>
                <a:gd name="connsiteX5" fmla="*/ 136331 w 890115"/>
                <a:gd name="connsiteY5" fmla="*/ 747199 h 901578"/>
                <a:gd name="connsiteX6" fmla="*/ 0 w 890115"/>
                <a:gd name="connsiteY6" fmla="*/ 248909 h 901578"/>
                <a:gd name="connsiteX0" fmla="*/ 0 w 890115"/>
                <a:gd name="connsiteY0" fmla="*/ 355787 h 901578"/>
                <a:gd name="connsiteX1" fmla="*/ 183832 w 890115"/>
                <a:gd name="connsiteY1" fmla="*/ 0 h 901578"/>
                <a:gd name="connsiteX2" fmla="*/ 730035 w 890115"/>
                <a:gd name="connsiteY2" fmla="*/ 71252 h 901578"/>
                <a:gd name="connsiteX3" fmla="*/ 890115 w 890115"/>
                <a:gd name="connsiteY3" fmla="*/ 557667 h 901578"/>
                <a:gd name="connsiteX4" fmla="*/ 765661 w 890115"/>
                <a:gd name="connsiteY4" fmla="*/ 901578 h 901578"/>
                <a:gd name="connsiteX5" fmla="*/ 136331 w 890115"/>
                <a:gd name="connsiteY5" fmla="*/ 747199 h 901578"/>
                <a:gd name="connsiteX6" fmla="*/ 0 w 890115"/>
                <a:gd name="connsiteY6" fmla="*/ 355787 h 901578"/>
                <a:gd name="connsiteX0" fmla="*/ 0 w 890115"/>
                <a:gd name="connsiteY0" fmla="*/ 367662 h 913453"/>
                <a:gd name="connsiteX1" fmla="*/ 207583 w 890115"/>
                <a:gd name="connsiteY1" fmla="*/ 0 h 913453"/>
                <a:gd name="connsiteX2" fmla="*/ 730035 w 890115"/>
                <a:gd name="connsiteY2" fmla="*/ 83127 h 913453"/>
                <a:gd name="connsiteX3" fmla="*/ 890115 w 890115"/>
                <a:gd name="connsiteY3" fmla="*/ 569542 h 913453"/>
                <a:gd name="connsiteX4" fmla="*/ 765661 w 890115"/>
                <a:gd name="connsiteY4" fmla="*/ 913453 h 913453"/>
                <a:gd name="connsiteX5" fmla="*/ 136331 w 890115"/>
                <a:gd name="connsiteY5" fmla="*/ 759074 h 913453"/>
                <a:gd name="connsiteX6" fmla="*/ 0 w 890115"/>
                <a:gd name="connsiteY6" fmla="*/ 367662 h 913453"/>
                <a:gd name="connsiteX0" fmla="*/ 0 w 890115"/>
                <a:gd name="connsiteY0" fmla="*/ 367662 h 913453"/>
                <a:gd name="connsiteX1" fmla="*/ 207583 w 890115"/>
                <a:gd name="connsiteY1" fmla="*/ 0 h 913453"/>
                <a:gd name="connsiteX2" fmla="*/ 635033 w 890115"/>
                <a:gd name="connsiteY2" fmla="*/ 190005 h 913453"/>
                <a:gd name="connsiteX3" fmla="*/ 890115 w 890115"/>
                <a:gd name="connsiteY3" fmla="*/ 569542 h 913453"/>
                <a:gd name="connsiteX4" fmla="*/ 765661 w 890115"/>
                <a:gd name="connsiteY4" fmla="*/ 913453 h 913453"/>
                <a:gd name="connsiteX5" fmla="*/ 136331 w 890115"/>
                <a:gd name="connsiteY5" fmla="*/ 759074 h 913453"/>
                <a:gd name="connsiteX6" fmla="*/ 0 w 890115"/>
                <a:gd name="connsiteY6" fmla="*/ 367662 h 913453"/>
                <a:gd name="connsiteX0" fmla="*/ 0 w 765661"/>
                <a:gd name="connsiteY0" fmla="*/ 367662 h 913453"/>
                <a:gd name="connsiteX1" fmla="*/ 207583 w 765661"/>
                <a:gd name="connsiteY1" fmla="*/ 0 h 913453"/>
                <a:gd name="connsiteX2" fmla="*/ 635033 w 765661"/>
                <a:gd name="connsiteY2" fmla="*/ 190005 h 913453"/>
                <a:gd name="connsiteX3" fmla="*/ 735736 w 765661"/>
                <a:gd name="connsiteY3" fmla="*/ 569542 h 913453"/>
                <a:gd name="connsiteX4" fmla="*/ 765661 w 765661"/>
                <a:gd name="connsiteY4" fmla="*/ 913453 h 913453"/>
                <a:gd name="connsiteX5" fmla="*/ 136331 w 765661"/>
                <a:gd name="connsiteY5" fmla="*/ 759074 h 913453"/>
                <a:gd name="connsiteX6" fmla="*/ 0 w 765661"/>
                <a:gd name="connsiteY6" fmla="*/ 367662 h 913453"/>
                <a:gd name="connsiteX0" fmla="*/ 0 w 735736"/>
                <a:gd name="connsiteY0" fmla="*/ 367662 h 889702"/>
                <a:gd name="connsiteX1" fmla="*/ 207583 w 735736"/>
                <a:gd name="connsiteY1" fmla="*/ 0 h 889702"/>
                <a:gd name="connsiteX2" fmla="*/ 635033 w 735736"/>
                <a:gd name="connsiteY2" fmla="*/ 190005 h 889702"/>
                <a:gd name="connsiteX3" fmla="*/ 735736 w 735736"/>
                <a:gd name="connsiteY3" fmla="*/ 569542 h 889702"/>
                <a:gd name="connsiteX4" fmla="*/ 551905 w 735736"/>
                <a:gd name="connsiteY4" fmla="*/ 889702 h 889702"/>
                <a:gd name="connsiteX5" fmla="*/ 136331 w 735736"/>
                <a:gd name="connsiteY5" fmla="*/ 759074 h 889702"/>
                <a:gd name="connsiteX6" fmla="*/ 0 w 735736"/>
                <a:gd name="connsiteY6" fmla="*/ 367662 h 889702"/>
                <a:gd name="connsiteX0" fmla="*/ 0 w 735736"/>
                <a:gd name="connsiteY0" fmla="*/ 284535 h 806575"/>
                <a:gd name="connsiteX1" fmla="*/ 29453 w 735736"/>
                <a:gd name="connsiteY1" fmla="*/ 0 h 806575"/>
                <a:gd name="connsiteX2" fmla="*/ 635033 w 735736"/>
                <a:gd name="connsiteY2" fmla="*/ 106878 h 806575"/>
                <a:gd name="connsiteX3" fmla="*/ 735736 w 735736"/>
                <a:gd name="connsiteY3" fmla="*/ 486415 h 806575"/>
                <a:gd name="connsiteX4" fmla="*/ 551905 w 735736"/>
                <a:gd name="connsiteY4" fmla="*/ 806575 h 806575"/>
                <a:gd name="connsiteX5" fmla="*/ 136331 w 735736"/>
                <a:gd name="connsiteY5" fmla="*/ 675947 h 806575"/>
                <a:gd name="connsiteX6" fmla="*/ 0 w 735736"/>
                <a:gd name="connsiteY6" fmla="*/ 284535 h 806575"/>
                <a:gd name="connsiteX0" fmla="*/ 0 w 735736"/>
                <a:gd name="connsiteY0" fmla="*/ 320161 h 842201"/>
                <a:gd name="connsiteX1" fmla="*/ 136331 w 735736"/>
                <a:gd name="connsiteY1" fmla="*/ 0 h 842201"/>
                <a:gd name="connsiteX2" fmla="*/ 635033 w 735736"/>
                <a:gd name="connsiteY2" fmla="*/ 142504 h 842201"/>
                <a:gd name="connsiteX3" fmla="*/ 735736 w 735736"/>
                <a:gd name="connsiteY3" fmla="*/ 522041 h 842201"/>
                <a:gd name="connsiteX4" fmla="*/ 551905 w 735736"/>
                <a:gd name="connsiteY4" fmla="*/ 842201 h 842201"/>
                <a:gd name="connsiteX5" fmla="*/ 136331 w 735736"/>
                <a:gd name="connsiteY5" fmla="*/ 711573 h 842201"/>
                <a:gd name="connsiteX6" fmla="*/ 0 w 735736"/>
                <a:gd name="connsiteY6" fmla="*/ 320161 h 842201"/>
                <a:gd name="connsiteX0" fmla="*/ 33790 w 769526"/>
                <a:gd name="connsiteY0" fmla="*/ 320161 h 842201"/>
                <a:gd name="connsiteX1" fmla="*/ 170121 w 769526"/>
                <a:gd name="connsiteY1" fmla="*/ 0 h 842201"/>
                <a:gd name="connsiteX2" fmla="*/ 668823 w 769526"/>
                <a:gd name="connsiteY2" fmla="*/ 142504 h 842201"/>
                <a:gd name="connsiteX3" fmla="*/ 769526 w 769526"/>
                <a:gd name="connsiteY3" fmla="*/ 522041 h 842201"/>
                <a:gd name="connsiteX4" fmla="*/ 585695 w 769526"/>
                <a:gd name="connsiteY4" fmla="*/ 842201 h 842201"/>
                <a:gd name="connsiteX5" fmla="*/ 0 w 769526"/>
                <a:gd name="connsiteY5" fmla="*/ 722206 h 842201"/>
                <a:gd name="connsiteX6" fmla="*/ 33790 w 769526"/>
                <a:gd name="connsiteY6" fmla="*/ 320161 h 842201"/>
                <a:gd name="connsiteX0" fmla="*/ 0 w 905857"/>
                <a:gd name="connsiteY0" fmla="*/ 320161 h 842201"/>
                <a:gd name="connsiteX1" fmla="*/ 306452 w 905857"/>
                <a:gd name="connsiteY1" fmla="*/ 0 h 842201"/>
                <a:gd name="connsiteX2" fmla="*/ 805154 w 905857"/>
                <a:gd name="connsiteY2" fmla="*/ 142504 h 842201"/>
                <a:gd name="connsiteX3" fmla="*/ 905857 w 905857"/>
                <a:gd name="connsiteY3" fmla="*/ 522041 h 842201"/>
                <a:gd name="connsiteX4" fmla="*/ 722026 w 905857"/>
                <a:gd name="connsiteY4" fmla="*/ 842201 h 842201"/>
                <a:gd name="connsiteX5" fmla="*/ 136331 w 905857"/>
                <a:gd name="connsiteY5" fmla="*/ 722206 h 842201"/>
                <a:gd name="connsiteX6" fmla="*/ 0 w 905857"/>
                <a:gd name="connsiteY6" fmla="*/ 320161 h 842201"/>
                <a:gd name="connsiteX0" fmla="*/ 0 w 905857"/>
                <a:gd name="connsiteY0" fmla="*/ 309529 h 831569"/>
                <a:gd name="connsiteX1" fmla="*/ 221391 w 905857"/>
                <a:gd name="connsiteY1" fmla="*/ 0 h 831569"/>
                <a:gd name="connsiteX2" fmla="*/ 805154 w 905857"/>
                <a:gd name="connsiteY2" fmla="*/ 131872 h 831569"/>
                <a:gd name="connsiteX3" fmla="*/ 905857 w 905857"/>
                <a:gd name="connsiteY3" fmla="*/ 511409 h 831569"/>
                <a:gd name="connsiteX4" fmla="*/ 722026 w 905857"/>
                <a:gd name="connsiteY4" fmla="*/ 831569 h 831569"/>
                <a:gd name="connsiteX5" fmla="*/ 136331 w 905857"/>
                <a:gd name="connsiteY5" fmla="*/ 711574 h 831569"/>
                <a:gd name="connsiteX6" fmla="*/ 0 w 905857"/>
                <a:gd name="connsiteY6" fmla="*/ 309529 h 831569"/>
                <a:gd name="connsiteX0" fmla="*/ 0 w 905857"/>
                <a:gd name="connsiteY0" fmla="*/ 309529 h 831569"/>
                <a:gd name="connsiteX1" fmla="*/ 221391 w 905857"/>
                <a:gd name="connsiteY1" fmla="*/ 0 h 831569"/>
                <a:gd name="connsiteX2" fmla="*/ 730726 w 905857"/>
                <a:gd name="connsiteY2" fmla="*/ 14914 h 831569"/>
                <a:gd name="connsiteX3" fmla="*/ 905857 w 905857"/>
                <a:gd name="connsiteY3" fmla="*/ 511409 h 831569"/>
                <a:gd name="connsiteX4" fmla="*/ 722026 w 905857"/>
                <a:gd name="connsiteY4" fmla="*/ 831569 h 831569"/>
                <a:gd name="connsiteX5" fmla="*/ 136331 w 905857"/>
                <a:gd name="connsiteY5" fmla="*/ 711574 h 831569"/>
                <a:gd name="connsiteX6" fmla="*/ 0 w 905857"/>
                <a:gd name="connsiteY6" fmla="*/ 309529 h 831569"/>
                <a:gd name="connsiteX0" fmla="*/ 0 w 969652"/>
                <a:gd name="connsiteY0" fmla="*/ 309529 h 831569"/>
                <a:gd name="connsiteX1" fmla="*/ 221391 w 969652"/>
                <a:gd name="connsiteY1" fmla="*/ 0 h 831569"/>
                <a:gd name="connsiteX2" fmla="*/ 730726 w 969652"/>
                <a:gd name="connsiteY2" fmla="*/ 14914 h 831569"/>
                <a:gd name="connsiteX3" fmla="*/ 969652 w 969652"/>
                <a:gd name="connsiteY3" fmla="*/ 373186 h 831569"/>
                <a:gd name="connsiteX4" fmla="*/ 722026 w 969652"/>
                <a:gd name="connsiteY4" fmla="*/ 831569 h 831569"/>
                <a:gd name="connsiteX5" fmla="*/ 136331 w 969652"/>
                <a:gd name="connsiteY5" fmla="*/ 711574 h 831569"/>
                <a:gd name="connsiteX6" fmla="*/ 0 w 969652"/>
                <a:gd name="connsiteY6" fmla="*/ 309529 h 831569"/>
                <a:gd name="connsiteX0" fmla="*/ 0 w 969652"/>
                <a:gd name="connsiteY0" fmla="*/ 309529 h 767774"/>
                <a:gd name="connsiteX1" fmla="*/ 221391 w 969652"/>
                <a:gd name="connsiteY1" fmla="*/ 0 h 767774"/>
                <a:gd name="connsiteX2" fmla="*/ 730726 w 969652"/>
                <a:gd name="connsiteY2" fmla="*/ 14914 h 767774"/>
                <a:gd name="connsiteX3" fmla="*/ 969652 w 969652"/>
                <a:gd name="connsiteY3" fmla="*/ 373186 h 767774"/>
                <a:gd name="connsiteX4" fmla="*/ 743291 w 969652"/>
                <a:gd name="connsiteY4" fmla="*/ 767774 h 767774"/>
                <a:gd name="connsiteX5" fmla="*/ 136331 w 969652"/>
                <a:gd name="connsiteY5" fmla="*/ 711574 h 767774"/>
                <a:gd name="connsiteX6" fmla="*/ 0 w 969652"/>
                <a:gd name="connsiteY6" fmla="*/ 309529 h 767774"/>
                <a:gd name="connsiteX0" fmla="*/ 0 w 969652"/>
                <a:gd name="connsiteY0" fmla="*/ 309529 h 711574"/>
                <a:gd name="connsiteX1" fmla="*/ 221391 w 969652"/>
                <a:gd name="connsiteY1" fmla="*/ 0 h 711574"/>
                <a:gd name="connsiteX2" fmla="*/ 730726 w 969652"/>
                <a:gd name="connsiteY2" fmla="*/ 14914 h 711574"/>
                <a:gd name="connsiteX3" fmla="*/ 969652 w 969652"/>
                <a:gd name="connsiteY3" fmla="*/ 373186 h 711574"/>
                <a:gd name="connsiteX4" fmla="*/ 726091 w 969652"/>
                <a:gd name="connsiteY4" fmla="*/ 707518 h 711574"/>
                <a:gd name="connsiteX5" fmla="*/ 136331 w 969652"/>
                <a:gd name="connsiteY5" fmla="*/ 711574 h 711574"/>
                <a:gd name="connsiteX6" fmla="*/ 0 w 969652"/>
                <a:gd name="connsiteY6" fmla="*/ 309529 h 711574"/>
                <a:gd name="connsiteX0" fmla="*/ 0 w 1026986"/>
                <a:gd name="connsiteY0" fmla="*/ 315007 h 711574"/>
                <a:gd name="connsiteX1" fmla="*/ 278725 w 1026986"/>
                <a:gd name="connsiteY1" fmla="*/ 0 h 711574"/>
                <a:gd name="connsiteX2" fmla="*/ 788060 w 1026986"/>
                <a:gd name="connsiteY2" fmla="*/ 14914 h 711574"/>
                <a:gd name="connsiteX3" fmla="*/ 1026986 w 1026986"/>
                <a:gd name="connsiteY3" fmla="*/ 373186 h 711574"/>
                <a:gd name="connsiteX4" fmla="*/ 783425 w 1026986"/>
                <a:gd name="connsiteY4" fmla="*/ 707518 h 711574"/>
                <a:gd name="connsiteX5" fmla="*/ 193665 w 1026986"/>
                <a:gd name="connsiteY5" fmla="*/ 711574 h 711574"/>
                <a:gd name="connsiteX6" fmla="*/ 0 w 1026986"/>
                <a:gd name="connsiteY6" fmla="*/ 315007 h 711574"/>
                <a:gd name="connsiteX0" fmla="*/ 0 w 1026986"/>
                <a:gd name="connsiteY0" fmla="*/ 316527 h 713094"/>
                <a:gd name="connsiteX1" fmla="*/ 278725 w 1026986"/>
                <a:gd name="connsiteY1" fmla="*/ 1520 h 713094"/>
                <a:gd name="connsiteX2" fmla="*/ 770860 w 1026986"/>
                <a:gd name="connsiteY2" fmla="*/ 0 h 713094"/>
                <a:gd name="connsiteX3" fmla="*/ 1026986 w 1026986"/>
                <a:gd name="connsiteY3" fmla="*/ 374706 h 713094"/>
                <a:gd name="connsiteX4" fmla="*/ 783425 w 1026986"/>
                <a:gd name="connsiteY4" fmla="*/ 709038 h 713094"/>
                <a:gd name="connsiteX5" fmla="*/ 193665 w 1026986"/>
                <a:gd name="connsiteY5" fmla="*/ 713094 h 713094"/>
                <a:gd name="connsiteX6" fmla="*/ 0 w 1026986"/>
                <a:gd name="connsiteY6" fmla="*/ 316527 h 71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986" h="713094">
                  <a:moveTo>
                    <a:pt x="0" y="316527"/>
                  </a:moveTo>
                  <a:lnTo>
                    <a:pt x="278725" y="1520"/>
                  </a:lnTo>
                  <a:lnTo>
                    <a:pt x="770860" y="0"/>
                  </a:lnTo>
                  <a:lnTo>
                    <a:pt x="1026986" y="374706"/>
                  </a:lnTo>
                  <a:lnTo>
                    <a:pt x="783425" y="709038"/>
                  </a:lnTo>
                  <a:lnTo>
                    <a:pt x="193665" y="713094"/>
                  </a:lnTo>
                  <a:lnTo>
                    <a:pt x="0" y="316527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Retângulo 11">
              <a:extLst>
                <a:ext uri="{FF2B5EF4-FFF2-40B4-BE49-F238E27FC236}">
                  <a16:creationId xmlns:a16="http://schemas.microsoft.com/office/drawing/2014/main" id="{106B036B-A445-48D8-853C-3DBBD48546C5}"/>
                </a:ext>
              </a:extLst>
            </p:cNvPr>
            <p:cNvSpPr/>
            <p:nvPr/>
          </p:nvSpPr>
          <p:spPr>
            <a:xfrm>
              <a:off x="2322236" y="3483923"/>
              <a:ext cx="1966209" cy="1211198"/>
            </a:xfrm>
            <a:custGeom>
              <a:avLst/>
              <a:gdLst>
                <a:gd name="connsiteX0" fmla="*/ 0 w 928500"/>
                <a:gd name="connsiteY0" fmla="*/ 0 h 613891"/>
                <a:gd name="connsiteX1" fmla="*/ 928500 w 928500"/>
                <a:gd name="connsiteY1" fmla="*/ 0 h 613891"/>
                <a:gd name="connsiteX2" fmla="*/ 928500 w 928500"/>
                <a:gd name="connsiteY2" fmla="*/ 613891 h 613891"/>
                <a:gd name="connsiteX3" fmla="*/ 0 w 928500"/>
                <a:gd name="connsiteY3" fmla="*/ 613891 h 613891"/>
                <a:gd name="connsiteX4" fmla="*/ 0 w 928500"/>
                <a:gd name="connsiteY4" fmla="*/ 0 h 613891"/>
                <a:gd name="connsiteX0" fmla="*/ 0 w 928500"/>
                <a:gd name="connsiteY0" fmla="*/ 0 h 613891"/>
                <a:gd name="connsiteX1" fmla="*/ 928500 w 928500"/>
                <a:gd name="connsiteY1" fmla="*/ 0 h 613891"/>
                <a:gd name="connsiteX2" fmla="*/ 928500 w 928500"/>
                <a:gd name="connsiteY2" fmla="*/ 613891 h 613891"/>
                <a:gd name="connsiteX3" fmla="*/ 273132 w 928500"/>
                <a:gd name="connsiteY3" fmla="*/ 447636 h 613891"/>
                <a:gd name="connsiteX4" fmla="*/ 0 w 928500"/>
                <a:gd name="connsiteY4" fmla="*/ 0 h 613891"/>
                <a:gd name="connsiteX0" fmla="*/ 0 w 928500"/>
                <a:gd name="connsiteY0" fmla="*/ 0 h 613891"/>
                <a:gd name="connsiteX1" fmla="*/ 595991 w 928500"/>
                <a:gd name="connsiteY1" fmla="*/ 95002 h 613891"/>
                <a:gd name="connsiteX2" fmla="*/ 928500 w 928500"/>
                <a:gd name="connsiteY2" fmla="*/ 613891 h 613891"/>
                <a:gd name="connsiteX3" fmla="*/ 273132 w 928500"/>
                <a:gd name="connsiteY3" fmla="*/ 447636 h 613891"/>
                <a:gd name="connsiteX4" fmla="*/ 0 w 928500"/>
                <a:gd name="connsiteY4" fmla="*/ 0 h 613891"/>
                <a:gd name="connsiteX0" fmla="*/ 0 w 928500"/>
                <a:gd name="connsiteY0" fmla="*/ 0 h 613891"/>
                <a:gd name="connsiteX1" fmla="*/ 536614 w 928500"/>
                <a:gd name="connsiteY1" fmla="*/ 35625 h 613891"/>
                <a:gd name="connsiteX2" fmla="*/ 928500 w 928500"/>
                <a:gd name="connsiteY2" fmla="*/ 613891 h 613891"/>
                <a:gd name="connsiteX3" fmla="*/ 273132 w 928500"/>
                <a:gd name="connsiteY3" fmla="*/ 447636 h 613891"/>
                <a:gd name="connsiteX4" fmla="*/ 0 w 928500"/>
                <a:gd name="connsiteY4" fmla="*/ 0 h 613891"/>
                <a:gd name="connsiteX0" fmla="*/ 0 w 821622"/>
                <a:gd name="connsiteY0" fmla="*/ 0 h 649517"/>
                <a:gd name="connsiteX1" fmla="*/ 536614 w 821622"/>
                <a:gd name="connsiteY1" fmla="*/ 35625 h 649517"/>
                <a:gd name="connsiteX2" fmla="*/ 821622 w 821622"/>
                <a:gd name="connsiteY2" fmla="*/ 649517 h 649517"/>
                <a:gd name="connsiteX3" fmla="*/ 273132 w 821622"/>
                <a:gd name="connsiteY3" fmla="*/ 447636 h 649517"/>
                <a:gd name="connsiteX4" fmla="*/ 0 w 821622"/>
                <a:gd name="connsiteY4" fmla="*/ 0 h 649517"/>
                <a:gd name="connsiteX0" fmla="*/ 0 w 821622"/>
                <a:gd name="connsiteY0" fmla="*/ 0 h 649517"/>
                <a:gd name="connsiteX1" fmla="*/ 536614 w 821622"/>
                <a:gd name="connsiteY1" fmla="*/ 35625 h 649517"/>
                <a:gd name="connsiteX2" fmla="*/ 821622 w 821622"/>
                <a:gd name="connsiteY2" fmla="*/ 649517 h 649517"/>
                <a:gd name="connsiteX3" fmla="*/ 178129 w 821622"/>
                <a:gd name="connsiteY3" fmla="*/ 495137 h 649517"/>
                <a:gd name="connsiteX4" fmla="*/ 0 w 821622"/>
                <a:gd name="connsiteY4" fmla="*/ 0 h 649517"/>
                <a:gd name="connsiteX0" fmla="*/ 0 w 821622"/>
                <a:gd name="connsiteY0" fmla="*/ 0 h 649517"/>
                <a:gd name="connsiteX1" fmla="*/ 548490 w 821622"/>
                <a:gd name="connsiteY1" fmla="*/ 118752 h 649517"/>
                <a:gd name="connsiteX2" fmla="*/ 821622 w 821622"/>
                <a:gd name="connsiteY2" fmla="*/ 649517 h 649517"/>
                <a:gd name="connsiteX3" fmla="*/ 178129 w 821622"/>
                <a:gd name="connsiteY3" fmla="*/ 495137 h 649517"/>
                <a:gd name="connsiteX4" fmla="*/ 0 w 821622"/>
                <a:gd name="connsiteY4" fmla="*/ 0 h 649517"/>
                <a:gd name="connsiteX0" fmla="*/ 0 w 1108701"/>
                <a:gd name="connsiteY0" fmla="*/ 168327 h 530765"/>
                <a:gd name="connsiteX1" fmla="*/ 835569 w 1108701"/>
                <a:gd name="connsiteY1" fmla="*/ 0 h 530765"/>
                <a:gd name="connsiteX2" fmla="*/ 1108701 w 1108701"/>
                <a:gd name="connsiteY2" fmla="*/ 530765 h 530765"/>
                <a:gd name="connsiteX3" fmla="*/ 465208 w 1108701"/>
                <a:gd name="connsiteY3" fmla="*/ 376385 h 530765"/>
                <a:gd name="connsiteX4" fmla="*/ 0 w 1108701"/>
                <a:gd name="connsiteY4" fmla="*/ 168327 h 530765"/>
                <a:gd name="connsiteX0" fmla="*/ 0 w 1108701"/>
                <a:gd name="connsiteY0" fmla="*/ 168327 h 674097"/>
                <a:gd name="connsiteX1" fmla="*/ 835569 w 1108701"/>
                <a:gd name="connsiteY1" fmla="*/ 0 h 674097"/>
                <a:gd name="connsiteX2" fmla="*/ 1108701 w 1108701"/>
                <a:gd name="connsiteY2" fmla="*/ 530765 h 674097"/>
                <a:gd name="connsiteX3" fmla="*/ 550269 w 1108701"/>
                <a:gd name="connsiteY3" fmla="*/ 674097 h 674097"/>
                <a:gd name="connsiteX4" fmla="*/ 0 w 1108701"/>
                <a:gd name="connsiteY4" fmla="*/ 168327 h 674097"/>
                <a:gd name="connsiteX0" fmla="*/ 0 w 1076804"/>
                <a:gd name="connsiteY0" fmla="*/ 338448 h 674097"/>
                <a:gd name="connsiteX1" fmla="*/ 803672 w 1076804"/>
                <a:gd name="connsiteY1" fmla="*/ 0 h 674097"/>
                <a:gd name="connsiteX2" fmla="*/ 1076804 w 1076804"/>
                <a:gd name="connsiteY2" fmla="*/ 530765 h 674097"/>
                <a:gd name="connsiteX3" fmla="*/ 518372 w 1076804"/>
                <a:gd name="connsiteY3" fmla="*/ 674097 h 674097"/>
                <a:gd name="connsiteX4" fmla="*/ 0 w 1076804"/>
                <a:gd name="connsiteY4" fmla="*/ 338448 h 674097"/>
                <a:gd name="connsiteX0" fmla="*/ 0 w 1215028"/>
                <a:gd name="connsiteY0" fmla="*/ 338448 h 674097"/>
                <a:gd name="connsiteX1" fmla="*/ 803672 w 1215028"/>
                <a:gd name="connsiteY1" fmla="*/ 0 h 674097"/>
                <a:gd name="connsiteX2" fmla="*/ 1215028 w 1215028"/>
                <a:gd name="connsiteY2" fmla="*/ 445705 h 674097"/>
                <a:gd name="connsiteX3" fmla="*/ 518372 w 1215028"/>
                <a:gd name="connsiteY3" fmla="*/ 674097 h 674097"/>
                <a:gd name="connsiteX4" fmla="*/ 0 w 1215028"/>
                <a:gd name="connsiteY4" fmla="*/ 338448 h 674097"/>
                <a:gd name="connsiteX0" fmla="*/ 0 w 1215028"/>
                <a:gd name="connsiteY0" fmla="*/ 338448 h 674097"/>
                <a:gd name="connsiteX1" fmla="*/ 707979 w 1215028"/>
                <a:gd name="connsiteY1" fmla="*/ 0 h 674097"/>
                <a:gd name="connsiteX2" fmla="*/ 1215028 w 1215028"/>
                <a:gd name="connsiteY2" fmla="*/ 445705 h 674097"/>
                <a:gd name="connsiteX3" fmla="*/ 518372 w 1215028"/>
                <a:gd name="connsiteY3" fmla="*/ 674097 h 674097"/>
                <a:gd name="connsiteX4" fmla="*/ 0 w 1215028"/>
                <a:gd name="connsiteY4" fmla="*/ 338448 h 674097"/>
                <a:gd name="connsiteX0" fmla="*/ 0 w 1342618"/>
                <a:gd name="connsiteY0" fmla="*/ 338448 h 674097"/>
                <a:gd name="connsiteX1" fmla="*/ 707979 w 1342618"/>
                <a:gd name="connsiteY1" fmla="*/ 0 h 674097"/>
                <a:gd name="connsiteX2" fmla="*/ 1342618 w 1342618"/>
                <a:gd name="connsiteY2" fmla="*/ 318115 h 674097"/>
                <a:gd name="connsiteX3" fmla="*/ 518372 w 1342618"/>
                <a:gd name="connsiteY3" fmla="*/ 674097 h 674097"/>
                <a:gd name="connsiteX4" fmla="*/ 0 w 1342618"/>
                <a:gd name="connsiteY4" fmla="*/ 338448 h 674097"/>
                <a:gd name="connsiteX0" fmla="*/ 0 w 1342618"/>
                <a:gd name="connsiteY0" fmla="*/ 402243 h 737892"/>
                <a:gd name="connsiteX1" fmla="*/ 665449 w 1342618"/>
                <a:gd name="connsiteY1" fmla="*/ 0 h 737892"/>
                <a:gd name="connsiteX2" fmla="*/ 1342618 w 1342618"/>
                <a:gd name="connsiteY2" fmla="*/ 381910 h 737892"/>
                <a:gd name="connsiteX3" fmla="*/ 518372 w 1342618"/>
                <a:gd name="connsiteY3" fmla="*/ 737892 h 737892"/>
                <a:gd name="connsiteX4" fmla="*/ 0 w 1342618"/>
                <a:gd name="connsiteY4" fmla="*/ 402243 h 737892"/>
                <a:gd name="connsiteX0" fmla="*/ 0 w 1385148"/>
                <a:gd name="connsiteY0" fmla="*/ 327815 h 737892"/>
                <a:gd name="connsiteX1" fmla="*/ 707979 w 1385148"/>
                <a:gd name="connsiteY1" fmla="*/ 0 h 737892"/>
                <a:gd name="connsiteX2" fmla="*/ 1385148 w 1385148"/>
                <a:gd name="connsiteY2" fmla="*/ 381910 h 737892"/>
                <a:gd name="connsiteX3" fmla="*/ 560902 w 1385148"/>
                <a:gd name="connsiteY3" fmla="*/ 737892 h 737892"/>
                <a:gd name="connsiteX4" fmla="*/ 0 w 1385148"/>
                <a:gd name="connsiteY4" fmla="*/ 327815 h 73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5148" h="737892">
                  <a:moveTo>
                    <a:pt x="0" y="327815"/>
                  </a:moveTo>
                  <a:lnTo>
                    <a:pt x="707979" y="0"/>
                  </a:lnTo>
                  <a:lnTo>
                    <a:pt x="1385148" y="381910"/>
                  </a:lnTo>
                  <a:lnTo>
                    <a:pt x="560902" y="737892"/>
                  </a:lnTo>
                  <a:lnTo>
                    <a:pt x="0" y="327815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96A4CCB-1B2D-490C-B99E-067BE295C1A0}"/>
                </a:ext>
              </a:extLst>
            </p:cNvPr>
            <p:cNvSpPr/>
            <p:nvPr/>
          </p:nvSpPr>
          <p:spPr>
            <a:xfrm>
              <a:off x="1718286" y="3299491"/>
              <a:ext cx="3960440" cy="25202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Triângulo isósceles 10">
              <a:extLst>
                <a:ext uri="{FF2B5EF4-FFF2-40B4-BE49-F238E27FC236}">
                  <a16:creationId xmlns:a16="http://schemas.microsoft.com/office/drawing/2014/main" id="{CD354D20-2D02-47CE-9F25-03ECEC2D9EF4}"/>
                </a:ext>
              </a:extLst>
            </p:cNvPr>
            <p:cNvSpPr/>
            <p:nvPr/>
          </p:nvSpPr>
          <p:spPr>
            <a:xfrm>
              <a:off x="1874002" y="3528405"/>
              <a:ext cx="1967693" cy="1037128"/>
            </a:xfrm>
            <a:custGeom>
              <a:avLst/>
              <a:gdLst>
                <a:gd name="connsiteX0" fmla="*/ 0 w 720080"/>
                <a:gd name="connsiteY0" fmla="*/ 720080 h 720080"/>
                <a:gd name="connsiteX1" fmla="*/ 360040 w 720080"/>
                <a:gd name="connsiteY1" fmla="*/ 0 h 720080"/>
                <a:gd name="connsiteX2" fmla="*/ 720080 w 720080"/>
                <a:gd name="connsiteY2" fmla="*/ 720080 h 720080"/>
                <a:gd name="connsiteX3" fmla="*/ 0 w 720080"/>
                <a:gd name="connsiteY3" fmla="*/ 720080 h 720080"/>
                <a:gd name="connsiteX0" fmla="*/ 0 w 803208"/>
                <a:gd name="connsiteY0" fmla="*/ 221317 h 720080"/>
                <a:gd name="connsiteX1" fmla="*/ 443168 w 803208"/>
                <a:gd name="connsiteY1" fmla="*/ 0 h 720080"/>
                <a:gd name="connsiteX2" fmla="*/ 803208 w 803208"/>
                <a:gd name="connsiteY2" fmla="*/ 720080 h 720080"/>
                <a:gd name="connsiteX3" fmla="*/ 0 w 803208"/>
                <a:gd name="connsiteY3" fmla="*/ 221317 h 720080"/>
                <a:gd name="connsiteX0" fmla="*/ 0 w 803208"/>
                <a:gd name="connsiteY0" fmla="*/ 138190 h 636953"/>
                <a:gd name="connsiteX1" fmla="*/ 538170 w 803208"/>
                <a:gd name="connsiteY1" fmla="*/ 0 h 636953"/>
                <a:gd name="connsiteX2" fmla="*/ 803208 w 803208"/>
                <a:gd name="connsiteY2" fmla="*/ 636953 h 636953"/>
                <a:gd name="connsiteX3" fmla="*/ 0 w 803208"/>
                <a:gd name="connsiteY3" fmla="*/ 138190 h 636953"/>
                <a:gd name="connsiteX0" fmla="*/ 0 w 886335"/>
                <a:gd name="connsiteY0" fmla="*/ 90689 h 636953"/>
                <a:gd name="connsiteX1" fmla="*/ 621297 w 886335"/>
                <a:gd name="connsiteY1" fmla="*/ 0 h 636953"/>
                <a:gd name="connsiteX2" fmla="*/ 886335 w 886335"/>
                <a:gd name="connsiteY2" fmla="*/ 636953 h 636953"/>
                <a:gd name="connsiteX3" fmla="*/ 0 w 886335"/>
                <a:gd name="connsiteY3" fmla="*/ 90689 h 636953"/>
                <a:gd name="connsiteX0" fmla="*/ 0 w 886335"/>
                <a:gd name="connsiteY0" fmla="*/ 245068 h 791332"/>
                <a:gd name="connsiteX1" fmla="*/ 383790 w 886335"/>
                <a:gd name="connsiteY1" fmla="*/ 0 h 791332"/>
                <a:gd name="connsiteX2" fmla="*/ 886335 w 886335"/>
                <a:gd name="connsiteY2" fmla="*/ 791332 h 791332"/>
                <a:gd name="connsiteX3" fmla="*/ 0 w 886335"/>
                <a:gd name="connsiteY3" fmla="*/ 245068 h 791332"/>
                <a:gd name="connsiteX0" fmla="*/ 0 w 1194679"/>
                <a:gd name="connsiteY0" fmla="*/ 744798 h 791332"/>
                <a:gd name="connsiteX1" fmla="*/ 692134 w 1194679"/>
                <a:gd name="connsiteY1" fmla="*/ 0 h 791332"/>
                <a:gd name="connsiteX2" fmla="*/ 1194679 w 1194679"/>
                <a:gd name="connsiteY2" fmla="*/ 791332 h 791332"/>
                <a:gd name="connsiteX3" fmla="*/ 0 w 1194679"/>
                <a:gd name="connsiteY3" fmla="*/ 744798 h 791332"/>
                <a:gd name="connsiteX0" fmla="*/ 0 w 1194679"/>
                <a:gd name="connsiteY0" fmla="*/ 585310 h 631844"/>
                <a:gd name="connsiteX1" fmla="*/ 362525 w 1194679"/>
                <a:gd name="connsiteY1" fmla="*/ 0 h 631844"/>
                <a:gd name="connsiteX2" fmla="*/ 1194679 w 1194679"/>
                <a:gd name="connsiteY2" fmla="*/ 631844 h 631844"/>
                <a:gd name="connsiteX3" fmla="*/ 0 w 1194679"/>
                <a:gd name="connsiteY3" fmla="*/ 585310 h 631844"/>
                <a:gd name="connsiteX0" fmla="*/ 0 w 1215944"/>
                <a:gd name="connsiteY0" fmla="*/ 627841 h 631844"/>
                <a:gd name="connsiteX1" fmla="*/ 383790 w 1215944"/>
                <a:gd name="connsiteY1" fmla="*/ 0 h 631844"/>
                <a:gd name="connsiteX2" fmla="*/ 1215944 w 1215944"/>
                <a:gd name="connsiteY2" fmla="*/ 631844 h 631844"/>
                <a:gd name="connsiteX3" fmla="*/ 0 w 1215944"/>
                <a:gd name="connsiteY3" fmla="*/ 627841 h 6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944" h="631844">
                  <a:moveTo>
                    <a:pt x="0" y="627841"/>
                  </a:moveTo>
                  <a:lnTo>
                    <a:pt x="383790" y="0"/>
                  </a:lnTo>
                  <a:lnTo>
                    <a:pt x="1215944" y="631844"/>
                  </a:lnTo>
                  <a:lnTo>
                    <a:pt x="0" y="627841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03B7136-9B81-4450-9CEC-E43979378B7C}"/>
              </a:ext>
            </a:extLst>
          </p:cNvPr>
          <p:cNvSpPr txBox="1"/>
          <p:nvPr/>
        </p:nvSpPr>
        <p:spPr>
          <a:xfrm>
            <a:off x="3475508" y="5731740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backbuffer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E2D7B9-7D1F-4F2E-AB11-A220BCB073F2}"/>
              </a:ext>
            </a:extLst>
          </p:cNvPr>
          <p:cNvGrpSpPr/>
          <p:nvPr/>
        </p:nvGrpSpPr>
        <p:grpSpPr>
          <a:xfrm>
            <a:off x="6279680" y="3003325"/>
            <a:ext cx="3415559" cy="3431205"/>
            <a:chOff x="6279680" y="3003325"/>
            <a:chExt cx="3415559" cy="3431205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F22DC63-AC31-488E-836C-B8EF24E946C7}"/>
                </a:ext>
              </a:extLst>
            </p:cNvPr>
            <p:cNvCxnSpPr>
              <a:cxnSpLocks/>
            </p:cNvCxnSpPr>
            <p:nvPr/>
          </p:nvCxnSpPr>
          <p:spPr>
            <a:xfrm>
              <a:off x="6834671" y="5155204"/>
              <a:ext cx="1749776" cy="1170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6">
              <a:extLst>
                <a:ext uri="{FF2B5EF4-FFF2-40B4-BE49-F238E27FC236}">
                  <a16:creationId xmlns:a16="http://schemas.microsoft.com/office/drawing/2014/main" id="{F368130E-4354-487A-B400-D67EDF89B8FD}"/>
                </a:ext>
              </a:extLst>
            </p:cNvPr>
            <p:cNvCxnSpPr/>
            <p:nvPr/>
          </p:nvCxnSpPr>
          <p:spPr>
            <a:xfrm flipV="1">
              <a:off x="6834671" y="3572370"/>
              <a:ext cx="2554591" cy="1582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8">
              <a:extLst>
                <a:ext uri="{FF2B5EF4-FFF2-40B4-BE49-F238E27FC236}">
                  <a16:creationId xmlns:a16="http://schemas.microsoft.com/office/drawing/2014/main" id="{239A6C28-E2CC-41BB-BB79-2A55CB8A1A62}"/>
                </a:ext>
              </a:extLst>
            </p:cNvPr>
            <p:cNvCxnSpPr/>
            <p:nvPr/>
          </p:nvCxnSpPr>
          <p:spPr>
            <a:xfrm flipV="1">
              <a:off x="6834671" y="3441135"/>
              <a:ext cx="0" cy="1714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6B301E8-C7AD-4EAD-B501-A54E79DF562B}"/>
                </a:ext>
              </a:extLst>
            </p:cNvPr>
            <p:cNvSpPr txBox="1"/>
            <p:nvPr/>
          </p:nvSpPr>
          <p:spPr>
            <a:xfrm>
              <a:off x="9412789" y="332554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z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4081C24-5087-43F6-AEB1-4E2275B854E3}"/>
                </a:ext>
              </a:extLst>
            </p:cNvPr>
            <p:cNvSpPr txBox="1"/>
            <p:nvPr/>
          </p:nvSpPr>
          <p:spPr>
            <a:xfrm>
              <a:off x="8589405" y="60651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2BCD628-AF51-4655-B49D-3109F7547503}"/>
                </a:ext>
              </a:extLst>
            </p:cNvPr>
            <p:cNvSpPr txBox="1"/>
            <p:nvPr/>
          </p:nvSpPr>
          <p:spPr>
            <a:xfrm>
              <a:off x="6682225" y="300332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E10461EF-5626-44B2-AD72-F0D7DEC4F62B}"/>
                </a:ext>
              </a:extLst>
            </p:cNvPr>
            <p:cNvGrpSpPr/>
            <p:nvPr/>
          </p:nvGrpSpPr>
          <p:grpSpPr>
            <a:xfrm>
              <a:off x="7094544" y="3066051"/>
              <a:ext cx="2212545" cy="1613443"/>
              <a:chOff x="7083655" y="3189793"/>
              <a:chExt cx="2212545" cy="1613443"/>
            </a:xfrm>
          </p:grpSpPr>
          <p:sp>
            <p:nvSpPr>
              <p:cNvPr id="12" name="Triângulo isósceles 10">
                <a:extLst>
                  <a:ext uri="{FF2B5EF4-FFF2-40B4-BE49-F238E27FC236}">
                    <a16:creationId xmlns:a16="http://schemas.microsoft.com/office/drawing/2014/main" id="{CBF3A99B-9568-4ACD-BFD7-A5471B51EA56}"/>
                  </a:ext>
                </a:extLst>
              </p:cNvPr>
              <p:cNvSpPr/>
              <p:nvPr/>
            </p:nvSpPr>
            <p:spPr>
              <a:xfrm>
                <a:off x="7097196" y="4011904"/>
                <a:ext cx="886335" cy="791332"/>
              </a:xfrm>
              <a:custGeom>
                <a:avLst/>
                <a:gdLst>
                  <a:gd name="connsiteX0" fmla="*/ 0 w 720080"/>
                  <a:gd name="connsiteY0" fmla="*/ 720080 h 720080"/>
                  <a:gd name="connsiteX1" fmla="*/ 360040 w 720080"/>
                  <a:gd name="connsiteY1" fmla="*/ 0 h 720080"/>
                  <a:gd name="connsiteX2" fmla="*/ 720080 w 720080"/>
                  <a:gd name="connsiteY2" fmla="*/ 720080 h 720080"/>
                  <a:gd name="connsiteX3" fmla="*/ 0 w 720080"/>
                  <a:gd name="connsiteY3" fmla="*/ 720080 h 720080"/>
                  <a:gd name="connsiteX0" fmla="*/ 0 w 803208"/>
                  <a:gd name="connsiteY0" fmla="*/ 221317 h 720080"/>
                  <a:gd name="connsiteX1" fmla="*/ 443168 w 803208"/>
                  <a:gd name="connsiteY1" fmla="*/ 0 h 720080"/>
                  <a:gd name="connsiteX2" fmla="*/ 803208 w 803208"/>
                  <a:gd name="connsiteY2" fmla="*/ 720080 h 720080"/>
                  <a:gd name="connsiteX3" fmla="*/ 0 w 803208"/>
                  <a:gd name="connsiteY3" fmla="*/ 221317 h 720080"/>
                  <a:gd name="connsiteX0" fmla="*/ 0 w 803208"/>
                  <a:gd name="connsiteY0" fmla="*/ 138190 h 636953"/>
                  <a:gd name="connsiteX1" fmla="*/ 538170 w 803208"/>
                  <a:gd name="connsiteY1" fmla="*/ 0 h 636953"/>
                  <a:gd name="connsiteX2" fmla="*/ 803208 w 803208"/>
                  <a:gd name="connsiteY2" fmla="*/ 636953 h 636953"/>
                  <a:gd name="connsiteX3" fmla="*/ 0 w 803208"/>
                  <a:gd name="connsiteY3" fmla="*/ 138190 h 636953"/>
                  <a:gd name="connsiteX0" fmla="*/ 0 w 886335"/>
                  <a:gd name="connsiteY0" fmla="*/ 90689 h 636953"/>
                  <a:gd name="connsiteX1" fmla="*/ 621297 w 886335"/>
                  <a:gd name="connsiteY1" fmla="*/ 0 h 636953"/>
                  <a:gd name="connsiteX2" fmla="*/ 886335 w 886335"/>
                  <a:gd name="connsiteY2" fmla="*/ 636953 h 636953"/>
                  <a:gd name="connsiteX3" fmla="*/ 0 w 886335"/>
                  <a:gd name="connsiteY3" fmla="*/ 90689 h 636953"/>
                  <a:gd name="connsiteX0" fmla="*/ 0 w 886335"/>
                  <a:gd name="connsiteY0" fmla="*/ 245068 h 791332"/>
                  <a:gd name="connsiteX1" fmla="*/ 383790 w 886335"/>
                  <a:gd name="connsiteY1" fmla="*/ 0 h 791332"/>
                  <a:gd name="connsiteX2" fmla="*/ 886335 w 886335"/>
                  <a:gd name="connsiteY2" fmla="*/ 791332 h 791332"/>
                  <a:gd name="connsiteX3" fmla="*/ 0 w 886335"/>
                  <a:gd name="connsiteY3" fmla="*/ 245068 h 79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6335" h="791332">
                    <a:moveTo>
                      <a:pt x="0" y="245068"/>
                    </a:moveTo>
                    <a:lnTo>
                      <a:pt x="383790" y="0"/>
                    </a:lnTo>
                    <a:lnTo>
                      <a:pt x="886335" y="791332"/>
                    </a:lnTo>
                    <a:lnTo>
                      <a:pt x="0" y="245068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1">
                <a:extLst>
                  <a:ext uri="{FF2B5EF4-FFF2-40B4-BE49-F238E27FC236}">
                    <a16:creationId xmlns:a16="http://schemas.microsoft.com/office/drawing/2014/main" id="{781409E3-CB75-4445-B1A5-E787ECDDFAFE}"/>
                  </a:ext>
                </a:extLst>
              </p:cNvPr>
              <p:cNvSpPr/>
              <p:nvPr/>
            </p:nvSpPr>
            <p:spPr>
              <a:xfrm>
                <a:off x="7741652" y="3859013"/>
                <a:ext cx="821622" cy="649517"/>
              </a:xfrm>
              <a:custGeom>
                <a:avLst/>
                <a:gdLst>
                  <a:gd name="connsiteX0" fmla="*/ 0 w 928500"/>
                  <a:gd name="connsiteY0" fmla="*/ 0 h 613891"/>
                  <a:gd name="connsiteX1" fmla="*/ 928500 w 928500"/>
                  <a:gd name="connsiteY1" fmla="*/ 0 h 613891"/>
                  <a:gd name="connsiteX2" fmla="*/ 928500 w 928500"/>
                  <a:gd name="connsiteY2" fmla="*/ 613891 h 613891"/>
                  <a:gd name="connsiteX3" fmla="*/ 0 w 928500"/>
                  <a:gd name="connsiteY3" fmla="*/ 613891 h 613891"/>
                  <a:gd name="connsiteX4" fmla="*/ 0 w 928500"/>
                  <a:gd name="connsiteY4" fmla="*/ 0 h 613891"/>
                  <a:gd name="connsiteX0" fmla="*/ 0 w 928500"/>
                  <a:gd name="connsiteY0" fmla="*/ 0 h 613891"/>
                  <a:gd name="connsiteX1" fmla="*/ 928500 w 928500"/>
                  <a:gd name="connsiteY1" fmla="*/ 0 h 613891"/>
                  <a:gd name="connsiteX2" fmla="*/ 928500 w 928500"/>
                  <a:gd name="connsiteY2" fmla="*/ 613891 h 613891"/>
                  <a:gd name="connsiteX3" fmla="*/ 273132 w 928500"/>
                  <a:gd name="connsiteY3" fmla="*/ 447636 h 613891"/>
                  <a:gd name="connsiteX4" fmla="*/ 0 w 928500"/>
                  <a:gd name="connsiteY4" fmla="*/ 0 h 613891"/>
                  <a:gd name="connsiteX0" fmla="*/ 0 w 928500"/>
                  <a:gd name="connsiteY0" fmla="*/ 0 h 613891"/>
                  <a:gd name="connsiteX1" fmla="*/ 595991 w 928500"/>
                  <a:gd name="connsiteY1" fmla="*/ 95002 h 613891"/>
                  <a:gd name="connsiteX2" fmla="*/ 928500 w 928500"/>
                  <a:gd name="connsiteY2" fmla="*/ 613891 h 613891"/>
                  <a:gd name="connsiteX3" fmla="*/ 273132 w 928500"/>
                  <a:gd name="connsiteY3" fmla="*/ 447636 h 613891"/>
                  <a:gd name="connsiteX4" fmla="*/ 0 w 928500"/>
                  <a:gd name="connsiteY4" fmla="*/ 0 h 613891"/>
                  <a:gd name="connsiteX0" fmla="*/ 0 w 928500"/>
                  <a:gd name="connsiteY0" fmla="*/ 0 h 613891"/>
                  <a:gd name="connsiteX1" fmla="*/ 536614 w 928500"/>
                  <a:gd name="connsiteY1" fmla="*/ 35625 h 613891"/>
                  <a:gd name="connsiteX2" fmla="*/ 928500 w 928500"/>
                  <a:gd name="connsiteY2" fmla="*/ 613891 h 613891"/>
                  <a:gd name="connsiteX3" fmla="*/ 273132 w 928500"/>
                  <a:gd name="connsiteY3" fmla="*/ 447636 h 613891"/>
                  <a:gd name="connsiteX4" fmla="*/ 0 w 928500"/>
                  <a:gd name="connsiteY4" fmla="*/ 0 h 613891"/>
                  <a:gd name="connsiteX0" fmla="*/ 0 w 821622"/>
                  <a:gd name="connsiteY0" fmla="*/ 0 h 649517"/>
                  <a:gd name="connsiteX1" fmla="*/ 536614 w 821622"/>
                  <a:gd name="connsiteY1" fmla="*/ 35625 h 649517"/>
                  <a:gd name="connsiteX2" fmla="*/ 821622 w 821622"/>
                  <a:gd name="connsiteY2" fmla="*/ 649517 h 649517"/>
                  <a:gd name="connsiteX3" fmla="*/ 273132 w 821622"/>
                  <a:gd name="connsiteY3" fmla="*/ 447636 h 649517"/>
                  <a:gd name="connsiteX4" fmla="*/ 0 w 821622"/>
                  <a:gd name="connsiteY4" fmla="*/ 0 h 649517"/>
                  <a:gd name="connsiteX0" fmla="*/ 0 w 821622"/>
                  <a:gd name="connsiteY0" fmla="*/ 0 h 649517"/>
                  <a:gd name="connsiteX1" fmla="*/ 536614 w 821622"/>
                  <a:gd name="connsiteY1" fmla="*/ 35625 h 649517"/>
                  <a:gd name="connsiteX2" fmla="*/ 821622 w 821622"/>
                  <a:gd name="connsiteY2" fmla="*/ 649517 h 649517"/>
                  <a:gd name="connsiteX3" fmla="*/ 178129 w 821622"/>
                  <a:gd name="connsiteY3" fmla="*/ 495137 h 649517"/>
                  <a:gd name="connsiteX4" fmla="*/ 0 w 821622"/>
                  <a:gd name="connsiteY4" fmla="*/ 0 h 649517"/>
                  <a:gd name="connsiteX0" fmla="*/ 0 w 821622"/>
                  <a:gd name="connsiteY0" fmla="*/ 0 h 649517"/>
                  <a:gd name="connsiteX1" fmla="*/ 548490 w 821622"/>
                  <a:gd name="connsiteY1" fmla="*/ 118752 h 649517"/>
                  <a:gd name="connsiteX2" fmla="*/ 821622 w 821622"/>
                  <a:gd name="connsiteY2" fmla="*/ 649517 h 649517"/>
                  <a:gd name="connsiteX3" fmla="*/ 178129 w 821622"/>
                  <a:gd name="connsiteY3" fmla="*/ 495137 h 649517"/>
                  <a:gd name="connsiteX4" fmla="*/ 0 w 821622"/>
                  <a:gd name="connsiteY4" fmla="*/ 0 h 6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622" h="649517">
                    <a:moveTo>
                      <a:pt x="0" y="0"/>
                    </a:moveTo>
                    <a:lnTo>
                      <a:pt x="548490" y="118752"/>
                    </a:lnTo>
                    <a:lnTo>
                      <a:pt x="821622" y="649517"/>
                    </a:lnTo>
                    <a:lnTo>
                      <a:pt x="178129" y="495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Hexágono 14">
                <a:extLst>
                  <a:ext uri="{FF2B5EF4-FFF2-40B4-BE49-F238E27FC236}">
                    <a16:creationId xmlns:a16="http://schemas.microsoft.com/office/drawing/2014/main" id="{18661226-D4FF-4D3E-B772-79D3815BA8FD}"/>
                  </a:ext>
                </a:extLst>
              </p:cNvPr>
              <p:cNvSpPr/>
              <p:nvPr/>
            </p:nvSpPr>
            <p:spPr>
              <a:xfrm>
                <a:off x="8350462" y="3440664"/>
                <a:ext cx="735736" cy="842201"/>
              </a:xfrm>
              <a:custGeom>
                <a:avLst/>
                <a:gdLst>
                  <a:gd name="connsiteX0" fmla="*/ 0 w 1080120"/>
                  <a:gd name="connsiteY0" fmla="*/ 486415 h 972830"/>
                  <a:gd name="connsiteX1" fmla="*/ 243208 w 1080120"/>
                  <a:gd name="connsiteY1" fmla="*/ 0 h 972830"/>
                  <a:gd name="connsiteX2" fmla="*/ 836913 w 1080120"/>
                  <a:gd name="connsiteY2" fmla="*/ 0 h 972830"/>
                  <a:gd name="connsiteX3" fmla="*/ 1080120 w 1080120"/>
                  <a:gd name="connsiteY3" fmla="*/ 486415 h 972830"/>
                  <a:gd name="connsiteX4" fmla="*/ 836913 w 1080120"/>
                  <a:gd name="connsiteY4" fmla="*/ 972830 h 972830"/>
                  <a:gd name="connsiteX5" fmla="*/ 243208 w 1080120"/>
                  <a:gd name="connsiteY5" fmla="*/ 972830 h 972830"/>
                  <a:gd name="connsiteX6" fmla="*/ 0 w 1080120"/>
                  <a:gd name="connsiteY6" fmla="*/ 486415 h 972830"/>
                  <a:gd name="connsiteX0" fmla="*/ 0 w 1317627"/>
                  <a:gd name="connsiteY0" fmla="*/ 213283 h 972830"/>
                  <a:gd name="connsiteX1" fmla="*/ 480715 w 1317627"/>
                  <a:gd name="connsiteY1" fmla="*/ 0 h 972830"/>
                  <a:gd name="connsiteX2" fmla="*/ 1074420 w 1317627"/>
                  <a:gd name="connsiteY2" fmla="*/ 0 h 972830"/>
                  <a:gd name="connsiteX3" fmla="*/ 1317627 w 1317627"/>
                  <a:gd name="connsiteY3" fmla="*/ 486415 h 972830"/>
                  <a:gd name="connsiteX4" fmla="*/ 1074420 w 1317627"/>
                  <a:gd name="connsiteY4" fmla="*/ 972830 h 972830"/>
                  <a:gd name="connsiteX5" fmla="*/ 480715 w 1317627"/>
                  <a:gd name="connsiteY5" fmla="*/ 972830 h 972830"/>
                  <a:gd name="connsiteX6" fmla="*/ 0 w 1317627"/>
                  <a:gd name="connsiteY6" fmla="*/ 213283 h 972830"/>
                  <a:gd name="connsiteX0" fmla="*/ 0 w 1317627"/>
                  <a:gd name="connsiteY0" fmla="*/ 213283 h 972830"/>
                  <a:gd name="connsiteX1" fmla="*/ 480715 w 1317627"/>
                  <a:gd name="connsiteY1" fmla="*/ 0 h 972830"/>
                  <a:gd name="connsiteX2" fmla="*/ 1074420 w 1317627"/>
                  <a:gd name="connsiteY2" fmla="*/ 0 h 972830"/>
                  <a:gd name="connsiteX3" fmla="*/ 1317627 w 1317627"/>
                  <a:gd name="connsiteY3" fmla="*/ 486415 h 972830"/>
                  <a:gd name="connsiteX4" fmla="*/ 1074420 w 1317627"/>
                  <a:gd name="connsiteY4" fmla="*/ 972830 h 972830"/>
                  <a:gd name="connsiteX5" fmla="*/ 136331 w 1317627"/>
                  <a:gd name="connsiteY5" fmla="*/ 711573 h 972830"/>
                  <a:gd name="connsiteX6" fmla="*/ 0 w 1317627"/>
                  <a:gd name="connsiteY6" fmla="*/ 213283 h 972830"/>
                  <a:gd name="connsiteX0" fmla="*/ 0 w 1317627"/>
                  <a:gd name="connsiteY0" fmla="*/ 213283 h 865952"/>
                  <a:gd name="connsiteX1" fmla="*/ 480715 w 1317627"/>
                  <a:gd name="connsiteY1" fmla="*/ 0 h 865952"/>
                  <a:gd name="connsiteX2" fmla="*/ 1074420 w 1317627"/>
                  <a:gd name="connsiteY2" fmla="*/ 0 h 865952"/>
                  <a:gd name="connsiteX3" fmla="*/ 1317627 w 1317627"/>
                  <a:gd name="connsiteY3" fmla="*/ 486415 h 865952"/>
                  <a:gd name="connsiteX4" fmla="*/ 765661 w 1317627"/>
                  <a:gd name="connsiteY4" fmla="*/ 865952 h 865952"/>
                  <a:gd name="connsiteX5" fmla="*/ 136331 w 1317627"/>
                  <a:gd name="connsiteY5" fmla="*/ 711573 h 865952"/>
                  <a:gd name="connsiteX6" fmla="*/ 0 w 1317627"/>
                  <a:gd name="connsiteY6" fmla="*/ 213283 h 865952"/>
                  <a:gd name="connsiteX0" fmla="*/ 0 w 1074420"/>
                  <a:gd name="connsiteY0" fmla="*/ 213283 h 865952"/>
                  <a:gd name="connsiteX1" fmla="*/ 480715 w 1074420"/>
                  <a:gd name="connsiteY1" fmla="*/ 0 h 865952"/>
                  <a:gd name="connsiteX2" fmla="*/ 1074420 w 1074420"/>
                  <a:gd name="connsiteY2" fmla="*/ 0 h 865952"/>
                  <a:gd name="connsiteX3" fmla="*/ 890115 w 1074420"/>
                  <a:gd name="connsiteY3" fmla="*/ 522041 h 865952"/>
                  <a:gd name="connsiteX4" fmla="*/ 765661 w 1074420"/>
                  <a:gd name="connsiteY4" fmla="*/ 865952 h 865952"/>
                  <a:gd name="connsiteX5" fmla="*/ 136331 w 1074420"/>
                  <a:gd name="connsiteY5" fmla="*/ 711573 h 865952"/>
                  <a:gd name="connsiteX6" fmla="*/ 0 w 1074420"/>
                  <a:gd name="connsiteY6" fmla="*/ 213283 h 865952"/>
                  <a:gd name="connsiteX0" fmla="*/ 0 w 890115"/>
                  <a:gd name="connsiteY0" fmla="*/ 213283 h 865952"/>
                  <a:gd name="connsiteX1" fmla="*/ 480715 w 890115"/>
                  <a:gd name="connsiteY1" fmla="*/ 0 h 865952"/>
                  <a:gd name="connsiteX2" fmla="*/ 730035 w 890115"/>
                  <a:gd name="connsiteY2" fmla="*/ 35626 h 865952"/>
                  <a:gd name="connsiteX3" fmla="*/ 890115 w 890115"/>
                  <a:gd name="connsiteY3" fmla="*/ 522041 h 865952"/>
                  <a:gd name="connsiteX4" fmla="*/ 765661 w 890115"/>
                  <a:gd name="connsiteY4" fmla="*/ 865952 h 865952"/>
                  <a:gd name="connsiteX5" fmla="*/ 136331 w 890115"/>
                  <a:gd name="connsiteY5" fmla="*/ 711573 h 865952"/>
                  <a:gd name="connsiteX6" fmla="*/ 0 w 890115"/>
                  <a:gd name="connsiteY6" fmla="*/ 213283 h 865952"/>
                  <a:gd name="connsiteX0" fmla="*/ 0 w 890115"/>
                  <a:gd name="connsiteY0" fmla="*/ 248909 h 901578"/>
                  <a:gd name="connsiteX1" fmla="*/ 183832 w 890115"/>
                  <a:gd name="connsiteY1" fmla="*/ 0 h 901578"/>
                  <a:gd name="connsiteX2" fmla="*/ 730035 w 890115"/>
                  <a:gd name="connsiteY2" fmla="*/ 71252 h 901578"/>
                  <a:gd name="connsiteX3" fmla="*/ 890115 w 890115"/>
                  <a:gd name="connsiteY3" fmla="*/ 557667 h 901578"/>
                  <a:gd name="connsiteX4" fmla="*/ 765661 w 890115"/>
                  <a:gd name="connsiteY4" fmla="*/ 901578 h 901578"/>
                  <a:gd name="connsiteX5" fmla="*/ 136331 w 890115"/>
                  <a:gd name="connsiteY5" fmla="*/ 747199 h 901578"/>
                  <a:gd name="connsiteX6" fmla="*/ 0 w 890115"/>
                  <a:gd name="connsiteY6" fmla="*/ 248909 h 901578"/>
                  <a:gd name="connsiteX0" fmla="*/ 0 w 890115"/>
                  <a:gd name="connsiteY0" fmla="*/ 355787 h 901578"/>
                  <a:gd name="connsiteX1" fmla="*/ 183832 w 890115"/>
                  <a:gd name="connsiteY1" fmla="*/ 0 h 901578"/>
                  <a:gd name="connsiteX2" fmla="*/ 730035 w 890115"/>
                  <a:gd name="connsiteY2" fmla="*/ 71252 h 901578"/>
                  <a:gd name="connsiteX3" fmla="*/ 890115 w 890115"/>
                  <a:gd name="connsiteY3" fmla="*/ 557667 h 901578"/>
                  <a:gd name="connsiteX4" fmla="*/ 765661 w 890115"/>
                  <a:gd name="connsiteY4" fmla="*/ 901578 h 901578"/>
                  <a:gd name="connsiteX5" fmla="*/ 136331 w 890115"/>
                  <a:gd name="connsiteY5" fmla="*/ 747199 h 901578"/>
                  <a:gd name="connsiteX6" fmla="*/ 0 w 890115"/>
                  <a:gd name="connsiteY6" fmla="*/ 355787 h 901578"/>
                  <a:gd name="connsiteX0" fmla="*/ 0 w 890115"/>
                  <a:gd name="connsiteY0" fmla="*/ 367662 h 913453"/>
                  <a:gd name="connsiteX1" fmla="*/ 207583 w 890115"/>
                  <a:gd name="connsiteY1" fmla="*/ 0 h 913453"/>
                  <a:gd name="connsiteX2" fmla="*/ 730035 w 890115"/>
                  <a:gd name="connsiteY2" fmla="*/ 83127 h 913453"/>
                  <a:gd name="connsiteX3" fmla="*/ 890115 w 890115"/>
                  <a:gd name="connsiteY3" fmla="*/ 569542 h 913453"/>
                  <a:gd name="connsiteX4" fmla="*/ 765661 w 890115"/>
                  <a:gd name="connsiteY4" fmla="*/ 913453 h 913453"/>
                  <a:gd name="connsiteX5" fmla="*/ 136331 w 890115"/>
                  <a:gd name="connsiteY5" fmla="*/ 759074 h 913453"/>
                  <a:gd name="connsiteX6" fmla="*/ 0 w 890115"/>
                  <a:gd name="connsiteY6" fmla="*/ 367662 h 913453"/>
                  <a:gd name="connsiteX0" fmla="*/ 0 w 890115"/>
                  <a:gd name="connsiteY0" fmla="*/ 367662 h 913453"/>
                  <a:gd name="connsiteX1" fmla="*/ 207583 w 890115"/>
                  <a:gd name="connsiteY1" fmla="*/ 0 h 913453"/>
                  <a:gd name="connsiteX2" fmla="*/ 635033 w 890115"/>
                  <a:gd name="connsiteY2" fmla="*/ 190005 h 913453"/>
                  <a:gd name="connsiteX3" fmla="*/ 890115 w 890115"/>
                  <a:gd name="connsiteY3" fmla="*/ 569542 h 913453"/>
                  <a:gd name="connsiteX4" fmla="*/ 765661 w 890115"/>
                  <a:gd name="connsiteY4" fmla="*/ 913453 h 913453"/>
                  <a:gd name="connsiteX5" fmla="*/ 136331 w 890115"/>
                  <a:gd name="connsiteY5" fmla="*/ 759074 h 913453"/>
                  <a:gd name="connsiteX6" fmla="*/ 0 w 890115"/>
                  <a:gd name="connsiteY6" fmla="*/ 367662 h 913453"/>
                  <a:gd name="connsiteX0" fmla="*/ 0 w 765661"/>
                  <a:gd name="connsiteY0" fmla="*/ 367662 h 913453"/>
                  <a:gd name="connsiteX1" fmla="*/ 207583 w 765661"/>
                  <a:gd name="connsiteY1" fmla="*/ 0 h 913453"/>
                  <a:gd name="connsiteX2" fmla="*/ 635033 w 765661"/>
                  <a:gd name="connsiteY2" fmla="*/ 190005 h 913453"/>
                  <a:gd name="connsiteX3" fmla="*/ 735736 w 765661"/>
                  <a:gd name="connsiteY3" fmla="*/ 569542 h 913453"/>
                  <a:gd name="connsiteX4" fmla="*/ 765661 w 765661"/>
                  <a:gd name="connsiteY4" fmla="*/ 913453 h 913453"/>
                  <a:gd name="connsiteX5" fmla="*/ 136331 w 765661"/>
                  <a:gd name="connsiteY5" fmla="*/ 759074 h 913453"/>
                  <a:gd name="connsiteX6" fmla="*/ 0 w 765661"/>
                  <a:gd name="connsiteY6" fmla="*/ 367662 h 913453"/>
                  <a:gd name="connsiteX0" fmla="*/ 0 w 735736"/>
                  <a:gd name="connsiteY0" fmla="*/ 367662 h 889702"/>
                  <a:gd name="connsiteX1" fmla="*/ 207583 w 735736"/>
                  <a:gd name="connsiteY1" fmla="*/ 0 h 889702"/>
                  <a:gd name="connsiteX2" fmla="*/ 635033 w 735736"/>
                  <a:gd name="connsiteY2" fmla="*/ 190005 h 889702"/>
                  <a:gd name="connsiteX3" fmla="*/ 735736 w 735736"/>
                  <a:gd name="connsiteY3" fmla="*/ 569542 h 889702"/>
                  <a:gd name="connsiteX4" fmla="*/ 551905 w 735736"/>
                  <a:gd name="connsiteY4" fmla="*/ 889702 h 889702"/>
                  <a:gd name="connsiteX5" fmla="*/ 136331 w 735736"/>
                  <a:gd name="connsiteY5" fmla="*/ 759074 h 889702"/>
                  <a:gd name="connsiteX6" fmla="*/ 0 w 735736"/>
                  <a:gd name="connsiteY6" fmla="*/ 367662 h 889702"/>
                  <a:gd name="connsiteX0" fmla="*/ 0 w 735736"/>
                  <a:gd name="connsiteY0" fmla="*/ 284535 h 806575"/>
                  <a:gd name="connsiteX1" fmla="*/ 29453 w 735736"/>
                  <a:gd name="connsiteY1" fmla="*/ 0 h 806575"/>
                  <a:gd name="connsiteX2" fmla="*/ 635033 w 735736"/>
                  <a:gd name="connsiteY2" fmla="*/ 106878 h 806575"/>
                  <a:gd name="connsiteX3" fmla="*/ 735736 w 735736"/>
                  <a:gd name="connsiteY3" fmla="*/ 486415 h 806575"/>
                  <a:gd name="connsiteX4" fmla="*/ 551905 w 735736"/>
                  <a:gd name="connsiteY4" fmla="*/ 806575 h 806575"/>
                  <a:gd name="connsiteX5" fmla="*/ 136331 w 735736"/>
                  <a:gd name="connsiteY5" fmla="*/ 675947 h 806575"/>
                  <a:gd name="connsiteX6" fmla="*/ 0 w 735736"/>
                  <a:gd name="connsiteY6" fmla="*/ 284535 h 806575"/>
                  <a:gd name="connsiteX0" fmla="*/ 0 w 735736"/>
                  <a:gd name="connsiteY0" fmla="*/ 320161 h 842201"/>
                  <a:gd name="connsiteX1" fmla="*/ 136331 w 735736"/>
                  <a:gd name="connsiteY1" fmla="*/ 0 h 842201"/>
                  <a:gd name="connsiteX2" fmla="*/ 635033 w 735736"/>
                  <a:gd name="connsiteY2" fmla="*/ 142504 h 842201"/>
                  <a:gd name="connsiteX3" fmla="*/ 735736 w 735736"/>
                  <a:gd name="connsiteY3" fmla="*/ 522041 h 842201"/>
                  <a:gd name="connsiteX4" fmla="*/ 551905 w 735736"/>
                  <a:gd name="connsiteY4" fmla="*/ 842201 h 842201"/>
                  <a:gd name="connsiteX5" fmla="*/ 136331 w 735736"/>
                  <a:gd name="connsiteY5" fmla="*/ 711573 h 842201"/>
                  <a:gd name="connsiteX6" fmla="*/ 0 w 735736"/>
                  <a:gd name="connsiteY6" fmla="*/ 320161 h 842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5736" h="842201">
                    <a:moveTo>
                      <a:pt x="0" y="320161"/>
                    </a:moveTo>
                    <a:lnTo>
                      <a:pt x="136331" y="0"/>
                    </a:lnTo>
                    <a:lnTo>
                      <a:pt x="635033" y="142504"/>
                    </a:lnTo>
                    <a:lnTo>
                      <a:pt x="735736" y="522041"/>
                    </a:lnTo>
                    <a:lnTo>
                      <a:pt x="551905" y="842201"/>
                    </a:lnTo>
                    <a:lnTo>
                      <a:pt x="136331" y="711573"/>
                    </a:lnTo>
                    <a:lnTo>
                      <a:pt x="0" y="320161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1A941D41-1701-4793-9D3F-0E2580374B89}"/>
                  </a:ext>
                </a:extLst>
              </p:cNvPr>
              <p:cNvCxnSpPr/>
              <p:nvPr/>
            </p:nvCxnSpPr>
            <p:spPr>
              <a:xfrm flipV="1">
                <a:off x="8752270" y="3189793"/>
                <a:ext cx="543930" cy="324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33ED479B-2265-4884-8D36-44BD9F181646}"/>
                  </a:ext>
                </a:extLst>
              </p:cNvPr>
              <p:cNvSpPr/>
              <p:nvPr/>
            </p:nvSpPr>
            <p:spPr>
              <a:xfrm rot="2869366">
                <a:off x="7890439" y="3995962"/>
                <a:ext cx="97285" cy="45719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9ABB7520-11E6-478A-8261-8FABCA2B617C}"/>
                  </a:ext>
                </a:extLst>
              </p:cNvPr>
              <p:cNvSpPr/>
              <p:nvPr/>
            </p:nvSpPr>
            <p:spPr>
              <a:xfrm rot="2869366">
                <a:off x="8575232" y="3583451"/>
                <a:ext cx="97285" cy="45719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32FFB5FA-4621-40A7-8CC9-D5772385B51B}"/>
                  </a:ext>
                </a:extLst>
              </p:cNvPr>
              <p:cNvCxnSpPr/>
              <p:nvPr/>
            </p:nvCxnSpPr>
            <p:spPr>
              <a:xfrm flipV="1">
                <a:off x="7613580" y="4015692"/>
                <a:ext cx="317877" cy="19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D6EEAAE5-A566-421C-B59E-F07F1A97B101}"/>
                  </a:ext>
                </a:extLst>
              </p:cNvPr>
              <p:cNvCxnSpPr/>
              <p:nvPr/>
            </p:nvCxnSpPr>
            <p:spPr>
              <a:xfrm flipV="1">
                <a:off x="8078122" y="3605272"/>
                <a:ext cx="543930" cy="324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43AD7F3F-010A-401F-AFF2-BF7F43566D3A}"/>
                  </a:ext>
                </a:extLst>
              </p:cNvPr>
              <p:cNvSpPr/>
              <p:nvPr/>
            </p:nvSpPr>
            <p:spPr>
              <a:xfrm rot="2869366">
                <a:off x="7507863" y="4245438"/>
                <a:ext cx="97285" cy="45719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Conector de seta reta 21">
                <a:extLst>
                  <a:ext uri="{FF2B5EF4-FFF2-40B4-BE49-F238E27FC236}">
                    <a16:creationId xmlns:a16="http://schemas.microsoft.com/office/drawing/2014/main" id="{73868D12-7606-4F23-A26A-A31BD09DB859}"/>
                  </a:ext>
                </a:extLst>
              </p:cNvPr>
              <p:cNvCxnSpPr/>
              <p:nvPr/>
            </p:nvCxnSpPr>
            <p:spPr>
              <a:xfrm flipH="1">
                <a:off x="7106307" y="4261320"/>
                <a:ext cx="442893" cy="26593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258AAECE-3130-4E85-BE8A-77A64507FD93}"/>
                  </a:ext>
                </a:extLst>
              </p:cNvPr>
              <p:cNvSpPr/>
              <p:nvPr/>
            </p:nvSpPr>
            <p:spPr>
              <a:xfrm rot="2869366">
                <a:off x="7057872" y="4512710"/>
                <a:ext cx="97285" cy="45719"/>
              </a:xfrm>
              <a:prstGeom prst="ellipse">
                <a:avLst/>
              </a:prstGeom>
              <a:solidFill>
                <a:srgbClr val="C00000"/>
              </a:solidFill>
              <a:ln w="12700"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 45">
              <a:extLst>
                <a:ext uri="{FF2B5EF4-FFF2-40B4-BE49-F238E27FC236}">
                  <a16:creationId xmlns:a16="http://schemas.microsoft.com/office/drawing/2014/main" id="{265AA0F3-69F9-406F-9919-42B720D9D2F4}"/>
                </a:ext>
              </a:extLst>
            </p:cNvPr>
            <p:cNvSpPr/>
            <p:nvPr/>
          </p:nvSpPr>
          <p:spPr>
            <a:xfrm rot="2082458">
              <a:off x="6279680" y="4335053"/>
              <a:ext cx="2633587" cy="1212758"/>
            </a:xfrm>
            <a:custGeom>
              <a:avLst/>
              <a:gdLst>
                <a:gd name="connsiteX0" fmla="*/ 0 w 2174215"/>
                <a:gd name="connsiteY0" fmla="*/ 0 h 1526778"/>
                <a:gd name="connsiteX1" fmla="*/ 2174215 w 2174215"/>
                <a:gd name="connsiteY1" fmla="*/ 0 h 1526778"/>
                <a:gd name="connsiteX2" fmla="*/ 2174215 w 2174215"/>
                <a:gd name="connsiteY2" fmla="*/ 1526778 h 1526778"/>
                <a:gd name="connsiteX3" fmla="*/ 0 w 2174215"/>
                <a:gd name="connsiteY3" fmla="*/ 1526778 h 1526778"/>
                <a:gd name="connsiteX4" fmla="*/ 0 w 2174215"/>
                <a:gd name="connsiteY4" fmla="*/ 0 h 1526778"/>
                <a:gd name="connsiteX0" fmla="*/ 0 w 2906426"/>
                <a:gd name="connsiteY0" fmla="*/ 455416 h 1526778"/>
                <a:gd name="connsiteX1" fmla="*/ 2906426 w 2906426"/>
                <a:gd name="connsiteY1" fmla="*/ 0 h 1526778"/>
                <a:gd name="connsiteX2" fmla="*/ 2906426 w 2906426"/>
                <a:gd name="connsiteY2" fmla="*/ 1526778 h 1526778"/>
                <a:gd name="connsiteX3" fmla="*/ 732211 w 2906426"/>
                <a:gd name="connsiteY3" fmla="*/ 1526778 h 1526778"/>
                <a:gd name="connsiteX4" fmla="*/ 0 w 2906426"/>
                <a:gd name="connsiteY4" fmla="*/ 455416 h 1526778"/>
                <a:gd name="connsiteX0" fmla="*/ 0 w 2906426"/>
                <a:gd name="connsiteY0" fmla="*/ 164031 h 1235393"/>
                <a:gd name="connsiteX1" fmla="*/ 1944196 w 2906426"/>
                <a:gd name="connsiteY1" fmla="*/ 0 h 1235393"/>
                <a:gd name="connsiteX2" fmla="*/ 2906426 w 2906426"/>
                <a:gd name="connsiteY2" fmla="*/ 1235393 h 1235393"/>
                <a:gd name="connsiteX3" fmla="*/ 732211 w 2906426"/>
                <a:gd name="connsiteY3" fmla="*/ 1235393 h 1235393"/>
                <a:gd name="connsiteX4" fmla="*/ 0 w 2906426"/>
                <a:gd name="connsiteY4" fmla="*/ 164031 h 1235393"/>
                <a:gd name="connsiteX0" fmla="*/ 0 w 2319365"/>
                <a:gd name="connsiteY0" fmla="*/ 164031 h 1235393"/>
                <a:gd name="connsiteX1" fmla="*/ 1944196 w 2319365"/>
                <a:gd name="connsiteY1" fmla="*/ 0 h 1235393"/>
                <a:gd name="connsiteX2" fmla="*/ 2319365 w 2319365"/>
                <a:gd name="connsiteY2" fmla="*/ 1228123 h 1235393"/>
                <a:gd name="connsiteX3" fmla="*/ 732211 w 2319365"/>
                <a:gd name="connsiteY3" fmla="*/ 1235393 h 1235393"/>
                <a:gd name="connsiteX4" fmla="*/ 0 w 2319365"/>
                <a:gd name="connsiteY4" fmla="*/ 164031 h 1235393"/>
                <a:gd name="connsiteX0" fmla="*/ 0 w 2319365"/>
                <a:gd name="connsiteY0" fmla="*/ 36859 h 1108221"/>
                <a:gd name="connsiteX1" fmla="*/ 1592526 w 2319365"/>
                <a:gd name="connsiteY1" fmla="*/ 0 h 1108221"/>
                <a:gd name="connsiteX2" fmla="*/ 2319365 w 2319365"/>
                <a:gd name="connsiteY2" fmla="*/ 1100951 h 1108221"/>
                <a:gd name="connsiteX3" fmla="*/ 732211 w 2319365"/>
                <a:gd name="connsiteY3" fmla="*/ 1108221 h 1108221"/>
                <a:gd name="connsiteX4" fmla="*/ 0 w 2319365"/>
                <a:gd name="connsiteY4" fmla="*/ 36859 h 1108221"/>
                <a:gd name="connsiteX0" fmla="*/ 0 w 2319365"/>
                <a:gd name="connsiteY0" fmla="*/ 26928 h 1098290"/>
                <a:gd name="connsiteX1" fmla="*/ 1566202 w 2319365"/>
                <a:gd name="connsiteY1" fmla="*/ 0 h 1098290"/>
                <a:gd name="connsiteX2" fmla="*/ 2319365 w 2319365"/>
                <a:gd name="connsiteY2" fmla="*/ 1091020 h 1098290"/>
                <a:gd name="connsiteX3" fmla="*/ 732211 w 2319365"/>
                <a:gd name="connsiteY3" fmla="*/ 1098290 h 1098290"/>
                <a:gd name="connsiteX4" fmla="*/ 0 w 2319365"/>
                <a:gd name="connsiteY4" fmla="*/ 26928 h 1098290"/>
                <a:gd name="connsiteX0" fmla="*/ 0 w 2319365"/>
                <a:gd name="connsiteY0" fmla="*/ 26928 h 1115768"/>
                <a:gd name="connsiteX1" fmla="*/ 1566202 w 2319365"/>
                <a:gd name="connsiteY1" fmla="*/ 0 h 1115768"/>
                <a:gd name="connsiteX2" fmla="*/ 2319365 w 2319365"/>
                <a:gd name="connsiteY2" fmla="*/ 1091020 h 1115768"/>
                <a:gd name="connsiteX3" fmla="*/ 714987 w 2319365"/>
                <a:gd name="connsiteY3" fmla="*/ 1115768 h 1115768"/>
                <a:gd name="connsiteX4" fmla="*/ 0 w 2319365"/>
                <a:gd name="connsiteY4" fmla="*/ 26928 h 1115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9365" h="1115768">
                  <a:moveTo>
                    <a:pt x="0" y="26928"/>
                  </a:moveTo>
                  <a:lnTo>
                    <a:pt x="1566202" y="0"/>
                  </a:lnTo>
                  <a:lnTo>
                    <a:pt x="2319365" y="1091020"/>
                  </a:lnTo>
                  <a:lnTo>
                    <a:pt x="714987" y="1115768"/>
                  </a:lnTo>
                  <a:lnTo>
                    <a:pt x="0" y="2692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5D9D1256-5D58-45D3-879D-B1D523D1886C}"/>
                </a:ext>
              </a:extLst>
            </p:cNvPr>
            <p:cNvSpPr txBox="1"/>
            <p:nvPr/>
          </p:nvSpPr>
          <p:spPr>
            <a:xfrm rot="2018247">
              <a:off x="6661896" y="5452046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Z-Buffer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77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ED32E-729F-479F-8272-8C7648FC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Depth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944F0-C767-4640-A196-BDDE8BDF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Configuração do </a:t>
            </a:r>
            <a:r>
              <a:rPr lang="pt-BR" dirty="0">
                <a:solidFill>
                  <a:schemeClr val="accent3"/>
                </a:solidFill>
              </a:rPr>
              <a:t>Depth/</a:t>
            </a:r>
            <a:r>
              <a:rPr lang="pt-BR" dirty="0" err="1">
                <a:solidFill>
                  <a:schemeClr val="accent3"/>
                </a:solidFill>
              </a:rPr>
              <a:t>Stencil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Buffer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76CD6AD-8248-43C4-95E4-19792FD8D604}"/>
              </a:ext>
            </a:extLst>
          </p:cNvPr>
          <p:cNvSpPr/>
          <p:nvPr/>
        </p:nvSpPr>
        <p:spPr>
          <a:xfrm>
            <a:off x="988291" y="2519981"/>
            <a:ext cx="974436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descrição do buffer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Depth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Stencil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D3D12_RESOURCE_DESC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>
                <a:latin typeface="Consolas" panose="020B0609020204030204" pitchFamily="49" charset="0"/>
              </a:rPr>
              <a:t> = {};</a:t>
            </a:r>
          </a:p>
          <a:p>
            <a:r>
              <a:rPr lang="fr-F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fr-FR" sz="1600" dirty="0">
                <a:latin typeface="Consolas" panose="020B0609020204030204" pitchFamily="49" charset="0"/>
              </a:rPr>
              <a:t>.Dimension =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D3D12_RESOURCE_DIMENSION_TEXTURE2D</a:t>
            </a:r>
            <a:r>
              <a:rPr lang="fr-F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 err="1">
                <a:latin typeface="Consolas" panose="020B0609020204030204" pitchFamily="49" charset="0"/>
              </a:rPr>
              <a:t>.Alignment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 err="1">
                <a:latin typeface="Consolas" panose="020B0609020204030204" pitchFamily="49" charset="0"/>
              </a:rPr>
              <a:t>.Width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window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 err="1">
                <a:latin typeface="Consolas" panose="020B0609020204030204" pitchFamily="49" charset="0"/>
              </a:rPr>
              <a:t>.Height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window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 err="1">
                <a:latin typeface="Consolas" panose="020B0609020204030204" pitchFamily="49" charset="0"/>
              </a:rPr>
              <a:t>.DepthOrArraySize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 err="1">
                <a:latin typeface="Consolas" panose="020B0609020204030204" pitchFamily="49" charset="0"/>
              </a:rPr>
              <a:t>.MipLevels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 err="1">
                <a:latin typeface="Consolas" panose="020B0609020204030204" pitchFamily="49" charset="0"/>
              </a:rPr>
              <a:t>.Format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DXGI_FORMAT_D24_UNORM_S8_UINT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 err="1">
                <a:latin typeface="Consolas" panose="020B0609020204030204" pitchFamily="49" charset="0"/>
              </a:rPr>
              <a:t>.SampleDesc.Count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 err="1">
                <a:latin typeface="Consolas" panose="020B0609020204030204" pitchFamily="49" charset="0"/>
              </a:rPr>
              <a:t>.SampleDesc.Quality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en-US" sz="1600" dirty="0" err="1">
                <a:latin typeface="Consolas" panose="020B0609020204030204" pitchFamily="49" charset="0"/>
              </a:rPr>
              <a:t>.Layout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D3D12_TEXTURE_LAYOUT_UNKNOWN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en-US" sz="1600" dirty="0" err="1">
                <a:latin typeface="Consolas" panose="020B0609020204030204" pitchFamily="49" charset="0"/>
              </a:rPr>
              <a:t>.Flags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D3D12_RESOURCE_FLAG_ALLOW_DEPTH_STENCIL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6846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D0F76-A033-482F-92D5-0F4F8160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Depth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6BD25F-DE9F-4D19-AD7C-B4E8E497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Configuração do </a:t>
            </a:r>
            <a:r>
              <a:rPr lang="pt-BR" dirty="0">
                <a:solidFill>
                  <a:schemeClr val="accent3"/>
                </a:solidFill>
              </a:rPr>
              <a:t>Depth/</a:t>
            </a:r>
            <a:r>
              <a:rPr lang="pt-BR" dirty="0" err="1">
                <a:solidFill>
                  <a:schemeClr val="accent3"/>
                </a:solidFill>
              </a:rPr>
              <a:t>Stencil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Buffer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9374D6-8ADA-4857-B8BC-9940EBAF5970}"/>
              </a:ext>
            </a:extLst>
          </p:cNvPr>
          <p:cNvSpPr/>
          <p:nvPr/>
        </p:nvSpPr>
        <p:spPr>
          <a:xfrm>
            <a:off x="997527" y="2608818"/>
            <a:ext cx="1062181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propriedades da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Heap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do buffer Depth/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Stencil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D3D12_HEAP_PROPERTIES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dsHeapProperties</a:t>
            </a:r>
            <a:r>
              <a:rPr lang="pt-BR" sz="1600" dirty="0">
                <a:latin typeface="Consolas" panose="020B0609020204030204" pitchFamily="49" charset="0"/>
              </a:rPr>
              <a:t> = {};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dsHeapProperties</a:t>
            </a:r>
            <a:r>
              <a:rPr lang="pt-BR" sz="1600" dirty="0" err="1">
                <a:latin typeface="Consolas" panose="020B0609020204030204" pitchFamily="49" charset="0"/>
              </a:rPr>
              <a:t>.Type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D3D12_HEAP_TYPE_DEFAULT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dsHeapProperties</a:t>
            </a:r>
            <a:r>
              <a:rPr lang="en-US" sz="1600" dirty="0" err="1">
                <a:latin typeface="Consolas" panose="020B0609020204030204" pitchFamily="49" charset="0"/>
              </a:rPr>
              <a:t>.CPUPageProperty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D3D12_CPU_PAGE_PROPERTY_UNKNOWN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dsHeapProperties</a:t>
            </a:r>
            <a:r>
              <a:rPr lang="en-US" sz="1600" dirty="0" err="1">
                <a:latin typeface="Consolas" panose="020B0609020204030204" pitchFamily="49" charset="0"/>
              </a:rPr>
              <a:t>.MemoryPoolPreference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D3D12_MEMORY_POOL_UNKNOWN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dsHeapProperties</a:t>
            </a:r>
            <a:r>
              <a:rPr lang="pt-BR" sz="1600" dirty="0" err="1">
                <a:latin typeface="Consolas" panose="020B0609020204030204" pitchFamily="49" charset="0"/>
              </a:rPr>
              <a:t>.CreationNodeMask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dsHeapProperties</a:t>
            </a:r>
            <a:r>
              <a:rPr lang="pt-BR" sz="1600" dirty="0" err="1">
                <a:latin typeface="Consolas" panose="020B0609020204030204" pitchFamily="49" charset="0"/>
              </a:rPr>
              <a:t>.VisibleNodeMask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descreve valores para limpeza do Depth/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Stencil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buffer</a:t>
            </a: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D3D12_CLEAR_VALUE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optmizedClear</a:t>
            </a:r>
            <a:r>
              <a:rPr lang="pt-BR" sz="1600" dirty="0">
                <a:latin typeface="Consolas" panose="020B0609020204030204" pitchFamily="49" charset="0"/>
              </a:rPr>
              <a:t> = {};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optmizedClear</a:t>
            </a:r>
            <a:r>
              <a:rPr lang="pt-BR" sz="1600" dirty="0" err="1">
                <a:latin typeface="Consolas" panose="020B0609020204030204" pitchFamily="49" charset="0"/>
              </a:rPr>
              <a:t>.Format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DXGI_FORMAT_D24_UNORM_S8_UINT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optmizedClear</a:t>
            </a:r>
            <a:r>
              <a:rPr lang="pt-BR" sz="1600" dirty="0" err="1">
                <a:latin typeface="Consolas" panose="020B0609020204030204" pitchFamily="49" charset="0"/>
              </a:rPr>
              <a:t>.DepthStencil.Depth</a:t>
            </a:r>
            <a:r>
              <a:rPr lang="pt-BR" sz="1600" dirty="0">
                <a:latin typeface="Consolas" panose="020B0609020204030204" pitchFamily="49" charset="0"/>
              </a:rPr>
              <a:t> = 1.0f;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optmizedClear</a:t>
            </a:r>
            <a:r>
              <a:rPr lang="pt-BR" sz="1600" dirty="0" err="1">
                <a:latin typeface="Consolas" panose="020B0609020204030204" pitchFamily="49" charset="0"/>
              </a:rPr>
              <a:t>.DepthStencil.Stencil</a:t>
            </a:r>
            <a:r>
              <a:rPr lang="pt-BR" sz="1600" dirty="0">
                <a:latin typeface="Consolas" panose="020B0609020204030204" pitchFamily="49" charset="0"/>
              </a:rPr>
              <a:t> = 0;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04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3D7AB-125A-41FF-91E9-8AFFFEA7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Depth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676EC-2EAC-49B4-9351-8C9ACAB7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do </a:t>
            </a:r>
            <a:r>
              <a:rPr lang="pt-BR" dirty="0">
                <a:solidFill>
                  <a:schemeClr val="accent3"/>
                </a:solidFill>
              </a:rPr>
              <a:t>Depth/</a:t>
            </a:r>
            <a:r>
              <a:rPr lang="pt-BR" dirty="0" err="1">
                <a:solidFill>
                  <a:schemeClr val="accent3"/>
                </a:solidFill>
              </a:rPr>
              <a:t>Stencil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Buffer</a:t>
            </a:r>
            <a:r>
              <a:rPr lang="pt-BR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019CEE-6326-44EA-8674-F6D0C0B35964}"/>
              </a:ext>
            </a:extLst>
          </p:cNvPr>
          <p:cNvSpPr/>
          <p:nvPr/>
        </p:nvSpPr>
        <p:spPr>
          <a:xfrm>
            <a:off x="969817" y="2434626"/>
            <a:ext cx="98159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um buffer Depth/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Stencil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600" dirty="0">
                <a:latin typeface="Consolas" panose="020B0609020204030204" pitchFamily="49" charset="0"/>
              </a:rPr>
              <a:t> * </a:t>
            </a:r>
            <a:r>
              <a:rPr lang="pt-BR" sz="1600" dirty="0" err="1">
                <a:latin typeface="Consolas" panose="020B0609020204030204" pitchFamily="49" charset="0"/>
              </a:rPr>
              <a:t>depthStencil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device-&gt;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CreateCommittedResource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&amp;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dsHeapProperties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D3D12_HEAP_FLAG_NONE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&amp;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D3D12_RESOURCE_STATE_COMMON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&amp;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optmizedClear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depthStencil</a:t>
            </a:r>
            <a:r>
              <a:rPr lang="pt-BR" sz="1600" dirty="0">
                <a:latin typeface="Consolas" panose="020B0609020204030204" pitchFamily="49" charset="0"/>
              </a:rPr>
              <a:t>));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D3D12_CPU_DESCRIPTOR_HANDLE </a:t>
            </a:r>
            <a:r>
              <a:rPr lang="pt-BR" sz="1600" dirty="0" err="1">
                <a:latin typeface="Consolas" panose="020B0609020204030204" pitchFamily="49" charset="0"/>
              </a:rPr>
              <a:t>dsHandle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</a:rPr>
              <a:t>depthStencilHeap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GetCPUDescriptorHandleForHeapStart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um descritor (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view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 de Depth/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Stencil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para o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mip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nível 0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device-&gt;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CreateDepthStencilView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depthStencil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latin typeface="Consolas" panose="020B0609020204030204" pitchFamily="49" charset="0"/>
              </a:rPr>
              <a:t>dsHandle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2057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E2828-C579-4CDC-AD41-C65D1DC0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Direct3D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60932-93BF-4823-8694-AF9DF859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Inicializar</a:t>
            </a:r>
            <a:r>
              <a:rPr lang="pt-BR" dirty="0"/>
              <a:t> o </a:t>
            </a:r>
            <a:r>
              <a:rPr lang="pt-BR" dirty="0">
                <a:solidFill>
                  <a:schemeClr val="accent1"/>
                </a:solidFill>
              </a:rPr>
              <a:t>Direct3D</a:t>
            </a:r>
            <a:r>
              <a:rPr lang="pt-BR" dirty="0"/>
              <a:t> significa:</a:t>
            </a:r>
          </a:p>
          <a:p>
            <a:pPr lvl="1"/>
            <a:r>
              <a:rPr lang="pt-BR" dirty="0"/>
              <a:t>A criação de objetos:</a:t>
            </a:r>
          </a:p>
          <a:p>
            <a:pPr lvl="2"/>
            <a:r>
              <a:rPr lang="pt-BR" dirty="0"/>
              <a:t>Para o </a:t>
            </a:r>
            <a:r>
              <a:rPr lang="pt-BR" dirty="0">
                <a:solidFill>
                  <a:schemeClr val="accent2"/>
                </a:solidFill>
              </a:rPr>
              <a:t>dispositivo Direct3D</a:t>
            </a:r>
          </a:p>
          <a:p>
            <a:pPr lvl="2"/>
            <a:r>
              <a:rPr lang="pt-BR" dirty="0"/>
              <a:t>Para uma </a:t>
            </a:r>
            <a:r>
              <a:rPr lang="pt-BR" dirty="0">
                <a:solidFill>
                  <a:schemeClr val="accent2"/>
                </a:solidFill>
              </a:rPr>
              <a:t>Swap Chain</a:t>
            </a:r>
          </a:p>
          <a:p>
            <a:pPr lvl="1"/>
            <a:r>
              <a:rPr lang="pt-BR" dirty="0"/>
              <a:t>A configuração de: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2"/>
                </a:solidFill>
              </a:rPr>
              <a:t>Render Target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  <a:p>
            <a:pPr lvl="2"/>
            <a:r>
              <a:rPr lang="pt-BR" dirty="0"/>
              <a:t>Uma </a:t>
            </a:r>
            <a:r>
              <a:rPr lang="pt-BR" dirty="0" err="1">
                <a:solidFill>
                  <a:schemeClr val="accent2"/>
                </a:solidFill>
              </a:rPr>
              <a:t>Depth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Stencil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  <a:p>
            <a:pPr lvl="2"/>
            <a:r>
              <a:rPr lang="pt-BR" dirty="0"/>
              <a:t>Uma </a:t>
            </a:r>
            <a:r>
              <a:rPr lang="pt-BR" dirty="0" err="1">
                <a:solidFill>
                  <a:schemeClr val="accent2"/>
                </a:solidFill>
              </a:rPr>
              <a:t>Viewport</a:t>
            </a:r>
            <a:endParaRPr lang="pt-BR" dirty="0">
              <a:solidFill>
                <a:schemeClr val="accent2"/>
              </a:solidFill>
            </a:endParaRPr>
          </a:p>
          <a:p>
            <a:pPr lvl="2"/>
            <a:r>
              <a:rPr lang="pt-BR" dirty="0"/>
              <a:t>Um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Scissor</a:t>
            </a:r>
            <a:r>
              <a:rPr lang="pt-BR" dirty="0">
                <a:solidFill>
                  <a:schemeClr val="accent2"/>
                </a:solidFill>
              </a:rPr>
              <a:t> Rectangle</a:t>
            </a:r>
          </a:p>
          <a:p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AA40B9E-107F-49D4-A42B-843F8793AA58}"/>
              </a:ext>
            </a:extLst>
          </p:cNvPr>
          <p:cNvGrpSpPr/>
          <p:nvPr/>
        </p:nvGrpSpPr>
        <p:grpSpPr>
          <a:xfrm>
            <a:off x="6793594" y="2686644"/>
            <a:ext cx="3726766" cy="2690060"/>
            <a:chOff x="7532503" y="2238764"/>
            <a:chExt cx="3726766" cy="2690060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814B3CE2-2620-4583-8533-C5BACB670028}"/>
                </a:ext>
              </a:extLst>
            </p:cNvPr>
            <p:cNvGrpSpPr/>
            <p:nvPr/>
          </p:nvGrpSpPr>
          <p:grpSpPr>
            <a:xfrm>
              <a:off x="7532503" y="2238764"/>
              <a:ext cx="3726766" cy="2690060"/>
              <a:chOff x="8714261" y="2924554"/>
              <a:chExt cx="3286688" cy="2376264"/>
            </a:xfrm>
            <a:effectLst/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45BAE7D-DC18-44AF-B92E-BC7E336CE885}"/>
                  </a:ext>
                </a:extLst>
              </p:cNvPr>
              <p:cNvSpPr/>
              <p:nvPr/>
            </p:nvSpPr>
            <p:spPr>
              <a:xfrm>
                <a:off x="8714261" y="2924554"/>
                <a:ext cx="3286688" cy="237626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F6CB0BF-B21B-43E1-BF0A-E7DE22AB383E}"/>
                  </a:ext>
                </a:extLst>
              </p:cNvPr>
              <p:cNvSpPr/>
              <p:nvPr/>
            </p:nvSpPr>
            <p:spPr>
              <a:xfrm>
                <a:off x="8753475" y="3178584"/>
                <a:ext cx="3209925" cy="2088741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071C4C8B-D8EC-4300-AFCB-05E72007BC34}"/>
                  </a:ext>
                </a:extLst>
              </p:cNvPr>
              <p:cNvSpPr/>
              <p:nvPr/>
            </p:nvSpPr>
            <p:spPr>
              <a:xfrm>
                <a:off x="11799867" y="299269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771B4565-71DB-4984-AC4A-2D2DA59F2D4E}"/>
                  </a:ext>
                </a:extLst>
              </p:cNvPr>
              <p:cNvCxnSpPr/>
              <p:nvPr/>
            </p:nvCxnSpPr>
            <p:spPr>
              <a:xfrm flipV="1">
                <a:off x="11835480" y="3032368"/>
                <a:ext cx="76200" cy="762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5BB0124B-22C3-400E-972D-6A2146BC1C02}"/>
                  </a:ext>
                </a:extLst>
              </p:cNvPr>
              <p:cNvCxnSpPr/>
              <p:nvPr/>
            </p:nvCxnSpPr>
            <p:spPr>
              <a:xfrm flipH="1" flipV="1">
                <a:off x="11835480" y="3032368"/>
                <a:ext cx="76200" cy="762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377D3C3-3C9D-45D8-B8AB-F750FB0DAE8D}"/>
                  </a:ext>
                </a:extLst>
              </p:cNvPr>
              <p:cNvSpPr/>
              <p:nvPr/>
            </p:nvSpPr>
            <p:spPr>
              <a:xfrm>
                <a:off x="11607766" y="299215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BFE4708-D5B9-4846-AF6C-3723434DC6CD}"/>
                  </a:ext>
                </a:extLst>
              </p:cNvPr>
              <p:cNvSpPr/>
              <p:nvPr/>
            </p:nvSpPr>
            <p:spPr>
              <a:xfrm>
                <a:off x="11414779" y="299215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0DFCDCF5-E082-4481-8050-45A2EC11805E}"/>
                  </a:ext>
                </a:extLst>
              </p:cNvPr>
              <p:cNvCxnSpPr/>
              <p:nvPr/>
            </p:nvCxnSpPr>
            <p:spPr>
              <a:xfrm flipH="1">
                <a:off x="11450709" y="3094777"/>
                <a:ext cx="8054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E476F309-4C25-48C4-95E3-AA9B080D1EB0}"/>
                  </a:ext>
                </a:extLst>
              </p:cNvPr>
              <p:cNvSpPr/>
              <p:nvPr/>
            </p:nvSpPr>
            <p:spPr>
              <a:xfrm>
                <a:off x="11638609" y="3038331"/>
                <a:ext cx="90713" cy="62949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E181CD4-ABCD-4F57-B527-587832D8D58C}"/>
                  </a:ext>
                </a:extLst>
              </p:cNvPr>
              <p:cNvSpPr txBox="1"/>
              <p:nvPr/>
            </p:nvSpPr>
            <p:spPr>
              <a:xfrm>
                <a:off x="8714261" y="2941392"/>
                <a:ext cx="729562" cy="242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Aplicação</a:t>
                </a:r>
              </a:p>
            </p:txBody>
          </p:sp>
        </p:grp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4749021-72F1-4D4A-9233-42194AE42C25}"/>
                </a:ext>
              </a:extLst>
            </p:cNvPr>
            <p:cNvSpPr/>
            <p:nvPr/>
          </p:nvSpPr>
          <p:spPr>
            <a:xfrm>
              <a:off x="7583565" y="2536570"/>
              <a:ext cx="3620503" cy="235433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19050" cmpd="sng">
              <a:solidFill>
                <a:schemeClr val="tx2">
                  <a:lumMod val="10000"/>
                </a:schemeClr>
              </a:solidFill>
              <a:miter lim="800000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56E70B5C-2396-4635-9BC0-F734C6D62A21}"/>
                </a:ext>
              </a:extLst>
            </p:cNvPr>
            <p:cNvSpPr/>
            <p:nvPr/>
          </p:nvSpPr>
          <p:spPr>
            <a:xfrm>
              <a:off x="8175196" y="3647874"/>
              <a:ext cx="783909" cy="738214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2000F3CB-5B95-4CE1-AB1E-D55954134984}"/>
                </a:ext>
              </a:extLst>
            </p:cNvPr>
            <p:cNvCxnSpPr>
              <a:cxnSpLocks/>
            </p:cNvCxnSpPr>
            <p:nvPr/>
          </p:nvCxnSpPr>
          <p:spPr>
            <a:xfrm>
              <a:off x="8678510" y="3056989"/>
              <a:ext cx="1109011" cy="1257604"/>
            </a:xfrm>
            <a:prstGeom prst="line">
              <a:avLst/>
            </a:prstGeom>
            <a:ln w="25400"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strela de 5 pontas 8">
              <a:extLst>
                <a:ext uri="{FF2B5EF4-FFF2-40B4-BE49-F238E27FC236}">
                  <a16:creationId xmlns:a16="http://schemas.microsoft.com/office/drawing/2014/main" id="{F8CFF329-52E5-43F5-9761-D280423546E5}"/>
                </a:ext>
              </a:extLst>
            </p:cNvPr>
            <p:cNvSpPr/>
            <p:nvPr/>
          </p:nvSpPr>
          <p:spPr>
            <a:xfrm>
              <a:off x="9703017" y="3056988"/>
              <a:ext cx="776158" cy="754798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D867AEE-2944-4E41-BCFB-3FAFBB2006FF}"/>
                </a:ext>
              </a:extLst>
            </p:cNvPr>
            <p:cNvSpPr/>
            <p:nvPr/>
          </p:nvSpPr>
          <p:spPr>
            <a:xfrm>
              <a:off x="7729693" y="2692880"/>
              <a:ext cx="3301569" cy="2038034"/>
            </a:xfrm>
            <a:prstGeom prst="rect">
              <a:avLst/>
            </a:prstGeom>
            <a:noFill/>
            <a:ln w="19050"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2813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03D9E-4E5C-463B-AE03-B22513F6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VIEWPORT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6D3E9-CD7C-4C66-A02A-3CA785D5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>
                <a:solidFill>
                  <a:schemeClr val="accent3"/>
                </a:solidFill>
              </a:rPr>
              <a:t>Viewport</a:t>
            </a:r>
            <a:r>
              <a:rPr lang="pt-BR" dirty="0"/>
              <a:t> é uma </a:t>
            </a:r>
            <a:r>
              <a:rPr lang="pt-BR" dirty="0">
                <a:solidFill>
                  <a:schemeClr val="accent1"/>
                </a:solidFill>
              </a:rPr>
              <a:t>região retangular do </a:t>
            </a:r>
            <a:r>
              <a:rPr lang="pt-BR" dirty="0" err="1">
                <a:solidFill>
                  <a:schemeClr val="accent1"/>
                </a:solidFill>
              </a:rPr>
              <a:t>backbuffer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Define onde ocorrerá o desenho da cena 3D</a:t>
            </a:r>
          </a:p>
          <a:p>
            <a:pPr lvl="1"/>
            <a:r>
              <a:rPr lang="pt-BR" dirty="0"/>
              <a:t>Usada para produzir diferentes pontos de vista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0DA13D3-5CDB-44C1-97F1-1D304B6FEDC6}"/>
              </a:ext>
            </a:extLst>
          </p:cNvPr>
          <p:cNvGrpSpPr/>
          <p:nvPr/>
        </p:nvGrpSpPr>
        <p:grpSpPr>
          <a:xfrm>
            <a:off x="1561061" y="3676076"/>
            <a:ext cx="4473922" cy="2136628"/>
            <a:chOff x="2902245" y="3731494"/>
            <a:chExt cx="4473922" cy="2136628"/>
          </a:xfrm>
        </p:grpSpPr>
        <p:pic>
          <p:nvPicPr>
            <p:cNvPr id="1026" name="Picture 2" descr="Resultado de imagem para perspective top left views object in 3dsmax">
              <a:extLst>
                <a:ext uri="{FF2B5EF4-FFF2-40B4-BE49-F238E27FC236}">
                  <a16:creationId xmlns:a16="http://schemas.microsoft.com/office/drawing/2014/main" id="{27DB1372-239F-4AEF-9B6A-7A8B0D8E12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" t="27370" r="27923" b="13898"/>
            <a:stretch/>
          </p:blipFill>
          <p:spPr bwMode="auto">
            <a:xfrm>
              <a:off x="3003839" y="3814618"/>
              <a:ext cx="4372328" cy="2053504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13F3383-32F2-4C6A-A3E3-4C1CD87FDEB1}"/>
                </a:ext>
              </a:extLst>
            </p:cNvPr>
            <p:cNvSpPr txBox="1"/>
            <p:nvPr/>
          </p:nvSpPr>
          <p:spPr>
            <a:xfrm>
              <a:off x="2902245" y="3731494"/>
              <a:ext cx="812436" cy="27241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Trás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A3953808-E349-45C0-8C4A-714209E8C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0767" y="3839216"/>
              <a:ext cx="10070" cy="202890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B3436EF-116B-475F-AB30-5DB19583538D}"/>
                </a:ext>
              </a:extLst>
            </p:cNvPr>
            <p:cNvCxnSpPr>
              <a:cxnSpLocks/>
            </p:cNvCxnSpPr>
            <p:nvPr/>
          </p:nvCxnSpPr>
          <p:spPr>
            <a:xfrm>
              <a:off x="3084945" y="4841369"/>
              <a:ext cx="4291222" cy="1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04B50B2-95C0-4919-BB49-AAD9E11179FC}"/>
                </a:ext>
              </a:extLst>
            </p:cNvPr>
            <p:cNvSpPr txBox="1"/>
            <p:nvPr/>
          </p:nvSpPr>
          <p:spPr>
            <a:xfrm>
              <a:off x="2902245" y="4762829"/>
              <a:ext cx="812437" cy="27241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Esquerda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3CCA275-F788-4C52-AFEC-E710C90150ED}"/>
                </a:ext>
              </a:extLst>
            </p:cNvPr>
            <p:cNvSpPr txBox="1"/>
            <p:nvPr/>
          </p:nvSpPr>
          <p:spPr>
            <a:xfrm>
              <a:off x="5079569" y="4762829"/>
              <a:ext cx="931712" cy="27241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/>
                <a:t>Perspectiva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96665B2-C3DD-44AC-A6CB-F0AB4AA00406}"/>
                </a:ext>
              </a:extLst>
            </p:cNvPr>
            <p:cNvSpPr txBox="1"/>
            <p:nvPr/>
          </p:nvSpPr>
          <p:spPr>
            <a:xfrm>
              <a:off x="5088408" y="3731494"/>
              <a:ext cx="914032" cy="27241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Frente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2EEE53C-6E3C-4973-BEF0-BC2B2DECD809}"/>
              </a:ext>
            </a:extLst>
          </p:cNvPr>
          <p:cNvSpPr txBox="1"/>
          <p:nvPr/>
        </p:nvSpPr>
        <p:spPr>
          <a:xfrm>
            <a:off x="9335392" y="591222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Tela Dividida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54E64B2-0699-40C7-BDBC-B0ADA1FAAD89}"/>
              </a:ext>
            </a:extLst>
          </p:cNvPr>
          <p:cNvSpPr txBox="1"/>
          <p:nvPr/>
        </p:nvSpPr>
        <p:spPr>
          <a:xfrm>
            <a:off x="4511809" y="5868578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Múltiplas Visões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A364BDD-5406-4231-97F0-B701FE57B7D7}"/>
              </a:ext>
            </a:extLst>
          </p:cNvPr>
          <p:cNvGrpSpPr/>
          <p:nvPr/>
        </p:nvGrpSpPr>
        <p:grpSpPr>
          <a:xfrm>
            <a:off x="6986333" y="3636047"/>
            <a:ext cx="3644606" cy="2187249"/>
            <a:chOff x="6986333" y="3636047"/>
            <a:chExt cx="3644606" cy="2187249"/>
          </a:xfrm>
        </p:grpSpPr>
        <p:pic>
          <p:nvPicPr>
            <p:cNvPr id="1028" name="Picture 4" descr="Resultado de imagem para split screen shot">
              <a:extLst>
                <a:ext uri="{FF2B5EF4-FFF2-40B4-BE49-F238E27FC236}">
                  <a16:creationId xmlns:a16="http://schemas.microsoft.com/office/drawing/2014/main" id="{34EC96F9-EA98-48FF-8E11-BB3F37A21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333" y="3773205"/>
              <a:ext cx="3644606" cy="205009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5B85EDE9-CEF6-4F9E-8680-ADD8BFFDCF92}"/>
                </a:ext>
              </a:extLst>
            </p:cNvPr>
            <p:cNvCxnSpPr>
              <a:cxnSpLocks/>
              <a:stCxn id="1028" idx="1"/>
              <a:endCxn id="1028" idx="3"/>
            </p:cNvCxnSpPr>
            <p:nvPr/>
          </p:nvCxnSpPr>
          <p:spPr>
            <a:xfrm>
              <a:off x="6986333" y="4798251"/>
              <a:ext cx="3644606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88259BE9-D45B-48D1-A317-F0B6543601CF}"/>
                </a:ext>
              </a:extLst>
            </p:cNvPr>
            <p:cNvSpPr txBox="1"/>
            <p:nvPr/>
          </p:nvSpPr>
          <p:spPr>
            <a:xfrm>
              <a:off x="8423755" y="3636047"/>
              <a:ext cx="769762" cy="27241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Player 1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61FC8FD-35F4-4DFB-A851-D60E6F709BF2}"/>
                </a:ext>
              </a:extLst>
            </p:cNvPr>
            <p:cNvSpPr txBox="1"/>
            <p:nvPr/>
          </p:nvSpPr>
          <p:spPr>
            <a:xfrm>
              <a:off x="8423755" y="4675139"/>
              <a:ext cx="769762" cy="27241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Player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471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941BE-2734-442B-98C1-FEC5E82E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Viewport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48F7AE-8D5E-467D-8485-2C7D7858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Definindo</a:t>
            </a:r>
            <a:r>
              <a:rPr lang="pt-BR" dirty="0"/>
              <a:t> uma </a:t>
            </a:r>
            <a:r>
              <a:rPr lang="pt-BR" dirty="0" err="1">
                <a:solidFill>
                  <a:schemeClr val="accent1"/>
                </a:solidFill>
              </a:rPr>
              <a:t>Viewport</a:t>
            </a:r>
            <a:r>
              <a:rPr lang="pt-BR" dirty="0"/>
              <a:t> para o </a:t>
            </a:r>
            <a:r>
              <a:rPr lang="pt-BR" dirty="0" err="1"/>
              <a:t>backbuffer</a:t>
            </a:r>
            <a:endParaRPr lang="pt-BR" dirty="0"/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/>
              <a:t>Ligando ao </a:t>
            </a:r>
            <a:r>
              <a:rPr lang="pt-BR" dirty="0">
                <a:solidFill>
                  <a:schemeClr val="accent3"/>
                </a:solidFill>
              </a:rPr>
              <a:t>estágio </a:t>
            </a:r>
            <a:r>
              <a:rPr lang="pt-BR" dirty="0"/>
              <a:t>de</a:t>
            </a:r>
            <a:r>
              <a:rPr lang="pt-BR" dirty="0">
                <a:solidFill>
                  <a:schemeClr val="accent3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rasterização</a:t>
            </a:r>
          </a:p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85793EE-EA37-40EA-9F72-2407B4418C4D}"/>
              </a:ext>
            </a:extLst>
          </p:cNvPr>
          <p:cNvSpPr/>
          <p:nvPr/>
        </p:nvSpPr>
        <p:spPr>
          <a:xfrm>
            <a:off x="941967" y="2461118"/>
            <a:ext cx="712879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configura uma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D3D12_VIEWPORT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.TopLeftX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.TopLeftY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.Width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=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(window-&gt;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.Height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=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(window-&gt;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.MinDepth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.MaxDepth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1.0f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6E0F21-F165-41AE-A1C7-F06686D67F10}"/>
              </a:ext>
            </a:extLst>
          </p:cNvPr>
          <p:cNvSpPr/>
          <p:nvPr/>
        </p:nvSpPr>
        <p:spPr>
          <a:xfrm>
            <a:off x="941967" y="5374344"/>
            <a:ext cx="7472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commandList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RSSetViewports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(1, &amp;viewport); 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7A172CF8-7E61-4682-9B6A-40A7029C02C0}"/>
              </a:ext>
            </a:extLst>
          </p:cNvPr>
          <p:cNvGrpSpPr/>
          <p:nvPr/>
        </p:nvGrpSpPr>
        <p:grpSpPr>
          <a:xfrm>
            <a:off x="7172285" y="2707923"/>
            <a:ext cx="3813134" cy="3035753"/>
            <a:chOff x="7532503" y="2238764"/>
            <a:chExt cx="3813134" cy="3035753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4700DA1-9ACA-4243-AD27-E6F4ED51E227}"/>
                </a:ext>
              </a:extLst>
            </p:cNvPr>
            <p:cNvGrpSpPr/>
            <p:nvPr/>
          </p:nvGrpSpPr>
          <p:grpSpPr>
            <a:xfrm>
              <a:off x="7532503" y="2238764"/>
              <a:ext cx="3726766" cy="2690060"/>
              <a:chOff x="8714261" y="2924554"/>
              <a:chExt cx="3286688" cy="2376264"/>
            </a:xfrm>
            <a:effectLst/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A2113B8F-9BF4-4F25-B5CE-33B7630FFFC4}"/>
                  </a:ext>
                </a:extLst>
              </p:cNvPr>
              <p:cNvSpPr/>
              <p:nvPr/>
            </p:nvSpPr>
            <p:spPr>
              <a:xfrm>
                <a:off x="8714261" y="2924554"/>
                <a:ext cx="3286688" cy="237626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0057178-01B8-423F-95A5-3F7047583B17}"/>
                  </a:ext>
                </a:extLst>
              </p:cNvPr>
              <p:cNvSpPr/>
              <p:nvPr/>
            </p:nvSpPr>
            <p:spPr>
              <a:xfrm>
                <a:off x="8753475" y="3178584"/>
                <a:ext cx="3209925" cy="2088741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3186A9E9-28D0-4723-9C3F-58C15A84AB01}"/>
                  </a:ext>
                </a:extLst>
              </p:cNvPr>
              <p:cNvSpPr/>
              <p:nvPr/>
            </p:nvSpPr>
            <p:spPr>
              <a:xfrm>
                <a:off x="11799867" y="299269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27220914-13DD-45DA-85CA-DE36495ADBA1}"/>
                  </a:ext>
                </a:extLst>
              </p:cNvPr>
              <p:cNvCxnSpPr/>
              <p:nvPr/>
            </p:nvCxnSpPr>
            <p:spPr>
              <a:xfrm flipV="1">
                <a:off x="11835480" y="3032368"/>
                <a:ext cx="76200" cy="762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5A93627B-3D90-47CB-A96B-5394729749E3}"/>
                  </a:ext>
                </a:extLst>
              </p:cNvPr>
              <p:cNvCxnSpPr/>
              <p:nvPr/>
            </p:nvCxnSpPr>
            <p:spPr>
              <a:xfrm flipH="1" flipV="1">
                <a:off x="11835480" y="3032368"/>
                <a:ext cx="76200" cy="762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CCB336ED-158B-4B44-A3DC-233891C63A87}"/>
                  </a:ext>
                </a:extLst>
              </p:cNvPr>
              <p:cNvSpPr/>
              <p:nvPr/>
            </p:nvSpPr>
            <p:spPr>
              <a:xfrm>
                <a:off x="11607766" y="299215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DF1136B1-A8CE-4E88-9D48-6BEE9377B1C3}"/>
                  </a:ext>
                </a:extLst>
              </p:cNvPr>
              <p:cNvSpPr/>
              <p:nvPr/>
            </p:nvSpPr>
            <p:spPr>
              <a:xfrm>
                <a:off x="11414779" y="299215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08EEDF69-7A77-42D6-AE28-AD7874787225}"/>
                  </a:ext>
                </a:extLst>
              </p:cNvPr>
              <p:cNvCxnSpPr/>
              <p:nvPr/>
            </p:nvCxnSpPr>
            <p:spPr>
              <a:xfrm flipH="1">
                <a:off x="11450709" y="3094777"/>
                <a:ext cx="8054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A99F6328-8465-41E5-B3D7-2BADA924E097}"/>
                  </a:ext>
                </a:extLst>
              </p:cNvPr>
              <p:cNvSpPr/>
              <p:nvPr/>
            </p:nvSpPr>
            <p:spPr>
              <a:xfrm>
                <a:off x="11638609" y="3038331"/>
                <a:ext cx="90713" cy="62949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328228A9-B46B-4218-9661-080241459FE7}"/>
                  </a:ext>
                </a:extLst>
              </p:cNvPr>
              <p:cNvSpPr txBox="1"/>
              <p:nvPr/>
            </p:nvSpPr>
            <p:spPr>
              <a:xfrm>
                <a:off x="8714261" y="2941392"/>
                <a:ext cx="729562" cy="242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Aplicação</a:t>
                </a:r>
              </a:p>
            </p:txBody>
          </p:sp>
        </p:grp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FE4512C-9B6E-4030-B029-485FAA4C32EA}"/>
                </a:ext>
              </a:extLst>
            </p:cNvPr>
            <p:cNvSpPr/>
            <p:nvPr/>
          </p:nvSpPr>
          <p:spPr>
            <a:xfrm>
              <a:off x="7583566" y="2536571"/>
              <a:ext cx="2799016" cy="187958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19050" cmpd="sng">
              <a:solidFill>
                <a:schemeClr val="tx2">
                  <a:lumMod val="10000"/>
                </a:schemeClr>
              </a:solidFill>
              <a:miter lim="800000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1742C0BC-6CE3-4E57-9828-21111423C536}"/>
                </a:ext>
              </a:extLst>
            </p:cNvPr>
            <p:cNvSpPr/>
            <p:nvPr/>
          </p:nvSpPr>
          <p:spPr>
            <a:xfrm>
              <a:off x="7946961" y="3298748"/>
              <a:ext cx="446210" cy="349126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4A2C298-C1FE-4FA1-AD7D-8A4967410D3D}"/>
                </a:ext>
              </a:extLst>
            </p:cNvPr>
            <p:cNvCxnSpPr/>
            <p:nvPr/>
          </p:nvCxnSpPr>
          <p:spPr>
            <a:xfrm>
              <a:off x="8218411" y="2901999"/>
              <a:ext cx="446210" cy="689654"/>
            </a:xfrm>
            <a:prstGeom prst="line">
              <a:avLst/>
            </a:prstGeom>
            <a:ln w="25400"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strela de 5 pontas 8">
              <a:extLst>
                <a:ext uri="{FF2B5EF4-FFF2-40B4-BE49-F238E27FC236}">
                  <a16:creationId xmlns:a16="http://schemas.microsoft.com/office/drawing/2014/main" id="{D6EFABA2-7D0A-440A-B76E-FCA5E5584E17}"/>
                </a:ext>
              </a:extLst>
            </p:cNvPr>
            <p:cNvSpPr/>
            <p:nvPr/>
          </p:nvSpPr>
          <p:spPr>
            <a:xfrm>
              <a:off x="8672641" y="2823740"/>
              <a:ext cx="568449" cy="552805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DB546AB-81D8-4B17-A967-EFEB3D1ED76B}"/>
                </a:ext>
              </a:extLst>
            </p:cNvPr>
            <p:cNvSpPr/>
            <p:nvPr/>
          </p:nvSpPr>
          <p:spPr>
            <a:xfrm>
              <a:off x="8465254" y="3728315"/>
              <a:ext cx="9832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 err="1">
                  <a:solidFill>
                    <a:schemeClr val="tx2">
                      <a:lumMod val="10000"/>
                    </a:schemeClr>
                  </a:solidFill>
                </a:rPr>
                <a:t>Viewport</a:t>
              </a:r>
              <a:endParaRPr lang="pt-BR" sz="1400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D70A510-1212-4430-97A1-A143E3638BB6}"/>
                </a:ext>
              </a:extLst>
            </p:cNvPr>
            <p:cNvSpPr/>
            <p:nvPr/>
          </p:nvSpPr>
          <p:spPr>
            <a:xfrm>
              <a:off x="7729694" y="2692880"/>
              <a:ext cx="1643016" cy="1049977"/>
            </a:xfrm>
            <a:prstGeom prst="rect">
              <a:avLst/>
            </a:prstGeom>
            <a:noFill/>
            <a:ln w="19050"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156CC22-A9BB-4804-8FD3-8B40AA1E2ABB}"/>
                </a:ext>
              </a:extLst>
            </p:cNvPr>
            <p:cNvSpPr/>
            <p:nvPr/>
          </p:nvSpPr>
          <p:spPr>
            <a:xfrm>
              <a:off x="9326070" y="4424878"/>
              <a:ext cx="11462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 err="1">
                  <a:solidFill>
                    <a:schemeClr val="bg1"/>
                  </a:solidFill>
                </a:rPr>
                <a:t>Backbuffer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30175EE-921C-4468-AB21-6774CB3404E8}"/>
                </a:ext>
              </a:extLst>
            </p:cNvPr>
            <p:cNvSpPr txBox="1"/>
            <p:nvPr/>
          </p:nvSpPr>
          <p:spPr>
            <a:xfrm>
              <a:off x="10454046" y="4966740"/>
              <a:ext cx="891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/>
                <a:t>Window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2996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4CAED-A1D8-4481-AB5B-56DDC1E7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SCISSOR Rectangle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F6A38-91AB-4FE8-9769-97076276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/>
                </a:solidFill>
              </a:rPr>
              <a:t>retângulo de recorte</a:t>
            </a:r>
            <a:r>
              <a:rPr lang="pt-BR" dirty="0"/>
              <a:t> define uma área de exibição</a:t>
            </a:r>
          </a:p>
          <a:p>
            <a:pPr lvl="1"/>
            <a:r>
              <a:rPr lang="pt-BR" dirty="0"/>
              <a:t>Pixels fora da área não são processados</a:t>
            </a:r>
          </a:p>
          <a:p>
            <a:pPr lvl="1"/>
            <a:r>
              <a:rPr lang="pt-BR" dirty="0"/>
              <a:t>Otimiza o </a:t>
            </a:r>
            <a:r>
              <a:rPr lang="pt-BR" dirty="0">
                <a:solidFill>
                  <a:schemeClr val="accent1"/>
                </a:solidFill>
              </a:rPr>
              <a:t>processo de rasterização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4B880D-865B-4A11-999A-0DA83182B38B}"/>
              </a:ext>
            </a:extLst>
          </p:cNvPr>
          <p:cNvSpPr/>
          <p:nvPr/>
        </p:nvSpPr>
        <p:spPr>
          <a:xfrm>
            <a:off x="1403927" y="3570009"/>
            <a:ext cx="579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ajusta o retângulo de corte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D3D12_RECT </a:t>
            </a:r>
            <a:r>
              <a:rPr lang="en-US" sz="1600" dirty="0" err="1">
                <a:latin typeface="Consolas" panose="020B0609020204030204" pitchFamily="49" charset="0"/>
              </a:rPr>
              <a:t>scissorRect</a:t>
            </a:r>
            <a:r>
              <a:rPr lang="en-US" sz="1600" dirty="0">
                <a:latin typeface="Consolas" panose="020B0609020204030204" pitchFamily="49" charset="0"/>
              </a:rPr>
              <a:t> = {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0,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  0,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  window-&gt;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  window-&gt;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latin typeface="Consolas" panose="020B0609020204030204" pitchFamily="49" charset="0"/>
              </a:rPr>
              <a:t>() 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liga ao estágio de rasterização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commandList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RSSetScissorRects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latin typeface="Consolas" panose="020B0609020204030204" pitchFamily="49" charset="0"/>
              </a:rPr>
              <a:t>scissorRect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pt-BR" sz="1600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0F1F7D7-EAAB-4E73-B00F-09B32A957CAD}"/>
              </a:ext>
            </a:extLst>
          </p:cNvPr>
          <p:cNvGrpSpPr/>
          <p:nvPr/>
        </p:nvGrpSpPr>
        <p:grpSpPr>
          <a:xfrm>
            <a:off x="6954982" y="2667878"/>
            <a:ext cx="3833091" cy="2966304"/>
            <a:chOff x="6954982" y="2667878"/>
            <a:chExt cx="3833091" cy="2966304"/>
          </a:xfrm>
        </p:grpSpPr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E3A98837-E8CA-4D3C-8539-E7D45090C3BF}"/>
                </a:ext>
              </a:extLst>
            </p:cNvPr>
            <p:cNvSpPr/>
            <p:nvPr/>
          </p:nvSpPr>
          <p:spPr>
            <a:xfrm>
              <a:off x="7294770" y="4109973"/>
              <a:ext cx="1017942" cy="904477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7FA94B0E-2D9D-4CF4-BC2C-F2A8FE174BB7}"/>
                </a:ext>
              </a:extLst>
            </p:cNvPr>
            <p:cNvCxnSpPr>
              <a:cxnSpLocks/>
            </p:cNvCxnSpPr>
            <p:nvPr/>
          </p:nvCxnSpPr>
          <p:spPr>
            <a:xfrm>
              <a:off x="7903182" y="2994194"/>
              <a:ext cx="1114664" cy="165830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strela de 5 pontas 8">
              <a:extLst>
                <a:ext uri="{FF2B5EF4-FFF2-40B4-BE49-F238E27FC236}">
                  <a16:creationId xmlns:a16="http://schemas.microsoft.com/office/drawing/2014/main" id="{B457278E-CCB9-426A-BA7D-D9795C4A3FAA}"/>
                </a:ext>
              </a:extLst>
            </p:cNvPr>
            <p:cNvSpPr/>
            <p:nvPr/>
          </p:nvSpPr>
          <p:spPr>
            <a:xfrm>
              <a:off x="9028372" y="2805253"/>
              <a:ext cx="1541780" cy="1562342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EDA3155-930A-4576-9E8A-AD0A976D9A8F}"/>
                </a:ext>
              </a:extLst>
            </p:cNvPr>
            <p:cNvSpPr/>
            <p:nvPr/>
          </p:nvSpPr>
          <p:spPr>
            <a:xfrm>
              <a:off x="7785690" y="2667879"/>
              <a:ext cx="2171674" cy="77825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B7031E2-CA3C-4C3D-8762-5136871CED69}"/>
                </a:ext>
              </a:extLst>
            </p:cNvPr>
            <p:cNvSpPr/>
            <p:nvPr/>
          </p:nvSpPr>
          <p:spPr>
            <a:xfrm>
              <a:off x="9957365" y="2667878"/>
              <a:ext cx="830708" cy="296630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C986D42-2890-45C6-A86F-9A8490F3897F}"/>
                </a:ext>
              </a:extLst>
            </p:cNvPr>
            <p:cNvSpPr/>
            <p:nvPr/>
          </p:nvSpPr>
          <p:spPr>
            <a:xfrm>
              <a:off x="6954982" y="2680687"/>
              <a:ext cx="830708" cy="295349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F3F7395-C794-4184-A5E0-91DD836AC57B}"/>
                </a:ext>
              </a:extLst>
            </p:cNvPr>
            <p:cNvSpPr/>
            <p:nvPr/>
          </p:nvSpPr>
          <p:spPr>
            <a:xfrm>
              <a:off x="7785690" y="4833497"/>
              <a:ext cx="2171674" cy="80068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E77B6DA-C8F8-4DC9-90F4-925036866583}"/>
                </a:ext>
              </a:extLst>
            </p:cNvPr>
            <p:cNvSpPr/>
            <p:nvPr/>
          </p:nvSpPr>
          <p:spPr>
            <a:xfrm>
              <a:off x="8714683" y="4887300"/>
              <a:ext cx="12359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 err="1"/>
                <a:t>Scissor</a:t>
              </a:r>
              <a:r>
                <a:rPr lang="pt-BR" sz="1400" dirty="0"/>
                <a:t> </a:t>
              </a:r>
              <a:r>
                <a:rPr lang="pt-BR" sz="1400" dirty="0" err="1"/>
                <a:t>Rect</a:t>
              </a:r>
              <a:endParaRPr lang="pt-BR" sz="1400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BB77A6E-6371-4542-A84A-BF4856777C93}"/>
                </a:ext>
              </a:extLst>
            </p:cNvPr>
            <p:cNvSpPr/>
            <p:nvPr/>
          </p:nvSpPr>
          <p:spPr>
            <a:xfrm>
              <a:off x="7790772" y="3462112"/>
              <a:ext cx="2156427" cy="13906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81837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Liberando memória alocada: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Finalizando o Direct3D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224D33-3C60-4157-87B4-54792B1AA630}"/>
              </a:ext>
            </a:extLst>
          </p:cNvPr>
          <p:cNvSpPr/>
          <p:nvPr/>
        </p:nvSpPr>
        <p:spPr>
          <a:xfrm>
            <a:off x="1043708" y="2489436"/>
            <a:ext cx="41345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libera </a:t>
            </a:r>
            <a:r>
              <a:rPr lang="pt-BR" sz="11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depth</a:t>
            </a:r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stencil</a:t>
            </a:r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buffer</a:t>
            </a: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depthStencil</a:t>
            </a:r>
            <a:r>
              <a:rPr lang="pt-BR" sz="11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latin typeface="Consolas" panose="020B0609020204030204" pitchFamily="49" charset="0"/>
              </a:rPr>
              <a:t>depthStencil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libera render targets buffers</a:t>
            </a: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renderTargets</a:t>
            </a:r>
            <a:r>
              <a:rPr lang="pt-BR" sz="11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uint</a:t>
            </a:r>
            <a:r>
              <a:rPr lang="pt-BR" sz="1100" dirty="0">
                <a:latin typeface="Consolas" panose="020B0609020204030204" pitchFamily="49" charset="0"/>
              </a:rPr>
              <a:t> i = </a:t>
            </a:r>
            <a:r>
              <a:rPr lang="pt-BR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100" dirty="0">
                <a:latin typeface="Consolas" panose="020B0609020204030204" pitchFamily="49" charset="0"/>
              </a:rPr>
              <a:t>; i &lt; </a:t>
            </a:r>
            <a:r>
              <a:rPr lang="pt-BR" sz="1100" dirty="0" err="1">
                <a:latin typeface="Consolas" panose="020B0609020204030204" pitchFamily="49" charset="0"/>
              </a:rPr>
              <a:t>backBufferCount</a:t>
            </a:r>
            <a:r>
              <a:rPr lang="pt-BR" sz="1100" dirty="0">
                <a:latin typeface="Consolas" panose="020B0609020204030204" pitchFamily="49" charset="0"/>
              </a:rPr>
              <a:t>; ++i){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renderTargets</a:t>
            </a:r>
            <a:r>
              <a:rPr lang="pt-BR" sz="1100" dirty="0">
                <a:latin typeface="Consolas" panose="020B0609020204030204" pitchFamily="49" charset="0"/>
              </a:rPr>
              <a:t>[i])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latin typeface="Consolas" panose="020B0609020204030204" pitchFamily="49" charset="0"/>
              </a:rPr>
              <a:t>renderTargets</a:t>
            </a:r>
            <a:r>
              <a:rPr lang="pt-BR" sz="1100" dirty="0">
                <a:latin typeface="Consolas" panose="020B0609020204030204" pitchFamily="49" charset="0"/>
              </a:rPr>
              <a:t>[i]-&gt;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chemeClr val="accent1"/>
                </a:solidFill>
                <a:latin typeface="Consolas" panose="020B0609020204030204" pitchFamily="49" charset="0"/>
              </a:rPr>
              <a:t>delete</a:t>
            </a:r>
            <a:r>
              <a:rPr lang="pt-BR" sz="1100" dirty="0">
                <a:latin typeface="Consolas" panose="020B0609020204030204" pitchFamily="49" charset="0"/>
              </a:rPr>
              <a:t>[] </a:t>
            </a:r>
            <a:r>
              <a:rPr lang="pt-BR" sz="1100" dirty="0" err="1">
                <a:latin typeface="Consolas" panose="020B0609020204030204" pitchFamily="49" charset="0"/>
              </a:rPr>
              <a:t>renderTargets</a:t>
            </a:r>
            <a:r>
              <a:rPr lang="pt-BR" sz="11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}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libera as </a:t>
            </a:r>
            <a:r>
              <a:rPr lang="pt-BR" sz="11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heaps</a:t>
            </a:r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RT e DS</a:t>
            </a: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depthStencilHeap</a:t>
            </a:r>
            <a:r>
              <a:rPr lang="pt-BR" sz="11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latin typeface="Consolas" panose="020B0609020204030204" pitchFamily="49" charset="0"/>
              </a:rPr>
              <a:t>depthStencilHeap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renderTargetHeap</a:t>
            </a:r>
            <a:r>
              <a:rPr lang="pt-BR" sz="11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latin typeface="Consolas" panose="020B0609020204030204" pitchFamily="49" charset="0"/>
              </a:rPr>
              <a:t>renderTargetHeap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02CB7FF-F6E8-40A9-A37F-D8C6A0E19A38}"/>
              </a:ext>
            </a:extLst>
          </p:cNvPr>
          <p:cNvSpPr/>
          <p:nvPr/>
        </p:nvSpPr>
        <p:spPr>
          <a:xfrm>
            <a:off x="5536151" y="2485054"/>
            <a:ext cx="46400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libera swap </a:t>
            </a:r>
            <a:r>
              <a:rPr lang="pt-BR" sz="11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chain</a:t>
            </a:r>
            <a:endParaRPr lang="pt-BR" sz="11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swapChain</a:t>
            </a:r>
            <a:r>
              <a:rPr lang="pt-BR" sz="11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Direct3D é incapaz de fechar quando em tela cheia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latin typeface="Consolas" panose="020B0609020204030204" pitchFamily="49" charset="0"/>
              </a:rPr>
              <a:t>swapChain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SetFullscreenState</a:t>
            </a:r>
            <a:r>
              <a:rPr lang="pt-BR" sz="1100" dirty="0"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chemeClr val="accent1"/>
                </a:solidFill>
                <a:latin typeface="Consolas" panose="020B0609020204030204" pitchFamily="49" charset="0"/>
              </a:rPr>
              <a:t>false</a:t>
            </a:r>
            <a:r>
              <a:rPr lang="pt-BR" sz="1100" dirty="0"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1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latin typeface="Consolas" panose="020B0609020204030204" pitchFamily="49" charset="0"/>
              </a:rPr>
              <a:t>swapChain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}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libera lista, fila e alocadores de comandos</a:t>
            </a: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commandList</a:t>
            </a:r>
            <a:r>
              <a:rPr lang="pt-BR" sz="1100" dirty="0">
                <a:latin typeface="Consolas" panose="020B0609020204030204" pitchFamily="49" charset="0"/>
              </a:rPr>
              <a:t>) </a:t>
            </a:r>
            <a:r>
              <a:rPr lang="pt-BR" sz="1100" dirty="0" err="1">
                <a:latin typeface="Consolas" panose="020B0609020204030204" pitchFamily="49" charset="0"/>
              </a:rPr>
              <a:t>commandList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commandListAlloc</a:t>
            </a:r>
            <a:r>
              <a:rPr lang="pt-BR" sz="1100" dirty="0">
                <a:latin typeface="Consolas" panose="020B0609020204030204" pitchFamily="49" charset="0"/>
              </a:rPr>
              <a:t>) </a:t>
            </a:r>
            <a:r>
              <a:rPr lang="pt-BR" sz="1100" dirty="0" err="1">
                <a:latin typeface="Consolas" panose="020B0609020204030204" pitchFamily="49" charset="0"/>
              </a:rPr>
              <a:t>commandListAlloc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commandQueue</a:t>
            </a:r>
            <a:r>
              <a:rPr lang="pt-BR" sz="1100" dirty="0">
                <a:latin typeface="Consolas" panose="020B0609020204030204" pitchFamily="49" charset="0"/>
              </a:rPr>
              <a:t>) </a:t>
            </a:r>
            <a:r>
              <a:rPr lang="pt-BR" sz="1100" dirty="0" err="1">
                <a:latin typeface="Consolas" panose="020B0609020204030204" pitchFamily="49" charset="0"/>
              </a:rPr>
              <a:t>commandQueue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libera dispositivo gráfico</a:t>
            </a: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(device)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device-&gt;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libera interface principal</a:t>
            </a: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factory</a:t>
            </a:r>
            <a:r>
              <a:rPr lang="pt-BR" sz="11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latin typeface="Consolas" panose="020B0609020204030204" pitchFamily="49" charset="0"/>
              </a:rPr>
              <a:t>factory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  <a:endParaRPr lang="pt-BR" sz="11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251DA7D-9071-45B8-81B5-0CCCA540A0E3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1" name="Triângulo isósceles 6">
              <a:extLst>
                <a:ext uri="{FF2B5EF4-FFF2-40B4-BE49-F238E27FC236}">
                  <a16:creationId xmlns:a16="http://schemas.microsoft.com/office/drawing/2014/main" id="{C22D164C-2EE7-4808-8DFE-8A9DA2DAF946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9F65288-C439-415F-9319-0130261C7B1F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821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66F37-FDC1-4C54-943E-2AE95F0B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20F68-0792-43D3-8EDB-82BC6363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Direct3D</a:t>
            </a:r>
            <a:r>
              <a:rPr lang="pt-BR" dirty="0"/>
              <a:t> é a </a:t>
            </a:r>
            <a:r>
              <a:rPr lang="pt-BR" dirty="0">
                <a:solidFill>
                  <a:schemeClr val="accent1"/>
                </a:solidFill>
              </a:rPr>
              <a:t>API gráfica </a:t>
            </a:r>
            <a:r>
              <a:rPr lang="pt-BR" dirty="0"/>
              <a:t>do DirectX 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2"/>
                </a:solidFill>
              </a:rPr>
              <a:t>dispositivo gráfico</a:t>
            </a:r>
            <a:r>
              <a:rPr lang="pt-BR" dirty="0"/>
              <a:t> é usado com uma Swap Chain:</a:t>
            </a:r>
          </a:p>
          <a:p>
            <a:pPr lvl="2"/>
            <a:r>
              <a:rPr lang="pt-BR" dirty="0" err="1"/>
              <a:t>Frontbuffer</a:t>
            </a:r>
            <a:r>
              <a:rPr lang="pt-BR" dirty="0"/>
              <a:t> (memória principal de exibição)</a:t>
            </a:r>
          </a:p>
          <a:p>
            <a:pPr lvl="2"/>
            <a:r>
              <a:rPr lang="pt-BR" dirty="0" err="1"/>
              <a:t>Backbuffer</a:t>
            </a:r>
            <a:r>
              <a:rPr lang="pt-BR" dirty="0"/>
              <a:t> (memória auxiliar de desenho)</a:t>
            </a:r>
          </a:p>
          <a:p>
            <a:pPr lvl="1"/>
            <a:r>
              <a:rPr lang="pt-BR" dirty="0"/>
              <a:t>O </a:t>
            </a:r>
            <a:r>
              <a:rPr lang="pt-BR" dirty="0" err="1">
                <a:solidFill>
                  <a:schemeClr val="accent2"/>
                </a:solidFill>
              </a:rPr>
              <a:t>backbuffer</a:t>
            </a:r>
            <a:r>
              <a:rPr lang="pt-BR" dirty="0"/>
              <a:t> precisa ser conectado ao pipeline D3D</a:t>
            </a:r>
          </a:p>
          <a:p>
            <a:pPr lvl="2"/>
            <a:r>
              <a:rPr lang="pt-BR" dirty="0"/>
              <a:t>Uma </a:t>
            </a:r>
            <a:r>
              <a:rPr lang="pt-BR" b="1" dirty="0"/>
              <a:t>Render-Target</a:t>
            </a:r>
            <a:r>
              <a:rPr lang="pt-BR" dirty="0"/>
              <a:t> define o </a:t>
            </a:r>
            <a:r>
              <a:rPr lang="pt-BR" dirty="0" err="1"/>
              <a:t>backbuffer</a:t>
            </a:r>
            <a:r>
              <a:rPr lang="pt-BR" dirty="0"/>
              <a:t> como “alvo de desenhos”</a:t>
            </a:r>
          </a:p>
          <a:p>
            <a:pPr lvl="2"/>
            <a:r>
              <a:rPr lang="pt-BR" dirty="0"/>
              <a:t>Um </a:t>
            </a:r>
            <a:r>
              <a:rPr lang="pt-BR" b="1" dirty="0" err="1"/>
              <a:t>Depth</a:t>
            </a:r>
            <a:r>
              <a:rPr lang="pt-BR" b="1" dirty="0"/>
              <a:t> Buffer </a:t>
            </a:r>
            <a:r>
              <a:rPr lang="pt-BR" dirty="0"/>
              <a:t>auxilia a desenhar objetos sobrepostos</a:t>
            </a:r>
          </a:p>
          <a:p>
            <a:pPr lvl="2"/>
            <a:r>
              <a:rPr lang="pt-BR" dirty="0"/>
              <a:t>Uma </a:t>
            </a:r>
            <a:r>
              <a:rPr lang="pt-BR" b="1" dirty="0" err="1"/>
              <a:t>Viewport</a:t>
            </a:r>
            <a:r>
              <a:rPr lang="pt-BR" dirty="0"/>
              <a:t> delimita a área visível no </a:t>
            </a:r>
            <a:r>
              <a:rPr lang="pt-BR" dirty="0" err="1"/>
              <a:t>backbuffer</a:t>
            </a:r>
            <a:endParaRPr lang="pt-BR" dirty="0"/>
          </a:p>
          <a:p>
            <a:pPr lvl="2"/>
            <a:r>
              <a:rPr lang="pt-BR" dirty="0"/>
              <a:t>Um </a:t>
            </a:r>
            <a:r>
              <a:rPr lang="pt-BR" b="1" dirty="0" err="1"/>
              <a:t>Scissor</a:t>
            </a:r>
            <a:r>
              <a:rPr lang="pt-BR" b="1" dirty="0"/>
              <a:t> Rectangle </a:t>
            </a:r>
            <a:r>
              <a:rPr lang="pt-BR" dirty="0"/>
              <a:t>otimiza o desenho de pixels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60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principais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objetos</a:t>
            </a:r>
            <a:r>
              <a:rPr lang="pt-BR" dirty="0"/>
              <a:t> são: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Dispositivo Direct3D</a:t>
            </a:r>
            <a:r>
              <a:rPr lang="pt-BR" dirty="0"/>
              <a:t>: objeto com acesso ao dispositivo gráfico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Swap Chain</a:t>
            </a:r>
            <a:r>
              <a:rPr lang="pt-BR" dirty="0"/>
              <a:t>:</a:t>
            </a:r>
            <a:r>
              <a:rPr lang="pt-BR" i="1" dirty="0"/>
              <a:t> </a:t>
            </a:r>
            <a:r>
              <a:rPr lang="pt-BR" dirty="0"/>
              <a:t>objeto que faz a troca entre superfícies de desenho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Direct3D</a:t>
            </a:r>
          </a:p>
        </p:txBody>
      </p:sp>
      <p:cxnSp>
        <p:nvCxnSpPr>
          <p:cNvPr id="21" name="Conector de seta reta 20"/>
          <p:cNvCxnSpPr>
            <a:cxnSpLocks/>
          </p:cNvCxnSpPr>
          <p:nvPr/>
        </p:nvCxnSpPr>
        <p:spPr>
          <a:xfrm flipH="1">
            <a:off x="4987768" y="4649558"/>
            <a:ext cx="425556" cy="7013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43AA6F3-DF75-43A8-90C8-7BC881F6B4AE}"/>
              </a:ext>
            </a:extLst>
          </p:cNvPr>
          <p:cNvGrpSpPr/>
          <p:nvPr/>
        </p:nvGrpSpPr>
        <p:grpSpPr>
          <a:xfrm>
            <a:off x="1976982" y="3872379"/>
            <a:ext cx="2803236" cy="2246676"/>
            <a:chOff x="8388503" y="2291726"/>
            <a:chExt cx="3419103" cy="2549189"/>
          </a:xfrm>
        </p:grpSpPr>
        <p:sp>
          <p:nvSpPr>
            <p:cNvPr id="110" name="Triângulo isósceles 109">
              <a:extLst>
                <a:ext uri="{FF2B5EF4-FFF2-40B4-BE49-F238E27FC236}">
                  <a16:creationId xmlns:a16="http://schemas.microsoft.com/office/drawing/2014/main" id="{E075801F-9B71-4AA8-AED0-24F054157596}"/>
                </a:ext>
              </a:extLst>
            </p:cNvPr>
            <p:cNvSpPr/>
            <p:nvPr/>
          </p:nvSpPr>
          <p:spPr>
            <a:xfrm>
              <a:off x="9702010" y="4480875"/>
              <a:ext cx="792088" cy="360040"/>
            </a:xfrm>
            <a:prstGeom prst="triangle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9E34862D-6B00-446F-8440-E32955C279F0}"/>
                </a:ext>
              </a:extLst>
            </p:cNvPr>
            <p:cNvSpPr/>
            <p:nvPr/>
          </p:nvSpPr>
          <p:spPr>
            <a:xfrm>
              <a:off x="8388503" y="2291726"/>
              <a:ext cx="3419103" cy="2274548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5DC225F2-5AB0-4002-850B-19CCA42906F1}"/>
                </a:ext>
              </a:extLst>
            </p:cNvPr>
            <p:cNvSpPr/>
            <p:nvPr/>
          </p:nvSpPr>
          <p:spPr>
            <a:xfrm>
              <a:off x="8567246" y="2507750"/>
              <a:ext cx="3096344" cy="19145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convex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5593449F-E026-401A-842E-78521127D539}"/>
                </a:ext>
              </a:extLst>
            </p:cNvPr>
            <p:cNvSpPr/>
            <p:nvPr/>
          </p:nvSpPr>
          <p:spPr>
            <a:xfrm>
              <a:off x="8639254" y="2579758"/>
              <a:ext cx="2958009" cy="175284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Triângulo isósceles 113">
              <a:extLst>
                <a:ext uri="{FF2B5EF4-FFF2-40B4-BE49-F238E27FC236}">
                  <a16:creationId xmlns:a16="http://schemas.microsoft.com/office/drawing/2014/main" id="{E6A2FA22-0D32-441F-95C9-74189A1A5149}"/>
                </a:ext>
              </a:extLst>
            </p:cNvPr>
            <p:cNvSpPr/>
            <p:nvPr/>
          </p:nvSpPr>
          <p:spPr>
            <a:xfrm>
              <a:off x="9641685" y="3630635"/>
              <a:ext cx="437729" cy="431583"/>
            </a:xfrm>
            <a:prstGeom prst="triangle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D24D0FC8-E503-44C9-BEA2-D0D48D3FA0AD}"/>
                </a:ext>
              </a:extLst>
            </p:cNvPr>
            <p:cNvCxnSpPr/>
            <p:nvPr/>
          </p:nvCxnSpPr>
          <p:spPr>
            <a:xfrm>
              <a:off x="9144121" y="2867790"/>
              <a:ext cx="1367341" cy="105041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Estrela de 5 pontas 7">
              <a:extLst>
                <a:ext uri="{FF2B5EF4-FFF2-40B4-BE49-F238E27FC236}">
                  <a16:creationId xmlns:a16="http://schemas.microsoft.com/office/drawing/2014/main" id="{97FC3DEA-E456-4A2C-A95F-A8B934EE105E}"/>
                </a:ext>
              </a:extLst>
            </p:cNvPr>
            <p:cNvSpPr/>
            <p:nvPr/>
          </p:nvSpPr>
          <p:spPr>
            <a:xfrm>
              <a:off x="10359484" y="2973936"/>
              <a:ext cx="582556" cy="546356"/>
            </a:xfrm>
            <a:prstGeom prst="star5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7FBD395D-DDC6-4F38-A972-35DCD5892498}"/>
                </a:ext>
              </a:extLst>
            </p:cNvPr>
            <p:cNvSpPr txBox="1"/>
            <p:nvPr/>
          </p:nvSpPr>
          <p:spPr>
            <a:xfrm>
              <a:off x="9835790" y="4349447"/>
              <a:ext cx="523695" cy="27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/>
                <a:t>Tela</a:t>
              </a:r>
              <a:endParaRPr lang="pt-BR" sz="900" dirty="0"/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0AA6D615-FA3F-4233-A3B3-D2649CE3E586}"/>
              </a:ext>
            </a:extLst>
          </p:cNvPr>
          <p:cNvGrpSpPr/>
          <p:nvPr/>
        </p:nvGrpSpPr>
        <p:grpSpPr>
          <a:xfrm>
            <a:off x="5696184" y="3467100"/>
            <a:ext cx="4981455" cy="2900852"/>
            <a:chOff x="5545082" y="3468890"/>
            <a:chExt cx="4981455" cy="2900852"/>
          </a:xfrm>
        </p:grpSpPr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E4D4898B-CBE3-4484-B286-2AAD1AAE5283}"/>
                </a:ext>
              </a:extLst>
            </p:cNvPr>
            <p:cNvSpPr/>
            <p:nvPr/>
          </p:nvSpPr>
          <p:spPr>
            <a:xfrm>
              <a:off x="5925357" y="4251861"/>
              <a:ext cx="2731882" cy="1740189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296912" y="3468890"/>
              <a:ext cx="1228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/>
                <a:t>frontbuffer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759053" y="6031188"/>
              <a:ext cx="12875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backbuffer</a:t>
              </a:r>
            </a:p>
          </p:txBody>
        </p:sp>
        <p:cxnSp>
          <p:nvCxnSpPr>
            <p:cNvPr id="17" name="Conector em curva 16"/>
            <p:cNvCxnSpPr>
              <a:cxnSpLocks/>
            </p:cNvCxnSpPr>
            <p:nvPr/>
          </p:nvCxnSpPr>
          <p:spPr>
            <a:xfrm rot="16200000" flipH="1">
              <a:off x="8367566" y="3860841"/>
              <a:ext cx="338554" cy="365211"/>
            </a:xfrm>
            <a:prstGeom prst="curvedConnector4">
              <a:avLst>
                <a:gd name="adj1" fmla="val -23570"/>
                <a:gd name="adj2" fmla="val 122634"/>
              </a:avLst>
            </a:prstGeom>
            <a:ln w="317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ângulo 42"/>
            <p:cNvSpPr/>
            <p:nvPr/>
          </p:nvSpPr>
          <p:spPr>
            <a:xfrm>
              <a:off x="8867644" y="3700858"/>
              <a:ext cx="16588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Swap Chain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02E35CA-D6B4-4AEF-A50F-3FCD05F019C7}"/>
                </a:ext>
              </a:extLst>
            </p:cNvPr>
            <p:cNvSpPr/>
            <p:nvPr/>
          </p:nvSpPr>
          <p:spPr>
            <a:xfrm>
              <a:off x="8732348" y="4792963"/>
              <a:ext cx="1254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Buffer Duplo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CFF3E695-9440-4BAD-B854-6FA56164F9B8}"/>
                </a:ext>
              </a:extLst>
            </p:cNvPr>
            <p:cNvGrpSpPr/>
            <p:nvPr/>
          </p:nvGrpSpPr>
          <p:grpSpPr>
            <a:xfrm>
              <a:off x="5545082" y="3884001"/>
              <a:ext cx="2731882" cy="1740189"/>
              <a:chOff x="5402468" y="3773136"/>
              <a:chExt cx="2425197" cy="1544833"/>
            </a:xfrm>
          </p:grpSpPr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45D52DE2-CC28-495E-AAC0-C07D507FE8AF}"/>
                  </a:ext>
                </a:extLst>
              </p:cNvPr>
              <p:cNvSpPr/>
              <p:nvPr/>
            </p:nvSpPr>
            <p:spPr>
              <a:xfrm>
                <a:off x="5402468" y="3773136"/>
                <a:ext cx="2425197" cy="154483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Triângulo isósceles 118">
                <a:extLst>
                  <a:ext uri="{FF2B5EF4-FFF2-40B4-BE49-F238E27FC236}">
                    <a16:creationId xmlns:a16="http://schemas.microsoft.com/office/drawing/2014/main" id="{B18A88DC-45A0-485E-A818-FEA5845E973E}"/>
                  </a:ext>
                </a:extLst>
              </p:cNvPr>
              <p:cNvSpPr/>
              <p:nvPr/>
            </p:nvSpPr>
            <p:spPr>
              <a:xfrm>
                <a:off x="6224336" y="4699305"/>
                <a:ext cx="358883" cy="380367"/>
              </a:xfrm>
              <a:prstGeom prst="triangle">
                <a:avLst/>
              </a:pr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84D38755-A1F7-4444-BB22-B5B80AD8D572}"/>
                  </a:ext>
                </a:extLst>
              </p:cNvPr>
              <p:cNvCxnSpPr/>
              <p:nvPr/>
            </p:nvCxnSpPr>
            <p:spPr>
              <a:xfrm>
                <a:off x="5816396" y="4026987"/>
                <a:ext cx="1121048" cy="925759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Estrela de 5 pontas 7">
                <a:extLst>
                  <a:ext uri="{FF2B5EF4-FFF2-40B4-BE49-F238E27FC236}">
                    <a16:creationId xmlns:a16="http://schemas.microsoft.com/office/drawing/2014/main" id="{FFBFD8EC-0DCC-4645-B5C6-A7792B672F60}"/>
                  </a:ext>
                </a:extLst>
              </p:cNvPr>
              <p:cNvSpPr/>
              <p:nvPr/>
            </p:nvSpPr>
            <p:spPr>
              <a:xfrm>
                <a:off x="6812841" y="4120537"/>
                <a:ext cx="477623" cy="481520"/>
              </a:xfrm>
              <a:prstGeom prst="star5">
                <a:avLst/>
              </a:prstGeom>
              <a:solidFill>
                <a:srgbClr val="7030A0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003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 um </a:t>
            </a:r>
            <a:r>
              <a:rPr lang="pt-BR" b="1" dirty="0"/>
              <a:t>Buffer Duplo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obtém-se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Screen Tearing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Direct3D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7815740-44D7-4EF0-B629-408DB66C59B2}"/>
              </a:ext>
            </a:extLst>
          </p:cNvPr>
          <p:cNvGrpSpPr/>
          <p:nvPr/>
        </p:nvGrpSpPr>
        <p:grpSpPr>
          <a:xfrm>
            <a:off x="1672775" y="2575954"/>
            <a:ext cx="7855850" cy="3600401"/>
            <a:chOff x="1264486" y="2708920"/>
            <a:chExt cx="7855850" cy="3600401"/>
          </a:xfrm>
        </p:grpSpPr>
        <p:pic>
          <p:nvPicPr>
            <p:cNvPr id="1026" name="Picture 2" descr="http://zoneitastuces.com/wp-content/uploads/2011/10/Screen-tearin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626" y="2708920"/>
              <a:ext cx="6400710" cy="36004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have esquerda 5"/>
            <p:cNvSpPr/>
            <p:nvPr/>
          </p:nvSpPr>
          <p:spPr>
            <a:xfrm>
              <a:off x="2423592" y="2708920"/>
              <a:ext cx="216024" cy="11005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have esquerda 24"/>
            <p:cNvSpPr/>
            <p:nvPr/>
          </p:nvSpPr>
          <p:spPr>
            <a:xfrm>
              <a:off x="2422566" y="3883231"/>
              <a:ext cx="217050" cy="24260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264486" y="3064981"/>
              <a:ext cx="1136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Quadro 1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264486" y="4920915"/>
              <a:ext cx="1136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Quadro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06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Criação do </a:t>
            </a:r>
            <a:r>
              <a:rPr lang="pt-BR" dirty="0">
                <a:solidFill>
                  <a:schemeClr val="accent3"/>
                </a:solidFill>
              </a:rPr>
              <a:t>dispositivo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Direct3D</a:t>
            </a:r>
          </a:p>
          <a:p>
            <a:pPr marL="393192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109728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D3D12 exige do dispositivo gráfico suporte pelo menos ao D3D11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 Direct3D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01904" y="2507865"/>
            <a:ext cx="94813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dispositivo gráfico Direct3D</a:t>
            </a:r>
            <a:endParaRPr lang="pt-BR" sz="16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ID3D12Device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device;         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objeto para o dispositivo gráfico</a:t>
            </a: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D3D12CreateDevice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				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adaptador de vídeo (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adaptador padrão)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D3D_FEATURE_LEVEL_11_0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	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versão mínima dos recursos do Direct3D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ID3D12Device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),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único da interface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(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**) &amp;device)     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onde guardar o dispositivo D3D criado</a:t>
            </a:r>
          </a:p>
        </p:txBody>
      </p:sp>
    </p:spTree>
    <p:extLst>
      <p:ext uri="{BB962C8B-B14F-4D97-AF65-F5344CB8AC3E}">
        <p14:creationId xmlns:p14="http://schemas.microsoft.com/office/powerpoint/2010/main" val="306957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C849B-7E19-4ACB-B4D4-8C197C19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Swap 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FA34B5-98FA-4048-AA64-7704465D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Configuração da </a:t>
            </a:r>
            <a:r>
              <a:rPr lang="pt-BR" dirty="0">
                <a:solidFill>
                  <a:schemeClr val="accent3"/>
                </a:solidFill>
              </a:rPr>
              <a:t>Swap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Chain</a:t>
            </a:r>
            <a:endParaRPr lang="pt-BR" i="1" dirty="0">
              <a:solidFill>
                <a:schemeClr val="accent1"/>
              </a:solidFill>
            </a:endParaRP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97DEF7-AE4A-4715-B04E-4DF35C21EAA4}"/>
              </a:ext>
            </a:extLst>
          </p:cNvPr>
          <p:cNvSpPr/>
          <p:nvPr/>
        </p:nvSpPr>
        <p:spPr>
          <a:xfrm>
            <a:off x="964959" y="2463387"/>
            <a:ext cx="1054124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descrição da swap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chain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DXGI_SWAP_CHAIN_DESC1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.Width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();		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largura do backbuffer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.Height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();		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altura do backbuffer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.Format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DXGI_FORMAT_R8G8B8A8_UNORM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32 bits sem sinal na faixa [0-1]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.SampleDesc.Count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			 	        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amostras/pixel (antialiasing)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.SampleDesc.Quality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			 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nível de qualidade da imagem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.BufferUsage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DXGI_USAGE_RENDER_TARGET_OUTPUT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superfície para desenhos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.BufferCount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				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número de buffers (front + back)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.Scaling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DXGI_SCALING_STRETCH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ajusta backbuffer na janela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.SwapEffect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DXGI_SWAP_EFFECT_FLIP_DISCARD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efeito da troca (descarte)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.Flags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DXGI_SWAP_CHAIN_FLAG_ALLOW_TEARING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permite telas com VRR</a:t>
            </a:r>
          </a:p>
        </p:txBody>
      </p:sp>
    </p:spTree>
    <p:extLst>
      <p:ext uri="{BB962C8B-B14F-4D97-AF65-F5344CB8AC3E}">
        <p14:creationId xmlns:p14="http://schemas.microsoft.com/office/powerpoint/2010/main" val="36716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0FF4-8E30-4BB3-9C64-2CEC0303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Swap 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0BB79B-5AA5-4E5F-B350-8F2D2F36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da </a:t>
            </a:r>
            <a:r>
              <a:rPr lang="pt-BR" dirty="0">
                <a:solidFill>
                  <a:schemeClr val="accent3"/>
                </a:solidFill>
              </a:rPr>
              <a:t>Swap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Chain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0C2641-8CA4-410D-BD4C-1F8D25FF60AE}"/>
              </a:ext>
            </a:extLst>
          </p:cNvPr>
          <p:cNvSpPr/>
          <p:nvPr/>
        </p:nvSpPr>
        <p:spPr>
          <a:xfrm>
            <a:off x="988290" y="2513440"/>
            <a:ext cx="88946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IDXGIFactory6 </a:t>
            </a:r>
            <a:r>
              <a:rPr lang="pt-BR" sz="1600" dirty="0">
                <a:latin typeface="Consolas" panose="020B0609020204030204" pitchFamily="49" charset="0"/>
              </a:rPr>
              <a:t>* </a:t>
            </a:r>
            <a:r>
              <a:rPr lang="pt-BR" sz="1600" dirty="0" err="1">
                <a:latin typeface="Consolas" panose="020B0609020204030204" pitchFamily="49" charset="0"/>
              </a:rPr>
              <a:t>factory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CreateDXGIFactory2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en-US" sz="1600" dirty="0">
                <a:latin typeface="Consolas" panose="020B0609020204030204" pitchFamily="49" charset="0"/>
              </a:rPr>
              <a:t>(&amp;factory));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ID3D12CommandQueue</a:t>
            </a:r>
            <a:r>
              <a:rPr lang="pt-BR" sz="1600" dirty="0">
                <a:latin typeface="Consolas" panose="020B0609020204030204" pitchFamily="49" charset="0"/>
              </a:rPr>
              <a:t> * </a:t>
            </a:r>
            <a:r>
              <a:rPr lang="pt-BR" sz="1600" dirty="0" err="1">
                <a:latin typeface="Consolas" panose="020B0609020204030204" pitchFamily="49" charset="0"/>
              </a:rPr>
              <a:t>commandQueue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device-&gt;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CreateCommandQueue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queueDesc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commandQueue</a:t>
            </a:r>
            <a:r>
              <a:rPr lang="pt-BR" sz="1600" dirty="0">
                <a:latin typeface="Consolas" panose="020B0609020204030204" pitchFamily="49" charset="0"/>
              </a:rPr>
              <a:t>));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swap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chain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para janela</a:t>
            </a: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factory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CreateSwapChainForHwnd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commandQueue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fila de comandos da GPU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(),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swapChainDesc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descrição da swap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chain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		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swap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chain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para tela cheia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		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restringir tela de saída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swapChain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));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objeto swap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chain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3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Direct3D 12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BAD9103-3B63-47FA-AB62-F64530BC50D6}"/>
              </a:ext>
            </a:extLst>
          </p:cNvPr>
          <p:cNvSpPr/>
          <p:nvPr/>
        </p:nvSpPr>
        <p:spPr>
          <a:xfrm>
            <a:off x="1512278" y="2668993"/>
            <a:ext cx="9353842" cy="760007"/>
          </a:xfrm>
          <a:prstGeom prst="rect">
            <a:avLst/>
          </a:prstGeom>
          <a:solidFill>
            <a:schemeClr val="tx2">
              <a:lumMod val="1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6">
            <a:extLst>
              <a:ext uri="{FF2B5EF4-FFF2-40B4-BE49-F238E27FC236}">
                <a16:creationId xmlns:a16="http://schemas.microsoft.com/office/drawing/2014/main" id="{A19AEF52-473D-458D-82F4-361A7D4B97C2}"/>
              </a:ext>
            </a:extLst>
          </p:cNvPr>
          <p:cNvSpPr/>
          <p:nvPr/>
        </p:nvSpPr>
        <p:spPr>
          <a:xfrm>
            <a:off x="3064962" y="4452808"/>
            <a:ext cx="1022919" cy="50149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Vertex Shader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B5105FB-9C28-4823-8404-B93BDA55D07F}"/>
              </a:ext>
            </a:extLst>
          </p:cNvPr>
          <p:cNvSpPr/>
          <p:nvPr/>
        </p:nvSpPr>
        <p:spPr>
          <a:xfrm>
            <a:off x="9395172" y="4456793"/>
            <a:ext cx="1026671" cy="4935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 Merger</a:t>
            </a:r>
          </a:p>
        </p:txBody>
      </p:sp>
      <p:sp>
        <p:nvSpPr>
          <p:cNvPr id="47" name="Retângulo de cantos arredondados 41">
            <a:extLst>
              <a:ext uri="{FF2B5EF4-FFF2-40B4-BE49-F238E27FC236}">
                <a16:creationId xmlns:a16="http://schemas.microsoft.com/office/drawing/2014/main" id="{BC3F5A07-4074-47DC-87F6-B076383BE1E9}"/>
              </a:ext>
            </a:extLst>
          </p:cNvPr>
          <p:cNvSpPr/>
          <p:nvPr/>
        </p:nvSpPr>
        <p:spPr>
          <a:xfrm>
            <a:off x="8222193" y="4456793"/>
            <a:ext cx="1016763" cy="49352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Pixel Shader</a:t>
            </a:r>
          </a:p>
        </p:txBody>
      </p:sp>
      <p:cxnSp>
        <p:nvCxnSpPr>
          <p:cNvPr id="48" name="Conector angulado 43">
            <a:extLst>
              <a:ext uri="{FF2B5EF4-FFF2-40B4-BE49-F238E27FC236}">
                <a16:creationId xmlns:a16="http://schemas.microsoft.com/office/drawing/2014/main" id="{2583CB8B-1F2C-486D-BD67-0E5CACF3919A}"/>
              </a:ext>
            </a:extLst>
          </p:cNvPr>
          <p:cNvCxnSpPr>
            <a:cxnSpLocks/>
            <a:stCxn id="44" idx="2"/>
            <a:endCxn id="50" idx="1"/>
          </p:cNvCxnSpPr>
          <p:nvPr/>
        </p:nvCxnSpPr>
        <p:spPr>
          <a:xfrm rot="16200000" flipH="1">
            <a:off x="4015018" y="4515708"/>
            <a:ext cx="721590" cy="1598783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E355BC2-673D-4978-B261-44A1B36CEC34}"/>
              </a:ext>
            </a:extLst>
          </p:cNvPr>
          <p:cNvSpPr txBox="1"/>
          <p:nvPr/>
        </p:nvSpPr>
        <p:spPr>
          <a:xfrm>
            <a:off x="5175205" y="5260396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Estágios </a:t>
            </a:r>
          </a:p>
          <a:p>
            <a:pPr algn="ctr"/>
            <a:r>
              <a:rPr lang="pt-BR" sz="1600" dirty="0"/>
              <a:t>Programáveis </a:t>
            </a:r>
          </a:p>
          <a:p>
            <a:pPr algn="ctr"/>
            <a:r>
              <a:rPr lang="pt-BR" sz="1600" dirty="0"/>
              <a:t>(HLSL)</a:t>
            </a:r>
          </a:p>
        </p:txBody>
      </p:sp>
      <p:sp>
        <p:nvSpPr>
          <p:cNvPr id="52" name="Seta para baixo 44">
            <a:extLst>
              <a:ext uri="{FF2B5EF4-FFF2-40B4-BE49-F238E27FC236}">
                <a16:creationId xmlns:a16="http://schemas.microsoft.com/office/drawing/2014/main" id="{61309DD8-BB1F-49F7-B786-A6076D4E576A}"/>
              </a:ext>
            </a:extLst>
          </p:cNvPr>
          <p:cNvSpPr/>
          <p:nvPr/>
        </p:nvSpPr>
        <p:spPr>
          <a:xfrm rot="16200000">
            <a:off x="2902266" y="4623781"/>
            <a:ext cx="151469" cy="15955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799252A-D0A6-4F63-8685-7B40254BE681}"/>
              </a:ext>
            </a:extLst>
          </p:cNvPr>
          <p:cNvSpPr/>
          <p:nvPr/>
        </p:nvSpPr>
        <p:spPr>
          <a:xfrm>
            <a:off x="1868476" y="4454621"/>
            <a:ext cx="1029749" cy="49787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 Assembler</a:t>
            </a:r>
          </a:p>
        </p:txBody>
      </p:sp>
      <p:sp>
        <p:nvSpPr>
          <p:cNvPr id="55" name="Seta para baixo 44">
            <a:extLst>
              <a:ext uri="{FF2B5EF4-FFF2-40B4-BE49-F238E27FC236}">
                <a16:creationId xmlns:a16="http://schemas.microsoft.com/office/drawing/2014/main" id="{177A36B6-60A0-4950-8F75-7B9D223F2B71}"/>
              </a:ext>
            </a:extLst>
          </p:cNvPr>
          <p:cNvSpPr/>
          <p:nvPr/>
        </p:nvSpPr>
        <p:spPr>
          <a:xfrm rot="16200000">
            <a:off x="5282212" y="3423651"/>
            <a:ext cx="171151" cy="255981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Seta para baixo 44">
            <a:extLst>
              <a:ext uri="{FF2B5EF4-FFF2-40B4-BE49-F238E27FC236}">
                <a16:creationId xmlns:a16="http://schemas.microsoft.com/office/drawing/2014/main" id="{39C2DC40-0434-4911-B9B8-7812256E992C}"/>
              </a:ext>
            </a:extLst>
          </p:cNvPr>
          <p:cNvSpPr/>
          <p:nvPr/>
        </p:nvSpPr>
        <p:spPr>
          <a:xfrm rot="16200000">
            <a:off x="4097326" y="3848952"/>
            <a:ext cx="151469" cy="15955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Seta para baixo 44">
            <a:extLst>
              <a:ext uri="{FF2B5EF4-FFF2-40B4-BE49-F238E27FC236}">
                <a16:creationId xmlns:a16="http://schemas.microsoft.com/office/drawing/2014/main" id="{271F338A-970F-4025-A900-6899832E3B1B}"/>
              </a:ext>
            </a:extLst>
          </p:cNvPr>
          <p:cNvSpPr/>
          <p:nvPr/>
        </p:nvSpPr>
        <p:spPr>
          <a:xfrm rot="16200000">
            <a:off x="5295876" y="3845439"/>
            <a:ext cx="151469" cy="166577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Seta para baixo 44">
            <a:extLst>
              <a:ext uri="{FF2B5EF4-FFF2-40B4-BE49-F238E27FC236}">
                <a16:creationId xmlns:a16="http://schemas.microsoft.com/office/drawing/2014/main" id="{7456A2F8-D146-4DE8-A476-1C8DE30AC797}"/>
              </a:ext>
            </a:extLst>
          </p:cNvPr>
          <p:cNvSpPr/>
          <p:nvPr/>
        </p:nvSpPr>
        <p:spPr>
          <a:xfrm rot="10800000">
            <a:off x="3489490" y="4187298"/>
            <a:ext cx="159179" cy="265509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Seta para baixo 44">
            <a:extLst>
              <a:ext uri="{FF2B5EF4-FFF2-40B4-BE49-F238E27FC236}">
                <a16:creationId xmlns:a16="http://schemas.microsoft.com/office/drawing/2014/main" id="{81015159-9DD6-42B0-AFB5-499B04C40A16}"/>
              </a:ext>
            </a:extLst>
          </p:cNvPr>
          <p:cNvSpPr/>
          <p:nvPr/>
        </p:nvSpPr>
        <p:spPr>
          <a:xfrm rot="16200000">
            <a:off x="7852992" y="4431363"/>
            <a:ext cx="171151" cy="54438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Seta para baixo 44">
            <a:extLst>
              <a:ext uri="{FF2B5EF4-FFF2-40B4-BE49-F238E27FC236}">
                <a16:creationId xmlns:a16="http://schemas.microsoft.com/office/drawing/2014/main" id="{2CE102E5-D6D0-4456-B314-B4F12F207BF9}"/>
              </a:ext>
            </a:extLst>
          </p:cNvPr>
          <p:cNvSpPr/>
          <p:nvPr/>
        </p:nvSpPr>
        <p:spPr>
          <a:xfrm rot="16200000">
            <a:off x="9235483" y="4623781"/>
            <a:ext cx="151469" cy="15955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1" name="Conector angulado 43">
            <a:extLst>
              <a:ext uri="{FF2B5EF4-FFF2-40B4-BE49-F238E27FC236}">
                <a16:creationId xmlns:a16="http://schemas.microsoft.com/office/drawing/2014/main" id="{C41087AF-056B-409A-8D84-B6699EBE45A5}"/>
              </a:ext>
            </a:extLst>
          </p:cNvPr>
          <p:cNvCxnSpPr>
            <a:cxnSpLocks/>
            <a:stCxn id="47" idx="2"/>
            <a:endCxn id="50" idx="3"/>
          </p:cNvCxnSpPr>
          <p:nvPr/>
        </p:nvCxnSpPr>
        <p:spPr>
          <a:xfrm rot="5400000">
            <a:off x="7384551" y="4329871"/>
            <a:ext cx="725576" cy="1966473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D33B22AC-85DB-4E52-AA60-B32FE60973BD}"/>
              </a:ext>
            </a:extLst>
          </p:cNvPr>
          <p:cNvSpPr/>
          <p:nvPr/>
        </p:nvSpPr>
        <p:spPr>
          <a:xfrm>
            <a:off x="9071384" y="2798956"/>
            <a:ext cx="781894" cy="4888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Render Target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26FAA13-E9CB-4C70-9AE5-27A2721290E1}"/>
              </a:ext>
            </a:extLst>
          </p:cNvPr>
          <p:cNvSpPr/>
          <p:nvPr/>
        </p:nvSpPr>
        <p:spPr>
          <a:xfrm>
            <a:off x="9941373" y="2800779"/>
            <a:ext cx="781894" cy="4888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Depth Stencil</a:t>
            </a:r>
          </a:p>
        </p:txBody>
      </p: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995BBFF6-6764-4BC4-BC8C-CB3594124E35}"/>
              </a:ext>
            </a:extLst>
          </p:cNvPr>
          <p:cNvCxnSpPr>
            <a:cxnSpLocks/>
            <a:stCxn id="75" idx="2"/>
            <a:endCxn id="45" idx="0"/>
          </p:cNvCxnSpPr>
          <p:nvPr/>
        </p:nvCxnSpPr>
        <p:spPr>
          <a:xfrm rot="16200000" flipH="1">
            <a:off x="9100946" y="3649230"/>
            <a:ext cx="1168947" cy="446177"/>
          </a:xfrm>
          <a:prstGeom prst="bentConnector3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F970682F-9761-4BAC-8760-26E277DFF5D6}"/>
              </a:ext>
            </a:extLst>
          </p:cNvPr>
          <p:cNvCxnSpPr>
            <a:cxnSpLocks/>
            <a:stCxn id="83" idx="2"/>
            <a:endCxn id="45" idx="0"/>
          </p:cNvCxnSpPr>
          <p:nvPr/>
        </p:nvCxnSpPr>
        <p:spPr>
          <a:xfrm rot="5400000">
            <a:off x="9536852" y="3661325"/>
            <a:ext cx="1167124" cy="423812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C42A627B-16BD-4B10-A1C3-1F859DEF2746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8352714" y="3429170"/>
            <a:ext cx="0" cy="2527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68F85EAA-5B76-4CC0-888B-579E16882949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3580016" y="3424238"/>
            <a:ext cx="0" cy="2576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CFBBAD46-0DD1-45FA-ABDF-A2170C0DA021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5976468" y="3424238"/>
            <a:ext cx="0" cy="2576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0E3EFB71-FC31-4C0A-8D99-56C2A72AB23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730575" y="3424238"/>
            <a:ext cx="0" cy="10325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C9EB04D1-E2A4-4989-AF6A-3D93B487DCED}"/>
              </a:ext>
            </a:extLst>
          </p:cNvPr>
          <p:cNvSpPr txBox="1"/>
          <p:nvPr/>
        </p:nvSpPr>
        <p:spPr>
          <a:xfrm>
            <a:off x="5138260" y="2884674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Recursos da GPU</a:t>
            </a:r>
          </a:p>
        </p:txBody>
      </p: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9CF4985B-2A62-4A3C-996D-A1A166306D8A}"/>
              </a:ext>
            </a:extLst>
          </p:cNvPr>
          <p:cNvCxnSpPr>
            <a:cxnSpLocks/>
          </p:cNvCxnSpPr>
          <p:nvPr/>
        </p:nvCxnSpPr>
        <p:spPr>
          <a:xfrm>
            <a:off x="3346280" y="3429000"/>
            <a:ext cx="0" cy="10238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eta para baixo 44">
            <a:extLst>
              <a:ext uri="{FF2B5EF4-FFF2-40B4-BE49-F238E27FC236}">
                <a16:creationId xmlns:a16="http://schemas.microsoft.com/office/drawing/2014/main" id="{1A5E52AA-94A8-4655-B62A-DD49C0FEF87D}"/>
              </a:ext>
            </a:extLst>
          </p:cNvPr>
          <p:cNvSpPr/>
          <p:nvPr/>
        </p:nvSpPr>
        <p:spPr>
          <a:xfrm rot="16200000">
            <a:off x="6486005" y="3842779"/>
            <a:ext cx="151475" cy="171897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9" name="Seta para baixo 44">
            <a:extLst>
              <a:ext uri="{FF2B5EF4-FFF2-40B4-BE49-F238E27FC236}">
                <a16:creationId xmlns:a16="http://schemas.microsoft.com/office/drawing/2014/main" id="{0F595CE1-0581-4839-AD21-A8A44F1A53AB}"/>
              </a:ext>
            </a:extLst>
          </p:cNvPr>
          <p:cNvSpPr/>
          <p:nvPr/>
        </p:nvSpPr>
        <p:spPr>
          <a:xfrm rot="16200000">
            <a:off x="7685318" y="3841306"/>
            <a:ext cx="136959" cy="174842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4B55BD8D-872A-427D-881F-DD9ADAEBDC33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7164680" y="3424238"/>
            <a:ext cx="0" cy="253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ângulo de cantos arredondados 40">
            <a:extLst>
              <a:ext uri="{FF2B5EF4-FFF2-40B4-BE49-F238E27FC236}">
                <a16:creationId xmlns:a16="http://schemas.microsoft.com/office/drawing/2014/main" id="{0CBF26E0-8681-4479-B9C4-3C251FA91FFE}"/>
              </a:ext>
            </a:extLst>
          </p:cNvPr>
          <p:cNvSpPr/>
          <p:nvPr/>
        </p:nvSpPr>
        <p:spPr>
          <a:xfrm>
            <a:off x="6655019" y="3677979"/>
            <a:ext cx="1019321" cy="501497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Geometry Shader</a:t>
            </a:r>
          </a:p>
        </p:txBody>
      </p:sp>
      <p:sp>
        <p:nvSpPr>
          <p:cNvPr id="112" name="Retângulo de cantos arredondados 28">
            <a:extLst>
              <a:ext uri="{FF2B5EF4-FFF2-40B4-BE49-F238E27FC236}">
                <a16:creationId xmlns:a16="http://schemas.microsoft.com/office/drawing/2014/main" id="{5A1C2225-BDCA-445A-9E80-1AEBCA1D4B99}"/>
              </a:ext>
            </a:extLst>
          </p:cNvPr>
          <p:cNvSpPr/>
          <p:nvPr/>
        </p:nvSpPr>
        <p:spPr>
          <a:xfrm>
            <a:off x="4258214" y="3681916"/>
            <a:ext cx="1030106" cy="493623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Tesselator</a:t>
            </a:r>
            <a:endParaRPr lang="pt-B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Retângulo de cantos arredondados 25">
            <a:extLst>
              <a:ext uri="{FF2B5EF4-FFF2-40B4-BE49-F238E27FC236}">
                <a16:creationId xmlns:a16="http://schemas.microsoft.com/office/drawing/2014/main" id="{F751D011-8C96-45E7-A59E-C0287BD62BBC}"/>
              </a:ext>
            </a:extLst>
          </p:cNvPr>
          <p:cNvSpPr/>
          <p:nvPr/>
        </p:nvSpPr>
        <p:spPr>
          <a:xfrm>
            <a:off x="3064963" y="3681916"/>
            <a:ext cx="1030105" cy="49362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Hull Shader</a:t>
            </a:r>
          </a:p>
        </p:txBody>
      </p:sp>
      <p:sp>
        <p:nvSpPr>
          <p:cNvPr id="114" name="Retângulo de cantos arredondados 31">
            <a:extLst>
              <a:ext uri="{FF2B5EF4-FFF2-40B4-BE49-F238E27FC236}">
                <a16:creationId xmlns:a16="http://schemas.microsoft.com/office/drawing/2014/main" id="{129BB8F5-F8FD-498A-BF28-6C418414895D}"/>
              </a:ext>
            </a:extLst>
          </p:cNvPr>
          <p:cNvSpPr/>
          <p:nvPr/>
        </p:nvSpPr>
        <p:spPr>
          <a:xfrm>
            <a:off x="5464493" y="3681916"/>
            <a:ext cx="1023949" cy="49362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Domain Shader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5B778654-677C-4156-AF37-9CB1791EE9A5}"/>
              </a:ext>
            </a:extLst>
          </p:cNvPr>
          <p:cNvSpPr/>
          <p:nvPr/>
        </p:nvSpPr>
        <p:spPr>
          <a:xfrm>
            <a:off x="7840917" y="3681964"/>
            <a:ext cx="1023593" cy="4935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Stream</a:t>
            </a:r>
            <a:br>
              <a:rPr 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116" name="Seta para baixo 44">
            <a:extLst>
              <a:ext uri="{FF2B5EF4-FFF2-40B4-BE49-F238E27FC236}">
                <a16:creationId xmlns:a16="http://schemas.microsoft.com/office/drawing/2014/main" id="{A6354EDD-3F31-4DA2-A881-ACDFAA576A0B}"/>
              </a:ext>
            </a:extLst>
          </p:cNvPr>
          <p:cNvSpPr/>
          <p:nvPr/>
        </p:nvSpPr>
        <p:spPr>
          <a:xfrm>
            <a:off x="7088945" y="4168689"/>
            <a:ext cx="140184" cy="284117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F4222894-6618-463E-B6F3-7AC76DF6948B}"/>
              </a:ext>
            </a:extLst>
          </p:cNvPr>
          <p:cNvSpPr/>
          <p:nvPr/>
        </p:nvSpPr>
        <p:spPr>
          <a:xfrm>
            <a:off x="6651236" y="4456793"/>
            <a:ext cx="1026671" cy="4935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Rasterizer</a:t>
            </a:r>
            <a:endParaRPr lang="pt-B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D9DFB836-D11F-4826-ABB2-293EDF43AB23}"/>
              </a:ext>
            </a:extLst>
          </p:cNvPr>
          <p:cNvSpPr txBox="1"/>
          <p:nvPr/>
        </p:nvSpPr>
        <p:spPr>
          <a:xfrm>
            <a:off x="1948775" y="286343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VRAM</a:t>
            </a:r>
          </a:p>
        </p:txBody>
      </p: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0A61F26B-D455-4640-BADF-B126B404EC68}"/>
              </a:ext>
            </a:extLst>
          </p:cNvPr>
          <p:cNvCxnSpPr>
            <a:cxnSpLocks/>
          </p:cNvCxnSpPr>
          <p:nvPr/>
        </p:nvCxnSpPr>
        <p:spPr>
          <a:xfrm>
            <a:off x="2381250" y="3424238"/>
            <a:ext cx="1266" cy="10410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73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CD009-A2AD-49DE-AF74-2943FBE7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e descritores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F571F-0704-4935-8251-CCE8DA64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Durante o </a:t>
            </a:r>
            <a:r>
              <a:rPr lang="pt-BR" dirty="0">
                <a:solidFill>
                  <a:schemeClr val="accent3"/>
                </a:solidFill>
              </a:rPr>
              <a:t>processo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renderização</a:t>
            </a:r>
            <a:r>
              <a:rPr lang="pt-BR" dirty="0"/>
              <a:t> a GPU: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Escreve em recursos</a:t>
            </a:r>
            <a:r>
              <a:rPr lang="pt-BR" dirty="0"/>
              <a:t>: backbuffer, </a:t>
            </a:r>
            <a:r>
              <a:rPr lang="pt-BR" dirty="0" err="1"/>
              <a:t>depth</a:t>
            </a:r>
            <a:r>
              <a:rPr lang="pt-BR" dirty="0"/>
              <a:t> buffer, etc.</a:t>
            </a:r>
          </a:p>
          <a:p>
            <a:pPr lvl="1">
              <a:spcAft>
                <a:spcPts val="1200"/>
              </a:spcAft>
            </a:pPr>
            <a:r>
              <a:rPr lang="pt-BR" dirty="0">
                <a:solidFill>
                  <a:schemeClr val="accent2"/>
                </a:solidFill>
              </a:rPr>
              <a:t>Lê recursos</a:t>
            </a:r>
            <a:r>
              <a:rPr lang="pt-BR" dirty="0"/>
              <a:t>: texturas, posição de vértices, etc.</a:t>
            </a:r>
          </a:p>
          <a:p>
            <a:r>
              <a:rPr lang="pt-BR" dirty="0"/>
              <a:t>A </a:t>
            </a:r>
            <a:r>
              <a:rPr lang="pt-BR" b="1" dirty="0"/>
              <a:t>GPU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trabalha com recursos </a:t>
            </a:r>
            <a:r>
              <a:rPr lang="pt-BR" dirty="0">
                <a:solidFill>
                  <a:schemeClr val="accent1"/>
                </a:solidFill>
              </a:rPr>
              <a:t>através de descritores</a:t>
            </a:r>
          </a:p>
          <a:p>
            <a:pPr lvl="1"/>
            <a:r>
              <a:rPr lang="pt-BR" dirty="0"/>
              <a:t>Descritores são registros:</a:t>
            </a:r>
          </a:p>
          <a:p>
            <a:pPr lvl="2"/>
            <a:r>
              <a:rPr lang="pt-BR" dirty="0"/>
              <a:t>Contém informações sobre o recurso</a:t>
            </a:r>
          </a:p>
          <a:p>
            <a:pPr lvl="2"/>
            <a:r>
              <a:rPr lang="pt-BR" dirty="0"/>
              <a:t>Associam o recurso a um estágio do pipeline</a:t>
            </a:r>
          </a:p>
          <a:p>
            <a:pPr lvl="2"/>
            <a:r>
              <a:rPr lang="pt-BR" dirty="0"/>
              <a:t>É possível ter vários descritores para o mesmo recurso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141FE9A-BD3F-4D48-AF9D-1F385E56E6D7}"/>
              </a:ext>
            </a:extLst>
          </p:cNvPr>
          <p:cNvGrpSpPr/>
          <p:nvPr/>
        </p:nvGrpSpPr>
        <p:grpSpPr>
          <a:xfrm>
            <a:off x="8595813" y="2640830"/>
            <a:ext cx="2680221" cy="3013346"/>
            <a:chOff x="8752831" y="2142066"/>
            <a:chExt cx="2680221" cy="3013346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D208100-60D1-4469-90D2-AE55DEB5527C}"/>
                </a:ext>
              </a:extLst>
            </p:cNvPr>
            <p:cNvSpPr/>
            <p:nvPr/>
          </p:nvSpPr>
          <p:spPr>
            <a:xfrm>
              <a:off x="8752831" y="2142066"/>
              <a:ext cx="2594594" cy="643393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CFD71687-3E20-4D3F-80C3-821FC926B484}"/>
                </a:ext>
              </a:extLst>
            </p:cNvPr>
            <p:cNvSpPr/>
            <p:nvPr/>
          </p:nvSpPr>
          <p:spPr>
            <a:xfrm>
              <a:off x="10657198" y="3672162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652A6E72-A451-4DE1-BDBF-AC4D9A9C3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3906" y="4586552"/>
              <a:ext cx="9292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3C7ABFEB-68E7-40C8-944F-7373B509D1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3906" y="3550927"/>
              <a:ext cx="9292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71CF669-D1D8-4C20-95E3-7793ABA22588}"/>
                </a:ext>
              </a:extLst>
            </p:cNvPr>
            <p:cNvSpPr/>
            <p:nvPr/>
          </p:nvSpPr>
          <p:spPr>
            <a:xfrm rot="16200000">
              <a:off x="9408106" y="395309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E37A5D2D-61EC-4598-AA7B-F8C6BA10D269}"/>
                </a:ext>
              </a:extLst>
            </p:cNvPr>
            <p:cNvSpPr/>
            <p:nvPr/>
          </p:nvSpPr>
          <p:spPr>
            <a:xfrm rot="16200000">
              <a:off x="9082249" y="395309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3662344-602E-4E5F-BF66-32CC7C487978}"/>
                </a:ext>
              </a:extLst>
            </p:cNvPr>
            <p:cNvSpPr txBox="1"/>
            <p:nvPr/>
          </p:nvSpPr>
          <p:spPr>
            <a:xfrm>
              <a:off x="8938833" y="4632192"/>
              <a:ext cx="1157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Fila de </a:t>
              </a:r>
              <a:br>
                <a:rPr lang="pt-BR" sz="1400" dirty="0"/>
              </a:br>
              <a:r>
                <a:rPr lang="pt-BR" sz="1400" dirty="0"/>
                <a:t>Comandos</a:t>
              </a:r>
            </a:p>
          </p:txBody>
        </p:sp>
        <p:sp>
          <p:nvSpPr>
            <p:cNvPr id="23" name="Seta: para Baixo 22">
              <a:extLst>
                <a:ext uri="{FF2B5EF4-FFF2-40B4-BE49-F238E27FC236}">
                  <a16:creationId xmlns:a16="http://schemas.microsoft.com/office/drawing/2014/main" id="{AC215639-E751-422D-9B40-137D3520FFBA}"/>
                </a:ext>
              </a:extLst>
            </p:cNvPr>
            <p:cNvSpPr/>
            <p:nvPr/>
          </p:nvSpPr>
          <p:spPr>
            <a:xfrm rot="16200000">
              <a:off x="10153004" y="3911807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DF351EF6-AD33-4A89-8530-6DA6803C6FD9}"/>
                </a:ext>
              </a:extLst>
            </p:cNvPr>
            <p:cNvSpPr/>
            <p:nvPr/>
          </p:nvSpPr>
          <p:spPr>
            <a:xfrm>
              <a:off x="10050317" y="2276320"/>
              <a:ext cx="1109792" cy="374899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Recurso</a:t>
              </a:r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59DAC9-219D-46ED-B070-76C076A23B80}"/>
                </a:ext>
              </a:extLst>
            </p:cNvPr>
            <p:cNvSpPr txBox="1"/>
            <p:nvPr/>
          </p:nvSpPr>
          <p:spPr>
            <a:xfrm>
              <a:off x="8890943" y="227909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VRAM</a:t>
              </a:r>
            </a:p>
          </p:txBody>
        </p:sp>
        <p:cxnSp>
          <p:nvCxnSpPr>
            <p:cNvPr id="27" name="Conector: Curvo 26">
              <a:extLst>
                <a:ext uri="{FF2B5EF4-FFF2-40B4-BE49-F238E27FC236}">
                  <a16:creationId xmlns:a16="http://schemas.microsoft.com/office/drawing/2014/main" id="{0BC511D5-E3A5-4DAB-B4C8-FB214B6B49A6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 rot="5400000">
              <a:off x="9476768" y="2644318"/>
              <a:ext cx="1121545" cy="113534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19AB136-A3FD-4DD5-8F41-317119DAE681}"/>
                </a:ext>
              </a:extLst>
            </p:cNvPr>
            <p:cNvSpPr/>
            <p:nvPr/>
          </p:nvSpPr>
          <p:spPr>
            <a:xfrm>
              <a:off x="9422055" y="3772764"/>
              <a:ext cx="95622" cy="95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02961095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6344</TotalTime>
  <Words>2716</Words>
  <Application>Microsoft Office PowerPoint</Application>
  <PresentationFormat>Widescreen</PresentationFormat>
  <Paragraphs>377</Paragraphs>
  <Slides>24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Segoe UI</vt:lpstr>
      <vt:lpstr>Trilha de Vapor</vt:lpstr>
      <vt:lpstr>Inicialização do Direct3D</vt:lpstr>
      <vt:lpstr>Inicializando o Direct3D</vt:lpstr>
      <vt:lpstr>Inicializando o Direct3D</vt:lpstr>
      <vt:lpstr>Inicializando o Direct3D</vt:lpstr>
      <vt:lpstr>Dispositivo Direct3D</vt:lpstr>
      <vt:lpstr>Swap Chain</vt:lpstr>
      <vt:lpstr>Swap Chain</vt:lpstr>
      <vt:lpstr>Pipeline Direct3D 12</vt:lpstr>
      <vt:lpstr>Recursos e descritores</vt:lpstr>
      <vt:lpstr>Recursos e descritores</vt:lpstr>
      <vt:lpstr>Recursos e descritores</vt:lpstr>
      <vt:lpstr>Recursos e descritores</vt:lpstr>
      <vt:lpstr>Recursos e descritores</vt:lpstr>
      <vt:lpstr>Render Target</vt:lpstr>
      <vt:lpstr>Render Target</vt:lpstr>
      <vt:lpstr>Depth Buffer</vt:lpstr>
      <vt:lpstr>Depth Buffer</vt:lpstr>
      <vt:lpstr>Depth Buffer</vt:lpstr>
      <vt:lpstr>Depth Buffer</vt:lpstr>
      <vt:lpstr>VIEWPORT</vt:lpstr>
      <vt:lpstr>Viewport</vt:lpstr>
      <vt:lpstr>SCISSOR Rectangle</vt:lpstr>
      <vt:lpstr>Finalizando o Direct3D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28</cp:revision>
  <dcterms:created xsi:type="dcterms:W3CDTF">2019-12-22T00:56:25Z</dcterms:created>
  <dcterms:modified xsi:type="dcterms:W3CDTF">2020-02-13T00:55:04Z</dcterms:modified>
</cp:coreProperties>
</file>