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35"/>
  </p:notesMasterIdLst>
  <p:sldIdLst>
    <p:sldId id="417" r:id="rId2"/>
    <p:sldId id="408" r:id="rId3"/>
    <p:sldId id="438" r:id="rId4"/>
    <p:sldId id="436" r:id="rId5"/>
    <p:sldId id="409" r:id="rId6"/>
    <p:sldId id="410" r:id="rId7"/>
    <p:sldId id="411" r:id="rId8"/>
    <p:sldId id="427" r:id="rId9"/>
    <p:sldId id="428" r:id="rId10"/>
    <p:sldId id="413" r:id="rId11"/>
    <p:sldId id="429" r:id="rId12"/>
    <p:sldId id="414" r:id="rId13"/>
    <p:sldId id="415" r:id="rId14"/>
    <p:sldId id="435" r:id="rId15"/>
    <p:sldId id="418" r:id="rId16"/>
    <p:sldId id="419" r:id="rId17"/>
    <p:sldId id="431" r:id="rId18"/>
    <p:sldId id="420" r:id="rId19"/>
    <p:sldId id="424" r:id="rId20"/>
    <p:sldId id="425" r:id="rId21"/>
    <p:sldId id="430" r:id="rId22"/>
    <p:sldId id="437" r:id="rId23"/>
    <p:sldId id="432" r:id="rId24"/>
    <p:sldId id="433" r:id="rId25"/>
    <p:sldId id="439" r:id="rId26"/>
    <p:sldId id="440" r:id="rId27"/>
    <p:sldId id="421" r:id="rId28"/>
    <p:sldId id="426" r:id="rId29"/>
    <p:sldId id="441" r:id="rId30"/>
    <p:sldId id="422" r:id="rId31"/>
    <p:sldId id="442" r:id="rId32"/>
    <p:sldId id="423" r:id="rId33"/>
    <p:sldId id="40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dson Santiago" initials="JS" lastIdx="1" clrIdx="0">
    <p:extLst>
      <p:ext uri="{19B8F6BF-5375-455C-9EA6-DF929625EA0E}">
        <p15:presenceInfo xmlns:p15="http://schemas.microsoft.com/office/powerpoint/2012/main" userId="ebb108da2f2562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B4DE20-57D4-47D3-BDE2-F15BD405F881}" v="200" dt="2020-03-13T22:30:10.8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422" autoAdjust="0"/>
  </p:normalViewPr>
  <p:slideViewPr>
    <p:cSldViewPr snapToGrid="0">
      <p:cViewPr>
        <p:scale>
          <a:sx n="100" d="100"/>
          <a:sy n="100" d="100"/>
        </p:scale>
        <p:origin x="9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FF7F07B3-10E1-4FA8-9CD5-E2F6AA817B31}"/>
    <pc:docChg chg="undo redo custSel addSld delSld modSld">
      <pc:chgData name="Judson Santiago" userId="ebb108da2f256286" providerId="LiveId" clId="{FF7F07B3-10E1-4FA8-9CD5-E2F6AA817B31}" dt="2020-02-05T00:20:44.148" v="480" actId="20577"/>
      <pc:docMkLst>
        <pc:docMk/>
      </pc:docMkLst>
      <pc:sldChg chg="del">
        <pc:chgData name="Judson Santiago" userId="ebb108da2f256286" providerId="LiveId" clId="{FF7F07B3-10E1-4FA8-9CD5-E2F6AA817B31}" dt="2020-02-04T23:58:10.375" v="15" actId="47"/>
        <pc:sldMkLst>
          <pc:docMk/>
          <pc:sldMk cId="3069570649" sldId="338"/>
        </pc:sldMkLst>
      </pc:sldChg>
      <pc:sldChg chg="del">
        <pc:chgData name="Judson Santiago" userId="ebb108da2f256286" providerId="LiveId" clId="{FF7F07B3-10E1-4FA8-9CD5-E2F6AA817B31}" dt="2020-02-04T23:58:21.740" v="36" actId="47"/>
        <pc:sldMkLst>
          <pc:docMk/>
          <pc:sldMk cId="1918821203" sldId="341"/>
        </pc:sldMkLst>
      </pc:sldChg>
      <pc:sldChg chg="modSp">
        <pc:chgData name="Judson Santiago" userId="ebb108da2f256286" providerId="LiveId" clId="{FF7F07B3-10E1-4FA8-9CD5-E2F6AA817B31}" dt="2020-02-04T23:57:16.134" v="11" actId="20577"/>
        <pc:sldMkLst>
          <pc:docMk/>
          <pc:sldMk cId="2641470585" sldId="368"/>
        </pc:sldMkLst>
        <pc:spChg chg="mod">
          <ac:chgData name="Judson Santiago" userId="ebb108da2f256286" providerId="LiveId" clId="{FF7F07B3-10E1-4FA8-9CD5-E2F6AA817B31}" dt="2020-02-04T23:57:16.134" v="11" actId="20577"/>
          <ac:spMkLst>
            <pc:docMk/>
            <pc:sldMk cId="2641470585" sldId="368"/>
            <ac:spMk id="2" creationId="{14598312-A0B4-4588-AE22-D5684AD6529C}"/>
          </ac:spMkLst>
        </pc:spChg>
      </pc:sldChg>
      <pc:sldChg chg="modSp add del">
        <pc:chgData name="Judson Santiago" userId="ebb108da2f256286" providerId="LiveId" clId="{FF7F07B3-10E1-4FA8-9CD5-E2F6AA817B31}" dt="2020-02-05T00:02:10.215" v="60" actId="166"/>
        <pc:sldMkLst>
          <pc:docMk/>
          <pc:sldMk cId="1409620739" sldId="375"/>
        </pc:sldMkLst>
        <pc:spChg chg="ord">
          <ac:chgData name="Judson Santiago" userId="ebb108da2f256286" providerId="LiveId" clId="{FF7F07B3-10E1-4FA8-9CD5-E2F6AA817B31}" dt="2020-02-05T00:02:10.215" v="60" actId="166"/>
          <ac:spMkLst>
            <pc:docMk/>
            <pc:sldMk cId="1409620739" sldId="375"/>
            <ac:spMk id="28" creationId="{00000000-0000-0000-0000-000000000000}"/>
          </ac:spMkLst>
        </pc:spChg>
      </pc:sldChg>
      <pc:sldChg chg="del">
        <pc:chgData name="Judson Santiago" userId="ebb108da2f256286" providerId="LiveId" clId="{FF7F07B3-10E1-4FA8-9CD5-E2F6AA817B31}" dt="2020-02-04T23:58:10.112" v="14" actId="47"/>
        <pc:sldMkLst>
          <pc:docMk/>
          <pc:sldMk cId="4125065710" sldId="381"/>
        </pc:sldMkLst>
      </pc:sldChg>
      <pc:sldChg chg="del">
        <pc:chgData name="Judson Santiago" userId="ebb108da2f256286" providerId="LiveId" clId="{FF7F07B3-10E1-4FA8-9CD5-E2F6AA817B31}" dt="2020-02-04T23:58:09.690" v="13" actId="47"/>
        <pc:sldMkLst>
          <pc:docMk/>
          <pc:sldMk cId="800030195" sldId="382"/>
        </pc:sldMkLst>
      </pc:sldChg>
      <pc:sldChg chg="del">
        <pc:chgData name="Judson Santiago" userId="ebb108da2f256286" providerId="LiveId" clId="{FF7F07B3-10E1-4FA8-9CD5-E2F6AA817B31}" dt="2020-02-04T23:58:18.259" v="28" actId="47"/>
        <pc:sldMkLst>
          <pc:docMk/>
          <pc:sldMk cId="3526012694" sldId="384"/>
        </pc:sldMkLst>
      </pc:sldChg>
      <pc:sldChg chg="del">
        <pc:chgData name="Judson Santiago" userId="ebb108da2f256286" providerId="LiveId" clId="{FF7F07B3-10E1-4FA8-9CD5-E2F6AA817B31}" dt="2020-02-04T23:58:09.265" v="12" actId="47"/>
        <pc:sldMkLst>
          <pc:docMk/>
          <pc:sldMk cId="328134736" sldId="391"/>
        </pc:sldMkLst>
      </pc:sldChg>
      <pc:sldChg chg="del">
        <pc:chgData name="Judson Santiago" userId="ebb108da2f256286" providerId="LiveId" clId="{FF7F07B3-10E1-4FA8-9CD5-E2F6AA817B31}" dt="2020-02-04T23:58:10.625" v="16" actId="47"/>
        <pc:sldMkLst>
          <pc:docMk/>
          <pc:sldMk cId="367165066" sldId="392"/>
        </pc:sldMkLst>
      </pc:sldChg>
      <pc:sldChg chg="del">
        <pc:chgData name="Judson Santiago" userId="ebb108da2f256286" providerId="LiveId" clId="{FF7F07B3-10E1-4FA8-9CD5-E2F6AA817B31}" dt="2020-02-04T23:58:10.906" v="17" actId="47"/>
        <pc:sldMkLst>
          <pc:docMk/>
          <pc:sldMk cId="3086538580" sldId="393"/>
        </pc:sldMkLst>
      </pc:sldChg>
      <pc:sldChg chg="add del">
        <pc:chgData name="Judson Santiago" userId="ebb108da2f256286" providerId="LiveId" clId="{FF7F07B3-10E1-4FA8-9CD5-E2F6AA817B31}" dt="2020-02-04T23:58:16.418" v="22" actId="47"/>
        <pc:sldMkLst>
          <pc:docMk/>
          <pc:sldMk cId="602961095" sldId="394"/>
        </pc:sldMkLst>
      </pc:sldChg>
      <pc:sldChg chg="del">
        <pc:chgData name="Judson Santiago" userId="ebb108da2f256286" providerId="LiveId" clId="{FF7F07B3-10E1-4FA8-9CD5-E2F6AA817B31}" dt="2020-02-04T23:58:16.730" v="23" actId="47"/>
        <pc:sldMkLst>
          <pc:docMk/>
          <pc:sldMk cId="2105516004" sldId="395"/>
        </pc:sldMkLst>
      </pc:sldChg>
      <pc:sldChg chg="del">
        <pc:chgData name="Judson Santiago" userId="ebb108da2f256286" providerId="LiveId" clId="{FF7F07B3-10E1-4FA8-9CD5-E2F6AA817B31}" dt="2020-02-04T23:58:17.011" v="24" actId="47"/>
        <pc:sldMkLst>
          <pc:docMk/>
          <pc:sldMk cId="1124609961" sldId="396"/>
        </pc:sldMkLst>
      </pc:sldChg>
      <pc:sldChg chg="del">
        <pc:chgData name="Judson Santiago" userId="ebb108da2f256286" providerId="LiveId" clId="{FF7F07B3-10E1-4FA8-9CD5-E2F6AA817B31}" dt="2020-02-04T23:58:17.253" v="25" actId="47"/>
        <pc:sldMkLst>
          <pc:docMk/>
          <pc:sldMk cId="2192469273" sldId="397"/>
        </pc:sldMkLst>
      </pc:sldChg>
      <pc:sldChg chg="del">
        <pc:chgData name="Judson Santiago" userId="ebb108da2f256286" providerId="LiveId" clId="{FF7F07B3-10E1-4FA8-9CD5-E2F6AA817B31}" dt="2020-02-04T23:58:17.498" v="26" actId="47"/>
        <pc:sldMkLst>
          <pc:docMk/>
          <pc:sldMk cId="721458826" sldId="398"/>
        </pc:sldMkLst>
      </pc:sldChg>
      <pc:sldChg chg="del">
        <pc:chgData name="Judson Santiago" userId="ebb108da2f256286" providerId="LiveId" clId="{FF7F07B3-10E1-4FA8-9CD5-E2F6AA817B31}" dt="2020-02-04T23:58:17.771" v="27" actId="47"/>
        <pc:sldMkLst>
          <pc:docMk/>
          <pc:sldMk cId="2363175018" sldId="399"/>
        </pc:sldMkLst>
      </pc:sldChg>
      <pc:sldChg chg="del">
        <pc:chgData name="Judson Santiago" userId="ebb108da2f256286" providerId="LiveId" clId="{FF7F07B3-10E1-4FA8-9CD5-E2F6AA817B31}" dt="2020-02-04T23:58:18.595" v="29" actId="47"/>
        <pc:sldMkLst>
          <pc:docMk/>
          <pc:sldMk cId="4039770524" sldId="400"/>
        </pc:sldMkLst>
      </pc:sldChg>
      <pc:sldChg chg="del">
        <pc:chgData name="Judson Santiago" userId="ebb108da2f256286" providerId="LiveId" clId="{FF7F07B3-10E1-4FA8-9CD5-E2F6AA817B31}" dt="2020-02-04T23:58:18.891" v="30" actId="47"/>
        <pc:sldMkLst>
          <pc:docMk/>
          <pc:sldMk cId="868469629" sldId="401"/>
        </pc:sldMkLst>
      </pc:sldChg>
      <pc:sldChg chg="del">
        <pc:chgData name="Judson Santiago" userId="ebb108da2f256286" providerId="LiveId" clId="{FF7F07B3-10E1-4FA8-9CD5-E2F6AA817B31}" dt="2020-02-04T23:58:19.296" v="31" actId="47"/>
        <pc:sldMkLst>
          <pc:docMk/>
          <pc:sldMk cId="32004941" sldId="402"/>
        </pc:sldMkLst>
      </pc:sldChg>
      <pc:sldChg chg="del">
        <pc:chgData name="Judson Santiago" userId="ebb108da2f256286" providerId="LiveId" clId="{FF7F07B3-10E1-4FA8-9CD5-E2F6AA817B31}" dt="2020-02-04T23:58:19.519" v="32" actId="47"/>
        <pc:sldMkLst>
          <pc:docMk/>
          <pc:sldMk cId="2620579068" sldId="403"/>
        </pc:sldMkLst>
      </pc:sldChg>
      <pc:sldChg chg="del">
        <pc:chgData name="Judson Santiago" userId="ebb108da2f256286" providerId="LiveId" clId="{FF7F07B3-10E1-4FA8-9CD5-E2F6AA817B31}" dt="2020-02-04T23:58:19.753" v="33" actId="47"/>
        <pc:sldMkLst>
          <pc:docMk/>
          <pc:sldMk cId="3473471278" sldId="404"/>
        </pc:sldMkLst>
      </pc:sldChg>
      <pc:sldChg chg="del">
        <pc:chgData name="Judson Santiago" userId="ebb108da2f256286" providerId="LiveId" clId="{FF7F07B3-10E1-4FA8-9CD5-E2F6AA817B31}" dt="2020-02-04T23:58:20.050" v="34" actId="47"/>
        <pc:sldMkLst>
          <pc:docMk/>
          <pc:sldMk cId="1102996675" sldId="405"/>
        </pc:sldMkLst>
      </pc:sldChg>
      <pc:sldChg chg="del">
        <pc:chgData name="Judson Santiago" userId="ebb108da2f256286" providerId="LiveId" clId="{FF7F07B3-10E1-4FA8-9CD5-E2F6AA817B31}" dt="2020-02-04T23:58:20.897" v="35" actId="47"/>
        <pc:sldMkLst>
          <pc:docMk/>
          <pc:sldMk cId="481837333" sldId="406"/>
        </pc:sldMkLst>
      </pc:sldChg>
      <pc:sldChg chg="modSp">
        <pc:chgData name="Judson Santiago" userId="ebb108da2f256286" providerId="LiveId" clId="{FF7F07B3-10E1-4FA8-9CD5-E2F6AA817B31}" dt="2020-02-04T23:58:28.689" v="48" actId="20577"/>
        <pc:sldMkLst>
          <pc:docMk/>
          <pc:sldMk cId="3491607458" sldId="407"/>
        </pc:sldMkLst>
        <pc:spChg chg="mod">
          <ac:chgData name="Judson Santiago" userId="ebb108da2f256286" providerId="LiveId" clId="{FF7F07B3-10E1-4FA8-9CD5-E2F6AA817B31}" dt="2020-02-04T23:58:28.689" v="48" actId="20577"/>
          <ac:spMkLst>
            <pc:docMk/>
            <pc:sldMk cId="3491607458" sldId="407"/>
            <ac:spMk id="3" creationId="{0BB20F68-0792-43D3-8EDB-82BC63632F33}"/>
          </ac:spMkLst>
        </pc:spChg>
      </pc:sldChg>
      <pc:sldChg chg="addSp delSp modSp add">
        <pc:chgData name="Judson Santiago" userId="ebb108da2f256286" providerId="LiveId" clId="{FF7F07B3-10E1-4FA8-9CD5-E2F6AA817B31}" dt="2020-02-05T00:20:44.148" v="480" actId="20577"/>
        <pc:sldMkLst>
          <pc:docMk/>
          <pc:sldMk cId="484497428" sldId="408"/>
        </pc:sldMkLst>
        <pc:spChg chg="mod">
          <ac:chgData name="Judson Santiago" userId="ebb108da2f256286" providerId="LiveId" clId="{FF7F07B3-10E1-4FA8-9CD5-E2F6AA817B31}" dt="2020-02-04T23:58:38.022" v="59" actId="20577"/>
          <ac:spMkLst>
            <pc:docMk/>
            <pc:sldMk cId="484497428" sldId="408"/>
            <ac:spMk id="2" creationId="{549E7FE2-A7AE-4085-A418-2F6F96CEE132}"/>
          </ac:spMkLst>
        </pc:spChg>
        <pc:spChg chg="mod">
          <ac:chgData name="Judson Santiago" userId="ebb108da2f256286" providerId="LiveId" clId="{FF7F07B3-10E1-4FA8-9CD5-E2F6AA817B31}" dt="2020-02-05T00:20:44.148" v="480" actId="20577"/>
          <ac:spMkLst>
            <pc:docMk/>
            <pc:sldMk cId="484497428" sldId="408"/>
            <ac:spMk id="3" creationId="{586A41E7-A590-4C4B-B1B9-2A56CA4A254A}"/>
          </ac:spMkLst>
        </pc:spChg>
        <pc:spChg chg="mod topLvl">
          <ac:chgData name="Judson Santiago" userId="ebb108da2f256286" providerId="LiveId" clId="{FF7F07B3-10E1-4FA8-9CD5-E2F6AA817B31}" dt="2020-02-05T00:12:27.087" v="274" actId="164"/>
          <ac:spMkLst>
            <pc:docMk/>
            <pc:sldMk cId="484497428" sldId="408"/>
            <ac:spMk id="5" creationId="{9D172DDB-0331-4A7E-96C4-5A287D87BB67}"/>
          </ac:spMkLst>
        </pc:spChg>
        <pc:spChg chg="del mod topLvl">
          <ac:chgData name="Judson Santiago" userId="ebb108da2f256286" providerId="LiveId" clId="{FF7F07B3-10E1-4FA8-9CD5-E2F6AA817B31}" dt="2020-02-05T00:12:10.033" v="269" actId="478"/>
          <ac:spMkLst>
            <pc:docMk/>
            <pc:sldMk cId="484497428" sldId="408"/>
            <ac:spMk id="7" creationId="{D0743658-8831-483F-98C0-5353E6EE3661}"/>
          </ac:spMkLst>
        </pc:spChg>
        <pc:spChg chg="del mod topLvl">
          <ac:chgData name="Judson Santiago" userId="ebb108da2f256286" providerId="LiveId" clId="{FF7F07B3-10E1-4FA8-9CD5-E2F6AA817B31}" dt="2020-02-05T00:12:14.336" v="270" actId="478"/>
          <ac:spMkLst>
            <pc:docMk/>
            <pc:sldMk cId="484497428" sldId="408"/>
            <ac:spMk id="8" creationId="{B3533AAF-6A64-4887-8C26-D802FAEA538B}"/>
          </ac:spMkLst>
        </pc:spChg>
        <pc:spChg chg="del mod topLvl">
          <ac:chgData name="Judson Santiago" userId="ebb108da2f256286" providerId="LiveId" clId="{FF7F07B3-10E1-4FA8-9CD5-E2F6AA817B31}" dt="2020-02-05T00:12:05.663" v="268" actId="478"/>
          <ac:spMkLst>
            <pc:docMk/>
            <pc:sldMk cId="484497428" sldId="408"/>
            <ac:spMk id="12" creationId="{E7474D35-72D2-49CD-83D5-89BA9D9CFBA8}"/>
          </ac:spMkLst>
        </pc:spChg>
        <pc:spChg chg="del mod topLvl">
          <ac:chgData name="Judson Santiago" userId="ebb108da2f256286" providerId="LiveId" clId="{FF7F07B3-10E1-4FA8-9CD5-E2F6AA817B31}" dt="2020-02-05T00:12:10.033" v="269" actId="478"/>
          <ac:spMkLst>
            <pc:docMk/>
            <pc:sldMk cId="484497428" sldId="408"/>
            <ac:spMk id="13" creationId="{1130957B-CE6A-4A32-97DD-B329218577C3}"/>
          </ac:spMkLst>
        </pc:spChg>
        <pc:spChg chg="del mod topLvl">
          <ac:chgData name="Judson Santiago" userId="ebb108da2f256286" providerId="LiveId" clId="{FF7F07B3-10E1-4FA8-9CD5-E2F6AA817B31}" dt="2020-02-05T00:12:10.033" v="269" actId="478"/>
          <ac:spMkLst>
            <pc:docMk/>
            <pc:sldMk cId="484497428" sldId="408"/>
            <ac:spMk id="14" creationId="{DBBB0B88-46D2-4DDD-8A8C-FEB06649A8FD}"/>
          </ac:spMkLst>
        </pc:spChg>
        <pc:grpChg chg="add del">
          <ac:chgData name="Judson Santiago" userId="ebb108da2f256286" providerId="LiveId" clId="{FF7F07B3-10E1-4FA8-9CD5-E2F6AA817B31}" dt="2020-02-05T00:12:00.461" v="267" actId="165"/>
          <ac:grpSpMkLst>
            <pc:docMk/>
            <pc:sldMk cId="484497428" sldId="408"/>
            <ac:grpSpMk id="4" creationId="{28FCD2BD-912E-4A4E-B02B-08940BA3D116}"/>
          </ac:grpSpMkLst>
        </pc:grpChg>
        <pc:grpChg chg="del mod topLvl">
          <ac:chgData name="Judson Santiago" userId="ebb108da2f256286" providerId="LiveId" clId="{FF7F07B3-10E1-4FA8-9CD5-E2F6AA817B31}" dt="2020-02-05T00:12:16.774" v="271" actId="478"/>
          <ac:grpSpMkLst>
            <pc:docMk/>
            <pc:sldMk cId="484497428" sldId="408"/>
            <ac:grpSpMk id="6" creationId="{8B19263E-954D-4B31-9D7C-12F261106099}"/>
          </ac:grpSpMkLst>
        </pc:grpChg>
        <pc:grpChg chg="mod topLvl">
          <ac:chgData name="Judson Santiago" userId="ebb108da2f256286" providerId="LiveId" clId="{FF7F07B3-10E1-4FA8-9CD5-E2F6AA817B31}" dt="2020-02-05T00:12:27.087" v="274" actId="164"/>
          <ac:grpSpMkLst>
            <pc:docMk/>
            <pc:sldMk cId="484497428" sldId="408"/>
            <ac:grpSpMk id="11" creationId="{7A7A15FE-509B-48B0-A320-CE35C703E8E1}"/>
          </ac:grpSpMkLst>
        </pc:grpChg>
        <pc:grpChg chg="mod topLvl">
          <ac:chgData name="Judson Santiago" userId="ebb108da2f256286" providerId="LiveId" clId="{FF7F07B3-10E1-4FA8-9CD5-E2F6AA817B31}" dt="2020-02-05T00:12:27.087" v="274" actId="164"/>
          <ac:grpSpMkLst>
            <pc:docMk/>
            <pc:sldMk cId="484497428" sldId="408"/>
            <ac:grpSpMk id="15" creationId="{E2D57D0A-1D76-4325-A85E-2C4670C6E816}"/>
          </ac:grpSpMkLst>
        </pc:grpChg>
        <pc:grpChg chg="add mod">
          <ac:chgData name="Judson Santiago" userId="ebb108da2f256286" providerId="LiveId" clId="{FF7F07B3-10E1-4FA8-9CD5-E2F6AA817B31}" dt="2020-02-05T00:16:25.387" v="381" actId="1076"/>
          <ac:grpSpMkLst>
            <pc:docMk/>
            <pc:sldMk cId="484497428" sldId="408"/>
            <ac:grpSpMk id="45" creationId="{0CC51D31-F023-4D6F-968B-EB434AB9FA4A}"/>
          </ac:grpSpMkLst>
        </pc:grpChg>
        <pc:cxnChg chg="del mod topLvl">
          <ac:chgData name="Judson Santiago" userId="ebb108da2f256286" providerId="LiveId" clId="{FF7F07B3-10E1-4FA8-9CD5-E2F6AA817B31}" dt="2020-02-05T00:12:14.336" v="270" actId="478"/>
          <ac:cxnSpMkLst>
            <pc:docMk/>
            <pc:sldMk cId="484497428" sldId="408"/>
            <ac:cxnSpMk id="9" creationId="{A1DA6EA2-4984-45B5-9B92-6BBAF36ACC95}"/>
          </ac:cxnSpMkLst>
        </pc:cxnChg>
        <pc:cxnChg chg="del mod topLvl">
          <ac:chgData name="Judson Santiago" userId="ebb108da2f256286" providerId="LiveId" clId="{FF7F07B3-10E1-4FA8-9CD5-E2F6AA817B31}" dt="2020-02-05T00:12:10.033" v="269" actId="478"/>
          <ac:cxnSpMkLst>
            <pc:docMk/>
            <pc:sldMk cId="484497428" sldId="408"/>
            <ac:cxnSpMk id="10" creationId="{92B5F463-5E0E-4D27-A368-760B54E9E2D4}"/>
          </ac:cxnSpMkLst>
        </pc:cxnChg>
        <pc:cxnChg chg="mod">
          <ac:chgData name="Judson Santiago" userId="ebb108da2f256286" providerId="LiveId" clId="{FF7F07B3-10E1-4FA8-9CD5-E2F6AA817B31}" dt="2020-02-05T00:16:13.547" v="380" actId="208"/>
          <ac:cxnSpMkLst>
            <pc:docMk/>
            <pc:sldMk cId="484497428" sldId="408"/>
            <ac:cxnSpMk id="19" creationId="{3F7DC1F5-D835-4F68-8BE4-1ED5D9702568}"/>
          </ac:cxnSpMkLst>
        </pc:cxnChg>
        <pc:cxnChg chg="mod">
          <ac:chgData name="Judson Santiago" userId="ebb108da2f256286" providerId="LiveId" clId="{FF7F07B3-10E1-4FA8-9CD5-E2F6AA817B31}" dt="2020-02-05T00:16:13.547" v="380" actId="208"/>
          <ac:cxnSpMkLst>
            <pc:docMk/>
            <pc:sldMk cId="484497428" sldId="408"/>
            <ac:cxnSpMk id="20" creationId="{D19239E8-37AE-4A08-B9C1-2C69A15506F5}"/>
          </ac:cxnSpMkLst>
        </pc:cxnChg>
        <pc:cxnChg chg="mod">
          <ac:chgData name="Judson Santiago" userId="ebb108da2f256286" providerId="LiveId" clId="{FF7F07B3-10E1-4FA8-9CD5-E2F6AA817B31}" dt="2020-02-05T00:16:13.547" v="380" actId="208"/>
          <ac:cxnSpMkLst>
            <pc:docMk/>
            <pc:sldMk cId="484497428" sldId="408"/>
            <ac:cxnSpMk id="21" creationId="{AAC52C6D-0AC8-4C77-A61A-0AAC5CC56921}"/>
          </ac:cxnSpMkLst>
        </pc:cxnChg>
        <pc:cxnChg chg="mod">
          <ac:chgData name="Judson Santiago" userId="ebb108da2f256286" providerId="LiveId" clId="{FF7F07B3-10E1-4FA8-9CD5-E2F6AA817B31}" dt="2020-02-05T00:16:13.547" v="380" actId="208"/>
          <ac:cxnSpMkLst>
            <pc:docMk/>
            <pc:sldMk cId="484497428" sldId="408"/>
            <ac:cxnSpMk id="22" creationId="{69B6F34D-F296-4FDA-9446-D28504C31C85}"/>
          </ac:cxnSpMkLst>
        </pc:cxnChg>
        <pc:cxnChg chg="mod">
          <ac:chgData name="Judson Santiago" userId="ebb108da2f256286" providerId="LiveId" clId="{FF7F07B3-10E1-4FA8-9CD5-E2F6AA817B31}" dt="2020-02-05T00:16:13.547" v="380" actId="208"/>
          <ac:cxnSpMkLst>
            <pc:docMk/>
            <pc:sldMk cId="484497428" sldId="408"/>
            <ac:cxnSpMk id="23" creationId="{7FBAEB21-9039-43BD-A15C-5FC941FFF46C}"/>
          </ac:cxnSpMkLst>
        </pc:cxnChg>
        <pc:cxnChg chg="mod">
          <ac:chgData name="Judson Santiago" userId="ebb108da2f256286" providerId="LiveId" clId="{FF7F07B3-10E1-4FA8-9CD5-E2F6AA817B31}" dt="2020-02-05T00:16:13.547" v="380" actId="208"/>
          <ac:cxnSpMkLst>
            <pc:docMk/>
            <pc:sldMk cId="484497428" sldId="408"/>
            <ac:cxnSpMk id="24" creationId="{189652E5-B89B-4CCC-BAA1-0967E421C3F8}"/>
          </ac:cxnSpMkLst>
        </pc:cxnChg>
        <pc:cxnChg chg="mod">
          <ac:chgData name="Judson Santiago" userId="ebb108da2f256286" providerId="LiveId" clId="{FF7F07B3-10E1-4FA8-9CD5-E2F6AA817B31}" dt="2020-02-05T00:16:13.547" v="380" actId="208"/>
          <ac:cxnSpMkLst>
            <pc:docMk/>
            <pc:sldMk cId="484497428" sldId="408"/>
            <ac:cxnSpMk id="25" creationId="{43CF3BB2-9997-411C-87FA-0752A3DF4D27}"/>
          </ac:cxnSpMkLst>
        </pc:cxnChg>
        <pc:cxnChg chg="mod">
          <ac:chgData name="Judson Santiago" userId="ebb108da2f256286" providerId="LiveId" clId="{FF7F07B3-10E1-4FA8-9CD5-E2F6AA817B31}" dt="2020-02-05T00:16:13.547" v="380" actId="208"/>
          <ac:cxnSpMkLst>
            <pc:docMk/>
            <pc:sldMk cId="484497428" sldId="408"/>
            <ac:cxnSpMk id="26" creationId="{556E0F0B-442F-4F5E-891C-34C89117419B}"/>
          </ac:cxnSpMkLst>
        </pc:cxnChg>
        <pc:cxnChg chg="mod">
          <ac:chgData name="Judson Santiago" userId="ebb108da2f256286" providerId="LiveId" clId="{FF7F07B3-10E1-4FA8-9CD5-E2F6AA817B31}" dt="2020-02-05T00:12:16.774" v="271" actId="478"/>
          <ac:cxnSpMkLst>
            <pc:docMk/>
            <pc:sldMk cId="484497428" sldId="408"/>
            <ac:cxnSpMk id="34" creationId="{C9D0604D-CC62-4178-8F47-BEDE6D4ADD8B}"/>
          </ac:cxnSpMkLst>
        </pc:cxnChg>
        <pc:cxnChg chg="mod">
          <ac:chgData name="Judson Santiago" userId="ebb108da2f256286" providerId="LiveId" clId="{FF7F07B3-10E1-4FA8-9CD5-E2F6AA817B31}" dt="2020-02-05T00:12:16.774" v="271" actId="478"/>
          <ac:cxnSpMkLst>
            <pc:docMk/>
            <pc:sldMk cId="484497428" sldId="408"/>
            <ac:cxnSpMk id="36" creationId="{17B5E3C5-A12E-4731-B715-749AFF9F9DDE}"/>
          </ac:cxnSpMkLst>
        </pc:cxnChg>
        <pc:cxnChg chg="mod">
          <ac:chgData name="Judson Santiago" userId="ebb108da2f256286" providerId="LiveId" clId="{FF7F07B3-10E1-4FA8-9CD5-E2F6AA817B31}" dt="2020-02-05T00:12:16.774" v="271" actId="478"/>
          <ac:cxnSpMkLst>
            <pc:docMk/>
            <pc:sldMk cId="484497428" sldId="408"/>
            <ac:cxnSpMk id="37" creationId="{8F20D5D0-F43B-4336-8A62-D179E43BE691}"/>
          </ac:cxnSpMkLst>
        </pc:cxnChg>
      </pc:sldChg>
    </pc:docChg>
  </pc:docChgLst>
  <pc:docChgLst>
    <pc:chgData name="Judson Santiago" userId="ebb108da2f256286" providerId="LiveId" clId="{69B4DE20-57D4-47D3-BDE2-F15BD405F881}"/>
    <pc:docChg chg="undo custSel addSld delSld modSld modMainMaster">
      <pc:chgData name="Judson Santiago" userId="ebb108da2f256286" providerId="LiveId" clId="{69B4DE20-57D4-47D3-BDE2-F15BD405F881}" dt="2020-03-13T22:34:53.394" v="13799" actId="1036"/>
      <pc:docMkLst>
        <pc:docMk/>
      </pc:docMkLst>
      <pc:sldChg chg="modSp del">
        <pc:chgData name="Judson Santiago" userId="ebb108da2f256286" providerId="LiveId" clId="{69B4DE20-57D4-47D3-BDE2-F15BD405F881}" dt="2020-02-06T07:05:18.273" v="4247" actId="47"/>
        <pc:sldMkLst>
          <pc:docMk/>
          <pc:sldMk cId="2641470585" sldId="368"/>
        </pc:sldMkLst>
        <pc:spChg chg="mod">
          <ac:chgData name="Judson Santiago" userId="ebb108da2f256286" providerId="LiveId" clId="{69B4DE20-57D4-47D3-BDE2-F15BD405F881}" dt="2020-02-06T06:46:46.576" v="4242" actId="20577"/>
          <ac:spMkLst>
            <pc:docMk/>
            <pc:sldMk cId="2641470585" sldId="368"/>
            <ac:spMk id="2" creationId="{14598312-A0B4-4588-AE22-D5684AD6529C}"/>
          </ac:spMkLst>
        </pc:spChg>
      </pc:sldChg>
      <pc:sldChg chg="modSp del modNotesTx">
        <pc:chgData name="Judson Santiago" userId="ebb108da2f256286" providerId="LiveId" clId="{69B4DE20-57D4-47D3-BDE2-F15BD405F881}" dt="2020-03-13T20:16:24.930" v="11651" actId="47"/>
        <pc:sldMkLst>
          <pc:docMk/>
          <pc:sldMk cId="1409620739" sldId="375"/>
        </pc:sldMkLst>
        <pc:spChg chg="mod">
          <ac:chgData name="Judson Santiago" userId="ebb108da2f256286" providerId="LiveId" clId="{69B4DE20-57D4-47D3-BDE2-F15BD405F881}" dt="2020-03-13T20:12:12.831" v="11633" actId="1037"/>
          <ac:spMkLst>
            <pc:docMk/>
            <pc:sldMk cId="1409620739" sldId="375"/>
            <ac:spMk id="29" creationId="{00000000-0000-0000-0000-000000000000}"/>
          </ac:spMkLst>
        </pc:spChg>
        <pc:spChg chg="mod">
          <ac:chgData name="Judson Santiago" userId="ebb108da2f256286" providerId="LiveId" clId="{69B4DE20-57D4-47D3-BDE2-F15BD405F881}" dt="2020-03-13T20:14:48.133" v="11646" actId="14100"/>
          <ac:spMkLst>
            <pc:docMk/>
            <pc:sldMk cId="1409620739" sldId="375"/>
            <ac:spMk id="48" creationId="{03029CCA-0E27-4BFE-9296-6C9A3F683AD4}"/>
          </ac:spMkLst>
        </pc:spChg>
        <pc:spChg chg="mod">
          <ac:chgData name="Judson Santiago" userId="ebb108da2f256286" providerId="LiveId" clId="{69B4DE20-57D4-47D3-BDE2-F15BD405F881}" dt="2020-03-13T20:14:35.065" v="11644" actId="14100"/>
          <ac:spMkLst>
            <pc:docMk/>
            <pc:sldMk cId="1409620739" sldId="375"/>
            <ac:spMk id="50" creationId="{B8FE6AB1-42CC-4243-BF4E-A3F03DF50F16}"/>
          </ac:spMkLst>
        </pc:spChg>
        <pc:spChg chg="ord">
          <ac:chgData name="Judson Santiago" userId="ebb108da2f256286" providerId="LiveId" clId="{69B4DE20-57D4-47D3-BDE2-F15BD405F881}" dt="2020-02-13T18:00:49.865" v="7139" actId="167"/>
          <ac:spMkLst>
            <pc:docMk/>
            <pc:sldMk cId="1409620739" sldId="375"/>
            <ac:spMk id="56" creationId="{174FC14A-CD89-41A7-86FD-97D1B5E91B42}"/>
          </ac:spMkLst>
        </pc:spChg>
      </pc:sldChg>
      <pc:sldChg chg="modSp">
        <pc:chgData name="Judson Santiago" userId="ebb108da2f256286" providerId="LiveId" clId="{69B4DE20-57D4-47D3-BDE2-F15BD405F881}" dt="2020-02-13T17:46:36.756" v="7138" actId="113"/>
        <pc:sldMkLst>
          <pc:docMk/>
          <pc:sldMk cId="3491607458" sldId="407"/>
        </pc:sldMkLst>
        <pc:spChg chg="mod">
          <ac:chgData name="Judson Santiago" userId="ebb108da2f256286" providerId="LiveId" clId="{69B4DE20-57D4-47D3-BDE2-F15BD405F881}" dt="2020-02-13T17:46:36.756" v="7138" actId="113"/>
          <ac:spMkLst>
            <pc:docMk/>
            <pc:sldMk cId="3491607458" sldId="407"/>
            <ac:spMk id="3" creationId="{0BB20F68-0792-43D3-8EDB-82BC63632F33}"/>
          </ac:spMkLst>
        </pc:spChg>
      </pc:sldChg>
      <pc:sldChg chg="modSp">
        <pc:chgData name="Judson Santiago" userId="ebb108da2f256286" providerId="LiveId" clId="{69B4DE20-57D4-47D3-BDE2-F15BD405F881}" dt="2020-02-13T21:12:24.880" v="7322" actId="20577"/>
        <pc:sldMkLst>
          <pc:docMk/>
          <pc:sldMk cId="987621469" sldId="409"/>
        </pc:sldMkLst>
        <pc:spChg chg="mod">
          <ac:chgData name="Judson Santiago" userId="ebb108da2f256286" providerId="LiveId" clId="{69B4DE20-57D4-47D3-BDE2-F15BD405F881}" dt="2020-02-13T21:12:24.880" v="7322" actId="20577"/>
          <ac:spMkLst>
            <pc:docMk/>
            <pc:sldMk cId="987621469" sldId="409"/>
            <ac:spMk id="3" creationId="{A314A768-FBA1-4FE2-A5E0-64B688AE6F6C}"/>
          </ac:spMkLst>
        </pc:spChg>
        <pc:spChg chg="mod">
          <ac:chgData name="Judson Santiago" userId="ebb108da2f256286" providerId="LiveId" clId="{69B4DE20-57D4-47D3-BDE2-F15BD405F881}" dt="2020-02-05T23:49:53.906" v="260" actId="58"/>
          <ac:spMkLst>
            <pc:docMk/>
            <pc:sldMk cId="987621469" sldId="409"/>
            <ac:spMk id="47" creationId="{CCBD6C08-04FC-4020-9B5F-E3D9F0DD6027}"/>
          </ac:spMkLst>
        </pc:spChg>
        <pc:spChg chg="mod">
          <ac:chgData name="Judson Santiago" userId="ebb108da2f256286" providerId="LiveId" clId="{69B4DE20-57D4-47D3-BDE2-F15BD405F881}" dt="2020-02-05T23:49:59.355" v="262" actId="20577"/>
          <ac:spMkLst>
            <pc:docMk/>
            <pc:sldMk cId="987621469" sldId="409"/>
            <ac:spMk id="48" creationId="{8EE169A3-BEED-47FE-9AF8-4C3B0815048C}"/>
          </ac:spMkLst>
        </pc:spChg>
        <pc:spChg chg="mod">
          <ac:chgData name="Judson Santiago" userId="ebb108da2f256286" providerId="LiveId" clId="{69B4DE20-57D4-47D3-BDE2-F15BD405F881}" dt="2020-02-05T23:50:04.853" v="264" actId="20577"/>
          <ac:spMkLst>
            <pc:docMk/>
            <pc:sldMk cId="987621469" sldId="409"/>
            <ac:spMk id="49" creationId="{24E5DDBD-615B-4CFA-ADDD-4F21177E1E31}"/>
          </ac:spMkLst>
        </pc:spChg>
        <pc:spChg chg="mod">
          <ac:chgData name="Judson Santiago" userId="ebb108da2f256286" providerId="LiveId" clId="{69B4DE20-57D4-47D3-BDE2-F15BD405F881}" dt="2020-02-05T23:50:12.157" v="266" actId="20577"/>
          <ac:spMkLst>
            <pc:docMk/>
            <pc:sldMk cId="987621469" sldId="409"/>
            <ac:spMk id="50" creationId="{BF9E848D-DAA5-47A9-A1E6-09C26A793991}"/>
          </ac:spMkLst>
        </pc:spChg>
        <pc:spChg chg="mod">
          <ac:chgData name="Judson Santiago" userId="ebb108da2f256286" providerId="LiveId" clId="{69B4DE20-57D4-47D3-BDE2-F15BD405F881}" dt="2020-02-05T23:50:08.996" v="265" actId="20577"/>
          <ac:spMkLst>
            <pc:docMk/>
            <pc:sldMk cId="987621469" sldId="409"/>
            <ac:spMk id="51" creationId="{960744F0-8C0A-4F79-A5E4-CC278C7BE643}"/>
          </ac:spMkLst>
        </pc:spChg>
        <pc:spChg chg="mod">
          <ac:chgData name="Judson Santiago" userId="ebb108da2f256286" providerId="LiveId" clId="{69B4DE20-57D4-47D3-BDE2-F15BD405F881}" dt="2020-02-05T23:50:15.286" v="267" actId="20577"/>
          <ac:spMkLst>
            <pc:docMk/>
            <pc:sldMk cId="987621469" sldId="409"/>
            <ac:spMk id="52" creationId="{26330E1F-5FD2-4229-9B56-F513A86D9EF3}"/>
          </ac:spMkLst>
        </pc:spChg>
      </pc:sldChg>
      <pc:sldChg chg="addSp delSp modSp">
        <pc:chgData name="Judson Santiago" userId="ebb108da2f256286" providerId="LiveId" clId="{69B4DE20-57D4-47D3-BDE2-F15BD405F881}" dt="2020-03-04T01:04:41.156" v="9808" actId="20577"/>
        <pc:sldMkLst>
          <pc:docMk/>
          <pc:sldMk cId="435191378" sldId="410"/>
        </pc:sldMkLst>
        <pc:spChg chg="del">
          <ac:chgData name="Judson Santiago" userId="ebb108da2f256286" providerId="LiveId" clId="{69B4DE20-57D4-47D3-BDE2-F15BD405F881}" dt="2020-02-13T22:14:13.139" v="9520" actId="478"/>
          <ac:spMkLst>
            <pc:docMk/>
            <pc:sldMk cId="435191378" sldId="410"/>
            <ac:spMk id="12" creationId="{7877A686-057D-4E63-9BDF-B0397D6DD8E8}"/>
          </ac:spMkLst>
        </pc:spChg>
        <pc:spChg chg="add mod">
          <ac:chgData name="Judson Santiago" userId="ebb108da2f256286" providerId="LiveId" clId="{69B4DE20-57D4-47D3-BDE2-F15BD405F881}" dt="2020-03-04T01:04:41.156" v="9808" actId="20577"/>
          <ac:spMkLst>
            <pc:docMk/>
            <pc:sldMk cId="435191378" sldId="410"/>
            <ac:spMk id="13" creationId="{7EE8154F-BE09-4AD6-9CB0-E45460830ECB}"/>
          </ac:spMkLst>
        </pc:spChg>
      </pc:sldChg>
      <pc:sldChg chg="addSp delSp modSp del">
        <pc:chgData name="Judson Santiago" userId="ebb108da2f256286" providerId="LiveId" clId="{69B4DE20-57D4-47D3-BDE2-F15BD405F881}" dt="2020-03-12T17:31:26.354" v="9812" actId="20577"/>
        <pc:sldMkLst>
          <pc:docMk/>
          <pc:sldMk cId="3540969586" sldId="411"/>
        </pc:sldMkLst>
        <pc:spChg chg="mod">
          <ac:chgData name="Judson Santiago" userId="ebb108da2f256286" providerId="LiveId" clId="{69B4DE20-57D4-47D3-BDE2-F15BD405F881}" dt="2020-02-13T20:31:26.960" v="7140" actId="6549"/>
          <ac:spMkLst>
            <pc:docMk/>
            <pc:sldMk cId="3540969586" sldId="411"/>
            <ac:spMk id="3" creationId="{A61F1587-D0CB-4064-987E-D881F5D87927}"/>
          </ac:spMkLst>
        </pc:spChg>
        <pc:spChg chg="add mod ord">
          <ac:chgData name="Judson Santiago" userId="ebb108da2f256286" providerId="LiveId" clId="{69B4DE20-57D4-47D3-BDE2-F15BD405F881}" dt="2020-03-12T17:31:26.354" v="9812" actId="20577"/>
          <ac:spMkLst>
            <pc:docMk/>
            <pc:sldMk cId="3540969586" sldId="411"/>
            <ac:spMk id="4" creationId="{9EE075C7-5F94-4B8D-99FE-F325ED1A7CEC}"/>
          </ac:spMkLst>
        </pc:spChg>
        <pc:spChg chg="mod topLvl">
          <ac:chgData name="Judson Santiago" userId="ebb108da2f256286" providerId="LiveId" clId="{69B4DE20-57D4-47D3-BDE2-F15BD405F881}" dt="2020-02-06T00:23:46.668" v="1320" actId="164"/>
          <ac:spMkLst>
            <pc:docMk/>
            <pc:sldMk cId="3540969586" sldId="411"/>
            <ac:spMk id="6" creationId="{722A2B50-0F56-4DF5-B0F0-9B34FC6F8C81}"/>
          </ac:spMkLst>
        </pc:spChg>
        <pc:spChg chg="mod topLvl">
          <ac:chgData name="Judson Santiago" userId="ebb108da2f256286" providerId="LiveId" clId="{69B4DE20-57D4-47D3-BDE2-F15BD405F881}" dt="2020-02-06T00:23:46.668" v="1320" actId="164"/>
          <ac:spMkLst>
            <pc:docMk/>
            <pc:sldMk cId="3540969586" sldId="411"/>
            <ac:spMk id="7" creationId="{A82CFD8D-FEBD-4A5D-BD01-455872666969}"/>
          </ac:spMkLst>
        </pc:spChg>
        <pc:spChg chg="add mod topLvl">
          <ac:chgData name="Judson Santiago" userId="ebb108da2f256286" providerId="LiveId" clId="{69B4DE20-57D4-47D3-BDE2-F15BD405F881}" dt="2020-02-06T00:23:46.668" v="1320" actId="164"/>
          <ac:spMkLst>
            <pc:docMk/>
            <pc:sldMk cId="3540969586" sldId="411"/>
            <ac:spMk id="8" creationId="{C2302477-910B-49CB-952E-BAAA4D59E911}"/>
          </ac:spMkLst>
        </pc:spChg>
        <pc:spChg chg="add mod topLvl">
          <ac:chgData name="Judson Santiago" userId="ebb108da2f256286" providerId="LiveId" clId="{69B4DE20-57D4-47D3-BDE2-F15BD405F881}" dt="2020-02-06T00:23:46.668" v="1320" actId="164"/>
          <ac:spMkLst>
            <pc:docMk/>
            <pc:sldMk cId="3540969586" sldId="411"/>
            <ac:spMk id="9" creationId="{8939A2ED-3D1A-4FD0-9BC8-8643F7F96AE4}"/>
          </ac:spMkLst>
        </pc:spChg>
        <pc:spChg chg="add mod topLvl">
          <ac:chgData name="Judson Santiago" userId="ebb108da2f256286" providerId="LiveId" clId="{69B4DE20-57D4-47D3-BDE2-F15BD405F881}" dt="2020-02-06T00:23:46.668" v="1320" actId="164"/>
          <ac:spMkLst>
            <pc:docMk/>
            <pc:sldMk cId="3540969586" sldId="411"/>
            <ac:spMk id="10" creationId="{FBF28363-8ACA-45CE-B5D8-CD0B5FCB989D}"/>
          </ac:spMkLst>
        </pc:spChg>
        <pc:spChg chg="add mod topLvl">
          <ac:chgData name="Judson Santiago" userId="ebb108da2f256286" providerId="LiveId" clId="{69B4DE20-57D4-47D3-BDE2-F15BD405F881}" dt="2020-02-06T00:23:46.668" v="1320" actId="164"/>
          <ac:spMkLst>
            <pc:docMk/>
            <pc:sldMk cId="3540969586" sldId="411"/>
            <ac:spMk id="11" creationId="{5ACD8054-CC6A-46AC-B190-B93D738CDAA0}"/>
          </ac:spMkLst>
        </pc:spChg>
        <pc:spChg chg="add mod topLvl">
          <ac:chgData name="Judson Santiago" userId="ebb108da2f256286" providerId="LiveId" clId="{69B4DE20-57D4-47D3-BDE2-F15BD405F881}" dt="2020-02-06T00:23:46.668" v="1320" actId="164"/>
          <ac:spMkLst>
            <pc:docMk/>
            <pc:sldMk cId="3540969586" sldId="411"/>
            <ac:spMk id="12" creationId="{E08893BE-6670-4721-8A7E-EFF8FC93D496}"/>
          </ac:spMkLst>
        </pc:spChg>
        <pc:spChg chg="add mod topLvl">
          <ac:chgData name="Judson Santiago" userId="ebb108da2f256286" providerId="LiveId" clId="{69B4DE20-57D4-47D3-BDE2-F15BD405F881}" dt="2020-02-06T00:23:46.668" v="1320" actId="164"/>
          <ac:spMkLst>
            <pc:docMk/>
            <pc:sldMk cId="3540969586" sldId="411"/>
            <ac:spMk id="13" creationId="{15EF15AC-6EBB-4DD1-B310-68BC67D52EB7}"/>
          </ac:spMkLst>
        </pc:spChg>
        <pc:spChg chg="add mod topLvl">
          <ac:chgData name="Judson Santiago" userId="ebb108da2f256286" providerId="LiveId" clId="{69B4DE20-57D4-47D3-BDE2-F15BD405F881}" dt="2020-02-06T00:23:46.668" v="1320" actId="164"/>
          <ac:spMkLst>
            <pc:docMk/>
            <pc:sldMk cId="3540969586" sldId="411"/>
            <ac:spMk id="14" creationId="{6424B3C1-DE12-4086-94DD-284063DEDCC4}"/>
          </ac:spMkLst>
        </pc:spChg>
        <pc:spChg chg="add mod topLvl">
          <ac:chgData name="Judson Santiago" userId="ebb108da2f256286" providerId="LiveId" clId="{69B4DE20-57D4-47D3-BDE2-F15BD405F881}" dt="2020-02-06T00:23:46.668" v="1320" actId="164"/>
          <ac:spMkLst>
            <pc:docMk/>
            <pc:sldMk cId="3540969586" sldId="411"/>
            <ac:spMk id="15" creationId="{7B71EC4A-DE5D-4455-8462-95056078DBC0}"/>
          </ac:spMkLst>
        </pc:spChg>
        <pc:spChg chg="add mod topLvl">
          <ac:chgData name="Judson Santiago" userId="ebb108da2f256286" providerId="LiveId" clId="{69B4DE20-57D4-47D3-BDE2-F15BD405F881}" dt="2020-02-06T00:23:46.668" v="1320" actId="164"/>
          <ac:spMkLst>
            <pc:docMk/>
            <pc:sldMk cId="3540969586" sldId="411"/>
            <ac:spMk id="17" creationId="{844ABDD8-572C-4A35-BCBE-42F9CD26044F}"/>
          </ac:spMkLst>
        </pc:spChg>
        <pc:spChg chg="mod ord topLvl">
          <ac:chgData name="Judson Santiago" userId="ebb108da2f256286" providerId="LiveId" clId="{69B4DE20-57D4-47D3-BDE2-F15BD405F881}" dt="2020-02-06T00:23:41.678" v="1319" actId="164"/>
          <ac:spMkLst>
            <pc:docMk/>
            <pc:sldMk cId="3540969586" sldId="411"/>
            <ac:spMk id="19" creationId="{355508EB-889C-4971-A7A2-CE7FFC81E3B1}"/>
          </ac:spMkLst>
        </pc:spChg>
        <pc:spChg chg="mod topLvl">
          <ac:chgData name="Judson Santiago" userId="ebb108da2f256286" providerId="LiveId" clId="{69B4DE20-57D4-47D3-BDE2-F15BD405F881}" dt="2020-02-06T00:23:41.678" v="1319" actId="164"/>
          <ac:spMkLst>
            <pc:docMk/>
            <pc:sldMk cId="3540969586" sldId="411"/>
            <ac:spMk id="20" creationId="{5E3DEF1D-AE2A-48ED-B539-BF2E53C0A3AD}"/>
          </ac:spMkLst>
        </pc:spChg>
        <pc:spChg chg="mod ord topLvl">
          <ac:chgData name="Judson Santiago" userId="ebb108da2f256286" providerId="LiveId" clId="{69B4DE20-57D4-47D3-BDE2-F15BD405F881}" dt="2020-02-06T00:23:41.678" v="1319" actId="164"/>
          <ac:spMkLst>
            <pc:docMk/>
            <pc:sldMk cId="3540969586" sldId="411"/>
            <ac:spMk id="21" creationId="{444C34DD-0724-4BB7-9591-AC18748FC083}"/>
          </ac:spMkLst>
        </pc:spChg>
        <pc:spChg chg="mod topLvl">
          <ac:chgData name="Judson Santiago" userId="ebb108da2f256286" providerId="LiveId" clId="{69B4DE20-57D4-47D3-BDE2-F15BD405F881}" dt="2020-02-06T00:23:41.678" v="1319" actId="164"/>
          <ac:spMkLst>
            <pc:docMk/>
            <pc:sldMk cId="3540969586" sldId="411"/>
            <ac:spMk id="22" creationId="{3980435D-CD10-48B5-9FAA-7F1B66BC60E9}"/>
          </ac:spMkLst>
        </pc:spChg>
        <pc:spChg chg="mod ord topLvl">
          <ac:chgData name="Judson Santiago" userId="ebb108da2f256286" providerId="LiveId" clId="{69B4DE20-57D4-47D3-BDE2-F15BD405F881}" dt="2020-02-06T00:23:41.678" v="1319" actId="164"/>
          <ac:spMkLst>
            <pc:docMk/>
            <pc:sldMk cId="3540969586" sldId="411"/>
            <ac:spMk id="23" creationId="{445CD924-41F7-41EB-8E45-84007FC849C2}"/>
          </ac:spMkLst>
        </pc:spChg>
        <pc:spChg chg="mod topLvl">
          <ac:chgData name="Judson Santiago" userId="ebb108da2f256286" providerId="LiveId" clId="{69B4DE20-57D4-47D3-BDE2-F15BD405F881}" dt="2020-02-06T00:23:41.678" v="1319" actId="164"/>
          <ac:spMkLst>
            <pc:docMk/>
            <pc:sldMk cId="3540969586" sldId="411"/>
            <ac:spMk id="24" creationId="{C5C2EC9F-CB3F-468A-A568-3C971D2F35FE}"/>
          </ac:spMkLst>
        </pc:spChg>
        <pc:spChg chg="mod ord topLvl">
          <ac:chgData name="Judson Santiago" userId="ebb108da2f256286" providerId="LiveId" clId="{69B4DE20-57D4-47D3-BDE2-F15BD405F881}" dt="2020-02-06T00:23:41.678" v="1319" actId="164"/>
          <ac:spMkLst>
            <pc:docMk/>
            <pc:sldMk cId="3540969586" sldId="411"/>
            <ac:spMk id="25" creationId="{CCEAC4E3-5A96-46E4-95E8-2E646AF81486}"/>
          </ac:spMkLst>
        </pc:spChg>
        <pc:spChg chg="mod topLvl">
          <ac:chgData name="Judson Santiago" userId="ebb108da2f256286" providerId="LiveId" clId="{69B4DE20-57D4-47D3-BDE2-F15BD405F881}" dt="2020-02-06T00:23:41.678" v="1319" actId="164"/>
          <ac:spMkLst>
            <pc:docMk/>
            <pc:sldMk cId="3540969586" sldId="411"/>
            <ac:spMk id="26" creationId="{F5E6E1EC-EA3D-4FF6-B62F-B4F23CD82E04}"/>
          </ac:spMkLst>
        </pc:spChg>
        <pc:spChg chg="mod ord topLvl">
          <ac:chgData name="Judson Santiago" userId="ebb108da2f256286" providerId="LiveId" clId="{69B4DE20-57D4-47D3-BDE2-F15BD405F881}" dt="2020-02-06T00:23:41.678" v="1319" actId="164"/>
          <ac:spMkLst>
            <pc:docMk/>
            <pc:sldMk cId="3540969586" sldId="411"/>
            <ac:spMk id="27" creationId="{B35DD1FB-54CE-4D67-A837-956FE4D274A3}"/>
          </ac:spMkLst>
        </pc:spChg>
        <pc:spChg chg="mod topLvl">
          <ac:chgData name="Judson Santiago" userId="ebb108da2f256286" providerId="LiveId" clId="{69B4DE20-57D4-47D3-BDE2-F15BD405F881}" dt="2020-02-06T00:23:41.678" v="1319" actId="164"/>
          <ac:spMkLst>
            <pc:docMk/>
            <pc:sldMk cId="3540969586" sldId="411"/>
            <ac:spMk id="28" creationId="{9ADBE729-4312-48CA-8916-20360FAC72F7}"/>
          </ac:spMkLst>
        </pc:spChg>
        <pc:spChg chg="add mod topLvl">
          <ac:chgData name="Judson Santiago" userId="ebb108da2f256286" providerId="LiveId" clId="{69B4DE20-57D4-47D3-BDE2-F15BD405F881}" dt="2020-02-06T00:23:41.678" v="1319" actId="164"/>
          <ac:spMkLst>
            <pc:docMk/>
            <pc:sldMk cId="3540969586" sldId="411"/>
            <ac:spMk id="29" creationId="{5C05CED6-D19D-4F32-9E82-A66601BBAC49}"/>
          </ac:spMkLst>
        </pc:spChg>
        <pc:spChg chg="add mod topLvl">
          <ac:chgData name="Judson Santiago" userId="ebb108da2f256286" providerId="LiveId" clId="{69B4DE20-57D4-47D3-BDE2-F15BD405F881}" dt="2020-02-06T00:23:46.668" v="1320" actId="164"/>
          <ac:spMkLst>
            <pc:docMk/>
            <pc:sldMk cId="3540969586" sldId="411"/>
            <ac:spMk id="39" creationId="{00B0328B-5063-48F4-9E61-243E49E922C9}"/>
          </ac:spMkLst>
        </pc:spChg>
        <pc:spChg chg="add mod topLvl">
          <ac:chgData name="Judson Santiago" userId="ebb108da2f256286" providerId="LiveId" clId="{69B4DE20-57D4-47D3-BDE2-F15BD405F881}" dt="2020-02-06T00:23:46.668" v="1320" actId="164"/>
          <ac:spMkLst>
            <pc:docMk/>
            <pc:sldMk cId="3540969586" sldId="411"/>
            <ac:spMk id="40" creationId="{9B9E62B3-2966-4D89-B01D-2023986D3F02}"/>
          </ac:spMkLst>
        </pc:spChg>
        <pc:spChg chg="add mod ord topLvl">
          <ac:chgData name="Judson Santiago" userId="ebb108da2f256286" providerId="LiveId" clId="{69B4DE20-57D4-47D3-BDE2-F15BD405F881}" dt="2020-02-06T00:23:41.678" v="1319" actId="164"/>
          <ac:spMkLst>
            <pc:docMk/>
            <pc:sldMk cId="3540969586" sldId="411"/>
            <ac:spMk id="41" creationId="{4AFEA5B5-9071-4412-B2CB-FD3AC30EE414}"/>
          </ac:spMkLst>
        </pc:spChg>
        <pc:spChg chg="add mod topLvl">
          <ac:chgData name="Judson Santiago" userId="ebb108da2f256286" providerId="LiveId" clId="{69B4DE20-57D4-47D3-BDE2-F15BD405F881}" dt="2020-02-06T00:23:41.678" v="1319" actId="164"/>
          <ac:spMkLst>
            <pc:docMk/>
            <pc:sldMk cId="3540969586" sldId="411"/>
            <ac:spMk id="42" creationId="{9108DA9C-7BA3-43E4-BC64-A594EED7D47D}"/>
          </ac:spMkLst>
        </pc:spChg>
        <pc:grpChg chg="add del mod">
          <ac:chgData name="Judson Santiago" userId="ebb108da2f256286" providerId="LiveId" clId="{69B4DE20-57D4-47D3-BDE2-F15BD405F881}" dt="2020-02-06T00:11:57.320" v="1107" actId="165"/>
          <ac:grpSpMkLst>
            <pc:docMk/>
            <pc:sldMk cId="3540969586" sldId="411"/>
            <ac:grpSpMk id="5" creationId="{726FF32A-9C94-4BD3-B7DE-A9CCDE166AAB}"/>
          </ac:grpSpMkLst>
        </pc:grpChg>
        <pc:grpChg chg="add del mod">
          <ac:chgData name="Judson Santiago" userId="ebb108da2f256286" providerId="LiveId" clId="{69B4DE20-57D4-47D3-BDE2-F15BD405F881}" dt="2020-02-06T00:18:04.521" v="1197" actId="165"/>
          <ac:grpSpMkLst>
            <pc:docMk/>
            <pc:sldMk cId="3540969586" sldId="411"/>
            <ac:grpSpMk id="16" creationId="{4B2C3397-4991-4E67-BD6D-F317FEE53305}"/>
          </ac:grpSpMkLst>
        </pc:grpChg>
        <pc:grpChg chg="add del mod">
          <ac:chgData name="Judson Santiago" userId="ebb108da2f256286" providerId="LiveId" clId="{69B4DE20-57D4-47D3-BDE2-F15BD405F881}" dt="2020-02-06T00:20:46.145" v="1231" actId="165"/>
          <ac:grpSpMkLst>
            <pc:docMk/>
            <pc:sldMk cId="3540969586" sldId="411"/>
            <ac:grpSpMk id="18" creationId="{6CAE4AF6-B70E-49DF-A99B-EB9054F998C3}"/>
          </ac:grpSpMkLst>
        </pc:grpChg>
        <pc:grpChg chg="add del mod">
          <ac:chgData name="Judson Santiago" userId="ebb108da2f256286" providerId="LiveId" clId="{69B4DE20-57D4-47D3-BDE2-F15BD405F881}" dt="2020-02-06T00:21:43.508" v="1237" actId="165"/>
          <ac:grpSpMkLst>
            <pc:docMk/>
            <pc:sldMk cId="3540969586" sldId="411"/>
            <ac:grpSpMk id="50" creationId="{94D31537-6140-4D14-B8E4-20988C041860}"/>
          </ac:grpSpMkLst>
        </pc:grpChg>
        <pc:grpChg chg="add del mod">
          <ac:chgData name="Judson Santiago" userId="ebb108da2f256286" providerId="LiveId" clId="{69B4DE20-57D4-47D3-BDE2-F15BD405F881}" dt="2020-02-06T00:21:43.508" v="1237" actId="165"/>
          <ac:grpSpMkLst>
            <pc:docMk/>
            <pc:sldMk cId="3540969586" sldId="411"/>
            <ac:grpSpMk id="51" creationId="{AF9127C5-8079-4ED9-8191-A763EDCBD6E4}"/>
          </ac:grpSpMkLst>
        </pc:grpChg>
        <pc:grpChg chg="add mod">
          <ac:chgData name="Judson Santiago" userId="ebb108da2f256286" providerId="LiveId" clId="{69B4DE20-57D4-47D3-BDE2-F15BD405F881}" dt="2020-02-06T00:23:53.585" v="1321" actId="1076"/>
          <ac:grpSpMkLst>
            <pc:docMk/>
            <pc:sldMk cId="3540969586" sldId="411"/>
            <ac:grpSpMk id="56" creationId="{413EC53D-2ACC-4EF9-888E-5E075C868313}"/>
          </ac:grpSpMkLst>
        </pc:grpChg>
        <pc:grpChg chg="add mod">
          <ac:chgData name="Judson Santiago" userId="ebb108da2f256286" providerId="LiveId" clId="{69B4DE20-57D4-47D3-BDE2-F15BD405F881}" dt="2020-02-06T00:23:57.211" v="1322" actId="1076"/>
          <ac:grpSpMkLst>
            <pc:docMk/>
            <pc:sldMk cId="3540969586" sldId="411"/>
            <ac:grpSpMk id="57" creationId="{0124E4A5-9724-4FFB-8020-67E6A224304D}"/>
          </ac:grpSpMkLst>
        </pc:grpChg>
        <pc:cxnChg chg="add mod topLvl">
          <ac:chgData name="Judson Santiago" userId="ebb108da2f256286" providerId="LiveId" clId="{69B4DE20-57D4-47D3-BDE2-F15BD405F881}" dt="2020-02-06T00:23:41.678" v="1319" actId="164"/>
          <ac:cxnSpMkLst>
            <pc:docMk/>
            <pc:sldMk cId="3540969586" sldId="411"/>
            <ac:cxnSpMk id="30" creationId="{CA64FC5A-D20E-445E-A47D-BB2E88E23C12}"/>
          </ac:cxnSpMkLst>
        </pc:cxnChg>
        <pc:cxnChg chg="add mod topLvl">
          <ac:chgData name="Judson Santiago" userId="ebb108da2f256286" providerId="LiveId" clId="{69B4DE20-57D4-47D3-BDE2-F15BD405F881}" dt="2020-02-06T00:23:41.678" v="1319" actId="164"/>
          <ac:cxnSpMkLst>
            <pc:docMk/>
            <pc:sldMk cId="3540969586" sldId="411"/>
            <ac:cxnSpMk id="34" creationId="{F854BEA4-89AC-4B08-9BD9-AC7500EEA461}"/>
          </ac:cxnSpMkLst>
        </pc:cxnChg>
        <pc:cxnChg chg="add mod topLvl">
          <ac:chgData name="Judson Santiago" userId="ebb108da2f256286" providerId="LiveId" clId="{69B4DE20-57D4-47D3-BDE2-F15BD405F881}" dt="2020-02-06T00:23:41.678" v="1319" actId="164"/>
          <ac:cxnSpMkLst>
            <pc:docMk/>
            <pc:sldMk cId="3540969586" sldId="411"/>
            <ac:cxnSpMk id="43" creationId="{059F9572-C54D-4DA7-AED9-AC3891506116}"/>
          </ac:cxnSpMkLst>
        </pc:cxnChg>
      </pc:sldChg>
      <pc:sldChg chg="addSp delSp modSp add modNotesTx">
        <pc:chgData name="Judson Santiago" userId="ebb108da2f256286" providerId="LiveId" clId="{69B4DE20-57D4-47D3-BDE2-F15BD405F881}" dt="2020-02-06T22:11:57.045" v="4278" actId="20577"/>
        <pc:sldMkLst>
          <pc:docMk/>
          <pc:sldMk cId="585895264" sldId="412"/>
        </pc:sldMkLst>
        <pc:spChg chg="mod">
          <ac:chgData name="Judson Santiago" userId="ebb108da2f256286" providerId="LiveId" clId="{69B4DE20-57D4-47D3-BDE2-F15BD405F881}" dt="2020-02-06T00:25:37.028" v="1338" actId="20577"/>
          <ac:spMkLst>
            <pc:docMk/>
            <pc:sldMk cId="585895264" sldId="412"/>
            <ac:spMk id="2" creationId="{E836F84C-8DAB-4A72-8036-B6131EF38033}"/>
          </ac:spMkLst>
        </pc:spChg>
        <pc:spChg chg="mod">
          <ac:chgData name="Judson Santiago" userId="ebb108da2f256286" providerId="LiveId" clId="{69B4DE20-57D4-47D3-BDE2-F15BD405F881}" dt="2020-02-06T22:11:57.045" v="4278" actId="20577"/>
          <ac:spMkLst>
            <pc:docMk/>
            <pc:sldMk cId="585895264" sldId="412"/>
            <ac:spMk id="3" creationId="{052DAE3F-86CB-4D8C-B526-4838CEF8D2E4}"/>
          </ac:spMkLst>
        </pc:spChg>
        <pc:spChg chg="mod topLvl">
          <ac:chgData name="Judson Santiago" userId="ebb108da2f256286" providerId="LiveId" clId="{69B4DE20-57D4-47D3-BDE2-F15BD405F881}" dt="2020-02-06T00:27:33.141" v="1365" actId="164"/>
          <ac:spMkLst>
            <pc:docMk/>
            <pc:sldMk cId="585895264" sldId="412"/>
            <ac:spMk id="5" creationId="{35204871-9805-4EA1-910B-E6950403B41E}"/>
          </ac:spMkLst>
        </pc:spChg>
        <pc:spChg chg="mod topLvl">
          <ac:chgData name="Judson Santiago" userId="ebb108da2f256286" providerId="LiveId" clId="{69B4DE20-57D4-47D3-BDE2-F15BD405F881}" dt="2020-02-06T00:27:33.141" v="1365" actId="164"/>
          <ac:spMkLst>
            <pc:docMk/>
            <pc:sldMk cId="585895264" sldId="412"/>
            <ac:spMk id="6" creationId="{2E266F35-CAB3-41F3-9CFB-F92DE36E78B2}"/>
          </ac:spMkLst>
        </pc:spChg>
        <pc:spChg chg="mod topLvl">
          <ac:chgData name="Judson Santiago" userId="ebb108da2f256286" providerId="LiveId" clId="{69B4DE20-57D4-47D3-BDE2-F15BD405F881}" dt="2020-02-06T00:27:33.141" v="1365" actId="164"/>
          <ac:spMkLst>
            <pc:docMk/>
            <pc:sldMk cId="585895264" sldId="412"/>
            <ac:spMk id="7" creationId="{F7BC5939-A740-408C-ADD3-591F1BEB10C8}"/>
          </ac:spMkLst>
        </pc:spChg>
        <pc:spChg chg="mod topLvl">
          <ac:chgData name="Judson Santiago" userId="ebb108da2f256286" providerId="LiveId" clId="{69B4DE20-57D4-47D3-BDE2-F15BD405F881}" dt="2020-02-06T00:27:33.141" v="1365" actId="164"/>
          <ac:spMkLst>
            <pc:docMk/>
            <pc:sldMk cId="585895264" sldId="412"/>
            <ac:spMk id="8" creationId="{0B77087A-4214-4507-B861-BB610C775475}"/>
          </ac:spMkLst>
        </pc:spChg>
        <pc:spChg chg="mod topLvl">
          <ac:chgData name="Judson Santiago" userId="ebb108da2f256286" providerId="LiveId" clId="{69B4DE20-57D4-47D3-BDE2-F15BD405F881}" dt="2020-02-06T00:27:33.141" v="1365" actId="164"/>
          <ac:spMkLst>
            <pc:docMk/>
            <pc:sldMk cId="585895264" sldId="412"/>
            <ac:spMk id="9" creationId="{3AD092D8-F490-4ED1-9F38-77F6047354F1}"/>
          </ac:spMkLst>
        </pc:spChg>
        <pc:spChg chg="mod topLvl">
          <ac:chgData name="Judson Santiago" userId="ebb108da2f256286" providerId="LiveId" clId="{69B4DE20-57D4-47D3-BDE2-F15BD405F881}" dt="2020-02-06T00:27:33.141" v="1365" actId="164"/>
          <ac:spMkLst>
            <pc:docMk/>
            <pc:sldMk cId="585895264" sldId="412"/>
            <ac:spMk id="10" creationId="{05A81A00-FCF7-42A1-9F6A-3032A6BFFB61}"/>
          </ac:spMkLst>
        </pc:spChg>
        <pc:spChg chg="mod topLvl">
          <ac:chgData name="Judson Santiago" userId="ebb108da2f256286" providerId="LiveId" clId="{69B4DE20-57D4-47D3-BDE2-F15BD405F881}" dt="2020-02-06T00:27:33.141" v="1365" actId="164"/>
          <ac:spMkLst>
            <pc:docMk/>
            <pc:sldMk cId="585895264" sldId="412"/>
            <ac:spMk id="13" creationId="{A56C6675-8748-4AB7-BBB0-3A0016DE7DF0}"/>
          </ac:spMkLst>
        </pc:spChg>
        <pc:spChg chg="mod ord topLvl">
          <ac:chgData name="Judson Santiago" userId="ebb108da2f256286" providerId="LiveId" clId="{69B4DE20-57D4-47D3-BDE2-F15BD405F881}" dt="2020-02-06T00:27:33.141" v="1365" actId="164"/>
          <ac:spMkLst>
            <pc:docMk/>
            <pc:sldMk cId="585895264" sldId="412"/>
            <ac:spMk id="15" creationId="{2BB76D16-D249-4465-853F-8C3E1123B0E9}"/>
          </ac:spMkLst>
        </pc:spChg>
        <pc:spChg chg="mod ord topLvl">
          <ac:chgData name="Judson Santiago" userId="ebb108da2f256286" providerId="LiveId" clId="{69B4DE20-57D4-47D3-BDE2-F15BD405F881}" dt="2020-02-06T00:27:33.141" v="1365" actId="164"/>
          <ac:spMkLst>
            <pc:docMk/>
            <pc:sldMk cId="585895264" sldId="412"/>
            <ac:spMk id="16" creationId="{923AB5AD-9B02-4792-879B-60362B2C58C3}"/>
          </ac:spMkLst>
        </pc:spChg>
        <pc:spChg chg="mod ord topLvl">
          <ac:chgData name="Judson Santiago" userId="ebb108da2f256286" providerId="LiveId" clId="{69B4DE20-57D4-47D3-BDE2-F15BD405F881}" dt="2020-02-06T00:27:33.141" v="1365" actId="164"/>
          <ac:spMkLst>
            <pc:docMk/>
            <pc:sldMk cId="585895264" sldId="412"/>
            <ac:spMk id="17" creationId="{C6BAEAC2-B66C-4B32-96E8-BEC02E609943}"/>
          </ac:spMkLst>
        </pc:spChg>
        <pc:spChg chg="mod ord topLvl">
          <ac:chgData name="Judson Santiago" userId="ebb108da2f256286" providerId="LiveId" clId="{69B4DE20-57D4-47D3-BDE2-F15BD405F881}" dt="2020-02-06T00:27:33.141" v="1365" actId="164"/>
          <ac:spMkLst>
            <pc:docMk/>
            <pc:sldMk cId="585895264" sldId="412"/>
            <ac:spMk id="18" creationId="{6CFF6AAD-C325-4E8D-927A-D6BD40797D7E}"/>
          </ac:spMkLst>
        </pc:spChg>
        <pc:spChg chg="mod ord topLvl">
          <ac:chgData name="Judson Santiago" userId="ebb108da2f256286" providerId="LiveId" clId="{69B4DE20-57D4-47D3-BDE2-F15BD405F881}" dt="2020-02-06T00:27:33.141" v="1365" actId="164"/>
          <ac:spMkLst>
            <pc:docMk/>
            <pc:sldMk cId="585895264" sldId="412"/>
            <ac:spMk id="19" creationId="{05911538-823F-4AC6-9D1A-EBB13D96A8DA}"/>
          </ac:spMkLst>
        </pc:spChg>
        <pc:spChg chg="mod topLvl">
          <ac:chgData name="Judson Santiago" userId="ebb108da2f256286" providerId="LiveId" clId="{69B4DE20-57D4-47D3-BDE2-F15BD405F881}" dt="2020-02-06T00:27:33.141" v="1365" actId="164"/>
          <ac:spMkLst>
            <pc:docMk/>
            <pc:sldMk cId="585895264" sldId="412"/>
            <ac:spMk id="20" creationId="{BDD2122D-F0D2-4A71-ACBB-976DF35F3FBB}"/>
          </ac:spMkLst>
        </pc:spChg>
        <pc:spChg chg="mod topLvl">
          <ac:chgData name="Judson Santiago" userId="ebb108da2f256286" providerId="LiveId" clId="{69B4DE20-57D4-47D3-BDE2-F15BD405F881}" dt="2020-02-06T00:29:08.615" v="1397" actId="164"/>
          <ac:spMkLst>
            <pc:docMk/>
            <pc:sldMk cId="585895264" sldId="412"/>
            <ac:spMk id="30" creationId="{BC11BEED-0CAA-4422-A3B1-B5F03FEFE1E1}"/>
          </ac:spMkLst>
        </pc:spChg>
        <pc:spChg chg="mod topLvl">
          <ac:chgData name="Judson Santiago" userId="ebb108da2f256286" providerId="LiveId" clId="{69B4DE20-57D4-47D3-BDE2-F15BD405F881}" dt="2020-02-06T00:29:08.615" v="1397" actId="164"/>
          <ac:spMkLst>
            <pc:docMk/>
            <pc:sldMk cId="585895264" sldId="412"/>
            <ac:spMk id="31" creationId="{74621ACB-A528-449E-9F12-C97A490B75E1}"/>
          </ac:spMkLst>
        </pc:spChg>
        <pc:spChg chg="mod topLvl">
          <ac:chgData name="Judson Santiago" userId="ebb108da2f256286" providerId="LiveId" clId="{69B4DE20-57D4-47D3-BDE2-F15BD405F881}" dt="2020-02-06T00:29:08.615" v="1397" actId="164"/>
          <ac:spMkLst>
            <pc:docMk/>
            <pc:sldMk cId="585895264" sldId="412"/>
            <ac:spMk id="32" creationId="{6DACC7CD-A4FC-4D30-BD1D-5D4E0D273494}"/>
          </ac:spMkLst>
        </pc:spChg>
        <pc:spChg chg="mod topLvl">
          <ac:chgData name="Judson Santiago" userId="ebb108da2f256286" providerId="LiveId" clId="{69B4DE20-57D4-47D3-BDE2-F15BD405F881}" dt="2020-02-06T00:29:08.615" v="1397" actId="164"/>
          <ac:spMkLst>
            <pc:docMk/>
            <pc:sldMk cId="585895264" sldId="412"/>
            <ac:spMk id="33" creationId="{45D7D5FA-3880-4839-98D0-DDFA39E1B75B}"/>
          </ac:spMkLst>
        </pc:spChg>
        <pc:spChg chg="mod topLvl">
          <ac:chgData name="Judson Santiago" userId="ebb108da2f256286" providerId="LiveId" clId="{69B4DE20-57D4-47D3-BDE2-F15BD405F881}" dt="2020-02-06T00:29:08.615" v="1397" actId="164"/>
          <ac:spMkLst>
            <pc:docMk/>
            <pc:sldMk cId="585895264" sldId="412"/>
            <ac:spMk id="34" creationId="{FFD96EB8-F220-416A-8454-DB4A5B92B039}"/>
          </ac:spMkLst>
        </pc:spChg>
        <pc:spChg chg="mod topLvl">
          <ac:chgData name="Judson Santiago" userId="ebb108da2f256286" providerId="LiveId" clId="{69B4DE20-57D4-47D3-BDE2-F15BD405F881}" dt="2020-02-06T00:29:08.615" v="1397" actId="164"/>
          <ac:spMkLst>
            <pc:docMk/>
            <pc:sldMk cId="585895264" sldId="412"/>
            <ac:spMk id="35" creationId="{6624FF5A-D572-4984-8741-C569740C32AB}"/>
          </ac:spMkLst>
        </pc:spChg>
        <pc:spChg chg="mod topLvl">
          <ac:chgData name="Judson Santiago" userId="ebb108da2f256286" providerId="LiveId" clId="{69B4DE20-57D4-47D3-BDE2-F15BD405F881}" dt="2020-02-06T00:29:08.615" v="1397" actId="164"/>
          <ac:spMkLst>
            <pc:docMk/>
            <pc:sldMk cId="585895264" sldId="412"/>
            <ac:spMk id="38" creationId="{67BA945E-357F-482D-8DCE-6C277412C106}"/>
          </ac:spMkLst>
        </pc:spChg>
        <pc:spChg chg="mod ord topLvl">
          <ac:chgData name="Judson Santiago" userId="ebb108da2f256286" providerId="LiveId" clId="{69B4DE20-57D4-47D3-BDE2-F15BD405F881}" dt="2020-02-06T00:29:08.615" v="1397" actId="164"/>
          <ac:spMkLst>
            <pc:docMk/>
            <pc:sldMk cId="585895264" sldId="412"/>
            <ac:spMk id="40" creationId="{60559C50-9933-4090-9F41-65FFC154CA1A}"/>
          </ac:spMkLst>
        </pc:spChg>
        <pc:spChg chg="mod topLvl">
          <ac:chgData name="Judson Santiago" userId="ebb108da2f256286" providerId="LiveId" clId="{69B4DE20-57D4-47D3-BDE2-F15BD405F881}" dt="2020-02-06T00:29:08.615" v="1397" actId="164"/>
          <ac:spMkLst>
            <pc:docMk/>
            <pc:sldMk cId="585895264" sldId="412"/>
            <ac:spMk id="43" creationId="{8234531B-3E00-4C39-9FC8-E63789A522C0}"/>
          </ac:spMkLst>
        </pc:spChg>
        <pc:spChg chg="mod topLvl">
          <ac:chgData name="Judson Santiago" userId="ebb108da2f256286" providerId="LiveId" clId="{69B4DE20-57D4-47D3-BDE2-F15BD405F881}" dt="2020-02-06T00:29:08.615" v="1397" actId="164"/>
          <ac:spMkLst>
            <pc:docMk/>
            <pc:sldMk cId="585895264" sldId="412"/>
            <ac:spMk id="44" creationId="{C34CFDE8-6A98-44C8-A4EF-51637B2C3F2A}"/>
          </ac:spMkLst>
        </pc:spChg>
        <pc:spChg chg="mod topLvl">
          <ac:chgData name="Judson Santiago" userId="ebb108da2f256286" providerId="LiveId" clId="{69B4DE20-57D4-47D3-BDE2-F15BD405F881}" dt="2020-02-06T00:29:08.615" v="1397" actId="164"/>
          <ac:spMkLst>
            <pc:docMk/>
            <pc:sldMk cId="585895264" sldId="412"/>
            <ac:spMk id="45" creationId="{F520D73C-6CEF-4841-97B6-9DC5030C7C0C}"/>
          </ac:spMkLst>
        </pc:spChg>
        <pc:spChg chg="mod ord topLvl">
          <ac:chgData name="Judson Santiago" userId="ebb108da2f256286" providerId="LiveId" clId="{69B4DE20-57D4-47D3-BDE2-F15BD405F881}" dt="2020-02-06T00:29:08.615" v="1397" actId="164"/>
          <ac:spMkLst>
            <pc:docMk/>
            <pc:sldMk cId="585895264" sldId="412"/>
            <ac:spMk id="46" creationId="{EFAEA9A9-ED38-49E4-A339-0E222F78D05D}"/>
          </ac:spMkLst>
        </pc:spChg>
        <pc:spChg chg="mod topLvl">
          <ac:chgData name="Judson Santiago" userId="ebb108da2f256286" providerId="LiveId" clId="{69B4DE20-57D4-47D3-BDE2-F15BD405F881}" dt="2020-02-06T00:29:08.615" v="1397" actId="164"/>
          <ac:spMkLst>
            <pc:docMk/>
            <pc:sldMk cId="585895264" sldId="412"/>
            <ac:spMk id="47" creationId="{E5E645CC-7041-4A49-A1D1-DE935348313B}"/>
          </ac:spMkLst>
        </pc:spChg>
        <pc:spChg chg="mod topLvl">
          <ac:chgData name="Judson Santiago" userId="ebb108da2f256286" providerId="LiveId" clId="{69B4DE20-57D4-47D3-BDE2-F15BD405F881}" dt="2020-02-06T00:32:39.085" v="1419" actId="164"/>
          <ac:spMkLst>
            <pc:docMk/>
            <pc:sldMk cId="585895264" sldId="412"/>
            <ac:spMk id="55" creationId="{AE62B465-C5B0-4C36-9F4D-FC2D25FC64A7}"/>
          </ac:spMkLst>
        </pc:spChg>
        <pc:spChg chg="mod topLvl">
          <ac:chgData name="Judson Santiago" userId="ebb108da2f256286" providerId="LiveId" clId="{69B4DE20-57D4-47D3-BDE2-F15BD405F881}" dt="2020-02-06T00:32:39.085" v="1419" actId="164"/>
          <ac:spMkLst>
            <pc:docMk/>
            <pc:sldMk cId="585895264" sldId="412"/>
            <ac:spMk id="56" creationId="{FA1436E1-749B-4B0A-8225-8AEE12B4AE05}"/>
          </ac:spMkLst>
        </pc:spChg>
        <pc:spChg chg="mod topLvl">
          <ac:chgData name="Judson Santiago" userId="ebb108da2f256286" providerId="LiveId" clId="{69B4DE20-57D4-47D3-BDE2-F15BD405F881}" dt="2020-02-06T00:32:39.085" v="1419" actId="164"/>
          <ac:spMkLst>
            <pc:docMk/>
            <pc:sldMk cId="585895264" sldId="412"/>
            <ac:spMk id="57" creationId="{42BBE27C-C92E-4E99-83B1-FA2000E6573E}"/>
          </ac:spMkLst>
        </pc:spChg>
        <pc:spChg chg="mod topLvl">
          <ac:chgData name="Judson Santiago" userId="ebb108da2f256286" providerId="LiveId" clId="{69B4DE20-57D4-47D3-BDE2-F15BD405F881}" dt="2020-02-06T00:32:39.085" v="1419" actId="164"/>
          <ac:spMkLst>
            <pc:docMk/>
            <pc:sldMk cId="585895264" sldId="412"/>
            <ac:spMk id="58" creationId="{19B4ED74-3E37-491B-97CB-03D21457E2FA}"/>
          </ac:spMkLst>
        </pc:spChg>
        <pc:spChg chg="mod topLvl">
          <ac:chgData name="Judson Santiago" userId="ebb108da2f256286" providerId="LiveId" clId="{69B4DE20-57D4-47D3-BDE2-F15BD405F881}" dt="2020-02-06T00:32:39.085" v="1419" actId="164"/>
          <ac:spMkLst>
            <pc:docMk/>
            <pc:sldMk cId="585895264" sldId="412"/>
            <ac:spMk id="59" creationId="{ED8CD88E-1968-4C6A-928C-BB4011AD360A}"/>
          </ac:spMkLst>
        </pc:spChg>
        <pc:spChg chg="mod topLvl">
          <ac:chgData name="Judson Santiago" userId="ebb108da2f256286" providerId="LiveId" clId="{69B4DE20-57D4-47D3-BDE2-F15BD405F881}" dt="2020-02-06T00:32:39.085" v="1419" actId="164"/>
          <ac:spMkLst>
            <pc:docMk/>
            <pc:sldMk cId="585895264" sldId="412"/>
            <ac:spMk id="60" creationId="{8692F7F8-E691-43D1-938A-A693EA9D4FF4}"/>
          </ac:spMkLst>
        </pc:spChg>
        <pc:spChg chg="mod topLvl">
          <ac:chgData name="Judson Santiago" userId="ebb108da2f256286" providerId="LiveId" clId="{69B4DE20-57D4-47D3-BDE2-F15BD405F881}" dt="2020-02-06T00:32:39.085" v="1419" actId="164"/>
          <ac:spMkLst>
            <pc:docMk/>
            <pc:sldMk cId="585895264" sldId="412"/>
            <ac:spMk id="63" creationId="{0182EE62-6433-45F5-9A05-3AE88A022824}"/>
          </ac:spMkLst>
        </pc:spChg>
        <pc:spChg chg="mod ord topLvl">
          <ac:chgData name="Judson Santiago" userId="ebb108da2f256286" providerId="LiveId" clId="{69B4DE20-57D4-47D3-BDE2-F15BD405F881}" dt="2020-02-06T00:32:39.085" v="1419" actId="164"/>
          <ac:spMkLst>
            <pc:docMk/>
            <pc:sldMk cId="585895264" sldId="412"/>
            <ac:spMk id="67" creationId="{0888EAAA-1E8E-4EF4-903B-BFF7E4426D33}"/>
          </ac:spMkLst>
        </pc:spChg>
        <pc:spChg chg="mod ord topLvl">
          <ac:chgData name="Judson Santiago" userId="ebb108da2f256286" providerId="LiveId" clId="{69B4DE20-57D4-47D3-BDE2-F15BD405F881}" dt="2020-02-06T00:32:39.085" v="1419" actId="164"/>
          <ac:spMkLst>
            <pc:docMk/>
            <pc:sldMk cId="585895264" sldId="412"/>
            <ac:spMk id="68" creationId="{DBBE0549-3915-4D3B-9709-70503E53609A}"/>
          </ac:spMkLst>
        </pc:spChg>
        <pc:spChg chg="mod ord topLvl">
          <ac:chgData name="Judson Santiago" userId="ebb108da2f256286" providerId="LiveId" clId="{69B4DE20-57D4-47D3-BDE2-F15BD405F881}" dt="2020-02-06T00:32:39.085" v="1419" actId="164"/>
          <ac:spMkLst>
            <pc:docMk/>
            <pc:sldMk cId="585895264" sldId="412"/>
            <ac:spMk id="69" creationId="{65275A59-FAF5-426D-A6E2-1F5A6311506A}"/>
          </ac:spMkLst>
        </pc:spChg>
        <pc:spChg chg="mod ord topLvl">
          <ac:chgData name="Judson Santiago" userId="ebb108da2f256286" providerId="LiveId" clId="{69B4DE20-57D4-47D3-BDE2-F15BD405F881}" dt="2020-02-06T00:32:39.085" v="1419" actId="164"/>
          <ac:spMkLst>
            <pc:docMk/>
            <pc:sldMk cId="585895264" sldId="412"/>
            <ac:spMk id="70" creationId="{E76CE1A0-FFB1-4F72-999D-68DB674EE3CA}"/>
          </ac:spMkLst>
        </pc:spChg>
        <pc:spChg chg="mod ord topLvl">
          <ac:chgData name="Judson Santiago" userId="ebb108da2f256286" providerId="LiveId" clId="{69B4DE20-57D4-47D3-BDE2-F15BD405F881}" dt="2020-02-06T00:32:39.085" v="1419" actId="164"/>
          <ac:spMkLst>
            <pc:docMk/>
            <pc:sldMk cId="585895264" sldId="412"/>
            <ac:spMk id="72" creationId="{2B243BAC-768F-4D19-9CCF-689971551FD5}"/>
          </ac:spMkLst>
        </pc:spChg>
        <pc:spChg chg="mod ord topLvl">
          <ac:chgData name="Judson Santiago" userId="ebb108da2f256286" providerId="LiveId" clId="{69B4DE20-57D4-47D3-BDE2-F15BD405F881}" dt="2020-02-06T00:32:39.085" v="1419" actId="164"/>
          <ac:spMkLst>
            <pc:docMk/>
            <pc:sldMk cId="585895264" sldId="412"/>
            <ac:spMk id="73" creationId="{387C4D3C-62B6-428A-A437-861BF6014666}"/>
          </ac:spMkLst>
        </pc:spChg>
        <pc:spChg chg="mod topLvl">
          <ac:chgData name="Judson Santiago" userId="ebb108da2f256286" providerId="LiveId" clId="{69B4DE20-57D4-47D3-BDE2-F15BD405F881}" dt="2020-02-06T00:39:24.379" v="1488" actId="164"/>
          <ac:spMkLst>
            <pc:docMk/>
            <pc:sldMk cId="585895264" sldId="412"/>
            <ac:spMk id="88" creationId="{BDD83391-1137-4981-A553-DB239DB681EC}"/>
          </ac:spMkLst>
        </pc:spChg>
        <pc:spChg chg="mod topLvl">
          <ac:chgData name="Judson Santiago" userId="ebb108da2f256286" providerId="LiveId" clId="{69B4DE20-57D4-47D3-BDE2-F15BD405F881}" dt="2020-02-06T00:39:24.379" v="1488" actId="164"/>
          <ac:spMkLst>
            <pc:docMk/>
            <pc:sldMk cId="585895264" sldId="412"/>
            <ac:spMk id="89" creationId="{DC4C8350-9887-42C6-8077-8CDEC953112B}"/>
          </ac:spMkLst>
        </pc:spChg>
        <pc:spChg chg="mod topLvl">
          <ac:chgData name="Judson Santiago" userId="ebb108da2f256286" providerId="LiveId" clId="{69B4DE20-57D4-47D3-BDE2-F15BD405F881}" dt="2020-02-06T00:39:24.379" v="1488" actId="164"/>
          <ac:spMkLst>
            <pc:docMk/>
            <pc:sldMk cId="585895264" sldId="412"/>
            <ac:spMk id="90" creationId="{F89CAA9B-F477-4D8A-AD88-FF274FBB4CB0}"/>
          </ac:spMkLst>
        </pc:spChg>
        <pc:spChg chg="mod topLvl">
          <ac:chgData name="Judson Santiago" userId="ebb108da2f256286" providerId="LiveId" clId="{69B4DE20-57D4-47D3-BDE2-F15BD405F881}" dt="2020-02-06T00:39:24.379" v="1488" actId="164"/>
          <ac:spMkLst>
            <pc:docMk/>
            <pc:sldMk cId="585895264" sldId="412"/>
            <ac:spMk id="91" creationId="{F43B416C-6A9B-49BC-BC15-B6863A4215C7}"/>
          </ac:spMkLst>
        </pc:spChg>
        <pc:spChg chg="mod topLvl">
          <ac:chgData name="Judson Santiago" userId="ebb108da2f256286" providerId="LiveId" clId="{69B4DE20-57D4-47D3-BDE2-F15BD405F881}" dt="2020-02-06T00:39:24.379" v="1488" actId="164"/>
          <ac:spMkLst>
            <pc:docMk/>
            <pc:sldMk cId="585895264" sldId="412"/>
            <ac:spMk id="92" creationId="{B3981BFD-B701-4532-908D-CC4190C549DA}"/>
          </ac:spMkLst>
        </pc:spChg>
        <pc:spChg chg="mod topLvl">
          <ac:chgData name="Judson Santiago" userId="ebb108da2f256286" providerId="LiveId" clId="{69B4DE20-57D4-47D3-BDE2-F15BD405F881}" dt="2020-02-06T00:39:24.379" v="1488" actId="164"/>
          <ac:spMkLst>
            <pc:docMk/>
            <pc:sldMk cId="585895264" sldId="412"/>
            <ac:spMk id="93" creationId="{FECC7D67-5A32-40B4-B0EE-692679136184}"/>
          </ac:spMkLst>
        </pc:spChg>
        <pc:spChg chg="mod topLvl">
          <ac:chgData name="Judson Santiago" userId="ebb108da2f256286" providerId="LiveId" clId="{69B4DE20-57D4-47D3-BDE2-F15BD405F881}" dt="2020-02-06T00:39:24.379" v="1488" actId="164"/>
          <ac:spMkLst>
            <pc:docMk/>
            <pc:sldMk cId="585895264" sldId="412"/>
            <ac:spMk id="96" creationId="{0E1EE0C4-033C-461D-9B2C-2931CAFD7E66}"/>
          </ac:spMkLst>
        </pc:spChg>
        <pc:spChg chg="mod ord topLvl">
          <ac:chgData name="Judson Santiago" userId="ebb108da2f256286" providerId="LiveId" clId="{69B4DE20-57D4-47D3-BDE2-F15BD405F881}" dt="2020-02-06T00:39:24.379" v="1488" actId="164"/>
          <ac:spMkLst>
            <pc:docMk/>
            <pc:sldMk cId="585895264" sldId="412"/>
            <ac:spMk id="100" creationId="{2C98D414-7AAB-4165-AE72-CCCB7AC8400C}"/>
          </ac:spMkLst>
        </pc:spChg>
        <pc:spChg chg="mod ord topLvl">
          <ac:chgData name="Judson Santiago" userId="ebb108da2f256286" providerId="LiveId" clId="{69B4DE20-57D4-47D3-BDE2-F15BD405F881}" dt="2020-02-06T00:39:24.379" v="1488" actId="164"/>
          <ac:spMkLst>
            <pc:docMk/>
            <pc:sldMk cId="585895264" sldId="412"/>
            <ac:spMk id="101" creationId="{26E7B66F-AF47-4C9C-B047-65C6C6428E26}"/>
          </ac:spMkLst>
        </pc:spChg>
        <pc:spChg chg="mod ord topLvl">
          <ac:chgData name="Judson Santiago" userId="ebb108da2f256286" providerId="LiveId" clId="{69B4DE20-57D4-47D3-BDE2-F15BD405F881}" dt="2020-02-06T00:39:24.379" v="1488" actId="164"/>
          <ac:spMkLst>
            <pc:docMk/>
            <pc:sldMk cId="585895264" sldId="412"/>
            <ac:spMk id="102" creationId="{60D50CB9-D579-45BB-83E5-E19A527991AA}"/>
          </ac:spMkLst>
        </pc:spChg>
        <pc:spChg chg="mod ord topLvl">
          <ac:chgData name="Judson Santiago" userId="ebb108da2f256286" providerId="LiveId" clId="{69B4DE20-57D4-47D3-BDE2-F15BD405F881}" dt="2020-02-06T00:39:24.379" v="1488" actId="164"/>
          <ac:spMkLst>
            <pc:docMk/>
            <pc:sldMk cId="585895264" sldId="412"/>
            <ac:spMk id="103" creationId="{04F2166F-8448-49A1-911A-97F683FD5CFA}"/>
          </ac:spMkLst>
        </pc:spChg>
        <pc:spChg chg="mod ord topLvl">
          <ac:chgData name="Judson Santiago" userId="ebb108da2f256286" providerId="LiveId" clId="{69B4DE20-57D4-47D3-BDE2-F15BD405F881}" dt="2020-02-06T00:39:24.379" v="1488" actId="164"/>
          <ac:spMkLst>
            <pc:docMk/>
            <pc:sldMk cId="585895264" sldId="412"/>
            <ac:spMk id="105" creationId="{FBABEB9D-4A4E-4413-97EC-17C34EA89415}"/>
          </ac:spMkLst>
        </pc:spChg>
        <pc:spChg chg="mod ord topLvl">
          <ac:chgData name="Judson Santiago" userId="ebb108da2f256286" providerId="LiveId" clId="{69B4DE20-57D4-47D3-BDE2-F15BD405F881}" dt="2020-02-06T00:39:24.379" v="1488" actId="164"/>
          <ac:spMkLst>
            <pc:docMk/>
            <pc:sldMk cId="585895264" sldId="412"/>
            <ac:spMk id="106" creationId="{73ED62AE-F1C8-45A6-81B0-7E5E3E02B803}"/>
          </ac:spMkLst>
        </pc:spChg>
        <pc:spChg chg="add mod ord">
          <ac:chgData name="Judson Santiago" userId="ebb108da2f256286" providerId="LiveId" clId="{69B4DE20-57D4-47D3-BDE2-F15BD405F881}" dt="2020-02-06T00:39:24.379" v="1488" actId="164"/>
          <ac:spMkLst>
            <pc:docMk/>
            <pc:sldMk cId="585895264" sldId="412"/>
            <ac:spMk id="107" creationId="{F6C17F7A-44B0-4E7D-B4AE-539D8F2E5E57}"/>
          </ac:spMkLst>
        </pc:spChg>
        <pc:spChg chg="add mod ord">
          <ac:chgData name="Judson Santiago" userId="ebb108da2f256286" providerId="LiveId" clId="{69B4DE20-57D4-47D3-BDE2-F15BD405F881}" dt="2020-02-06T00:39:24.379" v="1488" actId="164"/>
          <ac:spMkLst>
            <pc:docMk/>
            <pc:sldMk cId="585895264" sldId="412"/>
            <ac:spMk id="108" creationId="{B1D87EDE-D657-4370-B7EA-B1DD6F35B311}"/>
          </ac:spMkLst>
        </pc:spChg>
        <pc:spChg chg="add mod ord">
          <ac:chgData name="Judson Santiago" userId="ebb108da2f256286" providerId="LiveId" clId="{69B4DE20-57D4-47D3-BDE2-F15BD405F881}" dt="2020-02-06T00:39:24.379" v="1488" actId="164"/>
          <ac:spMkLst>
            <pc:docMk/>
            <pc:sldMk cId="585895264" sldId="412"/>
            <ac:spMk id="109" creationId="{361E9ED9-9868-42EC-97B7-EB1765152837}"/>
          </ac:spMkLst>
        </pc:spChg>
        <pc:spChg chg="add mod ord">
          <ac:chgData name="Judson Santiago" userId="ebb108da2f256286" providerId="LiveId" clId="{69B4DE20-57D4-47D3-BDE2-F15BD405F881}" dt="2020-02-06T00:39:24.379" v="1488" actId="164"/>
          <ac:spMkLst>
            <pc:docMk/>
            <pc:sldMk cId="585895264" sldId="412"/>
            <ac:spMk id="131" creationId="{683C80C9-E6E7-4DC6-9D3D-F2F8B4076EDF}"/>
          </ac:spMkLst>
        </pc:spChg>
        <pc:spChg chg="add mod ord">
          <ac:chgData name="Judson Santiago" userId="ebb108da2f256286" providerId="LiveId" clId="{69B4DE20-57D4-47D3-BDE2-F15BD405F881}" dt="2020-02-06T00:39:24.379" v="1488" actId="164"/>
          <ac:spMkLst>
            <pc:docMk/>
            <pc:sldMk cId="585895264" sldId="412"/>
            <ac:spMk id="132" creationId="{23E96C89-E029-4535-93CA-C45F454B756A}"/>
          </ac:spMkLst>
        </pc:spChg>
        <pc:spChg chg="add mod ord">
          <ac:chgData name="Judson Santiago" userId="ebb108da2f256286" providerId="LiveId" clId="{69B4DE20-57D4-47D3-BDE2-F15BD405F881}" dt="2020-02-06T00:39:24.379" v="1488" actId="164"/>
          <ac:spMkLst>
            <pc:docMk/>
            <pc:sldMk cId="585895264" sldId="412"/>
            <ac:spMk id="133" creationId="{B987A2D2-3EDE-49CD-8EC8-5E41CEA3AAB1}"/>
          </ac:spMkLst>
        </pc:spChg>
        <pc:grpChg chg="add del mod">
          <ac:chgData name="Judson Santiago" userId="ebb108da2f256286" providerId="LiveId" clId="{69B4DE20-57D4-47D3-BDE2-F15BD405F881}" dt="2020-02-06T00:26:33.398" v="1356" actId="165"/>
          <ac:grpSpMkLst>
            <pc:docMk/>
            <pc:sldMk cId="585895264" sldId="412"/>
            <ac:grpSpMk id="4" creationId="{072DEEE6-1216-408F-9302-94CCAB58711C}"/>
          </ac:grpSpMkLst>
        </pc:grpChg>
        <pc:grpChg chg="add mod">
          <ac:chgData name="Judson Santiago" userId="ebb108da2f256286" providerId="LiveId" clId="{69B4DE20-57D4-47D3-BDE2-F15BD405F881}" dt="2020-02-06T00:39:43.541" v="1503" actId="1037"/>
          <ac:grpSpMkLst>
            <pc:docMk/>
            <pc:sldMk cId="585895264" sldId="412"/>
            <ac:grpSpMk id="28" creationId="{C11D6DDF-5516-4060-BF1F-8D52204C6DA3}"/>
          </ac:grpSpMkLst>
        </pc:grpChg>
        <pc:grpChg chg="add del mod">
          <ac:chgData name="Judson Santiago" userId="ebb108da2f256286" providerId="LiveId" clId="{69B4DE20-57D4-47D3-BDE2-F15BD405F881}" dt="2020-02-06T00:28:36.124" v="1392" actId="165"/>
          <ac:grpSpMkLst>
            <pc:docMk/>
            <pc:sldMk cId="585895264" sldId="412"/>
            <ac:grpSpMk id="29" creationId="{920024FA-3655-4AE3-AA41-995F14FDCD82}"/>
          </ac:grpSpMkLst>
        </pc:grpChg>
        <pc:grpChg chg="add mod">
          <ac:chgData name="Judson Santiago" userId="ebb108da2f256286" providerId="LiveId" clId="{69B4DE20-57D4-47D3-BDE2-F15BD405F881}" dt="2020-02-06T00:39:43.541" v="1503" actId="1037"/>
          <ac:grpSpMkLst>
            <pc:docMk/>
            <pc:sldMk cId="585895264" sldId="412"/>
            <ac:grpSpMk id="53" creationId="{74C4D5E7-A2DE-4CE4-BB63-9A85DF01EBB7}"/>
          </ac:grpSpMkLst>
        </pc:grpChg>
        <pc:grpChg chg="add del mod">
          <ac:chgData name="Judson Santiago" userId="ebb108da2f256286" providerId="LiveId" clId="{69B4DE20-57D4-47D3-BDE2-F15BD405F881}" dt="2020-02-06T00:31:03.510" v="1405" actId="165"/>
          <ac:grpSpMkLst>
            <pc:docMk/>
            <pc:sldMk cId="585895264" sldId="412"/>
            <ac:grpSpMk id="54" creationId="{110906B6-9AA1-491C-BC31-EF8278B51E3B}"/>
          </ac:grpSpMkLst>
        </pc:grpChg>
        <pc:grpChg chg="add mod">
          <ac:chgData name="Judson Santiago" userId="ebb108da2f256286" providerId="LiveId" clId="{69B4DE20-57D4-47D3-BDE2-F15BD405F881}" dt="2020-02-06T00:39:50.828" v="1512" actId="1038"/>
          <ac:grpSpMkLst>
            <pc:docMk/>
            <pc:sldMk cId="585895264" sldId="412"/>
            <ac:grpSpMk id="86" creationId="{92F38A34-8AEF-4887-865E-8550089662BF}"/>
          </ac:grpSpMkLst>
        </pc:grpChg>
        <pc:grpChg chg="add del mod">
          <ac:chgData name="Judson Santiago" userId="ebb108da2f256286" providerId="LiveId" clId="{69B4DE20-57D4-47D3-BDE2-F15BD405F881}" dt="2020-02-06T00:34:34.282" v="1427" actId="165"/>
          <ac:grpSpMkLst>
            <pc:docMk/>
            <pc:sldMk cId="585895264" sldId="412"/>
            <ac:grpSpMk id="87" creationId="{8B62F7C0-2A2D-414B-AE76-5E86D41115A3}"/>
          </ac:grpSpMkLst>
        </pc:grpChg>
        <pc:grpChg chg="add mod">
          <ac:chgData name="Judson Santiago" userId="ebb108da2f256286" providerId="LiveId" clId="{69B4DE20-57D4-47D3-BDE2-F15BD405F881}" dt="2020-02-06T00:39:50.828" v="1512" actId="1038"/>
          <ac:grpSpMkLst>
            <pc:docMk/>
            <pc:sldMk cId="585895264" sldId="412"/>
            <ac:grpSpMk id="158" creationId="{625651FD-D153-471A-AA09-8203921FBDB2}"/>
          </ac:grpSpMkLst>
        </pc:grpChg>
        <pc:cxnChg chg="mod topLvl">
          <ac:chgData name="Judson Santiago" userId="ebb108da2f256286" providerId="LiveId" clId="{69B4DE20-57D4-47D3-BDE2-F15BD405F881}" dt="2020-02-06T00:27:33.141" v="1365" actId="164"/>
          <ac:cxnSpMkLst>
            <pc:docMk/>
            <pc:sldMk cId="585895264" sldId="412"/>
            <ac:cxnSpMk id="11" creationId="{36F77A82-347C-4B9F-9A78-6F28F43CDE50}"/>
          </ac:cxnSpMkLst>
        </pc:cxnChg>
        <pc:cxnChg chg="mod topLvl">
          <ac:chgData name="Judson Santiago" userId="ebb108da2f256286" providerId="LiveId" clId="{69B4DE20-57D4-47D3-BDE2-F15BD405F881}" dt="2020-02-06T00:27:33.141" v="1365" actId="164"/>
          <ac:cxnSpMkLst>
            <pc:docMk/>
            <pc:sldMk cId="585895264" sldId="412"/>
            <ac:cxnSpMk id="12" creationId="{9EB6A062-A528-4777-976D-C1AEB1B0E982}"/>
          </ac:cxnSpMkLst>
        </pc:cxnChg>
        <pc:cxnChg chg="mod topLvl">
          <ac:chgData name="Judson Santiago" userId="ebb108da2f256286" providerId="LiveId" clId="{69B4DE20-57D4-47D3-BDE2-F15BD405F881}" dt="2020-02-06T00:27:33.141" v="1365" actId="164"/>
          <ac:cxnSpMkLst>
            <pc:docMk/>
            <pc:sldMk cId="585895264" sldId="412"/>
            <ac:cxnSpMk id="14" creationId="{BFCBB51A-2993-4A93-A140-F3AB57B2BBF4}"/>
          </ac:cxnSpMkLst>
        </pc:cxnChg>
        <pc:cxnChg chg="add mod">
          <ac:chgData name="Judson Santiago" userId="ebb108da2f256286" providerId="LiveId" clId="{69B4DE20-57D4-47D3-BDE2-F15BD405F881}" dt="2020-02-06T00:27:33.141" v="1365" actId="164"/>
          <ac:cxnSpMkLst>
            <pc:docMk/>
            <pc:sldMk cId="585895264" sldId="412"/>
            <ac:cxnSpMk id="21" creationId="{F8469C69-B53E-4CEF-8458-F2FED692E752}"/>
          </ac:cxnSpMkLst>
        </pc:cxnChg>
        <pc:cxnChg chg="add mod">
          <ac:chgData name="Judson Santiago" userId="ebb108da2f256286" providerId="LiveId" clId="{69B4DE20-57D4-47D3-BDE2-F15BD405F881}" dt="2020-02-06T00:27:33.141" v="1365" actId="164"/>
          <ac:cxnSpMkLst>
            <pc:docMk/>
            <pc:sldMk cId="585895264" sldId="412"/>
            <ac:cxnSpMk id="24" creationId="{3E299302-9E6A-4568-9347-B0C0221C6BE8}"/>
          </ac:cxnSpMkLst>
        </pc:cxnChg>
        <pc:cxnChg chg="mod topLvl">
          <ac:chgData name="Judson Santiago" userId="ebb108da2f256286" providerId="LiveId" clId="{69B4DE20-57D4-47D3-BDE2-F15BD405F881}" dt="2020-02-06T00:29:08.615" v="1397" actId="164"/>
          <ac:cxnSpMkLst>
            <pc:docMk/>
            <pc:sldMk cId="585895264" sldId="412"/>
            <ac:cxnSpMk id="36" creationId="{D29A793C-F457-458E-8B31-607251439090}"/>
          </ac:cxnSpMkLst>
        </pc:cxnChg>
        <pc:cxnChg chg="mod topLvl">
          <ac:chgData name="Judson Santiago" userId="ebb108da2f256286" providerId="LiveId" clId="{69B4DE20-57D4-47D3-BDE2-F15BD405F881}" dt="2020-02-06T00:29:08.615" v="1397" actId="164"/>
          <ac:cxnSpMkLst>
            <pc:docMk/>
            <pc:sldMk cId="585895264" sldId="412"/>
            <ac:cxnSpMk id="37" creationId="{8A55BD1A-A737-4C4B-8FCF-D6488FEFEFE9}"/>
          </ac:cxnSpMkLst>
        </pc:cxnChg>
        <pc:cxnChg chg="mod topLvl">
          <ac:chgData name="Judson Santiago" userId="ebb108da2f256286" providerId="LiveId" clId="{69B4DE20-57D4-47D3-BDE2-F15BD405F881}" dt="2020-02-06T00:29:08.615" v="1397" actId="164"/>
          <ac:cxnSpMkLst>
            <pc:docMk/>
            <pc:sldMk cId="585895264" sldId="412"/>
            <ac:cxnSpMk id="39" creationId="{6A7EBED3-FF62-4829-B760-DF3AB95F826E}"/>
          </ac:cxnSpMkLst>
        </pc:cxnChg>
        <pc:cxnChg chg="mod topLvl">
          <ac:chgData name="Judson Santiago" userId="ebb108da2f256286" providerId="LiveId" clId="{69B4DE20-57D4-47D3-BDE2-F15BD405F881}" dt="2020-02-06T00:29:08.615" v="1397" actId="164"/>
          <ac:cxnSpMkLst>
            <pc:docMk/>
            <pc:sldMk cId="585895264" sldId="412"/>
            <ac:cxnSpMk id="41" creationId="{28729483-AF53-4B89-83E0-F545877154B8}"/>
          </ac:cxnSpMkLst>
        </pc:cxnChg>
        <pc:cxnChg chg="mod topLvl">
          <ac:chgData name="Judson Santiago" userId="ebb108da2f256286" providerId="LiveId" clId="{69B4DE20-57D4-47D3-BDE2-F15BD405F881}" dt="2020-02-06T00:29:08.615" v="1397" actId="164"/>
          <ac:cxnSpMkLst>
            <pc:docMk/>
            <pc:sldMk cId="585895264" sldId="412"/>
            <ac:cxnSpMk id="42" creationId="{74FBA40A-3FC5-4828-9562-76A72519FA41}"/>
          </ac:cxnSpMkLst>
        </pc:cxnChg>
        <pc:cxnChg chg="add mod">
          <ac:chgData name="Judson Santiago" userId="ebb108da2f256286" providerId="LiveId" clId="{69B4DE20-57D4-47D3-BDE2-F15BD405F881}" dt="2020-02-06T00:29:08.615" v="1397" actId="164"/>
          <ac:cxnSpMkLst>
            <pc:docMk/>
            <pc:sldMk cId="585895264" sldId="412"/>
            <ac:cxnSpMk id="50" creationId="{D2120657-8877-461A-B5D4-F033EE36AFAC}"/>
          </ac:cxnSpMkLst>
        </pc:cxnChg>
        <pc:cxnChg chg="mod topLvl">
          <ac:chgData name="Judson Santiago" userId="ebb108da2f256286" providerId="LiveId" clId="{69B4DE20-57D4-47D3-BDE2-F15BD405F881}" dt="2020-02-06T00:32:39.085" v="1419" actId="164"/>
          <ac:cxnSpMkLst>
            <pc:docMk/>
            <pc:sldMk cId="585895264" sldId="412"/>
            <ac:cxnSpMk id="61" creationId="{1F89B54F-6D14-442F-880C-2D8B5F488796}"/>
          </ac:cxnSpMkLst>
        </pc:cxnChg>
        <pc:cxnChg chg="mod topLvl">
          <ac:chgData name="Judson Santiago" userId="ebb108da2f256286" providerId="LiveId" clId="{69B4DE20-57D4-47D3-BDE2-F15BD405F881}" dt="2020-02-06T00:32:39.085" v="1419" actId="164"/>
          <ac:cxnSpMkLst>
            <pc:docMk/>
            <pc:sldMk cId="585895264" sldId="412"/>
            <ac:cxnSpMk id="62" creationId="{B8A64DB2-F09B-4355-A191-93EAC294A91C}"/>
          </ac:cxnSpMkLst>
        </pc:cxnChg>
        <pc:cxnChg chg="mod topLvl">
          <ac:chgData name="Judson Santiago" userId="ebb108da2f256286" providerId="LiveId" clId="{69B4DE20-57D4-47D3-BDE2-F15BD405F881}" dt="2020-02-06T00:32:39.085" v="1419" actId="164"/>
          <ac:cxnSpMkLst>
            <pc:docMk/>
            <pc:sldMk cId="585895264" sldId="412"/>
            <ac:cxnSpMk id="64" creationId="{3792342D-B649-4BAC-A959-8EED53C29D5A}"/>
          </ac:cxnSpMkLst>
        </pc:cxnChg>
        <pc:cxnChg chg="mod topLvl">
          <ac:chgData name="Judson Santiago" userId="ebb108da2f256286" providerId="LiveId" clId="{69B4DE20-57D4-47D3-BDE2-F15BD405F881}" dt="2020-02-06T00:32:39.085" v="1419" actId="164"/>
          <ac:cxnSpMkLst>
            <pc:docMk/>
            <pc:sldMk cId="585895264" sldId="412"/>
            <ac:cxnSpMk id="65" creationId="{809D417F-8778-48D1-BA0C-9A6BCFAF7264}"/>
          </ac:cxnSpMkLst>
        </pc:cxnChg>
        <pc:cxnChg chg="mod topLvl">
          <ac:chgData name="Judson Santiago" userId="ebb108da2f256286" providerId="LiveId" clId="{69B4DE20-57D4-47D3-BDE2-F15BD405F881}" dt="2020-02-06T00:32:39.085" v="1419" actId="164"/>
          <ac:cxnSpMkLst>
            <pc:docMk/>
            <pc:sldMk cId="585895264" sldId="412"/>
            <ac:cxnSpMk id="66" creationId="{C18E16CA-871E-4013-860B-1F12E541C4DC}"/>
          </ac:cxnSpMkLst>
        </pc:cxnChg>
        <pc:cxnChg chg="mod topLvl">
          <ac:chgData name="Judson Santiago" userId="ebb108da2f256286" providerId="LiveId" clId="{69B4DE20-57D4-47D3-BDE2-F15BD405F881}" dt="2020-02-06T00:32:39.085" v="1419" actId="164"/>
          <ac:cxnSpMkLst>
            <pc:docMk/>
            <pc:sldMk cId="585895264" sldId="412"/>
            <ac:cxnSpMk id="71" creationId="{CA79AE70-F402-48D0-822C-8834F483B63B}"/>
          </ac:cxnSpMkLst>
        </pc:cxnChg>
        <pc:cxnChg chg="add mod">
          <ac:chgData name="Judson Santiago" userId="ebb108da2f256286" providerId="LiveId" clId="{69B4DE20-57D4-47D3-BDE2-F15BD405F881}" dt="2020-02-06T00:32:39.085" v="1419" actId="164"/>
          <ac:cxnSpMkLst>
            <pc:docMk/>
            <pc:sldMk cId="585895264" sldId="412"/>
            <ac:cxnSpMk id="74" creationId="{15F7001E-AECD-48DA-8EA2-8EDBD4066B0D}"/>
          </ac:cxnSpMkLst>
        </pc:cxnChg>
        <pc:cxnChg chg="add mod">
          <ac:chgData name="Judson Santiago" userId="ebb108da2f256286" providerId="LiveId" clId="{69B4DE20-57D4-47D3-BDE2-F15BD405F881}" dt="2020-02-06T00:32:39.085" v="1419" actId="164"/>
          <ac:cxnSpMkLst>
            <pc:docMk/>
            <pc:sldMk cId="585895264" sldId="412"/>
            <ac:cxnSpMk id="77" creationId="{0CF43F37-2B79-44E8-B857-5F9228594EFB}"/>
          </ac:cxnSpMkLst>
        </pc:cxnChg>
        <pc:cxnChg chg="add mod">
          <ac:chgData name="Judson Santiago" userId="ebb108da2f256286" providerId="LiveId" clId="{69B4DE20-57D4-47D3-BDE2-F15BD405F881}" dt="2020-02-06T00:32:39.085" v="1419" actId="164"/>
          <ac:cxnSpMkLst>
            <pc:docMk/>
            <pc:sldMk cId="585895264" sldId="412"/>
            <ac:cxnSpMk id="81" creationId="{3E5671BC-8062-439E-A938-A4874B48617D}"/>
          </ac:cxnSpMkLst>
        </pc:cxnChg>
        <pc:cxnChg chg="mod topLvl">
          <ac:chgData name="Judson Santiago" userId="ebb108da2f256286" providerId="LiveId" clId="{69B4DE20-57D4-47D3-BDE2-F15BD405F881}" dt="2020-02-06T00:39:24.379" v="1488" actId="164"/>
          <ac:cxnSpMkLst>
            <pc:docMk/>
            <pc:sldMk cId="585895264" sldId="412"/>
            <ac:cxnSpMk id="94" creationId="{655B70C8-DB7D-4BCB-A9B1-DC039E6B247F}"/>
          </ac:cxnSpMkLst>
        </pc:cxnChg>
        <pc:cxnChg chg="mod topLvl">
          <ac:chgData name="Judson Santiago" userId="ebb108da2f256286" providerId="LiveId" clId="{69B4DE20-57D4-47D3-BDE2-F15BD405F881}" dt="2020-02-06T00:39:24.379" v="1488" actId="164"/>
          <ac:cxnSpMkLst>
            <pc:docMk/>
            <pc:sldMk cId="585895264" sldId="412"/>
            <ac:cxnSpMk id="95" creationId="{0EF19CFC-C19D-476D-A43E-0B118784F1DB}"/>
          </ac:cxnSpMkLst>
        </pc:cxnChg>
        <pc:cxnChg chg="mod topLvl">
          <ac:chgData name="Judson Santiago" userId="ebb108da2f256286" providerId="LiveId" clId="{69B4DE20-57D4-47D3-BDE2-F15BD405F881}" dt="2020-02-06T00:39:24.379" v="1488" actId="164"/>
          <ac:cxnSpMkLst>
            <pc:docMk/>
            <pc:sldMk cId="585895264" sldId="412"/>
            <ac:cxnSpMk id="97" creationId="{A6E95706-C854-47BA-9C70-6E4FADEAF315}"/>
          </ac:cxnSpMkLst>
        </pc:cxnChg>
        <pc:cxnChg chg="mod topLvl">
          <ac:chgData name="Judson Santiago" userId="ebb108da2f256286" providerId="LiveId" clId="{69B4DE20-57D4-47D3-BDE2-F15BD405F881}" dt="2020-02-06T00:39:24.379" v="1488" actId="164"/>
          <ac:cxnSpMkLst>
            <pc:docMk/>
            <pc:sldMk cId="585895264" sldId="412"/>
            <ac:cxnSpMk id="98" creationId="{2320386C-EF4B-47FF-B2A3-5C745B79225A}"/>
          </ac:cxnSpMkLst>
        </pc:cxnChg>
        <pc:cxnChg chg="mod topLvl">
          <ac:chgData name="Judson Santiago" userId="ebb108da2f256286" providerId="LiveId" clId="{69B4DE20-57D4-47D3-BDE2-F15BD405F881}" dt="2020-02-06T00:39:24.379" v="1488" actId="164"/>
          <ac:cxnSpMkLst>
            <pc:docMk/>
            <pc:sldMk cId="585895264" sldId="412"/>
            <ac:cxnSpMk id="99" creationId="{2C132238-6850-4A8D-91F4-4A0084532B91}"/>
          </ac:cxnSpMkLst>
        </pc:cxnChg>
        <pc:cxnChg chg="mod topLvl">
          <ac:chgData name="Judson Santiago" userId="ebb108da2f256286" providerId="LiveId" clId="{69B4DE20-57D4-47D3-BDE2-F15BD405F881}" dt="2020-02-06T00:39:24.379" v="1488" actId="164"/>
          <ac:cxnSpMkLst>
            <pc:docMk/>
            <pc:sldMk cId="585895264" sldId="412"/>
            <ac:cxnSpMk id="104" creationId="{E93A819F-71F1-4259-B68F-58F89AEA1281}"/>
          </ac:cxnSpMkLst>
        </pc:cxnChg>
        <pc:cxnChg chg="add mod">
          <ac:chgData name="Judson Santiago" userId="ebb108da2f256286" providerId="LiveId" clId="{69B4DE20-57D4-47D3-BDE2-F15BD405F881}" dt="2020-02-06T00:39:24.379" v="1488" actId="164"/>
          <ac:cxnSpMkLst>
            <pc:docMk/>
            <pc:sldMk cId="585895264" sldId="412"/>
            <ac:cxnSpMk id="111" creationId="{A84C14B8-D11D-4B51-A567-E6FFEF0CF9F6}"/>
          </ac:cxnSpMkLst>
        </pc:cxnChg>
        <pc:cxnChg chg="add mod">
          <ac:chgData name="Judson Santiago" userId="ebb108da2f256286" providerId="LiveId" clId="{69B4DE20-57D4-47D3-BDE2-F15BD405F881}" dt="2020-02-06T00:39:24.379" v="1488" actId="164"/>
          <ac:cxnSpMkLst>
            <pc:docMk/>
            <pc:sldMk cId="585895264" sldId="412"/>
            <ac:cxnSpMk id="113" creationId="{2CCA587D-4B71-4DE4-BD47-4506B0AA119D}"/>
          </ac:cxnSpMkLst>
        </pc:cxnChg>
        <pc:cxnChg chg="add mod">
          <ac:chgData name="Judson Santiago" userId="ebb108da2f256286" providerId="LiveId" clId="{69B4DE20-57D4-47D3-BDE2-F15BD405F881}" dt="2020-02-06T00:39:24.379" v="1488" actId="164"/>
          <ac:cxnSpMkLst>
            <pc:docMk/>
            <pc:sldMk cId="585895264" sldId="412"/>
            <ac:cxnSpMk id="116" creationId="{7DE10821-9E06-4552-B7A7-534BE703BDC6}"/>
          </ac:cxnSpMkLst>
        </pc:cxnChg>
        <pc:cxnChg chg="add mod">
          <ac:chgData name="Judson Santiago" userId="ebb108da2f256286" providerId="LiveId" clId="{69B4DE20-57D4-47D3-BDE2-F15BD405F881}" dt="2020-02-06T00:39:24.379" v="1488" actId="164"/>
          <ac:cxnSpMkLst>
            <pc:docMk/>
            <pc:sldMk cId="585895264" sldId="412"/>
            <ac:cxnSpMk id="120" creationId="{FF4323FB-6EE4-4049-B4A5-FF02E7477DA4}"/>
          </ac:cxnSpMkLst>
        </pc:cxnChg>
        <pc:cxnChg chg="add mod">
          <ac:chgData name="Judson Santiago" userId="ebb108da2f256286" providerId="LiveId" clId="{69B4DE20-57D4-47D3-BDE2-F15BD405F881}" dt="2020-02-06T00:39:24.379" v="1488" actId="164"/>
          <ac:cxnSpMkLst>
            <pc:docMk/>
            <pc:sldMk cId="585895264" sldId="412"/>
            <ac:cxnSpMk id="124" creationId="{EC268DFB-70B3-4F13-84CD-AFE1443C3BE7}"/>
          </ac:cxnSpMkLst>
        </pc:cxnChg>
        <pc:cxnChg chg="add mod">
          <ac:chgData name="Judson Santiago" userId="ebb108da2f256286" providerId="LiveId" clId="{69B4DE20-57D4-47D3-BDE2-F15BD405F881}" dt="2020-02-06T00:39:24.379" v="1488" actId="164"/>
          <ac:cxnSpMkLst>
            <pc:docMk/>
            <pc:sldMk cId="585895264" sldId="412"/>
            <ac:cxnSpMk id="127" creationId="{B91527D9-4576-4C61-9245-04014409B085}"/>
          </ac:cxnSpMkLst>
        </pc:cxnChg>
        <pc:cxnChg chg="add mod">
          <ac:chgData name="Judson Santiago" userId="ebb108da2f256286" providerId="LiveId" clId="{69B4DE20-57D4-47D3-BDE2-F15BD405F881}" dt="2020-02-06T00:39:24.379" v="1488" actId="164"/>
          <ac:cxnSpMkLst>
            <pc:docMk/>
            <pc:sldMk cId="585895264" sldId="412"/>
            <ac:cxnSpMk id="134" creationId="{55278C6B-F7EC-4CC4-B235-515724D424EA}"/>
          </ac:cxnSpMkLst>
        </pc:cxnChg>
        <pc:cxnChg chg="add mod">
          <ac:chgData name="Judson Santiago" userId="ebb108da2f256286" providerId="LiveId" clId="{69B4DE20-57D4-47D3-BDE2-F15BD405F881}" dt="2020-02-06T00:39:24.379" v="1488" actId="164"/>
          <ac:cxnSpMkLst>
            <pc:docMk/>
            <pc:sldMk cId="585895264" sldId="412"/>
            <ac:cxnSpMk id="137" creationId="{35E6B07B-5DE2-4D70-961F-7E9F2381270D}"/>
          </ac:cxnSpMkLst>
        </pc:cxnChg>
        <pc:cxnChg chg="add mod">
          <ac:chgData name="Judson Santiago" userId="ebb108da2f256286" providerId="LiveId" clId="{69B4DE20-57D4-47D3-BDE2-F15BD405F881}" dt="2020-02-06T00:39:24.379" v="1488" actId="164"/>
          <ac:cxnSpMkLst>
            <pc:docMk/>
            <pc:sldMk cId="585895264" sldId="412"/>
            <ac:cxnSpMk id="141" creationId="{8744CABE-AA7D-49DB-8A1E-FC1DE7DA8EEF}"/>
          </ac:cxnSpMkLst>
        </pc:cxnChg>
        <pc:cxnChg chg="add mod">
          <ac:chgData name="Judson Santiago" userId="ebb108da2f256286" providerId="LiveId" clId="{69B4DE20-57D4-47D3-BDE2-F15BD405F881}" dt="2020-02-06T00:39:24.379" v="1488" actId="164"/>
          <ac:cxnSpMkLst>
            <pc:docMk/>
            <pc:sldMk cId="585895264" sldId="412"/>
            <ac:cxnSpMk id="145" creationId="{5BA53DD9-A207-4966-99B0-DB583120ECE0}"/>
          </ac:cxnSpMkLst>
        </pc:cxnChg>
        <pc:cxnChg chg="add mod">
          <ac:chgData name="Judson Santiago" userId="ebb108da2f256286" providerId="LiveId" clId="{69B4DE20-57D4-47D3-BDE2-F15BD405F881}" dt="2020-02-06T00:39:24.379" v="1488" actId="164"/>
          <ac:cxnSpMkLst>
            <pc:docMk/>
            <pc:sldMk cId="585895264" sldId="412"/>
            <ac:cxnSpMk id="149" creationId="{3F6E7A39-934A-494A-8C8C-E7EEF9878B6C}"/>
          </ac:cxnSpMkLst>
        </pc:cxnChg>
        <pc:cxnChg chg="add mod">
          <ac:chgData name="Judson Santiago" userId="ebb108da2f256286" providerId="LiveId" clId="{69B4DE20-57D4-47D3-BDE2-F15BD405F881}" dt="2020-02-06T00:39:24.379" v="1488" actId="164"/>
          <ac:cxnSpMkLst>
            <pc:docMk/>
            <pc:sldMk cId="585895264" sldId="412"/>
            <ac:cxnSpMk id="152" creationId="{A9101987-B282-4344-8C0A-0B216C652F3F}"/>
          </ac:cxnSpMkLst>
        </pc:cxnChg>
      </pc:sldChg>
      <pc:sldChg chg="addSp delSp modSp add modNotesTx">
        <pc:chgData name="Judson Santiago" userId="ebb108da2f256286" providerId="LiveId" clId="{69B4DE20-57D4-47D3-BDE2-F15BD405F881}" dt="2020-03-12T17:59:16.233" v="9910" actId="164"/>
        <pc:sldMkLst>
          <pc:docMk/>
          <pc:sldMk cId="999046544" sldId="413"/>
        </pc:sldMkLst>
        <pc:spChg chg="mod">
          <ac:chgData name="Judson Santiago" userId="ebb108da2f256286" providerId="LiveId" clId="{69B4DE20-57D4-47D3-BDE2-F15BD405F881}" dt="2020-02-06T01:09:46.934" v="1783" actId="20577"/>
          <ac:spMkLst>
            <pc:docMk/>
            <pc:sldMk cId="999046544" sldId="413"/>
            <ac:spMk id="2" creationId="{2CBBCA6C-B1A1-4D9C-B338-15B89A24C005}"/>
          </ac:spMkLst>
        </pc:spChg>
        <pc:spChg chg="mod">
          <ac:chgData name="Judson Santiago" userId="ebb108da2f256286" providerId="LiveId" clId="{69B4DE20-57D4-47D3-BDE2-F15BD405F881}" dt="2020-02-06T05:50:00.434" v="2204" actId="1076"/>
          <ac:spMkLst>
            <pc:docMk/>
            <pc:sldMk cId="999046544" sldId="413"/>
            <ac:spMk id="3" creationId="{3E05A3A0-A16B-4988-B783-A2A1988C6793}"/>
          </ac:spMkLst>
        </pc:spChg>
        <pc:spChg chg="mod topLvl">
          <ac:chgData name="Judson Santiago" userId="ebb108da2f256286" providerId="LiveId" clId="{69B4DE20-57D4-47D3-BDE2-F15BD405F881}" dt="2020-02-06T05:50:17.174" v="2206" actId="164"/>
          <ac:spMkLst>
            <pc:docMk/>
            <pc:sldMk cId="999046544" sldId="413"/>
            <ac:spMk id="5" creationId="{6F27DD82-D66C-4F49-81AE-06DD1DE0DF00}"/>
          </ac:spMkLst>
        </pc:spChg>
        <pc:spChg chg="mod topLvl">
          <ac:chgData name="Judson Santiago" userId="ebb108da2f256286" providerId="LiveId" clId="{69B4DE20-57D4-47D3-BDE2-F15BD405F881}" dt="2020-02-06T05:50:17.174" v="2206" actId="164"/>
          <ac:spMkLst>
            <pc:docMk/>
            <pc:sldMk cId="999046544" sldId="413"/>
            <ac:spMk id="6" creationId="{96184832-D31D-4F59-9C5D-C94AD7B53DFA}"/>
          </ac:spMkLst>
        </pc:spChg>
        <pc:spChg chg="mod topLvl">
          <ac:chgData name="Judson Santiago" userId="ebb108da2f256286" providerId="LiveId" clId="{69B4DE20-57D4-47D3-BDE2-F15BD405F881}" dt="2020-02-06T05:50:17.174" v="2206" actId="164"/>
          <ac:spMkLst>
            <pc:docMk/>
            <pc:sldMk cId="999046544" sldId="413"/>
            <ac:spMk id="7" creationId="{E5C99F8E-6490-4D6D-AB36-AC35BAB10D95}"/>
          </ac:spMkLst>
        </pc:spChg>
        <pc:spChg chg="del mod topLvl">
          <ac:chgData name="Judson Santiago" userId="ebb108da2f256286" providerId="LiveId" clId="{69B4DE20-57D4-47D3-BDE2-F15BD405F881}" dt="2020-02-06T03:51:15.203" v="2003" actId="478"/>
          <ac:spMkLst>
            <pc:docMk/>
            <pc:sldMk cId="999046544" sldId="413"/>
            <ac:spMk id="8" creationId="{F88B63BB-8905-4C78-8449-D09710DDA1F3}"/>
          </ac:spMkLst>
        </pc:spChg>
        <pc:spChg chg="del mod topLvl">
          <ac:chgData name="Judson Santiago" userId="ebb108da2f256286" providerId="LiveId" clId="{69B4DE20-57D4-47D3-BDE2-F15BD405F881}" dt="2020-02-06T03:51:16.800" v="2004" actId="478"/>
          <ac:spMkLst>
            <pc:docMk/>
            <pc:sldMk cId="999046544" sldId="413"/>
            <ac:spMk id="9" creationId="{20F2F683-AFA7-4CA3-B1B7-BE753D7620EA}"/>
          </ac:spMkLst>
        </pc:spChg>
        <pc:spChg chg="mod topLvl">
          <ac:chgData name="Judson Santiago" userId="ebb108da2f256286" providerId="LiveId" clId="{69B4DE20-57D4-47D3-BDE2-F15BD405F881}" dt="2020-02-06T05:50:17.174" v="2206" actId="164"/>
          <ac:spMkLst>
            <pc:docMk/>
            <pc:sldMk cId="999046544" sldId="413"/>
            <ac:spMk id="10" creationId="{3C8CEB93-A238-456B-8226-D774F0B77FA0}"/>
          </ac:spMkLst>
        </pc:spChg>
        <pc:spChg chg="mo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13" creationId="{60503E5D-9482-42FB-9543-920ACE8D97B1}"/>
          </ac:spMkLst>
        </pc:spChg>
        <pc:spChg chg="mod ord topLvl">
          <ac:chgData name="Judson Santiago" userId="ebb108da2f256286" providerId="LiveId" clId="{69B4DE20-57D4-47D3-BDE2-F15BD405F881}" dt="2020-02-06T05:50:17.174" v="2206" actId="164"/>
          <ac:spMkLst>
            <pc:docMk/>
            <pc:sldMk cId="999046544" sldId="413"/>
            <ac:spMk id="17" creationId="{343C0814-CF66-45FA-99F8-10532188195E}"/>
          </ac:spMkLst>
        </pc:spChg>
        <pc:spChg chg="mod ord topLvl">
          <ac:chgData name="Judson Santiago" userId="ebb108da2f256286" providerId="LiveId" clId="{69B4DE20-57D4-47D3-BDE2-F15BD405F881}" dt="2020-02-06T05:50:17.174" v="2206" actId="164"/>
          <ac:spMkLst>
            <pc:docMk/>
            <pc:sldMk cId="999046544" sldId="413"/>
            <ac:spMk id="18" creationId="{30572DFE-22DA-47EE-948F-E73DAC153792}"/>
          </ac:spMkLst>
        </pc:spChg>
        <pc:spChg chg="mod ord topLvl">
          <ac:chgData name="Judson Santiago" userId="ebb108da2f256286" providerId="LiveId" clId="{69B4DE20-57D4-47D3-BDE2-F15BD405F881}" dt="2020-02-06T05:50:17.174" v="2206" actId="164"/>
          <ac:spMkLst>
            <pc:docMk/>
            <pc:sldMk cId="999046544" sldId="413"/>
            <ac:spMk id="19" creationId="{0C4931C4-44E8-439D-9AA7-59E42D87B37B}"/>
          </ac:spMkLst>
        </pc:spChg>
        <pc:spChg chg="del mod ord topLvl">
          <ac:chgData name="Judson Santiago" userId="ebb108da2f256286" providerId="LiveId" clId="{69B4DE20-57D4-47D3-BDE2-F15BD405F881}" dt="2020-03-12T17:57:36.943" v="9888"/>
          <ac:spMkLst>
            <pc:docMk/>
            <pc:sldMk cId="999046544" sldId="413"/>
            <ac:spMk id="20" creationId="{B0AE14CD-9672-4CF4-ACCB-120637C8A9B7}"/>
          </ac:spMkLst>
        </pc:spChg>
        <pc:spChg chg="mod or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22" creationId="{3763E6FF-3EE0-4784-A28D-81CCA5762985}"/>
          </ac:spMkLst>
        </pc:spChg>
        <pc:spChg chg="mod or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23" creationId="{1AC2E89B-3EAA-4505-9F87-46AC71563CAB}"/>
          </ac:spMkLst>
        </pc:spChg>
        <pc:spChg chg="add mo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24" creationId="{A0582E6C-5682-4527-94B8-3C2FD5BCEF00}"/>
          </ac:spMkLst>
        </pc:spChg>
        <pc:spChg chg="add mod ord topLvl">
          <ac:chgData name="Judson Santiago" userId="ebb108da2f256286" providerId="LiveId" clId="{69B4DE20-57D4-47D3-BDE2-F15BD405F881}" dt="2020-02-06T05:50:17.174" v="2206" actId="164"/>
          <ac:spMkLst>
            <pc:docMk/>
            <pc:sldMk cId="999046544" sldId="413"/>
            <ac:spMk id="25" creationId="{A51068AA-A9E7-4171-A2B0-C39547B51C3D}"/>
          </ac:spMkLst>
        </pc:spChg>
        <pc:spChg chg="add mod topLvl">
          <ac:chgData name="Judson Santiago" userId="ebb108da2f256286" providerId="LiveId" clId="{69B4DE20-57D4-47D3-BDE2-F15BD405F881}" dt="2020-02-06T05:50:17.174" v="2206" actId="164"/>
          <ac:spMkLst>
            <pc:docMk/>
            <pc:sldMk cId="999046544" sldId="413"/>
            <ac:spMk id="40" creationId="{E4C563D3-C660-4EF6-8E64-1A22D428B058}"/>
          </ac:spMkLst>
        </pc:spChg>
        <pc:spChg chg="add mod or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58" creationId="{5E6D2D5E-14B8-439F-B10D-B567A4EE0C78}"/>
          </ac:spMkLst>
        </pc:spChg>
        <pc:spChg chg="add mod or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59" creationId="{DC777429-8D97-4522-A009-92F1FBAF8052}"/>
          </ac:spMkLst>
        </pc:spChg>
        <pc:spChg chg="add mod or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60" creationId="{DD746810-D107-469C-AA16-0C1BAA40521E}"/>
          </ac:spMkLst>
        </pc:spChg>
        <pc:spChg chg="add mod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68" creationId="{ACA025AA-E1B7-43C3-87DF-A23DD665F8AE}"/>
          </ac:spMkLst>
        </pc:spChg>
        <pc:spChg chg="add mo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103" creationId="{6860ABF7-DE74-4053-8323-AB1636612FD1}"/>
          </ac:spMkLst>
        </pc:spChg>
        <pc:spChg chg="add mo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104" creationId="{8BC07E2A-77B3-4AAC-84F6-C24FE811B454}"/>
          </ac:spMkLst>
        </pc:spChg>
        <pc:spChg chg="add mo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105" creationId="{5BA86430-2446-4D28-9CEE-A4C2D47FD412}"/>
          </ac:spMkLst>
        </pc:spChg>
        <pc:spChg chg="add mo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106" creationId="{F9E7D4A2-D5EB-45CB-9554-B3ECA1EFC75E}"/>
          </ac:spMkLst>
        </pc:spChg>
        <pc:spChg chg="add mo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107" creationId="{7F8FDA46-0F72-4E44-A622-4C9B8C646F01}"/>
          </ac:spMkLst>
        </pc:spChg>
        <pc:spChg chg="add mod or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108" creationId="{7344D97B-9E75-422B-826D-658B5A1D1191}"/>
          </ac:spMkLst>
        </pc:spChg>
        <pc:spChg chg="add mod or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109" creationId="{C06EBC1D-A39A-42B4-9A20-FE6A2A6BB777}"/>
          </ac:spMkLst>
        </pc:spChg>
        <pc:spChg chg="add mod or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110" creationId="{88C17203-CAA8-4E6A-BEAF-B65FAA3B57EA}"/>
          </ac:spMkLst>
        </pc:spChg>
        <pc:spChg chg="add mo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143" creationId="{2D66D3AC-2690-4A60-A65E-7C29EDBB065E}"/>
          </ac:spMkLst>
        </pc:spChg>
        <pc:spChg chg="add mo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144" creationId="{6CDB2727-4629-4E5A-B28E-92912D57B48E}"/>
          </ac:spMkLst>
        </pc:spChg>
        <pc:spChg chg="add mo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145" creationId="{20BD432F-ACF8-4CC3-964C-601735AEA894}"/>
          </ac:spMkLst>
        </pc:spChg>
        <pc:spChg chg="add mod ord topLvl">
          <ac:chgData name="Judson Santiago" userId="ebb108da2f256286" providerId="LiveId" clId="{69B4DE20-57D4-47D3-BDE2-F15BD405F881}" dt="2020-02-06T05:50:17.174" v="2206" actId="164"/>
          <ac:spMkLst>
            <pc:docMk/>
            <pc:sldMk cId="999046544" sldId="413"/>
            <ac:spMk id="147" creationId="{1041F0CC-F01A-4BEF-867D-83F24CBE394E}"/>
          </ac:spMkLst>
        </pc:spChg>
        <pc:spChg chg="add mod ord topLvl">
          <ac:chgData name="Judson Santiago" userId="ebb108da2f256286" providerId="LiveId" clId="{69B4DE20-57D4-47D3-BDE2-F15BD405F881}" dt="2020-02-06T05:50:17.174" v="2206" actId="164"/>
          <ac:spMkLst>
            <pc:docMk/>
            <pc:sldMk cId="999046544" sldId="413"/>
            <ac:spMk id="148" creationId="{856B6E3F-0607-452F-B071-6B581D166FFA}"/>
          </ac:spMkLst>
        </pc:spChg>
        <pc:spChg chg="add mod or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150" creationId="{59A4DD43-79F5-499A-B460-FABBD59D66D7}"/>
          </ac:spMkLst>
        </pc:spChg>
        <pc:spChg chg="add mod or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151" creationId="{1B0D1BAD-68EC-490B-A72D-F44AC8674D13}"/>
          </ac:spMkLst>
        </pc:spChg>
        <pc:spChg chg="add del mod">
          <ac:chgData name="Judson Santiago" userId="ebb108da2f256286" providerId="LiveId" clId="{69B4DE20-57D4-47D3-BDE2-F15BD405F881}" dt="2020-02-06T04:04:58.465" v="2138" actId="478"/>
          <ac:spMkLst>
            <pc:docMk/>
            <pc:sldMk cId="999046544" sldId="413"/>
            <ac:spMk id="152" creationId="{4BB1CDC3-AB5A-4BCE-93BA-43C242CF9D9F}"/>
          </ac:spMkLst>
        </pc:spChg>
        <pc:spChg chg="add mod or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153" creationId="{C6FC0E45-62C1-4FAE-ABD7-CB66A1B3AC14}"/>
          </ac:spMkLst>
        </pc:spChg>
        <pc:spChg chg="add mod or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154" creationId="{161B72AF-CFD1-4284-8800-A8F46E5A13CD}"/>
          </ac:spMkLst>
        </pc:spChg>
        <pc:spChg chg="add mod or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155" creationId="{C060762A-5F62-4305-B6B2-2D3C0810AD30}"/>
          </ac:spMkLst>
        </pc:spChg>
        <pc:spChg chg="add mod or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156" creationId="{5F360BC3-E24B-4BA8-A996-3CD57FAE7CE6}"/>
          </ac:spMkLst>
        </pc:spChg>
        <pc:spChg chg="add mod or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157" creationId="{BC31EBC9-7606-44A3-9D5F-F92F05B7D26A}"/>
          </ac:spMkLst>
        </pc:spChg>
        <pc:spChg chg="add mod ord topLvl">
          <ac:chgData name="Judson Santiago" userId="ebb108da2f256286" providerId="LiveId" clId="{69B4DE20-57D4-47D3-BDE2-F15BD405F881}" dt="2020-03-12T17:59:16.233" v="9910" actId="164"/>
          <ac:spMkLst>
            <pc:docMk/>
            <pc:sldMk cId="999046544" sldId="413"/>
            <ac:spMk id="158" creationId="{1A994418-FF21-4323-ADA2-3F50D8219881}"/>
          </ac:spMkLst>
        </pc:spChg>
        <pc:spChg chg="add mod">
          <ac:chgData name="Judson Santiago" userId="ebb108da2f256286" providerId="LiveId" clId="{69B4DE20-57D4-47D3-BDE2-F15BD405F881}" dt="2020-02-06T05:57:42.624" v="2419" actId="1076"/>
          <ac:spMkLst>
            <pc:docMk/>
            <pc:sldMk cId="999046544" sldId="413"/>
            <ac:spMk id="161" creationId="{AC71F713-79D4-43B7-AE28-87A74964646F}"/>
          </ac:spMkLst>
        </pc:spChg>
        <pc:spChg chg="add mod">
          <ac:chgData name="Judson Santiago" userId="ebb108da2f256286" providerId="LiveId" clId="{69B4DE20-57D4-47D3-BDE2-F15BD405F881}" dt="2020-02-06T06:06:17.954" v="2687" actId="1076"/>
          <ac:spMkLst>
            <pc:docMk/>
            <pc:sldMk cId="999046544" sldId="413"/>
            <ac:spMk id="162" creationId="{1245425C-8E1F-4616-8C77-4850300E25D6}"/>
          </ac:spMkLst>
        </pc:spChg>
        <pc:grpChg chg="add del mod">
          <ac:chgData name="Judson Santiago" userId="ebb108da2f256286" providerId="LiveId" clId="{69B4DE20-57D4-47D3-BDE2-F15BD405F881}" dt="2020-02-06T03:39:25.501" v="1857" actId="165"/>
          <ac:grpSpMkLst>
            <pc:docMk/>
            <pc:sldMk cId="999046544" sldId="413"/>
            <ac:grpSpMk id="4" creationId="{D000A037-7B6F-43C7-9C2B-63FC22F338A1}"/>
          </ac:grpSpMkLst>
        </pc:grpChg>
        <pc:grpChg chg="add mod">
          <ac:chgData name="Judson Santiago" userId="ebb108da2f256286" providerId="LiveId" clId="{69B4DE20-57D4-47D3-BDE2-F15BD405F881}" dt="2020-03-12T17:59:16.233" v="9910" actId="164"/>
          <ac:grpSpMkLst>
            <pc:docMk/>
            <pc:sldMk cId="999046544" sldId="413"/>
            <ac:grpSpMk id="32" creationId="{070E60B7-5A18-4395-B73C-3D53DEC59688}"/>
          </ac:grpSpMkLst>
        </pc:grpChg>
        <pc:grpChg chg="add del mod">
          <ac:chgData name="Judson Santiago" userId="ebb108da2f256286" providerId="LiveId" clId="{69B4DE20-57D4-47D3-BDE2-F15BD405F881}" dt="2020-02-06T04:00:41.208" v="2100" actId="165"/>
          <ac:grpSpMkLst>
            <pc:docMk/>
            <pc:sldMk cId="999046544" sldId="413"/>
            <ac:grpSpMk id="49" creationId="{F06A1546-477B-4ABF-AD2A-9C1A9563395F}"/>
          </ac:grpSpMkLst>
        </pc:grpChg>
        <pc:grpChg chg="add del mod">
          <ac:chgData name="Judson Santiago" userId="ebb108da2f256286" providerId="LiveId" clId="{69B4DE20-57D4-47D3-BDE2-F15BD405F881}" dt="2020-02-06T05:49:51.050" v="2201" actId="165"/>
          <ac:grpSpMkLst>
            <pc:docMk/>
            <pc:sldMk cId="999046544" sldId="413"/>
            <ac:grpSpMk id="146" creationId="{7532E484-DD32-425C-895B-794713C01997}"/>
          </ac:grpSpMkLst>
        </pc:grpChg>
        <pc:grpChg chg="add del mod">
          <ac:chgData name="Judson Santiago" userId="ebb108da2f256286" providerId="LiveId" clId="{69B4DE20-57D4-47D3-BDE2-F15BD405F881}" dt="2020-02-06T05:50:07.276" v="2205" actId="165"/>
          <ac:grpSpMkLst>
            <pc:docMk/>
            <pc:sldMk cId="999046544" sldId="413"/>
            <ac:grpSpMk id="149" creationId="{4CC8AB99-7BAC-4611-83FB-8523F140AF1C}"/>
          </ac:grpSpMkLst>
        </pc:grpChg>
        <pc:grpChg chg="add del mod">
          <ac:chgData name="Judson Santiago" userId="ebb108da2f256286" providerId="LiveId" clId="{69B4DE20-57D4-47D3-BDE2-F15BD405F881}" dt="2020-03-12T17:58:41.700" v="9901" actId="165"/>
          <ac:grpSpMkLst>
            <pc:docMk/>
            <pc:sldMk cId="999046544" sldId="413"/>
            <ac:grpSpMk id="159" creationId="{ABE60CE0-23D2-4986-B710-6F0647E0681E}"/>
          </ac:grpSpMkLst>
        </pc:grpChg>
        <pc:grpChg chg="add mod">
          <ac:chgData name="Judson Santiago" userId="ebb108da2f256286" providerId="LiveId" clId="{69B4DE20-57D4-47D3-BDE2-F15BD405F881}" dt="2020-02-06T06:05:14.019" v="2681" actId="1035"/>
          <ac:grpSpMkLst>
            <pc:docMk/>
            <pc:sldMk cId="999046544" sldId="413"/>
            <ac:grpSpMk id="160" creationId="{860452FA-220D-4B1C-9165-21021B5A5A69}"/>
          </ac:grpSpMkLst>
        </pc:grpChg>
        <pc:cxnChg chg="mod topLvl">
          <ac:chgData name="Judson Santiago" userId="ebb108da2f256286" providerId="LiveId" clId="{69B4DE20-57D4-47D3-BDE2-F15BD405F881}" dt="2020-02-06T05:50:17.174" v="2206" actId="164"/>
          <ac:cxnSpMkLst>
            <pc:docMk/>
            <pc:sldMk cId="999046544" sldId="413"/>
            <ac:cxnSpMk id="11" creationId="{301A8205-9C20-4650-932F-E2205D43B25B}"/>
          </ac:cxnSpMkLst>
        </pc:cxnChg>
        <pc:cxnChg chg="mod topLvl">
          <ac:chgData name="Judson Santiago" userId="ebb108da2f256286" providerId="LiveId" clId="{69B4DE20-57D4-47D3-BDE2-F15BD405F881}" dt="2020-02-06T05:50:17.174" v="2206" actId="164"/>
          <ac:cxnSpMkLst>
            <pc:docMk/>
            <pc:sldMk cId="999046544" sldId="413"/>
            <ac:cxnSpMk id="12" creationId="{D09C5075-CF37-4CBC-99F6-4B1E1F30EFF5}"/>
          </ac:cxnSpMkLst>
        </pc:cxnChg>
        <pc:cxnChg chg="mod topLvl">
          <ac:chgData name="Judson Santiago" userId="ebb108da2f256286" providerId="LiveId" clId="{69B4DE20-57D4-47D3-BDE2-F15BD405F881}" dt="2020-03-12T17:59:16.233" v="9910" actId="164"/>
          <ac:cxnSpMkLst>
            <pc:docMk/>
            <pc:sldMk cId="999046544" sldId="413"/>
            <ac:cxnSpMk id="14" creationId="{7CB2B0A3-0610-4276-943D-7D1FC7328625}"/>
          </ac:cxnSpMkLst>
        </pc:cxnChg>
        <pc:cxnChg chg="mod topLvl">
          <ac:chgData name="Judson Santiago" userId="ebb108da2f256286" providerId="LiveId" clId="{69B4DE20-57D4-47D3-BDE2-F15BD405F881}" dt="2020-02-06T05:50:17.174" v="2206" actId="164"/>
          <ac:cxnSpMkLst>
            <pc:docMk/>
            <pc:sldMk cId="999046544" sldId="413"/>
            <ac:cxnSpMk id="15" creationId="{C21DBA6D-FFE4-480F-A57D-A7A1ABBDAADC}"/>
          </ac:cxnSpMkLst>
        </pc:cxnChg>
        <pc:cxnChg chg="mod topLvl">
          <ac:chgData name="Judson Santiago" userId="ebb108da2f256286" providerId="LiveId" clId="{69B4DE20-57D4-47D3-BDE2-F15BD405F881}" dt="2020-03-12T17:59:16.233" v="9910" actId="164"/>
          <ac:cxnSpMkLst>
            <pc:docMk/>
            <pc:sldMk cId="999046544" sldId="413"/>
            <ac:cxnSpMk id="16" creationId="{2CE638B3-5BA8-4E50-B56B-0D4701410937}"/>
          </ac:cxnSpMkLst>
        </pc:cxnChg>
        <pc:cxnChg chg="mod topLvl">
          <ac:chgData name="Judson Santiago" userId="ebb108da2f256286" providerId="LiveId" clId="{69B4DE20-57D4-47D3-BDE2-F15BD405F881}" dt="2020-03-12T17:59:16.233" v="9910" actId="164"/>
          <ac:cxnSpMkLst>
            <pc:docMk/>
            <pc:sldMk cId="999046544" sldId="413"/>
            <ac:cxnSpMk id="21" creationId="{DCC082A7-7127-40B8-AEFF-172209816901}"/>
          </ac:cxnSpMkLst>
        </pc:cxnChg>
        <pc:cxnChg chg="add mod topLvl">
          <ac:chgData name="Judson Santiago" userId="ebb108da2f256286" providerId="LiveId" clId="{69B4DE20-57D4-47D3-BDE2-F15BD405F881}" dt="2020-02-06T05:50:17.174" v="2206" actId="164"/>
          <ac:cxnSpMkLst>
            <pc:docMk/>
            <pc:sldMk cId="999046544" sldId="413"/>
            <ac:cxnSpMk id="34" creationId="{A5B66BA6-B5DD-4AFC-96C1-E3BEEF34ECAB}"/>
          </ac:cxnSpMkLst>
        </pc:cxnChg>
        <pc:cxnChg chg="add mod topLvl">
          <ac:chgData name="Judson Santiago" userId="ebb108da2f256286" providerId="LiveId" clId="{69B4DE20-57D4-47D3-BDE2-F15BD405F881}" dt="2020-02-06T05:50:17.174" v="2206" actId="164"/>
          <ac:cxnSpMkLst>
            <pc:docMk/>
            <pc:sldMk cId="999046544" sldId="413"/>
            <ac:cxnSpMk id="37" creationId="{8B51E189-D1BA-4A41-8328-F2F78C5F9FAA}"/>
          </ac:cxnSpMkLst>
        </pc:cxnChg>
        <pc:cxnChg chg="add mod topLvl">
          <ac:chgData name="Judson Santiago" userId="ebb108da2f256286" providerId="LiveId" clId="{69B4DE20-57D4-47D3-BDE2-F15BD405F881}" dt="2020-03-12T17:59:16.233" v="9910" actId="164"/>
          <ac:cxnSpMkLst>
            <pc:docMk/>
            <pc:sldMk cId="999046544" sldId="413"/>
            <ac:cxnSpMk id="61" creationId="{0DD15A42-07AC-461E-8CA7-99B8801FC29E}"/>
          </ac:cxnSpMkLst>
        </pc:cxnChg>
        <pc:cxnChg chg="add mod topLvl">
          <ac:chgData name="Judson Santiago" userId="ebb108da2f256286" providerId="LiveId" clId="{69B4DE20-57D4-47D3-BDE2-F15BD405F881}" dt="2020-03-12T17:59:16.233" v="9910" actId="164"/>
          <ac:cxnSpMkLst>
            <pc:docMk/>
            <pc:sldMk cId="999046544" sldId="413"/>
            <ac:cxnSpMk id="64" creationId="{3C342ABC-ADDA-4ACA-96A4-54B9F26565DB}"/>
          </ac:cxnSpMkLst>
        </pc:cxnChg>
        <pc:cxnChg chg="add mod topLvl">
          <ac:chgData name="Judson Santiago" userId="ebb108da2f256286" providerId="LiveId" clId="{69B4DE20-57D4-47D3-BDE2-F15BD405F881}" dt="2020-03-12T17:59:16.233" v="9910" actId="164"/>
          <ac:cxnSpMkLst>
            <pc:docMk/>
            <pc:sldMk cId="999046544" sldId="413"/>
            <ac:cxnSpMk id="67" creationId="{04206F1C-D3C1-4383-A9E5-229CCFF58A5B}"/>
          </ac:cxnSpMkLst>
        </pc:cxnChg>
        <pc:cxnChg chg="add mod topLvl">
          <ac:chgData name="Judson Santiago" userId="ebb108da2f256286" providerId="LiveId" clId="{69B4DE20-57D4-47D3-BDE2-F15BD405F881}" dt="2020-03-12T17:59:16.233" v="9910" actId="164"/>
          <ac:cxnSpMkLst>
            <pc:docMk/>
            <pc:sldMk cId="999046544" sldId="413"/>
            <ac:cxnSpMk id="70" creationId="{BD34F6FA-EF15-4417-8DD2-BA18295E0E8E}"/>
          </ac:cxnSpMkLst>
        </pc:cxnChg>
        <pc:cxnChg chg="add mod topLvl">
          <ac:chgData name="Judson Santiago" userId="ebb108da2f256286" providerId="LiveId" clId="{69B4DE20-57D4-47D3-BDE2-F15BD405F881}" dt="2020-03-12T17:59:16.233" v="9910" actId="164"/>
          <ac:cxnSpMkLst>
            <pc:docMk/>
            <pc:sldMk cId="999046544" sldId="413"/>
            <ac:cxnSpMk id="73" creationId="{A5C64568-B894-4B3D-92E2-06D4E6074858}"/>
          </ac:cxnSpMkLst>
        </pc:cxnChg>
        <pc:cxnChg chg="add mod topLvl">
          <ac:chgData name="Judson Santiago" userId="ebb108da2f256286" providerId="LiveId" clId="{69B4DE20-57D4-47D3-BDE2-F15BD405F881}" dt="2020-03-12T17:59:16.233" v="9910" actId="164"/>
          <ac:cxnSpMkLst>
            <pc:docMk/>
            <pc:sldMk cId="999046544" sldId="413"/>
            <ac:cxnSpMk id="76" creationId="{1E30250C-226A-46A1-9A49-1E70D5A7C226}"/>
          </ac:cxnSpMkLst>
        </pc:cxnChg>
        <pc:cxnChg chg="add mod topLvl">
          <ac:chgData name="Judson Santiago" userId="ebb108da2f256286" providerId="LiveId" clId="{69B4DE20-57D4-47D3-BDE2-F15BD405F881}" dt="2020-03-12T17:59:16.233" v="9910" actId="164"/>
          <ac:cxnSpMkLst>
            <pc:docMk/>
            <pc:sldMk cId="999046544" sldId="413"/>
            <ac:cxnSpMk id="111" creationId="{A66EB32A-EE9A-471B-8251-2151AB23AEFD}"/>
          </ac:cxnSpMkLst>
        </pc:cxnChg>
        <pc:cxnChg chg="add mod topLvl">
          <ac:chgData name="Judson Santiago" userId="ebb108da2f256286" providerId="LiveId" clId="{69B4DE20-57D4-47D3-BDE2-F15BD405F881}" dt="2020-03-12T17:59:16.233" v="9910" actId="164"/>
          <ac:cxnSpMkLst>
            <pc:docMk/>
            <pc:sldMk cId="999046544" sldId="413"/>
            <ac:cxnSpMk id="114" creationId="{72A9D1FF-9984-4632-8998-36F928298650}"/>
          </ac:cxnSpMkLst>
        </pc:cxnChg>
        <pc:cxnChg chg="add mod topLvl">
          <ac:chgData name="Judson Santiago" userId="ebb108da2f256286" providerId="LiveId" clId="{69B4DE20-57D4-47D3-BDE2-F15BD405F881}" dt="2020-03-12T17:59:16.233" v="9910" actId="164"/>
          <ac:cxnSpMkLst>
            <pc:docMk/>
            <pc:sldMk cId="999046544" sldId="413"/>
            <ac:cxnSpMk id="120" creationId="{2EE7BEBD-5974-44A7-9EF4-2C0A86B81380}"/>
          </ac:cxnSpMkLst>
        </pc:cxnChg>
        <pc:cxnChg chg="add mod topLvl">
          <ac:chgData name="Judson Santiago" userId="ebb108da2f256286" providerId="LiveId" clId="{69B4DE20-57D4-47D3-BDE2-F15BD405F881}" dt="2020-03-12T17:59:16.233" v="9910" actId="164"/>
          <ac:cxnSpMkLst>
            <pc:docMk/>
            <pc:sldMk cId="999046544" sldId="413"/>
            <ac:cxnSpMk id="123" creationId="{1F438191-EE01-465B-971F-98FC200B5B8F}"/>
          </ac:cxnSpMkLst>
        </pc:cxnChg>
        <pc:cxnChg chg="add mod topLvl">
          <ac:chgData name="Judson Santiago" userId="ebb108da2f256286" providerId="LiveId" clId="{69B4DE20-57D4-47D3-BDE2-F15BD405F881}" dt="2020-03-12T17:59:16.233" v="9910" actId="164"/>
          <ac:cxnSpMkLst>
            <pc:docMk/>
            <pc:sldMk cId="999046544" sldId="413"/>
            <ac:cxnSpMk id="127" creationId="{C3E3825B-1D15-4312-84CB-291402F491AF}"/>
          </ac:cxnSpMkLst>
        </pc:cxnChg>
        <pc:cxnChg chg="add mod topLvl">
          <ac:chgData name="Judson Santiago" userId="ebb108da2f256286" providerId="LiveId" clId="{69B4DE20-57D4-47D3-BDE2-F15BD405F881}" dt="2020-03-12T17:59:16.233" v="9910" actId="164"/>
          <ac:cxnSpMkLst>
            <pc:docMk/>
            <pc:sldMk cId="999046544" sldId="413"/>
            <ac:cxnSpMk id="132" creationId="{F5E839CE-BB1F-48C7-A654-7DC8336DC585}"/>
          </ac:cxnSpMkLst>
        </pc:cxnChg>
        <pc:cxnChg chg="add mod topLvl">
          <ac:chgData name="Judson Santiago" userId="ebb108da2f256286" providerId="LiveId" clId="{69B4DE20-57D4-47D3-BDE2-F15BD405F881}" dt="2020-03-12T17:59:16.233" v="9910" actId="164"/>
          <ac:cxnSpMkLst>
            <pc:docMk/>
            <pc:sldMk cId="999046544" sldId="413"/>
            <ac:cxnSpMk id="135" creationId="{39A7B625-AA06-4678-BC45-8F5D4889E8DC}"/>
          </ac:cxnSpMkLst>
        </pc:cxnChg>
      </pc:sldChg>
      <pc:sldChg chg="addSp delSp modSp add modNotesTx">
        <pc:chgData name="Judson Santiago" userId="ebb108da2f256286" providerId="LiveId" clId="{69B4DE20-57D4-47D3-BDE2-F15BD405F881}" dt="2020-03-12T18:26:25.592" v="10248" actId="20577"/>
        <pc:sldMkLst>
          <pc:docMk/>
          <pc:sldMk cId="2065563113" sldId="414"/>
        </pc:sldMkLst>
        <pc:spChg chg="mod">
          <ac:chgData name="Judson Santiago" userId="ebb108da2f256286" providerId="LiveId" clId="{69B4DE20-57D4-47D3-BDE2-F15BD405F881}" dt="2020-02-06T06:36:56.659" v="4230"/>
          <ac:spMkLst>
            <pc:docMk/>
            <pc:sldMk cId="2065563113" sldId="414"/>
            <ac:spMk id="2" creationId="{EA40AF3A-35AC-4F5B-A2D1-88948CC0D726}"/>
          </ac:spMkLst>
        </pc:spChg>
        <pc:spChg chg="mod">
          <ac:chgData name="Judson Santiago" userId="ebb108da2f256286" providerId="LiveId" clId="{69B4DE20-57D4-47D3-BDE2-F15BD405F881}" dt="2020-02-06T06:17:19.897" v="3446" actId="207"/>
          <ac:spMkLst>
            <pc:docMk/>
            <pc:sldMk cId="2065563113" sldId="414"/>
            <ac:spMk id="3" creationId="{13E12E81-5999-4343-A634-DDCDF4E3C180}"/>
          </ac:spMkLst>
        </pc:spChg>
        <pc:grpChg chg="add del mod">
          <ac:chgData name="Judson Santiago" userId="ebb108da2f256286" providerId="LiveId" clId="{69B4DE20-57D4-47D3-BDE2-F15BD405F881}" dt="2020-02-06T06:07:32.602" v="2713" actId="478"/>
          <ac:grpSpMkLst>
            <pc:docMk/>
            <pc:sldMk cId="2065563113" sldId="414"/>
            <ac:grpSpMk id="4" creationId="{A06F82C0-8F33-4395-87B8-5B40ABDE4939}"/>
          </ac:grpSpMkLst>
        </pc:grpChg>
        <pc:grpChg chg="add del mod">
          <ac:chgData name="Judson Santiago" userId="ebb108da2f256286" providerId="LiveId" clId="{69B4DE20-57D4-47D3-BDE2-F15BD405F881}" dt="2020-02-06T06:07:32.602" v="2713" actId="478"/>
          <ac:grpSpMkLst>
            <pc:docMk/>
            <pc:sldMk cId="2065563113" sldId="414"/>
            <ac:grpSpMk id="21" creationId="{BB296D75-017C-47C3-A020-4FD2C3F929E8}"/>
          </ac:grpSpMkLst>
        </pc:grpChg>
        <pc:cxnChg chg="mod">
          <ac:chgData name="Judson Santiago" userId="ebb108da2f256286" providerId="LiveId" clId="{69B4DE20-57D4-47D3-BDE2-F15BD405F881}" dt="2020-02-06T06:07:32.602" v="2713" actId="478"/>
          <ac:cxnSpMkLst>
            <pc:docMk/>
            <pc:sldMk cId="2065563113" sldId="414"/>
            <ac:cxnSpMk id="11" creationId="{225208F2-2D7E-4C87-BDE8-C2AD702A5060}"/>
          </ac:cxnSpMkLst>
        </pc:cxnChg>
        <pc:cxnChg chg="mod">
          <ac:chgData name="Judson Santiago" userId="ebb108da2f256286" providerId="LiveId" clId="{69B4DE20-57D4-47D3-BDE2-F15BD405F881}" dt="2020-02-06T06:07:32.602" v="2713" actId="478"/>
          <ac:cxnSpMkLst>
            <pc:docMk/>
            <pc:sldMk cId="2065563113" sldId="414"/>
            <ac:cxnSpMk id="12" creationId="{9CDAA065-649B-493B-A0BA-8FD3E6971EB4}"/>
          </ac:cxnSpMkLst>
        </pc:cxnChg>
        <pc:cxnChg chg="mod">
          <ac:chgData name="Judson Santiago" userId="ebb108da2f256286" providerId="LiveId" clId="{69B4DE20-57D4-47D3-BDE2-F15BD405F881}" dt="2020-02-06T06:07:32.602" v="2713" actId="478"/>
          <ac:cxnSpMkLst>
            <pc:docMk/>
            <pc:sldMk cId="2065563113" sldId="414"/>
            <ac:cxnSpMk id="13" creationId="{A9CC5B19-6213-417C-9ACF-EE6FA37681B5}"/>
          </ac:cxnSpMkLst>
        </pc:cxnChg>
        <pc:cxnChg chg="mod">
          <ac:chgData name="Judson Santiago" userId="ebb108da2f256286" providerId="LiveId" clId="{69B4DE20-57D4-47D3-BDE2-F15BD405F881}" dt="2020-02-06T06:07:32.602" v="2713" actId="478"/>
          <ac:cxnSpMkLst>
            <pc:docMk/>
            <pc:sldMk cId="2065563113" sldId="414"/>
            <ac:cxnSpMk id="14" creationId="{877E0339-41ED-4931-A8B4-A6AA40AD87CA}"/>
          </ac:cxnSpMkLst>
        </pc:cxnChg>
        <pc:cxnChg chg="mod">
          <ac:chgData name="Judson Santiago" userId="ebb108da2f256286" providerId="LiveId" clId="{69B4DE20-57D4-47D3-BDE2-F15BD405F881}" dt="2020-02-06T06:07:32.602" v="2713" actId="478"/>
          <ac:cxnSpMkLst>
            <pc:docMk/>
            <pc:sldMk cId="2065563113" sldId="414"/>
            <ac:cxnSpMk id="15" creationId="{D08F6440-3354-4822-9F10-33FCA02C080C}"/>
          </ac:cxnSpMkLst>
        </pc:cxnChg>
        <pc:cxnChg chg="mod">
          <ac:chgData name="Judson Santiago" userId="ebb108da2f256286" providerId="LiveId" clId="{69B4DE20-57D4-47D3-BDE2-F15BD405F881}" dt="2020-02-06T06:07:32.602" v="2713" actId="478"/>
          <ac:cxnSpMkLst>
            <pc:docMk/>
            <pc:sldMk cId="2065563113" sldId="414"/>
            <ac:cxnSpMk id="32" creationId="{8A31CEAC-5FFD-4673-B3D8-719FDBA87D1B}"/>
          </ac:cxnSpMkLst>
        </pc:cxnChg>
        <pc:cxnChg chg="mod">
          <ac:chgData name="Judson Santiago" userId="ebb108da2f256286" providerId="LiveId" clId="{69B4DE20-57D4-47D3-BDE2-F15BD405F881}" dt="2020-02-06T06:07:32.602" v="2713" actId="478"/>
          <ac:cxnSpMkLst>
            <pc:docMk/>
            <pc:sldMk cId="2065563113" sldId="414"/>
            <ac:cxnSpMk id="33" creationId="{F133A662-9190-4C7E-B08C-BA8A9A21024E}"/>
          </ac:cxnSpMkLst>
        </pc:cxnChg>
        <pc:cxnChg chg="mod">
          <ac:chgData name="Judson Santiago" userId="ebb108da2f256286" providerId="LiveId" clId="{69B4DE20-57D4-47D3-BDE2-F15BD405F881}" dt="2020-02-06T06:07:32.602" v="2713" actId="478"/>
          <ac:cxnSpMkLst>
            <pc:docMk/>
            <pc:sldMk cId="2065563113" sldId="414"/>
            <ac:cxnSpMk id="34" creationId="{188A3F0B-0E93-4DA5-A843-E540EFD9CFFF}"/>
          </ac:cxnSpMkLst>
        </pc:cxnChg>
        <pc:cxnChg chg="mod">
          <ac:chgData name="Judson Santiago" userId="ebb108da2f256286" providerId="LiveId" clId="{69B4DE20-57D4-47D3-BDE2-F15BD405F881}" dt="2020-02-06T06:07:32.602" v="2713" actId="478"/>
          <ac:cxnSpMkLst>
            <pc:docMk/>
            <pc:sldMk cId="2065563113" sldId="414"/>
            <ac:cxnSpMk id="35" creationId="{B23AE101-0BA1-48DA-8728-2CC01FBF66F5}"/>
          </ac:cxnSpMkLst>
        </pc:cxnChg>
        <pc:cxnChg chg="mod">
          <ac:chgData name="Judson Santiago" userId="ebb108da2f256286" providerId="LiveId" clId="{69B4DE20-57D4-47D3-BDE2-F15BD405F881}" dt="2020-02-06T06:07:32.602" v="2713" actId="478"/>
          <ac:cxnSpMkLst>
            <pc:docMk/>
            <pc:sldMk cId="2065563113" sldId="414"/>
            <ac:cxnSpMk id="36" creationId="{AD686E4C-B941-408F-9418-98178F32B806}"/>
          </ac:cxnSpMkLst>
        </pc:cxnChg>
        <pc:cxnChg chg="mod">
          <ac:chgData name="Judson Santiago" userId="ebb108da2f256286" providerId="LiveId" clId="{69B4DE20-57D4-47D3-BDE2-F15BD405F881}" dt="2020-02-06T06:07:32.602" v="2713" actId="478"/>
          <ac:cxnSpMkLst>
            <pc:docMk/>
            <pc:sldMk cId="2065563113" sldId="414"/>
            <ac:cxnSpMk id="37" creationId="{2841A74D-B957-4DAA-830E-87D38C2E6948}"/>
          </ac:cxnSpMkLst>
        </pc:cxnChg>
        <pc:cxnChg chg="mod">
          <ac:chgData name="Judson Santiago" userId="ebb108da2f256286" providerId="LiveId" clId="{69B4DE20-57D4-47D3-BDE2-F15BD405F881}" dt="2020-02-06T06:07:32.602" v="2713" actId="478"/>
          <ac:cxnSpMkLst>
            <pc:docMk/>
            <pc:sldMk cId="2065563113" sldId="414"/>
            <ac:cxnSpMk id="38" creationId="{8CB0A486-65FB-4B0E-8BA9-C52D6FD57B76}"/>
          </ac:cxnSpMkLst>
        </pc:cxnChg>
        <pc:cxnChg chg="mod">
          <ac:chgData name="Judson Santiago" userId="ebb108da2f256286" providerId="LiveId" clId="{69B4DE20-57D4-47D3-BDE2-F15BD405F881}" dt="2020-02-06T06:07:32.602" v="2713" actId="478"/>
          <ac:cxnSpMkLst>
            <pc:docMk/>
            <pc:sldMk cId="2065563113" sldId="414"/>
            <ac:cxnSpMk id="39" creationId="{C0026F2A-8426-414F-9B82-3CD944059944}"/>
          </ac:cxnSpMkLst>
        </pc:cxnChg>
        <pc:cxnChg chg="mod">
          <ac:chgData name="Judson Santiago" userId="ebb108da2f256286" providerId="LiveId" clId="{69B4DE20-57D4-47D3-BDE2-F15BD405F881}" dt="2020-02-06T06:07:32.602" v="2713" actId="478"/>
          <ac:cxnSpMkLst>
            <pc:docMk/>
            <pc:sldMk cId="2065563113" sldId="414"/>
            <ac:cxnSpMk id="40" creationId="{B58F23F6-F8FF-43CA-8E2E-E148C752C8F7}"/>
          </ac:cxnSpMkLst>
        </pc:cxnChg>
        <pc:cxnChg chg="mod">
          <ac:chgData name="Judson Santiago" userId="ebb108da2f256286" providerId="LiveId" clId="{69B4DE20-57D4-47D3-BDE2-F15BD405F881}" dt="2020-02-06T06:07:32.602" v="2713" actId="478"/>
          <ac:cxnSpMkLst>
            <pc:docMk/>
            <pc:sldMk cId="2065563113" sldId="414"/>
            <ac:cxnSpMk id="52" creationId="{A697E9CD-49DC-473F-9091-52C0A54E5EAD}"/>
          </ac:cxnSpMkLst>
        </pc:cxnChg>
        <pc:cxnChg chg="mod">
          <ac:chgData name="Judson Santiago" userId="ebb108da2f256286" providerId="LiveId" clId="{69B4DE20-57D4-47D3-BDE2-F15BD405F881}" dt="2020-02-06T06:07:32.602" v="2713" actId="478"/>
          <ac:cxnSpMkLst>
            <pc:docMk/>
            <pc:sldMk cId="2065563113" sldId="414"/>
            <ac:cxnSpMk id="53" creationId="{1165BA75-FD42-4ADD-BFA5-5C82BC353E71}"/>
          </ac:cxnSpMkLst>
        </pc:cxnChg>
        <pc:cxnChg chg="mod">
          <ac:chgData name="Judson Santiago" userId="ebb108da2f256286" providerId="LiveId" clId="{69B4DE20-57D4-47D3-BDE2-F15BD405F881}" dt="2020-02-06T06:07:32.602" v="2713" actId="478"/>
          <ac:cxnSpMkLst>
            <pc:docMk/>
            <pc:sldMk cId="2065563113" sldId="414"/>
            <ac:cxnSpMk id="54" creationId="{A094063B-2514-4F93-8AB2-F60D3356393D}"/>
          </ac:cxnSpMkLst>
        </pc:cxnChg>
        <pc:cxnChg chg="mod">
          <ac:chgData name="Judson Santiago" userId="ebb108da2f256286" providerId="LiveId" clId="{69B4DE20-57D4-47D3-BDE2-F15BD405F881}" dt="2020-02-06T06:07:32.602" v="2713" actId="478"/>
          <ac:cxnSpMkLst>
            <pc:docMk/>
            <pc:sldMk cId="2065563113" sldId="414"/>
            <ac:cxnSpMk id="55" creationId="{C406EE27-E1F5-4958-B06B-63AD34621934}"/>
          </ac:cxnSpMkLst>
        </pc:cxnChg>
        <pc:cxnChg chg="mod">
          <ac:chgData name="Judson Santiago" userId="ebb108da2f256286" providerId="LiveId" clId="{69B4DE20-57D4-47D3-BDE2-F15BD405F881}" dt="2020-02-06T06:07:32.602" v="2713" actId="478"/>
          <ac:cxnSpMkLst>
            <pc:docMk/>
            <pc:sldMk cId="2065563113" sldId="414"/>
            <ac:cxnSpMk id="56" creationId="{29244EAB-26B0-4B74-903E-9F0F9DBAF839}"/>
          </ac:cxnSpMkLst>
        </pc:cxnChg>
        <pc:cxnChg chg="mod">
          <ac:chgData name="Judson Santiago" userId="ebb108da2f256286" providerId="LiveId" clId="{69B4DE20-57D4-47D3-BDE2-F15BD405F881}" dt="2020-02-06T06:07:32.602" v="2713" actId="478"/>
          <ac:cxnSpMkLst>
            <pc:docMk/>
            <pc:sldMk cId="2065563113" sldId="414"/>
            <ac:cxnSpMk id="57" creationId="{B80AEBCC-13E9-4E26-80EA-EF04BEB50A01}"/>
          </ac:cxnSpMkLst>
        </pc:cxnChg>
        <pc:cxnChg chg="mod">
          <ac:chgData name="Judson Santiago" userId="ebb108da2f256286" providerId="LiveId" clId="{69B4DE20-57D4-47D3-BDE2-F15BD405F881}" dt="2020-02-06T06:07:32.602" v="2713" actId="478"/>
          <ac:cxnSpMkLst>
            <pc:docMk/>
            <pc:sldMk cId="2065563113" sldId="414"/>
            <ac:cxnSpMk id="58" creationId="{7AEF0C86-A711-4075-81E7-D4C76F23A13C}"/>
          </ac:cxnSpMkLst>
        </pc:cxnChg>
      </pc:sldChg>
      <pc:sldChg chg="addSp delSp modSp add modNotesTx">
        <pc:chgData name="Judson Santiago" userId="ebb108da2f256286" providerId="LiveId" clId="{69B4DE20-57D4-47D3-BDE2-F15BD405F881}" dt="2020-02-06T06:37:01.739" v="4231"/>
        <pc:sldMkLst>
          <pc:docMk/>
          <pc:sldMk cId="2101278335" sldId="415"/>
        </pc:sldMkLst>
        <pc:spChg chg="mod">
          <ac:chgData name="Judson Santiago" userId="ebb108da2f256286" providerId="LiveId" clId="{69B4DE20-57D4-47D3-BDE2-F15BD405F881}" dt="2020-02-06T06:37:01.739" v="4231"/>
          <ac:spMkLst>
            <pc:docMk/>
            <pc:sldMk cId="2101278335" sldId="415"/>
            <ac:spMk id="2" creationId="{369EB7E3-EA75-45FD-B875-86AD82713A0D}"/>
          </ac:spMkLst>
        </pc:spChg>
        <pc:spChg chg="mod">
          <ac:chgData name="Judson Santiago" userId="ebb108da2f256286" providerId="LiveId" clId="{69B4DE20-57D4-47D3-BDE2-F15BD405F881}" dt="2020-02-06T06:34:50.715" v="4220" actId="20577"/>
          <ac:spMkLst>
            <pc:docMk/>
            <pc:sldMk cId="2101278335" sldId="415"/>
            <ac:spMk id="3" creationId="{B577BAC8-FB8B-41CB-8E1F-293DC86C7712}"/>
          </ac:spMkLst>
        </pc:spChg>
        <pc:spChg chg="add mod">
          <ac:chgData name="Judson Santiago" userId="ebb108da2f256286" providerId="LiveId" clId="{69B4DE20-57D4-47D3-BDE2-F15BD405F881}" dt="2020-02-06T06:35:31.051" v="4227" actId="207"/>
          <ac:spMkLst>
            <pc:docMk/>
            <pc:sldMk cId="2101278335" sldId="415"/>
            <ac:spMk id="4" creationId="{E22C8950-0CD8-42E3-9E4B-BCDB9A607A26}"/>
          </ac:spMkLst>
        </pc:spChg>
        <pc:spChg chg="add mod">
          <ac:chgData name="Judson Santiago" userId="ebb108da2f256286" providerId="LiveId" clId="{69B4DE20-57D4-47D3-BDE2-F15BD405F881}" dt="2020-02-06T06:35:38.191" v="4229" actId="207"/>
          <ac:spMkLst>
            <pc:docMk/>
            <pc:sldMk cId="2101278335" sldId="415"/>
            <ac:spMk id="5" creationId="{642DB28F-AD61-476D-8EF0-5E1B94374FEB}"/>
          </ac:spMkLst>
        </pc:spChg>
        <pc:spChg chg="del">
          <ac:chgData name="Judson Santiago" userId="ebb108da2f256286" providerId="LiveId" clId="{69B4DE20-57D4-47D3-BDE2-F15BD405F881}" dt="2020-02-06T06:26:59.637" v="3820" actId="478"/>
          <ac:spMkLst>
            <pc:docMk/>
            <pc:sldMk cId="2101278335" sldId="415"/>
            <ac:spMk id="7" creationId="{320ECF58-F0E3-4DA6-A473-7BC6EE7C1D7F}"/>
          </ac:spMkLst>
        </pc:spChg>
        <pc:spChg chg="add mod">
          <ac:chgData name="Judson Santiago" userId="ebb108da2f256286" providerId="LiveId" clId="{69B4DE20-57D4-47D3-BDE2-F15BD405F881}" dt="2020-02-06T06:30:53.564" v="3875" actId="1076"/>
          <ac:spMkLst>
            <pc:docMk/>
            <pc:sldMk cId="2101278335" sldId="415"/>
            <ac:spMk id="23" creationId="{B2CAD585-0A74-4437-B765-50BBAA7BD28E}"/>
          </ac:spMkLst>
        </pc:spChg>
        <pc:grpChg chg="add mod">
          <ac:chgData name="Judson Santiago" userId="ebb108da2f256286" providerId="LiveId" clId="{69B4DE20-57D4-47D3-BDE2-F15BD405F881}" dt="2020-02-06T06:27:55.906" v="3827" actId="1076"/>
          <ac:grpSpMkLst>
            <pc:docMk/>
            <pc:sldMk cId="2101278335" sldId="415"/>
            <ac:grpSpMk id="6" creationId="{64AA0901-AD3F-4334-A93F-E360423819F8}"/>
          </ac:grpSpMkLst>
        </pc:grpChg>
      </pc:sldChg>
      <pc:sldChg chg="modSp add del">
        <pc:chgData name="Judson Santiago" userId="ebb108da2f256286" providerId="LiveId" clId="{69B4DE20-57D4-47D3-BDE2-F15BD405F881}" dt="2020-02-06T07:11:31.572" v="4252" actId="47"/>
        <pc:sldMkLst>
          <pc:docMk/>
          <pc:sldMk cId="2230118180" sldId="416"/>
        </pc:sldMkLst>
        <pc:spChg chg="mod">
          <ac:chgData name="Judson Santiago" userId="ebb108da2f256286" providerId="LiveId" clId="{69B4DE20-57D4-47D3-BDE2-F15BD405F881}" dt="2020-02-06T07:05:12.367" v="4246"/>
          <ac:spMkLst>
            <pc:docMk/>
            <pc:sldMk cId="2230118180" sldId="416"/>
            <ac:spMk id="2" creationId="{A6EDFDE0-B926-499D-BD42-99A00FC6C5C9}"/>
          </ac:spMkLst>
        </pc:spChg>
      </pc:sldChg>
      <pc:sldChg chg="modSp add">
        <pc:chgData name="Judson Santiago" userId="ebb108da2f256286" providerId="LiveId" clId="{69B4DE20-57D4-47D3-BDE2-F15BD405F881}" dt="2020-03-13T22:34:53.394" v="13799" actId="1036"/>
        <pc:sldMkLst>
          <pc:docMk/>
          <pc:sldMk cId="3242534635" sldId="417"/>
        </pc:sldMkLst>
        <pc:spChg chg="mod">
          <ac:chgData name="Judson Santiago" userId="ebb108da2f256286" providerId="LiveId" clId="{69B4DE20-57D4-47D3-BDE2-F15BD405F881}" dt="2020-03-13T22:34:53.394" v="13799" actId="1036"/>
          <ac:spMkLst>
            <pc:docMk/>
            <pc:sldMk cId="3242534635" sldId="417"/>
            <ac:spMk id="2" creationId="{8A4882BD-45BC-4EE6-8C6F-5DA5BFD95B1C}"/>
          </ac:spMkLst>
        </pc:spChg>
      </pc:sldChg>
      <pc:sldChg chg="addSp modSp add modNotesTx">
        <pc:chgData name="Judson Santiago" userId="ebb108da2f256286" providerId="LiveId" clId="{69B4DE20-57D4-47D3-BDE2-F15BD405F881}" dt="2020-03-12T19:37:56.139" v="10502" actId="20577"/>
        <pc:sldMkLst>
          <pc:docMk/>
          <pc:sldMk cId="1057057545" sldId="418"/>
        </pc:sldMkLst>
        <pc:spChg chg="mod">
          <ac:chgData name="Judson Santiago" userId="ebb108da2f256286" providerId="LiveId" clId="{69B4DE20-57D4-47D3-BDE2-F15BD405F881}" dt="2020-02-06T22:15:13.492" v="4306" actId="20577"/>
          <ac:spMkLst>
            <pc:docMk/>
            <pc:sldMk cId="1057057545" sldId="418"/>
            <ac:spMk id="2" creationId="{505D6AA6-CD74-45E4-ACC3-6B7A704D5CA6}"/>
          </ac:spMkLst>
        </pc:spChg>
        <pc:spChg chg="mod">
          <ac:chgData name="Judson Santiago" userId="ebb108da2f256286" providerId="LiveId" clId="{69B4DE20-57D4-47D3-BDE2-F15BD405F881}" dt="2020-02-06T22:41:22.208" v="5455" actId="207"/>
          <ac:spMkLst>
            <pc:docMk/>
            <pc:sldMk cId="1057057545" sldId="418"/>
            <ac:spMk id="3" creationId="{09CCCA3E-AFE2-440F-8FB2-D36DD21F66BB}"/>
          </ac:spMkLst>
        </pc:spChg>
        <pc:spChg chg="add mod">
          <ac:chgData name="Judson Santiago" userId="ebb108da2f256286" providerId="LiveId" clId="{69B4DE20-57D4-47D3-BDE2-F15BD405F881}" dt="2020-02-06T22:23:09.006" v="4908" actId="1076"/>
          <ac:spMkLst>
            <pc:docMk/>
            <pc:sldMk cId="1057057545" sldId="418"/>
            <ac:spMk id="4" creationId="{2FEDDFC9-139C-4686-BEE2-C0F506B75B97}"/>
          </ac:spMkLst>
        </pc:spChg>
      </pc:sldChg>
      <pc:sldChg chg="addSp delSp modSp add">
        <pc:chgData name="Judson Santiago" userId="ebb108da2f256286" providerId="LiveId" clId="{69B4DE20-57D4-47D3-BDE2-F15BD405F881}" dt="2020-02-06T22:39:36.570" v="5453" actId="207"/>
        <pc:sldMkLst>
          <pc:docMk/>
          <pc:sldMk cId="2705628620" sldId="419"/>
        </pc:sldMkLst>
        <pc:spChg chg="mod">
          <ac:chgData name="Judson Santiago" userId="ebb108da2f256286" providerId="LiveId" clId="{69B4DE20-57D4-47D3-BDE2-F15BD405F881}" dt="2020-02-06T22:28:12.341" v="4932" actId="20577"/>
          <ac:spMkLst>
            <pc:docMk/>
            <pc:sldMk cId="2705628620" sldId="419"/>
            <ac:spMk id="2" creationId="{41FA4C33-C0EC-46C6-9FE6-C42DEE0D16A5}"/>
          </ac:spMkLst>
        </pc:spChg>
        <pc:spChg chg="mod">
          <ac:chgData name="Judson Santiago" userId="ebb108da2f256286" providerId="LiveId" clId="{69B4DE20-57D4-47D3-BDE2-F15BD405F881}" dt="2020-02-06T22:39:36.570" v="5453" actId="207"/>
          <ac:spMkLst>
            <pc:docMk/>
            <pc:sldMk cId="2705628620" sldId="419"/>
            <ac:spMk id="3" creationId="{BFA79B03-5766-4995-9D69-B20FCF5BAEDC}"/>
          </ac:spMkLst>
        </pc:spChg>
        <pc:spChg chg="del mod topLvl">
          <ac:chgData name="Judson Santiago" userId="ebb108da2f256286" providerId="LiveId" clId="{69B4DE20-57D4-47D3-BDE2-F15BD405F881}" dt="2020-02-06T22:33:12.365" v="5372" actId="478"/>
          <ac:spMkLst>
            <pc:docMk/>
            <pc:sldMk cId="2705628620" sldId="419"/>
            <ac:spMk id="5" creationId="{B6562BFE-6A01-4F82-9BC5-9D7966E52020}"/>
          </ac:spMkLst>
        </pc:spChg>
        <pc:spChg chg="mod topLvl">
          <ac:chgData name="Judson Santiago" userId="ebb108da2f256286" providerId="LiveId" clId="{69B4DE20-57D4-47D3-BDE2-F15BD405F881}" dt="2020-02-06T22:38:45.192" v="5447" actId="164"/>
          <ac:spMkLst>
            <pc:docMk/>
            <pc:sldMk cId="2705628620" sldId="419"/>
            <ac:spMk id="7" creationId="{FD46A4DB-2D82-4F6C-B1C9-7437CCA11B13}"/>
          </ac:spMkLst>
        </pc:spChg>
        <pc:spChg chg="mod topLvl">
          <ac:chgData name="Judson Santiago" userId="ebb108da2f256286" providerId="LiveId" clId="{69B4DE20-57D4-47D3-BDE2-F15BD405F881}" dt="2020-02-06T22:38:45.192" v="5447" actId="164"/>
          <ac:spMkLst>
            <pc:docMk/>
            <pc:sldMk cId="2705628620" sldId="419"/>
            <ac:spMk id="8" creationId="{0CF28344-C070-48BC-8763-9EC5545497AC}"/>
          </ac:spMkLst>
        </pc:spChg>
        <pc:spChg chg="mod topLvl">
          <ac:chgData name="Judson Santiago" userId="ebb108da2f256286" providerId="LiveId" clId="{69B4DE20-57D4-47D3-BDE2-F15BD405F881}" dt="2020-02-06T22:37:26.085" v="5436" actId="164"/>
          <ac:spMkLst>
            <pc:docMk/>
            <pc:sldMk cId="2705628620" sldId="419"/>
            <ac:spMk id="12" creationId="{DD4A0C0F-581D-4C54-99E1-742438531125}"/>
          </ac:spMkLst>
        </pc:spChg>
        <pc:spChg chg="mod topLvl">
          <ac:chgData name="Judson Santiago" userId="ebb108da2f256286" providerId="LiveId" clId="{69B4DE20-57D4-47D3-BDE2-F15BD405F881}" dt="2020-02-06T22:38:45.192" v="5447" actId="164"/>
          <ac:spMkLst>
            <pc:docMk/>
            <pc:sldMk cId="2705628620" sldId="419"/>
            <ac:spMk id="13" creationId="{2168D6F7-EEC0-466A-961B-19A24BD676E0}"/>
          </ac:spMkLst>
        </pc:spChg>
        <pc:spChg chg="mod topLvl">
          <ac:chgData name="Judson Santiago" userId="ebb108da2f256286" providerId="LiveId" clId="{69B4DE20-57D4-47D3-BDE2-F15BD405F881}" dt="2020-02-06T22:38:45.192" v="5447" actId="164"/>
          <ac:spMkLst>
            <pc:docMk/>
            <pc:sldMk cId="2705628620" sldId="419"/>
            <ac:spMk id="14" creationId="{88F45E00-87FE-49B5-902E-C06117823B53}"/>
          </ac:spMkLst>
        </pc:spChg>
        <pc:spChg chg="del mod">
          <ac:chgData name="Judson Santiago" userId="ebb108da2f256286" providerId="LiveId" clId="{69B4DE20-57D4-47D3-BDE2-F15BD405F881}" dt="2020-02-06T22:35:19.817" v="5406" actId="478"/>
          <ac:spMkLst>
            <pc:docMk/>
            <pc:sldMk cId="2705628620" sldId="419"/>
            <ac:spMk id="28" creationId="{EFA871E4-03FF-424C-92BF-96334814DC76}"/>
          </ac:spMkLst>
        </pc:spChg>
        <pc:spChg chg="mod topLvl">
          <ac:chgData name="Judson Santiago" userId="ebb108da2f256286" providerId="LiveId" clId="{69B4DE20-57D4-47D3-BDE2-F15BD405F881}" dt="2020-02-06T22:37:26.085" v="5436" actId="164"/>
          <ac:spMkLst>
            <pc:docMk/>
            <pc:sldMk cId="2705628620" sldId="419"/>
            <ac:spMk id="29" creationId="{A74507D2-E160-4329-9271-254DE88AE9BD}"/>
          </ac:spMkLst>
        </pc:spChg>
        <pc:spChg chg="mod topLvl">
          <ac:chgData name="Judson Santiago" userId="ebb108da2f256286" providerId="LiveId" clId="{69B4DE20-57D4-47D3-BDE2-F15BD405F881}" dt="2020-02-06T22:37:26.085" v="5436" actId="164"/>
          <ac:spMkLst>
            <pc:docMk/>
            <pc:sldMk cId="2705628620" sldId="419"/>
            <ac:spMk id="30" creationId="{31F0565D-E092-4F09-ABDF-869A64F0614D}"/>
          </ac:spMkLst>
        </pc:spChg>
        <pc:spChg chg="mod topLvl">
          <ac:chgData name="Judson Santiago" userId="ebb108da2f256286" providerId="LiveId" clId="{69B4DE20-57D4-47D3-BDE2-F15BD405F881}" dt="2020-02-06T22:37:26.085" v="5436" actId="164"/>
          <ac:spMkLst>
            <pc:docMk/>
            <pc:sldMk cId="2705628620" sldId="419"/>
            <ac:spMk id="31" creationId="{44110FE6-9073-4B52-8865-851EC88880D2}"/>
          </ac:spMkLst>
        </pc:spChg>
        <pc:spChg chg="add del mod">
          <ac:chgData name="Judson Santiago" userId="ebb108da2f256286" providerId="LiveId" clId="{69B4DE20-57D4-47D3-BDE2-F15BD405F881}" dt="2020-02-06T22:34:05.577" v="5381" actId="478"/>
          <ac:spMkLst>
            <pc:docMk/>
            <pc:sldMk cId="2705628620" sldId="419"/>
            <ac:spMk id="46" creationId="{0829D723-507D-4F90-98AE-FEF32AE90DE9}"/>
          </ac:spMkLst>
        </pc:spChg>
        <pc:spChg chg="add mod">
          <ac:chgData name="Judson Santiago" userId="ebb108da2f256286" providerId="LiveId" clId="{69B4DE20-57D4-47D3-BDE2-F15BD405F881}" dt="2020-02-06T22:39:00.551" v="5450" actId="12789"/>
          <ac:spMkLst>
            <pc:docMk/>
            <pc:sldMk cId="2705628620" sldId="419"/>
            <ac:spMk id="47" creationId="{36D0C71E-5457-4B72-937B-F224CE7A2F41}"/>
          </ac:spMkLst>
        </pc:spChg>
        <pc:spChg chg="add mod ord">
          <ac:chgData name="Judson Santiago" userId="ebb108da2f256286" providerId="LiveId" clId="{69B4DE20-57D4-47D3-BDE2-F15BD405F881}" dt="2020-02-06T22:37:26.085" v="5436" actId="164"/>
          <ac:spMkLst>
            <pc:docMk/>
            <pc:sldMk cId="2705628620" sldId="419"/>
            <ac:spMk id="49" creationId="{F56E5F74-CE90-4E27-9E9F-8BC78A641A6E}"/>
          </ac:spMkLst>
        </pc:spChg>
        <pc:spChg chg="add mod">
          <ac:chgData name="Judson Santiago" userId="ebb108da2f256286" providerId="LiveId" clId="{69B4DE20-57D4-47D3-BDE2-F15BD405F881}" dt="2020-02-06T22:37:26.085" v="5436" actId="164"/>
          <ac:spMkLst>
            <pc:docMk/>
            <pc:sldMk cId="2705628620" sldId="419"/>
            <ac:spMk id="52" creationId="{CA4F1EFC-F1E4-4C4A-9F2E-F40938E5BD7B}"/>
          </ac:spMkLst>
        </pc:spChg>
        <pc:grpChg chg="add del mod">
          <ac:chgData name="Judson Santiago" userId="ebb108da2f256286" providerId="LiveId" clId="{69B4DE20-57D4-47D3-BDE2-F15BD405F881}" dt="2020-02-06T22:33:07.804" v="5370" actId="165"/>
          <ac:grpSpMkLst>
            <pc:docMk/>
            <pc:sldMk cId="2705628620" sldId="419"/>
            <ac:grpSpMk id="4" creationId="{502D56C0-A796-47A7-9166-90F88AA4DCF0}"/>
          </ac:grpSpMkLst>
        </pc:grpChg>
        <pc:grpChg chg="mod topLvl">
          <ac:chgData name="Judson Santiago" userId="ebb108da2f256286" providerId="LiveId" clId="{69B4DE20-57D4-47D3-BDE2-F15BD405F881}" dt="2020-02-06T22:38:45.192" v="5447" actId="164"/>
          <ac:grpSpMkLst>
            <pc:docMk/>
            <pc:sldMk cId="2705628620" sldId="419"/>
            <ac:grpSpMk id="6" creationId="{F67B789F-C8F4-49D0-BF06-CB8CB4D0055F}"/>
          </ac:grpSpMkLst>
        </pc:grpChg>
        <pc:grpChg chg="del mod topLvl">
          <ac:chgData name="Judson Santiago" userId="ebb108da2f256286" providerId="LiveId" clId="{69B4DE20-57D4-47D3-BDE2-F15BD405F881}" dt="2020-02-06T22:35:59.845" v="5415" actId="165"/>
          <ac:grpSpMkLst>
            <pc:docMk/>
            <pc:sldMk cId="2705628620" sldId="419"/>
            <ac:grpSpMk id="11" creationId="{E81B7F8F-FF8E-4530-8D07-B14C080098E7}"/>
          </ac:grpSpMkLst>
        </pc:grpChg>
        <pc:grpChg chg="del mod topLvl">
          <ac:chgData name="Judson Santiago" userId="ebb108da2f256286" providerId="LiveId" clId="{69B4DE20-57D4-47D3-BDE2-F15BD405F881}" dt="2020-02-06T22:33:10.003" v="5371" actId="478"/>
          <ac:grpSpMkLst>
            <pc:docMk/>
            <pc:sldMk cId="2705628620" sldId="419"/>
            <ac:grpSpMk id="15" creationId="{2CD6F566-946A-45AD-941B-14161E4A1F2E}"/>
          </ac:grpSpMkLst>
        </pc:grpChg>
        <pc:grpChg chg="del mod topLvl">
          <ac:chgData name="Judson Santiago" userId="ebb108da2f256286" providerId="LiveId" clId="{69B4DE20-57D4-47D3-BDE2-F15BD405F881}" dt="2020-02-06T22:36:15.540" v="5419" actId="165"/>
          <ac:grpSpMkLst>
            <pc:docMk/>
            <pc:sldMk cId="2705628620" sldId="419"/>
            <ac:grpSpMk id="27" creationId="{81814567-49A9-428D-9097-8E7BEFC16FC1}"/>
          </ac:grpSpMkLst>
        </pc:grpChg>
        <pc:grpChg chg="add del mod">
          <ac:chgData name="Judson Santiago" userId="ebb108da2f256286" providerId="LiveId" clId="{69B4DE20-57D4-47D3-BDE2-F15BD405F881}" dt="2020-02-06T22:34:33.522" v="5391" actId="165"/>
          <ac:grpSpMkLst>
            <pc:docMk/>
            <pc:sldMk cId="2705628620" sldId="419"/>
            <ac:grpSpMk id="45" creationId="{D1686F90-3574-4820-B8F9-4B2A510CB134}"/>
          </ac:grpSpMkLst>
        </pc:grpChg>
        <pc:grpChg chg="add mod">
          <ac:chgData name="Judson Santiago" userId="ebb108da2f256286" providerId="LiveId" clId="{69B4DE20-57D4-47D3-BDE2-F15BD405F881}" dt="2020-02-06T22:38:45.192" v="5447" actId="164"/>
          <ac:grpSpMkLst>
            <pc:docMk/>
            <pc:sldMk cId="2705628620" sldId="419"/>
            <ac:grpSpMk id="53" creationId="{9C134C37-BAA2-4721-A5D5-DB33488EF112}"/>
          </ac:grpSpMkLst>
        </pc:grpChg>
        <pc:grpChg chg="add mod">
          <ac:chgData name="Judson Santiago" userId="ebb108da2f256286" providerId="LiveId" clId="{69B4DE20-57D4-47D3-BDE2-F15BD405F881}" dt="2020-02-06T22:39:00.551" v="5450" actId="12789"/>
          <ac:grpSpMkLst>
            <pc:docMk/>
            <pc:sldMk cId="2705628620" sldId="419"/>
            <ac:grpSpMk id="56" creationId="{8343C9A7-45D5-4E92-87D0-E228ED214AED}"/>
          </ac:grpSpMkLst>
        </pc:grpChg>
        <pc:cxnChg chg="mod topLvl">
          <ac:chgData name="Judson Santiago" userId="ebb108da2f256286" providerId="LiveId" clId="{69B4DE20-57D4-47D3-BDE2-F15BD405F881}" dt="2020-02-06T22:38:45.192" v="5447" actId="164"/>
          <ac:cxnSpMkLst>
            <pc:docMk/>
            <pc:sldMk cId="2705628620" sldId="419"/>
            <ac:cxnSpMk id="9" creationId="{255CC044-5C23-4FFE-ACE8-F1FD6FC698EC}"/>
          </ac:cxnSpMkLst>
        </pc:cxnChg>
        <pc:cxnChg chg="mod topLvl">
          <ac:chgData name="Judson Santiago" userId="ebb108da2f256286" providerId="LiveId" clId="{69B4DE20-57D4-47D3-BDE2-F15BD405F881}" dt="2020-02-06T22:38:45.192" v="5447" actId="164"/>
          <ac:cxnSpMkLst>
            <pc:docMk/>
            <pc:sldMk cId="2705628620" sldId="419"/>
            <ac:cxnSpMk id="10" creationId="{7F6E2C1E-2A94-4E04-BB56-811353D91F74}"/>
          </ac:cxnSpMkLst>
        </pc:cxnChg>
        <pc:cxnChg chg="mod topLvl">
          <ac:chgData name="Judson Santiago" userId="ebb108da2f256286" providerId="LiveId" clId="{69B4DE20-57D4-47D3-BDE2-F15BD405F881}" dt="2020-02-06T22:37:26.085" v="5436" actId="164"/>
          <ac:cxnSpMkLst>
            <pc:docMk/>
            <pc:sldMk cId="2705628620" sldId="419"/>
            <ac:cxnSpMk id="19" creationId="{5135E665-516C-4E16-852C-281913B02DF8}"/>
          </ac:cxnSpMkLst>
        </pc:cxnChg>
        <pc:cxnChg chg="mod topLvl">
          <ac:chgData name="Judson Santiago" userId="ebb108da2f256286" providerId="LiveId" clId="{69B4DE20-57D4-47D3-BDE2-F15BD405F881}" dt="2020-02-06T22:37:26.085" v="5436" actId="164"/>
          <ac:cxnSpMkLst>
            <pc:docMk/>
            <pc:sldMk cId="2705628620" sldId="419"/>
            <ac:cxnSpMk id="20" creationId="{EFE5DC65-3C02-478C-B3CE-5F2BCB41F4B7}"/>
          </ac:cxnSpMkLst>
        </pc:cxnChg>
        <pc:cxnChg chg="mod topLvl">
          <ac:chgData name="Judson Santiago" userId="ebb108da2f256286" providerId="LiveId" clId="{69B4DE20-57D4-47D3-BDE2-F15BD405F881}" dt="2020-02-06T22:37:26.085" v="5436" actId="164"/>
          <ac:cxnSpMkLst>
            <pc:docMk/>
            <pc:sldMk cId="2705628620" sldId="419"/>
            <ac:cxnSpMk id="21" creationId="{C8869D2F-D8B8-409E-8021-F9B146C11F94}"/>
          </ac:cxnSpMkLst>
        </pc:cxnChg>
        <pc:cxnChg chg="mod topLvl">
          <ac:chgData name="Judson Santiago" userId="ebb108da2f256286" providerId="LiveId" clId="{69B4DE20-57D4-47D3-BDE2-F15BD405F881}" dt="2020-02-06T22:37:26.085" v="5436" actId="164"/>
          <ac:cxnSpMkLst>
            <pc:docMk/>
            <pc:sldMk cId="2705628620" sldId="419"/>
            <ac:cxnSpMk id="22" creationId="{08155FA3-F34F-4473-9F55-66A20DBF60BB}"/>
          </ac:cxnSpMkLst>
        </pc:cxnChg>
        <pc:cxnChg chg="del mod topLvl">
          <ac:chgData name="Judson Santiago" userId="ebb108da2f256286" providerId="LiveId" clId="{69B4DE20-57D4-47D3-BDE2-F15BD405F881}" dt="2020-02-06T22:36:40.261" v="5425" actId="478"/>
          <ac:cxnSpMkLst>
            <pc:docMk/>
            <pc:sldMk cId="2705628620" sldId="419"/>
            <ac:cxnSpMk id="23" creationId="{0D249D93-B0FE-49ED-88FE-41B8686FBE5F}"/>
          </ac:cxnSpMkLst>
        </pc:cxnChg>
        <pc:cxnChg chg="mod topLvl">
          <ac:chgData name="Judson Santiago" userId="ebb108da2f256286" providerId="LiveId" clId="{69B4DE20-57D4-47D3-BDE2-F15BD405F881}" dt="2020-02-06T22:37:26.085" v="5436" actId="164"/>
          <ac:cxnSpMkLst>
            <pc:docMk/>
            <pc:sldMk cId="2705628620" sldId="419"/>
            <ac:cxnSpMk id="24" creationId="{DFDCCA5A-AA6B-45D0-A4A5-79BE1F424403}"/>
          </ac:cxnSpMkLst>
        </pc:cxnChg>
        <pc:cxnChg chg="mod topLvl">
          <ac:chgData name="Judson Santiago" userId="ebb108da2f256286" providerId="LiveId" clId="{69B4DE20-57D4-47D3-BDE2-F15BD405F881}" dt="2020-02-06T22:37:26.085" v="5436" actId="164"/>
          <ac:cxnSpMkLst>
            <pc:docMk/>
            <pc:sldMk cId="2705628620" sldId="419"/>
            <ac:cxnSpMk id="25" creationId="{A5A029BA-0162-4327-A9D8-03BFE49EA324}"/>
          </ac:cxnSpMkLst>
        </pc:cxnChg>
        <pc:cxnChg chg="del mod topLvl">
          <ac:chgData name="Judson Santiago" userId="ebb108da2f256286" providerId="LiveId" clId="{69B4DE20-57D4-47D3-BDE2-F15BD405F881}" dt="2020-02-06T22:36:37.792" v="5424" actId="478"/>
          <ac:cxnSpMkLst>
            <pc:docMk/>
            <pc:sldMk cId="2705628620" sldId="419"/>
            <ac:cxnSpMk id="26" creationId="{9237D670-7943-4827-B9F3-E89CA0772B10}"/>
          </ac:cxnSpMkLst>
        </pc:cxnChg>
      </pc:sldChg>
      <pc:sldChg chg="addSp modSp add">
        <pc:chgData name="Judson Santiago" userId="ebb108da2f256286" providerId="LiveId" clId="{69B4DE20-57D4-47D3-BDE2-F15BD405F881}" dt="2020-03-12T20:38:25.116" v="11273" actId="20577"/>
        <pc:sldMkLst>
          <pc:docMk/>
          <pc:sldMk cId="1023472402" sldId="420"/>
        </pc:sldMkLst>
        <pc:spChg chg="mod">
          <ac:chgData name="Judson Santiago" userId="ebb108da2f256286" providerId="LiveId" clId="{69B4DE20-57D4-47D3-BDE2-F15BD405F881}" dt="2020-02-06T22:46:12.333" v="5457"/>
          <ac:spMkLst>
            <pc:docMk/>
            <pc:sldMk cId="1023472402" sldId="420"/>
            <ac:spMk id="2" creationId="{F31536E0-3B67-4CC6-AB68-C32328DA5434}"/>
          </ac:spMkLst>
        </pc:spChg>
        <pc:spChg chg="mod">
          <ac:chgData name="Judson Santiago" userId="ebb108da2f256286" providerId="LiveId" clId="{69B4DE20-57D4-47D3-BDE2-F15BD405F881}" dt="2020-03-12T20:38:25.116" v="11273" actId="20577"/>
          <ac:spMkLst>
            <pc:docMk/>
            <pc:sldMk cId="1023472402" sldId="420"/>
            <ac:spMk id="3" creationId="{743E4147-F480-4A80-B03C-BFCDFD60EEB2}"/>
          </ac:spMkLst>
        </pc:spChg>
        <pc:spChg chg="add mod">
          <ac:chgData name="Judson Santiago" userId="ebb108da2f256286" providerId="LiveId" clId="{69B4DE20-57D4-47D3-BDE2-F15BD405F881}" dt="2020-02-06T23:15:55.493" v="6386" actId="1076"/>
          <ac:spMkLst>
            <pc:docMk/>
            <pc:sldMk cId="1023472402" sldId="420"/>
            <ac:spMk id="4" creationId="{17E32605-7E99-4408-BFDB-A8904ABF9A0A}"/>
          </ac:spMkLst>
        </pc:spChg>
        <pc:spChg chg="add mod">
          <ac:chgData name="Judson Santiago" userId="ebb108da2f256286" providerId="LiveId" clId="{69B4DE20-57D4-47D3-BDE2-F15BD405F881}" dt="2020-02-06T23:17:03.584" v="6396" actId="1076"/>
          <ac:spMkLst>
            <pc:docMk/>
            <pc:sldMk cId="1023472402" sldId="420"/>
            <ac:spMk id="5" creationId="{0CFA39FA-DC16-4815-89BC-CB2506CEBA03}"/>
          </ac:spMkLst>
        </pc:spChg>
      </pc:sldChg>
      <pc:sldChg chg="modSp add">
        <pc:chgData name="Judson Santiago" userId="ebb108da2f256286" providerId="LiveId" clId="{69B4DE20-57D4-47D3-BDE2-F15BD405F881}" dt="2020-02-07T00:11:45.405" v="6447" actId="20577"/>
        <pc:sldMkLst>
          <pc:docMk/>
          <pc:sldMk cId="3333235255" sldId="421"/>
        </pc:sldMkLst>
        <pc:spChg chg="mod">
          <ac:chgData name="Judson Santiago" userId="ebb108da2f256286" providerId="LiveId" clId="{69B4DE20-57D4-47D3-BDE2-F15BD405F881}" dt="2020-02-07T00:11:45.405" v="6447" actId="20577"/>
          <ac:spMkLst>
            <pc:docMk/>
            <pc:sldMk cId="3333235255" sldId="421"/>
            <ac:spMk id="2" creationId="{7FD9DE41-BACA-44EA-88F3-0993B2AD613E}"/>
          </ac:spMkLst>
        </pc:spChg>
      </pc:sldChg>
      <pc:sldChg chg="modSp add">
        <pc:chgData name="Judson Santiago" userId="ebb108da2f256286" providerId="LiveId" clId="{69B4DE20-57D4-47D3-BDE2-F15BD405F881}" dt="2020-02-07T00:31:19.485" v="6460" actId="20577"/>
        <pc:sldMkLst>
          <pc:docMk/>
          <pc:sldMk cId="1133656026" sldId="422"/>
        </pc:sldMkLst>
        <pc:spChg chg="mod">
          <ac:chgData name="Judson Santiago" userId="ebb108da2f256286" providerId="LiveId" clId="{69B4DE20-57D4-47D3-BDE2-F15BD405F881}" dt="2020-02-07T00:31:19.485" v="6460" actId="20577"/>
          <ac:spMkLst>
            <pc:docMk/>
            <pc:sldMk cId="1133656026" sldId="422"/>
            <ac:spMk id="2" creationId="{B00A6E6C-C9E8-48F6-BB74-88B3B91193C2}"/>
          </ac:spMkLst>
        </pc:spChg>
      </pc:sldChg>
      <pc:sldChg chg="modSp add">
        <pc:chgData name="Judson Santiago" userId="ebb108da2f256286" providerId="LiveId" clId="{69B4DE20-57D4-47D3-BDE2-F15BD405F881}" dt="2020-02-13T17:32:51.671" v="6477" actId="2085"/>
        <pc:sldMkLst>
          <pc:docMk/>
          <pc:sldMk cId="3368706392" sldId="423"/>
        </pc:sldMkLst>
        <pc:spChg chg="mod">
          <ac:chgData name="Judson Santiago" userId="ebb108da2f256286" providerId="LiveId" clId="{69B4DE20-57D4-47D3-BDE2-F15BD405F881}" dt="2020-02-07T00:31:31.946" v="6474" actId="20577"/>
          <ac:spMkLst>
            <pc:docMk/>
            <pc:sldMk cId="3368706392" sldId="423"/>
            <ac:spMk id="2" creationId="{3369AD01-6396-4FA8-8617-0A9E1D031281}"/>
          </ac:spMkLst>
        </pc:spChg>
        <pc:spChg chg="mod">
          <ac:chgData name="Judson Santiago" userId="ebb108da2f256286" providerId="LiveId" clId="{69B4DE20-57D4-47D3-BDE2-F15BD405F881}" dt="2020-02-13T17:32:51.671" v="6477" actId="2085"/>
          <ac:spMkLst>
            <pc:docMk/>
            <pc:sldMk cId="3368706392" sldId="423"/>
            <ac:spMk id="14" creationId="{58A79D53-9935-4665-8E0B-DB0053C59425}"/>
          </ac:spMkLst>
        </pc:spChg>
        <pc:spChg chg="mod">
          <ac:chgData name="Judson Santiago" userId="ebb108da2f256286" providerId="LiveId" clId="{69B4DE20-57D4-47D3-BDE2-F15BD405F881}" dt="2020-02-13T17:32:43.291" v="6475" actId="2085"/>
          <ac:spMkLst>
            <pc:docMk/>
            <pc:sldMk cId="3368706392" sldId="423"/>
            <ac:spMk id="15" creationId="{085DCF25-E791-4AC5-BFE2-9A881FDB3263}"/>
          </ac:spMkLst>
        </pc:spChg>
        <pc:spChg chg="mod">
          <ac:chgData name="Judson Santiago" userId="ebb108da2f256286" providerId="LiveId" clId="{69B4DE20-57D4-47D3-BDE2-F15BD405F881}" dt="2020-02-13T17:32:47.459" v="6476" actId="2085"/>
          <ac:spMkLst>
            <pc:docMk/>
            <pc:sldMk cId="3368706392" sldId="423"/>
            <ac:spMk id="16" creationId="{10A63BE7-65BF-4516-A608-A5E099258CEB}"/>
          </ac:spMkLst>
        </pc:spChg>
      </pc:sldChg>
      <pc:sldChg chg="modSp">
        <pc:chgData name="Judson Santiago" userId="ebb108da2f256286" providerId="LiveId" clId="{69B4DE20-57D4-47D3-BDE2-F15BD405F881}" dt="2020-03-13T22:24:42.620" v="13745" actId="20577"/>
        <pc:sldMkLst>
          <pc:docMk/>
          <pc:sldMk cId="2539655820" sldId="426"/>
        </pc:sldMkLst>
        <pc:spChg chg="mod">
          <ac:chgData name="Judson Santiago" userId="ebb108da2f256286" providerId="LiveId" clId="{69B4DE20-57D4-47D3-BDE2-F15BD405F881}" dt="2020-03-13T22:24:42.620" v="13745" actId="20577"/>
          <ac:spMkLst>
            <pc:docMk/>
            <pc:sldMk cId="2539655820" sldId="426"/>
            <ac:spMk id="3" creationId="{03ABE409-7370-472E-9410-F189FCCA804D}"/>
          </ac:spMkLst>
        </pc:spChg>
      </pc:sldChg>
      <pc:sldChg chg="addSp delSp modSp add del modNotesTx">
        <pc:chgData name="Judson Santiago" userId="ebb108da2f256286" providerId="LiveId" clId="{69B4DE20-57D4-47D3-BDE2-F15BD405F881}" dt="2020-03-04T01:04:08.637" v="9783" actId="47"/>
        <pc:sldMkLst>
          <pc:docMk/>
          <pc:sldMk cId="1810472175" sldId="427"/>
        </pc:sldMkLst>
        <pc:spChg chg="mod">
          <ac:chgData name="Judson Santiago" userId="ebb108da2f256286" providerId="LiveId" clId="{69B4DE20-57D4-47D3-BDE2-F15BD405F881}" dt="2020-02-13T20:35:56.485" v="7142"/>
          <ac:spMkLst>
            <pc:docMk/>
            <pc:sldMk cId="1810472175" sldId="427"/>
            <ac:spMk id="2" creationId="{06C90BE3-5427-4674-84AB-69163B62B9BC}"/>
          </ac:spMkLst>
        </pc:spChg>
        <pc:spChg chg="mod">
          <ac:chgData name="Judson Santiago" userId="ebb108da2f256286" providerId="LiveId" clId="{69B4DE20-57D4-47D3-BDE2-F15BD405F881}" dt="2020-02-13T21:20:37.628" v="7640" actId="6549"/>
          <ac:spMkLst>
            <pc:docMk/>
            <pc:sldMk cId="1810472175" sldId="427"/>
            <ac:spMk id="3" creationId="{34FA8D21-7AF4-4832-8550-855CE93FDA48}"/>
          </ac:spMkLst>
        </pc:spChg>
        <pc:spChg chg="add mod">
          <ac:chgData name="Judson Santiago" userId="ebb108da2f256286" providerId="LiveId" clId="{69B4DE20-57D4-47D3-BDE2-F15BD405F881}" dt="2020-02-13T21:20:52.131" v="7644" actId="1076"/>
          <ac:spMkLst>
            <pc:docMk/>
            <pc:sldMk cId="1810472175" sldId="427"/>
            <ac:spMk id="4" creationId="{089E7448-E91B-4EE2-8514-F72DC35D0031}"/>
          </ac:spMkLst>
        </pc:spChg>
        <pc:spChg chg="add del mod">
          <ac:chgData name="Judson Santiago" userId="ebb108da2f256286" providerId="LiveId" clId="{69B4DE20-57D4-47D3-BDE2-F15BD405F881}" dt="2020-02-13T21:16:41.218" v="7440" actId="478"/>
          <ac:spMkLst>
            <pc:docMk/>
            <pc:sldMk cId="1810472175" sldId="427"/>
            <ac:spMk id="5" creationId="{466658A2-787A-4694-A4A2-D8DF40622DDD}"/>
          </ac:spMkLst>
        </pc:spChg>
        <pc:spChg chg="add mod">
          <ac:chgData name="Judson Santiago" userId="ebb108da2f256286" providerId="LiveId" clId="{69B4DE20-57D4-47D3-BDE2-F15BD405F881}" dt="2020-02-13T21:26:26.649" v="7855" actId="20577"/>
          <ac:spMkLst>
            <pc:docMk/>
            <pc:sldMk cId="1810472175" sldId="427"/>
            <ac:spMk id="6" creationId="{DF1F1245-46CD-4D35-BC38-303E1024FD03}"/>
          </ac:spMkLst>
        </pc:spChg>
      </pc:sldChg>
      <pc:sldChg chg="addSp modSp">
        <pc:chgData name="Judson Santiago" userId="ebb108da2f256286" providerId="LiveId" clId="{69B4DE20-57D4-47D3-BDE2-F15BD405F881}" dt="2020-03-12T17:51:39.507" v="9887" actId="20577"/>
        <pc:sldMkLst>
          <pc:docMk/>
          <pc:sldMk cId="3084700531" sldId="428"/>
        </pc:sldMkLst>
        <pc:spChg chg="mod ord">
          <ac:chgData name="Judson Santiago" userId="ebb108da2f256286" providerId="LiveId" clId="{69B4DE20-57D4-47D3-BDE2-F15BD405F881}" dt="2020-03-12T17:51:39.507" v="9887" actId="20577"/>
          <ac:spMkLst>
            <pc:docMk/>
            <pc:sldMk cId="3084700531" sldId="428"/>
            <ac:spMk id="3" creationId="{351C761F-B62E-4DE0-9FB2-4AF10E26C5CF}"/>
          </ac:spMkLst>
        </pc:spChg>
        <pc:spChg chg="mod ord">
          <ac:chgData name="Judson Santiago" userId="ebb108da2f256286" providerId="LiveId" clId="{69B4DE20-57D4-47D3-BDE2-F15BD405F881}" dt="2020-03-12T17:42:59.146" v="9882" actId="167"/>
          <ac:spMkLst>
            <pc:docMk/>
            <pc:sldMk cId="3084700531" sldId="428"/>
            <ac:spMk id="4" creationId="{68CA25A7-9ECE-4DB7-B35A-004F7E5B6941}"/>
          </ac:spMkLst>
        </pc:spChg>
        <pc:spChg chg="add mod ord">
          <ac:chgData name="Judson Santiago" userId="ebb108da2f256286" providerId="LiveId" clId="{69B4DE20-57D4-47D3-BDE2-F15BD405F881}" dt="2020-03-12T17:50:29.354" v="9886" actId="167"/>
          <ac:spMkLst>
            <pc:docMk/>
            <pc:sldMk cId="3084700531" sldId="428"/>
            <ac:spMk id="5" creationId="{C545E909-C32E-4749-BA56-E8829CE40FD2}"/>
          </ac:spMkLst>
        </pc:spChg>
        <pc:spChg chg="add mod ord">
          <ac:chgData name="Judson Santiago" userId="ebb108da2f256286" providerId="LiveId" clId="{69B4DE20-57D4-47D3-BDE2-F15BD405F881}" dt="2020-03-12T17:50:29.354" v="9886" actId="167"/>
          <ac:spMkLst>
            <pc:docMk/>
            <pc:sldMk cId="3084700531" sldId="428"/>
            <ac:spMk id="6" creationId="{1288CBE3-3B93-49EE-BAC0-0E1B62CA7ECB}"/>
          </ac:spMkLst>
        </pc:spChg>
        <pc:spChg chg="add mod ord">
          <ac:chgData name="Judson Santiago" userId="ebb108da2f256286" providerId="LiveId" clId="{69B4DE20-57D4-47D3-BDE2-F15BD405F881}" dt="2020-03-12T17:50:29.354" v="9886" actId="167"/>
          <ac:spMkLst>
            <pc:docMk/>
            <pc:sldMk cId="3084700531" sldId="428"/>
            <ac:spMk id="7" creationId="{BE64547A-42C1-4160-A13D-51375E39DF29}"/>
          </ac:spMkLst>
        </pc:spChg>
      </pc:sldChg>
      <pc:sldChg chg="addSp delSp modSp add del modNotesTx">
        <pc:chgData name="Judson Santiago" userId="ebb108da2f256286" providerId="LiveId" clId="{69B4DE20-57D4-47D3-BDE2-F15BD405F881}" dt="2020-03-04T01:04:11.234" v="9784" actId="47"/>
        <pc:sldMkLst>
          <pc:docMk/>
          <pc:sldMk cId="4128582274" sldId="428"/>
        </pc:sldMkLst>
        <pc:spChg chg="mod">
          <ac:chgData name="Judson Santiago" userId="ebb108da2f256286" providerId="LiveId" clId="{69B4DE20-57D4-47D3-BDE2-F15BD405F881}" dt="2020-02-13T21:49:47.711" v="9042" actId="207"/>
          <ac:spMkLst>
            <pc:docMk/>
            <pc:sldMk cId="4128582274" sldId="428"/>
            <ac:spMk id="3" creationId="{34FA8D21-7AF4-4832-8550-855CE93FDA48}"/>
          </ac:spMkLst>
        </pc:spChg>
        <pc:spChg chg="del">
          <ac:chgData name="Judson Santiago" userId="ebb108da2f256286" providerId="LiveId" clId="{69B4DE20-57D4-47D3-BDE2-F15BD405F881}" dt="2020-02-13T21:28:13.936" v="7900" actId="478"/>
          <ac:spMkLst>
            <pc:docMk/>
            <pc:sldMk cId="4128582274" sldId="428"/>
            <ac:spMk id="4" creationId="{089E7448-E91B-4EE2-8514-F72DC35D0031}"/>
          </ac:spMkLst>
        </pc:spChg>
        <pc:spChg chg="mod">
          <ac:chgData name="Judson Santiago" userId="ebb108da2f256286" providerId="LiveId" clId="{69B4DE20-57D4-47D3-BDE2-F15BD405F881}" dt="2020-02-13T21:57:35.150" v="9384" actId="20577"/>
          <ac:spMkLst>
            <pc:docMk/>
            <pc:sldMk cId="4128582274" sldId="428"/>
            <ac:spMk id="6" creationId="{DF1F1245-46CD-4D35-BC38-303E1024FD03}"/>
          </ac:spMkLst>
        </pc:spChg>
        <pc:spChg chg="add mod">
          <ac:chgData name="Judson Santiago" userId="ebb108da2f256286" providerId="LiveId" clId="{69B4DE20-57D4-47D3-BDE2-F15BD405F881}" dt="2020-02-13T21:49:13.695" v="9030" actId="1076"/>
          <ac:spMkLst>
            <pc:docMk/>
            <pc:sldMk cId="4128582274" sldId="428"/>
            <ac:spMk id="7" creationId="{B88D5E99-DA98-41BF-AFD8-A839C48F7664}"/>
          </ac:spMkLst>
        </pc:spChg>
      </pc:sldChg>
      <pc:sldChg chg="addSp modSp add del">
        <pc:chgData name="Judson Santiago" userId="ebb108da2f256286" providerId="LiveId" clId="{69B4DE20-57D4-47D3-BDE2-F15BD405F881}" dt="2020-03-04T01:05:16.290" v="9809" actId="47"/>
        <pc:sldMkLst>
          <pc:docMk/>
          <pc:sldMk cId="30740802" sldId="429"/>
        </pc:sldMkLst>
        <pc:spChg chg="mod">
          <ac:chgData name="Judson Santiago" userId="ebb108da2f256286" providerId="LiveId" clId="{69B4DE20-57D4-47D3-BDE2-F15BD405F881}" dt="2020-02-13T22:28:20.363" v="9525"/>
          <ac:spMkLst>
            <pc:docMk/>
            <pc:sldMk cId="30740802" sldId="429"/>
            <ac:spMk id="2" creationId="{2166555B-BEE5-4560-9E62-1E587A86920C}"/>
          </ac:spMkLst>
        </pc:spChg>
        <pc:spChg chg="mod">
          <ac:chgData name="Judson Santiago" userId="ebb108da2f256286" providerId="LiveId" clId="{69B4DE20-57D4-47D3-BDE2-F15BD405F881}" dt="2020-02-13T22:44:48.049" v="9743" actId="20577"/>
          <ac:spMkLst>
            <pc:docMk/>
            <pc:sldMk cId="30740802" sldId="429"/>
            <ac:spMk id="3" creationId="{5800F4BA-F6FD-4B3B-ABCA-DE3BCC37D903}"/>
          </ac:spMkLst>
        </pc:spChg>
        <pc:spChg chg="add mod">
          <ac:chgData name="Judson Santiago" userId="ebb108da2f256286" providerId="LiveId" clId="{69B4DE20-57D4-47D3-BDE2-F15BD405F881}" dt="2020-02-13T22:46:44.396" v="9782" actId="207"/>
          <ac:spMkLst>
            <pc:docMk/>
            <pc:sldMk cId="30740802" sldId="429"/>
            <ac:spMk id="4" creationId="{BBE78499-0500-4600-AC3F-2EDBC9CF9AFB}"/>
          </ac:spMkLst>
        </pc:spChg>
      </pc:sldChg>
      <pc:sldChg chg="addSp delSp modSp add">
        <pc:chgData name="Judson Santiago" userId="ebb108da2f256286" providerId="LiveId" clId="{69B4DE20-57D4-47D3-BDE2-F15BD405F881}" dt="2020-03-12T21:51:32.111" v="11276" actId="1076"/>
        <pc:sldMkLst>
          <pc:docMk/>
          <pc:sldMk cId="3201130292" sldId="429"/>
        </pc:sldMkLst>
        <pc:spChg chg="mod">
          <ac:chgData name="Judson Santiago" userId="ebb108da2f256286" providerId="LiveId" clId="{69B4DE20-57D4-47D3-BDE2-F15BD405F881}" dt="2020-03-12T18:01:16.096" v="9912"/>
          <ac:spMkLst>
            <pc:docMk/>
            <pc:sldMk cId="3201130292" sldId="429"/>
            <ac:spMk id="2" creationId="{A376EC3C-E5F3-4216-AD52-99710ACB511B}"/>
          </ac:spMkLst>
        </pc:spChg>
        <pc:spChg chg="mod">
          <ac:chgData name="Judson Santiago" userId="ebb108da2f256286" providerId="LiveId" clId="{69B4DE20-57D4-47D3-BDE2-F15BD405F881}" dt="2020-03-12T18:20:46.684" v="10246" actId="207"/>
          <ac:spMkLst>
            <pc:docMk/>
            <pc:sldMk cId="3201130292" sldId="429"/>
            <ac:spMk id="3" creationId="{864166C5-A330-4BDF-95E3-A66AEDB4DD4A}"/>
          </ac:spMkLst>
        </pc:spChg>
        <pc:spChg chg="mod ord topLvl">
          <ac:chgData name="Judson Santiago" userId="ebb108da2f256286" providerId="LiveId" clId="{69B4DE20-57D4-47D3-BDE2-F15BD405F881}" dt="2020-03-12T18:09:40.947" v="10077" actId="164"/>
          <ac:spMkLst>
            <pc:docMk/>
            <pc:sldMk cId="3201130292" sldId="429"/>
            <ac:spMk id="5" creationId="{1BF88E39-9A64-4F41-AE22-42334907EF62}"/>
          </ac:spMkLst>
        </pc:spChg>
        <pc:spChg chg="mod topLvl">
          <ac:chgData name="Judson Santiago" userId="ebb108da2f256286" providerId="LiveId" clId="{69B4DE20-57D4-47D3-BDE2-F15BD405F881}" dt="2020-03-12T18:09:40.947" v="10077" actId="164"/>
          <ac:spMkLst>
            <pc:docMk/>
            <pc:sldMk cId="3201130292" sldId="429"/>
            <ac:spMk id="6" creationId="{53E92A4A-B509-4567-B76F-5C6BB8F0BF64}"/>
          </ac:spMkLst>
        </pc:spChg>
        <pc:spChg chg="del">
          <ac:chgData name="Judson Santiago" userId="ebb108da2f256286" providerId="LiveId" clId="{69B4DE20-57D4-47D3-BDE2-F15BD405F881}" dt="2020-03-12T18:05:01.912" v="9993" actId="478"/>
          <ac:spMkLst>
            <pc:docMk/>
            <pc:sldMk cId="3201130292" sldId="429"/>
            <ac:spMk id="7" creationId="{CF807559-865E-4077-9BEE-DA99A50F2862}"/>
          </ac:spMkLst>
        </pc:spChg>
        <pc:spChg chg="mod topLvl">
          <ac:chgData name="Judson Santiago" userId="ebb108da2f256286" providerId="LiveId" clId="{69B4DE20-57D4-47D3-BDE2-F15BD405F881}" dt="2020-03-12T18:09:40.947" v="10077" actId="164"/>
          <ac:spMkLst>
            <pc:docMk/>
            <pc:sldMk cId="3201130292" sldId="429"/>
            <ac:spMk id="8" creationId="{86BA8452-BC0A-4274-81A4-EA691F1C187F}"/>
          </ac:spMkLst>
        </pc:spChg>
        <pc:spChg chg="mod topLvl">
          <ac:chgData name="Judson Santiago" userId="ebb108da2f256286" providerId="LiveId" clId="{69B4DE20-57D4-47D3-BDE2-F15BD405F881}" dt="2020-03-12T18:18:15.690" v="10228" actId="164"/>
          <ac:spMkLst>
            <pc:docMk/>
            <pc:sldMk cId="3201130292" sldId="429"/>
            <ac:spMk id="9" creationId="{95B510EC-AFED-4F90-BAA4-9D38620CA89E}"/>
          </ac:spMkLst>
        </pc:spChg>
        <pc:spChg chg="mod topLvl">
          <ac:chgData name="Judson Santiago" userId="ebb108da2f256286" providerId="LiveId" clId="{69B4DE20-57D4-47D3-BDE2-F15BD405F881}" dt="2020-03-12T18:09:40.947" v="10077" actId="164"/>
          <ac:spMkLst>
            <pc:docMk/>
            <pc:sldMk cId="3201130292" sldId="429"/>
            <ac:spMk id="10" creationId="{F8873F67-6E66-4A03-888D-B83F095D6F89}"/>
          </ac:spMkLst>
        </pc:spChg>
        <pc:spChg chg="del">
          <ac:chgData name="Judson Santiago" userId="ebb108da2f256286" providerId="LiveId" clId="{69B4DE20-57D4-47D3-BDE2-F15BD405F881}" dt="2020-03-12T18:05:09.895" v="9997" actId="478"/>
          <ac:spMkLst>
            <pc:docMk/>
            <pc:sldMk cId="3201130292" sldId="429"/>
            <ac:spMk id="16" creationId="{B28746D9-5A03-4AAE-BE1A-009D96AC1E28}"/>
          </ac:spMkLst>
        </pc:spChg>
        <pc:spChg chg="del mod topLvl">
          <ac:chgData name="Judson Santiago" userId="ebb108da2f256286" providerId="LiveId" clId="{69B4DE20-57D4-47D3-BDE2-F15BD405F881}" dt="2020-03-12T18:06:39.461" v="10023"/>
          <ac:spMkLst>
            <pc:docMk/>
            <pc:sldMk cId="3201130292" sldId="429"/>
            <ac:spMk id="17" creationId="{3281C628-E865-459A-89EF-D276C7DCA257}"/>
          </ac:spMkLst>
        </pc:spChg>
        <pc:spChg chg="del mod topLvl">
          <ac:chgData name="Judson Santiago" userId="ebb108da2f256286" providerId="LiveId" clId="{69B4DE20-57D4-47D3-BDE2-F15BD405F881}" dt="2020-03-12T18:06:27.469" v="10018"/>
          <ac:spMkLst>
            <pc:docMk/>
            <pc:sldMk cId="3201130292" sldId="429"/>
            <ac:spMk id="18" creationId="{977D57C5-F655-457B-BBAA-B5E4B2A552E5}"/>
          </ac:spMkLst>
        </pc:spChg>
        <pc:spChg chg="del">
          <ac:chgData name="Judson Santiago" userId="ebb108da2f256286" providerId="LiveId" clId="{69B4DE20-57D4-47D3-BDE2-F15BD405F881}" dt="2020-03-12T18:05:07.959" v="9996" actId="478"/>
          <ac:spMkLst>
            <pc:docMk/>
            <pc:sldMk cId="3201130292" sldId="429"/>
            <ac:spMk id="19" creationId="{BC94D5AB-AC01-49F9-81A4-2DC200284E51}"/>
          </ac:spMkLst>
        </pc:spChg>
        <pc:spChg chg="mod topLvl">
          <ac:chgData name="Judson Santiago" userId="ebb108da2f256286" providerId="LiveId" clId="{69B4DE20-57D4-47D3-BDE2-F15BD405F881}" dt="2020-03-12T18:09:40.947" v="10077" actId="164"/>
          <ac:spMkLst>
            <pc:docMk/>
            <pc:sldMk cId="3201130292" sldId="429"/>
            <ac:spMk id="20" creationId="{5433A1CB-401C-4495-B066-2B8E648838E6}"/>
          </ac:spMkLst>
        </pc:spChg>
        <pc:spChg chg="add mod">
          <ac:chgData name="Judson Santiago" userId="ebb108da2f256286" providerId="LiveId" clId="{69B4DE20-57D4-47D3-BDE2-F15BD405F881}" dt="2020-03-12T18:10:47.004" v="10113" actId="1036"/>
          <ac:spMkLst>
            <pc:docMk/>
            <pc:sldMk cId="3201130292" sldId="429"/>
            <ac:spMk id="21" creationId="{3CCED7EF-4C1D-4A42-A44B-73F8A81D32EE}"/>
          </ac:spMkLst>
        </pc:spChg>
        <pc:spChg chg="add mod">
          <ac:chgData name="Judson Santiago" userId="ebb108da2f256286" providerId="LiveId" clId="{69B4DE20-57D4-47D3-BDE2-F15BD405F881}" dt="2020-03-12T18:09:40.947" v="10077" actId="164"/>
          <ac:spMkLst>
            <pc:docMk/>
            <pc:sldMk cId="3201130292" sldId="429"/>
            <ac:spMk id="29" creationId="{FEB2249E-1912-4CCF-B1A4-FA5A3E75127A}"/>
          </ac:spMkLst>
        </pc:spChg>
        <pc:spChg chg="add mod">
          <ac:chgData name="Judson Santiago" userId="ebb108da2f256286" providerId="LiveId" clId="{69B4DE20-57D4-47D3-BDE2-F15BD405F881}" dt="2020-03-12T18:09:40.947" v="10077" actId="164"/>
          <ac:spMkLst>
            <pc:docMk/>
            <pc:sldMk cId="3201130292" sldId="429"/>
            <ac:spMk id="31" creationId="{7D102C47-0694-44C6-B63C-16A19A22DD72}"/>
          </ac:spMkLst>
        </pc:spChg>
        <pc:spChg chg="add mod">
          <ac:chgData name="Judson Santiago" userId="ebb108da2f256286" providerId="LiveId" clId="{69B4DE20-57D4-47D3-BDE2-F15BD405F881}" dt="2020-03-12T18:18:15.690" v="10228" actId="164"/>
          <ac:spMkLst>
            <pc:docMk/>
            <pc:sldMk cId="3201130292" sldId="429"/>
            <ac:spMk id="38" creationId="{2D0485CB-9199-40DD-ACD3-EDFD6F6EDFB3}"/>
          </ac:spMkLst>
        </pc:spChg>
        <pc:spChg chg="add mod">
          <ac:chgData name="Judson Santiago" userId="ebb108da2f256286" providerId="LiveId" clId="{69B4DE20-57D4-47D3-BDE2-F15BD405F881}" dt="2020-03-12T18:18:09.333" v="10227" actId="164"/>
          <ac:spMkLst>
            <pc:docMk/>
            <pc:sldMk cId="3201130292" sldId="429"/>
            <ac:spMk id="40" creationId="{C57E7EF6-69C7-4FC0-892A-B7C93F8C86C1}"/>
          </ac:spMkLst>
        </pc:spChg>
        <pc:spChg chg="mod">
          <ac:chgData name="Judson Santiago" userId="ebb108da2f256286" providerId="LiveId" clId="{69B4DE20-57D4-47D3-BDE2-F15BD405F881}" dt="2020-03-12T18:11:10.475" v="10122" actId="207"/>
          <ac:spMkLst>
            <pc:docMk/>
            <pc:sldMk cId="3201130292" sldId="429"/>
            <ac:spMk id="42" creationId="{F9ECC578-3AF0-46F2-B095-C19BC0D532B2}"/>
          </ac:spMkLst>
        </pc:spChg>
        <pc:spChg chg="mod">
          <ac:chgData name="Judson Santiago" userId="ebb108da2f256286" providerId="LiveId" clId="{69B4DE20-57D4-47D3-BDE2-F15BD405F881}" dt="2020-03-12T18:19:12.594" v="10240" actId="1038"/>
          <ac:spMkLst>
            <pc:docMk/>
            <pc:sldMk cId="3201130292" sldId="429"/>
            <ac:spMk id="51" creationId="{130E4979-CF8B-483A-94E7-2E5C1DBBAA05}"/>
          </ac:spMkLst>
        </pc:spChg>
        <pc:spChg chg="add mod ord">
          <ac:chgData name="Judson Santiago" userId="ebb108da2f256286" providerId="LiveId" clId="{69B4DE20-57D4-47D3-BDE2-F15BD405F881}" dt="2020-03-12T18:19:24.097" v="10241" actId="167"/>
          <ac:spMkLst>
            <pc:docMk/>
            <pc:sldMk cId="3201130292" sldId="429"/>
            <ac:spMk id="52" creationId="{F60B18D2-B92A-4F6E-9BED-9140D1DF4312}"/>
          </ac:spMkLst>
        </pc:spChg>
        <pc:spChg chg="add mod">
          <ac:chgData name="Judson Santiago" userId="ebb108da2f256286" providerId="LiveId" clId="{69B4DE20-57D4-47D3-BDE2-F15BD405F881}" dt="2020-03-12T18:10:47.004" v="10113" actId="1036"/>
          <ac:spMkLst>
            <pc:docMk/>
            <pc:sldMk cId="3201130292" sldId="429"/>
            <ac:spMk id="53" creationId="{A18E8CD7-6051-4A5A-B859-16E2D024BDB9}"/>
          </ac:spMkLst>
        </pc:spChg>
        <pc:spChg chg="add mod">
          <ac:chgData name="Judson Santiago" userId="ebb108da2f256286" providerId="LiveId" clId="{69B4DE20-57D4-47D3-BDE2-F15BD405F881}" dt="2020-03-12T18:18:24.508" v="10229" actId="1036"/>
          <ac:spMkLst>
            <pc:docMk/>
            <pc:sldMk cId="3201130292" sldId="429"/>
            <ac:spMk id="54" creationId="{7323288A-B8EF-4AA5-9F6C-67B948C91B33}"/>
          </ac:spMkLst>
        </pc:spChg>
        <pc:spChg chg="add del mod">
          <ac:chgData name="Judson Santiago" userId="ebb108da2f256286" providerId="LiveId" clId="{69B4DE20-57D4-47D3-BDE2-F15BD405F881}" dt="2020-03-12T18:14:00.950" v="10171" actId="478"/>
          <ac:spMkLst>
            <pc:docMk/>
            <pc:sldMk cId="3201130292" sldId="429"/>
            <ac:spMk id="55" creationId="{D8F7167B-68E6-400B-A894-54AFFAFE974C}"/>
          </ac:spMkLst>
        </pc:spChg>
        <pc:spChg chg="add mod ord">
          <ac:chgData name="Judson Santiago" userId="ebb108da2f256286" providerId="LiveId" clId="{69B4DE20-57D4-47D3-BDE2-F15BD405F881}" dt="2020-03-12T21:51:32.111" v="11276" actId="1076"/>
          <ac:spMkLst>
            <pc:docMk/>
            <pc:sldMk cId="3201130292" sldId="429"/>
            <ac:spMk id="56" creationId="{7B9CF54F-BF31-4EF9-88CB-AD9F4BBFB844}"/>
          </ac:spMkLst>
        </pc:spChg>
        <pc:grpChg chg="add del mod">
          <ac:chgData name="Judson Santiago" userId="ebb108da2f256286" providerId="LiveId" clId="{69B4DE20-57D4-47D3-BDE2-F15BD405F881}" dt="2020-03-12T18:05:58.989" v="10011" actId="165"/>
          <ac:grpSpMkLst>
            <pc:docMk/>
            <pc:sldMk cId="3201130292" sldId="429"/>
            <ac:grpSpMk id="4" creationId="{FA9970B7-22D7-4858-9B43-6D1899639968}"/>
          </ac:grpSpMkLst>
        </pc:grpChg>
        <pc:grpChg chg="add mod">
          <ac:chgData name="Judson Santiago" userId="ebb108da2f256286" providerId="LiveId" clId="{69B4DE20-57D4-47D3-BDE2-F15BD405F881}" dt="2020-03-12T18:18:15.690" v="10228" actId="164"/>
          <ac:grpSpMkLst>
            <pc:docMk/>
            <pc:sldMk cId="3201130292" sldId="429"/>
            <ac:grpSpMk id="39" creationId="{06BD0787-71B6-4129-9B12-CE14F21797B8}"/>
          </ac:grpSpMkLst>
        </pc:grpChg>
        <pc:grpChg chg="add mod">
          <ac:chgData name="Judson Santiago" userId="ebb108da2f256286" providerId="LiveId" clId="{69B4DE20-57D4-47D3-BDE2-F15BD405F881}" dt="2020-03-12T18:18:09.333" v="10227" actId="164"/>
          <ac:grpSpMkLst>
            <pc:docMk/>
            <pc:sldMk cId="3201130292" sldId="429"/>
            <ac:grpSpMk id="41" creationId="{696434CA-44BF-4943-B475-9C78E906B087}"/>
          </ac:grpSpMkLst>
        </pc:grpChg>
        <pc:grpChg chg="add mod">
          <ac:chgData name="Judson Santiago" userId="ebb108da2f256286" providerId="LiveId" clId="{69B4DE20-57D4-47D3-BDE2-F15BD405F881}" dt="2020-03-12T18:18:09.333" v="10227" actId="164"/>
          <ac:grpSpMkLst>
            <pc:docMk/>
            <pc:sldMk cId="3201130292" sldId="429"/>
            <ac:grpSpMk id="57" creationId="{F5DDC924-F3C9-4D2C-94E7-523394ECCF24}"/>
          </ac:grpSpMkLst>
        </pc:grpChg>
        <pc:grpChg chg="add mod">
          <ac:chgData name="Judson Santiago" userId="ebb108da2f256286" providerId="LiveId" clId="{69B4DE20-57D4-47D3-BDE2-F15BD405F881}" dt="2020-03-12T18:18:15.690" v="10228" actId="164"/>
          <ac:grpSpMkLst>
            <pc:docMk/>
            <pc:sldMk cId="3201130292" sldId="429"/>
            <ac:grpSpMk id="58" creationId="{6232E0D9-DBF5-4AD7-AD10-BF93855CC174}"/>
          </ac:grpSpMkLst>
        </pc:grpChg>
        <pc:cxnChg chg="mod topLvl">
          <ac:chgData name="Judson Santiago" userId="ebb108da2f256286" providerId="LiveId" clId="{69B4DE20-57D4-47D3-BDE2-F15BD405F881}" dt="2020-03-12T18:09:40.947" v="10077" actId="164"/>
          <ac:cxnSpMkLst>
            <pc:docMk/>
            <pc:sldMk cId="3201130292" sldId="429"/>
            <ac:cxnSpMk id="11" creationId="{E9AF7D7B-F91B-4C44-9631-07931EEF74B3}"/>
          </ac:cxnSpMkLst>
        </pc:cxnChg>
        <pc:cxnChg chg="del mod">
          <ac:chgData name="Judson Santiago" userId="ebb108da2f256286" providerId="LiveId" clId="{69B4DE20-57D4-47D3-BDE2-F15BD405F881}" dt="2020-03-12T18:05:06.190" v="9995" actId="478"/>
          <ac:cxnSpMkLst>
            <pc:docMk/>
            <pc:sldMk cId="3201130292" sldId="429"/>
            <ac:cxnSpMk id="12" creationId="{124755B5-2130-406B-BFC6-003C4397D4A6}"/>
          </ac:cxnSpMkLst>
        </pc:cxnChg>
        <pc:cxnChg chg="mod topLvl">
          <ac:chgData name="Judson Santiago" userId="ebb108da2f256286" providerId="LiveId" clId="{69B4DE20-57D4-47D3-BDE2-F15BD405F881}" dt="2020-03-12T18:09:40.947" v="10077" actId="164"/>
          <ac:cxnSpMkLst>
            <pc:docMk/>
            <pc:sldMk cId="3201130292" sldId="429"/>
            <ac:cxnSpMk id="13" creationId="{E42FCC99-767E-4569-BFA8-ED335D1D6683}"/>
          </ac:cxnSpMkLst>
        </pc:cxnChg>
        <pc:cxnChg chg="mod topLvl">
          <ac:chgData name="Judson Santiago" userId="ebb108da2f256286" providerId="LiveId" clId="{69B4DE20-57D4-47D3-BDE2-F15BD405F881}" dt="2020-03-12T18:09:40.947" v="10077" actId="164"/>
          <ac:cxnSpMkLst>
            <pc:docMk/>
            <pc:sldMk cId="3201130292" sldId="429"/>
            <ac:cxnSpMk id="14" creationId="{2EFB45D4-0CDE-4923-93BA-AEB4F8AD4336}"/>
          </ac:cxnSpMkLst>
        </pc:cxnChg>
        <pc:cxnChg chg="del mod">
          <ac:chgData name="Judson Santiago" userId="ebb108da2f256286" providerId="LiveId" clId="{69B4DE20-57D4-47D3-BDE2-F15BD405F881}" dt="2020-03-12T18:05:04.239" v="9994" actId="478"/>
          <ac:cxnSpMkLst>
            <pc:docMk/>
            <pc:sldMk cId="3201130292" sldId="429"/>
            <ac:cxnSpMk id="15" creationId="{1148931B-0652-49BD-AD1C-7403C0906466}"/>
          </ac:cxnSpMkLst>
        </pc:cxnChg>
        <pc:cxnChg chg="add del mod">
          <ac:chgData name="Judson Santiago" userId="ebb108da2f256286" providerId="LiveId" clId="{69B4DE20-57D4-47D3-BDE2-F15BD405F881}" dt="2020-03-12T18:07:18.678" v="10036" actId="478"/>
          <ac:cxnSpMkLst>
            <pc:docMk/>
            <pc:sldMk cId="3201130292" sldId="429"/>
            <ac:cxnSpMk id="23" creationId="{8B450480-FD90-4F14-9E5C-3C8051BFB96B}"/>
          </ac:cxnSpMkLst>
        </pc:cxnChg>
      </pc:sldChg>
      <pc:sldChg chg="addSp delSp modSp add">
        <pc:chgData name="Judson Santiago" userId="ebb108da2f256286" providerId="LiveId" clId="{69B4DE20-57D4-47D3-BDE2-F15BD405F881}" dt="2020-03-12T21:53:02.029" v="11280" actId="732"/>
        <pc:sldMkLst>
          <pc:docMk/>
          <pc:sldMk cId="1645660224" sldId="430"/>
        </pc:sldMkLst>
        <pc:spChg chg="mod">
          <ac:chgData name="Judson Santiago" userId="ebb108da2f256286" providerId="LiveId" clId="{69B4DE20-57D4-47D3-BDE2-F15BD405F881}" dt="2020-03-12T19:47:56.218" v="10504"/>
          <ac:spMkLst>
            <pc:docMk/>
            <pc:sldMk cId="1645660224" sldId="430"/>
            <ac:spMk id="2" creationId="{37EE1732-5385-4E08-B8E2-EDC4A2DA4741}"/>
          </ac:spMkLst>
        </pc:spChg>
        <pc:spChg chg="mod">
          <ac:chgData name="Judson Santiago" userId="ebb108da2f256286" providerId="LiveId" clId="{69B4DE20-57D4-47D3-BDE2-F15BD405F881}" dt="2020-03-12T20:01:57.928" v="10867" actId="6549"/>
          <ac:spMkLst>
            <pc:docMk/>
            <pc:sldMk cId="1645660224" sldId="430"/>
            <ac:spMk id="3" creationId="{10D9DD0D-3A81-4522-973F-A989E9B696B1}"/>
          </ac:spMkLst>
        </pc:spChg>
        <pc:spChg chg="add mod">
          <ac:chgData name="Judson Santiago" userId="ebb108da2f256286" providerId="LiveId" clId="{69B4DE20-57D4-47D3-BDE2-F15BD405F881}" dt="2020-03-12T20:04:05.273" v="10909" actId="554"/>
          <ac:spMkLst>
            <pc:docMk/>
            <pc:sldMk cId="1645660224" sldId="430"/>
            <ac:spMk id="13" creationId="{4E3527E8-12DD-4945-8713-ABB247F5849C}"/>
          </ac:spMkLst>
        </pc:spChg>
        <pc:spChg chg="add mod">
          <ac:chgData name="Judson Santiago" userId="ebb108da2f256286" providerId="LiveId" clId="{69B4DE20-57D4-47D3-BDE2-F15BD405F881}" dt="2020-03-12T20:04:05.273" v="10909" actId="554"/>
          <ac:spMkLst>
            <pc:docMk/>
            <pc:sldMk cId="1645660224" sldId="430"/>
            <ac:spMk id="14" creationId="{B3F84589-73A8-4CB5-A14F-E5265873A199}"/>
          </ac:spMkLst>
        </pc:spChg>
        <pc:spChg chg="add mod">
          <ac:chgData name="Judson Santiago" userId="ebb108da2f256286" providerId="LiveId" clId="{69B4DE20-57D4-47D3-BDE2-F15BD405F881}" dt="2020-03-12T20:04:32.343" v="10917" actId="1076"/>
          <ac:spMkLst>
            <pc:docMk/>
            <pc:sldMk cId="1645660224" sldId="430"/>
            <ac:spMk id="15" creationId="{4AC1DB63-F70B-4FE4-BA28-696450CB45A4}"/>
          </ac:spMkLst>
        </pc:spChg>
        <pc:spChg chg="add mod">
          <ac:chgData name="Judson Santiago" userId="ebb108da2f256286" providerId="LiveId" clId="{69B4DE20-57D4-47D3-BDE2-F15BD405F881}" dt="2020-03-12T20:06:19.523" v="10931" actId="208"/>
          <ac:spMkLst>
            <pc:docMk/>
            <pc:sldMk cId="1645660224" sldId="430"/>
            <ac:spMk id="16" creationId="{ECD7921D-ADF1-43F5-8191-3465A091E3BB}"/>
          </ac:spMkLst>
        </pc:spChg>
        <pc:spChg chg="add mod">
          <ac:chgData name="Judson Santiago" userId="ebb108da2f256286" providerId="LiveId" clId="{69B4DE20-57D4-47D3-BDE2-F15BD405F881}" dt="2020-03-12T20:06:19.523" v="10931" actId="208"/>
          <ac:spMkLst>
            <pc:docMk/>
            <pc:sldMk cId="1645660224" sldId="430"/>
            <ac:spMk id="17" creationId="{B8BF6CB2-204C-4774-B96B-3FB2D124817C}"/>
          </ac:spMkLst>
        </pc:spChg>
        <pc:picChg chg="add del mod">
          <ac:chgData name="Judson Santiago" userId="ebb108da2f256286" providerId="LiveId" clId="{69B4DE20-57D4-47D3-BDE2-F15BD405F881}" dt="2020-03-12T19:53:07.287" v="10645" actId="478"/>
          <ac:picMkLst>
            <pc:docMk/>
            <pc:sldMk cId="1645660224" sldId="430"/>
            <ac:picMk id="5" creationId="{54243027-EFC6-490E-81B0-8D4BD7952D44}"/>
          </ac:picMkLst>
        </pc:picChg>
        <pc:picChg chg="add del">
          <ac:chgData name="Judson Santiago" userId="ebb108da2f256286" providerId="LiveId" clId="{69B4DE20-57D4-47D3-BDE2-F15BD405F881}" dt="2020-03-12T19:53:10.618" v="10647" actId="478"/>
          <ac:picMkLst>
            <pc:docMk/>
            <pc:sldMk cId="1645660224" sldId="430"/>
            <ac:picMk id="6" creationId="{7A70B2B1-1848-44E0-8000-B21CA93C6865}"/>
          </ac:picMkLst>
        </pc:picChg>
        <pc:picChg chg="add mod modCrop">
          <ac:chgData name="Judson Santiago" userId="ebb108da2f256286" providerId="LiveId" clId="{69B4DE20-57D4-47D3-BDE2-F15BD405F881}" dt="2020-03-12T21:53:01.397" v="11279" actId="732"/>
          <ac:picMkLst>
            <pc:docMk/>
            <pc:sldMk cId="1645660224" sldId="430"/>
            <ac:picMk id="8" creationId="{5688AAAB-2C9C-4E9F-B4B7-83944FF5B350}"/>
          </ac:picMkLst>
        </pc:picChg>
        <pc:picChg chg="add mod">
          <ac:chgData name="Judson Santiago" userId="ebb108da2f256286" providerId="LiveId" clId="{69B4DE20-57D4-47D3-BDE2-F15BD405F881}" dt="2020-03-12T20:04:32.343" v="10917" actId="1076"/>
          <ac:picMkLst>
            <pc:docMk/>
            <pc:sldMk cId="1645660224" sldId="430"/>
            <ac:picMk id="10" creationId="{55667154-B7AB-419E-9847-DA9CE51CCC71}"/>
          </ac:picMkLst>
        </pc:picChg>
        <pc:picChg chg="add mod modCrop">
          <ac:chgData name="Judson Santiago" userId="ebb108da2f256286" providerId="LiveId" clId="{69B4DE20-57D4-47D3-BDE2-F15BD405F881}" dt="2020-03-12T21:53:02.029" v="11280" actId="732"/>
          <ac:picMkLst>
            <pc:docMk/>
            <pc:sldMk cId="1645660224" sldId="430"/>
            <ac:picMk id="12" creationId="{1C6823E9-2C86-4129-A732-08CED5CA5794}"/>
          </ac:picMkLst>
        </pc:picChg>
      </pc:sldChg>
      <pc:sldChg chg="addSp delSp modSp add">
        <pc:chgData name="Judson Santiago" userId="ebb108da2f256286" providerId="LiveId" clId="{69B4DE20-57D4-47D3-BDE2-F15BD405F881}" dt="2020-03-12T20:34:28.015" v="11271" actId="207"/>
        <pc:sldMkLst>
          <pc:docMk/>
          <pc:sldMk cId="4202826739" sldId="431"/>
        </pc:sldMkLst>
        <pc:spChg chg="mod">
          <ac:chgData name="Judson Santiago" userId="ebb108da2f256286" providerId="LiveId" clId="{69B4DE20-57D4-47D3-BDE2-F15BD405F881}" dt="2020-03-12T20:28:05.836" v="11046" actId="790"/>
          <ac:spMkLst>
            <pc:docMk/>
            <pc:sldMk cId="4202826739" sldId="431"/>
            <ac:spMk id="2" creationId="{0D42D0D4-4614-4B9D-9FE2-AC38BEA75F15}"/>
          </ac:spMkLst>
        </pc:spChg>
        <pc:spChg chg="mod">
          <ac:chgData name="Judson Santiago" userId="ebb108da2f256286" providerId="LiveId" clId="{69B4DE20-57D4-47D3-BDE2-F15BD405F881}" dt="2020-03-12T20:34:28.015" v="11271" actId="207"/>
          <ac:spMkLst>
            <pc:docMk/>
            <pc:sldMk cId="4202826739" sldId="431"/>
            <ac:spMk id="3" creationId="{3D677E1E-B42F-409F-BDAE-9989B3D88694}"/>
          </ac:spMkLst>
        </pc:spChg>
        <pc:spChg chg="del">
          <ac:chgData name="Judson Santiago" userId="ebb108da2f256286" providerId="LiveId" clId="{69B4DE20-57D4-47D3-BDE2-F15BD405F881}" dt="2020-03-12T20:30:25.417" v="11234" actId="478"/>
          <ac:spMkLst>
            <pc:docMk/>
            <pc:sldMk cId="4202826739" sldId="431"/>
            <ac:spMk id="6" creationId="{6CB64AC6-7B1D-47CF-864A-FF74225D9431}"/>
          </ac:spMkLst>
        </pc:spChg>
        <pc:spChg chg="del">
          <ac:chgData name="Judson Santiago" userId="ebb108da2f256286" providerId="LiveId" clId="{69B4DE20-57D4-47D3-BDE2-F15BD405F881}" dt="2020-03-12T20:30:21.994" v="11233" actId="478"/>
          <ac:spMkLst>
            <pc:docMk/>
            <pc:sldMk cId="4202826739" sldId="431"/>
            <ac:spMk id="7" creationId="{9F5061B5-54C4-4707-9132-C904DB86046F}"/>
          </ac:spMkLst>
        </pc:spChg>
        <pc:spChg chg="mod topLvl">
          <ac:chgData name="Judson Santiago" userId="ebb108da2f256286" providerId="LiveId" clId="{69B4DE20-57D4-47D3-BDE2-F15BD405F881}" dt="2020-03-12T20:31:06.788" v="11243" actId="164"/>
          <ac:spMkLst>
            <pc:docMk/>
            <pc:sldMk cId="4202826739" sldId="431"/>
            <ac:spMk id="10" creationId="{BE07CC31-1E29-4E5D-B3C4-DE3ADA72A2FE}"/>
          </ac:spMkLst>
        </pc:spChg>
        <pc:spChg chg="del">
          <ac:chgData name="Judson Santiago" userId="ebb108da2f256286" providerId="LiveId" clId="{69B4DE20-57D4-47D3-BDE2-F15BD405F881}" dt="2020-03-12T20:30:28.361" v="11235" actId="478"/>
          <ac:spMkLst>
            <pc:docMk/>
            <pc:sldMk cId="4202826739" sldId="431"/>
            <ac:spMk id="11" creationId="{AB6D94F2-A15C-4580-8BD7-E715DE38780C}"/>
          </ac:spMkLst>
        </pc:spChg>
        <pc:spChg chg="mod topLvl">
          <ac:chgData name="Judson Santiago" userId="ebb108da2f256286" providerId="LiveId" clId="{69B4DE20-57D4-47D3-BDE2-F15BD405F881}" dt="2020-03-12T20:32:04.851" v="11258" actId="164"/>
          <ac:spMkLst>
            <pc:docMk/>
            <pc:sldMk cId="4202826739" sldId="431"/>
            <ac:spMk id="13" creationId="{A4BDDCFA-3431-46C1-AEDD-98692C186B3D}"/>
          </ac:spMkLst>
        </pc:spChg>
        <pc:spChg chg="mod topLvl">
          <ac:chgData name="Judson Santiago" userId="ebb108da2f256286" providerId="LiveId" clId="{69B4DE20-57D4-47D3-BDE2-F15BD405F881}" dt="2020-03-12T20:32:04.851" v="11258" actId="164"/>
          <ac:spMkLst>
            <pc:docMk/>
            <pc:sldMk cId="4202826739" sldId="431"/>
            <ac:spMk id="20" creationId="{B25703A7-7B60-47C3-8E5F-AAA9F5C55BA5}"/>
          </ac:spMkLst>
        </pc:spChg>
        <pc:spChg chg="mod topLvl">
          <ac:chgData name="Judson Santiago" userId="ebb108da2f256286" providerId="LiveId" clId="{69B4DE20-57D4-47D3-BDE2-F15BD405F881}" dt="2020-03-12T20:32:04.851" v="11258" actId="164"/>
          <ac:spMkLst>
            <pc:docMk/>
            <pc:sldMk cId="4202826739" sldId="431"/>
            <ac:spMk id="21" creationId="{A5AF9C21-6703-428C-822A-E19A12091FC9}"/>
          </ac:spMkLst>
        </pc:spChg>
        <pc:spChg chg="mod topLvl">
          <ac:chgData name="Judson Santiago" userId="ebb108da2f256286" providerId="LiveId" clId="{69B4DE20-57D4-47D3-BDE2-F15BD405F881}" dt="2020-03-12T20:32:04.851" v="11258" actId="164"/>
          <ac:spMkLst>
            <pc:docMk/>
            <pc:sldMk cId="4202826739" sldId="431"/>
            <ac:spMk id="22" creationId="{48BAD869-81CA-4D29-9A3C-C7404FDDF239}"/>
          </ac:spMkLst>
        </pc:spChg>
        <pc:spChg chg="mod topLvl">
          <ac:chgData name="Judson Santiago" userId="ebb108da2f256286" providerId="LiveId" clId="{69B4DE20-57D4-47D3-BDE2-F15BD405F881}" dt="2020-03-12T20:32:04.851" v="11258" actId="164"/>
          <ac:spMkLst>
            <pc:docMk/>
            <pc:sldMk cId="4202826739" sldId="431"/>
            <ac:spMk id="23" creationId="{A94D4AC5-FF36-48B5-9FA6-00BD4264FDBE}"/>
          </ac:spMkLst>
        </pc:spChg>
        <pc:spChg chg="mod topLvl">
          <ac:chgData name="Judson Santiago" userId="ebb108da2f256286" providerId="LiveId" clId="{69B4DE20-57D4-47D3-BDE2-F15BD405F881}" dt="2020-03-12T20:32:04.851" v="11258" actId="164"/>
          <ac:spMkLst>
            <pc:docMk/>
            <pc:sldMk cId="4202826739" sldId="431"/>
            <ac:spMk id="24" creationId="{85764751-621F-4C8F-A8EA-DB4B84A75D79}"/>
          </ac:spMkLst>
        </pc:spChg>
        <pc:grpChg chg="add del mod">
          <ac:chgData name="Judson Santiago" userId="ebb108da2f256286" providerId="LiveId" clId="{69B4DE20-57D4-47D3-BDE2-F15BD405F881}" dt="2020-03-12T20:30:35.515" v="11237" actId="165"/>
          <ac:grpSpMkLst>
            <pc:docMk/>
            <pc:sldMk cId="4202826739" sldId="431"/>
            <ac:grpSpMk id="4" creationId="{0F213C1B-A6C9-4F96-8182-A815312C7264}"/>
          </ac:grpSpMkLst>
        </pc:grpChg>
        <pc:grpChg chg="del mod topLvl">
          <ac:chgData name="Judson Santiago" userId="ebb108da2f256286" providerId="LiveId" clId="{69B4DE20-57D4-47D3-BDE2-F15BD405F881}" dt="2020-03-12T20:31:01.394" v="11242" actId="165"/>
          <ac:grpSpMkLst>
            <pc:docMk/>
            <pc:sldMk cId="4202826739" sldId="431"/>
            <ac:grpSpMk id="5" creationId="{D3FA329C-4814-4F43-9A3F-3BBD4728A122}"/>
          </ac:grpSpMkLst>
        </pc:grpChg>
        <pc:grpChg chg="del mod topLvl">
          <ac:chgData name="Judson Santiago" userId="ebb108da2f256286" providerId="LiveId" clId="{69B4DE20-57D4-47D3-BDE2-F15BD405F881}" dt="2020-03-12T20:31:19.993" v="11247" actId="165"/>
          <ac:grpSpMkLst>
            <pc:docMk/>
            <pc:sldMk cId="4202826739" sldId="431"/>
            <ac:grpSpMk id="12" creationId="{67BA8389-976D-41AB-9265-17BB82C9B761}"/>
          </ac:grpSpMkLst>
        </pc:grpChg>
        <pc:grpChg chg="mod topLvl">
          <ac:chgData name="Judson Santiago" userId="ebb108da2f256286" providerId="LiveId" clId="{69B4DE20-57D4-47D3-BDE2-F15BD405F881}" dt="2020-03-12T20:31:06.788" v="11243" actId="164"/>
          <ac:grpSpMkLst>
            <pc:docMk/>
            <pc:sldMk cId="4202826739" sldId="431"/>
            <ac:grpSpMk id="33" creationId="{FA92B3C2-145E-4CB8-9BC2-E0173146E5B1}"/>
          </ac:grpSpMkLst>
        </pc:grpChg>
        <pc:grpChg chg="add mod">
          <ac:chgData name="Judson Santiago" userId="ebb108da2f256286" providerId="LiveId" clId="{69B4DE20-57D4-47D3-BDE2-F15BD405F881}" dt="2020-03-12T20:32:12.337" v="11260" actId="1076"/>
          <ac:grpSpMkLst>
            <pc:docMk/>
            <pc:sldMk cId="4202826739" sldId="431"/>
            <ac:grpSpMk id="38" creationId="{43F75F92-4DE5-45FE-B821-515BE7BB7919}"/>
          </ac:grpSpMkLst>
        </pc:grpChg>
        <pc:grpChg chg="add mod">
          <ac:chgData name="Judson Santiago" userId="ebb108da2f256286" providerId="LiveId" clId="{69B4DE20-57D4-47D3-BDE2-F15BD405F881}" dt="2020-03-12T20:32:07.665" v="11259" actId="1076"/>
          <ac:grpSpMkLst>
            <pc:docMk/>
            <pc:sldMk cId="4202826739" sldId="431"/>
            <ac:grpSpMk id="39" creationId="{16047BEA-7EF4-4F12-ABE8-52AC76B6ED92}"/>
          </ac:grpSpMkLst>
        </pc:grpChg>
        <pc:cxnChg chg="del">
          <ac:chgData name="Judson Santiago" userId="ebb108da2f256286" providerId="LiveId" clId="{69B4DE20-57D4-47D3-BDE2-F15BD405F881}" dt="2020-03-12T20:30:18.219" v="11232" actId="478"/>
          <ac:cxnSpMkLst>
            <pc:docMk/>
            <pc:sldMk cId="4202826739" sldId="431"/>
            <ac:cxnSpMk id="8" creationId="{8FC02E17-B2E2-4020-B9F9-D079DC674BAD}"/>
          </ac:cxnSpMkLst>
        </pc:cxnChg>
        <pc:cxnChg chg="del">
          <ac:chgData name="Judson Santiago" userId="ebb108da2f256286" providerId="LiveId" clId="{69B4DE20-57D4-47D3-BDE2-F15BD405F881}" dt="2020-03-12T20:30:13.994" v="11231" actId="478"/>
          <ac:cxnSpMkLst>
            <pc:docMk/>
            <pc:sldMk cId="4202826739" sldId="431"/>
            <ac:cxnSpMk id="9" creationId="{A837207C-1459-4811-8131-464B5FE5F3C4}"/>
          </ac:cxnSpMkLst>
        </pc:cxnChg>
        <pc:cxnChg chg="mod topLvl">
          <ac:chgData name="Judson Santiago" userId="ebb108da2f256286" providerId="LiveId" clId="{69B4DE20-57D4-47D3-BDE2-F15BD405F881}" dt="2020-03-12T20:32:04.851" v="11258" actId="164"/>
          <ac:cxnSpMkLst>
            <pc:docMk/>
            <pc:sldMk cId="4202826739" sldId="431"/>
            <ac:cxnSpMk id="14" creationId="{AF216932-ABD6-4751-9058-0B6A084A87C9}"/>
          </ac:cxnSpMkLst>
        </pc:cxnChg>
        <pc:cxnChg chg="mod topLvl">
          <ac:chgData name="Judson Santiago" userId="ebb108da2f256286" providerId="LiveId" clId="{69B4DE20-57D4-47D3-BDE2-F15BD405F881}" dt="2020-03-12T20:32:04.851" v="11258" actId="164"/>
          <ac:cxnSpMkLst>
            <pc:docMk/>
            <pc:sldMk cId="4202826739" sldId="431"/>
            <ac:cxnSpMk id="15" creationId="{262709E6-09A2-45AD-A6AA-1F994B05793C}"/>
          </ac:cxnSpMkLst>
        </pc:cxnChg>
        <pc:cxnChg chg="del mod topLvl">
          <ac:chgData name="Judson Santiago" userId="ebb108da2f256286" providerId="LiveId" clId="{69B4DE20-57D4-47D3-BDE2-F15BD405F881}" dt="2020-03-12T20:31:46.520" v="11253" actId="478"/>
          <ac:cxnSpMkLst>
            <pc:docMk/>
            <pc:sldMk cId="4202826739" sldId="431"/>
            <ac:cxnSpMk id="16" creationId="{38DBD950-701C-48CB-B06B-06C47B6A82DD}"/>
          </ac:cxnSpMkLst>
        </pc:cxnChg>
        <pc:cxnChg chg="del mod topLvl">
          <ac:chgData name="Judson Santiago" userId="ebb108da2f256286" providerId="LiveId" clId="{69B4DE20-57D4-47D3-BDE2-F15BD405F881}" dt="2020-03-12T20:31:47.465" v="11254" actId="478"/>
          <ac:cxnSpMkLst>
            <pc:docMk/>
            <pc:sldMk cId="4202826739" sldId="431"/>
            <ac:cxnSpMk id="17" creationId="{516FBB0E-46FB-4BFE-8670-825292C62B62}"/>
          </ac:cxnSpMkLst>
        </pc:cxnChg>
        <pc:cxnChg chg="del mod topLvl">
          <ac:chgData name="Judson Santiago" userId="ebb108da2f256286" providerId="LiveId" clId="{69B4DE20-57D4-47D3-BDE2-F15BD405F881}" dt="2020-03-12T20:31:48.209" v="11255" actId="478"/>
          <ac:cxnSpMkLst>
            <pc:docMk/>
            <pc:sldMk cId="4202826739" sldId="431"/>
            <ac:cxnSpMk id="18" creationId="{CF412989-DBB1-4745-A162-D3F02A9036D4}"/>
          </ac:cxnSpMkLst>
        </pc:cxnChg>
        <pc:cxnChg chg="del mod topLvl">
          <ac:chgData name="Judson Santiago" userId="ebb108da2f256286" providerId="LiveId" clId="{69B4DE20-57D4-47D3-BDE2-F15BD405F881}" dt="2020-03-12T20:31:49.113" v="11256" actId="478"/>
          <ac:cxnSpMkLst>
            <pc:docMk/>
            <pc:sldMk cId="4202826739" sldId="431"/>
            <ac:cxnSpMk id="19" creationId="{E622339C-1DDB-4301-A13B-5FDF0D7C22DE}"/>
          </ac:cxnSpMkLst>
        </pc:cxnChg>
        <pc:cxnChg chg="mod topLvl">
          <ac:chgData name="Judson Santiago" userId="ebb108da2f256286" providerId="LiveId" clId="{69B4DE20-57D4-47D3-BDE2-F15BD405F881}" dt="2020-03-12T20:31:06.788" v="11243" actId="164"/>
          <ac:cxnSpMkLst>
            <pc:docMk/>
            <pc:sldMk cId="4202826739" sldId="431"/>
            <ac:cxnSpMk id="25" creationId="{7EE33596-CBF8-4FCD-AFE7-EC5317453A5F}"/>
          </ac:cxnSpMkLst>
        </pc:cxnChg>
        <pc:cxnChg chg="mod topLvl">
          <ac:chgData name="Judson Santiago" userId="ebb108da2f256286" providerId="LiveId" clId="{69B4DE20-57D4-47D3-BDE2-F15BD405F881}" dt="2020-03-12T20:31:06.788" v="11243" actId="164"/>
          <ac:cxnSpMkLst>
            <pc:docMk/>
            <pc:sldMk cId="4202826739" sldId="431"/>
            <ac:cxnSpMk id="26" creationId="{F1604DE4-4068-424E-9891-F4CA6A7B2AFC}"/>
          </ac:cxnSpMkLst>
        </pc:cxnChg>
        <pc:cxnChg chg="mod topLvl">
          <ac:chgData name="Judson Santiago" userId="ebb108da2f256286" providerId="LiveId" clId="{69B4DE20-57D4-47D3-BDE2-F15BD405F881}" dt="2020-03-12T20:31:06.788" v="11243" actId="164"/>
          <ac:cxnSpMkLst>
            <pc:docMk/>
            <pc:sldMk cId="4202826739" sldId="431"/>
            <ac:cxnSpMk id="27" creationId="{92AC7F62-BB2D-42B0-A392-364C0A87BA8E}"/>
          </ac:cxnSpMkLst>
        </pc:cxnChg>
        <pc:cxnChg chg="mod topLvl">
          <ac:chgData name="Judson Santiago" userId="ebb108da2f256286" providerId="LiveId" clId="{69B4DE20-57D4-47D3-BDE2-F15BD405F881}" dt="2020-03-12T20:31:06.788" v="11243" actId="164"/>
          <ac:cxnSpMkLst>
            <pc:docMk/>
            <pc:sldMk cId="4202826739" sldId="431"/>
            <ac:cxnSpMk id="28" creationId="{D394B4E0-1335-4BF5-A099-3139532EF568}"/>
          </ac:cxnSpMkLst>
        </pc:cxnChg>
        <pc:cxnChg chg="mod topLvl">
          <ac:chgData name="Judson Santiago" userId="ebb108da2f256286" providerId="LiveId" clId="{69B4DE20-57D4-47D3-BDE2-F15BD405F881}" dt="2020-03-12T20:31:06.788" v="11243" actId="164"/>
          <ac:cxnSpMkLst>
            <pc:docMk/>
            <pc:sldMk cId="4202826739" sldId="431"/>
            <ac:cxnSpMk id="29" creationId="{FEBB395A-42D1-41BB-B26C-4EA93EE6A919}"/>
          </ac:cxnSpMkLst>
        </pc:cxnChg>
        <pc:cxnChg chg="mod topLvl">
          <ac:chgData name="Judson Santiago" userId="ebb108da2f256286" providerId="LiveId" clId="{69B4DE20-57D4-47D3-BDE2-F15BD405F881}" dt="2020-03-12T20:31:06.788" v="11243" actId="164"/>
          <ac:cxnSpMkLst>
            <pc:docMk/>
            <pc:sldMk cId="4202826739" sldId="431"/>
            <ac:cxnSpMk id="30" creationId="{68BB9910-3D38-42ED-908A-B04A8C2E71DA}"/>
          </ac:cxnSpMkLst>
        </pc:cxnChg>
        <pc:cxnChg chg="mod topLvl">
          <ac:chgData name="Judson Santiago" userId="ebb108da2f256286" providerId="LiveId" clId="{69B4DE20-57D4-47D3-BDE2-F15BD405F881}" dt="2020-03-12T20:31:06.788" v="11243" actId="164"/>
          <ac:cxnSpMkLst>
            <pc:docMk/>
            <pc:sldMk cId="4202826739" sldId="431"/>
            <ac:cxnSpMk id="31" creationId="{D7DFA167-8BD5-4DD4-B364-5A814CD5B350}"/>
          </ac:cxnSpMkLst>
        </pc:cxnChg>
        <pc:cxnChg chg="mod topLvl">
          <ac:chgData name="Judson Santiago" userId="ebb108da2f256286" providerId="LiveId" clId="{69B4DE20-57D4-47D3-BDE2-F15BD405F881}" dt="2020-03-12T20:31:06.788" v="11243" actId="164"/>
          <ac:cxnSpMkLst>
            <pc:docMk/>
            <pc:sldMk cId="4202826739" sldId="431"/>
            <ac:cxnSpMk id="32" creationId="{4FA925B6-EF0C-45D5-B5CF-0E0E25E79072}"/>
          </ac:cxnSpMkLst>
        </pc:cxnChg>
      </pc:sldChg>
      <pc:sldChg chg="addSp delSp modSp add modNotesTx">
        <pc:chgData name="Judson Santiago" userId="ebb108da2f256286" providerId="LiveId" clId="{69B4DE20-57D4-47D3-BDE2-F15BD405F881}" dt="2020-03-13T21:10:00.019" v="12916" actId="20577"/>
        <pc:sldMkLst>
          <pc:docMk/>
          <pc:sldMk cId="977233793" sldId="432"/>
        </pc:sldMkLst>
        <pc:spChg chg="mod">
          <ac:chgData name="Judson Santiago" userId="ebb108da2f256286" providerId="LiveId" clId="{69B4DE20-57D4-47D3-BDE2-F15BD405F881}" dt="2020-03-13T19:54:30.667" v="11323" actId="313"/>
          <ac:spMkLst>
            <pc:docMk/>
            <pc:sldMk cId="977233793" sldId="432"/>
            <ac:spMk id="2" creationId="{0168AC0D-2C57-42C5-B14C-E155996B8166}"/>
          </ac:spMkLst>
        </pc:spChg>
        <pc:spChg chg="mod">
          <ac:chgData name="Judson Santiago" userId="ebb108da2f256286" providerId="LiveId" clId="{69B4DE20-57D4-47D3-BDE2-F15BD405F881}" dt="2020-03-13T21:02:21.043" v="12299" actId="15"/>
          <ac:spMkLst>
            <pc:docMk/>
            <pc:sldMk cId="977233793" sldId="432"/>
            <ac:spMk id="3" creationId="{C80E7354-5076-43A6-BD15-0BDC41AB5748}"/>
          </ac:spMkLst>
        </pc:spChg>
        <pc:grpChg chg="add del">
          <ac:chgData name="Judson Santiago" userId="ebb108da2f256286" providerId="LiveId" clId="{69B4DE20-57D4-47D3-BDE2-F15BD405F881}" dt="2020-03-13T20:08:43.782" v="11592" actId="478"/>
          <ac:grpSpMkLst>
            <pc:docMk/>
            <pc:sldMk cId="977233793" sldId="432"/>
            <ac:grpSpMk id="4" creationId="{847262D3-F765-4E5B-BCE9-AE20EB0ECC6B}"/>
          </ac:grpSpMkLst>
        </pc:grpChg>
        <pc:grpChg chg="add">
          <ac:chgData name="Judson Santiago" userId="ebb108da2f256286" providerId="LiveId" clId="{69B4DE20-57D4-47D3-BDE2-F15BD405F881}" dt="2020-03-13T20:32:58.840" v="11880"/>
          <ac:grpSpMkLst>
            <pc:docMk/>
            <pc:sldMk cId="977233793" sldId="432"/>
            <ac:grpSpMk id="45" creationId="{E120D6F5-68D4-43CE-87C6-1522C85AC370}"/>
          </ac:grpSpMkLst>
        </pc:grpChg>
        <pc:picChg chg="add mod">
          <ac:chgData name="Judson Santiago" userId="ebb108da2f256286" providerId="LiveId" clId="{69B4DE20-57D4-47D3-BDE2-F15BD405F881}" dt="2020-03-13T20:34:56.949" v="11920" actId="14100"/>
          <ac:picMkLst>
            <pc:docMk/>
            <pc:sldMk cId="977233793" sldId="432"/>
            <ac:picMk id="1026" creationId="{EFEF296E-E667-4082-9F58-397C30B608E1}"/>
          </ac:picMkLst>
        </pc:picChg>
        <pc:cxnChg chg="mod">
          <ac:chgData name="Judson Santiago" userId="ebb108da2f256286" providerId="LiveId" clId="{69B4DE20-57D4-47D3-BDE2-F15BD405F881}" dt="2020-03-13T20:08:43.782" v="11592" actId="478"/>
          <ac:cxnSpMkLst>
            <pc:docMk/>
            <pc:sldMk cId="977233793" sldId="432"/>
            <ac:cxnSpMk id="11" creationId="{6FAF268C-76A5-481E-8B95-0975F26A7C43}"/>
          </ac:cxnSpMkLst>
        </pc:cxnChg>
        <pc:cxnChg chg="mod">
          <ac:chgData name="Judson Santiago" userId="ebb108da2f256286" providerId="LiveId" clId="{69B4DE20-57D4-47D3-BDE2-F15BD405F881}" dt="2020-03-13T20:08:43.782" v="11592" actId="478"/>
          <ac:cxnSpMkLst>
            <pc:docMk/>
            <pc:sldMk cId="977233793" sldId="432"/>
            <ac:cxnSpMk id="21" creationId="{A096EAF7-E782-40B6-86AC-2C639D99E2C8}"/>
          </ac:cxnSpMkLst>
        </pc:cxnChg>
        <pc:cxnChg chg="mod">
          <ac:chgData name="Judson Santiago" userId="ebb108da2f256286" providerId="LiveId" clId="{69B4DE20-57D4-47D3-BDE2-F15BD405F881}" dt="2020-03-13T20:08:43.782" v="11592" actId="478"/>
          <ac:cxnSpMkLst>
            <pc:docMk/>
            <pc:sldMk cId="977233793" sldId="432"/>
            <ac:cxnSpMk id="23" creationId="{B9C611F8-0502-4E4A-8E22-AB7F84C9CE90}"/>
          </ac:cxnSpMkLst>
        </pc:cxnChg>
        <pc:cxnChg chg="mod">
          <ac:chgData name="Judson Santiago" userId="ebb108da2f256286" providerId="LiveId" clId="{69B4DE20-57D4-47D3-BDE2-F15BD405F881}" dt="2020-03-13T20:08:43.782" v="11592" actId="478"/>
          <ac:cxnSpMkLst>
            <pc:docMk/>
            <pc:sldMk cId="977233793" sldId="432"/>
            <ac:cxnSpMk id="24" creationId="{93BED871-AA36-4580-9171-1E710613839D}"/>
          </ac:cxnSpMkLst>
        </pc:cxnChg>
        <pc:cxnChg chg="mod">
          <ac:chgData name="Judson Santiago" userId="ebb108da2f256286" providerId="LiveId" clId="{69B4DE20-57D4-47D3-BDE2-F15BD405F881}" dt="2020-03-13T20:08:43.782" v="11592" actId="478"/>
          <ac:cxnSpMkLst>
            <pc:docMk/>
            <pc:sldMk cId="977233793" sldId="432"/>
            <ac:cxnSpMk id="27" creationId="{25BD7D29-CA31-4534-929C-283588E95402}"/>
          </ac:cxnSpMkLst>
        </pc:cxnChg>
        <pc:cxnChg chg="mod">
          <ac:chgData name="Judson Santiago" userId="ebb108da2f256286" providerId="LiveId" clId="{69B4DE20-57D4-47D3-BDE2-F15BD405F881}" dt="2020-03-13T20:08:43.782" v="11592" actId="478"/>
          <ac:cxnSpMkLst>
            <pc:docMk/>
            <pc:sldMk cId="977233793" sldId="432"/>
            <ac:cxnSpMk id="28" creationId="{CA43FE9E-5BCD-4BE4-A4CA-934B41A2671F}"/>
          </ac:cxnSpMkLst>
        </pc:cxnChg>
        <pc:cxnChg chg="mod">
          <ac:chgData name="Judson Santiago" userId="ebb108da2f256286" providerId="LiveId" clId="{69B4DE20-57D4-47D3-BDE2-F15BD405F881}" dt="2020-03-13T20:08:43.782" v="11592" actId="478"/>
          <ac:cxnSpMkLst>
            <pc:docMk/>
            <pc:sldMk cId="977233793" sldId="432"/>
            <ac:cxnSpMk id="29" creationId="{3C3DFFD3-E9E2-4442-944F-EBF9A5D07059}"/>
          </ac:cxnSpMkLst>
        </pc:cxnChg>
        <pc:cxnChg chg="mod">
          <ac:chgData name="Judson Santiago" userId="ebb108da2f256286" providerId="LiveId" clId="{69B4DE20-57D4-47D3-BDE2-F15BD405F881}" dt="2020-03-13T20:08:43.782" v="11592" actId="478"/>
          <ac:cxnSpMkLst>
            <pc:docMk/>
            <pc:sldMk cId="977233793" sldId="432"/>
            <ac:cxnSpMk id="31" creationId="{F4CD2A00-4EA3-4F92-9B57-C756C8228A88}"/>
          </ac:cxnSpMkLst>
        </pc:cxnChg>
        <pc:cxnChg chg="mod">
          <ac:chgData name="Judson Santiago" userId="ebb108da2f256286" providerId="LiveId" clId="{69B4DE20-57D4-47D3-BDE2-F15BD405F881}" dt="2020-03-13T20:08:43.782" v="11592" actId="478"/>
          <ac:cxnSpMkLst>
            <pc:docMk/>
            <pc:sldMk cId="977233793" sldId="432"/>
            <ac:cxnSpMk id="32" creationId="{3062597A-4651-4406-8D8F-20163FEF831B}"/>
          </ac:cxnSpMkLst>
        </pc:cxnChg>
        <pc:cxnChg chg="mod">
          <ac:chgData name="Judson Santiago" userId="ebb108da2f256286" providerId="LiveId" clId="{69B4DE20-57D4-47D3-BDE2-F15BD405F881}" dt="2020-03-13T20:08:43.782" v="11592" actId="478"/>
          <ac:cxnSpMkLst>
            <pc:docMk/>
            <pc:sldMk cId="977233793" sldId="432"/>
            <ac:cxnSpMk id="33" creationId="{54ADE1F5-0569-48CA-ACAD-CA807C3FA0AA}"/>
          </ac:cxnSpMkLst>
        </pc:cxnChg>
        <pc:cxnChg chg="mod">
          <ac:chgData name="Judson Santiago" userId="ebb108da2f256286" providerId="LiveId" clId="{69B4DE20-57D4-47D3-BDE2-F15BD405F881}" dt="2020-03-13T20:08:43.782" v="11592" actId="478"/>
          <ac:cxnSpMkLst>
            <pc:docMk/>
            <pc:sldMk cId="977233793" sldId="432"/>
            <ac:cxnSpMk id="38" creationId="{4C5DBC16-7DCB-4BA9-9F7D-50A97A97A16F}"/>
          </ac:cxnSpMkLst>
        </pc:cxnChg>
      </pc:sldChg>
      <pc:sldChg chg="addSp delSp modSp add">
        <pc:chgData name="Judson Santiago" userId="ebb108da2f256286" providerId="LiveId" clId="{69B4DE20-57D4-47D3-BDE2-F15BD405F881}" dt="2020-03-13T22:20:04.578" v="13505" actId="113"/>
        <pc:sldMkLst>
          <pc:docMk/>
          <pc:sldMk cId="1026027332" sldId="433"/>
        </pc:sldMkLst>
        <pc:spChg chg="mod">
          <ac:chgData name="Judson Santiago" userId="ebb108da2f256286" providerId="LiveId" clId="{69B4DE20-57D4-47D3-BDE2-F15BD405F881}" dt="2020-03-12T21:55:03.235" v="11319" actId="790"/>
          <ac:spMkLst>
            <pc:docMk/>
            <pc:sldMk cId="1026027332" sldId="433"/>
            <ac:spMk id="2" creationId="{54019BB6-0692-436C-9192-6FA77BCBB7DD}"/>
          </ac:spMkLst>
        </pc:spChg>
        <pc:spChg chg="del">
          <ac:chgData name="Judson Santiago" userId="ebb108da2f256286" providerId="LiveId" clId="{69B4DE20-57D4-47D3-BDE2-F15BD405F881}" dt="2020-03-13T21:15:11.822" v="12918" actId="478"/>
          <ac:spMkLst>
            <pc:docMk/>
            <pc:sldMk cId="1026027332" sldId="433"/>
            <ac:spMk id="3" creationId="{FB485FEA-F854-440E-A6F9-81B9E10E71BD}"/>
          </ac:spMkLst>
        </pc:spChg>
        <pc:spChg chg="mod">
          <ac:chgData name="Judson Santiago" userId="ebb108da2f256286" providerId="LiveId" clId="{69B4DE20-57D4-47D3-BDE2-F15BD405F881}" dt="2020-03-13T21:16:25.882" v="12923" actId="113"/>
          <ac:spMkLst>
            <pc:docMk/>
            <pc:sldMk cId="1026027332" sldId="433"/>
            <ac:spMk id="39" creationId="{E2F3CEB4-5099-40B1-A9BA-6ECADBFEEAC4}"/>
          </ac:spMkLst>
        </pc:spChg>
        <pc:spChg chg="mod">
          <ac:chgData name="Judson Santiago" userId="ebb108da2f256286" providerId="LiveId" clId="{69B4DE20-57D4-47D3-BDE2-F15BD405F881}" dt="2020-03-13T22:20:04.578" v="13505" actId="113"/>
          <ac:spMkLst>
            <pc:docMk/>
            <pc:sldMk cId="1026027332" sldId="433"/>
            <ac:spMk id="43" creationId="{A8DB6458-0B5E-4EE2-B131-696F10B5A4CA}"/>
          </ac:spMkLst>
        </pc:spChg>
        <pc:grpChg chg="add">
          <ac:chgData name="Judson Santiago" userId="ebb108da2f256286" providerId="LiveId" clId="{69B4DE20-57D4-47D3-BDE2-F15BD405F881}" dt="2020-03-13T21:15:12.482" v="12919"/>
          <ac:grpSpMkLst>
            <pc:docMk/>
            <pc:sldMk cId="1026027332" sldId="433"/>
            <ac:grpSpMk id="4" creationId="{F2DFEA67-0A54-40CF-9168-82A5E824602B}"/>
          </ac:grpSpMkLst>
        </pc:grpChg>
      </pc:sldChg>
      <pc:sldChg chg="delSp modSp add del">
        <pc:chgData name="Judson Santiago" userId="ebb108da2f256286" providerId="LiveId" clId="{69B4DE20-57D4-47D3-BDE2-F15BD405F881}" dt="2020-03-13T19:57:34.436" v="11457" actId="47"/>
        <pc:sldMkLst>
          <pc:docMk/>
          <pc:sldMk cId="725900853" sldId="434"/>
        </pc:sldMkLst>
        <pc:spChg chg="mod">
          <ac:chgData name="Judson Santiago" userId="ebb108da2f256286" providerId="LiveId" clId="{69B4DE20-57D4-47D3-BDE2-F15BD405F881}" dt="2020-03-13T19:57:00.132" v="11453"/>
          <ac:spMkLst>
            <pc:docMk/>
            <pc:sldMk cId="725900853" sldId="434"/>
            <ac:spMk id="2" creationId="{01012444-BB1D-4F63-A1C7-6A38F30B5E6C}"/>
          </ac:spMkLst>
        </pc:spChg>
        <pc:spChg chg="del">
          <ac:chgData name="Judson Santiago" userId="ebb108da2f256286" providerId="LiveId" clId="{69B4DE20-57D4-47D3-BDE2-F15BD405F881}" dt="2020-03-13T19:57:15.330" v="11454" actId="478"/>
          <ac:spMkLst>
            <pc:docMk/>
            <pc:sldMk cId="725900853" sldId="434"/>
            <ac:spMk id="3" creationId="{5C5D15BD-4B1E-4F69-AADE-BCB165113E96}"/>
          </ac:spMkLst>
        </pc:spChg>
      </pc:sldChg>
      <pc:sldChg chg="modSp add">
        <pc:chgData name="Judson Santiago" userId="ebb108da2f256286" providerId="LiveId" clId="{69B4DE20-57D4-47D3-BDE2-F15BD405F881}" dt="2020-03-13T20:18:00.654" v="11660" actId="1036"/>
        <pc:sldMkLst>
          <pc:docMk/>
          <pc:sldMk cId="1651536979" sldId="435"/>
        </pc:sldMkLst>
        <pc:spChg chg="mod">
          <ac:chgData name="Judson Santiago" userId="ebb108da2f256286" providerId="LiveId" clId="{69B4DE20-57D4-47D3-BDE2-F15BD405F881}" dt="2020-03-13T20:18:00.654" v="11660" actId="1036"/>
          <ac:spMkLst>
            <pc:docMk/>
            <pc:sldMk cId="1651536979" sldId="435"/>
            <ac:spMk id="3" creationId="{00000000-0000-0000-0000-000000000000}"/>
          </ac:spMkLst>
        </pc:spChg>
        <pc:spChg chg="mod ord">
          <ac:chgData name="Judson Santiago" userId="ebb108da2f256286" providerId="LiveId" clId="{69B4DE20-57D4-47D3-BDE2-F15BD405F881}" dt="2020-03-13T20:07:41.296" v="11589" actId="1582"/>
          <ac:spMkLst>
            <pc:docMk/>
            <pc:sldMk cId="1651536979" sldId="435"/>
            <ac:spMk id="7" creationId="{00000000-0000-0000-0000-000000000000}"/>
          </ac:spMkLst>
        </pc:spChg>
        <pc:spChg chg="mod">
          <ac:chgData name="Judson Santiago" userId="ebb108da2f256286" providerId="LiveId" clId="{69B4DE20-57D4-47D3-BDE2-F15BD405F881}" dt="2020-03-13T20:10:51.807" v="11607" actId="1037"/>
          <ac:spMkLst>
            <pc:docMk/>
            <pc:sldMk cId="1651536979" sldId="435"/>
            <ac:spMk id="29" creationId="{00000000-0000-0000-0000-000000000000}"/>
          </ac:spMkLst>
        </pc:spChg>
        <pc:spChg chg="mod">
          <ac:chgData name="Judson Santiago" userId="ebb108da2f256286" providerId="LiveId" clId="{69B4DE20-57D4-47D3-BDE2-F15BD405F881}" dt="2020-03-13T20:10:57.027" v="11608" actId="14100"/>
          <ac:spMkLst>
            <pc:docMk/>
            <pc:sldMk cId="1651536979" sldId="435"/>
            <ac:spMk id="50" creationId="{B8FE6AB1-42CC-4243-BF4E-A3F03DF50F16}"/>
          </ac:spMkLst>
        </pc:spChg>
      </pc:sldChg>
      <pc:sldChg chg="addSp delSp modSp add modNotesTx">
        <pc:chgData name="Judson Santiago" userId="ebb108da2f256286" providerId="LiveId" clId="{69B4DE20-57D4-47D3-BDE2-F15BD405F881}" dt="2020-03-13T20:12:01.897" v="11628" actId="14100"/>
        <pc:sldMkLst>
          <pc:docMk/>
          <pc:sldMk cId="2713582381" sldId="436"/>
        </pc:sldMkLst>
        <pc:spChg chg="add del mod">
          <ac:chgData name="Judson Santiago" userId="ebb108da2f256286" providerId="LiveId" clId="{69B4DE20-57D4-47D3-BDE2-F15BD405F881}" dt="2020-03-13T20:06:48.599" v="11583" actId="478"/>
          <ac:spMkLst>
            <pc:docMk/>
            <pc:sldMk cId="2713582381" sldId="436"/>
            <ac:spMk id="2" creationId="{6BF4FC16-34C0-48EA-A857-41F5C5C1A8FE}"/>
          </ac:spMkLst>
        </pc:spChg>
        <pc:spChg chg="mod">
          <ac:chgData name="Judson Santiago" userId="ebb108da2f256286" providerId="LiveId" clId="{69B4DE20-57D4-47D3-BDE2-F15BD405F881}" dt="2020-03-13T20:00:33.859" v="11483" actId="20577"/>
          <ac:spMkLst>
            <pc:docMk/>
            <pc:sldMk cId="2713582381" sldId="436"/>
            <ac:spMk id="3" creationId="{00000000-0000-0000-0000-000000000000}"/>
          </ac:spMkLst>
        </pc:spChg>
        <pc:spChg chg="mod">
          <ac:chgData name="Judson Santiago" userId="ebb108da2f256286" providerId="LiveId" clId="{69B4DE20-57D4-47D3-BDE2-F15BD405F881}" dt="2020-03-13T20:01:26.041" v="11491" actId="208"/>
          <ac:spMkLst>
            <pc:docMk/>
            <pc:sldMk cId="2713582381" sldId="436"/>
            <ac:spMk id="28" creationId="{00000000-0000-0000-0000-000000000000}"/>
          </ac:spMkLst>
        </pc:spChg>
        <pc:spChg chg="add del mod">
          <ac:chgData name="Judson Santiago" userId="ebb108da2f256286" providerId="LiveId" clId="{69B4DE20-57D4-47D3-BDE2-F15BD405F881}" dt="2020-03-13T20:06:51.871" v="11584" actId="478"/>
          <ac:spMkLst>
            <pc:docMk/>
            <pc:sldMk cId="2713582381" sldId="436"/>
            <ac:spMk id="52" creationId="{2D2FB7F0-7423-409F-8E93-41E7EB37B75C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55" creationId="{EAA1DC2A-60E1-4238-83BC-D55698EE5804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57" creationId="{52B3D579-BD26-4D6E-A01E-1F9B04EEA199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58" creationId="{43EB34ED-6179-404C-8BD8-6D266C45C288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59" creationId="{44B97395-99F4-4848-AAE4-450CD476B8C8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60" creationId="{3C3CB1B5-8C5B-47E2-A9A7-10147667173C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61" creationId="{79CF5C08-94F6-433A-8A36-D44F15F2C68E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63" creationId="{DC535C4F-C08D-43FC-B726-72CA6E1529C6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65" creationId="{F25828FE-35D7-48E1-8812-EF296677F620}"/>
          </ac:spMkLst>
        </pc:spChg>
        <pc:spChg chg="mod">
          <ac:chgData name="Judson Santiago" userId="ebb108da2f256286" providerId="LiveId" clId="{69B4DE20-57D4-47D3-BDE2-F15BD405F881}" dt="2020-03-13T20:07:52.909" v="11590" actId="1582"/>
          <ac:spMkLst>
            <pc:docMk/>
            <pc:sldMk cId="2713582381" sldId="436"/>
            <ac:spMk id="66" creationId="{298F8293-84C9-4980-9734-B801AF4B50F5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70" creationId="{E81C01C5-BC10-433B-98D7-2A47B519DA30}"/>
          </ac:spMkLst>
        </pc:spChg>
        <pc:spChg chg="mod">
          <ac:chgData name="Judson Santiago" userId="ebb108da2f256286" providerId="LiveId" clId="{69B4DE20-57D4-47D3-BDE2-F15BD405F881}" dt="2020-03-13T20:12:01.897" v="11628" actId="14100"/>
          <ac:spMkLst>
            <pc:docMk/>
            <pc:sldMk cId="2713582381" sldId="436"/>
            <ac:spMk id="72" creationId="{DA1B0568-A48A-4BBE-BDAE-4A3A4DAE45F8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73" creationId="{1185599E-BD24-437E-AAE9-617B4C86194E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74" creationId="{E0E71E02-4AB0-4AD7-98E2-3B3626913356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75" creationId="{6335143B-521B-42BA-AFE1-1BB6163741E1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80" creationId="{81FFCB1A-C3A1-4947-AF57-648448065D00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82" creationId="{A7255A5B-DD74-4851-878B-E61051C0DE7E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85" creationId="{DBB08788-B242-46DA-A8DB-0F670D26111A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86" creationId="{BBD6D9D5-3A94-4115-AA4C-6E422EF2A819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91" creationId="{A5A99E09-8B16-49BC-AD2A-CDC7541D7A58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96" creationId="{CD7625F1-BC06-43C1-839C-E7742F5E3EA1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99" creationId="{F4541971-4D82-49CD-819F-4F708AEBEAA6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100" creationId="{99302337-8342-4DFB-A3D5-63A1101AA072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102" creationId="{73D0AB4C-8ACA-4324-8BD5-2F2360BECFCB}"/>
          </ac:spMkLst>
        </pc:spChg>
        <pc:spChg chg="mod">
          <ac:chgData name="Judson Santiago" userId="ebb108da2f256286" providerId="LiveId" clId="{69B4DE20-57D4-47D3-BDE2-F15BD405F881}" dt="2020-03-13T20:11:54.732" v="11627" actId="1037"/>
          <ac:spMkLst>
            <pc:docMk/>
            <pc:sldMk cId="2713582381" sldId="436"/>
            <ac:spMk id="103" creationId="{F9AAC741-3621-4046-8CA8-4EB4DC92917B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104" creationId="{369B381C-992B-41BD-B302-77DF981BFC61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105" creationId="{71BF2B49-8198-409F-AB7F-07751D23BD5A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106" creationId="{E1449D51-4EB8-421D-BE1A-8AB4FAF2A6CC}"/>
          </ac:spMkLst>
        </pc:spChg>
        <pc:spChg chg="mod">
          <ac:chgData name="Judson Santiago" userId="ebb108da2f256286" providerId="LiveId" clId="{69B4DE20-57D4-47D3-BDE2-F15BD405F881}" dt="2020-03-13T20:05:40.372" v="11576" actId="208"/>
          <ac:spMkLst>
            <pc:docMk/>
            <pc:sldMk cId="2713582381" sldId="436"/>
            <ac:spMk id="107" creationId="{9768C4C5-16FD-4C22-B328-A30F04092A6D}"/>
          </ac:spMkLst>
        </pc:spChg>
        <pc:grpChg chg="del">
          <ac:chgData name="Judson Santiago" userId="ebb108da2f256286" providerId="LiveId" clId="{69B4DE20-57D4-47D3-BDE2-F15BD405F881}" dt="2020-03-13T20:04:24.262" v="11563" actId="478"/>
          <ac:grpSpMkLst>
            <pc:docMk/>
            <pc:sldMk cId="2713582381" sldId="436"/>
            <ac:grpSpMk id="14" creationId="{EF20B106-3A0D-4CCE-8361-633C44629449}"/>
          </ac:grpSpMkLst>
        </pc:grpChg>
        <pc:grpChg chg="add mod ord">
          <ac:chgData name="Judson Santiago" userId="ebb108da2f256286" providerId="LiveId" clId="{69B4DE20-57D4-47D3-BDE2-F15BD405F881}" dt="2020-03-13T20:05:44.401" v="11578" actId="1076"/>
          <ac:grpSpMkLst>
            <pc:docMk/>
            <pc:sldMk cId="2713582381" sldId="436"/>
            <ac:grpSpMk id="54" creationId="{1BE261EC-A46B-494D-BC68-EEA44E2D691F}"/>
          </ac:grpSpMkLst>
        </pc:grpChg>
        <pc:cxnChg chg="mod">
          <ac:chgData name="Judson Santiago" userId="ebb108da2f256286" providerId="LiveId" clId="{69B4DE20-57D4-47D3-BDE2-F15BD405F881}" dt="2020-03-13T20:04:24.262" v="11563" actId="478"/>
          <ac:cxnSpMkLst>
            <pc:docMk/>
            <pc:sldMk cId="2713582381" sldId="436"/>
            <ac:cxnSpMk id="33" creationId="{0AD51D1E-2483-4370-9321-C1C995E482E9}"/>
          </ac:cxnSpMkLst>
        </pc:cxnChg>
        <pc:cxnChg chg="mod">
          <ac:chgData name="Judson Santiago" userId="ebb108da2f256286" providerId="LiveId" clId="{69B4DE20-57D4-47D3-BDE2-F15BD405F881}" dt="2020-03-13T20:04:24.262" v="11563" actId="478"/>
          <ac:cxnSpMkLst>
            <pc:docMk/>
            <pc:sldMk cId="2713582381" sldId="436"/>
            <ac:cxnSpMk id="36" creationId="{A66AB919-D841-47A2-8AF0-12BE447CFE7A}"/>
          </ac:cxnSpMkLst>
        </pc:cxnChg>
        <pc:cxnChg chg="mod">
          <ac:chgData name="Judson Santiago" userId="ebb108da2f256286" providerId="LiveId" clId="{69B4DE20-57D4-47D3-BDE2-F15BD405F881}" dt="2020-03-13T20:04:24.262" v="11563" actId="478"/>
          <ac:cxnSpMkLst>
            <pc:docMk/>
            <pc:sldMk cId="2713582381" sldId="436"/>
            <ac:cxnSpMk id="44" creationId="{00000000-0000-0000-0000-000000000000}"/>
          </ac:cxnSpMkLst>
        </pc:cxnChg>
        <pc:cxnChg chg="mod">
          <ac:chgData name="Judson Santiago" userId="ebb108da2f256286" providerId="LiveId" clId="{69B4DE20-57D4-47D3-BDE2-F15BD405F881}" dt="2020-03-13T20:04:24.262" v="11563" actId="478"/>
          <ac:cxnSpMkLst>
            <pc:docMk/>
            <pc:sldMk cId="2713582381" sldId="436"/>
            <ac:cxnSpMk id="53" creationId="{5C15367D-9BB0-4287-9509-7D66B91BAB49}"/>
          </ac:cxnSpMkLst>
        </pc:cxnChg>
        <pc:cxnChg chg="mod">
          <ac:chgData name="Judson Santiago" userId="ebb108da2f256286" providerId="LiveId" clId="{69B4DE20-57D4-47D3-BDE2-F15BD405F881}" dt="2020-03-13T20:05:40.372" v="11576" actId="208"/>
          <ac:cxnSpMkLst>
            <pc:docMk/>
            <pc:sldMk cId="2713582381" sldId="436"/>
            <ac:cxnSpMk id="62" creationId="{0C342879-8BA6-46C4-90B4-4DB46B7F1BCA}"/>
          </ac:cxnSpMkLst>
        </pc:cxnChg>
        <pc:cxnChg chg="mod">
          <ac:chgData name="Judson Santiago" userId="ebb108da2f256286" providerId="LiveId" clId="{69B4DE20-57D4-47D3-BDE2-F15BD405F881}" dt="2020-03-13T20:04:24.262" v="11563" actId="478"/>
          <ac:cxnSpMkLst>
            <pc:docMk/>
            <pc:sldMk cId="2713582381" sldId="436"/>
            <ac:cxnSpMk id="69" creationId="{1DA2AB57-F4E7-42D4-9504-3ADC77EF48C0}"/>
          </ac:cxnSpMkLst>
        </pc:cxnChg>
        <pc:cxnChg chg="mod">
          <ac:chgData name="Judson Santiago" userId="ebb108da2f256286" providerId="LiveId" clId="{69B4DE20-57D4-47D3-BDE2-F15BD405F881}" dt="2020-03-13T20:04:24.262" v="11563" actId="478"/>
          <ac:cxnSpMkLst>
            <pc:docMk/>
            <pc:sldMk cId="2713582381" sldId="436"/>
            <ac:cxnSpMk id="78" creationId="{A527EDCB-0B20-46CB-9CD4-597E9023B885}"/>
          </ac:cxnSpMkLst>
        </pc:cxnChg>
        <pc:cxnChg chg="mod">
          <ac:chgData name="Judson Santiago" userId="ebb108da2f256286" providerId="LiveId" clId="{69B4DE20-57D4-47D3-BDE2-F15BD405F881}" dt="2020-03-13T20:04:24.262" v="11563" actId="478"/>
          <ac:cxnSpMkLst>
            <pc:docMk/>
            <pc:sldMk cId="2713582381" sldId="436"/>
            <ac:cxnSpMk id="79" creationId="{6A5AA0FD-1959-4C5F-93AD-425B03C4641F}"/>
          </ac:cxnSpMkLst>
        </pc:cxnChg>
        <pc:cxnChg chg="mod">
          <ac:chgData name="Judson Santiago" userId="ebb108da2f256286" providerId="LiveId" clId="{69B4DE20-57D4-47D3-BDE2-F15BD405F881}" dt="2020-03-13T20:05:40.372" v="11576" actId="208"/>
          <ac:cxnSpMkLst>
            <pc:docMk/>
            <pc:sldMk cId="2713582381" sldId="436"/>
            <ac:cxnSpMk id="81" creationId="{99E6A0CB-DB9E-4A37-B7B3-1FFEAC6DD1F4}"/>
          </ac:cxnSpMkLst>
        </pc:cxnChg>
        <pc:cxnChg chg="mod">
          <ac:chgData name="Judson Santiago" userId="ebb108da2f256286" providerId="LiveId" clId="{69B4DE20-57D4-47D3-BDE2-F15BD405F881}" dt="2020-03-13T20:05:40.372" v="11576" actId="208"/>
          <ac:cxnSpMkLst>
            <pc:docMk/>
            <pc:sldMk cId="2713582381" sldId="436"/>
            <ac:cxnSpMk id="83" creationId="{9547D977-646B-46D4-9619-D349F1C804CF}"/>
          </ac:cxnSpMkLst>
        </pc:cxnChg>
        <pc:cxnChg chg="mod">
          <ac:chgData name="Judson Santiago" userId="ebb108da2f256286" providerId="LiveId" clId="{69B4DE20-57D4-47D3-BDE2-F15BD405F881}" dt="2020-03-13T20:05:40.372" v="11576" actId="208"/>
          <ac:cxnSpMkLst>
            <pc:docMk/>
            <pc:sldMk cId="2713582381" sldId="436"/>
            <ac:cxnSpMk id="84" creationId="{A1D3140D-7626-413C-BE08-67FAEC41875B}"/>
          </ac:cxnSpMkLst>
        </pc:cxnChg>
        <pc:cxnChg chg="mod">
          <ac:chgData name="Judson Santiago" userId="ebb108da2f256286" providerId="LiveId" clId="{69B4DE20-57D4-47D3-BDE2-F15BD405F881}" dt="2020-03-13T20:05:40.372" v="11576" actId="208"/>
          <ac:cxnSpMkLst>
            <pc:docMk/>
            <pc:sldMk cId="2713582381" sldId="436"/>
            <ac:cxnSpMk id="87" creationId="{D0E12903-E689-47A4-885F-5CBED2A4D712}"/>
          </ac:cxnSpMkLst>
        </pc:cxnChg>
        <pc:cxnChg chg="mod">
          <ac:chgData name="Judson Santiago" userId="ebb108da2f256286" providerId="LiveId" clId="{69B4DE20-57D4-47D3-BDE2-F15BD405F881}" dt="2020-03-13T20:04:24.262" v="11563" actId="478"/>
          <ac:cxnSpMkLst>
            <pc:docMk/>
            <pc:sldMk cId="2713582381" sldId="436"/>
            <ac:cxnSpMk id="88" creationId="{164A9FAA-1A6D-4CCB-BB2B-999032519D8F}"/>
          </ac:cxnSpMkLst>
        </pc:cxnChg>
        <pc:cxnChg chg="mod">
          <ac:chgData name="Judson Santiago" userId="ebb108da2f256286" providerId="LiveId" clId="{69B4DE20-57D4-47D3-BDE2-F15BD405F881}" dt="2020-03-13T20:05:40.372" v="11576" actId="208"/>
          <ac:cxnSpMkLst>
            <pc:docMk/>
            <pc:sldMk cId="2713582381" sldId="436"/>
            <ac:cxnSpMk id="89" creationId="{680A199B-5725-4B8D-AC75-57087446E396}"/>
          </ac:cxnSpMkLst>
        </pc:cxnChg>
        <pc:cxnChg chg="mod">
          <ac:chgData name="Judson Santiago" userId="ebb108da2f256286" providerId="LiveId" clId="{69B4DE20-57D4-47D3-BDE2-F15BD405F881}" dt="2020-03-13T20:05:40.372" v="11576" actId="208"/>
          <ac:cxnSpMkLst>
            <pc:docMk/>
            <pc:sldMk cId="2713582381" sldId="436"/>
            <ac:cxnSpMk id="90" creationId="{07CD1891-E710-4436-99C4-F395ACA542FB}"/>
          </ac:cxnSpMkLst>
        </pc:cxnChg>
        <pc:cxnChg chg="mod">
          <ac:chgData name="Judson Santiago" userId="ebb108da2f256286" providerId="LiveId" clId="{69B4DE20-57D4-47D3-BDE2-F15BD405F881}" dt="2020-03-13T20:05:40.372" v="11576" actId="208"/>
          <ac:cxnSpMkLst>
            <pc:docMk/>
            <pc:sldMk cId="2713582381" sldId="436"/>
            <ac:cxnSpMk id="92" creationId="{4FA58282-B71A-4C95-9B90-CADA17451CE7}"/>
          </ac:cxnSpMkLst>
        </pc:cxnChg>
        <pc:cxnChg chg="mod">
          <ac:chgData name="Judson Santiago" userId="ebb108da2f256286" providerId="LiveId" clId="{69B4DE20-57D4-47D3-BDE2-F15BD405F881}" dt="2020-03-13T20:05:40.372" v="11576" actId="208"/>
          <ac:cxnSpMkLst>
            <pc:docMk/>
            <pc:sldMk cId="2713582381" sldId="436"/>
            <ac:cxnSpMk id="93" creationId="{9897BE74-4E72-4C23-AC2C-417FE7A4D595}"/>
          </ac:cxnSpMkLst>
        </pc:cxnChg>
        <pc:cxnChg chg="mod">
          <ac:chgData name="Judson Santiago" userId="ebb108da2f256286" providerId="LiveId" clId="{69B4DE20-57D4-47D3-BDE2-F15BD405F881}" dt="2020-03-13T20:05:40.372" v="11576" actId="208"/>
          <ac:cxnSpMkLst>
            <pc:docMk/>
            <pc:sldMk cId="2713582381" sldId="436"/>
            <ac:cxnSpMk id="94" creationId="{45A7E888-8759-4606-B34A-22E7D63B7583}"/>
          </ac:cxnSpMkLst>
        </pc:cxnChg>
        <pc:cxnChg chg="mod">
          <ac:chgData name="Judson Santiago" userId="ebb108da2f256286" providerId="LiveId" clId="{69B4DE20-57D4-47D3-BDE2-F15BD405F881}" dt="2020-03-13T20:04:24.262" v="11563" actId="478"/>
          <ac:cxnSpMkLst>
            <pc:docMk/>
            <pc:sldMk cId="2713582381" sldId="436"/>
            <ac:cxnSpMk id="97" creationId="{2DDFD786-9435-4F9E-9EEE-3947C9683673}"/>
          </ac:cxnSpMkLst>
        </pc:cxnChg>
        <pc:cxnChg chg="mod">
          <ac:chgData name="Judson Santiago" userId="ebb108da2f256286" providerId="LiveId" clId="{69B4DE20-57D4-47D3-BDE2-F15BD405F881}" dt="2020-03-13T20:05:40.372" v="11576" actId="208"/>
          <ac:cxnSpMkLst>
            <pc:docMk/>
            <pc:sldMk cId="2713582381" sldId="436"/>
            <ac:cxnSpMk id="98" creationId="{DD48AD6B-6B30-4040-8BB3-8C26B33D3F5E}"/>
          </ac:cxnSpMkLst>
        </pc:cxnChg>
        <pc:cxnChg chg="mod">
          <ac:chgData name="Judson Santiago" userId="ebb108da2f256286" providerId="LiveId" clId="{69B4DE20-57D4-47D3-BDE2-F15BD405F881}" dt="2020-03-13T20:05:40.372" v="11576" actId="208"/>
          <ac:cxnSpMkLst>
            <pc:docMk/>
            <pc:sldMk cId="2713582381" sldId="436"/>
            <ac:cxnSpMk id="101" creationId="{5D190B39-0BE1-4459-98C0-A0B6C17F5ABA}"/>
          </ac:cxnSpMkLst>
        </pc:cxnChg>
        <pc:cxnChg chg="mod">
          <ac:chgData name="Judson Santiago" userId="ebb108da2f256286" providerId="LiveId" clId="{69B4DE20-57D4-47D3-BDE2-F15BD405F881}" dt="2020-03-13T20:04:24.262" v="11563" actId="478"/>
          <ac:cxnSpMkLst>
            <pc:docMk/>
            <pc:sldMk cId="2713582381" sldId="436"/>
            <ac:cxnSpMk id="121" creationId="{AE15C801-6192-4758-8E9E-C2EB478C0B0E}"/>
          </ac:cxnSpMkLst>
        </pc:cxnChg>
        <pc:cxnChg chg="mod">
          <ac:chgData name="Judson Santiago" userId="ebb108da2f256286" providerId="LiveId" clId="{69B4DE20-57D4-47D3-BDE2-F15BD405F881}" dt="2020-03-13T20:04:24.262" v="11563" actId="478"/>
          <ac:cxnSpMkLst>
            <pc:docMk/>
            <pc:sldMk cId="2713582381" sldId="436"/>
            <ac:cxnSpMk id="122" creationId="{9A4E808D-6BCD-4CCD-90AF-ECC261E83C21}"/>
          </ac:cxnSpMkLst>
        </pc:cxnChg>
      </pc:sldChg>
      <pc:sldChg chg="modSp add">
        <pc:chgData name="Judson Santiago" userId="ebb108da2f256286" providerId="LiveId" clId="{69B4DE20-57D4-47D3-BDE2-F15BD405F881}" dt="2020-03-13T20:18:21.703" v="11664" actId="1036"/>
        <pc:sldMkLst>
          <pc:docMk/>
          <pc:sldMk cId="713536535" sldId="437"/>
        </pc:sldMkLst>
        <pc:spChg chg="mod">
          <ac:chgData name="Judson Santiago" userId="ebb108da2f256286" providerId="LiveId" clId="{69B4DE20-57D4-47D3-BDE2-F15BD405F881}" dt="2020-03-13T20:18:21.703" v="11664" actId="1036"/>
          <ac:spMkLst>
            <pc:docMk/>
            <pc:sldMk cId="713536535" sldId="437"/>
            <ac:spMk id="3" creationId="{00000000-0000-0000-0000-000000000000}"/>
          </ac:spMkLst>
        </pc:spChg>
        <pc:spChg chg="mod">
          <ac:chgData name="Judson Santiago" userId="ebb108da2f256286" providerId="LiveId" clId="{69B4DE20-57D4-47D3-BDE2-F15BD405F881}" dt="2020-03-13T20:13:54.569" v="11642" actId="113"/>
          <ac:spMkLst>
            <pc:docMk/>
            <pc:sldMk cId="713536535" sldId="437"/>
            <ac:spMk id="26" creationId="{00000000-0000-0000-0000-000000000000}"/>
          </ac:spMkLst>
        </pc:spChg>
        <pc:spChg chg="mod">
          <ac:chgData name="Judson Santiago" userId="ebb108da2f256286" providerId="LiveId" clId="{69B4DE20-57D4-47D3-BDE2-F15BD405F881}" dt="2020-03-13T20:13:55.295" v="11643" actId="113"/>
          <ac:spMkLst>
            <pc:docMk/>
            <pc:sldMk cId="713536535" sldId="437"/>
            <ac:spMk id="29" creationId="{00000000-0000-0000-0000-000000000000}"/>
          </ac:spMkLst>
        </pc:spChg>
        <pc:spChg chg="mod">
          <ac:chgData name="Judson Santiago" userId="ebb108da2f256286" providerId="LiveId" clId="{69B4DE20-57D4-47D3-BDE2-F15BD405F881}" dt="2020-03-13T20:13:53.882" v="11641" actId="113"/>
          <ac:spMkLst>
            <pc:docMk/>
            <pc:sldMk cId="713536535" sldId="437"/>
            <ac:spMk id="32" creationId="{00000000-0000-0000-0000-000000000000}"/>
          </ac:spMkLst>
        </pc:spChg>
        <pc:spChg chg="mod">
          <ac:chgData name="Judson Santiago" userId="ebb108da2f256286" providerId="LiveId" clId="{69B4DE20-57D4-47D3-BDE2-F15BD405F881}" dt="2020-03-13T20:10:27.191" v="11602" actId="14100"/>
          <ac:spMkLst>
            <pc:docMk/>
            <pc:sldMk cId="713536535" sldId="437"/>
            <ac:spMk id="50" creationId="{B8FE6AB1-42CC-4243-BF4E-A3F03DF50F16}"/>
          </ac:spMkLst>
        </pc:spChg>
      </pc:sldChg>
      <pc:sldChg chg="addSp delSp modSp add">
        <pc:chgData name="Judson Santiago" userId="ebb108da2f256286" providerId="LiveId" clId="{69B4DE20-57D4-47D3-BDE2-F15BD405F881}" dt="2020-03-13T20:16:17.467" v="11650"/>
        <pc:sldMkLst>
          <pc:docMk/>
          <pc:sldMk cId="4222790727" sldId="438"/>
        </pc:sldMkLst>
        <pc:spChg chg="mod">
          <ac:chgData name="Judson Santiago" userId="ebb108da2f256286" providerId="LiveId" clId="{69B4DE20-57D4-47D3-BDE2-F15BD405F881}" dt="2020-03-13T20:15:54.679" v="11648"/>
          <ac:spMkLst>
            <pc:docMk/>
            <pc:sldMk cId="4222790727" sldId="438"/>
            <ac:spMk id="2" creationId="{452C6EDE-9398-49A7-8AD4-C9B69204B24F}"/>
          </ac:spMkLst>
        </pc:spChg>
        <pc:spChg chg="del">
          <ac:chgData name="Judson Santiago" userId="ebb108da2f256286" providerId="LiveId" clId="{69B4DE20-57D4-47D3-BDE2-F15BD405F881}" dt="2020-03-13T20:16:17.065" v="11649" actId="478"/>
          <ac:spMkLst>
            <pc:docMk/>
            <pc:sldMk cId="4222790727" sldId="438"/>
            <ac:spMk id="3" creationId="{B6B495E8-96A9-43BC-9273-DB387BA5E926}"/>
          </ac:spMkLst>
        </pc:spChg>
        <pc:grpChg chg="add">
          <ac:chgData name="Judson Santiago" userId="ebb108da2f256286" providerId="LiveId" clId="{69B4DE20-57D4-47D3-BDE2-F15BD405F881}" dt="2020-03-13T20:16:17.467" v="11650"/>
          <ac:grpSpMkLst>
            <pc:docMk/>
            <pc:sldMk cId="4222790727" sldId="438"/>
            <ac:grpSpMk id="4" creationId="{9E954631-DC1C-48AB-A65B-98D53B6EBD8D}"/>
          </ac:grpSpMkLst>
        </pc:grpChg>
      </pc:sldChg>
      <pc:sldChg chg="addSp delSp modSp add del">
        <pc:chgData name="Judson Santiago" userId="ebb108da2f256286" providerId="LiveId" clId="{69B4DE20-57D4-47D3-BDE2-F15BD405F881}" dt="2020-03-13T20:17:24.467" v="11656" actId="47"/>
        <pc:sldMkLst>
          <pc:docMk/>
          <pc:sldMk cId="114228714" sldId="439"/>
        </pc:sldMkLst>
        <pc:spChg chg="mod">
          <ac:chgData name="Judson Santiago" userId="ebb108da2f256286" providerId="LiveId" clId="{69B4DE20-57D4-47D3-BDE2-F15BD405F881}" dt="2020-03-13T20:16:59.088" v="11653"/>
          <ac:spMkLst>
            <pc:docMk/>
            <pc:sldMk cId="114228714" sldId="439"/>
            <ac:spMk id="2" creationId="{475EEE20-EEA5-4089-B32C-D9EC00909CD9}"/>
          </ac:spMkLst>
        </pc:spChg>
        <pc:spChg chg="del">
          <ac:chgData name="Judson Santiago" userId="ebb108da2f256286" providerId="LiveId" clId="{69B4DE20-57D4-47D3-BDE2-F15BD405F881}" dt="2020-03-13T20:17:12.705" v="11654" actId="478"/>
          <ac:spMkLst>
            <pc:docMk/>
            <pc:sldMk cId="114228714" sldId="439"/>
            <ac:spMk id="3" creationId="{B36F3E09-E068-4938-A9DB-EBF8F8B16803}"/>
          </ac:spMkLst>
        </pc:spChg>
        <pc:spChg chg="add">
          <ac:chgData name="Judson Santiago" userId="ebb108da2f256286" providerId="LiveId" clId="{69B4DE20-57D4-47D3-BDE2-F15BD405F881}" dt="2020-03-13T20:17:12.986" v="11655"/>
          <ac:spMkLst>
            <pc:docMk/>
            <pc:sldMk cId="114228714" sldId="439"/>
            <ac:spMk id="4" creationId="{D0434268-D62D-458B-A72F-BA59C39534E9}"/>
          </ac:spMkLst>
        </pc:spChg>
        <pc:spChg chg="add">
          <ac:chgData name="Judson Santiago" userId="ebb108da2f256286" providerId="LiveId" clId="{69B4DE20-57D4-47D3-BDE2-F15BD405F881}" dt="2020-03-13T20:17:12.986" v="11655"/>
          <ac:spMkLst>
            <pc:docMk/>
            <pc:sldMk cId="114228714" sldId="439"/>
            <ac:spMk id="24" creationId="{1121E681-350E-4994-87A8-FF9FA9DB6B3C}"/>
          </ac:spMkLst>
        </pc:spChg>
        <pc:grpChg chg="add">
          <ac:chgData name="Judson Santiago" userId="ebb108da2f256286" providerId="LiveId" clId="{69B4DE20-57D4-47D3-BDE2-F15BD405F881}" dt="2020-03-13T20:17:12.986" v="11655"/>
          <ac:grpSpMkLst>
            <pc:docMk/>
            <pc:sldMk cId="114228714" sldId="439"/>
            <ac:grpSpMk id="5" creationId="{E2A905A3-7D0F-42D0-B61E-2792E498FA73}"/>
          </ac:grpSpMkLst>
        </pc:grpChg>
        <pc:grpChg chg="add">
          <ac:chgData name="Judson Santiago" userId="ebb108da2f256286" providerId="LiveId" clId="{69B4DE20-57D4-47D3-BDE2-F15BD405F881}" dt="2020-03-13T20:17:12.986" v="11655"/>
          <ac:grpSpMkLst>
            <pc:docMk/>
            <pc:sldMk cId="114228714" sldId="439"/>
            <ac:grpSpMk id="8" creationId="{671D244B-1780-4A73-B6D4-DDF88A844A24}"/>
          </ac:grpSpMkLst>
        </pc:grpChg>
        <pc:grpChg chg="add">
          <ac:chgData name="Judson Santiago" userId="ebb108da2f256286" providerId="LiveId" clId="{69B4DE20-57D4-47D3-BDE2-F15BD405F881}" dt="2020-03-13T20:17:12.986" v="11655"/>
          <ac:grpSpMkLst>
            <pc:docMk/>
            <pc:sldMk cId="114228714" sldId="439"/>
            <ac:grpSpMk id="15" creationId="{56770220-0AEB-4C36-899C-A006382B815A}"/>
          </ac:grpSpMkLst>
        </pc:grpChg>
      </pc:sldChg>
      <pc:sldChg chg="addSp modSp add modNotesTx">
        <pc:chgData name="Judson Santiago" userId="ebb108da2f256286" providerId="LiveId" clId="{69B4DE20-57D4-47D3-BDE2-F15BD405F881}" dt="2020-03-13T22:22:56.351" v="13727" actId="20577"/>
        <pc:sldMkLst>
          <pc:docMk/>
          <pc:sldMk cId="3915604085" sldId="439"/>
        </pc:sldMkLst>
        <pc:spChg chg="mod">
          <ac:chgData name="Judson Santiago" userId="ebb108da2f256286" providerId="LiveId" clId="{69B4DE20-57D4-47D3-BDE2-F15BD405F881}" dt="2020-03-13T22:16:07.808" v="13490" actId="20577"/>
          <ac:spMkLst>
            <pc:docMk/>
            <pc:sldMk cId="3915604085" sldId="439"/>
            <ac:spMk id="3" creationId="{FB485FEA-F854-440E-A6F9-81B9E10E71BD}"/>
          </ac:spMkLst>
        </pc:spChg>
        <pc:picChg chg="add mod">
          <ac:chgData name="Judson Santiago" userId="ebb108da2f256286" providerId="LiveId" clId="{69B4DE20-57D4-47D3-BDE2-F15BD405F881}" dt="2020-03-13T22:16:44.001" v="13492" actId="208"/>
          <ac:picMkLst>
            <pc:docMk/>
            <pc:sldMk cId="3915604085" sldId="439"/>
            <ac:picMk id="2050" creationId="{81D9916A-8CF3-41FA-87B0-5D0CB9892CE7}"/>
          </ac:picMkLst>
        </pc:picChg>
        <pc:picChg chg="add mod">
          <ac:chgData name="Judson Santiago" userId="ebb108da2f256286" providerId="LiveId" clId="{69B4DE20-57D4-47D3-BDE2-F15BD405F881}" dt="2020-03-13T22:16:53.140" v="13493" actId="208"/>
          <ac:picMkLst>
            <pc:docMk/>
            <pc:sldMk cId="3915604085" sldId="439"/>
            <ac:picMk id="2052" creationId="{6B7BE284-7DAA-49BD-AB4C-7A1115548949}"/>
          </ac:picMkLst>
        </pc:picChg>
      </pc:sldChg>
      <pc:sldChg chg="addSp delSp modSp add">
        <pc:chgData name="Judson Santiago" userId="ebb108da2f256286" providerId="LiveId" clId="{69B4DE20-57D4-47D3-BDE2-F15BD405F881}" dt="2020-03-13T22:19:07.205" v="13501" actId="113"/>
        <pc:sldMkLst>
          <pc:docMk/>
          <pc:sldMk cId="3563269475" sldId="440"/>
        </pc:sldMkLst>
        <pc:spChg chg="mod">
          <ac:chgData name="Judson Santiago" userId="ebb108da2f256286" providerId="LiveId" clId="{69B4DE20-57D4-47D3-BDE2-F15BD405F881}" dt="2020-03-13T22:18:52.557" v="13497"/>
          <ac:spMkLst>
            <pc:docMk/>
            <pc:sldMk cId="3563269475" sldId="440"/>
            <ac:spMk id="2" creationId="{AD1C483D-A186-4C43-BDCD-42043845F1DD}"/>
          </ac:spMkLst>
        </pc:spChg>
        <pc:spChg chg="del">
          <ac:chgData name="Judson Santiago" userId="ebb108da2f256286" providerId="LiveId" clId="{69B4DE20-57D4-47D3-BDE2-F15BD405F881}" dt="2020-03-13T22:18:44.579" v="13495" actId="478"/>
          <ac:spMkLst>
            <pc:docMk/>
            <pc:sldMk cId="3563269475" sldId="440"/>
            <ac:spMk id="3" creationId="{35F27F46-E509-4828-8BAA-E3A506343C84}"/>
          </ac:spMkLst>
        </pc:spChg>
        <pc:spChg chg="mod">
          <ac:chgData name="Judson Santiago" userId="ebb108da2f256286" providerId="LiveId" clId="{69B4DE20-57D4-47D3-BDE2-F15BD405F881}" dt="2020-03-13T22:19:07.205" v="13501" actId="113"/>
          <ac:spMkLst>
            <pc:docMk/>
            <pc:sldMk cId="3563269475" sldId="440"/>
            <ac:spMk id="44" creationId="{BB23B3C9-8806-4494-B310-D4AB299CFE8C}"/>
          </ac:spMkLst>
        </pc:spChg>
        <pc:grpChg chg="add">
          <ac:chgData name="Judson Santiago" userId="ebb108da2f256286" providerId="LiveId" clId="{69B4DE20-57D4-47D3-BDE2-F15BD405F881}" dt="2020-03-13T22:18:45.016" v="13496"/>
          <ac:grpSpMkLst>
            <pc:docMk/>
            <pc:sldMk cId="3563269475" sldId="440"/>
            <ac:grpSpMk id="4" creationId="{430DAAE5-1BD9-441C-AD77-0DFBBFFF962B}"/>
          </ac:grpSpMkLst>
        </pc:grpChg>
      </pc:sldChg>
      <pc:sldChg chg="addSp delSp modSp add">
        <pc:chgData name="Judson Santiago" userId="ebb108da2f256286" providerId="LiveId" clId="{69B4DE20-57D4-47D3-BDE2-F15BD405F881}" dt="2020-03-13T22:28:30.137" v="13768" actId="166"/>
        <pc:sldMkLst>
          <pc:docMk/>
          <pc:sldMk cId="2985504932" sldId="441"/>
        </pc:sldMkLst>
        <pc:spChg chg="mod">
          <ac:chgData name="Judson Santiago" userId="ebb108da2f256286" providerId="LiveId" clId="{69B4DE20-57D4-47D3-BDE2-F15BD405F881}" dt="2020-03-13T22:28:10.995" v="13763" actId="790"/>
          <ac:spMkLst>
            <pc:docMk/>
            <pc:sldMk cId="2985504932" sldId="441"/>
            <ac:spMk id="2" creationId="{016030DA-6CF6-42A3-8D1E-7CA3DCB13DCB}"/>
          </ac:spMkLst>
        </pc:spChg>
        <pc:spChg chg="del">
          <ac:chgData name="Judson Santiago" userId="ebb108da2f256286" providerId="LiveId" clId="{69B4DE20-57D4-47D3-BDE2-F15BD405F881}" dt="2020-03-13T22:27:58.241" v="13762" actId="478"/>
          <ac:spMkLst>
            <pc:docMk/>
            <pc:sldMk cId="2985504932" sldId="441"/>
            <ac:spMk id="3" creationId="{B21FD2C3-218F-4EDD-83EC-009D55F102FA}"/>
          </ac:spMkLst>
        </pc:spChg>
        <pc:spChg chg="mod ord">
          <ac:chgData name="Judson Santiago" userId="ebb108da2f256286" providerId="LiveId" clId="{69B4DE20-57D4-47D3-BDE2-F15BD405F881}" dt="2020-03-13T22:28:30.137" v="13768" actId="166"/>
          <ac:spMkLst>
            <pc:docMk/>
            <pc:sldMk cId="2985504932" sldId="441"/>
            <ac:spMk id="10" creationId="{50F5B9A7-5B80-46AC-B20C-3B2D143E60F8}"/>
          </ac:spMkLst>
        </pc:spChg>
        <pc:grpChg chg="add">
          <ac:chgData name="Judson Santiago" userId="ebb108da2f256286" providerId="LiveId" clId="{69B4DE20-57D4-47D3-BDE2-F15BD405F881}" dt="2020-03-13T22:27:51.685" v="13761"/>
          <ac:grpSpMkLst>
            <pc:docMk/>
            <pc:sldMk cId="2985504932" sldId="441"/>
            <ac:grpSpMk id="4" creationId="{0D4B91FC-2ACC-444C-A7AF-7394EB2E358B}"/>
          </ac:grpSpMkLst>
        </pc:grpChg>
      </pc:sldChg>
      <pc:sldChg chg="addSp delSp modSp add">
        <pc:chgData name="Judson Santiago" userId="ebb108da2f256286" providerId="LiveId" clId="{69B4DE20-57D4-47D3-BDE2-F15BD405F881}" dt="2020-03-13T22:30:22.064" v="13789" actId="166"/>
        <pc:sldMkLst>
          <pc:docMk/>
          <pc:sldMk cId="337994002" sldId="442"/>
        </pc:sldMkLst>
        <pc:spChg chg="mod">
          <ac:chgData name="Judson Santiago" userId="ebb108da2f256286" providerId="LiveId" clId="{69B4DE20-57D4-47D3-BDE2-F15BD405F881}" dt="2020-03-13T22:29:42.178" v="13782" actId="20577"/>
          <ac:spMkLst>
            <pc:docMk/>
            <pc:sldMk cId="337994002" sldId="442"/>
            <ac:spMk id="2" creationId="{6DCE4222-BDAF-4774-ACEF-3453F82C1BE3}"/>
          </ac:spMkLst>
        </pc:spChg>
        <pc:spChg chg="del">
          <ac:chgData name="Judson Santiago" userId="ebb108da2f256286" providerId="LiveId" clId="{69B4DE20-57D4-47D3-BDE2-F15BD405F881}" dt="2020-03-13T22:30:04.680" v="13783" actId="478"/>
          <ac:spMkLst>
            <pc:docMk/>
            <pc:sldMk cId="337994002" sldId="442"/>
            <ac:spMk id="3" creationId="{50F89E20-2A19-4F53-8094-830868C4AF13}"/>
          </ac:spMkLst>
        </pc:spChg>
        <pc:spChg chg="mod ord">
          <ac:chgData name="Judson Santiago" userId="ebb108da2f256286" providerId="LiveId" clId="{69B4DE20-57D4-47D3-BDE2-F15BD405F881}" dt="2020-03-13T22:30:22.064" v="13789" actId="166"/>
          <ac:spMkLst>
            <pc:docMk/>
            <pc:sldMk cId="337994002" sldId="442"/>
            <ac:spMk id="8" creationId="{D00A883D-0903-43B8-A489-6223ED288169}"/>
          </ac:spMkLst>
        </pc:spChg>
        <pc:grpChg chg="add">
          <ac:chgData name="Judson Santiago" userId="ebb108da2f256286" providerId="LiveId" clId="{69B4DE20-57D4-47D3-BDE2-F15BD405F881}" dt="2020-03-13T22:30:05.156" v="13784"/>
          <ac:grpSpMkLst>
            <pc:docMk/>
            <pc:sldMk cId="337994002" sldId="442"/>
            <ac:grpSpMk id="4" creationId="{D5340450-1905-43E2-9D7C-D1BB7082AD02}"/>
          </ac:grpSpMkLst>
        </pc:grpChg>
      </pc:sldChg>
      <pc:sldMasterChg chg="modSldLayout">
        <pc:chgData name="Judson Santiago" userId="ebb108da2f256286" providerId="LiveId" clId="{69B4DE20-57D4-47D3-BDE2-F15BD405F881}" dt="2020-02-06T07:11:19.901" v="4249"/>
        <pc:sldMasterMkLst>
          <pc:docMk/>
          <pc:sldMasterMk cId="3191364939" sldId="2147483687"/>
        </pc:sldMasterMkLst>
        <pc:sldLayoutChg chg="addSp delSp">
          <pc:chgData name="Judson Santiago" userId="ebb108da2f256286" providerId="LiveId" clId="{69B4DE20-57D4-47D3-BDE2-F15BD405F881}" dt="2020-02-06T07:11:19.901" v="4249"/>
          <pc:sldLayoutMkLst>
            <pc:docMk/>
            <pc:sldMasterMk cId="3191364939" sldId="2147483687"/>
            <pc:sldLayoutMk cId="294128816" sldId="2147483688"/>
          </pc:sldLayoutMkLst>
          <pc:spChg chg="del">
            <ac:chgData name="Judson Santiago" userId="ebb108da2f256286" providerId="LiveId" clId="{69B4DE20-57D4-47D3-BDE2-F15BD405F881}" dt="2020-02-06T07:04:59.896" v="4243" actId="478"/>
            <ac:spMkLst>
              <pc:docMk/>
              <pc:sldMasterMk cId="3191364939" sldId="2147483687"/>
              <pc:sldLayoutMk cId="294128816" sldId="2147483688"/>
              <ac:spMk id="7" creationId="{D26D70D2-59AB-4C9D-98F6-589EED664DF5}"/>
            </ac:spMkLst>
          </pc:spChg>
          <pc:spChg chg="add del">
            <ac:chgData name="Judson Santiago" userId="ebb108da2f256286" providerId="LiveId" clId="{69B4DE20-57D4-47D3-BDE2-F15BD405F881}" dt="2020-02-06T07:11:19.555" v="4248" actId="478"/>
            <ac:spMkLst>
              <pc:docMk/>
              <pc:sldMasterMk cId="3191364939" sldId="2147483687"/>
              <pc:sldLayoutMk cId="294128816" sldId="2147483688"/>
              <ac:spMk id="9" creationId="{12F029D6-D87E-4F11-8C7D-CCD1401E157C}"/>
            </ac:spMkLst>
          </pc:spChg>
          <pc:spChg chg="add del">
            <ac:chgData name="Judson Santiago" userId="ebb108da2f256286" providerId="LiveId" clId="{69B4DE20-57D4-47D3-BDE2-F15BD405F881}" dt="2020-02-06T07:11:19.555" v="4248" actId="478"/>
            <ac:spMkLst>
              <pc:docMk/>
              <pc:sldMasterMk cId="3191364939" sldId="2147483687"/>
              <pc:sldLayoutMk cId="294128816" sldId="2147483688"/>
              <ac:spMk id="10" creationId="{92C78A3D-648E-4E04-80B5-E53544D5E729}"/>
            </ac:spMkLst>
          </pc:spChg>
          <pc:spChg chg="del">
            <ac:chgData name="Judson Santiago" userId="ebb108da2f256286" providerId="LiveId" clId="{69B4DE20-57D4-47D3-BDE2-F15BD405F881}" dt="2020-02-06T07:04:59.896" v="4243" actId="478"/>
            <ac:spMkLst>
              <pc:docMk/>
              <pc:sldMasterMk cId="3191364939" sldId="2147483687"/>
              <pc:sldLayoutMk cId="294128816" sldId="2147483688"/>
              <ac:spMk id="11" creationId="{805CD167-55B1-44F5-8223-B362919E1DB3}"/>
            </ac:spMkLst>
          </pc:spChg>
          <pc:spChg chg="add">
            <ac:chgData name="Judson Santiago" userId="ebb108da2f256286" providerId="LiveId" clId="{69B4DE20-57D4-47D3-BDE2-F15BD405F881}" dt="2020-02-06T07:11:19.901" v="4249"/>
            <ac:spMkLst>
              <pc:docMk/>
              <pc:sldMasterMk cId="3191364939" sldId="2147483687"/>
              <pc:sldLayoutMk cId="294128816" sldId="2147483688"/>
              <ac:spMk id="12" creationId="{7586B533-FD86-41A8-991D-55BA5015E351}"/>
            </ac:spMkLst>
          </pc:spChg>
          <pc:spChg chg="add">
            <ac:chgData name="Judson Santiago" userId="ebb108da2f256286" providerId="LiveId" clId="{69B4DE20-57D4-47D3-BDE2-F15BD405F881}" dt="2020-02-06T07:11:19.901" v="4249"/>
            <ac:spMkLst>
              <pc:docMk/>
              <pc:sldMasterMk cId="3191364939" sldId="2147483687"/>
              <pc:sldLayoutMk cId="294128816" sldId="2147483688"/>
              <ac:spMk id="13" creationId="{A1215749-FB6C-4334-96C3-494E2B2B5BEA}"/>
            </ac:spMkLst>
          </pc:spChg>
        </pc:sldLayoutChg>
      </pc:sldMasterChg>
    </pc:docChg>
  </pc:docChgLst>
  <pc:docChgLst>
    <pc:chgData name="Judson Santiago" userId="ebb108da2f256286" providerId="LiveId" clId="{0CDD7AC4-E2D0-4B10-BCAF-C45E9D0C7A2A}"/>
    <pc:docChg chg="undo redo custSel addSld modSld">
      <pc:chgData name="Judson Santiago" userId="ebb108da2f256286" providerId="LiveId" clId="{0CDD7AC4-E2D0-4B10-BCAF-C45E9D0C7A2A}" dt="2020-02-14T18:58:31.240" v="6984" actId="20577"/>
      <pc:docMkLst>
        <pc:docMk/>
      </pc:docMkLst>
      <pc:sldChg chg="modSp">
        <pc:chgData name="Judson Santiago" userId="ebb108da2f256286" providerId="LiveId" clId="{0CDD7AC4-E2D0-4B10-BCAF-C45E9D0C7A2A}" dt="2020-02-05T20:26:04.626" v="1243" actId="20577"/>
        <pc:sldMkLst>
          <pc:docMk/>
          <pc:sldMk cId="2641470585" sldId="368"/>
        </pc:sldMkLst>
        <pc:spChg chg="mod">
          <ac:chgData name="Judson Santiago" userId="ebb108da2f256286" providerId="LiveId" clId="{0CDD7AC4-E2D0-4B10-BCAF-C45E9D0C7A2A}" dt="2020-02-05T20:26:04.626" v="1243" actId="20577"/>
          <ac:spMkLst>
            <pc:docMk/>
            <pc:sldMk cId="2641470585" sldId="368"/>
            <ac:spMk id="2" creationId="{14598312-A0B4-4588-AE22-D5684AD6529C}"/>
          </ac:spMkLst>
        </pc:spChg>
      </pc:sldChg>
      <pc:sldChg chg="addSp delSp modSp modNotesTx">
        <pc:chgData name="Judson Santiago" userId="ebb108da2f256286" providerId="LiveId" clId="{0CDD7AC4-E2D0-4B10-BCAF-C45E9D0C7A2A}" dt="2020-02-12T22:57:49.882" v="4663" actId="113"/>
        <pc:sldMkLst>
          <pc:docMk/>
          <pc:sldMk cId="1409620739" sldId="375"/>
        </pc:sldMkLst>
        <pc:spChg chg="mod">
          <ac:chgData name="Judson Santiago" userId="ebb108da2f256286" providerId="LiveId" clId="{0CDD7AC4-E2D0-4B10-BCAF-C45E9D0C7A2A}" dt="2020-02-05T06:21:07.978" v="1206" actId="20577"/>
          <ac:spMkLst>
            <pc:docMk/>
            <pc:sldMk cId="1409620739" sldId="375"/>
            <ac:spMk id="3" creationId="{00000000-0000-0000-0000-000000000000}"/>
          </ac:spMkLst>
        </pc:spChg>
        <pc:spChg chg="mod topLvl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7" creationId="{00000000-0000-0000-0000-000000000000}"/>
          </ac:spMkLst>
        </pc:spChg>
        <pc:spChg chg="mod ord topLvl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9" creationId="{00000000-0000-0000-0000-000000000000}"/>
          </ac:spMkLst>
        </pc:spChg>
        <pc:spChg chg="mod topLvl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11" creationId="{00000000-0000-0000-0000-000000000000}"/>
          </ac:spMkLst>
        </pc:spChg>
        <pc:spChg chg="mod ord topLvl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26" creationId="{00000000-0000-0000-0000-000000000000}"/>
          </ac:spMkLst>
        </pc:spChg>
        <pc:spChg chg="mod topLvl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28" creationId="{00000000-0000-0000-0000-000000000000}"/>
          </ac:spMkLst>
        </pc:spChg>
        <pc:spChg chg="mod ord topLvl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29" creationId="{00000000-0000-0000-0000-000000000000}"/>
          </ac:spMkLst>
        </pc:spChg>
        <pc:spChg chg="add del mod topLvl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30" creationId="{00000000-0000-0000-0000-000000000000}"/>
          </ac:spMkLst>
        </pc:spChg>
        <pc:spChg chg="mod ord topLvl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32" creationId="{00000000-0000-0000-0000-000000000000}"/>
          </ac:spMkLst>
        </pc:spChg>
        <pc:spChg chg="mod ord topLvl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35" creationId="{00000000-0000-0000-0000-000000000000}"/>
          </ac:spMkLst>
        </pc:spChg>
        <pc:spChg chg="add mod ord topLvl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39" creationId="{56774E6C-EC5C-4051-8E2A-53CEDA5E909B}"/>
          </ac:spMkLst>
        </pc:spChg>
        <pc:spChg chg="mod ord topLvl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41" creationId="{00000000-0000-0000-0000-000000000000}"/>
          </ac:spMkLst>
        </pc:spChg>
        <pc:spChg chg="mod topLvl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42" creationId="{00000000-0000-0000-0000-000000000000}"/>
          </ac:spMkLst>
        </pc:spChg>
        <pc:spChg chg="mod topLvl">
          <ac:chgData name="Judson Santiago" userId="ebb108da2f256286" providerId="LiveId" clId="{0CDD7AC4-E2D0-4B10-BCAF-C45E9D0C7A2A}" dt="2020-02-12T22:54:16.414" v="4545" actId="207"/>
          <ac:spMkLst>
            <pc:docMk/>
            <pc:sldMk cId="1409620739" sldId="375"/>
            <ac:spMk id="45" creationId="{00000000-0000-0000-0000-000000000000}"/>
          </ac:spMkLst>
        </pc:spChg>
        <pc:spChg chg="del mod topLvl">
          <ac:chgData name="Judson Santiago" userId="ebb108da2f256286" providerId="LiveId" clId="{0CDD7AC4-E2D0-4B10-BCAF-C45E9D0C7A2A}" dt="2020-02-05T04:56:47.376" v="487" actId="478"/>
          <ac:spMkLst>
            <pc:docMk/>
            <pc:sldMk cId="1409620739" sldId="375"/>
            <ac:spMk id="46" creationId="{00000000-0000-0000-0000-000000000000}"/>
          </ac:spMkLst>
        </pc:spChg>
        <pc:spChg chg="add mod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46" creationId="{921DB549-083D-46FE-A923-45CC43F4C636}"/>
          </ac:spMkLst>
        </pc:spChg>
        <pc:spChg chg="mod topLvl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47" creationId="{00000000-0000-0000-0000-000000000000}"/>
          </ac:spMkLst>
        </pc:spChg>
        <pc:spChg chg="del mod topLvl">
          <ac:chgData name="Judson Santiago" userId="ebb108da2f256286" providerId="LiveId" clId="{0CDD7AC4-E2D0-4B10-BCAF-C45E9D0C7A2A}" dt="2020-02-05T04:56:49.164" v="488" actId="478"/>
          <ac:spMkLst>
            <pc:docMk/>
            <pc:sldMk cId="1409620739" sldId="375"/>
            <ac:spMk id="48" creationId="{00000000-0000-0000-0000-000000000000}"/>
          </ac:spMkLst>
        </pc:spChg>
        <pc:spChg chg="add mod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48" creationId="{03029CCA-0E27-4BFE-9296-6C9A3F683AD4}"/>
          </ac:spMkLst>
        </pc:spChg>
        <pc:spChg chg="add mod topLvl">
          <ac:chgData name="Judson Santiago" userId="ebb108da2f256286" providerId="LiveId" clId="{0CDD7AC4-E2D0-4B10-BCAF-C45E9D0C7A2A}" dt="2020-02-12T22:54:16.414" v="4545" actId="207"/>
          <ac:spMkLst>
            <pc:docMk/>
            <pc:sldMk cId="1409620739" sldId="375"/>
            <ac:spMk id="49" creationId="{5076FADA-9D3D-40AA-86CD-CFEE205F55EE}"/>
          </ac:spMkLst>
        </pc:spChg>
        <pc:spChg chg="add mod topLvl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50" creationId="{B8FE6AB1-42CC-4243-BF4E-A3F03DF50F16}"/>
          </ac:spMkLst>
        </pc:spChg>
        <pc:spChg chg="add mod topLvl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51" creationId="{6D9E29C8-B7E9-4281-9D77-D6447F155266}"/>
          </ac:spMkLst>
        </pc:spChg>
        <pc:spChg chg="del mod topLvl">
          <ac:chgData name="Judson Santiago" userId="ebb108da2f256286" providerId="LiveId" clId="{0CDD7AC4-E2D0-4B10-BCAF-C45E9D0C7A2A}" dt="2020-02-05T04:56:51.205" v="489" actId="478"/>
          <ac:spMkLst>
            <pc:docMk/>
            <pc:sldMk cId="1409620739" sldId="375"/>
            <ac:spMk id="53" creationId="{00000000-0000-0000-0000-000000000000}"/>
          </ac:spMkLst>
        </pc:spChg>
        <pc:spChg chg="add del mod">
          <ac:chgData name="Judson Santiago" userId="ebb108da2f256286" providerId="LiveId" clId="{0CDD7AC4-E2D0-4B10-BCAF-C45E9D0C7A2A}" dt="2020-02-05T05:13:21.550" v="549" actId="478"/>
          <ac:spMkLst>
            <pc:docMk/>
            <pc:sldMk cId="1409620739" sldId="375"/>
            <ac:spMk id="54" creationId="{D7C2121A-7DC7-4B81-BD25-0C86C3FABDFB}"/>
          </ac:spMkLst>
        </pc:spChg>
        <pc:spChg chg="del mod topLvl">
          <ac:chgData name="Judson Santiago" userId="ebb108da2f256286" providerId="LiveId" clId="{0CDD7AC4-E2D0-4B10-BCAF-C45E9D0C7A2A}" dt="2020-02-05T05:03:36.254" v="510" actId="478"/>
          <ac:spMkLst>
            <pc:docMk/>
            <pc:sldMk cId="1409620739" sldId="375"/>
            <ac:spMk id="55" creationId="{00000000-0000-0000-0000-000000000000}"/>
          </ac:spMkLst>
        </pc:spChg>
        <pc:spChg chg="del mod topLvl">
          <ac:chgData name="Judson Santiago" userId="ebb108da2f256286" providerId="LiveId" clId="{0CDD7AC4-E2D0-4B10-BCAF-C45E9D0C7A2A}" dt="2020-02-05T05:03:38.319" v="511" actId="478"/>
          <ac:spMkLst>
            <pc:docMk/>
            <pc:sldMk cId="1409620739" sldId="375"/>
            <ac:spMk id="56" creationId="{00000000-0000-0000-0000-000000000000}"/>
          </ac:spMkLst>
        </pc:spChg>
        <pc:spChg chg="add mod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56" creationId="{174FC14A-CD89-41A7-86FD-97D1B5E91B42}"/>
          </ac:spMkLst>
        </pc:spChg>
        <pc:spChg chg="del mod topLvl">
          <ac:chgData name="Judson Santiago" userId="ebb108da2f256286" providerId="LiveId" clId="{0CDD7AC4-E2D0-4B10-BCAF-C45E9D0C7A2A}" dt="2020-02-05T05:15:25.698" v="560" actId="478"/>
          <ac:spMkLst>
            <pc:docMk/>
            <pc:sldMk cId="1409620739" sldId="375"/>
            <ac:spMk id="57" creationId="{00000000-0000-0000-0000-000000000000}"/>
          </ac:spMkLst>
        </pc:spChg>
        <pc:spChg chg="del mod topLvl">
          <ac:chgData name="Judson Santiago" userId="ebb108da2f256286" providerId="LiveId" clId="{0CDD7AC4-E2D0-4B10-BCAF-C45E9D0C7A2A}" dt="2020-02-12T22:37:45.236" v="4454" actId="478"/>
          <ac:spMkLst>
            <pc:docMk/>
            <pc:sldMk cId="1409620739" sldId="375"/>
            <ac:spMk id="58" creationId="{00000000-0000-0000-0000-000000000000}"/>
          </ac:spMkLst>
        </pc:spChg>
        <pc:spChg chg="del mod topLvl">
          <ac:chgData name="Judson Santiago" userId="ebb108da2f256286" providerId="LiveId" clId="{0CDD7AC4-E2D0-4B10-BCAF-C45E9D0C7A2A}" dt="2020-02-05T05:19:20.869" v="597" actId="478"/>
          <ac:spMkLst>
            <pc:docMk/>
            <pc:sldMk cId="1409620739" sldId="375"/>
            <ac:spMk id="60" creationId="{00000000-0000-0000-0000-000000000000}"/>
          </ac:spMkLst>
        </pc:spChg>
        <pc:spChg chg="add del mod topLvl">
          <ac:chgData name="Judson Santiago" userId="ebb108da2f256286" providerId="LiveId" clId="{0CDD7AC4-E2D0-4B10-BCAF-C45E9D0C7A2A}" dt="2020-02-12T22:38:55.841" v="4463" actId="478"/>
          <ac:spMkLst>
            <pc:docMk/>
            <pc:sldMk cId="1409620739" sldId="375"/>
            <ac:spMk id="62" creationId="{B0C2E37D-A4C7-4AF8-89F8-EA0138332DC0}"/>
          </ac:spMkLst>
        </pc:spChg>
        <pc:spChg chg="add mod topLvl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64" creationId="{CE169DC2-80B0-482E-A334-A4A76CA535CE}"/>
          </ac:spMkLst>
        </pc:spChg>
        <pc:spChg chg="add del mod topLvl">
          <ac:chgData name="Judson Santiago" userId="ebb108da2f256286" providerId="LiveId" clId="{0CDD7AC4-E2D0-4B10-BCAF-C45E9D0C7A2A}" dt="2020-02-12T22:37:55.098" v="4455" actId="478"/>
          <ac:spMkLst>
            <pc:docMk/>
            <pc:sldMk cId="1409620739" sldId="375"/>
            <ac:spMk id="66" creationId="{C6F5822A-870B-432B-94F7-2235F5650205}"/>
          </ac:spMkLst>
        </pc:spChg>
        <pc:spChg chg="add mod topLvl">
          <ac:chgData name="Judson Santiago" userId="ebb108da2f256286" providerId="LiveId" clId="{0CDD7AC4-E2D0-4B10-BCAF-C45E9D0C7A2A}" dt="2020-02-12T22:54:16.414" v="4545" actId="207"/>
          <ac:spMkLst>
            <pc:docMk/>
            <pc:sldMk cId="1409620739" sldId="375"/>
            <ac:spMk id="67" creationId="{51E12F3E-9837-483D-96C8-83BD96403A7A}"/>
          </ac:spMkLst>
        </pc:spChg>
        <pc:spChg chg="add mod topLvl">
          <ac:chgData name="Judson Santiago" userId="ebb108da2f256286" providerId="LiveId" clId="{0CDD7AC4-E2D0-4B10-BCAF-C45E9D0C7A2A}" dt="2020-02-12T22:54:16.414" v="4545" actId="207"/>
          <ac:spMkLst>
            <pc:docMk/>
            <pc:sldMk cId="1409620739" sldId="375"/>
            <ac:spMk id="68" creationId="{A517C902-6775-407E-A1F5-24C475A0C3D7}"/>
          </ac:spMkLst>
        </pc:spChg>
        <pc:spChg chg="add mod topLvl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71" creationId="{09063DF1-B18F-467C-9D7A-8F891E3D64C3}"/>
          </ac:spMkLst>
        </pc:spChg>
        <pc:spChg chg="add mod topLvl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76" creationId="{343F15E6-62DE-4185-A8B9-F7EFA05858AF}"/>
          </ac:spMkLst>
        </pc:spChg>
        <pc:spChg chg="add mod topLvl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77" creationId="{EB14B32D-B16F-4162-9264-F7142D52D88F}"/>
          </ac:spMkLst>
        </pc:spChg>
        <pc:spChg chg="add del mod topLvl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95" creationId="{94A65A78-6B36-4A96-AF55-71DB8596C8EA}"/>
          </ac:spMkLst>
        </pc:spChg>
        <pc:spChg chg="add mod topLvl">
          <ac:chgData name="Judson Santiago" userId="ebb108da2f256286" providerId="LiveId" clId="{0CDD7AC4-E2D0-4B10-BCAF-C45E9D0C7A2A}" dt="2020-02-12T22:46:40.756" v="4544" actId="164"/>
          <ac:spMkLst>
            <pc:docMk/>
            <pc:sldMk cId="1409620739" sldId="375"/>
            <ac:spMk id="127" creationId="{9F55665A-D87E-4C8D-927E-65611290DCFF}"/>
          </ac:spMkLst>
        </pc:spChg>
        <pc:grpChg chg="del">
          <ac:chgData name="Judson Santiago" userId="ebb108da2f256286" providerId="LiveId" clId="{0CDD7AC4-E2D0-4B10-BCAF-C45E9D0C7A2A}" dt="2020-02-05T04:53:29.469" v="434" actId="165"/>
          <ac:grpSpMkLst>
            <pc:docMk/>
            <pc:sldMk cId="1409620739" sldId="375"/>
            <ac:grpSpMk id="5" creationId="{0DD339E4-4A32-4DA7-9B95-664721794ED1}"/>
          </ac:grpSpMkLst>
        </pc:grpChg>
        <pc:grpChg chg="add mod">
          <ac:chgData name="Judson Santiago" userId="ebb108da2f256286" providerId="LiveId" clId="{0CDD7AC4-E2D0-4B10-BCAF-C45E9D0C7A2A}" dt="2020-02-12T22:46:40.756" v="4544" actId="164"/>
          <ac:grpSpMkLst>
            <pc:docMk/>
            <pc:sldMk cId="1409620739" sldId="375"/>
            <ac:grpSpMk id="14" creationId="{EF20B106-3A0D-4CCE-8361-633C44629449}"/>
          </ac:grpSpMkLst>
        </pc:grpChg>
        <pc:grpChg chg="add del mod">
          <ac:chgData name="Judson Santiago" userId="ebb108da2f256286" providerId="LiveId" clId="{0CDD7AC4-E2D0-4B10-BCAF-C45E9D0C7A2A}" dt="2020-02-05T06:00:31.873" v="1158" actId="165"/>
          <ac:grpSpMkLst>
            <pc:docMk/>
            <pc:sldMk cId="1409620739" sldId="375"/>
            <ac:grpSpMk id="132" creationId="{C68E4A7C-5894-42B5-AF58-14C89CB67EAD}"/>
          </ac:grpSpMkLst>
        </pc:grpChg>
        <pc:grpChg chg="add mod">
          <ac:chgData name="Judson Santiago" userId="ebb108da2f256286" providerId="LiveId" clId="{0CDD7AC4-E2D0-4B10-BCAF-C45E9D0C7A2A}" dt="2020-02-05T06:04:20.123" v="1186" actId="164"/>
          <ac:grpSpMkLst>
            <pc:docMk/>
            <pc:sldMk cId="1409620739" sldId="375"/>
            <ac:grpSpMk id="135" creationId="{4F897896-4340-4B74-8805-549F9ED46285}"/>
          </ac:grpSpMkLst>
        </pc:grpChg>
        <pc:grpChg chg="add del mod">
          <ac:chgData name="Judson Santiago" userId="ebb108da2f256286" providerId="LiveId" clId="{0CDD7AC4-E2D0-4B10-BCAF-C45E9D0C7A2A}" dt="2020-02-12T22:34:14.495" v="4395" actId="165"/>
          <ac:grpSpMkLst>
            <pc:docMk/>
            <pc:sldMk cId="1409620739" sldId="375"/>
            <ac:grpSpMk id="136" creationId="{D9113D68-60E6-4E29-876A-D08B21F32B99}"/>
          </ac:grpSpMkLst>
        </pc:grpChg>
        <pc:cxnChg chg="del mod topLvl">
          <ac:chgData name="Judson Santiago" userId="ebb108da2f256286" providerId="LiveId" clId="{0CDD7AC4-E2D0-4B10-BCAF-C45E9D0C7A2A}" dt="2020-02-05T05:19:31.580" v="602" actId="478"/>
          <ac:cxnSpMkLst>
            <pc:docMk/>
            <pc:sldMk cId="1409620739" sldId="375"/>
            <ac:cxnSpMk id="23" creationId="{00000000-0000-0000-0000-000000000000}"/>
          </ac:cxnSpMkLst>
        </pc:cxnChg>
        <pc:cxnChg chg="add mod topLvl">
          <ac:chgData name="Judson Santiago" userId="ebb108da2f256286" providerId="LiveId" clId="{0CDD7AC4-E2D0-4B10-BCAF-C45E9D0C7A2A}" dt="2020-02-12T22:46:40.756" v="4544" actId="164"/>
          <ac:cxnSpMkLst>
            <pc:docMk/>
            <pc:sldMk cId="1409620739" sldId="375"/>
            <ac:cxnSpMk id="33" creationId="{0AD51D1E-2483-4370-9321-C1C995E482E9}"/>
          </ac:cxnSpMkLst>
        </pc:cxnChg>
        <pc:cxnChg chg="add mod topLvl">
          <ac:chgData name="Judson Santiago" userId="ebb108da2f256286" providerId="LiveId" clId="{0CDD7AC4-E2D0-4B10-BCAF-C45E9D0C7A2A}" dt="2020-02-12T22:46:40.756" v="4544" actId="164"/>
          <ac:cxnSpMkLst>
            <pc:docMk/>
            <pc:sldMk cId="1409620739" sldId="375"/>
            <ac:cxnSpMk id="36" creationId="{A66AB919-D841-47A2-8AF0-12BE447CFE7A}"/>
          </ac:cxnSpMkLst>
        </pc:cxnChg>
        <pc:cxnChg chg="del mod topLvl">
          <ac:chgData name="Judson Santiago" userId="ebb108da2f256286" providerId="LiveId" clId="{0CDD7AC4-E2D0-4B10-BCAF-C45E9D0C7A2A}" dt="2020-02-05T05:04:55.841" v="524" actId="478"/>
          <ac:cxnSpMkLst>
            <pc:docMk/>
            <pc:sldMk cId="1409620739" sldId="375"/>
            <ac:cxnSpMk id="40" creationId="{00000000-0000-0000-0000-000000000000}"/>
          </ac:cxnSpMkLst>
        </pc:cxnChg>
        <pc:cxnChg chg="del mod topLvl">
          <ac:chgData name="Judson Santiago" userId="ebb108da2f256286" providerId="LiveId" clId="{0CDD7AC4-E2D0-4B10-BCAF-C45E9D0C7A2A}" dt="2020-02-05T05:04:27.256" v="518" actId="478"/>
          <ac:cxnSpMkLst>
            <pc:docMk/>
            <pc:sldMk cId="1409620739" sldId="375"/>
            <ac:cxnSpMk id="43" creationId="{00000000-0000-0000-0000-000000000000}"/>
          </ac:cxnSpMkLst>
        </pc:cxnChg>
        <pc:cxnChg chg="mod topLvl">
          <ac:chgData name="Judson Santiago" userId="ebb108da2f256286" providerId="LiveId" clId="{0CDD7AC4-E2D0-4B10-BCAF-C45E9D0C7A2A}" dt="2020-02-12T22:46:40.756" v="4544" actId="164"/>
          <ac:cxnSpMkLst>
            <pc:docMk/>
            <pc:sldMk cId="1409620739" sldId="375"/>
            <ac:cxnSpMk id="44" creationId="{00000000-0000-0000-0000-000000000000}"/>
          </ac:cxnSpMkLst>
        </pc:cxnChg>
        <pc:cxnChg chg="del mod topLvl">
          <ac:chgData name="Judson Santiago" userId="ebb108da2f256286" providerId="LiveId" clId="{0CDD7AC4-E2D0-4B10-BCAF-C45E9D0C7A2A}" dt="2020-02-12T22:36:29.001" v="4421" actId="478"/>
          <ac:cxnSpMkLst>
            <pc:docMk/>
            <pc:sldMk cId="1409620739" sldId="375"/>
            <ac:cxnSpMk id="52" creationId="{00000000-0000-0000-0000-000000000000}"/>
          </ac:cxnSpMkLst>
        </pc:cxnChg>
        <pc:cxnChg chg="add mod">
          <ac:chgData name="Judson Santiago" userId="ebb108da2f256286" providerId="LiveId" clId="{0CDD7AC4-E2D0-4B10-BCAF-C45E9D0C7A2A}" dt="2020-02-12T22:46:40.756" v="4544" actId="164"/>
          <ac:cxnSpMkLst>
            <pc:docMk/>
            <pc:sldMk cId="1409620739" sldId="375"/>
            <ac:cxnSpMk id="53" creationId="{5C15367D-9BB0-4287-9509-7D66B91BAB49}"/>
          </ac:cxnSpMkLst>
        </pc:cxnChg>
        <pc:cxnChg chg="del mod topLvl">
          <ac:chgData name="Judson Santiago" userId="ebb108da2f256286" providerId="LiveId" clId="{0CDD7AC4-E2D0-4B10-BCAF-C45E9D0C7A2A}" dt="2020-02-05T05:04:53.535" v="523" actId="478"/>
          <ac:cxnSpMkLst>
            <pc:docMk/>
            <pc:sldMk cId="1409620739" sldId="375"/>
            <ac:cxnSpMk id="59" creationId="{00000000-0000-0000-0000-000000000000}"/>
          </ac:cxnSpMkLst>
        </pc:cxnChg>
        <pc:cxnChg chg="del mod topLvl">
          <ac:chgData name="Judson Santiago" userId="ebb108da2f256286" providerId="LiveId" clId="{0CDD7AC4-E2D0-4B10-BCAF-C45E9D0C7A2A}" dt="2020-02-05T05:04:23.665" v="516" actId="478"/>
          <ac:cxnSpMkLst>
            <pc:docMk/>
            <pc:sldMk cId="1409620739" sldId="375"/>
            <ac:cxnSpMk id="61" creationId="{00000000-0000-0000-0000-000000000000}"/>
          </ac:cxnSpMkLst>
        </pc:cxnChg>
        <pc:cxnChg chg="del mod topLvl">
          <ac:chgData name="Judson Santiago" userId="ebb108da2f256286" providerId="LiveId" clId="{0CDD7AC4-E2D0-4B10-BCAF-C45E9D0C7A2A}" dt="2020-02-05T05:04:25.571" v="517" actId="478"/>
          <ac:cxnSpMkLst>
            <pc:docMk/>
            <pc:sldMk cId="1409620739" sldId="375"/>
            <ac:cxnSpMk id="63" creationId="{00000000-0000-0000-0000-000000000000}"/>
          </ac:cxnSpMkLst>
        </pc:cxnChg>
        <pc:cxnChg chg="del mod topLvl">
          <ac:chgData name="Judson Santiago" userId="ebb108da2f256286" providerId="LiveId" clId="{0CDD7AC4-E2D0-4B10-BCAF-C45E9D0C7A2A}" dt="2020-02-05T05:19:22.925" v="598" actId="478"/>
          <ac:cxnSpMkLst>
            <pc:docMk/>
            <pc:sldMk cId="1409620739" sldId="375"/>
            <ac:cxnSpMk id="65" creationId="{00000000-0000-0000-0000-000000000000}"/>
          </ac:cxnSpMkLst>
        </pc:cxnChg>
        <pc:cxnChg chg="add mod topLvl">
          <ac:chgData name="Judson Santiago" userId="ebb108da2f256286" providerId="LiveId" clId="{0CDD7AC4-E2D0-4B10-BCAF-C45E9D0C7A2A}" dt="2020-02-12T22:46:40.756" v="4544" actId="164"/>
          <ac:cxnSpMkLst>
            <pc:docMk/>
            <pc:sldMk cId="1409620739" sldId="375"/>
            <ac:cxnSpMk id="69" creationId="{1DA2AB57-F4E7-42D4-9504-3ADC77EF48C0}"/>
          </ac:cxnSpMkLst>
        </pc:cxnChg>
        <pc:cxnChg chg="del mod topLvl">
          <ac:chgData name="Judson Santiago" userId="ebb108da2f256286" providerId="LiveId" clId="{0CDD7AC4-E2D0-4B10-BCAF-C45E9D0C7A2A}" dt="2020-02-05T05:19:26.407" v="599" actId="478"/>
          <ac:cxnSpMkLst>
            <pc:docMk/>
            <pc:sldMk cId="1409620739" sldId="375"/>
            <ac:cxnSpMk id="70" creationId="{00000000-0000-0000-0000-000000000000}"/>
          </ac:cxnSpMkLst>
        </pc:cxnChg>
        <pc:cxnChg chg="del mod topLvl">
          <ac:chgData name="Judson Santiago" userId="ebb108da2f256286" providerId="LiveId" clId="{0CDD7AC4-E2D0-4B10-BCAF-C45E9D0C7A2A}" dt="2020-02-05T05:19:29.364" v="601" actId="478"/>
          <ac:cxnSpMkLst>
            <pc:docMk/>
            <pc:sldMk cId="1409620739" sldId="375"/>
            <ac:cxnSpMk id="75" creationId="{00000000-0000-0000-0000-000000000000}"/>
          </ac:cxnSpMkLst>
        </pc:cxnChg>
        <pc:cxnChg chg="add mod topLvl">
          <ac:chgData name="Judson Santiago" userId="ebb108da2f256286" providerId="LiveId" clId="{0CDD7AC4-E2D0-4B10-BCAF-C45E9D0C7A2A}" dt="2020-02-12T22:46:40.756" v="4544" actId="164"/>
          <ac:cxnSpMkLst>
            <pc:docMk/>
            <pc:sldMk cId="1409620739" sldId="375"/>
            <ac:cxnSpMk id="78" creationId="{A527EDCB-0B20-46CB-9CD4-597E9023B885}"/>
          </ac:cxnSpMkLst>
        </pc:cxnChg>
        <pc:cxnChg chg="add mod topLvl">
          <ac:chgData name="Judson Santiago" userId="ebb108da2f256286" providerId="LiveId" clId="{0CDD7AC4-E2D0-4B10-BCAF-C45E9D0C7A2A}" dt="2020-02-12T22:46:40.756" v="4544" actId="164"/>
          <ac:cxnSpMkLst>
            <pc:docMk/>
            <pc:sldMk cId="1409620739" sldId="375"/>
            <ac:cxnSpMk id="79" creationId="{6A5AA0FD-1959-4C5F-93AD-425B03C4641F}"/>
          </ac:cxnSpMkLst>
        </pc:cxnChg>
        <pc:cxnChg chg="add mod topLvl">
          <ac:chgData name="Judson Santiago" userId="ebb108da2f256286" providerId="LiveId" clId="{0CDD7AC4-E2D0-4B10-BCAF-C45E9D0C7A2A}" dt="2020-02-12T22:46:40.756" v="4544" actId="164"/>
          <ac:cxnSpMkLst>
            <pc:docMk/>
            <pc:sldMk cId="1409620739" sldId="375"/>
            <ac:cxnSpMk id="88" creationId="{164A9FAA-1A6D-4CCB-BB2B-999032519D8F}"/>
          </ac:cxnSpMkLst>
        </pc:cxnChg>
        <pc:cxnChg chg="add mod topLvl">
          <ac:chgData name="Judson Santiago" userId="ebb108da2f256286" providerId="LiveId" clId="{0CDD7AC4-E2D0-4B10-BCAF-C45E9D0C7A2A}" dt="2020-02-12T22:46:40.756" v="4544" actId="164"/>
          <ac:cxnSpMkLst>
            <pc:docMk/>
            <pc:sldMk cId="1409620739" sldId="375"/>
            <ac:cxnSpMk id="97" creationId="{2DDFD786-9435-4F9E-9EEE-3947C9683673}"/>
          </ac:cxnSpMkLst>
        </pc:cxnChg>
        <pc:cxnChg chg="add mod topLvl">
          <ac:chgData name="Judson Santiago" userId="ebb108da2f256286" providerId="LiveId" clId="{0CDD7AC4-E2D0-4B10-BCAF-C45E9D0C7A2A}" dt="2020-02-12T22:46:40.756" v="4544" actId="164"/>
          <ac:cxnSpMkLst>
            <pc:docMk/>
            <pc:sldMk cId="1409620739" sldId="375"/>
            <ac:cxnSpMk id="121" creationId="{AE15C801-6192-4758-8E9E-C2EB478C0B0E}"/>
          </ac:cxnSpMkLst>
        </pc:cxnChg>
        <pc:cxnChg chg="add mod topLvl">
          <ac:chgData name="Judson Santiago" userId="ebb108da2f256286" providerId="LiveId" clId="{0CDD7AC4-E2D0-4B10-BCAF-C45E9D0C7A2A}" dt="2020-02-12T22:46:40.756" v="4544" actId="164"/>
          <ac:cxnSpMkLst>
            <pc:docMk/>
            <pc:sldMk cId="1409620739" sldId="375"/>
            <ac:cxnSpMk id="122" creationId="{9A4E808D-6BCD-4CCD-90AF-ECC261E83C21}"/>
          </ac:cxnSpMkLst>
        </pc:cxnChg>
        <pc:cxnChg chg="add mod ord topLvl">
          <ac:chgData name="Judson Santiago" userId="ebb108da2f256286" providerId="LiveId" clId="{0CDD7AC4-E2D0-4B10-BCAF-C45E9D0C7A2A}" dt="2020-02-12T22:46:40.756" v="4544" actId="164"/>
          <ac:cxnSpMkLst>
            <pc:docMk/>
            <pc:sldMk cId="1409620739" sldId="375"/>
            <ac:cxnSpMk id="128" creationId="{44E1BBB7-F4EA-4370-8F6E-B8729982C39D}"/>
          </ac:cxnSpMkLst>
        </pc:cxnChg>
        <pc:cxnChg chg="add del mod topLvl">
          <ac:chgData name="Judson Santiago" userId="ebb108da2f256286" providerId="LiveId" clId="{0CDD7AC4-E2D0-4B10-BCAF-C45E9D0C7A2A}" dt="2020-02-12T22:38:04.063" v="4456" actId="478"/>
          <ac:cxnSpMkLst>
            <pc:docMk/>
            <pc:sldMk cId="1409620739" sldId="375"/>
            <ac:cxnSpMk id="131" creationId="{AA0DDFDC-6451-4227-B048-585335B2BEF3}"/>
          </ac:cxnSpMkLst>
        </pc:cxnChg>
      </pc:sldChg>
      <pc:sldChg chg="addSp delSp modSp">
        <pc:chgData name="Judson Santiago" userId="ebb108da2f256286" providerId="LiveId" clId="{0CDD7AC4-E2D0-4B10-BCAF-C45E9D0C7A2A}" dt="2020-02-05T04:46:52.249" v="433" actId="20577"/>
        <pc:sldMkLst>
          <pc:docMk/>
          <pc:sldMk cId="484497428" sldId="408"/>
        </pc:sldMkLst>
        <pc:spChg chg="mod">
          <ac:chgData name="Judson Santiago" userId="ebb108da2f256286" providerId="LiveId" clId="{0CDD7AC4-E2D0-4B10-BCAF-C45E9D0C7A2A}" dt="2020-02-05T04:46:52.249" v="433" actId="20577"/>
          <ac:spMkLst>
            <pc:docMk/>
            <pc:sldMk cId="484497428" sldId="408"/>
            <ac:spMk id="3" creationId="{586A41E7-A590-4C4B-B1B9-2A56CA4A254A}"/>
          </ac:spMkLst>
        </pc:spChg>
        <pc:spChg chg="add mod">
          <ac:chgData name="Judson Santiago" userId="ebb108da2f256286" providerId="LiveId" clId="{0CDD7AC4-E2D0-4B10-BCAF-C45E9D0C7A2A}" dt="2020-02-05T04:34:13.981" v="114" actId="255"/>
          <ac:spMkLst>
            <pc:docMk/>
            <pc:sldMk cId="484497428" sldId="408"/>
            <ac:spMk id="32" creationId="{4D23D64E-6221-473F-80DA-E05C30BC4B72}"/>
          </ac:spMkLst>
        </pc:spChg>
        <pc:spChg chg="add mod">
          <ac:chgData name="Judson Santiago" userId="ebb108da2f256286" providerId="LiveId" clId="{0CDD7AC4-E2D0-4B10-BCAF-C45E9D0C7A2A}" dt="2020-02-05T04:34:13.981" v="114" actId="255"/>
          <ac:spMkLst>
            <pc:docMk/>
            <pc:sldMk cId="484497428" sldId="408"/>
            <ac:spMk id="35" creationId="{D1AAABBC-7D29-446A-9E3C-F72A7C233015}"/>
          </ac:spMkLst>
        </pc:spChg>
        <pc:spChg chg="add mod">
          <ac:chgData name="Judson Santiago" userId="ebb108da2f256286" providerId="LiveId" clId="{0CDD7AC4-E2D0-4B10-BCAF-C45E9D0C7A2A}" dt="2020-02-05T04:34:13.981" v="114" actId="255"/>
          <ac:spMkLst>
            <pc:docMk/>
            <pc:sldMk cId="484497428" sldId="408"/>
            <ac:spMk id="36" creationId="{6F36E59B-5F46-4DFC-981C-EFCF299E2814}"/>
          </ac:spMkLst>
        </pc:spChg>
        <pc:spChg chg="add mod">
          <ac:chgData name="Judson Santiago" userId="ebb108da2f256286" providerId="LiveId" clId="{0CDD7AC4-E2D0-4B10-BCAF-C45E9D0C7A2A}" dt="2020-02-05T04:34:13.981" v="114" actId="255"/>
          <ac:spMkLst>
            <pc:docMk/>
            <pc:sldMk cId="484497428" sldId="408"/>
            <ac:spMk id="38" creationId="{2F52A28A-5935-4E53-9128-77354FA58879}"/>
          </ac:spMkLst>
        </pc:spChg>
        <pc:spChg chg="add mod">
          <ac:chgData name="Judson Santiago" userId="ebb108da2f256286" providerId="LiveId" clId="{0CDD7AC4-E2D0-4B10-BCAF-C45E9D0C7A2A}" dt="2020-02-05T04:34:13.981" v="114" actId="255"/>
          <ac:spMkLst>
            <pc:docMk/>
            <pc:sldMk cId="484497428" sldId="408"/>
            <ac:spMk id="40" creationId="{BFA78B77-31D5-41A2-AB1B-B395155822E7}"/>
          </ac:spMkLst>
        </pc:spChg>
        <pc:spChg chg="add del mod">
          <ac:chgData name="Judson Santiago" userId="ebb108da2f256286" providerId="LiveId" clId="{0CDD7AC4-E2D0-4B10-BCAF-C45E9D0C7A2A}" dt="2020-02-05T04:34:01.638" v="111" actId="478"/>
          <ac:spMkLst>
            <pc:docMk/>
            <pc:sldMk cId="484497428" sldId="408"/>
            <ac:spMk id="42" creationId="{B49C68FD-4F7D-4B99-8AC6-C74B5B5711DB}"/>
          </ac:spMkLst>
        </pc:spChg>
        <pc:grpChg chg="add del mod">
          <ac:chgData name="Judson Santiago" userId="ebb108da2f256286" providerId="LiveId" clId="{0CDD7AC4-E2D0-4B10-BCAF-C45E9D0C7A2A}" dt="2020-02-05T04:37:51.905" v="181" actId="478"/>
          <ac:grpSpMkLst>
            <pc:docMk/>
            <pc:sldMk cId="484497428" sldId="408"/>
            <ac:grpSpMk id="4" creationId="{914C6C11-2722-48BC-9484-872A4002CA61}"/>
          </ac:grpSpMkLst>
        </pc:grpChg>
        <pc:grpChg chg="mod">
          <ac:chgData name="Judson Santiago" userId="ebb108da2f256286" providerId="LiveId" clId="{0CDD7AC4-E2D0-4B10-BCAF-C45E9D0C7A2A}" dt="2020-02-05T04:41:05.061" v="251" actId="1076"/>
          <ac:grpSpMkLst>
            <pc:docMk/>
            <pc:sldMk cId="484497428" sldId="408"/>
            <ac:grpSpMk id="45" creationId="{0CC51D31-F023-4D6F-968B-EB434AB9FA4A}"/>
          </ac:grpSpMkLst>
        </pc:grpChg>
        <pc:cxnChg chg="add mod">
          <ac:chgData name="Judson Santiago" userId="ebb108da2f256286" providerId="LiveId" clId="{0CDD7AC4-E2D0-4B10-BCAF-C45E9D0C7A2A}" dt="2020-02-05T04:37:51.905" v="181" actId="478"/>
          <ac:cxnSpMkLst>
            <pc:docMk/>
            <pc:sldMk cId="484497428" sldId="408"/>
            <ac:cxnSpMk id="33" creationId="{534EA76E-0CBD-4F67-9669-FB809A6154EC}"/>
          </ac:cxnSpMkLst>
        </pc:cxnChg>
        <pc:cxnChg chg="add mod">
          <ac:chgData name="Judson Santiago" userId="ebb108da2f256286" providerId="LiveId" clId="{0CDD7AC4-E2D0-4B10-BCAF-C45E9D0C7A2A}" dt="2020-02-05T04:37:51.905" v="181" actId="478"/>
          <ac:cxnSpMkLst>
            <pc:docMk/>
            <pc:sldMk cId="484497428" sldId="408"/>
            <ac:cxnSpMk id="34" creationId="{4137C918-3077-4EF4-A9AF-3688AC29A6CC}"/>
          </ac:cxnSpMkLst>
        </pc:cxnChg>
        <pc:cxnChg chg="add mod">
          <ac:chgData name="Judson Santiago" userId="ebb108da2f256286" providerId="LiveId" clId="{0CDD7AC4-E2D0-4B10-BCAF-C45E9D0C7A2A}" dt="2020-02-05T04:37:51.905" v="181" actId="478"/>
          <ac:cxnSpMkLst>
            <pc:docMk/>
            <pc:sldMk cId="484497428" sldId="408"/>
            <ac:cxnSpMk id="37" creationId="{C5B8519F-D551-4185-8AB4-4C57347A5EE7}"/>
          </ac:cxnSpMkLst>
        </pc:cxnChg>
        <pc:cxnChg chg="add mod">
          <ac:chgData name="Judson Santiago" userId="ebb108da2f256286" providerId="LiveId" clId="{0CDD7AC4-E2D0-4B10-BCAF-C45E9D0C7A2A}" dt="2020-02-05T04:37:51.905" v="181" actId="478"/>
          <ac:cxnSpMkLst>
            <pc:docMk/>
            <pc:sldMk cId="484497428" sldId="408"/>
            <ac:cxnSpMk id="39" creationId="{30C56CD2-595B-4104-BF17-D8502E111F1B}"/>
          </ac:cxnSpMkLst>
        </pc:cxnChg>
        <pc:cxnChg chg="add mod">
          <ac:chgData name="Judson Santiago" userId="ebb108da2f256286" providerId="LiveId" clId="{0CDD7AC4-E2D0-4B10-BCAF-C45E9D0C7A2A}" dt="2020-02-05T04:31:25.629" v="37" actId="164"/>
          <ac:cxnSpMkLst>
            <pc:docMk/>
            <pc:sldMk cId="484497428" sldId="408"/>
            <ac:cxnSpMk id="41" creationId="{9F3A99EC-D5CA-4F54-B7C8-A1CE06D37666}"/>
          </ac:cxnSpMkLst>
        </pc:cxnChg>
      </pc:sldChg>
      <pc:sldChg chg="addSp delSp modSp add modNotesTx">
        <pc:chgData name="Judson Santiago" userId="ebb108da2f256286" providerId="LiveId" clId="{0CDD7AC4-E2D0-4B10-BCAF-C45E9D0C7A2A}" dt="2020-02-05T20:52:23.009" v="1743" actId="20577"/>
        <pc:sldMkLst>
          <pc:docMk/>
          <pc:sldMk cId="987621469" sldId="409"/>
        </pc:sldMkLst>
        <pc:spChg chg="mod">
          <ac:chgData name="Judson Santiago" userId="ebb108da2f256286" providerId="LiveId" clId="{0CDD7AC4-E2D0-4B10-BCAF-C45E9D0C7A2A}" dt="2020-02-05T20:28:54.566" v="1259" actId="20577"/>
          <ac:spMkLst>
            <pc:docMk/>
            <pc:sldMk cId="987621469" sldId="409"/>
            <ac:spMk id="2" creationId="{5E43D39E-A7B9-44E9-8733-F2FE6CEB808B}"/>
          </ac:spMkLst>
        </pc:spChg>
        <pc:spChg chg="mod">
          <ac:chgData name="Judson Santiago" userId="ebb108da2f256286" providerId="LiveId" clId="{0CDD7AC4-E2D0-4B10-BCAF-C45E9D0C7A2A}" dt="2020-02-05T20:47:33.798" v="1645" actId="207"/>
          <ac:spMkLst>
            <pc:docMk/>
            <pc:sldMk cId="987621469" sldId="409"/>
            <ac:spMk id="3" creationId="{A314A768-FBA1-4FE2-A5E0-64B688AE6F6C}"/>
          </ac:spMkLst>
        </pc:spChg>
        <pc:spChg chg="del mod topLvl">
          <ac:chgData name="Judson Santiago" userId="ebb108da2f256286" providerId="LiveId" clId="{0CDD7AC4-E2D0-4B10-BCAF-C45E9D0C7A2A}" dt="2020-02-05T20:37:45.967" v="1495" actId="478"/>
          <ac:spMkLst>
            <pc:docMk/>
            <pc:sldMk cId="987621469" sldId="409"/>
            <ac:spMk id="5" creationId="{B0EB4AE6-BFD8-4D78-8837-6D74D3388E42}"/>
          </ac:spMkLst>
        </pc:spChg>
        <pc:spChg chg="del mod topLvl">
          <ac:chgData name="Judson Santiago" userId="ebb108da2f256286" providerId="LiveId" clId="{0CDD7AC4-E2D0-4B10-BCAF-C45E9D0C7A2A}" dt="2020-02-05T20:38:27.167" v="1513" actId="478"/>
          <ac:spMkLst>
            <pc:docMk/>
            <pc:sldMk cId="987621469" sldId="409"/>
            <ac:spMk id="25" creationId="{9F12988F-49FB-4F8F-BC50-E884BC0EECA0}"/>
          </ac:spMkLst>
        </pc:spChg>
        <pc:spChg chg="mod ord topLvl">
          <ac:chgData name="Judson Santiago" userId="ebb108da2f256286" providerId="LiveId" clId="{0CDD7AC4-E2D0-4B10-BCAF-C45E9D0C7A2A}" dt="2020-02-05T20:40:11.280" v="1554" actId="164"/>
          <ac:spMkLst>
            <pc:docMk/>
            <pc:sldMk cId="987621469" sldId="409"/>
            <ac:spMk id="26" creationId="{5FCAD25A-954E-4D2E-A505-437D4FA91605}"/>
          </ac:spMkLst>
        </pc:spChg>
        <pc:spChg chg="mod topLvl">
          <ac:chgData name="Judson Santiago" userId="ebb108da2f256286" providerId="LiveId" clId="{0CDD7AC4-E2D0-4B10-BCAF-C45E9D0C7A2A}" dt="2020-02-05T20:44:19.611" v="1606" actId="164"/>
          <ac:spMkLst>
            <pc:docMk/>
            <pc:sldMk cId="987621469" sldId="409"/>
            <ac:spMk id="27" creationId="{C8CF314E-478D-4A26-A38B-471129092E4F}"/>
          </ac:spMkLst>
        </pc:spChg>
        <pc:spChg chg="mod ord topLvl">
          <ac:chgData name="Judson Santiago" userId="ebb108da2f256286" providerId="LiveId" clId="{0CDD7AC4-E2D0-4B10-BCAF-C45E9D0C7A2A}" dt="2020-02-05T20:40:11.280" v="1554" actId="164"/>
          <ac:spMkLst>
            <pc:docMk/>
            <pc:sldMk cId="987621469" sldId="409"/>
            <ac:spMk id="28" creationId="{3365B67E-47E7-482E-8BAC-CA8C0662C832}"/>
          </ac:spMkLst>
        </pc:spChg>
        <pc:spChg chg="mod">
          <ac:chgData name="Judson Santiago" userId="ebb108da2f256286" providerId="LiveId" clId="{0CDD7AC4-E2D0-4B10-BCAF-C45E9D0C7A2A}" dt="2020-02-05T20:42:04.289" v="1576" actId="207"/>
          <ac:spMkLst>
            <pc:docMk/>
            <pc:sldMk cId="987621469" sldId="409"/>
            <ac:spMk id="30" creationId="{40E82849-9F8E-44D1-8DA7-56F10A675CB3}"/>
          </ac:spMkLst>
        </pc:spChg>
        <pc:spChg chg="add mod">
          <ac:chgData name="Judson Santiago" userId="ebb108da2f256286" providerId="LiveId" clId="{0CDD7AC4-E2D0-4B10-BCAF-C45E9D0C7A2A}" dt="2020-02-05T20:49:10.820" v="1652" actId="122"/>
          <ac:spMkLst>
            <pc:docMk/>
            <pc:sldMk cId="987621469" sldId="409"/>
            <ac:spMk id="47" creationId="{CCBD6C08-04FC-4020-9B5F-E3D9F0DD6027}"/>
          </ac:spMkLst>
        </pc:spChg>
        <pc:spChg chg="add mod">
          <ac:chgData name="Judson Santiago" userId="ebb108da2f256286" providerId="LiveId" clId="{0CDD7AC4-E2D0-4B10-BCAF-C45E9D0C7A2A}" dt="2020-02-05T20:48:54.158" v="1650" actId="1076"/>
          <ac:spMkLst>
            <pc:docMk/>
            <pc:sldMk cId="987621469" sldId="409"/>
            <ac:spMk id="48" creationId="{8EE169A3-BEED-47FE-9AF8-4C3B0815048C}"/>
          </ac:spMkLst>
        </pc:spChg>
        <pc:spChg chg="add mod">
          <ac:chgData name="Judson Santiago" userId="ebb108da2f256286" providerId="LiveId" clId="{0CDD7AC4-E2D0-4B10-BCAF-C45E9D0C7A2A}" dt="2020-02-05T20:48:47.241" v="1648" actId="1076"/>
          <ac:spMkLst>
            <pc:docMk/>
            <pc:sldMk cId="987621469" sldId="409"/>
            <ac:spMk id="49" creationId="{24E5DDBD-615B-4CFA-ADDD-4F21177E1E31}"/>
          </ac:spMkLst>
        </pc:spChg>
        <pc:spChg chg="add mod">
          <ac:chgData name="Judson Santiago" userId="ebb108da2f256286" providerId="LiveId" clId="{0CDD7AC4-E2D0-4B10-BCAF-C45E9D0C7A2A}" dt="2020-02-05T20:45:59.427" v="1634" actId="1076"/>
          <ac:spMkLst>
            <pc:docMk/>
            <pc:sldMk cId="987621469" sldId="409"/>
            <ac:spMk id="50" creationId="{BF9E848D-DAA5-47A9-A1E6-09C26A793991}"/>
          </ac:spMkLst>
        </pc:spChg>
        <pc:spChg chg="add mod">
          <ac:chgData name="Judson Santiago" userId="ebb108da2f256286" providerId="LiveId" clId="{0CDD7AC4-E2D0-4B10-BCAF-C45E9D0C7A2A}" dt="2020-02-05T20:46:13.717" v="1637" actId="1076"/>
          <ac:spMkLst>
            <pc:docMk/>
            <pc:sldMk cId="987621469" sldId="409"/>
            <ac:spMk id="51" creationId="{960744F0-8C0A-4F79-A5E4-CC278C7BE643}"/>
          </ac:spMkLst>
        </pc:spChg>
        <pc:spChg chg="add mod">
          <ac:chgData name="Judson Santiago" userId="ebb108da2f256286" providerId="LiveId" clId="{0CDD7AC4-E2D0-4B10-BCAF-C45E9D0C7A2A}" dt="2020-02-05T20:46:04.706" v="1635" actId="1076"/>
          <ac:spMkLst>
            <pc:docMk/>
            <pc:sldMk cId="987621469" sldId="409"/>
            <ac:spMk id="52" creationId="{26330E1F-5FD2-4229-9B56-F513A86D9EF3}"/>
          </ac:spMkLst>
        </pc:spChg>
        <pc:spChg chg="add mod">
          <ac:chgData name="Judson Santiago" userId="ebb108da2f256286" providerId="LiveId" clId="{0CDD7AC4-E2D0-4B10-BCAF-C45E9D0C7A2A}" dt="2020-02-05T20:52:23.009" v="1743" actId="20577"/>
          <ac:spMkLst>
            <pc:docMk/>
            <pc:sldMk cId="987621469" sldId="409"/>
            <ac:spMk id="56" creationId="{7573A678-2F46-429D-8DBD-5B5CCC0FB7F2}"/>
          </ac:spMkLst>
        </pc:spChg>
        <pc:grpChg chg="add del mod">
          <ac:chgData name="Judson Santiago" userId="ebb108da2f256286" providerId="LiveId" clId="{0CDD7AC4-E2D0-4B10-BCAF-C45E9D0C7A2A}" dt="2020-02-05T20:37:37.604" v="1493" actId="165"/>
          <ac:grpSpMkLst>
            <pc:docMk/>
            <pc:sldMk cId="987621469" sldId="409"/>
            <ac:grpSpMk id="4" creationId="{9F9CF34C-7BF5-4665-9844-FD5A0861F97D}"/>
          </ac:grpSpMkLst>
        </pc:grpChg>
        <pc:grpChg chg="del mod topLvl">
          <ac:chgData name="Judson Santiago" userId="ebb108da2f256286" providerId="LiveId" clId="{0CDD7AC4-E2D0-4B10-BCAF-C45E9D0C7A2A}" dt="2020-02-05T20:37:49.182" v="1496" actId="165"/>
          <ac:grpSpMkLst>
            <pc:docMk/>
            <pc:sldMk cId="987621469" sldId="409"/>
            <ac:grpSpMk id="6" creationId="{E15AB76B-4F63-4D8F-A34C-15A28887C738}"/>
          </ac:grpSpMkLst>
        </pc:grpChg>
        <pc:grpChg chg="del mod topLvl">
          <ac:chgData name="Judson Santiago" userId="ebb108da2f256286" providerId="LiveId" clId="{0CDD7AC4-E2D0-4B10-BCAF-C45E9D0C7A2A}" dt="2020-02-05T20:37:40.252" v="1494" actId="478"/>
          <ac:grpSpMkLst>
            <pc:docMk/>
            <pc:sldMk cId="987621469" sldId="409"/>
            <ac:grpSpMk id="7" creationId="{DD0EFC11-F68B-4A45-81DD-D6C56FDEF95E}"/>
          </ac:grpSpMkLst>
        </pc:grpChg>
        <pc:grpChg chg="del mod topLvl">
          <ac:chgData name="Judson Santiago" userId="ebb108da2f256286" providerId="LiveId" clId="{0CDD7AC4-E2D0-4B10-BCAF-C45E9D0C7A2A}" dt="2020-02-05T20:40:05.699" v="1552" actId="478"/>
          <ac:grpSpMkLst>
            <pc:docMk/>
            <pc:sldMk cId="987621469" sldId="409"/>
            <ac:grpSpMk id="19" creationId="{B456B41D-89BB-45FE-B5DA-B1BEE8F1C488}"/>
          </ac:grpSpMkLst>
        </pc:grpChg>
        <pc:grpChg chg="add del mod">
          <ac:chgData name="Judson Santiago" userId="ebb108da2f256286" providerId="LiveId" clId="{0CDD7AC4-E2D0-4B10-BCAF-C45E9D0C7A2A}" dt="2020-02-05T20:38:21.596" v="1512" actId="165"/>
          <ac:grpSpMkLst>
            <pc:docMk/>
            <pc:sldMk cId="987621469" sldId="409"/>
            <ac:grpSpMk id="24" creationId="{337629B4-6238-4954-A1CF-45DBEC97004F}"/>
          </ac:grpSpMkLst>
        </pc:grpChg>
        <pc:grpChg chg="add mod">
          <ac:chgData name="Judson Santiago" userId="ebb108da2f256286" providerId="LiveId" clId="{0CDD7AC4-E2D0-4B10-BCAF-C45E9D0C7A2A}" dt="2020-02-05T20:44:53.255" v="1615" actId="164"/>
          <ac:grpSpMkLst>
            <pc:docMk/>
            <pc:sldMk cId="987621469" sldId="409"/>
            <ac:grpSpMk id="29" creationId="{6B1B7C8B-76EA-4A5D-BF43-D0E9AB8C748A}"/>
          </ac:grpSpMkLst>
        </pc:grpChg>
        <pc:grpChg chg="add mod">
          <ac:chgData name="Judson Santiago" userId="ebb108da2f256286" providerId="LiveId" clId="{0CDD7AC4-E2D0-4B10-BCAF-C45E9D0C7A2A}" dt="2020-02-05T20:44:31.239" v="1610" actId="164"/>
          <ac:grpSpMkLst>
            <pc:docMk/>
            <pc:sldMk cId="987621469" sldId="409"/>
            <ac:grpSpMk id="46" creationId="{DC003C56-97AE-4DC3-AFD1-E94B0B457339}"/>
          </ac:grpSpMkLst>
        </pc:grpChg>
        <pc:grpChg chg="add mod">
          <ac:chgData name="Judson Santiago" userId="ebb108da2f256286" providerId="LiveId" clId="{0CDD7AC4-E2D0-4B10-BCAF-C45E9D0C7A2A}" dt="2020-02-05T20:49:21.758" v="1654" actId="1076"/>
          <ac:grpSpMkLst>
            <pc:docMk/>
            <pc:sldMk cId="987621469" sldId="409"/>
            <ac:grpSpMk id="53" creationId="{60108A15-14AF-44AB-BA5E-EECE016E09CC}"/>
          </ac:grpSpMkLst>
        </pc:grpChg>
        <pc:grpChg chg="add mod">
          <ac:chgData name="Judson Santiago" userId="ebb108da2f256286" providerId="LiveId" clId="{0CDD7AC4-E2D0-4B10-BCAF-C45E9D0C7A2A}" dt="2020-02-05T20:49:24.756" v="1655" actId="1076"/>
          <ac:grpSpMkLst>
            <pc:docMk/>
            <pc:sldMk cId="987621469" sldId="409"/>
            <ac:grpSpMk id="54" creationId="{D9FACD31-DD27-4599-B3E2-A0D37466922E}"/>
          </ac:grpSpMkLst>
        </pc:grpChg>
        <pc:grpChg chg="add mod">
          <ac:chgData name="Judson Santiago" userId="ebb108da2f256286" providerId="LiveId" clId="{0CDD7AC4-E2D0-4B10-BCAF-C45E9D0C7A2A}" dt="2020-02-05T20:50:51.626" v="1731" actId="1076"/>
          <ac:grpSpMkLst>
            <pc:docMk/>
            <pc:sldMk cId="987621469" sldId="409"/>
            <ac:grpSpMk id="55" creationId="{504EE3CC-7CE4-4ACA-87AD-28EC6C4173FE}"/>
          </ac:grpSpMkLst>
        </pc:grpChg>
        <pc:cxnChg chg="del mod topLvl">
          <ac:chgData name="Judson Santiago" userId="ebb108da2f256286" providerId="LiveId" clId="{0CDD7AC4-E2D0-4B10-BCAF-C45E9D0C7A2A}" dt="2020-02-05T20:37:52.354" v="1498" actId="478"/>
          <ac:cxnSpMkLst>
            <pc:docMk/>
            <pc:sldMk cId="987621469" sldId="409"/>
            <ac:cxnSpMk id="11" creationId="{537E96E2-BCCE-4559-AC56-8FCE484AF9A8}"/>
          </ac:cxnSpMkLst>
        </pc:cxnChg>
        <pc:cxnChg chg="del mod topLvl">
          <ac:chgData name="Judson Santiago" userId="ebb108da2f256286" providerId="LiveId" clId="{0CDD7AC4-E2D0-4B10-BCAF-C45E9D0C7A2A}" dt="2020-02-05T20:37:54.577" v="1501" actId="478"/>
          <ac:cxnSpMkLst>
            <pc:docMk/>
            <pc:sldMk cId="987621469" sldId="409"/>
            <ac:cxnSpMk id="12" creationId="{9E8ACF1C-D11A-4E00-9B91-C772A5707FB7}"/>
          </ac:cxnSpMkLst>
        </pc:cxnChg>
        <pc:cxnChg chg="del mod topLvl">
          <ac:chgData name="Judson Santiago" userId="ebb108da2f256286" providerId="LiveId" clId="{0CDD7AC4-E2D0-4B10-BCAF-C45E9D0C7A2A}" dt="2020-02-05T20:37:56.804" v="1504" actId="478"/>
          <ac:cxnSpMkLst>
            <pc:docMk/>
            <pc:sldMk cId="987621469" sldId="409"/>
            <ac:cxnSpMk id="13" creationId="{352DD5FD-D125-4921-8D34-A66EB72306B5}"/>
          </ac:cxnSpMkLst>
        </pc:cxnChg>
        <pc:cxnChg chg="del mod topLvl">
          <ac:chgData name="Judson Santiago" userId="ebb108da2f256286" providerId="LiveId" clId="{0CDD7AC4-E2D0-4B10-BCAF-C45E9D0C7A2A}" dt="2020-02-05T20:37:55.237" v="1502" actId="478"/>
          <ac:cxnSpMkLst>
            <pc:docMk/>
            <pc:sldMk cId="987621469" sldId="409"/>
            <ac:cxnSpMk id="14" creationId="{27B88919-91F0-47AF-B31F-C2B7DB8366C8}"/>
          </ac:cxnSpMkLst>
        </pc:cxnChg>
        <pc:cxnChg chg="del mod topLvl">
          <ac:chgData name="Judson Santiago" userId="ebb108da2f256286" providerId="LiveId" clId="{0CDD7AC4-E2D0-4B10-BCAF-C45E9D0C7A2A}" dt="2020-02-05T20:37:56.026" v="1503" actId="478"/>
          <ac:cxnSpMkLst>
            <pc:docMk/>
            <pc:sldMk cId="987621469" sldId="409"/>
            <ac:cxnSpMk id="15" creationId="{7260F93D-41CC-438A-9744-1A8869EAFD63}"/>
          </ac:cxnSpMkLst>
        </pc:cxnChg>
        <pc:cxnChg chg="del mod topLvl">
          <ac:chgData name="Judson Santiago" userId="ebb108da2f256286" providerId="LiveId" clId="{0CDD7AC4-E2D0-4B10-BCAF-C45E9D0C7A2A}" dt="2020-02-05T20:37:53.811" v="1500" actId="478"/>
          <ac:cxnSpMkLst>
            <pc:docMk/>
            <pc:sldMk cId="987621469" sldId="409"/>
            <ac:cxnSpMk id="16" creationId="{79AA905E-D1AA-4F6D-B542-A8ED58F4006D}"/>
          </ac:cxnSpMkLst>
        </pc:cxnChg>
        <pc:cxnChg chg="del mod topLvl">
          <ac:chgData name="Judson Santiago" userId="ebb108da2f256286" providerId="LiveId" clId="{0CDD7AC4-E2D0-4B10-BCAF-C45E9D0C7A2A}" dt="2020-02-05T20:37:51.510" v="1497" actId="478"/>
          <ac:cxnSpMkLst>
            <pc:docMk/>
            <pc:sldMk cId="987621469" sldId="409"/>
            <ac:cxnSpMk id="17" creationId="{A7D80ADE-2632-48CB-885B-BA36EA5084D1}"/>
          </ac:cxnSpMkLst>
        </pc:cxnChg>
        <pc:cxnChg chg="del mod topLvl">
          <ac:chgData name="Judson Santiago" userId="ebb108da2f256286" providerId="LiveId" clId="{0CDD7AC4-E2D0-4B10-BCAF-C45E9D0C7A2A}" dt="2020-02-05T20:37:53.124" v="1499" actId="478"/>
          <ac:cxnSpMkLst>
            <pc:docMk/>
            <pc:sldMk cId="987621469" sldId="409"/>
            <ac:cxnSpMk id="18" creationId="{5610C99E-EFC3-494B-B1A8-E2BDA317F6AC}"/>
          </ac:cxnSpMkLst>
        </pc:cxnChg>
        <pc:cxnChg chg="add mod">
          <ac:chgData name="Judson Santiago" userId="ebb108da2f256286" providerId="LiveId" clId="{0CDD7AC4-E2D0-4B10-BCAF-C45E9D0C7A2A}" dt="2020-02-05T20:40:11.280" v="1554" actId="164"/>
          <ac:cxnSpMkLst>
            <pc:docMk/>
            <pc:sldMk cId="987621469" sldId="409"/>
            <ac:cxnSpMk id="35" creationId="{D0CAF49D-712B-4DFE-B83E-B0CEB8BADC8D}"/>
          </ac:cxnSpMkLst>
        </pc:cxnChg>
      </pc:sldChg>
      <pc:sldChg chg="addSp modSp add modNotesTx">
        <pc:chgData name="Judson Santiago" userId="ebb108da2f256286" providerId="LiveId" clId="{0CDD7AC4-E2D0-4B10-BCAF-C45E9D0C7A2A}" dt="2020-02-14T18:52:42.757" v="6844" actId="20577"/>
        <pc:sldMkLst>
          <pc:docMk/>
          <pc:sldMk cId="435191378" sldId="410"/>
        </pc:sldMkLst>
        <pc:spChg chg="mod">
          <ac:chgData name="Judson Santiago" userId="ebb108da2f256286" providerId="LiveId" clId="{0CDD7AC4-E2D0-4B10-BCAF-C45E9D0C7A2A}" dt="2020-02-05T20:53:49.373" v="1760" actId="20577"/>
          <ac:spMkLst>
            <pc:docMk/>
            <pc:sldMk cId="435191378" sldId="410"/>
            <ac:spMk id="2" creationId="{83F4229E-B1D1-4C9A-8E4B-F28700662636}"/>
          </ac:spMkLst>
        </pc:spChg>
        <pc:spChg chg="mod">
          <ac:chgData name="Judson Santiago" userId="ebb108da2f256286" providerId="LiveId" clId="{0CDD7AC4-E2D0-4B10-BCAF-C45E9D0C7A2A}" dt="2020-02-14T18:51:13.182" v="6718" actId="20577"/>
          <ac:spMkLst>
            <pc:docMk/>
            <pc:sldMk cId="435191378" sldId="410"/>
            <ac:spMk id="3" creationId="{00159510-C8B6-4E29-BEED-77DA18007517}"/>
          </ac:spMkLst>
        </pc:spChg>
        <pc:spChg chg="add mod">
          <ac:chgData name="Judson Santiago" userId="ebb108da2f256286" providerId="LiveId" clId="{0CDD7AC4-E2D0-4B10-BCAF-C45E9D0C7A2A}" dt="2020-02-06T19:49:04.278" v="2378" actId="208"/>
          <ac:spMkLst>
            <pc:docMk/>
            <pc:sldMk cId="435191378" sldId="410"/>
            <ac:spMk id="4" creationId="{DE170770-4622-46B5-AA6E-0862A7D40D0C}"/>
          </ac:spMkLst>
        </pc:spChg>
        <pc:spChg chg="add mod">
          <ac:chgData name="Judson Santiago" userId="ebb108da2f256286" providerId="LiveId" clId="{0CDD7AC4-E2D0-4B10-BCAF-C45E9D0C7A2A}" dt="2020-02-06T19:49:04.278" v="2378" actId="208"/>
          <ac:spMkLst>
            <pc:docMk/>
            <pc:sldMk cId="435191378" sldId="410"/>
            <ac:spMk id="5" creationId="{22F0DE6F-FBED-42C1-8087-75B32D25916F}"/>
          </ac:spMkLst>
        </pc:spChg>
        <pc:spChg chg="add mod">
          <ac:chgData name="Judson Santiago" userId="ebb108da2f256286" providerId="LiveId" clId="{0CDD7AC4-E2D0-4B10-BCAF-C45E9D0C7A2A}" dt="2020-02-06T19:49:04.278" v="2378" actId="208"/>
          <ac:spMkLst>
            <pc:docMk/>
            <pc:sldMk cId="435191378" sldId="410"/>
            <ac:spMk id="6" creationId="{61A057EA-98A5-4407-8FBE-C95B6F636EB7}"/>
          </ac:spMkLst>
        </pc:spChg>
        <pc:spChg chg="add mod">
          <ac:chgData name="Judson Santiago" userId="ebb108da2f256286" providerId="LiveId" clId="{0CDD7AC4-E2D0-4B10-BCAF-C45E9D0C7A2A}" dt="2020-02-06T19:49:04.278" v="2378" actId="208"/>
          <ac:spMkLst>
            <pc:docMk/>
            <pc:sldMk cId="435191378" sldId="410"/>
            <ac:spMk id="7" creationId="{85008959-B028-42BF-B4E6-0A967DD779E4}"/>
          </ac:spMkLst>
        </pc:spChg>
        <pc:spChg chg="add mod">
          <ac:chgData name="Judson Santiago" userId="ebb108da2f256286" providerId="LiveId" clId="{0CDD7AC4-E2D0-4B10-BCAF-C45E9D0C7A2A}" dt="2020-02-06T19:49:04.278" v="2378" actId="208"/>
          <ac:spMkLst>
            <pc:docMk/>
            <pc:sldMk cId="435191378" sldId="410"/>
            <ac:spMk id="8" creationId="{A1938314-4937-45FA-B4E8-B5F123EDC7DB}"/>
          </ac:spMkLst>
        </pc:spChg>
        <pc:spChg chg="add mod">
          <ac:chgData name="Judson Santiago" userId="ebb108da2f256286" providerId="LiveId" clId="{0CDD7AC4-E2D0-4B10-BCAF-C45E9D0C7A2A}" dt="2020-02-06T19:49:04.278" v="2378" actId="208"/>
          <ac:spMkLst>
            <pc:docMk/>
            <pc:sldMk cId="435191378" sldId="410"/>
            <ac:spMk id="9" creationId="{E9B14A60-764B-450B-A210-69624CE647D3}"/>
          </ac:spMkLst>
        </pc:spChg>
        <pc:spChg chg="add mod">
          <ac:chgData name="Judson Santiago" userId="ebb108da2f256286" providerId="LiveId" clId="{0CDD7AC4-E2D0-4B10-BCAF-C45E9D0C7A2A}" dt="2020-02-05T21:07:15.409" v="2293" actId="1076"/>
          <ac:spMkLst>
            <pc:docMk/>
            <pc:sldMk cId="435191378" sldId="410"/>
            <ac:spMk id="11" creationId="{78A82694-ABB2-4EA2-B110-9D59647BFF10}"/>
          </ac:spMkLst>
        </pc:spChg>
        <pc:spChg chg="add mod">
          <ac:chgData name="Judson Santiago" userId="ebb108da2f256286" providerId="LiveId" clId="{0CDD7AC4-E2D0-4B10-BCAF-C45E9D0C7A2A}" dt="2020-02-05T21:08:55.573" v="2353" actId="207"/>
          <ac:spMkLst>
            <pc:docMk/>
            <pc:sldMk cId="435191378" sldId="410"/>
            <ac:spMk id="12" creationId="{7877A686-057D-4E63-9BDF-B0397D6DD8E8}"/>
          </ac:spMkLst>
        </pc:spChg>
        <pc:grpChg chg="add mod">
          <ac:chgData name="Judson Santiago" userId="ebb108da2f256286" providerId="LiveId" clId="{0CDD7AC4-E2D0-4B10-BCAF-C45E9D0C7A2A}" dt="2020-02-06T19:48:50.025" v="2377" actId="207"/>
          <ac:grpSpMkLst>
            <pc:docMk/>
            <pc:sldMk cId="435191378" sldId="410"/>
            <ac:grpSpMk id="10" creationId="{462ABD9C-327F-42A9-90F9-E622B074B443}"/>
          </ac:grpSpMkLst>
        </pc:grpChg>
      </pc:sldChg>
      <pc:sldChg chg="modSp add">
        <pc:chgData name="Judson Santiago" userId="ebb108da2f256286" providerId="LiveId" clId="{0CDD7AC4-E2D0-4B10-BCAF-C45E9D0C7A2A}" dt="2020-02-05T21:12:41.936" v="2375" actId="20577"/>
        <pc:sldMkLst>
          <pc:docMk/>
          <pc:sldMk cId="3540969586" sldId="411"/>
        </pc:sldMkLst>
        <pc:spChg chg="mod">
          <ac:chgData name="Judson Santiago" userId="ebb108da2f256286" providerId="LiveId" clId="{0CDD7AC4-E2D0-4B10-BCAF-C45E9D0C7A2A}" dt="2020-02-05T21:12:41.936" v="2375" actId="20577"/>
          <ac:spMkLst>
            <pc:docMk/>
            <pc:sldMk cId="3540969586" sldId="411"/>
            <ac:spMk id="2" creationId="{75F93A0C-DC3C-4983-B641-4CCFFE44B605}"/>
          </ac:spMkLst>
        </pc:spChg>
      </pc:sldChg>
      <pc:sldChg chg="modSp">
        <pc:chgData name="Judson Santiago" userId="ebb108da2f256286" providerId="LiveId" clId="{0CDD7AC4-E2D0-4B10-BCAF-C45E9D0C7A2A}" dt="2020-02-06T19:51:52.157" v="2388" actId="20577"/>
        <pc:sldMkLst>
          <pc:docMk/>
          <pc:sldMk cId="585895264" sldId="412"/>
        </pc:sldMkLst>
        <pc:spChg chg="mod">
          <ac:chgData name="Judson Santiago" userId="ebb108da2f256286" providerId="LiveId" clId="{0CDD7AC4-E2D0-4B10-BCAF-C45E9D0C7A2A}" dt="2020-02-06T19:51:52.157" v="2388" actId="20577"/>
          <ac:spMkLst>
            <pc:docMk/>
            <pc:sldMk cId="585895264" sldId="412"/>
            <ac:spMk id="3" creationId="{052DAE3F-86CB-4D8C-B526-4838CEF8D2E4}"/>
          </ac:spMkLst>
        </pc:spChg>
      </pc:sldChg>
      <pc:sldChg chg="addSp modSp">
        <pc:chgData name="Judson Santiago" userId="ebb108da2f256286" providerId="LiveId" clId="{0CDD7AC4-E2D0-4B10-BCAF-C45E9D0C7A2A}" dt="2020-02-12T21:36:32.849" v="4002" actId="114"/>
        <pc:sldMkLst>
          <pc:docMk/>
          <pc:sldMk cId="3333235255" sldId="421"/>
        </pc:sldMkLst>
        <pc:spChg chg="mod">
          <ac:chgData name="Judson Santiago" userId="ebb108da2f256286" providerId="LiveId" clId="{0CDD7AC4-E2D0-4B10-BCAF-C45E9D0C7A2A}" dt="2020-02-12T20:32:38.075" v="3512" actId="790"/>
          <ac:spMkLst>
            <pc:docMk/>
            <pc:sldMk cId="3333235255" sldId="421"/>
            <ac:spMk id="2" creationId="{7FD9DE41-BACA-44EA-88F3-0993B2AD613E}"/>
          </ac:spMkLst>
        </pc:spChg>
        <pc:spChg chg="mod">
          <ac:chgData name="Judson Santiago" userId="ebb108da2f256286" providerId="LiveId" clId="{0CDD7AC4-E2D0-4B10-BCAF-C45E9D0C7A2A}" dt="2020-02-12T21:36:32.849" v="4002" actId="114"/>
          <ac:spMkLst>
            <pc:docMk/>
            <pc:sldMk cId="3333235255" sldId="421"/>
            <ac:spMk id="3" creationId="{183F70DA-44ED-4381-AAC1-1D8992B330FC}"/>
          </ac:spMkLst>
        </pc:spChg>
        <pc:spChg chg="add mod ord">
          <ac:chgData name="Judson Santiago" userId="ebb108da2f256286" providerId="LiveId" clId="{0CDD7AC4-E2D0-4B10-BCAF-C45E9D0C7A2A}" dt="2020-02-12T21:29:48.196" v="3824" actId="166"/>
          <ac:spMkLst>
            <pc:docMk/>
            <pc:sldMk cId="3333235255" sldId="421"/>
            <ac:spMk id="4" creationId="{CEEF25B9-51B6-431B-99A4-C583CFB072FB}"/>
          </ac:spMkLst>
        </pc:spChg>
        <pc:spChg chg="add mod">
          <ac:chgData name="Judson Santiago" userId="ebb108da2f256286" providerId="LiveId" clId="{0CDD7AC4-E2D0-4B10-BCAF-C45E9D0C7A2A}" dt="2020-02-12T20:43:55.539" v="3781" actId="164"/>
          <ac:spMkLst>
            <pc:docMk/>
            <pc:sldMk cId="3333235255" sldId="421"/>
            <ac:spMk id="5" creationId="{A4D28F0D-9A40-4809-85E4-10A252B72295}"/>
          </ac:spMkLst>
        </pc:spChg>
        <pc:spChg chg="add mod">
          <ac:chgData name="Judson Santiago" userId="ebb108da2f256286" providerId="LiveId" clId="{0CDD7AC4-E2D0-4B10-BCAF-C45E9D0C7A2A}" dt="2020-02-12T21:29:39.649" v="3822" actId="208"/>
          <ac:spMkLst>
            <pc:docMk/>
            <pc:sldMk cId="3333235255" sldId="421"/>
            <ac:spMk id="7" creationId="{AF6BA8B6-3CCB-4C5F-9C14-723E29D17608}"/>
          </ac:spMkLst>
        </pc:spChg>
        <pc:spChg chg="add mod ord">
          <ac:chgData name="Judson Santiago" userId="ebb108da2f256286" providerId="LiveId" clId="{0CDD7AC4-E2D0-4B10-BCAF-C45E9D0C7A2A}" dt="2020-02-12T21:29:44.542" v="3823" actId="166"/>
          <ac:spMkLst>
            <pc:docMk/>
            <pc:sldMk cId="3333235255" sldId="421"/>
            <ac:spMk id="10" creationId="{2FEE67AC-DFFF-475E-84A8-403F5ACE9F7A}"/>
          </ac:spMkLst>
        </pc:spChg>
        <pc:spChg chg="add mod">
          <ac:chgData name="Judson Santiago" userId="ebb108da2f256286" providerId="LiveId" clId="{0CDD7AC4-E2D0-4B10-BCAF-C45E9D0C7A2A}" dt="2020-02-12T21:28:54.156" v="3820" actId="207"/>
          <ac:spMkLst>
            <pc:docMk/>
            <pc:sldMk cId="3333235255" sldId="421"/>
            <ac:spMk id="11" creationId="{B59427F7-9F72-492F-B240-7CD44C5402EE}"/>
          </ac:spMkLst>
        </pc:spChg>
        <pc:spChg chg="mod">
          <ac:chgData name="Judson Santiago" userId="ebb108da2f256286" providerId="LiveId" clId="{0CDD7AC4-E2D0-4B10-BCAF-C45E9D0C7A2A}" dt="2020-02-12T20:44:19.058" v="3785" actId="207"/>
          <ac:spMkLst>
            <pc:docMk/>
            <pc:sldMk cId="3333235255" sldId="421"/>
            <ac:spMk id="17" creationId="{C4FC6AB7-FDA5-4603-BE8C-C00F84C4F907}"/>
          </ac:spMkLst>
        </pc:spChg>
        <pc:spChg chg="mod">
          <ac:chgData name="Judson Santiago" userId="ebb108da2f256286" providerId="LiveId" clId="{0CDD7AC4-E2D0-4B10-BCAF-C45E9D0C7A2A}" dt="2020-02-12T20:44:24.523" v="3786" actId="207"/>
          <ac:spMkLst>
            <pc:docMk/>
            <pc:sldMk cId="3333235255" sldId="421"/>
            <ac:spMk id="18" creationId="{2D0DB0A9-FE7A-470D-898C-6F205A0D5EFC}"/>
          </ac:spMkLst>
        </pc:spChg>
        <pc:spChg chg="add mod">
          <ac:chgData name="Judson Santiago" userId="ebb108da2f256286" providerId="LiveId" clId="{0CDD7AC4-E2D0-4B10-BCAF-C45E9D0C7A2A}" dt="2020-02-12T20:47:43.455" v="3791" actId="1076"/>
          <ac:spMkLst>
            <pc:docMk/>
            <pc:sldMk cId="3333235255" sldId="421"/>
            <ac:spMk id="20" creationId="{F4077924-653D-4D0D-A5CB-0401FAE2A297}"/>
          </ac:spMkLst>
        </pc:spChg>
        <pc:spChg chg="add mod">
          <ac:chgData name="Judson Santiago" userId="ebb108da2f256286" providerId="LiveId" clId="{0CDD7AC4-E2D0-4B10-BCAF-C45E9D0C7A2A}" dt="2020-02-12T20:45:10.209" v="3790" actId="1076"/>
          <ac:spMkLst>
            <pc:docMk/>
            <pc:sldMk cId="3333235255" sldId="421"/>
            <ac:spMk id="21" creationId="{29CE05EE-D60E-4549-A3D6-5BD11E52CA99}"/>
          </ac:spMkLst>
        </pc:spChg>
        <pc:spChg chg="add mod">
          <ac:chgData name="Judson Santiago" userId="ebb108da2f256286" providerId="LiveId" clId="{0CDD7AC4-E2D0-4B10-BCAF-C45E9D0C7A2A}" dt="2020-02-12T20:48:08.534" v="3818" actId="1076"/>
          <ac:spMkLst>
            <pc:docMk/>
            <pc:sldMk cId="3333235255" sldId="421"/>
            <ac:spMk id="22" creationId="{BC67AF24-FAA3-426B-9AB4-994482A5E1B9}"/>
          </ac:spMkLst>
        </pc:spChg>
        <pc:grpChg chg="add mod">
          <ac:chgData name="Judson Santiago" userId="ebb108da2f256286" providerId="LiveId" clId="{0CDD7AC4-E2D0-4B10-BCAF-C45E9D0C7A2A}" dt="2020-02-12T20:43:59.750" v="3782" actId="1076"/>
          <ac:grpSpMkLst>
            <pc:docMk/>
            <pc:sldMk cId="3333235255" sldId="421"/>
            <ac:grpSpMk id="12" creationId="{F782AE1C-2140-4C9F-9EE9-5A1F732177D3}"/>
          </ac:grpSpMkLst>
        </pc:grpChg>
        <pc:grpChg chg="add mod">
          <ac:chgData name="Judson Santiago" userId="ebb108da2f256286" providerId="LiveId" clId="{0CDD7AC4-E2D0-4B10-BCAF-C45E9D0C7A2A}" dt="2020-02-12T20:44:04.336" v="3784" actId="1076"/>
          <ac:grpSpMkLst>
            <pc:docMk/>
            <pc:sldMk cId="3333235255" sldId="421"/>
            <ac:grpSpMk id="13" creationId="{819FA8A7-3F92-4B8B-B052-F40C2B91EC48}"/>
          </ac:grpSpMkLst>
        </pc:grpChg>
        <pc:cxnChg chg="add mod">
          <ac:chgData name="Judson Santiago" userId="ebb108da2f256286" providerId="LiveId" clId="{0CDD7AC4-E2D0-4B10-BCAF-C45E9D0C7A2A}" dt="2020-02-12T20:43:55.539" v="3781" actId="164"/>
          <ac:cxnSpMkLst>
            <pc:docMk/>
            <pc:sldMk cId="3333235255" sldId="421"/>
            <ac:cxnSpMk id="6" creationId="{0F9D0843-26EA-475A-8CAD-1556FD5600E1}"/>
          </ac:cxnSpMkLst>
        </pc:cxnChg>
      </pc:sldChg>
      <pc:sldChg chg="addSp delSp modSp">
        <pc:chgData name="Judson Santiago" userId="ebb108da2f256286" providerId="LiveId" clId="{0CDD7AC4-E2D0-4B10-BCAF-C45E9D0C7A2A}" dt="2020-02-13T00:18:54.542" v="5506" actId="164"/>
        <pc:sldMkLst>
          <pc:docMk/>
          <pc:sldMk cId="1133656026" sldId="422"/>
        </pc:sldMkLst>
        <pc:spChg chg="mod">
          <ac:chgData name="Judson Santiago" userId="ebb108da2f256286" providerId="LiveId" clId="{0CDD7AC4-E2D0-4B10-BCAF-C45E9D0C7A2A}" dt="2020-02-13T00:12:25.061" v="5431" actId="20577"/>
          <ac:spMkLst>
            <pc:docMk/>
            <pc:sldMk cId="1133656026" sldId="422"/>
            <ac:spMk id="3" creationId="{5872D9F1-6797-4F57-A34A-522A40EE0247}"/>
          </ac:spMkLst>
        </pc:spChg>
        <pc:spChg chg="add del mod">
          <ac:chgData name="Judson Santiago" userId="ebb108da2f256286" providerId="LiveId" clId="{0CDD7AC4-E2D0-4B10-BCAF-C45E9D0C7A2A}" dt="2020-02-12T23:58:59.542" v="5399" actId="478"/>
          <ac:spMkLst>
            <pc:docMk/>
            <pc:sldMk cId="1133656026" sldId="422"/>
            <ac:spMk id="4" creationId="{B72B295F-5D89-4AA8-B5D2-5B78E2BB82B0}"/>
          </ac:spMkLst>
        </pc:spChg>
        <pc:spChg chg="add del mod">
          <ac:chgData name="Judson Santiago" userId="ebb108da2f256286" providerId="LiveId" clId="{0CDD7AC4-E2D0-4B10-BCAF-C45E9D0C7A2A}" dt="2020-02-12T23:58:52.188" v="5398" actId="478"/>
          <ac:spMkLst>
            <pc:docMk/>
            <pc:sldMk cId="1133656026" sldId="422"/>
            <ac:spMk id="7" creationId="{1435BCCB-C032-49ED-AC3F-57CB59B8A4A5}"/>
          </ac:spMkLst>
        </pc:spChg>
        <pc:spChg chg="add mod">
          <ac:chgData name="Judson Santiago" userId="ebb108da2f256286" providerId="LiveId" clId="{0CDD7AC4-E2D0-4B10-BCAF-C45E9D0C7A2A}" dt="2020-02-13T00:18:48.185" v="5505" actId="164"/>
          <ac:spMkLst>
            <pc:docMk/>
            <pc:sldMk cId="1133656026" sldId="422"/>
            <ac:spMk id="8" creationId="{8EF33FA5-37ED-4E9A-B2ED-51B420CCA43D}"/>
          </ac:spMkLst>
        </pc:spChg>
        <pc:spChg chg="add mod">
          <ac:chgData name="Judson Santiago" userId="ebb108da2f256286" providerId="LiveId" clId="{0CDD7AC4-E2D0-4B10-BCAF-C45E9D0C7A2A}" dt="2020-02-13T00:18:54.542" v="5506" actId="164"/>
          <ac:spMkLst>
            <pc:docMk/>
            <pc:sldMk cId="1133656026" sldId="422"/>
            <ac:spMk id="9" creationId="{F907C508-73D6-47FC-A575-07689DAE8B37}"/>
          </ac:spMkLst>
        </pc:spChg>
        <pc:grpChg chg="add mod">
          <ac:chgData name="Judson Santiago" userId="ebb108da2f256286" providerId="LiveId" clId="{0CDD7AC4-E2D0-4B10-BCAF-C45E9D0C7A2A}" dt="2020-02-13T00:18:48.185" v="5505" actId="164"/>
          <ac:grpSpMkLst>
            <pc:docMk/>
            <pc:sldMk cId="1133656026" sldId="422"/>
            <ac:grpSpMk id="13" creationId="{7FBC6AFD-3DC8-4302-8188-6123C3FB5040}"/>
          </ac:grpSpMkLst>
        </pc:grpChg>
        <pc:grpChg chg="add mod">
          <ac:chgData name="Judson Santiago" userId="ebb108da2f256286" providerId="LiveId" clId="{0CDD7AC4-E2D0-4B10-BCAF-C45E9D0C7A2A}" dt="2020-02-13T00:18:54.542" v="5506" actId="164"/>
          <ac:grpSpMkLst>
            <pc:docMk/>
            <pc:sldMk cId="1133656026" sldId="422"/>
            <ac:grpSpMk id="15" creationId="{2BE3D25C-2088-483D-A6CD-BFD2610DCDA2}"/>
          </ac:grpSpMkLst>
        </pc:grpChg>
        <pc:picChg chg="add del mod">
          <ac:chgData name="Judson Santiago" userId="ebb108da2f256286" providerId="LiveId" clId="{0CDD7AC4-E2D0-4B10-BCAF-C45E9D0C7A2A}" dt="2020-02-13T00:10:55.158" v="5415" actId="478"/>
          <ac:picMkLst>
            <pc:docMk/>
            <pc:sldMk cId="1133656026" sldId="422"/>
            <ac:picMk id="1026" creationId="{7305A199-2063-46A5-B9EE-0BA45780E201}"/>
          </ac:picMkLst>
        </pc:picChg>
        <pc:picChg chg="add del mod">
          <ac:chgData name="Judson Santiago" userId="ebb108da2f256286" providerId="LiveId" clId="{0CDD7AC4-E2D0-4B10-BCAF-C45E9D0C7A2A}" dt="2020-02-13T00:10:47.807" v="5413" actId="478"/>
          <ac:picMkLst>
            <pc:docMk/>
            <pc:sldMk cId="1133656026" sldId="422"/>
            <ac:picMk id="1028" creationId="{56897B35-0DDD-4F8E-A317-122E44E8D0CE}"/>
          </ac:picMkLst>
        </pc:picChg>
        <pc:picChg chg="add mod">
          <ac:chgData name="Judson Santiago" userId="ebb108da2f256286" providerId="LiveId" clId="{0CDD7AC4-E2D0-4B10-BCAF-C45E9D0C7A2A}" dt="2020-02-13T00:18:48.185" v="5505" actId="164"/>
          <ac:picMkLst>
            <pc:docMk/>
            <pc:sldMk cId="1133656026" sldId="422"/>
            <ac:picMk id="1030" creationId="{7339C477-4F62-4DE2-A4C5-E294DA669DAF}"/>
          </ac:picMkLst>
        </pc:picChg>
        <pc:picChg chg="add mod">
          <ac:chgData name="Judson Santiago" userId="ebb108da2f256286" providerId="LiveId" clId="{0CDD7AC4-E2D0-4B10-BCAF-C45E9D0C7A2A}" dt="2020-02-13T00:18:54.542" v="5506" actId="164"/>
          <ac:picMkLst>
            <pc:docMk/>
            <pc:sldMk cId="1133656026" sldId="422"/>
            <ac:picMk id="1032" creationId="{282107CB-137D-4505-BF88-75A12C2956FD}"/>
          </ac:picMkLst>
        </pc:picChg>
        <pc:cxnChg chg="add del mod">
          <ac:chgData name="Judson Santiago" userId="ebb108da2f256286" providerId="LiveId" clId="{0CDD7AC4-E2D0-4B10-BCAF-C45E9D0C7A2A}" dt="2020-02-13T00:16:01.066" v="5462" actId="478"/>
          <ac:cxnSpMkLst>
            <pc:docMk/>
            <pc:sldMk cId="1133656026" sldId="422"/>
            <ac:cxnSpMk id="6" creationId="{49600613-B0DE-40CA-87FA-D534989DBDD7}"/>
          </ac:cxnSpMkLst>
        </pc:cxnChg>
        <pc:cxnChg chg="add del mod">
          <ac:chgData name="Judson Santiago" userId="ebb108da2f256286" providerId="LiveId" clId="{0CDD7AC4-E2D0-4B10-BCAF-C45E9D0C7A2A}" dt="2020-02-13T00:17:01.480" v="5467" actId="478"/>
          <ac:cxnSpMkLst>
            <pc:docMk/>
            <pc:sldMk cId="1133656026" sldId="422"/>
            <ac:cxnSpMk id="14" creationId="{470AA9F4-FDC8-498F-877A-72508A4BCDC8}"/>
          </ac:cxnSpMkLst>
        </pc:cxnChg>
        <pc:cxnChg chg="add mod">
          <ac:chgData name="Judson Santiago" userId="ebb108da2f256286" providerId="LiveId" clId="{0CDD7AC4-E2D0-4B10-BCAF-C45E9D0C7A2A}" dt="2020-02-13T00:18:48.185" v="5505" actId="164"/>
          <ac:cxnSpMkLst>
            <pc:docMk/>
            <pc:sldMk cId="1133656026" sldId="422"/>
            <ac:cxnSpMk id="16" creationId="{82C0168B-2A9A-428A-A77C-1EA1AB71586F}"/>
          </ac:cxnSpMkLst>
        </pc:cxnChg>
        <pc:cxnChg chg="add mod">
          <ac:chgData name="Judson Santiago" userId="ebb108da2f256286" providerId="LiveId" clId="{0CDD7AC4-E2D0-4B10-BCAF-C45E9D0C7A2A}" dt="2020-02-13T00:18:54.542" v="5506" actId="164"/>
          <ac:cxnSpMkLst>
            <pc:docMk/>
            <pc:sldMk cId="1133656026" sldId="422"/>
            <ac:cxnSpMk id="19" creationId="{25280455-E410-40C6-97EE-8C92954100CE}"/>
          </ac:cxnSpMkLst>
        </pc:cxnChg>
      </pc:sldChg>
      <pc:sldChg chg="addSp modSp">
        <pc:chgData name="Judson Santiago" userId="ebb108da2f256286" providerId="LiveId" clId="{0CDD7AC4-E2D0-4B10-BCAF-C45E9D0C7A2A}" dt="2020-02-13T00:56:31.008" v="6678" actId="1076"/>
        <pc:sldMkLst>
          <pc:docMk/>
          <pc:sldMk cId="3368706392" sldId="423"/>
        </pc:sldMkLst>
        <pc:spChg chg="mod">
          <ac:chgData name="Judson Santiago" userId="ebb108da2f256286" providerId="LiveId" clId="{0CDD7AC4-E2D0-4B10-BCAF-C45E9D0C7A2A}" dt="2020-02-13T00:23:40.172" v="5509" actId="313"/>
          <ac:spMkLst>
            <pc:docMk/>
            <pc:sldMk cId="3368706392" sldId="423"/>
            <ac:spMk id="2" creationId="{3369AD01-6396-4FA8-8617-0A9E1D031281}"/>
          </ac:spMkLst>
        </pc:spChg>
        <pc:spChg chg="mod">
          <ac:chgData name="Judson Santiago" userId="ebb108da2f256286" providerId="LiveId" clId="{0CDD7AC4-E2D0-4B10-BCAF-C45E9D0C7A2A}" dt="2020-02-13T00:49:03.074" v="6669" actId="20577"/>
          <ac:spMkLst>
            <pc:docMk/>
            <pc:sldMk cId="3368706392" sldId="423"/>
            <ac:spMk id="3" creationId="{019B5A6E-21B4-49B1-ACDB-0B7C7949C4D9}"/>
          </ac:spMkLst>
        </pc:spChg>
        <pc:spChg chg="mod">
          <ac:chgData name="Judson Santiago" userId="ebb108da2f256286" providerId="LiveId" clId="{0CDD7AC4-E2D0-4B10-BCAF-C45E9D0C7A2A}" dt="2020-02-13T00:55:59.991" v="6675" actId="404"/>
          <ac:spMkLst>
            <pc:docMk/>
            <pc:sldMk cId="3368706392" sldId="423"/>
            <ac:spMk id="8" creationId="{8CC89DFB-6E37-4069-A2C1-7C87F160623F}"/>
          </ac:spMkLst>
        </pc:spChg>
        <pc:spChg chg="mod">
          <ac:chgData name="Judson Santiago" userId="ebb108da2f256286" providerId="LiveId" clId="{0CDD7AC4-E2D0-4B10-BCAF-C45E9D0C7A2A}" dt="2020-02-13T00:56:05.089" v="6676" actId="404"/>
          <ac:spMkLst>
            <pc:docMk/>
            <pc:sldMk cId="3368706392" sldId="423"/>
            <ac:spMk id="9" creationId="{9AC782BB-96C1-4DBD-A326-FAD79E8940CC}"/>
          </ac:spMkLst>
        </pc:spChg>
        <pc:spChg chg="mod">
          <ac:chgData name="Judson Santiago" userId="ebb108da2f256286" providerId="LiveId" clId="{0CDD7AC4-E2D0-4B10-BCAF-C45E9D0C7A2A}" dt="2020-02-13T00:55:52.209" v="6674" actId="404"/>
          <ac:spMkLst>
            <pc:docMk/>
            <pc:sldMk cId="3368706392" sldId="423"/>
            <ac:spMk id="10" creationId="{1FC1505B-1E08-40BC-BF6B-5A05B668640E}"/>
          </ac:spMkLst>
        </pc:spChg>
        <pc:spChg chg="mod">
          <ac:chgData name="Judson Santiago" userId="ebb108da2f256286" providerId="LiveId" clId="{0CDD7AC4-E2D0-4B10-BCAF-C45E9D0C7A2A}" dt="2020-02-13T00:56:12.793" v="6677" actId="404"/>
          <ac:spMkLst>
            <pc:docMk/>
            <pc:sldMk cId="3368706392" sldId="423"/>
            <ac:spMk id="13" creationId="{F764ED4E-83C6-4744-9FF0-FF7FDA5F0F90}"/>
          </ac:spMkLst>
        </pc:spChg>
        <pc:grpChg chg="add mod">
          <ac:chgData name="Judson Santiago" userId="ebb108da2f256286" providerId="LiveId" clId="{0CDD7AC4-E2D0-4B10-BCAF-C45E9D0C7A2A}" dt="2020-02-13T00:56:31.008" v="6678" actId="1076"/>
          <ac:grpSpMkLst>
            <pc:docMk/>
            <pc:sldMk cId="3368706392" sldId="423"/>
            <ac:grpSpMk id="4" creationId="{21C72F28-75CC-4031-89DF-0B52227222F6}"/>
          </ac:grpSpMkLst>
        </pc:grpChg>
      </pc:sldChg>
      <pc:sldChg chg="addSp modSp add modNotesTx">
        <pc:chgData name="Judson Santiago" userId="ebb108da2f256286" providerId="LiveId" clId="{0CDD7AC4-E2D0-4B10-BCAF-C45E9D0C7A2A}" dt="2020-02-12T19:43:21.419" v="2866" actId="20577"/>
        <pc:sldMkLst>
          <pc:docMk/>
          <pc:sldMk cId="4192377496" sldId="424"/>
        </pc:sldMkLst>
        <pc:spChg chg="mod">
          <ac:chgData name="Judson Santiago" userId="ebb108da2f256286" providerId="LiveId" clId="{0CDD7AC4-E2D0-4B10-BCAF-C45E9D0C7A2A}" dt="2020-02-12T19:26:15.163" v="2404" actId="790"/>
          <ac:spMkLst>
            <pc:docMk/>
            <pc:sldMk cId="4192377496" sldId="424"/>
            <ac:spMk id="2" creationId="{15CEEA14-12D4-4738-B03E-755DC5D70DB9}"/>
          </ac:spMkLst>
        </pc:spChg>
        <pc:spChg chg="mod">
          <ac:chgData name="Judson Santiago" userId="ebb108da2f256286" providerId="LiveId" clId="{0CDD7AC4-E2D0-4B10-BCAF-C45E9D0C7A2A}" dt="2020-02-12T19:37:11.962" v="2673" actId="6549"/>
          <ac:spMkLst>
            <pc:docMk/>
            <pc:sldMk cId="4192377496" sldId="424"/>
            <ac:spMk id="3" creationId="{12ADC013-A04A-4027-9A6D-9C9867775016}"/>
          </ac:spMkLst>
        </pc:spChg>
        <pc:spChg chg="add mod">
          <ac:chgData name="Judson Santiago" userId="ebb108da2f256286" providerId="LiveId" clId="{0CDD7AC4-E2D0-4B10-BCAF-C45E9D0C7A2A}" dt="2020-02-12T19:38:51.482" v="2675" actId="1076"/>
          <ac:spMkLst>
            <pc:docMk/>
            <pc:sldMk cId="4192377496" sldId="424"/>
            <ac:spMk id="24" creationId="{6286E1C2-B718-4FE6-9985-02660DF1D6A7}"/>
          </ac:spMkLst>
        </pc:spChg>
        <pc:spChg chg="add mod">
          <ac:chgData name="Judson Santiago" userId="ebb108da2f256286" providerId="LiveId" clId="{0CDD7AC4-E2D0-4B10-BCAF-C45E9D0C7A2A}" dt="2020-02-12T19:42:52.181" v="2860" actId="1076"/>
          <ac:spMkLst>
            <pc:docMk/>
            <pc:sldMk cId="4192377496" sldId="424"/>
            <ac:spMk id="25" creationId="{E1D8B965-867D-421F-973C-881145228090}"/>
          </ac:spMkLst>
        </pc:spChg>
        <pc:spChg chg="add mod">
          <ac:chgData name="Judson Santiago" userId="ebb108da2f256286" providerId="LiveId" clId="{0CDD7AC4-E2D0-4B10-BCAF-C45E9D0C7A2A}" dt="2020-02-12T19:43:21.419" v="2866" actId="20577"/>
          <ac:spMkLst>
            <pc:docMk/>
            <pc:sldMk cId="4192377496" sldId="424"/>
            <ac:spMk id="26" creationId="{110996BC-4651-43B9-90F9-67763BCD9B93}"/>
          </ac:spMkLst>
        </pc:spChg>
        <pc:grpChg chg="add mod">
          <ac:chgData name="Judson Santiago" userId="ebb108da2f256286" providerId="LiveId" clId="{0CDD7AC4-E2D0-4B10-BCAF-C45E9D0C7A2A}" dt="2020-02-12T19:35:44.816" v="2667" actId="1076"/>
          <ac:grpSpMkLst>
            <pc:docMk/>
            <pc:sldMk cId="4192377496" sldId="424"/>
            <ac:grpSpMk id="4" creationId="{47FACFA6-9059-4A06-95F3-18802642E7D6}"/>
          </ac:grpSpMkLst>
        </pc:grpChg>
      </pc:sldChg>
      <pc:sldChg chg="addSp delSp modSp add modNotesTx">
        <pc:chgData name="Judson Santiago" userId="ebb108da2f256286" providerId="LiveId" clId="{0CDD7AC4-E2D0-4B10-BCAF-C45E9D0C7A2A}" dt="2020-02-12T22:22:21.471" v="4386" actId="208"/>
        <pc:sldMkLst>
          <pc:docMk/>
          <pc:sldMk cId="3591773638" sldId="425"/>
        </pc:sldMkLst>
        <pc:spChg chg="mod">
          <ac:chgData name="Judson Santiago" userId="ebb108da2f256286" providerId="LiveId" clId="{0CDD7AC4-E2D0-4B10-BCAF-C45E9D0C7A2A}" dt="2020-02-12T19:50:50.438" v="2868"/>
          <ac:spMkLst>
            <pc:docMk/>
            <pc:sldMk cId="3591773638" sldId="425"/>
            <ac:spMk id="2" creationId="{DAA59A96-894C-4A81-8BC3-AA0FFAAAC8CE}"/>
          </ac:spMkLst>
        </pc:spChg>
        <pc:spChg chg="mod">
          <ac:chgData name="Judson Santiago" userId="ebb108da2f256286" providerId="LiveId" clId="{0CDD7AC4-E2D0-4B10-BCAF-C45E9D0C7A2A}" dt="2020-02-12T20:24:49.228" v="3484" actId="20577"/>
          <ac:spMkLst>
            <pc:docMk/>
            <pc:sldMk cId="3591773638" sldId="425"/>
            <ac:spMk id="3" creationId="{935F6140-2096-4605-A5DF-3E69583842A9}"/>
          </ac:spMkLst>
        </pc:spChg>
        <pc:spChg chg="add mod ord topLvl">
          <ac:chgData name="Judson Santiago" userId="ebb108da2f256286" providerId="LiveId" clId="{0CDD7AC4-E2D0-4B10-BCAF-C45E9D0C7A2A}" dt="2020-02-12T20:28:23.145" v="3506" actId="164"/>
          <ac:spMkLst>
            <pc:docMk/>
            <pc:sldMk cId="3591773638" sldId="425"/>
            <ac:spMk id="6" creationId="{6922AC4E-C36A-415F-8D0F-54BF64601D5C}"/>
          </ac:spMkLst>
        </pc:spChg>
        <pc:spChg chg="add del mod ord">
          <ac:chgData name="Judson Santiago" userId="ebb108da2f256286" providerId="LiveId" clId="{0CDD7AC4-E2D0-4B10-BCAF-C45E9D0C7A2A}" dt="2020-02-12T20:07:46.428" v="3254" actId="478"/>
          <ac:spMkLst>
            <pc:docMk/>
            <pc:sldMk cId="3591773638" sldId="425"/>
            <ac:spMk id="27" creationId="{76C22951-45E0-40C8-B7DC-FC87351F453E}"/>
          </ac:spMkLst>
        </pc:spChg>
        <pc:spChg chg="add mod topLvl">
          <ac:chgData name="Judson Santiago" userId="ebb108da2f256286" providerId="LiveId" clId="{0CDD7AC4-E2D0-4B10-BCAF-C45E9D0C7A2A}" dt="2020-02-12T20:28:23.145" v="3506" actId="164"/>
          <ac:spMkLst>
            <pc:docMk/>
            <pc:sldMk cId="3591773638" sldId="425"/>
            <ac:spMk id="28" creationId="{0988E521-16A5-42E8-84C7-61629F12E6E1}"/>
          </ac:spMkLst>
        </pc:spChg>
        <pc:spChg chg="add mod topLvl">
          <ac:chgData name="Judson Santiago" userId="ebb108da2f256286" providerId="LiveId" clId="{0CDD7AC4-E2D0-4B10-BCAF-C45E9D0C7A2A}" dt="2020-02-12T20:28:23.145" v="3506" actId="164"/>
          <ac:spMkLst>
            <pc:docMk/>
            <pc:sldMk cId="3591773638" sldId="425"/>
            <ac:spMk id="29" creationId="{55C1E0DB-0AB7-433A-A0F6-05BE3C424B13}"/>
          </ac:spMkLst>
        </pc:spChg>
        <pc:spChg chg="add mod topLvl">
          <ac:chgData name="Judson Santiago" userId="ebb108da2f256286" providerId="LiveId" clId="{0CDD7AC4-E2D0-4B10-BCAF-C45E9D0C7A2A}" dt="2020-02-12T20:28:23.145" v="3506" actId="164"/>
          <ac:spMkLst>
            <pc:docMk/>
            <pc:sldMk cId="3591773638" sldId="425"/>
            <ac:spMk id="30" creationId="{3B2B1366-349C-4259-B0E3-11487ABD173A}"/>
          </ac:spMkLst>
        </pc:spChg>
        <pc:spChg chg="add mod topLvl">
          <ac:chgData name="Judson Santiago" userId="ebb108da2f256286" providerId="LiveId" clId="{0CDD7AC4-E2D0-4B10-BCAF-C45E9D0C7A2A}" dt="2020-02-12T20:28:23.145" v="3506" actId="164"/>
          <ac:spMkLst>
            <pc:docMk/>
            <pc:sldMk cId="3591773638" sldId="425"/>
            <ac:spMk id="31" creationId="{F2D0A861-2CEC-4E18-932A-D26FAA00FB42}"/>
          </ac:spMkLst>
        </pc:spChg>
        <pc:spChg chg="add mod topLvl">
          <ac:chgData name="Judson Santiago" userId="ebb108da2f256286" providerId="LiveId" clId="{0CDD7AC4-E2D0-4B10-BCAF-C45E9D0C7A2A}" dt="2020-02-12T20:28:23.145" v="3506" actId="164"/>
          <ac:spMkLst>
            <pc:docMk/>
            <pc:sldMk cId="3591773638" sldId="425"/>
            <ac:spMk id="32" creationId="{FFB0EF71-FA49-44E5-AE5C-CB61280F9A3D}"/>
          </ac:spMkLst>
        </pc:spChg>
        <pc:spChg chg="add mod">
          <ac:chgData name="Judson Santiago" userId="ebb108da2f256286" providerId="LiveId" clId="{0CDD7AC4-E2D0-4B10-BCAF-C45E9D0C7A2A}" dt="2020-02-12T20:28:23.145" v="3506" actId="164"/>
          <ac:spMkLst>
            <pc:docMk/>
            <pc:sldMk cId="3591773638" sldId="425"/>
            <ac:spMk id="34" creationId="{D0FB0061-0E7E-4FAF-B35C-E501795C4903}"/>
          </ac:spMkLst>
        </pc:spChg>
        <pc:spChg chg="add mod">
          <ac:chgData name="Judson Santiago" userId="ebb108da2f256286" providerId="LiveId" clId="{0CDD7AC4-E2D0-4B10-BCAF-C45E9D0C7A2A}" dt="2020-02-12T20:28:23.145" v="3506" actId="164"/>
          <ac:spMkLst>
            <pc:docMk/>
            <pc:sldMk cId="3591773638" sldId="425"/>
            <ac:spMk id="35" creationId="{680BB674-AB6A-423A-8B42-F49E750ED468}"/>
          </ac:spMkLst>
        </pc:spChg>
        <pc:spChg chg="add mod">
          <ac:chgData name="Judson Santiago" userId="ebb108da2f256286" providerId="LiveId" clId="{0CDD7AC4-E2D0-4B10-BCAF-C45E9D0C7A2A}" dt="2020-02-12T20:28:49.421" v="3510" actId="1076"/>
          <ac:spMkLst>
            <pc:docMk/>
            <pc:sldMk cId="3591773638" sldId="425"/>
            <ac:spMk id="36" creationId="{77730770-10BD-4F8C-BA8F-49D4AB0AB049}"/>
          </ac:spMkLst>
        </pc:spChg>
        <pc:spChg chg="add mod">
          <ac:chgData name="Judson Santiago" userId="ebb108da2f256286" providerId="LiveId" clId="{0CDD7AC4-E2D0-4B10-BCAF-C45E9D0C7A2A}" dt="2020-02-12T20:28:40.250" v="3509" actId="1076"/>
          <ac:spMkLst>
            <pc:docMk/>
            <pc:sldMk cId="3591773638" sldId="425"/>
            <ac:spMk id="37" creationId="{54BBB856-8E42-4842-921F-FF484720F7F9}"/>
          </ac:spMkLst>
        </pc:spChg>
        <pc:grpChg chg="add del mod">
          <ac:chgData name="Judson Santiago" userId="ebb108da2f256286" providerId="LiveId" clId="{0CDD7AC4-E2D0-4B10-BCAF-C45E9D0C7A2A}" dt="2020-02-12T20:25:25.405" v="3488" actId="165"/>
          <ac:grpSpMkLst>
            <pc:docMk/>
            <pc:sldMk cId="3591773638" sldId="425"/>
            <ac:grpSpMk id="33" creationId="{25DF2344-1495-4F09-BA53-BF3EFE5AF51C}"/>
          </ac:grpSpMkLst>
        </pc:grpChg>
        <pc:grpChg chg="add mod">
          <ac:chgData name="Judson Santiago" userId="ebb108da2f256286" providerId="LiveId" clId="{0CDD7AC4-E2D0-4B10-BCAF-C45E9D0C7A2A}" dt="2020-02-12T20:28:23.145" v="3506" actId="164"/>
          <ac:grpSpMkLst>
            <pc:docMk/>
            <pc:sldMk cId="3591773638" sldId="425"/>
            <ac:grpSpMk id="38" creationId="{E6253437-1062-4431-BB98-3C69B1546E12}"/>
          </ac:grpSpMkLst>
        </pc:grpChg>
        <pc:graphicFrameChg chg="add del mod modGraphic">
          <ac:chgData name="Judson Santiago" userId="ebb108da2f256286" providerId="LiveId" clId="{0CDD7AC4-E2D0-4B10-BCAF-C45E9D0C7A2A}" dt="2020-02-12T20:20:13.295" v="3343" actId="478"/>
          <ac:graphicFrameMkLst>
            <pc:docMk/>
            <pc:sldMk cId="3591773638" sldId="425"/>
            <ac:graphicFrameMk id="4" creationId="{8C720B91-8D85-4C3E-904C-088A148FC3CC}"/>
          </ac:graphicFrameMkLst>
        </pc:graphicFrameChg>
        <pc:graphicFrameChg chg="add del mod modGraphic">
          <ac:chgData name="Judson Santiago" userId="ebb108da2f256286" providerId="LiveId" clId="{0CDD7AC4-E2D0-4B10-BCAF-C45E9D0C7A2A}" dt="2020-02-12T20:20:01.808" v="3339" actId="478"/>
          <ac:graphicFrameMkLst>
            <pc:docMk/>
            <pc:sldMk cId="3591773638" sldId="425"/>
            <ac:graphicFrameMk id="5" creationId="{C94333D8-2A27-4C55-B4B2-1C22B7C363FC}"/>
          </ac:graphicFrameMkLst>
        </pc:graphicFrameChg>
        <pc:graphicFrameChg chg="add del mod modGraphic">
          <ac:chgData name="Judson Santiago" userId="ebb108da2f256286" providerId="LiveId" clId="{0CDD7AC4-E2D0-4B10-BCAF-C45E9D0C7A2A}" dt="2020-02-12T20:20:52.395" v="3352" actId="478"/>
          <ac:graphicFrameMkLst>
            <pc:docMk/>
            <pc:sldMk cId="3591773638" sldId="425"/>
            <ac:graphicFrameMk id="16" creationId="{275DCBD5-341E-416A-B1A7-0C9B0848D0FF}"/>
          </ac:graphicFrameMkLst>
        </pc:graphicFrameChg>
        <pc:graphicFrameChg chg="add del mod modGraphic">
          <ac:chgData name="Judson Santiago" userId="ebb108da2f256286" providerId="LiveId" clId="{0CDD7AC4-E2D0-4B10-BCAF-C45E9D0C7A2A}" dt="2020-02-12T20:21:02.177" v="3354" actId="478"/>
          <ac:graphicFrameMkLst>
            <pc:docMk/>
            <pc:sldMk cId="3591773638" sldId="425"/>
            <ac:graphicFrameMk id="23" creationId="{F3A3FBE0-7B51-4956-BB17-5C73F478FE3F}"/>
          </ac:graphicFrameMkLst>
        </pc:graphicFrameChg>
        <pc:picChg chg="add mod topLvl">
          <ac:chgData name="Judson Santiago" userId="ebb108da2f256286" providerId="LiveId" clId="{0CDD7AC4-E2D0-4B10-BCAF-C45E9D0C7A2A}" dt="2020-02-12T20:28:23.145" v="3506" actId="164"/>
          <ac:picMkLst>
            <pc:docMk/>
            <pc:sldMk cId="3591773638" sldId="425"/>
            <ac:picMk id="26" creationId="{8521B871-78E2-4D73-88DA-3FDA60FBA05A}"/>
          </ac:picMkLst>
        </pc:picChg>
        <pc:cxnChg chg="add mod topLvl">
          <ac:chgData name="Judson Santiago" userId="ebb108da2f256286" providerId="LiveId" clId="{0CDD7AC4-E2D0-4B10-BCAF-C45E9D0C7A2A}" dt="2020-02-12T22:22:21.471" v="4386" actId="208"/>
          <ac:cxnSpMkLst>
            <pc:docMk/>
            <pc:sldMk cId="3591773638" sldId="425"/>
            <ac:cxnSpMk id="8" creationId="{EEA7FAF1-3466-429F-993D-309699691D1E}"/>
          </ac:cxnSpMkLst>
        </pc:cxnChg>
        <pc:cxnChg chg="add mod topLvl">
          <ac:chgData name="Judson Santiago" userId="ebb108da2f256286" providerId="LiveId" clId="{0CDD7AC4-E2D0-4B10-BCAF-C45E9D0C7A2A}" dt="2020-02-12T22:22:21.471" v="4386" actId="208"/>
          <ac:cxnSpMkLst>
            <pc:docMk/>
            <pc:sldMk cId="3591773638" sldId="425"/>
            <ac:cxnSpMk id="9" creationId="{136BAE83-89BA-4FA6-A936-EA57F1117FCB}"/>
          </ac:cxnSpMkLst>
        </pc:cxnChg>
        <pc:cxnChg chg="add mod topLvl">
          <ac:chgData name="Judson Santiago" userId="ebb108da2f256286" providerId="LiveId" clId="{0CDD7AC4-E2D0-4B10-BCAF-C45E9D0C7A2A}" dt="2020-02-12T22:22:21.471" v="4386" actId="208"/>
          <ac:cxnSpMkLst>
            <pc:docMk/>
            <pc:sldMk cId="3591773638" sldId="425"/>
            <ac:cxnSpMk id="17" creationId="{29F0A9B1-00F5-4984-9BB8-3E04A7DB33D8}"/>
          </ac:cxnSpMkLst>
        </pc:cxnChg>
        <pc:cxnChg chg="add mod topLvl">
          <ac:chgData name="Judson Santiago" userId="ebb108da2f256286" providerId="LiveId" clId="{0CDD7AC4-E2D0-4B10-BCAF-C45E9D0C7A2A}" dt="2020-02-12T22:22:21.471" v="4386" actId="208"/>
          <ac:cxnSpMkLst>
            <pc:docMk/>
            <pc:sldMk cId="3591773638" sldId="425"/>
            <ac:cxnSpMk id="20" creationId="{0C4A6690-21E6-4D69-BDCD-71DE15E0D632}"/>
          </ac:cxnSpMkLst>
        </pc:cxnChg>
      </pc:sldChg>
      <pc:sldChg chg="addSp delSp modSp add">
        <pc:chgData name="Judson Santiago" userId="ebb108da2f256286" providerId="LiveId" clId="{0CDD7AC4-E2D0-4B10-BCAF-C45E9D0C7A2A}" dt="2020-02-12T23:44:09.971" v="5258" actId="207"/>
        <pc:sldMkLst>
          <pc:docMk/>
          <pc:sldMk cId="2539655820" sldId="426"/>
        </pc:sldMkLst>
        <pc:spChg chg="mod">
          <ac:chgData name="Judson Santiago" userId="ebb108da2f256286" providerId="LiveId" clId="{0CDD7AC4-E2D0-4B10-BCAF-C45E9D0C7A2A}" dt="2020-02-12T21:31:11.184" v="3826"/>
          <ac:spMkLst>
            <pc:docMk/>
            <pc:sldMk cId="2539655820" sldId="426"/>
            <ac:spMk id="2" creationId="{8AC637B6-3D13-408B-BD26-F19FBA2BF1E3}"/>
          </ac:spMkLst>
        </pc:spChg>
        <pc:spChg chg="mod">
          <ac:chgData name="Judson Santiago" userId="ebb108da2f256286" providerId="LiveId" clId="{0CDD7AC4-E2D0-4B10-BCAF-C45E9D0C7A2A}" dt="2020-02-12T22:25:57.861" v="4387" actId="113"/>
          <ac:spMkLst>
            <pc:docMk/>
            <pc:sldMk cId="2539655820" sldId="426"/>
            <ac:spMk id="3" creationId="{03ABE409-7370-472E-9410-F189FCCA804D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4" creationId="{44692C16-BF0A-49D7-AD66-00E1BC7AECF5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5" creationId="{DB403B18-0798-4E8D-B9FB-F14074A718FE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6" creationId="{E108285D-2B3D-476C-834C-26C4325E8377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7" creationId="{9F605188-853E-4D2D-B619-C754E812135B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8" creationId="{6F5EF4DE-1D5C-4F01-B6C5-F412EE267CFB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9" creationId="{27A5EE8C-BCE2-400B-AA9E-95B96B5043E3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10" creationId="{49ED7955-87E0-4C03-9351-7223010C7F4B}"/>
          </ac:spMkLst>
        </pc:spChg>
        <pc:spChg chg="add mod topLvl">
          <ac:chgData name="Judson Santiago" userId="ebb108da2f256286" providerId="LiveId" clId="{0CDD7AC4-E2D0-4B10-BCAF-C45E9D0C7A2A}" dt="2020-02-12T23:44:09.971" v="5258" actId="207"/>
          <ac:spMkLst>
            <pc:docMk/>
            <pc:sldMk cId="2539655820" sldId="426"/>
            <ac:spMk id="11" creationId="{65A4FDD2-7659-493A-8395-B3614A082BC4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12" creationId="{8E1D92CA-4D9B-40C0-8B2D-319E8916874F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13" creationId="{E91FE0D2-C50C-48B5-A8FE-56F2625D72D8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14" creationId="{6B2C1E98-C282-4C24-A4BA-6DB94446AFA4}"/>
          </ac:spMkLst>
        </pc:spChg>
        <pc:spChg chg="add mod topLvl">
          <ac:chgData name="Judson Santiago" userId="ebb108da2f256286" providerId="LiveId" clId="{0CDD7AC4-E2D0-4B10-BCAF-C45E9D0C7A2A}" dt="2020-02-12T23:44:09.971" v="5258" actId="207"/>
          <ac:spMkLst>
            <pc:docMk/>
            <pc:sldMk cId="2539655820" sldId="426"/>
            <ac:spMk id="15" creationId="{11708C2A-0100-41EF-B193-807DCADA0F12}"/>
          </ac:spMkLst>
        </pc:spChg>
        <pc:spChg chg="add mod topLvl">
          <ac:chgData name="Judson Santiago" userId="ebb108da2f256286" providerId="LiveId" clId="{0CDD7AC4-E2D0-4B10-BCAF-C45E9D0C7A2A}" dt="2020-02-12T23:44:09.971" v="5258" actId="207"/>
          <ac:spMkLst>
            <pc:docMk/>
            <pc:sldMk cId="2539655820" sldId="426"/>
            <ac:spMk id="16" creationId="{ABC2E70E-3A80-4251-8CF8-CD9BE751E0A9}"/>
          </ac:spMkLst>
        </pc:spChg>
        <pc:spChg chg="add mod topLvl">
          <ac:chgData name="Judson Santiago" userId="ebb108da2f256286" providerId="LiveId" clId="{0CDD7AC4-E2D0-4B10-BCAF-C45E9D0C7A2A}" dt="2020-02-12T23:44:09.971" v="5258" actId="207"/>
          <ac:spMkLst>
            <pc:docMk/>
            <pc:sldMk cId="2539655820" sldId="426"/>
            <ac:spMk id="17" creationId="{AA06FC9D-B314-44B2-9C79-A9D99E7A6732}"/>
          </ac:spMkLst>
        </pc:spChg>
        <pc:spChg chg="add mod topLvl">
          <ac:chgData name="Judson Santiago" userId="ebb108da2f256286" providerId="LiveId" clId="{0CDD7AC4-E2D0-4B10-BCAF-C45E9D0C7A2A}" dt="2020-02-12T23:44:09.971" v="5258" actId="207"/>
          <ac:spMkLst>
            <pc:docMk/>
            <pc:sldMk cId="2539655820" sldId="426"/>
            <ac:spMk id="18" creationId="{01AA972A-B24B-4CE3-BA78-E237E4929EA4}"/>
          </ac:spMkLst>
        </pc:spChg>
        <pc:spChg chg="add mod topLvl">
          <ac:chgData name="Judson Santiago" userId="ebb108da2f256286" providerId="LiveId" clId="{0CDD7AC4-E2D0-4B10-BCAF-C45E9D0C7A2A}" dt="2020-02-12T23:44:09.971" v="5258" actId="207"/>
          <ac:spMkLst>
            <pc:docMk/>
            <pc:sldMk cId="2539655820" sldId="426"/>
            <ac:spMk id="19" creationId="{9FF47BC2-32C7-4CCD-BDE5-53EF5C6BD343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20" creationId="{06930FA3-1A0D-47FD-9026-63DE75BAF2C5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21" creationId="{BEB8E150-D22C-4FAD-86C9-D21E50BB439B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22" creationId="{E4716C52-C9E3-4A46-8D58-0CB0841CD0BA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23" creationId="{03D85245-DEB7-437A-92B6-80F1AEEE0796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24" creationId="{EF867A68-A642-4583-A5C3-958AB593034B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25" creationId="{D3342E9A-B78D-4735-8132-36D9CC7F9DBF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26" creationId="{DCD8CCD1-D40D-455C-9DA2-2BD3B72F748B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27" creationId="{F1933845-A915-4C81-8447-C28DE1F590D0}"/>
          </ac:spMkLst>
        </pc:spChg>
        <pc:spChg chg="add mod topLvl">
          <ac:chgData name="Judson Santiago" userId="ebb108da2f256286" providerId="LiveId" clId="{0CDD7AC4-E2D0-4B10-BCAF-C45E9D0C7A2A}" dt="2020-02-12T23:44:09.971" v="5258" actId="207"/>
          <ac:spMkLst>
            <pc:docMk/>
            <pc:sldMk cId="2539655820" sldId="426"/>
            <ac:spMk id="28" creationId="{7ADE0F74-897A-41D8-8F9A-C79B28B892F9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29" creationId="{8995665F-963E-4C47-92FD-2C2BA3896128}"/>
          </ac:spMkLst>
        </pc:spChg>
        <pc:spChg chg="add mod topLvl">
          <ac:chgData name="Judson Santiago" userId="ebb108da2f256286" providerId="LiveId" clId="{0CDD7AC4-E2D0-4B10-BCAF-C45E9D0C7A2A}" dt="2020-02-12T23:44:09.971" v="5258" actId="207"/>
          <ac:spMkLst>
            <pc:docMk/>
            <pc:sldMk cId="2539655820" sldId="426"/>
            <ac:spMk id="30" creationId="{1DBB2F71-94C7-43C2-812F-63B35DE6C405}"/>
          </ac:spMkLst>
        </pc:spChg>
        <pc:spChg chg="add mod topLvl">
          <ac:chgData name="Judson Santiago" userId="ebb108da2f256286" providerId="LiveId" clId="{0CDD7AC4-E2D0-4B10-BCAF-C45E9D0C7A2A}" dt="2020-02-12T23:44:09.971" v="5258" actId="207"/>
          <ac:spMkLst>
            <pc:docMk/>
            <pc:sldMk cId="2539655820" sldId="426"/>
            <ac:spMk id="31" creationId="{AE904D26-7C38-46DB-ACB4-C1267B022D36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32" creationId="{6BCF9D25-38FF-4A24-ADE9-666A3E69BB8C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33" creationId="{E063F950-F5C7-4553-955A-EF49C710709D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34" creationId="{BAE96F83-6BC5-46A3-8A48-72F8EBB5DCDA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35" creationId="{85C5FCAA-F627-4A25-B16C-AF4CF0C5ABAB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36" creationId="{F7FCD5BF-1103-4C44-B998-D95118C50A18}"/>
          </ac:spMkLst>
        </pc:spChg>
        <pc:spChg chg="add mod topLvl">
          <ac:chgData name="Judson Santiago" userId="ebb108da2f256286" providerId="LiveId" clId="{0CDD7AC4-E2D0-4B10-BCAF-C45E9D0C7A2A}" dt="2020-02-12T23:44:09.971" v="5258" actId="207"/>
          <ac:spMkLst>
            <pc:docMk/>
            <pc:sldMk cId="2539655820" sldId="426"/>
            <ac:spMk id="37" creationId="{63047438-0CF1-4191-BB01-DEC1AFAAB338}"/>
          </ac:spMkLst>
        </pc:spChg>
        <pc:spChg chg="add mod topLvl">
          <ac:chgData name="Judson Santiago" userId="ebb108da2f256286" providerId="LiveId" clId="{0CDD7AC4-E2D0-4B10-BCAF-C45E9D0C7A2A}" dt="2020-02-12T23:44:09.971" v="5258" actId="207"/>
          <ac:spMkLst>
            <pc:docMk/>
            <pc:sldMk cId="2539655820" sldId="426"/>
            <ac:spMk id="38" creationId="{0BC0D51A-93EF-48C4-A80B-7AD2B191CC00}"/>
          </ac:spMkLst>
        </pc:spChg>
        <pc:spChg chg="add mod topLvl">
          <ac:chgData name="Judson Santiago" userId="ebb108da2f256286" providerId="LiveId" clId="{0CDD7AC4-E2D0-4B10-BCAF-C45E9D0C7A2A}" dt="2020-02-12T23:44:09.971" v="5258" actId="207"/>
          <ac:spMkLst>
            <pc:docMk/>
            <pc:sldMk cId="2539655820" sldId="426"/>
            <ac:spMk id="39" creationId="{3648F90F-8A83-4B2B-91AD-427928C5E5AE}"/>
          </ac:spMkLst>
        </pc:spChg>
        <pc:spChg chg="add mod topLvl">
          <ac:chgData name="Judson Santiago" userId="ebb108da2f256286" providerId="LiveId" clId="{0CDD7AC4-E2D0-4B10-BCAF-C45E9D0C7A2A}" dt="2020-02-12T23:44:09.971" v="5258" actId="207"/>
          <ac:spMkLst>
            <pc:docMk/>
            <pc:sldMk cId="2539655820" sldId="426"/>
            <ac:spMk id="40" creationId="{408E928D-AD9C-4C64-92E5-810B660FA9F0}"/>
          </ac:spMkLst>
        </pc:spChg>
        <pc:spChg chg="add mod topLvl">
          <ac:chgData name="Judson Santiago" userId="ebb108da2f256286" providerId="LiveId" clId="{0CDD7AC4-E2D0-4B10-BCAF-C45E9D0C7A2A}" dt="2020-02-12T23:44:09.971" v="5258" actId="207"/>
          <ac:spMkLst>
            <pc:docMk/>
            <pc:sldMk cId="2539655820" sldId="426"/>
            <ac:spMk id="41" creationId="{76359585-59DB-430C-9C4A-95C545535DB9}"/>
          </ac:spMkLst>
        </pc:spChg>
        <pc:spChg chg="add mod topLvl">
          <ac:chgData name="Judson Santiago" userId="ebb108da2f256286" providerId="LiveId" clId="{0CDD7AC4-E2D0-4B10-BCAF-C45E9D0C7A2A}" dt="2020-02-12T23:44:09.971" v="5258" actId="207"/>
          <ac:spMkLst>
            <pc:docMk/>
            <pc:sldMk cId="2539655820" sldId="426"/>
            <ac:spMk id="42" creationId="{7F8E3AA1-35AB-4B81-9648-679E9A3AAF83}"/>
          </ac:spMkLst>
        </pc:spChg>
        <pc:spChg chg="add mod topLvl">
          <ac:chgData name="Judson Santiago" userId="ebb108da2f256286" providerId="LiveId" clId="{0CDD7AC4-E2D0-4B10-BCAF-C45E9D0C7A2A}" dt="2020-02-12T23:44:09.971" v="5258" actId="207"/>
          <ac:spMkLst>
            <pc:docMk/>
            <pc:sldMk cId="2539655820" sldId="426"/>
            <ac:spMk id="43" creationId="{3E972FE7-F58C-47D6-9885-FE5C012853DA}"/>
          </ac:spMkLst>
        </pc:spChg>
        <pc:spChg chg="add del mod">
          <ac:chgData name="Judson Santiago" userId="ebb108da2f256286" providerId="LiveId" clId="{0CDD7AC4-E2D0-4B10-BCAF-C45E9D0C7A2A}" dt="2020-02-12T21:52:11.226" v="4047" actId="478"/>
          <ac:spMkLst>
            <pc:docMk/>
            <pc:sldMk cId="2539655820" sldId="426"/>
            <ac:spMk id="44" creationId="{C4BBE0A7-22AD-4339-94FA-F67B608D75FA}"/>
          </ac:spMkLst>
        </pc:spChg>
        <pc:spChg chg="add del mod">
          <ac:chgData name="Judson Santiago" userId="ebb108da2f256286" providerId="LiveId" clId="{0CDD7AC4-E2D0-4B10-BCAF-C45E9D0C7A2A}" dt="2020-02-12T21:52:11.226" v="4047" actId="478"/>
          <ac:spMkLst>
            <pc:docMk/>
            <pc:sldMk cId="2539655820" sldId="426"/>
            <ac:spMk id="45" creationId="{FC099C1B-6FBD-4CBA-98DF-E8F95CE44A30}"/>
          </ac:spMkLst>
        </pc:spChg>
        <pc:spChg chg="add del mod">
          <ac:chgData name="Judson Santiago" userId="ebb108da2f256286" providerId="LiveId" clId="{0CDD7AC4-E2D0-4B10-BCAF-C45E9D0C7A2A}" dt="2020-02-12T21:52:11.226" v="4047" actId="478"/>
          <ac:spMkLst>
            <pc:docMk/>
            <pc:sldMk cId="2539655820" sldId="426"/>
            <ac:spMk id="46" creationId="{E1079BE0-6111-4BAA-AE28-3E00925320E5}"/>
          </ac:spMkLst>
        </pc:spChg>
        <pc:spChg chg="add del mod">
          <ac:chgData name="Judson Santiago" userId="ebb108da2f256286" providerId="LiveId" clId="{0CDD7AC4-E2D0-4B10-BCAF-C45E9D0C7A2A}" dt="2020-02-12T21:52:11.226" v="4047" actId="478"/>
          <ac:spMkLst>
            <pc:docMk/>
            <pc:sldMk cId="2539655820" sldId="426"/>
            <ac:spMk id="47" creationId="{7B1E24AC-3081-4062-8C57-4CB51B124450}"/>
          </ac:spMkLst>
        </pc:spChg>
        <pc:spChg chg="add del mod">
          <ac:chgData name="Judson Santiago" userId="ebb108da2f256286" providerId="LiveId" clId="{0CDD7AC4-E2D0-4B10-BCAF-C45E9D0C7A2A}" dt="2020-02-12T21:52:11.226" v="4047" actId="478"/>
          <ac:spMkLst>
            <pc:docMk/>
            <pc:sldMk cId="2539655820" sldId="426"/>
            <ac:spMk id="48" creationId="{1715F993-035D-40E6-9394-4F1BD7EC69C9}"/>
          </ac:spMkLst>
        </pc:spChg>
        <pc:spChg chg="add del mod">
          <ac:chgData name="Judson Santiago" userId="ebb108da2f256286" providerId="LiveId" clId="{0CDD7AC4-E2D0-4B10-BCAF-C45E9D0C7A2A}" dt="2020-02-12T21:52:11.226" v="4047" actId="478"/>
          <ac:spMkLst>
            <pc:docMk/>
            <pc:sldMk cId="2539655820" sldId="426"/>
            <ac:spMk id="49" creationId="{651CC737-D4F1-40F6-9C37-B0A4705A7B5F}"/>
          </ac:spMkLst>
        </pc:spChg>
        <pc:spChg chg="add del mod">
          <ac:chgData name="Judson Santiago" userId="ebb108da2f256286" providerId="LiveId" clId="{0CDD7AC4-E2D0-4B10-BCAF-C45E9D0C7A2A}" dt="2020-02-12T21:52:11.226" v="4047" actId="478"/>
          <ac:spMkLst>
            <pc:docMk/>
            <pc:sldMk cId="2539655820" sldId="426"/>
            <ac:spMk id="50" creationId="{428243F2-4621-4641-B67A-AC2BFE17F40F}"/>
          </ac:spMkLst>
        </pc:spChg>
        <pc:spChg chg="add del mod">
          <ac:chgData name="Judson Santiago" userId="ebb108da2f256286" providerId="LiveId" clId="{0CDD7AC4-E2D0-4B10-BCAF-C45E9D0C7A2A}" dt="2020-02-12T21:52:11.226" v="4047" actId="478"/>
          <ac:spMkLst>
            <pc:docMk/>
            <pc:sldMk cId="2539655820" sldId="426"/>
            <ac:spMk id="51" creationId="{967A40ED-7782-4481-9795-4552084E14B3}"/>
          </ac:spMkLst>
        </pc:spChg>
        <pc:spChg chg="add mod topLvl">
          <ac:chgData name="Judson Santiago" userId="ebb108da2f256286" providerId="LiveId" clId="{0CDD7AC4-E2D0-4B10-BCAF-C45E9D0C7A2A}" dt="2020-02-12T23:44:09.971" v="5258" actId="207"/>
          <ac:spMkLst>
            <pc:docMk/>
            <pc:sldMk cId="2539655820" sldId="426"/>
            <ac:spMk id="52" creationId="{5B5ACF7B-47B8-4202-95A3-A26C00E05688}"/>
          </ac:spMkLst>
        </pc:spChg>
        <pc:spChg chg="add mod topLvl">
          <ac:chgData name="Judson Santiago" userId="ebb108da2f256286" providerId="LiveId" clId="{0CDD7AC4-E2D0-4B10-BCAF-C45E9D0C7A2A}" dt="2020-02-12T23:44:09.971" v="5258" actId="207"/>
          <ac:spMkLst>
            <pc:docMk/>
            <pc:sldMk cId="2539655820" sldId="426"/>
            <ac:spMk id="53" creationId="{532DBCDB-450E-49A4-A970-E80630C1E81E}"/>
          </ac:spMkLst>
        </pc:spChg>
        <pc:spChg chg="add mod topLvl">
          <ac:chgData name="Judson Santiago" userId="ebb108da2f256286" providerId="LiveId" clId="{0CDD7AC4-E2D0-4B10-BCAF-C45E9D0C7A2A}" dt="2020-02-12T23:44:09.971" v="5258" actId="207"/>
          <ac:spMkLst>
            <pc:docMk/>
            <pc:sldMk cId="2539655820" sldId="426"/>
            <ac:spMk id="54" creationId="{C3852576-7E54-499B-9E48-FF9D5AFA91FF}"/>
          </ac:spMkLst>
        </pc:spChg>
        <pc:spChg chg="add mod topLvl">
          <ac:chgData name="Judson Santiago" userId="ebb108da2f256286" providerId="LiveId" clId="{0CDD7AC4-E2D0-4B10-BCAF-C45E9D0C7A2A}" dt="2020-02-12T23:44:09.971" v="5258" actId="207"/>
          <ac:spMkLst>
            <pc:docMk/>
            <pc:sldMk cId="2539655820" sldId="426"/>
            <ac:spMk id="55" creationId="{3D35E3A6-04E5-4DA0-ADE0-382532B01ABD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56" creationId="{8B4211A6-AAB3-4D6D-8342-BD7C2DE30A71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57" creationId="{13274EA2-0F20-428A-8C79-28CEBEDB6E78}"/>
          </ac:spMkLst>
        </pc:spChg>
        <pc:spChg chg="add mod topLvl">
          <ac:chgData name="Judson Santiago" userId="ebb108da2f256286" providerId="LiveId" clId="{0CDD7AC4-E2D0-4B10-BCAF-C45E9D0C7A2A}" dt="2020-02-12T23:44:09.971" v="5258" actId="207"/>
          <ac:spMkLst>
            <pc:docMk/>
            <pc:sldMk cId="2539655820" sldId="426"/>
            <ac:spMk id="58" creationId="{CF6A9336-5623-46E2-857E-4153D158683B}"/>
          </ac:spMkLst>
        </pc:spChg>
        <pc:spChg chg="add mod topLvl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59" creationId="{4F835E37-CDA4-4BD9-8F7E-F011EAEACCA7}"/>
          </ac:spMkLst>
        </pc:spChg>
        <pc:spChg chg="add del mod">
          <ac:chgData name="Judson Santiago" userId="ebb108da2f256286" providerId="LiveId" clId="{0CDD7AC4-E2D0-4B10-BCAF-C45E9D0C7A2A}" dt="2020-02-12T21:52:11.226" v="4047" actId="478"/>
          <ac:spMkLst>
            <pc:docMk/>
            <pc:sldMk cId="2539655820" sldId="426"/>
            <ac:spMk id="60" creationId="{76E15DBE-2502-4D6B-BBDA-284244A83D7A}"/>
          </ac:spMkLst>
        </pc:spChg>
        <pc:spChg chg="add del mod">
          <ac:chgData name="Judson Santiago" userId="ebb108da2f256286" providerId="LiveId" clId="{0CDD7AC4-E2D0-4B10-BCAF-C45E9D0C7A2A}" dt="2020-02-12T21:52:11.226" v="4047" actId="478"/>
          <ac:spMkLst>
            <pc:docMk/>
            <pc:sldMk cId="2539655820" sldId="426"/>
            <ac:spMk id="61" creationId="{0F3240CE-3D58-431E-BF62-E93D750DA21F}"/>
          </ac:spMkLst>
        </pc:spChg>
        <pc:spChg chg="add del mod">
          <ac:chgData name="Judson Santiago" userId="ebb108da2f256286" providerId="LiveId" clId="{0CDD7AC4-E2D0-4B10-BCAF-C45E9D0C7A2A}" dt="2020-02-12T21:52:11.226" v="4047" actId="478"/>
          <ac:spMkLst>
            <pc:docMk/>
            <pc:sldMk cId="2539655820" sldId="426"/>
            <ac:spMk id="62" creationId="{BD2E4AA6-94FC-4A95-A75F-684C99DC87B6}"/>
          </ac:spMkLst>
        </pc:spChg>
        <pc:spChg chg="add del mod">
          <ac:chgData name="Judson Santiago" userId="ebb108da2f256286" providerId="LiveId" clId="{0CDD7AC4-E2D0-4B10-BCAF-C45E9D0C7A2A}" dt="2020-02-12T21:52:11.226" v="4047" actId="478"/>
          <ac:spMkLst>
            <pc:docMk/>
            <pc:sldMk cId="2539655820" sldId="426"/>
            <ac:spMk id="63" creationId="{ACC4EBD2-6FD3-472C-BB75-542B18735520}"/>
          </ac:spMkLst>
        </pc:spChg>
        <pc:spChg chg="add del mod">
          <ac:chgData name="Judson Santiago" userId="ebb108da2f256286" providerId="LiveId" clId="{0CDD7AC4-E2D0-4B10-BCAF-C45E9D0C7A2A}" dt="2020-02-12T21:52:11.226" v="4047" actId="478"/>
          <ac:spMkLst>
            <pc:docMk/>
            <pc:sldMk cId="2539655820" sldId="426"/>
            <ac:spMk id="64" creationId="{ED9E7B65-C3C2-44AC-8E9F-11F50698D9CC}"/>
          </ac:spMkLst>
        </pc:spChg>
        <pc:spChg chg="add del mod">
          <ac:chgData name="Judson Santiago" userId="ebb108da2f256286" providerId="LiveId" clId="{0CDD7AC4-E2D0-4B10-BCAF-C45E9D0C7A2A}" dt="2020-02-12T21:52:11.226" v="4047" actId="478"/>
          <ac:spMkLst>
            <pc:docMk/>
            <pc:sldMk cId="2539655820" sldId="426"/>
            <ac:spMk id="65" creationId="{8BC33E85-2431-47E4-8C2E-EE30113DEE63}"/>
          </ac:spMkLst>
        </pc:spChg>
        <pc:spChg chg="add del mod">
          <ac:chgData name="Judson Santiago" userId="ebb108da2f256286" providerId="LiveId" clId="{0CDD7AC4-E2D0-4B10-BCAF-C45E9D0C7A2A}" dt="2020-02-12T21:52:11.226" v="4047" actId="478"/>
          <ac:spMkLst>
            <pc:docMk/>
            <pc:sldMk cId="2539655820" sldId="426"/>
            <ac:spMk id="66" creationId="{03F7A2E7-8444-424E-A5AE-08D0C6CA1596}"/>
          </ac:spMkLst>
        </pc:spChg>
        <pc:spChg chg="add del mod">
          <ac:chgData name="Judson Santiago" userId="ebb108da2f256286" providerId="LiveId" clId="{0CDD7AC4-E2D0-4B10-BCAF-C45E9D0C7A2A}" dt="2020-02-12T21:52:11.226" v="4047" actId="478"/>
          <ac:spMkLst>
            <pc:docMk/>
            <pc:sldMk cId="2539655820" sldId="426"/>
            <ac:spMk id="67" creationId="{813CF43D-F8AA-4D2D-84F2-CFB499F856DA}"/>
          </ac:spMkLst>
        </pc:spChg>
        <pc:spChg chg="mod topLvl">
          <ac:chgData name="Judson Santiago" userId="ebb108da2f256286" providerId="LiveId" clId="{0CDD7AC4-E2D0-4B10-BCAF-C45E9D0C7A2A}" dt="2020-02-12T21:56:59.981" v="4078" actId="164"/>
          <ac:spMkLst>
            <pc:docMk/>
            <pc:sldMk cId="2539655820" sldId="426"/>
            <ac:spMk id="69" creationId="{64A626DA-6E60-4DCD-BE3F-FC636F861741}"/>
          </ac:spMkLst>
        </pc:spChg>
        <pc:spChg chg="mod topLvl">
          <ac:chgData name="Judson Santiago" userId="ebb108da2f256286" providerId="LiveId" clId="{0CDD7AC4-E2D0-4B10-BCAF-C45E9D0C7A2A}" dt="2020-02-12T21:56:59.981" v="4078" actId="164"/>
          <ac:spMkLst>
            <pc:docMk/>
            <pc:sldMk cId="2539655820" sldId="426"/>
            <ac:spMk id="71" creationId="{FEBDEC7D-D5AE-4215-980B-76BA0A2D705F}"/>
          </ac:spMkLst>
        </pc:spChg>
        <pc:spChg chg="mod topLvl">
          <ac:chgData name="Judson Santiago" userId="ebb108da2f256286" providerId="LiveId" clId="{0CDD7AC4-E2D0-4B10-BCAF-C45E9D0C7A2A}" dt="2020-02-12T21:56:59.981" v="4078" actId="164"/>
          <ac:spMkLst>
            <pc:docMk/>
            <pc:sldMk cId="2539655820" sldId="426"/>
            <ac:spMk id="72" creationId="{7CE3FDD8-8C1F-40FF-A370-DD24EA2A1EBA}"/>
          </ac:spMkLst>
        </pc:spChg>
        <pc:spChg chg="mod topLvl">
          <ac:chgData name="Judson Santiago" userId="ebb108da2f256286" providerId="LiveId" clId="{0CDD7AC4-E2D0-4B10-BCAF-C45E9D0C7A2A}" dt="2020-02-12T21:56:59.981" v="4078" actId="164"/>
          <ac:spMkLst>
            <pc:docMk/>
            <pc:sldMk cId="2539655820" sldId="426"/>
            <ac:spMk id="73" creationId="{5E31B1DD-0074-4AE6-9FC1-D45C0618CE4F}"/>
          </ac:spMkLst>
        </pc:spChg>
        <pc:spChg chg="mod topLvl">
          <ac:chgData name="Judson Santiago" userId="ebb108da2f256286" providerId="LiveId" clId="{0CDD7AC4-E2D0-4B10-BCAF-C45E9D0C7A2A}" dt="2020-02-12T21:56:59.981" v="4078" actId="164"/>
          <ac:spMkLst>
            <pc:docMk/>
            <pc:sldMk cId="2539655820" sldId="426"/>
            <ac:spMk id="74" creationId="{1873EFA7-4FDC-481D-8E76-288B341256AB}"/>
          </ac:spMkLst>
        </pc:spChg>
        <pc:spChg chg="add mod">
          <ac:chgData name="Judson Santiago" userId="ebb108da2f256286" providerId="LiveId" clId="{0CDD7AC4-E2D0-4B10-BCAF-C45E9D0C7A2A}" dt="2020-02-12T21:56:59.981" v="4078" actId="164"/>
          <ac:spMkLst>
            <pc:docMk/>
            <pc:sldMk cId="2539655820" sldId="426"/>
            <ac:spMk id="75" creationId="{3AAAEE66-067D-4C62-ADDA-83A6EF86562F}"/>
          </ac:spMkLst>
        </pc:spChg>
        <pc:spChg chg="add mod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104" creationId="{35DC3CE4-529F-4F9B-88C1-BA2825A73532}"/>
          </ac:spMkLst>
        </pc:spChg>
        <pc:spChg chg="add mod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105" creationId="{A3E3E5AD-CADC-47CE-9893-E6EBA4A48A6F}"/>
          </ac:spMkLst>
        </pc:spChg>
        <pc:spChg chg="add mod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106" creationId="{2D609066-CB0D-44D7-ADC8-A28613487B6E}"/>
          </ac:spMkLst>
        </pc:spChg>
        <pc:spChg chg="add mod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107" creationId="{6DA408D2-6357-43EB-9434-602AE251082C}"/>
          </ac:spMkLst>
        </pc:spChg>
        <pc:spChg chg="add mod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108" creationId="{3AAC2D78-540D-45CE-A1EF-CC5AE658B0F5}"/>
          </ac:spMkLst>
        </pc:spChg>
        <pc:spChg chg="add mod">
          <ac:chgData name="Judson Santiago" userId="ebb108da2f256286" providerId="LiveId" clId="{0CDD7AC4-E2D0-4B10-BCAF-C45E9D0C7A2A}" dt="2020-02-12T22:03:39.385" v="4128" actId="164"/>
          <ac:spMkLst>
            <pc:docMk/>
            <pc:sldMk cId="2539655820" sldId="426"/>
            <ac:spMk id="109" creationId="{53F54BF6-6CA3-4F72-9AA2-182DD5920BFF}"/>
          </ac:spMkLst>
        </pc:spChg>
        <pc:spChg chg="add mod ord">
          <ac:chgData name="Judson Santiago" userId="ebb108da2f256286" providerId="LiveId" clId="{0CDD7AC4-E2D0-4B10-BCAF-C45E9D0C7A2A}" dt="2020-02-12T22:11:51.031" v="4241" actId="164"/>
          <ac:spMkLst>
            <pc:docMk/>
            <pc:sldMk cId="2539655820" sldId="426"/>
            <ac:spMk id="125" creationId="{531013DD-B644-4D96-894F-D99A6C415029}"/>
          </ac:spMkLst>
        </pc:spChg>
        <pc:spChg chg="add mod">
          <ac:chgData name="Judson Santiago" userId="ebb108da2f256286" providerId="LiveId" clId="{0CDD7AC4-E2D0-4B10-BCAF-C45E9D0C7A2A}" dt="2020-02-12T22:18:40.621" v="4382" actId="1076"/>
          <ac:spMkLst>
            <pc:docMk/>
            <pc:sldMk cId="2539655820" sldId="426"/>
            <ac:spMk id="127" creationId="{28790C3C-2001-4DAF-AA0B-F4BA05E78AD4}"/>
          </ac:spMkLst>
        </pc:spChg>
        <pc:spChg chg="add mod">
          <ac:chgData name="Judson Santiago" userId="ebb108da2f256286" providerId="LiveId" clId="{0CDD7AC4-E2D0-4B10-BCAF-C45E9D0C7A2A}" dt="2020-02-12T22:18:49.154" v="4384" actId="1076"/>
          <ac:spMkLst>
            <pc:docMk/>
            <pc:sldMk cId="2539655820" sldId="426"/>
            <ac:spMk id="129" creationId="{3B6B4178-0D83-412C-AE48-7674F157FA18}"/>
          </ac:spMkLst>
        </pc:spChg>
        <pc:grpChg chg="add del mod">
          <ac:chgData name="Judson Santiago" userId="ebb108da2f256286" providerId="LiveId" clId="{0CDD7AC4-E2D0-4B10-BCAF-C45E9D0C7A2A}" dt="2020-02-12T21:56:55.883" v="4077" actId="165"/>
          <ac:grpSpMkLst>
            <pc:docMk/>
            <pc:sldMk cId="2539655820" sldId="426"/>
            <ac:grpSpMk id="68" creationId="{FD8F8E3E-4477-4F8C-9700-27CE919C6081}"/>
          </ac:grpSpMkLst>
        </pc:grpChg>
        <pc:grpChg chg="add del mod ord">
          <ac:chgData name="Judson Santiago" userId="ebb108da2f256286" providerId="LiveId" clId="{0CDD7AC4-E2D0-4B10-BCAF-C45E9D0C7A2A}" dt="2020-02-12T22:02:43.702" v="4121" actId="165"/>
          <ac:grpSpMkLst>
            <pc:docMk/>
            <pc:sldMk cId="2539655820" sldId="426"/>
            <ac:grpSpMk id="90" creationId="{AD03E5D3-EC8D-4B02-976A-C6DB91920849}"/>
          </ac:grpSpMkLst>
        </pc:grpChg>
        <pc:grpChg chg="add mod">
          <ac:chgData name="Judson Santiago" userId="ebb108da2f256286" providerId="LiveId" clId="{0CDD7AC4-E2D0-4B10-BCAF-C45E9D0C7A2A}" dt="2020-02-12T22:11:51.031" v="4241" actId="164"/>
          <ac:grpSpMkLst>
            <pc:docMk/>
            <pc:sldMk cId="2539655820" sldId="426"/>
            <ac:grpSpMk id="91" creationId="{01B2532C-3004-4F6F-9478-51178D00025E}"/>
          </ac:grpSpMkLst>
        </pc:grpChg>
        <pc:grpChg chg="add mod">
          <ac:chgData name="Judson Santiago" userId="ebb108da2f256286" providerId="LiveId" clId="{0CDD7AC4-E2D0-4B10-BCAF-C45E9D0C7A2A}" dt="2020-02-12T22:11:51.031" v="4241" actId="164"/>
          <ac:grpSpMkLst>
            <pc:docMk/>
            <pc:sldMk cId="2539655820" sldId="426"/>
            <ac:grpSpMk id="113" creationId="{AD863BFB-B403-4B92-B64F-E0F5B2B5AE30}"/>
          </ac:grpSpMkLst>
        </pc:grpChg>
        <pc:grpChg chg="add mod">
          <ac:chgData name="Judson Santiago" userId="ebb108da2f256286" providerId="LiveId" clId="{0CDD7AC4-E2D0-4B10-BCAF-C45E9D0C7A2A}" dt="2020-02-12T22:18:45.910" v="4383" actId="1076"/>
          <ac:grpSpMkLst>
            <pc:docMk/>
            <pc:sldMk cId="2539655820" sldId="426"/>
            <ac:grpSpMk id="128" creationId="{84C4C2E6-44EA-4F95-88C8-2703359221DC}"/>
          </ac:grpSpMkLst>
        </pc:grpChg>
        <pc:cxnChg chg="mod topLvl">
          <ac:chgData name="Judson Santiago" userId="ebb108da2f256286" providerId="LiveId" clId="{0CDD7AC4-E2D0-4B10-BCAF-C45E9D0C7A2A}" dt="2020-02-12T21:56:59.981" v="4078" actId="164"/>
          <ac:cxnSpMkLst>
            <pc:docMk/>
            <pc:sldMk cId="2539655820" sldId="426"/>
            <ac:cxnSpMk id="70" creationId="{E156608D-0916-4167-A836-9B2893A60146}"/>
          </ac:cxnSpMkLst>
        </pc:cxnChg>
        <pc:cxnChg chg="add mod">
          <ac:chgData name="Judson Santiago" userId="ebb108da2f256286" providerId="LiveId" clId="{0CDD7AC4-E2D0-4B10-BCAF-C45E9D0C7A2A}" dt="2020-02-12T22:11:51.031" v="4241" actId="164"/>
          <ac:cxnSpMkLst>
            <pc:docMk/>
            <pc:sldMk cId="2539655820" sldId="426"/>
            <ac:cxnSpMk id="77" creationId="{0EB4714E-0A0E-4BB7-B7D6-0CBC44B8132A}"/>
          </ac:cxnSpMkLst>
        </pc:cxnChg>
        <pc:cxnChg chg="add mod">
          <ac:chgData name="Judson Santiago" userId="ebb108da2f256286" providerId="LiveId" clId="{0CDD7AC4-E2D0-4B10-BCAF-C45E9D0C7A2A}" dt="2020-02-12T22:11:51.031" v="4241" actId="164"/>
          <ac:cxnSpMkLst>
            <pc:docMk/>
            <pc:sldMk cId="2539655820" sldId="426"/>
            <ac:cxnSpMk id="79" creationId="{AEEAB9A3-2BDF-41F8-B0B5-2AB2D35E16CD}"/>
          </ac:cxnSpMkLst>
        </pc:cxnChg>
        <pc:cxnChg chg="add mod">
          <ac:chgData name="Judson Santiago" userId="ebb108da2f256286" providerId="LiveId" clId="{0CDD7AC4-E2D0-4B10-BCAF-C45E9D0C7A2A}" dt="2020-02-12T22:11:51.031" v="4241" actId="164"/>
          <ac:cxnSpMkLst>
            <pc:docMk/>
            <pc:sldMk cId="2539655820" sldId="426"/>
            <ac:cxnSpMk id="84" creationId="{EFA375FF-9081-43CD-A710-7B4DD4010271}"/>
          </ac:cxnSpMkLst>
        </pc:cxnChg>
        <pc:cxnChg chg="add mod ord">
          <ac:chgData name="Judson Santiago" userId="ebb108da2f256286" providerId="LiveId" clId="{0CDD7AC4-E2D0-4B10-BCAF-C45E9D0C7A2A}" dt="2020-02-12T22:11:51.031" v="4241" actId="164"/>
          <ac:cxnSpMkLst>
            <pc:docMk/>
            <pc:sldMk cId="2539655820" sldId="426"/>
            <ac:cxnSpMk id="87" creationId="{AFC64165-AB8A-41FA-8022-215E422023B3}"/>
          </ac:cxnSpMkLst>
        </pc:cxnChg>
        <pc:cxnChg chg="add del mod">
          <ac:chgData name="Judson Santiago" userId="ebb108da2f256286" providerId="LiveId" clId="{0CDD7AC4-E2D0-4B10-BCAF-C45E9D0C7A2A}" dt="2020-02-12T22:02:28.944" v="4120" actId="478"/>
          <ac:cxnSpMkLst>
            <pc:docMk/>
            <pc:sldMk cId="2539655820" sldId="426"/>
            <ac:cxnSpMk id="102" creationId="{A87E6FB1-65F2-4E77-A7D3-D73B8C193EB2}"/>
          </ac:cxnSpMkLst>
        </pc:cxnChg>
        <pc:cxnChg chg="add del mod">
          <ac:chgData name="Judson Santiago" userId="ebb108da2f256286" providerId="LiveId" clId="{0CDD7AC4-E2D0-4B10-BCAF-C45E9D0C7A2A}" dt="2020-02-12T22:04:04.093" v="4130" actId="478"/>
          <ac:cxnSpMkLst>
            <pc:docMk/>
            <pc:sldMk cId="2539655820" sldId="426"/>
            <ac:cxnSpMk id="115" creationId="{ADAB2612-0157-4E22-8E1F-CB88DBA6814A}"/>
          </ac:cxnSpMkLst>
        </pc:cxnChg>
        <pc:cxnChg chg="add del mod">
          <ac:chgData name="Judson Santiago" userId="ebb108da2f256286" providerId="LiveId" clId="{0CDD7AC4-E2D0-4B10-BCAF-C45E9D0C7A2A}" dt="2020-02-12T22:06:15.092" v="4148" actId="478"/>
          <ac:cxnSpMkLst>
            <pc:docMk/>
            <pc:sldMk cId="2539655820" sldId="426"/>
            <ac:cxnSpMk id="117" creationId="{D8B88D86-18AF-4CE7-9391-ED522D4A1C07}"/>
          </ac:cxnSpMkLst>
        </pc:cxnChg>
        <pc:cxnChg chg="add del mod">
          <ac:chgData name="Judson Santiago" userId="ebb108da2f256286" providerId="LiveId" clId="{0CDD7AC4-E2D0-4B10-BCAF-C45E9D0C7A2A}" dt="2020-02-12T22:06:16.519" v="4149" actId="478"/>
          <ac:cxnSpMkLst>
            <pc:docMk/>
            <pc:sldMk cId="2539655820" sldId="426"/>
            <ac:cxnSpMk id="118" creationId="{76FA19BC-475B-4AC2-A553-557979F60727}"/>
          </ac:cxnSpMkLst>
        </pc:cxnChg>
      </pc:sldChg>
      <pc:sldChg chg="modSp">
        <pc:chgData name="Judson Santiago" userId="ebb108da2f256286" providerId="LiveId" clId="{0CDD7AC4-E2D0-4B10-BCAF-C45E9D0C7A2A}" dt="2020-02-14T18:47:21.631" v="6686" actId="20577"/>
        <pc:sldMkLst>
          <pc:docMk/>
          <pc:sldMk cId="4128582274" sldId="428"/>
        </pc:sldMkLst>
        <pc:spChg chg="mod">
          <ac:chgData name="Judson Santiago" userId="ebb108da2f256286" providerId="LiveId" clId="{0CDD7AC4-E2D0-4B10-BCAF-C45E9D0C7A2A}" dt="2020-02-14T18:47:21.631" v="6686" actId="20577"/>
          <ac:spMkLst>
            <pc:docMk/>
            <pc:sldMk cId="4128582274" sldId="428"/>
            <ac:spMk id="6" creationId="{DF1F1245-46CD-4D35-BC38-303E1024FD03}"/>
          </ac:spMkLst>
        </pc:spChg>
      </pc:sldChg>
      <pc:sldChg chg="modSp modNotesTx">
        <pc:chgData name="Judson Santiago" userId="ebb108da2f256286" providerId="LiveId" clId="{0CDD7AC4-E2D0-4B10-BCAF-C45E9D0C7A2A}" dt="2020-02-14T18:58:31.240" v="6984" actId="20577"/>
        <pc:sldMkLst>
          <pc:docMk/>
          <pc:sldMk cId="30740802" sldId="429"/>
        </pc:sldMkLst>
        <pc:spChg chg="mod">
          <ac:chgData name="Judson Santiago" userId="ebb108da2f256286" providerId="LiveId" clId="{0CDD7AC4-E2D0-4B10-BCAF-C45E9D0C7A2A}" dt="2020-02-14T18:54:32.541" v="6847" actId="207"/>
          <ac:spMkLst>
            <pc:docMk/>
            <pc:sldMk cId="30740802" sldId="429"/>
            <ac:spMk id="3" creationId="{5800F4BA-F6FD-4B3B-ABCA-DE3BCC37D903}"/>
          </ac:spMkLst>
        </pc:spChg>
        <pc:spChg chg="mod">
          <ac:chgData name="Judson Santiago" userId="ebb108da2f256286" providerId="LiveId" clId="{0CDD7AC4-E2D0-4B10-BCAF-C45E9D0C7A2A}" dt="2020-02-14T18:58:31.240" v="6984" actId="20577"/>
          <ac:spMkLst>
            <pc:docMk/>
            <pc:sldMk cId="30740802" sldId="429"/>
            <ac:spMk id="4" creationId="{BBE78499-0500-4600-AC3F-2EDBC9CF9AFB}"/>
          </ac:spMkLst>
        </pc:spChg>
      </pc:sldChg>
    </pc:docChg>
  </pc:docChgLst>
  <pc:docChgLst>
    <pc:chgData name="Judson Santiago" userId="ebb108da2f256286" providerId="LiveId" clId="{E1FF22C8-A65A-4DED-916A-A78C96322B2F}"/>
    <pc:docChg chg="undo custSel addSld delSld modSld">
      <pc:chgData name="Judson Santiago" userId="ebb108da2f256286" providerId="LiveId" clId="{E1FF22C8-A65A-4DED-916A-A78C96322B2F}" dt="2020-03-11T21:56:58.376" v="740" actId="20577"/>
      <pc:docMkLst>
        <pc:docMk/>
      </pc:docMkLst>
      <pc:sldChg chg="modNotesTx">
        <pc:chgData name="Judson Santiago" userId="ebb108da2f256286" providerId="LiveId" clId="{E1FF22C8-A65A-4DED-916A-A78C96322B2F}" dt="2020-03-11T21:33:17.513" v="257" actId="20577"/>
        <pc:sldMkLst>
          <pc:docMk/>
          <pc:sldMk cId="1409620739" sldId="375"/>
        </pc:sldMkLst>
      </pc:sldChg>
      <pc:sldChg chg="modSp">
        <pc:chgData name="Judson Santiago" userId="ebb108da2f256286" providerId="LiveId" clId="{E1FF22C8-A65A-4DED-916A-A78C96322B2F}" dt="2020-03-11T21:36:28.427" v="263" actId="20577"/>
        <pc:sldMkLst>
          <pc:docMk/>
          <pc:sldMk cId="987621469" sldId="409"/>
        </pc:sldMkLst>
        <pc:spChg chg="mod">
          <ac:chgData name="Judson Santiago" userId="ebb108da2f256286" providerId="LiveId" clId="{E1FF22C8-A65A-4DED-916A-A78C96322B2F}" dt="2020-03-11T21:36:28.427" v="263" actId="20577"/>
          <ac:spMkLst>
            <pc:docMk/>
            <pc:sldMk cId="987621469" sldId="409"/>
            <ac:spMk id="56" creationId="{7573A678-2F46-429D-8DBD-5B5CCC0FB7F2}"/>
          </ac:spMkLst>
        </pc:spChg>
      </pc:sldChg>
      <pc:sldChg chg="modSp add">
        <pc:chgData name="Judson Santiago" userId="ebb108da2f256286" providerId="LiveId" clId="{E1FF22C8-A65A-4DED-916A-A78C96322B2F}" dt="2020-03-11T21:50:19.425" v="297" actId="20577"/>
        <pc:sldMkLst>
          <pc:docMk/>
          <pc:sldMk cId="3540969586" sldId="411"/>
        </pc:sldMkLst>
        <pc:spChg chg="mod">
          <ac:chgData name="Judson Santiago" userId="ebb108da2f256286" providerId="LiveId" clId="{E1FF22C8-A65A-4DED-916A-A78C96322B2F}" dt="2020-03-11T21:50:19.425" v="297" actId="20577"/>
          <ac:spMkLst>
            <pc:docMk/>
            <pc:sldMk cId="3540969586" sldId="411"/>
            <ac:spMk id="3" creationId="{A61F1587-D0CB-4064-987E-D881F5D87927}"/>
          </ac:spMkLst>
        </pc:spChg>
      </pc:sldChg>
      <pc:sldChg chg="modSp del modNotesTx">
        <pc:chgData name="Judson Santiago" userId="ebb108da2f256286" providerId="LiveId" clId="{E1FF22C8-A65A-4DED-916A-A78C96322B2F}" dt="2020-03-11T21:49:49.566" v="284" actId="47"/>
        <pc:sldMkLst>
          <pc:docMk/>
          <pc:sldMk cId="585895264" sldId="412"/>
        </pc:sldMkLst>
        <pc:spChg chg="mod">
          <ac:chgData name="Judson Santiago" userId="ebb108da2f256286" providerId="LiveId" clId="{E1FF22C8-A65A-4DED-916A-A78C96322B2F}" dt="2020-03-11T21:41:27.095" v="269" actId="6549"/>
          <ac:spMkLst>
            <pc:docMk/>
            <pc:sldMk cId="585895264" sldId="412"/>
            <ac:spMk id="3" creationId="{052DAE3F-86CB-4D8C-B526-4838CEF8D2E4}"/>
          </ac:spMkLst>
        </pc:spChg>
      </pc:sldChg>
      <pc:sldChg chg="add">
        <pc:chgData name="Judson Santiago" userId="ebb108da2f256286" providerId="LiveId" clId="{E1FF22C8-A65A-4DED-916A-A78C96322B2F}" dt="2020-03-11T21:48:31.770" v="283"/>
        <pc:sldMkLst>
          <pc:docMk/>
          <pc:sldMk cId="546001323" sldId="427"/>
        </pc:sldMkLst>
      </pc:sldChg>
      <pc:sldChg chg="addSp modSp add">
        <pc:chgData name="Judson Santiago" userId="ebb108da2f256286" providerId="LiveId" clId="{E1FF22C8-A65A-4DED-916A-A78C96322B2F}" dt="2020-03-11T21:56:58.376" v="740" actId="20577"/>
        <pc:sldMkLst>
          <pc:docMk/>
          <pc:sldMk cId="3084700531" sldId="428"/>
        </pc:sldMkLst>
        <pc:spChg chg="mod">
          <ac:chgData name="Judson Santiago" userId="ebb108da2f256286" providerId="LiveId" clId="{E1FF22C8-A65A-4DED-916A-A78C96322B2F}" dt="2020-03-11T21:50:54.688" v="313" actId="20577"/>
          <ac:spMkLst>
            <pc:docMk/>
            <pc:sldMk cId="3084700531" sldId="428"/>
            <ac:spMk id="2" creationId="{AA1E343F-2CA9-4924-8D79-87C0D87FC2FD}"/>
          </ac:spMkLst>
        </pc:spChg>
        <pc:spChg chg="mod">
          <ac:chgData name="Judson Santiago" userId="ebb108da2f256286" providerId="LiveId" clId="{E1FF22C8-A65A-4DED-916A-A78C96322B2F}" dt="2020-03-11T21:56:58.376" v="740" actId="20577"/>
          <ac:spMkLst>
            <pc:docMk/>
            <pc:sldMk cId="3084700531" sldId="428"/>
            <ac:spMk id="3" creationId="{351C761F-B62E-4DE0-9FB2-4AF10E26C5CF}"/>
          </ac:spMkLst>
        </pc:spChg>
        <pc:spChg chg="add mod">
          <ac:chgData name="Judson Santiago" userId="ebb108da2f256286" providerId="LiveId" clId="{E1FF22C8-A65A-4DED-916A-A78C96322B2F}" dt="2020-03-11T21:56:11.485" v="682" actId="20577"/>
          <ac:spMkLst>
            <pc:docMk/>
            <pc:sldMk cId="3084700531" sldId="428"/>
            <ac:spMk id="4" creationId="{68CA25A7-9ECE-4DB7-B35A-004F7E5B694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D232B-A0D8-4A8D-9E79-3B9997589889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A670B-A0C8-46B4-A2C3-0F9D7276A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48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/>
              <a:t>Alguns estágios acessam a memória para obter os dados de entrada, outros recebem os dados diretamente do estágio anterior. [ Input – </a:t>
            </a:r>
            <a:r>
              <a:rPr lang="pt-BR" baseline="0" dirty="0" err="1"/>
              <a:t>Vertex</a:t>
            </a:r>
            <a:r>
              <a:rPr lang="pt-BR" baseline="0" dirty="0"/>
              <a:t> – Rasterizer – Pixel – Output ] são os estágios principais. Os demais são úteis em cenários específicos e mais avançados. </a:t>
            </a:r>
            <a:r>
              <a:rPr lang="pt-BR" b="1" baseline="0" dirty="0"/>
              <a:t>High </a:t>
            </a:r>
            <a:r>
              <a:rPr lang="pt-BR" b="1" baseline="0" dirty="0" err="1"/>
              <a:t>Level</a:t>
            </a:r>
            <a:r>
              <a:rPr lang="pt-BR" b="1" baseline="0" dirty="0"/>
              <a:t> </a:t>
            </a:r>
            <a:r>
              <a:rPr lang="pt-BR" b="1" baseline="0" dirty="0" err="1"/>
              <a:t>Shading</a:t>
            </a:r>
            <a:r>
              <a:rPr lang="pt-BR" b="1" baseline="0" dirty="0"/>
              <a:t> </a:t>
            </a:r>
            <a:r>
              <a:rPr lang="pt-BR" b="1" baseline="0" dirty="0" err="1"/>
              <a:t>Language</a:t>
            </a:r>
            <a:r>
              <a:rPr lang="pt-BR" baseline="0" dirty="0"/>
              <a:t> (HLSL) é a linguagem usada para a programação dos </a:t>
            </a:r>
            <a:r>
              <a:rPr lang="pt-BR" baseline="0" dirty="0" err="1"/>
              <a:t>shaders</a:t>
            </a:r>
            <a:r>
              <a:rPr lang="pt-BR" baseline="0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356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Transformações, iluminação e a técnica de displacement mapping podem ser realizadas no </a:t>
            </a:r>
            <a:r>
              <a:rPr lang="pt-BR" dirty="0" err="1"/>
              <a:t>Vertex</a:t>
            </a:r>
            <a:r>
              <a:rPr lang="pt-BR" dirty="0"/>
              <a:t> </a:t>
            </a:r>
            <a:r>
              <a:rPr lang="pt-BR" dirty="0" err="1"/>
              <a:t>Shader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682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W transforma as coordenadas da câmera nas coordenadas do mundo. Queremos o inverso, dado pela matriz V (View Space ou Camera Space).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463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cilindros tem o mesmo tamanho no mundo 3D, mas a projeção ajusta seu tamanho conforme a distância.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827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Alguns estágios acessam a memória para obter os dados de entrada, outros recebem os dados diretamente do estágio anterior. [ Input – Vertex – Rasterizer – Pixel – Output ] são os estágios principais. Os demais são úteis em cenários específicos e mais avançados. </a:t>
            </a:r>
            <a:r>
              <a:rPr lang="pt-BR" b="1" baseline="0" dirty="0"/>
              <a:t>High Level </a:t>
            </a:r>
            <a:r>
              <a:rPr lang="pt-BR" b="1" baseline="0" dirty="0" err="1"/>
              <a:t>Shading</a:t>
            </a:r>
            <a:r>
              <a:rPr lang="pt-BR" b="1" baseline="0" dirty="0"/>
              <a:t> </a:t>
            </a:r>
            <a:r>
              <a:rPr lang="pt-BR" b="1" baseline="0" dirty="0" err="1"/>
              <a:t>Language</a:t>
            </a:r>
            <a:r>
              <a:rPr lang="pt-BR" baseline="0" dirty="0"/>
              <a:t> (HLSL) é a linguagem usada para a programação dos </a:t>
            </a:r>
            <a:r>
              <a:rPr lang="pt-BR" baseline="0" dirty="0" err="1"/>
              <a:t>shaders</a:t>
            </a:r>
            <a:r>
              <a:rPr lang="pt-BR" baseline="0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46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subdivisão de superfícies no Blender (</a:t>
            </a:r>
            <a:r>
              <a:rPr lang="pt-BR" sz="1200" dirty="0" err="1">
                <a:solidFill>
                  <a:schemeClr val="bg1"/>
                </a:solidFill>
              </a:rPr>
              <a:t>Modifier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Properties</a:t>
            </a:r>
            <a:r>
              <a:rPr lang="pt-BR" sz="1200" dirty="0">
                <a:solidFill>
                  <a:schemeClr val="bg1"/>
                </a:solidFill>
              </a:rPr>
              <a:t> &gt; </a:t>
            </a:r>
            <a:r>
              <a:rPr lang="pt-BR" dirty="0" err="1"/>
              <a:t>Add</a:t>
            </a:r>
            <a:r>
              <a:rPr lang="pt-BR" dirty="0"/>
              <a:t> </a:t>
            </a:r>
            <a:r>
              <a:rPr lang="pt-BR" dirty="0" err="1"/>
              <a:t>Modifier</a:t>
            </a:r>
            <a:r>
              <a:rPr lang="pt-BR" dirty="0"/>
              <a:t> &gt; </a:t>
            </a:r>
            <a:r>
              <a:rPr lang="pt-BR" dirty="0" err="1"/>
              <a:t>Subdivision</a:t>
            </a:r>
            <a:r>
              <a:rPr lang="pt-BR" dirty="0"/>
              <a:t> Surfaces)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LOD: nível extra de detalhes é adicionado apenas quando objeto está próximo da câmera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Economiza: mantém modelo mais simples na memória e adiciona mais detalhes apenas na hora de desenhar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Simplifica: reduz o processamento da animação e da física ao trabalhar com modelo mais simples (poucos vértices), mas exibe o resultado em um modelo mais detalhado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622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Geometry</a:t>
            </a:r>
            <a:r>
              <a:rPr lang="pt-BR" dirty="0"/>
              <a:t> </a:t>
            </a:r>
            <a:r>
              <a:rPr lang="pt-BR" dirty="0" err="1"/>
              <a:t>Shader</a:t>
            </a:r>
            <a:r>
              <a:rPr lang="pt-BR" dirty="0"/>
              <a:t> pode gerar um fluxo (</a:t>
            </a:r>
            <a:r>
              <a:rPr lang="pt-BR" b="1" dirty="0" err="1"/>
              <a:t>Stream</a:t>
            </a:r>
            <a:r>
              <a:rPr lang="pt-BR" b="1" dirty="0"/>
              <a:t> Output</a:t>
            </a:r>
            <a:r>
              <a:rPr lang="pt-BR" dirty="0"/>
              <a:t>) de novos vértices em um buffer para ser processado por outros estágios do pipeline.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187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O Input Assembler é um estágio de preparação da entrada.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856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Índices serão cobertos mais a frente.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296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Essa é a ideal em alto nível. Para criar esse buffer no Direct3D são necessários vários passos e estruturas.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955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b="1" dirty="0"/>
              <a:t>primitivas geométricas </a:t>
            </a:r>
            <a:r>
              <a:rPr lang="pt-BR" dirty="0"/>
              <a:t>com adjacência incluem vértices dos triângulos adjacentes. Essa informação é utilizada pelo </a:t>
            </a:r>
            <a:r>
              <a:rPr lang="pt-BR" dirty="0" err="1"/>
              <a:t>Geometry</a:t>
            </a:r>
            <a:r>
              <a:rPr lang="pt-BR" dirty="0"/>
              <a:t> </a:t>
            </a:r>
            <a:r>
              <a:rPr lang="pt-BR" dirty="0" err="1"/>
              <a:t>Shader</a:t>
            </a:r>
            <a:r>
              <a:rPr lang="pt-BR" dirty="0"/>
              <a:t>. Alguns algoritmos de sombreamento precisam ter acesso aos vértices adjacentes de um triângulo.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342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249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mesmo vértice é armazenado e processado (pelo vertex shader por exemplo) várias vezes.</a:t>
            </a:r>
          </a:p>
          <a:p>
            <a:r>
              <a:rPr lang="pt-BR" dirty="0"/>
              <a:t>Vale a pena encontrar uma forma mais barata de usar listas de vértices.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09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índices são apenas inteiros, já o registro Vertex pode ficar grande com a introdução de cores, vetores normais, coordenadas de texturas, etc.</a:t>
            </a:r>
          </a:p>
          <a:p>
            <a:r>
              <a:rPr lang="pt-BR" dirty="0"/>
              <a:t>O hardware faz cache de vértices para não processar duplicatas (com frequência).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874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Alguns estágios acessam a memória para obter os dados de entrada, outros recebem os dados diretamente do estágio anterior. [ Input – Vertex – Rasterizer – Pixel – Output ] são os estágios principais. Os demais são úteis em cenários específicos e mais avançados. </a:t>
            </a:r>
            <a:r>
              <a:rPr lang="pt-BR" b="1" baseline="0" dirty="0"/>
              <a:t>High Level </a:t>
            </a:r>
            <a:r>
              <a:rPr lang="pt-BR" b="1" baseline="0" dirty="0" err="1"/>
              <a:t>Shading</a:t>
            </a:r>
            <a:r>
              <a:rPr lang="pt-BR" b="1" baseline="0" dirty="0"/>
              <a:t> </a:t>
            </a:r>
            <a:r>
              <a:rPr lang="pt-BR" b="1" baseline="0" dirty="0" err="1"/>
              <a:t>Language</a:t>
            </a:r>
            <a:r>
              <a:rPr lang="pt-BR" baseline="0" dirty="0"/>
              <a:t> (HLSL) é a linguagem usada para a programação dos </a:t>
            </a:r>
            <a:r>
              <a:rPr lang="pt-BR" baseline="0" dirty="0" err="1"/>
              <a:t>shaders</a:t>
            </a:r>
            <a:r>
              <a:rPr lang="pt-BR" baseline="0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124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BEF47DFF-3CB1-4321-94ED-FC3D04CCEE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218E033-A411-480D-97C3-053441EBA70B}"/>
              </a:ext>
            </a:extLst>
          </p:cNvPr>
          <p:cNvSpPr txBox="1"/>
          <p:nvPr userDrawn="1"/>
        </p:nvSpPr>
        <p:spPr>
          <a:xfrm rot="21049634">
            <a:off x="2638907" y="5550249"/>
            <a:ext cx="23154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pt-BR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Judson Santos Santiago</a:t>
            </a:r>
            <a:endParaRPr lang="pt-BR" sz="1100" i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86B533-FD86-41A8-991D-55BA5015E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68" y="2504098"/>
            <a:ext cx="9448800" cy="1825096"/>
          </a:xfrm>
        </p:spPr>
        <p:txBody>
          <a:bodyPr anchor="t" anchorCtr="0">
            <a:normAutofit/>
          </a:bodyPr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1215749-FB6C-4334-96C3-494E2B2B5BEA}"/>
              </a:ext>
            </a:extLst>
          </p:cNvPr>
          <p:cNvSpPr/>
          <p:nvPr userDrawn="1"/>
        </p:nvSpPr>
        <p:spPr>
          <a:xfrm>
            <a:off x="1185168" y="1835375"/>
            <a:ext cx="3934090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b="1" i="0" dirty="0">
                <a:solidFill>
                  <a:schemeClr val="tx2"/>
                </a:solidFill>
              </a:rPr>
              <a:t>Computação Gráfica</a:t>
            </a:r>
            <a:endParaRPr lang="en-US" sz="2800" b="1" i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7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93ED02A9-F140-4E80-90B1-FC2B9F2D82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73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C3-HD-TOP.png">
            <a:extLst>
              <a:ext uri="{FF2B5EF4-FFF2-40B4-BE49-F238E27FC236}">
                <a16:creationId xmlns:a16="http://schemas.microsoft.com/office/drawing/2014/main" id="{894045BF-DB54-4EE7-89F8-4D34B42AB8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5511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8" y="1685690"/>
            <a:ext cx="9872134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4297713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4892019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1313157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1312098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1313157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227905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35220" y="348795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85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24AFF349-5C5E-4617-A3E2-89D055D461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05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" y="486790"/>
            <a:ext cx="10820400" cy="1303867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26871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1926124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628858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1917657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81141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80636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0579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40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0" y="477913"/>
            <a:ext cx="10820399" cy="1295400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3906913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078113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589677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3906913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078113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589676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3906913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078113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589674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72263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71758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96913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23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0283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1046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072260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71755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12354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03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6F6D4C95-94A7-4F2D-B194-3878667243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98334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98335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0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680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86994"/>
            <a:ext cx="10820400" cy="4289361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spcBef>
                <a:spcPts val="1200"/>
              </a:spcBef>
              <a:defRPr/>
            </a:lvl2pPr>
            <a:lvl3pPr>
              <a:lnSpc>
                <a:spcPct val="110000"/>
              </a:lnSpc>
              <a:spcBef>
                <a:spcPts val="1200"/>
              </a:spcBef>
              <a:defRPr/>
            </a:lvl3pPr>
            <a:lvl4pPr>
              <a:lnSpc>
                <a:spcPct val="110000"/>
              </a:lnSpc>
              <a:spcBef>
                <a:spcPts val="1200"/>
              </a:spcBef>
              <a:defRPr/>
            </a:lvl4pPr>
            <a:lvl5pPr>
              <a:lnSpc>
                <a:spcPct val="110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239982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239477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73435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0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A4F184CB-19D0-4AF4-A4A9-A8B4963E29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25622"/>
            <a:ext cx="10820399" cy="2390653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5999" y="331975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51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1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364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045625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045120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4364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6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148"/>
            <a:ext cx="10820400" cy="12954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1881950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30814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881950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0814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95360" y="6054498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053993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9690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4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1399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63376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62871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1466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3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9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8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8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TOP.png">
            <a:extLst>
              <a:ext uri="{FF2B5EF4-FFF2-40B4-BE49-F238E27FC236}">
                <a16:creationId xmlns:a16="http://schemas.microsoft.com/office/drawing/2014/main" id="{D490CE8B-CDEE-4FD0-BB4F-02DA29DE4D5C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5511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556556"/>
            <a:ext cx="108204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86743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148533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148028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1731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64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882BD-45BC-4EE6-8C6F-5DA5BFD95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68" y="2599348"/>
            <a:ext cx="9448800" cy="1825096"/>
          </a:xfrm>
        </p:spPr>
        <p:txBody>
          <a:bodyPr/>
          <a:lstStyle/>
          <a:p>
            <a:r>
              <a:rPr lang="pt-BR" dirty="0"/>
              <a:t>Pipeline Gráfico</a:t>
            </a:r>
          </a:p>
        </p:txBody>
      </p:sp>
    </p:spTree>
    <p:extLst>
      <p:ext uri="{BB962C8B-B14F-4D97-AF65-F5344CB8AC3E}">
        <p14:creationId xmlns:p14="http://schemas.microsoft.com/office/powerpoint/2010/main" val="3242534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BCA6C-B1A1-4D9C-B338-15B89A24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Assembler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05A3A0-A16B-4988-B783-A2A1988C6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Triângulos</a:t>
            </a:r>
            <a:r>
              <a:rPr lang="pt-BR" dirty="0"/>
              <a:t> são os </a:t>
            </a:r>
            <a:r>
              <a:rPr lang="pt-BR" dirty="0">
                <a:solidFill>
                  <a:schemeClr val="accent1"/>
                </a:solidFill>
              </a:rPr>
              <a:t>bloco básicos </a:t>
            </a:r>
            <a:r>
              <a:rPr lang="pt-BR" dirty="0"/>
              <a:t>para construir </a:t>
            </a:r>
            <a:r>
              <a:rPr lang="pt-BR" b="1" dirty="0"/>
              <a:t>objetos 3D</a:t>
            </a:r>
          </a:p>
        </p:txBody>
      </p:sp>
      <p:grpSp>
        <p:nvGrpSpPr>
          <p:cNvPr id="160" name="Agrupar 159">
            <a:extLst>
              <a:ext uri="{FF2B5EF4-FFF2-40B4-BE49-F238E27FC236}">
                <a16:creationId xmlns:a16="http://schemas.microsoft.com/office/drawing/2014/main" id="{860452FA-220D-4B1C-9165-21021B5A5A69}"/>
              </a:ext>
            </a:extLst>
          </p:cNvPr>
          <p:cNvGrpSpPr/>
          <p:nvPr/>
        </p:nvGrpSpPr>
        <p:grpSpPr>
          <a:xfrm>
            <a:off x="4964758" y="3902460"/>
            <a:ext cx="2514149" cy="2097188"/>
            <a:chOff x="2900334" y="3006523"/>
            <a:chExt cx="2514149" cy="2097188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3C8CEB93-A238-456B-8226-D774F0B77FA0}"/>
                </a:ext>
              </a:extLst>
            </p:cNvPr>
            <p:cNvSpPr txBox="1"/>
            <p:nvPr/>
          </p:nvSpPr>
          <p:spPr>
            <a:xfrm>
              <a:off x="3509635" y="4795934"/>
              <a:ext cx="1295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Quadrilátero</a:t>
              </a:r>
            </a:p>
          </p:txBody>
        </p:sp>
        <p:sp>
          <p:nvSpPr>
            <p:cNvPr id="147" name="Triângulo isósceles 146">
              <a:extLst>
                <a:ext uri="{FF2B5EF4-FFF2-40B4-BE49-F238E27FC236}">
                  <a16:creationId xmlns:a16="http://schemas.microsoft.com/office/drawing/2014/main" id="{1041F0CC-F01A-4BEF-867D-83F24CBE394E}"/>
                </a:ext>
              </a:extLst>
            </p:cNvPr>
            <p:cNvSpPr/>
            <p:nvPr/>
          </p:nvSpPr>
          <p:spPr>
            <a:xfrm>
              <a:off x="3194810" y="3355516"/>
              <a:ext cx="1912899" cy="869305"/>
            </a:xfrm>
            <a:custGeom>
              <a:avLst/>
              <a:gdLst>
                <a:gd name="connsiteX0" fmla="*/ 0 w 821921"/>
                <a:gd name="connsiteY0" fmla="*/ 942109 h 942109"/>
                <a:gd name="connsiteX1" fmla="*/ 410961 w 821921"/>
                <a:gd name="connsiteY1" fmla="*/ 0 h 942109"/>
                <a:gd name="connsiteX2" fmla="*/ 821921 w 821921"/>
                <a:gd name="connsiteY2" fmla="*/ 942109 h 942109"/>
                <a:gd name="connsiteX3" fmla="*/ 0 w 821921"/>
                <a:gd name="connsiteY3" fmla="*/ 942109 h 942109"/>
                <a:gd name="connsiteX0" fmla="*/ 0 w 1251471"/>
                <a:gd name="connsiteY0" fmla="*/ 2613891 h 2613891"/>
                <a:gd name="connsiteX1" fmla="*/ 1251471 w 1251471"/>
                <a:gd name="connsiteY1" fmla="*/ 0 h 2613891"/>
                <a:gd name="connsiteX2" fmla="*/ 821921 w 1251471"/>
                <a:gd name="connsiteY2" fmla="*/ 2613891 h 2613891"/>
                <a:gd name="connsiteX3" fmla="*/ 0 w 1251471"/>
                <a:gd name="connsiteY3" fmla="*/ 2613891 h 2613891"/>
                <a:gd name="connsiteX0" fmla="*/ 0 w 2207375"/>
                <a:gd name="connsiteY0" fmla="*/ 2613891 h 2613891"/>
                <a:gd name="connsiteX1" fmla="*/ 1251471 w 2207375"/>
                <a:gd name="connsiteY1" fmla="*/ 0 h 2613891"/>
                <a:gd name="connsiteX2" fmla="*/ 2207375 w 2207375"/>
                <a:gd name="connsiteY2" fmla="*/ 9236 h 2613891"/>
                <a:gd name="connsiteX3" fmla="*/ 0 w 2207375"/>
                <a:gd name="connsiteY3" fmla="*/ 2613891 h 2613891"/>
                <a:gd name="connsiteX0" fmla="*/ 0 w 2207375"/>
                <a:gd name="connsiteY0" fmla="*/ 2632364 h 2632364"/>
                <a:gd name="connsiteX1" fmla="*/ 1232998 w 2207375"/>
                <a:gd name="connsiteY1" fmla="*/ 0 h 2632364"/>
                <a:gd name="connsiteX2" fmla="*/ 2207375 w 2207375"/>
                <a:gd name="connsiteY2" fmla="*/ 27709 h 2632364"/>
                <a:gd name="connsiteX3" fmla="*/ 0 w 2207375"/>
                <a:gd name="connsiteY3" fmla="*/ 2632364 h 2632364"/>
                <a:gd name="connsiteX0" fmla="*/ 0 w 1948757"/>
                <a:gd name="connsiteY0" fmla="*/ 905164 h 905164"/>
                <a:gd name="connsiteX1" fmla="*/ 974380 w 1948757"/>
                <a:gd name="connsiteY1" fmla="*/ 0 h 905164"/>
                <a:gd name="connsiteX2" fmla="*/ 1948757 w 1948757"/>
                <a:gd name="connsiteY2" fmla="*/ 27709 h 905164"/>
                <a:gd name="connsiteX3" fmla="*/ 0 w 1948757"/>
                <a:gd name="connsiteY3" fmla="*/ 905164 h 905164"/>
                <a:gd name="connsiteX0" fmla="*/ 0 w 1912899"/>
                <a:gd name="connsiteY0" fmla="*/ 881258 h 881258"/>
                <a:gd name="connsiteX1" fmla="*/ 938522 w 1912899"/>
                <a:gd name="connsiteY1" fmla="*/ 0 h 881258"/>
                <a:gd name="connsiteX2" fmla="*/ 1912899 w 1912899"/>
                <a:gd name="connsiteY2" fmla="*/ 27709 h 881258"/>
                <a:gd name="connsiteX3" fmla="*/ 0 w 1912899"/>
                <a:gd name="connsiteY3" fmla="*/ 881258 h 881258"/>
                <a:gd name="connsiteX0" fmla="*/ 0 w 1912899"/>
                <a:gd name="connsiteY0" fmla="*/ 869305 h 869305"/>
                <a:gd name="connsiteX1" fmla="*/ 920592 w 1912899"/>
                <a:gd name="connsiteY1" fmla="*/ 0 h 869305"/>
                <a:gd name="connsiteX2" fmla="*/ 1912899 w 1912899"/>
                <a:gd name="connsiteY2" fmla="*/ 15756 h 869305"/>
                <a:gd name="connsiteX3" fmla="*/ 0 w 1912899"/>
                <a:gd name="connsiteY3" fmla="*/ 869305 h 869305"/>
                <a:gd name="connsiteX0" fmla="*/ 0 w 1912899"/>
                <a:gd name="connsiteY0" fmla="*/ 869305 h 869305"/>
                <a:gd name="connsiteX1" fmla="*/ 920592 w 1912899"/>
                <a:gd name="connsiteY1" fmla="*/ 0 h 869305"/>
                <a:gd name="connsiteX2" fmla="*/ 1912899 w 1912899"/>
                <a:gd name="connsiteY2" fmla="*/ 27709 h 869305"/>
                <a:gd name="connsiteX3" fmla="*/ 0 w 1912899"/>
                <a:gd name="connsiteY3" fmla="*/ 869305 h 869305"/>
                <a:gd name="connsiteX0" fmla="*/ 0 w 1912899"/>
                <a:gd name="connsiteY0" fmla="*/ 869305 h 869305"/>
                <a:gd name="connsiteX1" fmla="*/ 920592 w 1912899"/>
                <a:gd name="connsiteY1" fmla="*/ 0 h 869305"/>
                <a:gd name="connsiteX2" fmla="*/ 1912899 w 1912899"/>
                <a:gd name="connsiteY2" fmla="*/ 17661 h 869305"/>
                <a:gd name="connsiteX3" fmla="*/ 0 w 1912899"/>
                <a:gd name="connsiteY3" fmla="*/ 869305 h 869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899" h="869305">
                  <a:moveTo>
                    <a:pt x="0" y="869305"/>
                  </a:moveTo>
                  <a:lnTo>
                    <a:pt x="920592" y="0"/>
                  </a:lnTo>
                  <a:lnTo>
                    <a:pt x="1912899" y="17661"/>
                  </a:lnTo>
                  <a:lnTo>
                    <a:pt x="0" y="869305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Triângulo isósceles 146">
              <a:extLst>
                <a:ext uri="{FF2B5EF4-FFF2-40B4-BE49-F238E27FC236}">
                  <a16:creationId xmlns:a16="http://schemas.microsoft.com/office/drawing/2014/main" id="{856B6E3F-0607-452F-B071-6B581D166FFA}"/>
                </a:ext>
              </a:extLst>
            </p:cNvPr>
            <p:cNvSpPr/>
            <p:nvPr/>
          </p:nvSpPr>
          <p:spPr>
            <a:xfrm>
              <a:off x="3202804" y="3373613"/>
              <a:ext cx="1918142" cy="932670"/>
            </a:xfrm>
            <a:custGeom>
              <a:avLst/>
              <a:gdLst>
                <a:gd name="connsiteX0" fmla="*/ 0 w 821921"/>
                <a:gd name="connsiteY0" fmla="*/ 942109 h 942109"/>
                <a:gd name="connsiteX1" fmla="*/ 410961 w 821921"/>
                <a:gd name="connsiteY1" fmla="*/ 0 h 942109"/>
                <a:gd name="connsiteX2" fmla="*/ 821921 w 821921"/>
                <a:gd name="connsiteY2" fmla="*/ 942109 h 942109"/>
                <a:gd name="connsiteX3" fmla="*/ 0 w 821921"/>
                <a:gd name="connsiteY3" fmla="*/ 942109 h 942109"/>
                <a:gd name="connsiteX0" fmla="*/ 0 w 1251471"/>
                <a:gd name="connsiteY0" fmla="*/ 2613891 h 2613891"/>
                <a:gd name="connsiteX1" fmla="*/ 1251471 w 1251471"/>
                <a:gd name="connsiteY1" fmla="*/ 0 h 2613891"/>
                <a:gd name="connsiteX2" fmla="*/ 821921 w 1251471"/>
                <a:gd name="connsiteY2" fmla="*/ 2613891 h 2613891"/>
                <a:gd name="connsiteX3" fmla="*/ 0 w 1251471"/>
                <a:gd name="connsiteY3" fmla="*/ 2613891 h 2613891"/>
                <a:gd name="connsiteX0" fmla="*/ 0 w 2207375"/>
                <a:gd name="connsiteY0" fmla="*/ 2613891 h 2613891"/>
                <a:gd name="connsiteX1" fmla="*/ 1251471 w 2207375"/>
                <a:gd name="connsiteY1" fmla="*/ 0 h 2613891"/>
                <a:gd name="connsiteX2" fmla="*/ 2207375 w 2207375"/>
                <a:gd name="connsiteY2" fmla="*/ 9236 h 2613891"/>
                <a:gd name="connsiteX3" fmla="*/ 0 w 2207375"/>
                <a:gd name="connsiteY3" fmla="*/ 2613891 h 2613891"/>
                <a:gd name="connsiteX0" fmla="*/ 0 w 2207375"/>
                <a:gd name="connsiteY0" fmla="*/ 2632364 h 2632364"/>
                <a:gd name="connsiteX1" fmla="*/ 1232998 w 2207375"/>
                <a:gd name="connsiteY1" fmla="*/ 0 h 2632364"/>
                <a:gd name="connsiteX2" fmla="*/ 2207375 w 2207375"/>
                <a:gd name="connsiteY2" fmla="*/ 27709 h 2632364"/>
                <a:gd name="connsiteX3" fmla="*/ 0 w 2207375"/>
                <a:gd name="connsiteY3" fmla="*/ 2632364 h 2632364"/>
                <a:gd name="connsiteX0" fmla="*/ 0 w 1948757"/>
                <a:gd name="connsiteY0" fmla="*/ 905164 h 905164"/>
                <a:gd name="connsiteX1" fmla="*/ 974380 w 1948757"/>
                <a:gd name="connsiteY1" fmla="*/ 0 h 905164"/>
                <a:gd name="connsiteX2" fmla="*/ 1948757 w 1948757"/>
                <a:gd name="connsiteY2" fmla="*/ 27709 h 905164"/>
                <a:gd name="connsiteX3" fmla="*/ 0 w 1948757"/>
                <a:gd name="connsiteY3" fmla="*/ 905164 h 905164"/>
                <a:gd name="connsiteX0" fmla="*/ 0 w 1912899"/>
                <a:gd name="connsiteY0" fmla="*/ 881258 h 881258"/>
                <a:gd name="connsiteX1" fmla="*/ 938522 w 1912899"/>
                <a:gd name="connsiteY1" fmla="*/ 0 h 881258"/>
                <a:gd name="connsiteX2" fmla="*/ 1912899 w 1912899"/>
                <a:gd name="connsiteY2" fmla="*/ 27709 h 881258"/>
                <a:gd name="connsiteX3" fmla="*/ 0 w 1912899"/>
                <a:gd name="connsiteY3" fmla="*/ 881258 h 881258"/>
                <a:gd name="connsiteX0" fmla="*/ 0 w 1912899"/>
                <a:gd name="connsiteY0" fmla="*/ 869305 h 869305"/>
                <a:gd name="connsiteX1" fmla="*/ 920592 w 1912899"/>
                <a:gd name="connsiteY1" fmla="*/ 0 h 869305"/>
                <a:gd name="connsiteX2" fmla="*/ 1912899 w 1912899"/>
                <a:gd name="connsiteY2" fmla="*/ 15756 h 869305"/>
                <a:gd name="connsiteX3" fmla="*/ 0 w 1912899"/>
                <a:gd name="connsiteY3" fmla="*/ 869305 h 869305"/>
                <a:gd name="connsiteX0" fmla="*/ 0 w 1912899"/>
                <a:gd name="connsiteY0" fmla="*/ 869305 h 869305"/>
                <a:gd name="connsiteX1" fmla="*/ 920592 w 1912899"/>
                <a:gd name="connsiteY1" fmla="*/ 0 h 869305"/>
                <a:gd name="connsiteX2" fmla="*/ 1912899 w 1912899"/>
                <a:gd name="connsiteY2" fmla="*/ 27709 h 869305"/>
                <a:gd name="connsiteX3" fmla="*/ 0 w 1912899"/>
                <a:gd name="connsiteY3" fmla="*/ 869305 h 869305"/>
                <a:gd name="connsiteX0" fmla="*/ 0 w 1524429"/>
                <a:gd name="connsiteY0" fmla="*/ 1588655 h 1588655"/>
                <a:gd name="connsiteX1" fmla="*/ 920592 w 1524429"/>
                <a:gd name="connsiteY1" fmla="*/ 719350 h 1588655"/>
                <a:gd name="connsiteX2" fmla="*/ 1524429 w 1524429"/>
                <a:gd name="connsiteY2" fmla="*/ 0 h 1588655"/>
                <a:gd name="connsiteX3" fmla="*/ 0 w 1524429"/>
                <a:gd name="connsiteY3" fmla="*/ 1588655 h 1588655"/>
                <a:gd name="connsiteX0" fmla="*/ 0 w 1524429"/>
                <a:gd name="connsiteY0" fmla="*/ 1588655 h 1588655"/>
                <a:gd name="connsiteX1" fmla="*/ 1081957 w 1524429"/>
                <a:gd name="connsiteY1" fmla="*/ 904621 h 1588655"/>
                <a:gd name="connsiteX2" fmla="*/ 1524429 w 1524429"/>
                <a:gd name="connsiteY2" fmla="*/ 0 h 1588655"/>
                <a:gd name="connsiteX3" fmla="*/ 0 w 1524429"/>
                <a:gd name="connsiteY3" fmla="*/ 1588655 h 1588655"/>
                <a:gd name="connsiteX0" fmla="*/ 0 w 1906923"/>
                <a:gd name="connsiteY0" fmla="*/ 841596 h 904621"/>
                <a:gd name="connsiteX1" fmla="*/ 1464451 w 1906923"/>
                <a:gd name="connsiteY1" fmla="*/ 904621 h 904621"/>
                <a:gd name="connsiteX2" fmla="*/ 1906923 w 1906923"/>
                <a:gd name="connsiteY2" fmla="*/ 0 h 904621"/>
                <a:gd name="connsiteX3" fmla="*/ 0 w 1906923"/>
                <a:gd name="connsiteY3" fmla="*/ 841596 h 904621"/>
                <a:gd name="connsiteX0" fmla="*/ 0 w 1901313"/>
                <a:gd name="connsiteY0" fmla="*/ 858426 h 904621"/>
                <a:gd name="connsiteX1" fmla="*/ 1458841 w 1901313"/>
                <a:gd name="connsiteY1" fmla="*/ 904621 h 904621"/>
                <a:gd name="connsiteX2" fmla="*/ 1901313 w 1901313"/>
                <a:gd name="connsiteY2" fmla="*/ 0 h 904621"/>
                <a:gd name="connsiteX3" fmla="*/ 0 w 1901313"/>
                <a:gd name="connsiteY3" fmla="*/ 858426 h 904621"/>
                <a:gd name="connsiteX0" fmla="*/ 0 w 1901313"/>
                <a:gd name="connsiteY0" fmla="*/ 858426 h 927060"/>
                <a:gd name="connsiteX1" fmla="*/ 1458841 w 1901313"/>
                <a:gd name="connsiteY1" fmla="*/ 927060 h 927060"/>
                <a:gd name="connsiteX2" fmla="*/ 1901313 w 1901313"/>
                <a:gd name="connsiteY2" fmla="*/ 0 h 927060"/>
                <a:gd name="connsiteX3" fmla="*/ 0 w 1901313"/>
                <a:gd name="connsiteY3" fmla="*/ 858426 h 927060"/>
                <a:gd name="connsiteX0" fmla="*/ 0 w 1918142"/>
                <a:gd name="connsiteY0" fmla="*/ 864036 h 932670"/>
                <a:gd name="connsiteX1" fmla="*/ 1458841 w 1918142"/>
                <a:gd name="connsiteY1" fmla="*/ 932670 h 932670"/>
                <a:gd name="connsiteX2" fmla="*/ 1918142 w 1918142"/>
                <a:gd name="connsiteY2" fmla="*/ 0 h 932670"/>
                <a:gd name="connsiteX3" fmla="*/ 0 w 1918142"/>
                <a:gd name="connsiteY3" fmla="*/ 864036 h 932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8142" h="932670">
                  <a:moveTo>
                    <a:pt x="0" y="864036"/>
                  </a:moveTo>
                  <a:lnTo>
                    <a:pt x="1458841" y="932670"/>
                  </a:lnTo>
                  <a:lnTo>
                    <a:pt x="1918142" y="0"/>
                  </a:lnTo>
                  <a:lnTo>
                    <a:pt x="0" y="864036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6F27DD82-D66C-4F49-81AE-06DD1DE0DF00}"/>
                </a:ext>
              </a:extLst>
            </p:cNvPr>
            <p:cNvSpPr txBox="1"/>
            <p:nvPr/>
          </p:nvSpPr>
          <p:spPr>
            <a:xfrm>
              <a:off x="2900334" y="4148739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0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96184832-D31D-4F59-9C5D-C94AD7B53DFA}"/>
                </a:ext>
              </a:extLst>
            </p:cNvPr>
            <p:cNvSpPr txBox="1"/>
            <p:nvPr/>
          </p:nvSpPr>
          <p:spPr>
            <a:xfrm>
              <a:off x="3826134" y="3006523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1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E5C99F8E-6490-4D6D-AB36-AC35BAB10D95}"/>
                </a:ext>
              </a:extLst>
            </p:cNvPr>
            <p:cNvSpPr txBox="1"/>
            <p:nvPr/>
          </p:nvSpPr>
          <p:spPr>
            <a:xfrm>
              <a:off x="5064707" y="3056221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2</a:t>
              </a:r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301A8205-9C20-4650-932F-E2205D43B25B}"/>
                </a:ext>
              </a:extLst>
            </p:cNvPr>
            <p:cNvCxnSpPr>
              <a:cxnSpLocks/>
              <a:stCxn id="18" idx="2"/>
              <a:endCxn id="17" idx="5"/>
            </p:cNvCxnSpPr>
            <p:nvPr/>
          </p:nvCxnSpPr>
          <p:spPr>
            <a:xfrm flipH="1">
              <a:off x="3210353" y="3375278"/>
              <a:ext cx="884962" cy="818854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D09C5075-CF37-4CBC-99F6-4B1E1F30EFF5}"/>
                </a:ext>
              </a:extLst>
            </p:cNvPr>
            <p:cNvCxnSpPr>
              <a:cxnSpLocks/>
              <a:stCxn id="17" idx="7"/>
              <a:endCxn id="19" idx="2"/>
            </p:cNvCxnSpPr>
            <p:nvPr/>
          </p:nvCxnSpPr>
          <p:spPr>
            <a:xfrm>
              <a:off x="3228622" y="4243420"/>
              <a:ext cx="1403276" cy="5920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C21DBA6D-FFE4-480F-A57D-A7A1ABBDAADC}"/>
                </a:ext>
              </a:extLst>
            </p:cNvPr>
            <p:cNvCxnSpPr>
              <a:cxnSpLocks/>
              <a:stCxn id="25" idx="2"/>
              <a:endCxn id="17" idx="6"/>
            </p:cNvCxnSpPr>
            <p:nvPr/>
          </p:nvCxnSpPr>
          <p:spPr>
            <a:xfrm flipH="1">
              <a:off x="3229398" y="3392315"/>
              <a:ext cx="1848226" cy="82278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A5B66BA6-B5DD-4AFC-96C1-E3BEEF34ECAB}"/>
                </a:ext>
              </a:extLst>
            </p:cNvPr>
            <p:cNvCxnSpPr>
              <a:cxnSpLocks/>
              <a:stCxn id="25" idx="3"/>
              <a:endCxn id="18" idx="6"/>
            </p:cNvCxnSpPr>
            <p:nvPr/>
          </p:nvCxnSpPr>
          <p:spPr>
            <a:xfrm flipH="1" flipV="1">
              <a:off x="4162992" y="3350194"/>
              <a:ext cx="915409" cy="13804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8B51E189-D1BA-4A41-8328-F2F78C5F9FAA}"/>
                </a:ext>
              </a:extLst>
            </p:cNvPr>
            <p:cNvCxnSpPr>
              <a:cxnSpLocks/>
              <a:stCxn id="19" idx="5"/>
              <a:endCxn id="25" idx="1"/>
            </p:cNvCxnSpPr>
            <p:nvPr/>
          </p:nvCxnSpPr>
          <p:spPr>
            <a:xfrm flipV="1">
              <a:off x="4680530" y="3413286"/>
              <a:ext cx="416140" cy="84328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E4C563D3-C660-4EF6-8E64-1A22D428B058}"/>
                </a:ext>
              </a:extLst>
            </p:cNvPr>
            <p:cNvSpPr txBox="1"/>
            <p:nvPr/>
          </p:nvSpPr>
          <p:spPr>
            <a:xfrm>
              <a:off x="4545443" y="4329584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3</a:t>
              </a: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343C0814-CF66-45FA-99F8-10532188195E}"/>
                </a:ext>
              </a:extLst>
            </p:cNvPr>
            <p:cNvSpPr/>
            <p:nvPr/>
          </p:nvSpPr>
          <p:spPr>
            <a:xfrm rot="20379789" flipV="1">
              <a:off x="3159472" y="4190476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0572DFE-22DA-47EE-948F-E73DAC153792}"/>
                </a:ext>
              </a:extLst>
            </p:cNvPr>
            <p:cNvSpPr/>
            <p:nvPr/>
          </p:nvSpPr>
          <p:spPr>
            <a:xfrm rot="20379789" flipV="1">
              <a:off x="4093066" y="3325568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0C4931C4-44E8-439D-9AA7-59E42D87B37B}"/>
                </a:ext>
              </a:extLst>
            </p:cNvPr>
            <p:cNvSpPr/>
            <p:nvPr/>
          </p:nvSpPr>
          <p:spPr>
            <a:xfrm rot="20379789" flipV="1">
              <a:off x="4629649" y="4252918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A51068AA-A9E7-4171-A2B0-C39547B51C3D}"/>
                </a:ext>
              </a:extLst>
            </p:cNvPr>
            <p:cNvSpPr/>
            <p:nvPr/>
          </p:nvSpPr>
          <p:spPr>
            <a:xfrm rot="20379789" flipV="1">
              <a:off x="5075375" y="3342605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AC71F713-79D4-43B7-AE28-87A74964646F}"/>
              </a:ext>
            </a:extLst>
          </p:cNvPr>
          <p:cNvSpPr txBox="1"/>
          <p:nvPr/>
        </p:nvSpPr>
        <p:spPr>
          <a:xfrm>
            <a:off x="1103101" y="2673922"/>
            <a:ext cx="316625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Vertex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quad</a:t>
            </a:r>
            <a:r>
              <a:rPr lang="pt-BR" sz="1400" dirty="0">
                <a:latin typeface="Consolas" panose="020B0609020204030204" pitchFamily="49" charset="0"/>
              </a:rPr>
              <a:t>[6] =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v0, v1, v2,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triângulo 0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v0, v2, v3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triângulo 1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Vertex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octa</a:t>
            </a:r>
            <a:r>
              <a:rPr lang="pt-BR" sz="1400" dirty="0">
                <a:latin typeface="Consolas" panose="020B0609020204030204" pitchFamily="49" charset="0"/>
              </a:rPr>
              <a:t>[6] =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v0, v1, v2,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triângulo 0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v0, v2, v3,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triângulo 1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v0, v3, v4,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triângulo 2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v0, v4, v5,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triângulo 3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v0, v5, v6,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triângulo 4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v0, v6, v7,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triângulo 5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v0, v7, v8,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triângulo 6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v0, v8, v1 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triângulo 7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62" name="Retângulo 161">
            <a:extLst>
              <a:ext uri="{FF2B5EF4-FFF2-40B4-BE49-F238E27FC236}">
                <a16:creationId xmlns:a16="http://schemas.microsoft.com/office/drawing/2014/main" id="{1245425C-8E1F-4616-8C77-4850300E25D6}"/>
              </a:ext>
            </a:extLst>
          </p:cNvPr>
          <p:cNvSpPr/>
          <p:nvPr/>
        </p:nvSpPr>
        <p:spPr>
          <a:xfrm>
            <a:off x="5835889" y="2692027"/>
            <a:ext cx="39314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Os triângulos que formam um objeto 3D compartilham muitos vértices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070E60B7-5A18-4395-B73C-3D53DEC59688}"/>
              </a:ext>
            </a:extLst>
          </p:cNvPr>
          <p:cNvGrpSpPr/>
          <p:nvPr/>
        </p:nvGrpSpPr>
        <p:grpSpPr>
          <a:xfrm>
            <a:off x="7802283" y="3471612"/>
            <a:ext cx="2367656" cy="2606024"/>
            <a:chOff x="7802283" y="3471612"/>
            <a:chExt cx="2367656" cy="2606024"/>
          </a:xfrm>
        </p:grpSpPr>
        <p:sp>
          <p:nvSpPr>
            <p:cNvPr id="158" name="Triângulo isósceles 149">
              <a:extLst>
                <a:ext uri="{FF2B5EF4-FFF2-40B4-BE49-F238E27FC236}">
                  <a16:creationId xmlns:a16="http://schemas.microsoft.com/office/drawing/2014/main" id="{1A994418-FF21-4323-ADA2-3F50D8219881}"/>
                </a:ext>
              </a:extLst>
            </p:cNvPr>
            <p:cNvSpPr/>
            <p:nvPr/>
          </p:nvSpPr>
          <p:spPr>
            <a:xfrm rot="18944042">
              <a:off x="8601334" y="3709505"/>
              <a:ext cx="585893" cy="824481"/>
            </a:xfrm>
            <a:custGeom>
              <a:avLst/>
              <a:gdLst>
                <a:gd name="connsiteX0" fmla="*/ 0 w 669692"/>
                <a:gd name="connsiteY0" fmla="*/ 816825 h 816825"/>
                <a:gd name="connsiteX1" fmla="*/ 334846 w 669692"/>
                <a:gd name="connsiteY1" fmla="*/ 0 h 816825"/>
                <a:gd name="connsiteX2" fmla="*/ 669692 w 669692"/>
                <a:gd name="connsiteY2" fmla="*/ 816825 h 816825"/>
                <a:gd name="connsiteX3" fmla="*/ 0 w 669692"/>
                <a:gd name="connsiteY3" fmla="*/ 816825 h 816825"/>
                <a:gd name="connsiteX0" fmla="*/ 0 w 669692"/>
                <a:gd name="connsiteY0" fmla="*/ 0 h 474389"/>
                <a:gd name="connsiteX1" fmla="*/ 18323 w 669692"/>
                <a:gd name="connsiteY1" fmla="*/ 474389 h 474389"/>
                <a:gd name="connsiteX2" fmla="*/ 669692 w 669692"/>
                <a:gd name="connsiteY2" fmla="*/ 0 h 474389"/>
                <a:gd name="connsiteX3" fmla="*/ 0 w 669692"/>
                <a:gd name="connsiteY3" fmla="*/ 0 h 474389"/>
                <a:gd name="connsiteX0" fmla="*/ 0 w 659644"/>
                <a:gd name="connsiteY0" fmla="*/ 0 h 1288305"/>
                <a:gd name="connsiteX1" fmla="*/ 8275 w 659644"/>
                <a:gd name="connsiteY1" fmla="*/ 1288305 h 1288305"/>
                <a:gd name="connsiteX2" fmla="*/ 659644 w 659644"/>
                <a:gd name="connsiteY2" fmla="*/ 813916 h 1288305"/>
                <a:gd name="connsiteX3" fmla="*/ 0 w 659644"/>
                <a:gd name="connsiteY3" fmla="*/ 0 h 1288305"/>
                <a:gd name="connsiteX0" fmla="*/ 12120 w 671764"/>
                <a:gd name="connsiteY0" fmla="*/ 0 h 816032"/>
                <a:gd name="connsiteX1" fmla="*/ 298 w 671764"/>
                <a:gd name="connsiteY1" fmla="*/ 816032 h 816032"/>
                <a:gd name="connsiteX2" fmla="*/ 671764 w 671764"/>
                <a:gd name="connsiteY2" fmla="*/ 813916 h 816032"/>
                <a:gd name="connsiteX3" fmla="*/ 12120 w 671764"/>
                <a:gd name="connsiteY3" fmla="*/ 0 h 816032"/>
                <a:gd name="connsiteX0" fmla="*/ 12120 w 696885"/>
                <a:gd name="connsiteY0" fmla="*/ 0 h 816032"/>
                <a:gd name="connsiteX1" fmla="*/ 298 w 696885"/>
                <a:gd name="connsiteY1" fmla="*/ 816032 h 816032"/>
                <a:gd name="connsiteX2" fmla="*/ 696885 w 696885"/>
                <a:gd name="connsiteY2" fmla="*/ 251209 h 816032"/>
                <a:gd name="connsiteX3" fmla="*/ 12120 w 696885"/>
                <a:gd name="connsiteY3" fmla="*/ 0 h 816032"/>
                <a:gd name="connsiteX0" fmla="*/ 7203 w 696992"/>
                <a:gd name="connsiteY0" fmla="*/ 0 h 811008"/>
                <a:gd name="connsiteX1" fmla="*/ 405 w 696992"/>
                <a:gd name="connsiteY1" fmla="*/ 811008 h 811008"/>
                <a:gd name="connsiteX2" fmla="*/ 696992 w 696992"/>
                <a:gd name="connsiteY2" fmla="*/ 246185 h 811008"/>
                <a:gd name="connsiteX3" fmla="*/ 7203 w 696992"/>
                <a:gd name="connsiteY3" fmla="*/ 0 h 811008"/>
                <a:gd name="connsiteX0" fmla="*/ 0 w 689789"/>
                <a:gd name="connsiteY0" fmla="*/ 0 h 811008"/>
                <a:gd name="connsiteX1" fmla="*/ 3251 w 689789"/>
                <a:gd name="connsiteY1" fmla="*/ 811008 h 811008"/>
                <a:gd name="connsiteX2" fmla="*/ 689789 w 689789"/>
                <a:gd name="connsiteY2" fmla="*/ 246185 h 811008"/>
                <a:gd name="connsiteX3" fmla="*/ 0 w 689789"/>
                <a:gd name="connsiteY3" fmla="*/ 0 h 811008"/>
                <a:gd name="connsiteX0" fmla="*/ 12124 w 686837"/>
                <a:gd name="connsiteY0" fmla="*/ 0 h 856226"/>
                <a:gd name="connsiteX1" fmla="*/ 299 w 686837"/>
                <a:gd name="connsiteY1" fmla="*/ 856226 h 856226"/>
                <a:gd name="connsiteX2" fmla="*/ 686837 w 686837"/>
                <a:gd name="connsiteY2" fmla="*/ 291403 h 856226"/>
                <a:gd name="connsiteX3" fmla="*/ 12124 w 686837"/>
                <a:gd name="connsiteY3" fmla="*/ 0 h 856226"/>
                <a:gd name="connsiteX0" fmla="*/ 12124 w 571284"/>
                <a:gd name="connsiteY0" fmla="*/ 0 h 856226"/>
                <a:gd name="connsiteX1" fmla="*/ 299 w 571284"/>
                <a:gd name="connsiteY1" fmla="*/ 856226 h 856226"/>
                <a:gd name="connsiteX2" fmla="*/ 571284 w 571284"/>
                <a:gd name="connsiteY2" fmla="*/ 241161 h 856226"/>
                <a:gd name="connsiteX3" fmla="*/ 12124 w 571284"/>
                <a:gd name="connsiteY3" fmla="*/ 0 h 856226"/>
                <a:gd name="connsiteX0" fmla="*/ 12124 w 571739"/>
                <a:gd name="connsiteY0" fmla="*/ 0 h 856226"/>
                <a:gd name="connsiteX1" fmla="*/ 299 w 571739"/>
                <a:gd name="connsiteY1" fmla="*/ 856226 h 856226"/>
                <a:gd name="connsiteX2" fmla="*/ 571739 w 571739"/>
                <a:gd name="connsiteY2" fmla="*/ 276685 h 856226"/>
                <a:gd name="connsiteX3" fmla="*/ 12124 w 571739"/>
                <a:gd name="connsiteY3" fmla="*/ 0 h 856226"/>
                <a:gd name="connsiteX0" fmla="*/ 15946 w 571689"/>
                <a:gd name="connsiteY0" fmla="*/ 0 h 831405"/>
                <a:gd name="connsiteX1" fmla="*/ 249 w 571689"/>
                <a:gd name="connsiteY1" fmla="*/ 831405 h 831405"/>
                <a:gd name="connsiteX2" fmla="*/ 571689 w 571689"/>
                <a:gd name="connsiteY2" fmla="*/ 251864 h 831405"/>
                <a:gd name="connsiteX3" fmla="*/ 15946 w 571689"/>
                <a:gd name="connsiteY3" fmla="*/ 0 h 831405"/>
                <a:gd name="connsiteX0" fmla="*/ 30150 w 585893"/>
                <a:gd name="connsiteY0" fmla="*/ 0 h 824481"/>
                <a:gd name="connsiteX1" fmla="*/ 152 w 585893"/>
                <a:gd name="connsiteY1" fmla="*/ 824481 h 824481"/>
                <a:gd name="connsiteX2" fmla="*/ 585893 w 585893"/>
                <a:gd name="connsiteY2" fmla="*/ 251864 h 824481"/>
                <a:gd name="connsiteX3" fmla="*/ 30150 w 585893"/>
                <a:gd name="connsiteY3" fmla="*/ 0 h 824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5893" h="824481">
                  <a:moveTo>
                    <a:pt x="30150" y="0"/>
                  </a:moveTo>
                  <a:cubicBezTo>
                    <a:pt x="32908" y="429435"/>
                    <a:pt x="-2606" y="395046"/>
                    <a:pt x="152" y="824481"/>
                  </a:cubicBezTo>
                  <a:lnTo>
                    <a:pt x="585893" y="251864"/>
                  </a:lnTo>
                  <a:lnTo>
                    <a:pt x="3015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57" name="Triângulo isósceles 149">
              <a:extLst>
                <a:ext uri="{FF2B5EF4-FFF2-40B4-BE49-F238E27FC236}">
                  <a16:creationId xmlns:a16="http://schemas.microsoft.com/office/drawing/2014/main" id="{BC31EBC9-7606-44A3-9D5F-F92F05B7D26A}"/>
                </a:ext>
              </a:extLst>
            </p:cNvPr>
            <p:cNvSpPr/>
            <p:nvPr/>
          </p:nvSpPr>
          <p:spPr>
            <a:xfrm rot="16429253">
              <a:off x="8257192" y="3913957"/>
              <a:ext cx="635024" cy="841178"/>
            </a:xfrm>
            <a:custGeom>
              <a:avLst/>
              <a:gdLst>
                <a:gd name="connsiteX0" fmla="*/ 0 w 669692"/>
                <a:gd name="connsiteY0" fmla="*/ 816825 h 816825"/>
                <a:gd name="connsiteX1" fmla="*/ 334846 w 669692"/>
                <a:gd name="connsiteY1" fmla="*/ 0 h 816825"/>
                <a:gd name="connsiteX2" fmla="*/ 669692 w 669692"/>
                <a:gd name="connsiteY2" fmla="*/ 816825 h 816825"/>
                <a:gd name="connsiteX3" fmla="*/ 0 w 669692"/>
                <a:gd name="connsiteY3" fmla="*/ 816825 h 816825"/>
                <a:gd name="connsiteX0" fmla="*/ 0 w 669692"/>
                <a:gd name="connsiteY0" fmla="*/ 0 h 474389"/>
                <a:gd name="connsiteX1" fmla="*/ 18323 w 669692"/>
                <a:gd name="connsiteY1" fmla="*/ 474389 h 474389"/>
                <a:gd name="connsiteX2" fmla="*/ 669692 w 669692"/>
                <a:gd name="connsiteY2" fmla="*/ 0 h 474389"/>
                <a:gd name="connsiteX3" fmla="*/ 0 w 669692"/>
                <a:gd name="connsiteY3" fmla="*/ 0 h 474389"/>
                <a:gd name="connsiteX0" fmla="*/ 0 w 659644"/>
                <a:gd name="connsiteY0" fmla="*/ 0 h 1288305"/>
                <a:gd name="connsiteX1" fmla="*/ 8275 w 659644"/>
                <a:gd name="connsiteY1" fmla="*/ 1288305 h 1288305"/>
                <a:gd name="connsiteX2" fmla="*/ 659644 w 659644"/>
                <a:gd name="connsiteY2" fmla="*/ 813916 h 1288305"/>
                <a:gd name="connsiteX3" fmla="*/ 0 w 659644"/>
                <a:gd name="connsiteY3" fmla="*/ 0 h 1288305"/>
                <a:gd name="connsiteX0" fmla="*/ 12120 w 671764"/>
                <a:gd name="connsiteY0" fmla="*/ 0 h 816032"/>
                <a:gd name="connsiteX1" fmla="*/ 298 w 671764"/>
                <a:gd name="connsiteY1" fmla="*/ 816032 h 816032"/>
                <a:gd name="connsiteX2" fmla="*/ 671764 w 671764"/>
                <a:gd name="connsiteY2" fmla="*/ 813916 h 816032"/>
                <a:gd name="connsiteX3" fmla="*/ 12120 w 671764"/>
                <a:gd name="connsiteY3" fmla="*/ 0 h 816032"/>
                <a:gd name="connsiteX0" fmla="*/ 12120 w 696885"/>
                <a:gd name="connsiteY0" fmla="*/ 0 h 816032"/>
                <a:gd name="connsiteX1" fmla="*/ 298 w 696885"/>
                <a:gd name="connsiteY1" fmla="*/ 816032 h 816032"/>
                <a:gd name="connsiteX2" fmla="*/ 696885 w 696885"/>
                <a:gd name="connsiteY2" fmla="*/ 251209 h 816032"/>
                <a:gd name="connsiteX3" fmla="*/ 12120 w 696885"/>
                <a:gd name="connsiteY3" fmla="*/ 0 h 816032"/>
                <a:gd name="connsiteX0" fmla="*/ 7203 w 696992"/>
                <a:gd name="connsiteY0" fmla="*/ 0 h 811008"/>
                <a:gd name="connsiteX1" fmla="*/ 405 w 696992"/>
                <a:gd name="connsiteY1" fmla="*/ 811008 h 811008"/>
                <a:gd name="connsiteX2" fmla="*/ 696992 w 696992"/>
                <a:gd name="connsiteY2" fmla="*/ 246185 h 811008"/>
                <a:gd name="connsiteX3" fmla="*/ 7203 w 696992"/>
                <a:gd name="connsiteY3" fmla="*/ 0 h 811008"/>
                <a:gd name="connsiteX0" fmla="*/ 0 w 689789"/>
                <a:gd name="connsiteY0" fmla="*/ 0 h 811008"/>
                <a:gd name="connsiteX1" fmla="*/ 3251 w 689789"/>
                <a:gd name="connsiteY1" fmla="*/ 811008 h 811008"/>
                <a:gd name="connsiteX2" fmla="*/ 689789 w 689789"/>
                <a:gd name="connsiteY2" fmla="*/ 246185 h 811008"/>
                <a:gd name="connsiteX3" fmla="*/ 0 w 689789"/>
                <a:gd name="connsiteY3" fmla="*/ 0 h 811008"/>
                <a:gd name="connsiteX0" fmla="*/ 12124 w 686837"/>
                <a:gd name="connsiteY0" fmla="*/ 0 h 856226"/>
                <a:gd name="connsiteX1" fmla="*/ 299 w 686837"/>
                <a:gd name="connsiteY1" fmla="*/ 856226 h 856226"/>
                <a:gd name="connsiteX2" fmla="*/ 686837 w 686837"/>
                <a:gd name="connsiteY2" fmla="*/ 291403 h 856226"/>
                <a:gd name="connsiteX3" fmla="*/ 12124 w 686837"/>
                <a:gd name="connsiteY3" fmla="*/ 0 h 856226"/>
                <a:gd name="connsiteX0" fmla="*/ 12124 w 571284"/>
                <a:gd name="connsiteY0" fmla="*/ 0 h 856226"/>
                <a:gd name="connsiteX1" fmla="*/ 299 w 571284"/>
                <a:gd name="connsiteY1" fmla="*/ 856226 h 856226"/>
                <a:gd name="connsiteX2" fmla="*/ 571284 w 571284"/>
                <a:gd name="connsiteY2" fmla="*/ 241161 h 856226"/>
                <a:gd name="connsiteX3" fmla="*/ 12124 w 571284"/>
                <a:gd name="connsiteY3" fmla="*/ 0 h 856226"/>
                <a:gd name="connsiteX0" fmla="*/ 0 w 633685"/>
                <a:gd name="connsiteY0" fmla="*/ 0 h 841178"/>
                <a:gd name="connsiteX1" fmla="*/ 62700 w 633685"/>
                <a:gd name="connsiteY1" fmla="*/ 841178 h 841178"/>
                <a:gd name="connsiteX2" fmla="*/ 633685 w 633685"/>
                <a:gd name="connsiteY2" fmla="*/ 226113 h 841178"/>
                <a:gd name="connsiteX3" fmla="*/ 0 w 633685"/>
                <a:gd name="connsiteY3" fmla="*/ 0 h 841178"/>
                <a:gd name="connsiteX0" fmla="*/ 0 w 635024"/>
                <a:gd name="connsiteY0" fmla="*/ 0 h 841178"/>
                <a:gd name="connsiteX1" fmla="*/ 62700 w 635024"/>
                <a:gd name="connsiteY1" fmla="*/ 841178 h 841178"/>
                <a:gd name="connsiteX2" fmla="*/ 635024 w 635024"/>
                <a:gd name="connsiteY2" fmla="*/ 246166 h 841178"/>
                <a:gd name="connsiteX3" fmla="*/ 0 w 635024"/>
                <a:gd name="connsiteY3" fmla="*/ 0 h 84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24" h="841178">
                  <a:moveTo>
                    <a:pt x="0" y="0"/>
                  </a:moveTo>
                  <a:cubicBezTo>
                    <a:pt x="2758" y="429435"/>
                    <a:pt x="59942" y="411743"/>
                    <a:pt x="62700" y="841178"/>
                  </a:cubicBezTo>
                  <a:lnTo>
                    <a:pt x="635024" y="246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56" name="Triângulo isósceles 149">
              <a:extLst>
                <a:ext uri="{FF2B5EF4-FFF2-40B4-BE49-F238E27FC236}">
                  <a16:creationId xmlns:a16="http://schemas.microsoft.com/office/drawing/2014/main" id="{5F360BC3-E24B-4BA8-A996-3CD57FAE7CE6}"/>
                </a:ext>
              </a:extLst>
            </p:cNvPr>
            <p:cNvSpPr/>
            <p:nvPr/>
          </p:nvSpPr>
          <p:spPr>
            <a:xfrm rot="13470038">
              <a:off x="8207920" y="4289022"/>
              <a:ext cx="571691" cy="824347"/>
            </a:xfrm>
            <a:custGeom>
              <a:avLst/>
              <a:gdLst>
                <a:gd name="connsiteX0" fmla="*/ 0 w 669692"/>
                <a:gd name="connsiteY0" fmla="*/ 816825 h 816825"/>
                <a:gd name="connsiteX1" fmla="*/ 334846 w 669692"/>
                <a:gd name="connsiteY1" fmla="*/ 0 h 816825"/>
                <a:gd name="connsiteX2" fmla="*/ 669692 w 669692"/>
                <a:gd name="connsiteY2" fmla="*/ 816825 h 816825"/>
                <a:gd name="connsiteX3" fmla="*/ 0 w 669692"/>
                <a:gd name="connsiteY3" fmla="*/ 816825 h 816825"/>
                <a:gd name="connsiteX0" fmla="*/ 0 w 669692"/>
                <a:gd name="connsiteY0" fmla="*/ 0 h 474389"/>
                <a:gd name="connsiteX1" fmla="*/ 18323 w 669692"/>
                <a:gd name="connsiteY1" fmla="*/ 474389 h 474389"/>
                <a:gd name="connsiteX2" fmla="*/ 669692 w 669692"/>
                <a:gd name="connsiteY2" fmla="*/ 0 h 474389"/>
                <a:gd name="connsiteX3" fmla="*/ 0 w 669692"/>
                <a:gd name="connsiteY3" fmla="*/ 0 h 474389"/>
                <a:gd name="connsiteX0" fmla="*/ 0 w 659644"/>
                <a:gd name="connsiteY0" fmla="*/ 0 h 1288305"/>
                <a:gd name="connsiteX1" fmla="*/ 8275 w 659644"/>
                <a:gd name="connsiteY1" fmla="*/ 1288305 h 1288305"/>
                <a:gd name="connsiteX2" fmla="*/ 659644 w 659644"/>
                <a:gd name="connsiteY2" fmla="*/ 813916 h 1288305"/>
                <a:gd name="connsiteX3" fmla="*/ 0 w 659644"/>
                <a:gd name="connsiteY3" fmla="*/ 0 h 1288305"/>
                <a:gd name="connsiteX0" fmla="*/ 12120 w 671764"/>
                <a:gd name="connsiteY0" fmla="*/ 0 h 816032"/>
                <a:gd name="connsiteX1" fmla="*/ 298 w 671764"/>
                <a:gd name="connsiteY1" fmla="*/ 816032 h 816032"/>
                <a:gd name="connsiteX2" fmla="*/ 671764 w 671764"/>
                <a:gd name="connsiteY2" fmla="*/ 813916 h 816032"/>
                <a:gd name="connsiteX3" fmla="*/ 12120 w 671764"/>
                <a:gd name="connsiteY3" fmla="*/ 0 h 816032"/>
                <a:gd name="connsiteX0" fmla="*/ 12120 w 696885"/>
                <a:gd name="connsiteY0" fmla="*/ 0 h 816032"/>
                <a:gd name="connsiteX1" fmla="*/ 298 w 696885"/>
                <a:gd name="connsiteY1" fmla="*/ 816032 h 816032"/>
                <a:gd name="connsiteX2" fmla="*/ 696885 w 696885"/>
                <a:gd name="connsiteY2" fmla="*/ 251209 h 816032"/>
                <a:gd name="connsiteX3" fmla="*/ 12120 w 696885"/>
                <a:gd name="connsiteY3" fmla="*/ 0 h 816032"/>
                <a:gd name="connsiteX0" fmla="*/ 7203 w 696992"/>
                <a:gd name="connsiteY0" fmla="*/ 0 h 811008"/>
                <a:gd name="connsiteX1" fmla="*/ 405 w 696992"/>
                <a:gd name="connsiteY1" fmla="*/ 811008 h 811008"/>
                <a:gd name="connsiteX2" fmla="*/ 696992 w 696992"/>
                <a:gd name="connsiteY2" fmla="*/ 246185 h 811008"/>
                <a:gd name="connsiteX3" fmla="*/ 7203 w 696992"/>
                <a:gd name="connsiteY3" fmla="*/ 0 h 811008"/>
                <a:gd name="connsiteX0" fmla="*/ 0 w 689789"/>
                <a:gd name="connsiteY0" fmla="*/ 0 h 811008"/>
                <a:gd name="connsiteX1" fmla="*/ 3251 w 689789"/>
                <a:gd name="connsiteY1" fmla="*/ 811008 h 811008"/>
                <a:gd name="connsiteX2" fmla="*/ 689789 w 689789"/>
                <a:gd name="connsiteY2" fmla="*/ 246185 h 811008"/>
                <a:gd name="connsiteX3" fmla="*/ 0 w 689789"/>
                <a:gd name="connsiteY3" fmla="*/ 0 h 811008"/>
                <a:gd name="connsiteX0" fmla="*/ 12124 w 686837"/>
                <a:gd name="connsiteY0" fmla="*/ 0 h 856226"/>
                <a:gd name="connsiteX1" fmla="*/ 299 w 686837"/>
                <a:gd name="connsiteY1" fmla="*/ 856226 h 856226"/>
                <a:gd name="connsiteX2" fmla="*/ 686837 w 686837"/>
                <a:gd name="connsiteY2" fmla="*/ 291403 h 856226"/>
                <a:gd name="connsiteX3" fmla="*/ 12124 w 686837"/>
                <a:gd name="connsiteY3" fmla="*/ 0 h 856226"/>
                <a:gd name="connsiteX0" fmla="*/ 12124 w 571284"/>
                <a:gd name="connsiteY0" fmla="*/ 0 h 856226"/>
                <a:gd name="connsiteX1" fmla="*/ 299 w 571284"/>
                <a:gd name="connsiteY1" fmla="*/ 856226 h 856226"/>
                <a:gd name="connsiteX2" fmla="*/ 571284 w 571284"/>
                <a:gd name="connsiteY2" fmla="*/ 241161 h 856226"/>
                <a:gd name="connsiteX3" fmla="*/ 12124 w 571284"/>
                <a:gd name="connsiteY3" fmla="*/ 0 h 856226"/>
                <a:gd name="connsiteX0" fmla="*/ 1594 w 571691"/>
                <a:gd name="connsiteY0" fmla="*/ 0 h 824347"/>
                <a:gd name="connsiteX1" fmla="*/ 706 w 571691"/>
                <a:gd name="connsiteY1" fmla="*/ 824347 h 824347"/>
                <a:gd name="connsiteX2" fmla="*/ 571691 w 571691"/>
                <a:gd name="connsiteY2" fmla="*/ 209282 h 824347"/>
                <a:gd name="connsiteX3" fmla="*/ 1594 w 571691"/>
                <a:gd name="connsiteY3" fmla="*/ 0 h 824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691" h="824347">
                  <a:moveTo>
                    <a:pt x="1594" y="0"/>
                  </a:moveTo>
                  <a:cubicBezTo>
                    <a:pt x="4352" y="429435"/>
                    <a:pt x="-2052" y="394912"/>
                    <a:pt x="706" y="824347"/>
                  </a:cubicBezTo>
                  <a:lnTo>
                    <a:pt x="571691" y="209282"/>
                  </a:lnTo>
                  <a:lnTo>
                    <a:pt x="1594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55" name="Triângulo isósceles 149">
              <a:extLst>
                <a:ext uri="{FF2B5EF4-FFF2-40B4-BE49-F238E27FC236}">
                  <a16:creationId xmlns:a16="http://schemas.microsoft.com/office/drawing/2014/main" id="{C060762A-5F62-4305-B6B2-2D3C0810AD30}"/>
                </a:ext>
              </a:extLst>
            </p:cNvPr>
            <p:cNvSpPr/>
            <p:nvPr/>
          </p:nvSpPr>
          <p:spPr>
            <a:xfrm rot="10800000">
              <a:off x="8406731" y="4619247"/>
              <a:ext cx="581332" cy="785887"/>
            </a:xfrm>
            <a:custGeom>
              <a:avLst/>
              <a:gdLst>
                <a:gd name="connsiteX0" fmla="*/ 0 w 669692"/>
                <a:gd name="connsiteY0" fmla="*/ 816825 h 816825"/>
                <a:gd name="connsiteX1" fmla="*/ 334846 w 669692"/>
                <a:gd name="connsiteY1" fmla="*/ 0 h 816825"/>
                <a:gd name="connsiteX2" fmla="*/ 669692 w 669692"/>
                <a:gd name="connsiteY2" fmla="*/ 816825 h 816825"/>
                <a:gd name="connsiteX3" fmla="*/ 0 w 669692"/>
                <a:gd name="connsiteY3" fmla="*/ 816825 h 816825"/>
                <a:gd name="connsiteX0" fmla="*/ 0 w 669692"/>
                <a:gd name="connsiteY0" fmla="*/ 0 h 474389"/>
                <a:gd name="connsiteX1" fmla="*/ 18323 w 669692"/>
                <a:gd name="connsiteY1" fmla="*/ 474389 h 474389"/>
                <a:gd name="connsiteX2" fmla="*/ 669692 w 669692"/>
                <a:gd name="connsiteY2" fmla="*/ 0 h 474389"/>
                <a:gd name="connsiteX3" fmla="*/ 0 w 669692"/>
                <a:gd name="connsiteY3" fmla="*/ 0 h 474389"/>
                <a:gd name="connsiteX0" fmla="*/ 0 w 659644"/>
                <a:gd name="connsiteY0" fmla="*/ 0 h 1288305"/>
                <a:gd name="connsiteX1" fmla="*/ 8275 w 659644"/>
                <a:gd name="connsiteY1" fmla="*/ 1288305 h 1288305"/>
                <a:gd name="connsiteX2" fmla="*/ 659644 w 659644"/>
                <a:gd name="connsiteY2" fmla="*/ 813916 h 1288305"/>
                <a:gd name="connsiteX3" fmla="*/ 0 w 659644"/>
                <a:gd name="connsiteY3" fmla="*/ 0 h 1288305"/>
                <a:gd name="connsiteX0" fmla="*/ 12120 w 671764"/>
                <a:gd name="connsiteY0" fmla="*/ 0 h 816032"/>
                <a:gd name="connsiteX1" fmla="*/ 298 w 671764"/>
                <a:gd name="connsiteY1" fmla="*/ 816032 h 816032"/>
                <a:gd name="connsiteX2" fmla="*/ 671764 w 671764"/>
                <a:gd name="connsiteY2" fmla="*/ 813916 h 816032"/>
                <a:gd name="connsiteX3" fmla="*/ 12120 w 671764"/>
                <a:gd name="connsiteY3" fmla="*/ 0 h 816032"/>
                <a:gd name="connsiteX0" fmla="*/ 12120 w 696885"/>
                <a:gd name="connsiteY0" fmla="*/ 0 h 816032"/>
                <a:gd name="connsiteX1" fmla="*/ 298 w 696885"/>
                <a:gd name="connsiteY1" fmla="*/ 816032 h 816032"/>
                <a:gd name="connsiteX2" fmla="*/ 696885 w 696885"/>
                <a:gd name="connsiteY2" fmla="*/ 251209 h 816032"/>
                <a:gd name="connsiteX3" fmla="*/ 12120 w 696885"/>
                <a:gd name="connsiteY3" fmla="*/ 0 h 816032"/>
                <a:gd name="connsiteX0" fmla="*/ 7203 w 696992"/>
                <a:gd name="connsiteY0" fmla="*/ 0 h 811008"/>
                <a:gd name="connsiteX1" fmla="*/ 405 w 696992"/>
                <a:gd name="connsiteY1" fmla="*/ 811008 h 811008"/>
                <a:gd name="connsiteX2" fmla="*/ 696992 w 696992"/>
                <a:gd name="connsiteY2" fmla="*/ 246185 h 811008"/>
                <a:gd name="connsiteX3" fmla="*/ 7203 w 696992"/>
                <a:gd name="connsiteY3" fmla="*/ 0 h 811008"/>
                <a:gd name="connsiteX0" fmla="*/ 0 w 689789"/>
                <a:gd name="connsiteY0" fmla="*/ 0 h 811008"/>
                <a:gd name="connsiteX1" fmla="*/ 3251 w 689789"/>
                <a:gd name="connsiteY1" fmla="*/ 811008 h 811008"/>
                <a:gd name="connsiteX2" fmla="*/ 689789 w 689789"/>
                <a:gd name="connsiteY2" fmla="*/ 246185 h 811008"/>
                <a:gd name="connsiteX3" fmla="*/ 0 w 689789"/>
                <a:gd name="connsiteY3" fmla="*/ 0 h 811008"/>
                <a:gd name="connsiteX0" fmla="*/ 12124 w 686837"/>
                <a:gd name="connsiteY0" fmla="*/ 0 h 856226"/>
                <a:gd name="connsiteX1" fmla="*/ 299 w 686837"/>
                <a:gd name="connsiteY1" fmla="*/ 856226 h 856226"/>
                <a:gd name="connsiteX2" fmla="*/ 686837 w 686837"/>
                <a:gd name="connsiteY2" fmla="*/ 291403 h 856226"/>
                <a:gd name="connsiteX3" fmla="*/ 12124 w 686837"/>
                <a:gd name="connsiteY3" fmla="*/ 0 h 856226"/>
                <a:gd name="connsiteX0" fmla="*/ 12124 w 571284"/>
                <a:gd name="connsiteY0" fmla="*/ 0 h 856226"/>
                <a:gd name="connsiteX1" fmla="*/ 299 w 571284"/>
                <a:gd name="connsiteY1" fmla="*/ 856226 h 856226"/>
                <a:gd name="connsiteX2" fmla="*/ 571284 w 571284"/>
                <a:gd name="connsiteY2" fmla="*/ 241161 h 856226"/>
                <a:gd name="connsiteX3" fmla="*/ 12124 w 571284"/>
                <a:gd name="connsiteY3" fmla="*/ 0 h 856226"/>
                <a:gd name="connsiteX0" fmla="*/ 12124 w 581332"/>
                <a:gd name="connsiteY0" fmla="*/ 0 h 856226"/>
                <a:gd name="connsiteX1" fmla="*/ 299 w 581332"/>
                <a:gd name="connsiteY1" fmla="*/ 856226 h 856226"/>
                <a:gd name="connsiteX2" fmla="*/ 581332 w 581332"/>
                <a:gd name="connsiteY2" fmla="*/ 291403 h 856226"/>
                <a:gd name="connsiteX3" fmla="*/ 12124 w 581332"/>
                <a:gd name="connsiteY3" fmla="*/ 0 h 856226"/>
                <a:gd name="connsiteX0" fmla="*/ 12124 w 581332"/>
                <a:gd name="connsiteY0" fmla="*/ 0 h 785887"/>
                <a:gd name="connsiteX1" fmla="*/ 299 w 581332"/>
                <a:gd name="connsiteY1" fmla="*/ 785887 h 785887"/>
                <a:gd name="connsiteX2" fmla="*/ 581332 w 581332"/>
                <a:gd name="connsiteY2" fmla="*/ 221064 h 785887"/>
                <a:gd name="connsiteX3" fmla="*/ 12124 w 581332"/>
                <a:gd name="connsiteY3" fmla="*/ 0 h 785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332" h="785887">
                  <a:moveTo>
                    <a:pt x="12124" y="0"/>
                  </a:moveTo>
                  <a:cubicBezTo>
                    <a:pt x="14882" y="429435"/>
                    <a:pt x="-2459" y="356452"/>
                    <a:pt x="299" y="785887"/>
                  </a:cubicBezTo>
                  <a:lnTo>
                    <a:pt x="581332" y="221064"/>
                  </a:lnTo>
                  <a:lnTo>
                    <a:pt x="12124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54" name="Triângulo isósceles 149">
              <a:extLst>
                <a:ext uri="{FF2B5EF4-FFF2-40B4-BE49-F238E27FC236}">
                  <a16:creationId xmlns:a16="http://schemas.microsoft.com/office/drawing/2014/main" id="{161B72AF-CFD1-4284-8800-A8F46E5A13CD}"/>
                </a:ext>
              </a:extLst>
            </p:cNvPr>
            <p:cNvSpPr/>
            <p:nvPr/>
          </p:nvSpPr>
          <p:spPr>
            <a:xfrm rot="8080984">
              <a:off x="8806220" y="4678064"/>
              <a:ext cx="587109" cy="867021"/>
            </a:xfrm>
            <a:custGeom>
              <a:avLst/>
              <a:gdLst>
                <a:gd name="connsiteX0" fmla="*/ 0 w 669692"/>
                <a:gd name="connsiteY0" fmla="*/ 816825 h 816825"/>
                <a:gd name="connsiteX1" fmla="*/ 334846 w 669692"/>
                <a:gd name="connsiteY1" fmla="*/ 0 h 816825"/>
                <a:gd name="connsiteX2" fmla="*/ 669692 w 669692"/>
                <a:gd name="connsiteY2" fmla="*/ 816825 h 816825"/>
                <a:gd name="connsiteX3" fmla="*/ 0 w 669692"/>
                <a:gd name="connsiteY3" fmla="*/ 816825 h 816825"/>
                <a:gd name="connsiteX0" fmla="*/ 0 w 669692"/>
                <a:gd name="connsiteY0" fmla="*/ 0 h 474389"/>
                <a:gd name="connsiteX1" fmla="*/ 18323 w 669692"/>
                <a:gd name="connsiteY1" fmla="*/ 474389 h 474389"/>
                <a:gd name="connsiteX2" fmla="*/ 669692 w 669692"/>
                <a:gd name="connsiteY2" fmla="*/ 0 h 474389"/>
                <a:gd name="connsiteX3" fmla="*/ 0 w 669692"/>
                <a:gd name="connsiteY3" fmla="*/ 0 h 474389"/>
                <a:gd name="connsiteX0" fmla="*/ 0 w 659644"/>
                <a:gd name="connsiteY0" fmla="*/ 0 h 1288305"/>
                <a:gd name="connsiteX1" fmla="*/ 8275 w 659644"/>
                <a:gd name="connsiteY1" fmla="*/ 1288305 h 1288305"/>
                <a:gd name="connsiteX2" fmla="*/ 659644 w 659644"/>
                <a:gd name="connsiteY2" fmla="*/ 813916 h 1288305"/>
                <a:gd name="connsiteX3" fmla="*/ 0 w 659644"/>
                <a:gd name="connsiteY3" fmla="*/ 0 h 1288305"/>
                <a:gd name="connsiteX0" fmla="*/ 12120 w 671764"/>
                <a:gd name="connsiteY0" fmla="*/ 0 h 816032"/>
                <a:gd name="connsiteX1" fmla="*/ 298 w 671764"/>
                <a:gd name="connsiteY1" fmla="*/ 816032 h 816032"/>
                <a:gd name="connsiteX2" fmla="*/ 671764 w 671764"/>
                <a:gd name="connsiteY2" fmla="*/ 813916 h 816032"/>
                <a:gd name="connsiteX3" fmla="*/ 12120 w 671764"/>
                <a:gd name="connsiteY3" fmla="*/ 0 h 816032"/>
                <a:gd name="connsiteX0" fmla="*/ 12120 w 696885"/>
                <a:gd name="connsiteY0" fmla="*/ 0 h 816032"/>
                <a:gd name="connsiteX1" fmla="*/ 298 w 696885"/>
                <a:gd name="connsiteY1" fmla="*/ 816032 h 816032"/>
                <a:gd name="connsiteX2" fmla="*/ 696885 w 696885"/>
                <a:gd name="connsiteY2" fmla="*/ 251209 h 816032"/>
                <a:gd name="connsiteX3" fmla="*/ 12120 w 696885"/>
                <a:gd name="connsiteY3" fmla="*/ 0 h 816032"/>
                <a:gd name="connsiteX0" fmla="*/ 7203 w 696992"/>
                <a:gd name="connsiteY0" fmla="*/ 0 h 811008"/>
                <a:gd name="connsiteX1" fmla="*/ 405 w 696992"/>
                <a:gd name="connsiteY1" fmla="*/ 811008 h 811008"/>
                <a:gd name="connsiteX2" fmla="*/ 696992 w 696992"/>
                <a:gd name="connsiteY2" fmla="*/ 246185 h 811008"/>
                <a:gd name="connsiteX3" fmla="*/ 7203 w 696992"/>
                <a:gd name="connsiteY3" fmla="*/ 0 h 811008"/>
                <a:gd name="connsiteX0" fmla="*/ 0 w 689789"/>
                <a:gd name="connsiteY0" fmla="*/ 0 h 811008"/>
                <a:gd name="connsiteX1" fmla="*/ 3251 w 689789"/>
                <a:gd name="connsiteY1" fmla="*/ 811008 h 811008"/>
                <a:gd name="connsiteX2" fmla="*/ 689789 w 689789"/>
                <a:gd name="connsiteY2" fmla="*/ 246185 h 811008"/>
                <a:gd name="connsiteX3" fmla="*/ 0 w 689789"/>
                <a:gd name="connsiteY3" fmla="*/ 0 h 811008"/>
                <a:gd name="connsiteX0" fmla="*/ 12124 w 686837"/>
                <a:gd name="connsiteY0" fmla="*/ 0 h 856226"/>
                <a:gd name="connsiteX1" fmla="*/ 299 w 686837"/>
                <a:gd name="connsiteY1" fmla="*/ 856226 h 856226"/>
                <a:gd name="connsiteX2" fmla="*/ 686837 w 686837"/>
                <a:gd name="connsiteY2" fmla="*/ 291403 h 856226"/>
                <a:gd name="connsiteX3" fmla="*/ 12124 w 686837"/>
                <a:gd name="connsiteY3" fmla="*/ 0 h 856226"/>
                <a:gd name="connsiteX0" fmla="*/ 12124 w 571284"/>
                <a:gd name="connsiteY0" fmla="*/ 0 h 856226"/>
                <a:gd name="connsiteX1" fmla="*/ 299 w 571284"/>
                <a:gd name="connsiteY1" fmla="*/ 856226 h 856226"/>
                <a:gd name="connsiteX2" fmla="*/ 571284 w 571284"/>
                <a:gd name="connsiteY2" fmla="*/ 241161 h 856226"/>
                <a:gd name="connsiteX3" fmla="*/ 12124 w 571284"/>
                <a:gd name="connsiteY3" fmla="*/ 0 h 856226"/>
                <a:gd name="connsiteX0" fmla="*/ 12124 w 567201"/>
                <a:gd name="connsiteY0" fmla="*/ 0 h 856226"/>
                <a:gd name="connsiteX1" fmla="*/ 299 w 567201"/>
                <a:gd name="connsiteY1" fmla="*/ 856226 h 856226"/>
                <a:gd name="connsiteX2" fmla="*/ 567201 w 567201"/>
                <a:gd name="connsiteY2" fmla="*/ 337061 h 856226"/>
                <a:gd name="connsiteX3" fmla="*/ 12124 w 567201"/>
                <a:gd name="connsiteY3" fmla="*/ 0 h 856226"/>
                <a:gd name="connsiteX0" fmla="*/ 19264 w 574341"/>
                <a:gd name="connsiteY0" fmla="*/ 0 h 877502"/>
                <a:gd name="connsiteX1" fmla="*/ 216 w 574341"/>
                <a:gd name="connsiteY1" fmla="*/ 877502 h 877502"/>
                <a:gd name="connsiteX2" fmla="*/ 574341 w 574341"/>
                <a:gd name="connsiteY2" fmla="*/ 337061 h 877502"/>
                <a:gd name="connsiteX3" fmla="*/ 19264 w 574341"/>
                <a:gd name="connsiteY3" fmla="*/ 0 h 877502"/>
                <a:gd name="connsiteX0" fmla="*/ 0 w 587109"/>
                <a:gd name="connsiteY0" fmla="*/ 0 h 867021"/>
                <a:gd name="connsiteX1" fmla="*/ 12984 w 587109"/>
                <a:gd name="connsiteY1" fmla="*/ 867021 h 867021"/>
                <a:gd name="connsiteX2" fmla="*/ 587109 w 587109"/>
                <a:gd name="connsiteY2" fmla="*/ 326580 h 867021"/>
                <a:gd name="connsiteX3" fmla="*/ 0 w 587109"/>
                <a:gd name="connsiteY3" fmla="*/ 0 h 867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7109" h="867021">
                  <a:moveTo>
                    <a:pt x="0" y="0"/>
                  </a:moveTo>
                  <a:cubicBezTo>
                    <a:pt x="2758" y="429435"/>
                    <a:pt x="10226" y="437586"/>
                    <a:pt x="12984" y="867021"/>
                  </a:cubicBezTo>
                  <a:lnTo>
                    <a:pt x="587109" y="326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53" name="Triângulo isósceles 149">
              <a:extLst>
                <a:ext uri="{FF2B5EF4-FFF2-40B4-BE49-F238E27FC236}">
                  <a16:creationId xmlns:a16="http://schemas.microsoft.com/office/drawing/2014/main" id="{C6FC0E45-62C1-4FAE-ABD7-CB66A1B3AC14}"/>
                </a:ext>
              </a:extLst>
            </p:cNvPr>
            <p:cNvSpPr/>
            <p:nvPr/>
          </p:nvSpPr>
          <p:spPr>
            <a:xfrm rot="5400000">
              <a:off x="9145388" y="4475939"/>
              <a:ext cx="571284" cy="856226"/>
            </a:xfrm>
            <a:custGeom>
              <a:avLst/>
              <a:gdLst>
                <a:gd name="connsiteX0" fmla="*/ 0 w 669692"/>
                <a:gd name="connsiteY0" fmla="*/ 816825 h 816825"/>
                <a:gd name="connsiteX1" fmla="*/ 334846 w 669692"/>
                <a:gd name="connsiteY1" fmla="*/ 0 h 816825"/>
                <a:gd name="connsiteX2" fmla="*/ 669692 w 669692"/>
                <a:gd name="connsiteY2" fmla="*/ 816825 h 816825"/>
                <a:gd name="connsiteX3" fmla="*/ 0 w 669692"/>
                <a:gd name="connsiteY3" fmla="*/ 816825 h 816825"/>
                <a:gd name="connsiteX0" fmla="*/ 0 w 669692"/>
                <a:gd name="connsiteY0" fmla="*/ 0 h 474389"/>
                <a:gd name="connsiteX1" fmla="*/ 18323 w 669692"/>
                <a:gd name="connsiteY1" fmla="*/ 474389 h 474389"/>
                <a:gd name="connsiteX2" fmla="*/ 669692 w 669692"/>
                <a:gd name="connsiteY2" fmla="*/ 0 h 474389"/>
                <a:gd name="connsiteX3" fmla="*/ 0 w 669692"/>
                <a:gd name="connsiteY3" fmla="*/ 0 h 474389"/>
                <a:gd name="connsiteX0" fmla="*/ 0 w 659644"/>
                <a:gd name="connsiteY0" fmla="*/ 0 h 1288305"/>
                <a:gd name="connsiteX1" fmla="*/ 8275 w 659644"/>
                <a:gd name="connsiteY1" fmla="*/ 1288305 h 1288305"/>
                <a:gd name="connsiteX2" fmla="*/ 659644 w 659644"/>
                <a:gd name="connsiteY2" fmla="*/ 813916 h 1288305"/>
                <a:gd name="connsiteX3" fmla="*/ 0 w 659644"/>
                <a:gd name="connsiteY3" fmla="*/ 0 h 1288305"/>
                <a:gd name="connsiteX0" fmla="*/ 12120 w 671764"/>
                <a:gd name="connsiteY0" fmla="*/ 0 h 816032"/>
                <a:gd name="connsiteX1" fmla="*/ 298 w 671764"/>
                <a:gd name="connsiteY1" fmla="*/ 816032 h 816032"/>
                <a:gd name="connsiteX2" fmla="*/ 671764 w 671764"/>
                <a:gd name="connsiteY2" fmla="*/ 813916 h 816032"/>
                <a:gd name="connsiteX3" fmla="*/ 12120 w 671764"/>
                <a:gd name="connsiteY3" fmla="*/ 0 h 816032"/>
                <a:gd name="connsiteX0" fmla="*/ 12120 w 696885"/>
                <a:gd name="connsiteY0" fmla="*/ 0 h 816032"/>
                <a:gd name="connsiteX1" fmla="*/ 298 w 696885"/>
                <a:gd name="connsiteY1" fmla="*/ 816032 h 816032"/>
                <a:gd name="connsiteX2" fmla="*/ 696885 w 696885"/>
                <a:gd name="connsiteY2" fmla="*/ 251209 h 816032"/>
                <a:gd name="connsiteX3" fmla="*/ 12120 w 696885"/>
                <a:gd name="connsiteY3" fmla="*/ 0 h 816032"/>
                <a:gd name="connsiteX0" fmla="*/ 7203 w 696992"/>
                <a:gd name="connsiteY0" fmla="*/ 0 h 811008"/>
                <a:gd name="connsiteX1" fmla="*/ 405 w 696992"/>
                <a:gd name="connsiteY1" fmla="*/ 811008 h 811008"/>
                <a:gd name="connsiteX2" fmla="*/ 696992 w 696992"/>
                <a:gd name="connsiteY2" fmla="*/ 246185 h 811008"/>
                <a:gd name="connsiteX3" fmla="*/ 7203 w 696992"/>
                <a:gd name="connsiteY3" fmla="*/ 0 h 811008"/>
                <a:gd name="connsiteX0" fmla="*/ 0 w 689789"/>
                <a:gd name="connsiteY0" fmla="*/ 0 h 811008"/>
                <a:gd name="connsiteX1" fmla="*/ 3251 w 689789"/>
                <a:gd name="connsiteY1" fmla="*/ 811008 h 811008"/>
                <a:gd name="connsiteX2" fmla="*/ 689789 w 689789"/>
                <a:gd name="connsiteY2" fmla="*/ 246185 h 811008"/>
                <a:gd name="connsiteX3" fmla="*/ 0 w 689789"/>
                <a:gd name="connsiteY3" fmla="*/ 0 h 811008"/>
                <a:gd name="connsiteX0" fmla="*/ 12124 w 686837"/>
                <a:gd name="connsiteY0" fmla="*/ 0 h 856226"/>
                <a:gd name="connsiteX1" fmla="*/ 299 w 686837"/>
                <a:gd name="connsiteY1" fmla="*/ 856226 h 856226"/>
                <a:gd name="connsiteX2" fmla="*/ 686837 w 686837"/>
                <a:gd name="connsiteY2" fmla="*/ 291403 h 856226"/>
                <a:gd name="connsiteX3" fmla="*/ 12124 w 686837"/>
                <a:gd name="connsiteY3" fmla="*/ 0 h 856226"/>
                <a:gd name="connsiteX0" fmla="*/ 12124 w 571284"/>
                <a:gd name="connsiteY0" fmla="*/ 0 h 856226"/>
                <a:gd name="connsiteX1" fmla="*/ 299 w 571284"/>
                <a:gd name="connsiteY1" fmla="*/ 856226 h 856226"/>
                <a:gd name="connsiteX2" fmla="*/ 571284 w 571284"/>
                <a:gd name="connsiteY2" fmla="*/ 241161 h 856226"/>
                <a:gd name="connsiteX3" fmla="*/ 12124 w 571284"/>
                <a:gd name="connsiteY3" fmla="*/ 0 h 85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84" h="856226">
                  <a:moveTo>
                    <a:pt x="12124" y="0"/>
                  </a:moveTo>
                  <a:cubicBezTo>
                    <a:pt x="14882" y="429435"/>
                    <a:pt x="-2459" y="426791"/>
                    <a:pt x="299" y="856226"/>
                  </a:cubicBezTo>
                  <a:lnTo>
                    <a:pt x="571284" y="241161"/>
                  </a:lnTo>
                  <a:lnTo>
                    <a:pt x="12124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50" name="Triângulo isósceles 149">
              <a:extLst>
                <a:ext uri="{FF2B5EF4-FFF2-40B4-BE49-F238E27FC236}">
                  <a16:creationId xmlns:a16="http://schemas.microsoft.com/office/drawing/2014/main" id="{59A4DD43-79F5-499A-B460-FABBD59D66D7}"/>
                </a:ext>
              </a:extLst>
            </p:cNvPr>
            <p:cNvSpPr/>
            <p:nvPr/>
          </p:nvSpPr>
          <p:spPr>
            <a:xfrm>
              <a:off x="8987551" y="3805700"/>
              <a:ext cx="689789" cy="811008"/>
            </a:xfrm>
            <a:custGeom>
              <a:avLst/>
              <a:gdLst>
                <a:gd name="connsiteX0" fmla="*/ 0 w 669692"/>
                <a:gd name="connsiteY0" fmla="*/ 816825 h 816825"/>
                <a:gd name="connsiteX1" fmla="*/ 334846 w 669692"/>
                <a:gd name="connsiteY1" fmla="*/ 0 h 816825"/>
                <a:gd name="connsiteX2" fmla="*/ 669692 w 669692"/>
                <a:gd name="connsiteY2" fmla="*/ 816825 h 816825"/>
                <a:gd name="connsiteX3" fmla="*/ 0 w 669692"/>
                <a:gd name="connsiteY3" fmla="*/ 816825 h 816825"/>
                <a:gd name="connsiteX0" fmla="*/ 0 w 669692"/>
                <a:gd name="connsiteY0" fmla="*/ 0 h 474389"/>
                <a:gd name="connsiteX1" fmla="*/ 18323 w 669692"/>
                <a:gd name="connsiteY1" fmla="*/ 474389 h 474389"/>
                <a:gd name="connsiteX2" fmla="*/ 669692 w 669692"/>
                <a:gd name="connsiteY2" fmla="*/ 0 h 474389"/>
                <a:gd name="connsiteX3" fmla="*/ 0 w 669692"/>
                <a:gd name="connsiteY3" fmla="*/ 0 h 474389"/>
                <a:gd name="connsiteX0" fmla="*/ 0 w 659644"/>
                <a:gd name="connsiteY0" fmla="*/ 0 h 1288305"/>
                <a:gd name="connsiteX1" fmla="*/ 8275 w 659644"/>
                <a:gd name="connsiteY1" fmla="*/ 1288305 h 1288305"/>
                <a:gd name="connsiteX2" fmla="*/ 659644 w 659644"/>
                <a:gd name="connsiteY2" fmla="*/ 813916 h 1288305"/>
                <a:gd name="connsiteX3" fmla="*/ 0 w 659644"/>
                <a:gd name="connsiteY3" fmla="*/ 0 h 1288305"/>
                <a:gd name="connsiteX0" fmla="*/ 12120 w 671764"/>
                <a:gd name="connsiteY0" fmla="*/ 0 h 816032"/>
                <a:gd name="connsiteX1" fmla="*/ 298 w 671764"/>
                <a:gd name="connsiteY1" fmla="*/ 816032 h 816032"/>
                <a:gd name="connsiteX2" fmla="*/ 671764 w 671764"/>
                <a:gd name="connsiteY2" fmla="*/ 813916 h 816032"/>
                <a:gd name="connsiteX3" fmla="*/ 12120 w 671764"/>
                <a:gd name="connsiteY3" fmla="*/ 0 h 816032"/>
                <a:gd name="connsiteX0" fmla="*/ 12120 w 696885"/>
                <a:gd name="connsiteY0" fmla="*/ 0 h 816032"/>
                <a:gd name="connsiteX1" fmla="*/ 298 w 696885"/>
                <a:gd name="connsiteY1" fmla="*/ 816032 h 816032"/>
                <a:gd name="connsiteX2" fmla="*/ 696885 w 696885"/>
                <a:gd name="connsiteY2" fmla="*/ 251209 h 816032"/>
                <a:gd name="connsiteX3" fmla="*/ 12120 w 696885"/>
                <a:gd name="connsiteY3" fmla="*/ 0 h 816032"/>
                <a:gd name="connsiteX0" fmla="*/ 7203 w 696992"/>
                <a:gd name="connsiteY0" fmla="*/ 0 h 811008"/>
                <a:gd name="connsiteX1" fmla="*/ 405 w 696992"/>
                <a:gd name="connsiteY1" fmla="*/ 811008 h 811008"/>
                <a:gd name="connsiteX2" fmla="*/ 696992 w 696992"/>
                <a:gd name="connsiteY2" fmla="*/ 246185 h 811008"/>
                <a:gd name="connsiteX3" fmla="*/ 7203 w 696992"/>
                <a:gd name="connsiteY3" fmla="*/ 0 h 811008"/>
                <a:gd name="connsiteX0" fmla="*/ 0 w 689789"/>
                <a:gd name="connsiteY0" fmla="*/ 0 h 811008"/>
                <a:gd name="connsiteX1" fmla="*/ 3251 w 689789"/>
                <a:gd name="connsiteY1" fmla="*/ 811008 h 811008"/>
                <a:gd name="connsiteX2" fmla="*/ 689789 w 689789"/>
                <a:gd name="connsiteY2" fmla="*/ 246185 h 811008"/>
                <a:gd name="connsiteX3" fmla="*/ 0 w 689789"/>
                <a:gd name="connsiteY3" fmla="*/ 0 h 811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789" h="811008">
                  <a:moveTo>
                    <a:pt x="0" y="0"/>
                  </a:moveTo>
                  <a:cubicBezTo>
                    <a:pt x="2758" y="429435"/>
                    <a:pt x="493" y="381573"/>
                    <a:pt x="3251" y="811008"/>
                  </a:cubicBezTo>
                  <a:lnTo>
                    <a:pt x="689789" y="246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51" name="Triângulo isósceles 149">
              <a:extLst>
                <a:ext uri="{FF2B5EF4-FFF2-40B4-BE49-F238E27FC236}">
                  <a16:creationId xmlns:a16="http://schemas.microsoft.com/office/drawing/2014/main" id="{1B0D1BAD-68EC-490B-A72D-F44AC8674D13}"/>
                </a:ext>
              </a:extLst>
            </p:cNvPr>
            <p:cNvSpPr/>
            <p:nvPr/>
          </p:nvSpPr>
          <p:spPr>
            <a:xfrm rot="3136495">
              <a:off x="9215049" y="4100512"/>
              <a:ext cx="558427" cy="894686"/>
            </a:xfrm>
            <a:custGeom>
              <a:avLst/>
              <a:gdLst>
                <a:gd name="connsiteX0" fmla="*/ 0 w 669692"/>
                <a:gd name="connsiteY0" fmla="*/ 816825 h 816825"/>
                <a:gd name="connsiteX1" fmla="*/ 334846 w 669692"/>
                <a:gd name="connsiteY1" fmla="*/ 0 h 816825"/>
                <a:gd name="connsiteX2" fmla="*/ 669692 w 669692"/>
                <a:gd name="connsiteY2" fmla="*/ 816825 h 816825"/>
                <a:gd name="connsiteX3" fmla="*/ 0 w 669692"/>
                <a:gd name="connsiteY3" fmla="*/ 816825 h 816825"/>
                <a:gd name="connsiteX0" fmla="*/ 0 w 669692"/>
                <a:gd name="connsiteY0" fmla="*/ 0 h 474389"/>
                <a:gd name="connsiteX1" fmla="*/ 18323 w 669692"/>
                <a:gd name="connsiteY1" fmla="*/ 474389 h 474389"/>
                <a:gd name="connsiteX2" fmla="*/ 669692 w 669692"/>
                <a:gd name="connsiteY2" fmla="*/ 0 h 474389"/>
                <a:gd name="connsiteX3" fmla="*/ 0 w 669692"/>
                <a:gd name="connsiteY3" fmla="*/ 0 h 474389"/>
                <a:gd name="connsiteX0" fmla="*/ 0 w 659644"/>
                <a:gd name="connsiteY0" fmla="*/ 0 h 1288305"/>
                <a:gd name="connsiteX1" fmla="*/ 8275 w 659644"/>
                <a:gd name="connsiteY1" fmla="*/ 1288305 h 1288305"/>
                <a:gd name="connsiteX2" fmla="*/ 659644 w 659644"/>
                <a:gd name="connsiteY2" fmla="*/ 813916 h 1288305"/>
                <a:gd name="connsiteX3" fmla="*/ 0 w 659644"/>
                <a:gd name="connsiteY3" fmla="*/ 0 h 1288305"/>
                <a:gd name="connsiteX0" fmla="*/ 12120 w 671764"/>
                <a:gd name="connsiteY0" fmla="*/ 0 h 816032"/>
                <a:gd name="connsiteX1" fmla="*/ 298 w 671764"/>
                <a:gd name="connsiteY1" fmla="*/ 816032 h 816032"/>
                <a:gd name="connsiteX2" fmla="*/ 671764 w 671764"/>
                <a:gd name="connsiteY2" fmla="*/ 813916 h 816032"/>
                <a:gd name="connsiteX3" fmla="*/ 12120 w 671764"/>
                <a:gd name="connsiteY3" fmla="*/ 0 h 816032"/>
                <a:gd name="connsiteX0" fmla="*/ 12120 w 696885"/>
                <a:gd name="connsiteY0" fmla="*/ 0 h 816032"/>
                <a:gd name="connsiteX1" fmla="*/ 298 w 696885"/>
                <a:gd name="connsiteY1" fmla="*/ 816032 h 816032"/>
                <a:gd name="connsiteX2" fmla="*/ 696885 w 696885"/>
                <a:gd name="connsiteY2" fmla="*/ 251209 h 816032"/>
                <a:gd name="connsiteX3" fmla="*/ 12120 w 696885"/>
                <a:gd name="connsiteY3" fmla="*/ 0 h 816032"/>
                <a:gd name="connsiteX0" fmla="*/ 7203 w 696992"/>
                <a:gd name="connsiteY0" fmla="*/ 0 h 811008"/>
                <a:gd name="connsiteX1" fmla="*/ 405 w 696992"/>
                <a:gd name="connsiteY1" fmla="*/ 811008 h 811008"/>
                <a:gd name="connsiteX2" fmla="*/ 696992 w 696992"/>
                <a:gd name="connsiteY2" fmla="*/ 246185 h 811008"/>
                <a:gd name="connsiteX3" fmla="*/ 7203 w 696992"/>
                <a:gd name="connsiteY3" fmla="*/ 0 h 811008"/>
                <a:gd name="connsiteX0" fmla="*/ 0 w 689789"/>
                <a:gd name="connsiteY0" fmla="*/ 0 h 811008"/>
                <a:gd name="connsiteX1" fmla="*/ 3251 w 689789"/>
                <a:gd name="connsiteY1" fmla="*/ 811008 h 811008"/>
                <a:gd name="connsiteX2" fmla="*/ 689789 w 689789"/>
                <a:gd name="connsiteY2" fmla="*/ 246185 h 811008"/>
                <a:gd name="connsiteX3" fmla="*/ 0 w 689789"/>
                <a:gd name="connsiteY3" fmla="*/ 0 h 811008"/>
                <a:gd name="connsiteX0" fmla="*/ 0 w 689789"/>
                <a:gd name="connsiteY0" fmla="*/ 0 h 893636"/>
                <a:gd name="connsiteX1" fmla="*/ 85429 w 689789"/>
                <a:gd name="connsiteY1" fmla="*/ 893636 h 893636"/>
                <a:gd name="connsiteX2" fmla="*/ 689789 w 689789"/>
                <a:gd name="connsiteY2" fmla="*/ 246185 h 893636"/>
                <a:gd name="connsiteX3" fmla="*/ 0 w 689789"/>
                <a:gd name="connsiteY3" fmla="*/ 0 h 893636"/>
                <a:gd name="connsiteX0" fmla="*/ 0 w 646076"/>
                <a:gd name="connsiteY0" fmla="*/ 0 h 893636"/>
                <a:gd name="connsiteX1" fmla="*/ 85429 w 646076"/>
                <a:gd name="connsiteY1" fmla="*/ 893636 h 893636"/>
                <a:gd name="connsiteX2" fmla="*/ 646076 w 646076"/>
                <a:gd name="connsiteY2" fmla="*/ 212369 h 893636"/>
                <a:gd name="connsiteX3" fmla="*/ 0 w 646076"/>
                <a:gd name="connsiteY3" fmla="*/ 0 h 893636"/>
                <a:gd name="connsiteX0" fmla="*/ 0 w 635055"/>
                <a:gd name="connsiteY0" fmla="*/ 0 h 893636"/>
                <a:gd name="connsiteX1" fmla="*/ 85429 w 635055"/>
                <a:gd name="connsiteY1" fmla="*/ 893636 h 893636"/>
                <a:gd name="connsiteX2" fmla="*/ 635055 w 635055"/>
                <a:gd name="connsiteY2" fmla="*/ 210195 h 893636"/>
                <a:gd name="connsiteX3" fmla="*/ 0 w 635055"/>
                <a:gd name="connsiteY3" fmla="*/ 0 h 893636"/>
                <a:gd name="connsiteX0" fmla="*/ 0 w 594041"/>
                <a:gd name="connsiteY0" fmla="*/ 0 h 880965"/>
                <a:gd name="connsiteX1" fmla="*/ 44415 w 594041"/>
                <a:gd name="connsiteY1" fmla="*/ 880965 h 880965"/>
                <a:gd name="connsiteX2" fmla="*/ 594041 w 594041"/>
                <a:gd name="connsiteY2" fmla="*/ 197524 h 880965"/>
                <a:gd name="connsiteX3" fmla="*/ 0 w 594041"/>
                <a:gd name="connsiteY3" fmla="*/ 0 h 880965"/>
                <a:gd name="connsiteX0" fmla="*/ 0 w 570723"/>
                <a:gd name="connsiteY0" fmla="*/ 0 h 894686"/>
                <a:gd name="connsiteX1" fmla="*/ 21097 w 570723"/>
                <a:gd name="connsiteY1" fmla="*/ 894686 h 894686"/>
                <a:gd name="connsiteX2" fmla="*/ 570723 w 570723"/>
                <a:gd name="connsiteY2" fmla="*/ 211245 h 894686"/>
                <a:gd name="connsiteX3" fmla="*/ 0 w 570723"/>
                <a:gd name="connsiteY3" fmla="*/ 0 h 894686"/>
                <a:gd name="connsiteX0" fmla="*/ 0 w 558427"/>
                <a:gd name="connsiteY0" fmla="*/ 0 h 894686"/>
                <a:gd name="connsiteX1" fmla="*/ 21097 w 558427"/>
                <a:gd name="connsiteY1" fmla="*/ 894686 h 894686"/>
                <a:gd name="connsiteX2" fmla="*/ 558427 w 558427"/>
                <a:gd name="connsiteY2" fmla="*/ 227141 h 894686"/>
                <a:gd name="connsiteX3" fmla="*/ 0 w 558427"/>
                <a:gd name="connsiteY3" fmla="*/ 0 h 89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8427" h="894686">
                  <a:moveTo>
                    <a:pt x="0" y="0"/>
                  </a:moveTo>
                  <a:cubicBezTo>
                    <a:pt x="2758" y="429435"/>
                    <a:pt x="18339" y="465251"/>
                    <a:pt x="21097" y="894686"/>
                  </a:cubicBezTo>
                  <a:lnTo>
                    <a:pt x="558427" y="227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A0582E6C-5682-4527-94B8-3C2FD5BCEF00}"/>
                </a:ext>
              </a:extLst>
            </p:cNvPr>
            <p:cNvSpPr txBox="1"/>
            <p:nvPr/>
          </p:nvSpPr>
          <p:spPr>
            <a:xfrm>
              <a:off x="8437724" y="5769859"/>
              <a:ext cx="10967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Octógono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60503E5D-9482-42FB-9543-920ACE8D97B1}"/>
                </a:ext>
              </a:extLst>
            </p:cNvPr>
            <p:cNvSpPr txBox="1"/>
            <p:nvPr/>
          </p:nvSpPr>
          <p:spPr>
            <a:xfrm>
              <a:off x="8869256" y="3471612"/>
              <a:ext cx="22164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7</a:t>
              </a:r>
            </a:p>
          </p:txBody>
        </p: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7CB2B0A3-0610-4276-943D-7D1FC7328625}"/>
                </a:ext>
              </a:extLst>
            </p:cNvPr>
            <p:cNvCxnSpPr>
              <a:cxnSpLocks/>
              <a:stCxn id="22" idx="0"/>
              <a:endCxn id="151" idx="1"/>
            </p:cNvCxnSpPr>
            <p:nvPr/>
          </p:nvCxnSpPr>
          <p:spPr>
            <a:xfrm flipH="1">
              <a:off x="8982499" y="3837881"/>
              <a:ext cx="10496" cy="779533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2CE638B3-5BA8-4E50-B56B-0D4701410937}"/>
                </a:ext>
              </a:extLst>
            </p:cNvPr>
            <p:cNvCxnSpPr>
              <a:cxnSpLocks/>
              <a:stCxn id="151" idx="1"/>
              <a:endCxn id="23" idx="7"/>
            </p:cNvCxnSpPr>
            <p:nvPr/>
          </p:nvCxnSpPr>
          <p:spPr>
            <a:xfrm flipH="1" flipV="1">
              <a:off x="8452060" y="4023085"/>
              <a:ext cx="530439" cy="59432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DCC082A7-7127-40B8-AEFF-172209816901}"/>
                </a:ext>
              </a:extLst>
            </p:cNvPr>
            <p:cNvCxnSpPr>
              <a:cxnSpLocks/>
              <a:stCxn id="23" idx="6"/>
              <a:endCxn id="22" idx="2"/>
            </p:cNvCxnSpPr>
            <p:nvPr/>
          </p:nvCxnSpPr>
          <p:spPr>
            <a:xfrm flipV="1">
              <a:off x="8452836" y="3815571"/>
              <a:ext cx="493403" cy="179196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0DD15A42-07AC-461E-8CA7-99B8801FC29E}"/>
                </a:ext>
              </a:extLst>
            </p:cNvPr>
            <p:cNvCxnSpPr>
              <a:cxnSpLocks/>
              <a:stCxn id="151" idx="1"/>
              <a:endCxn id="58" idx="6"/>
            </p:cNvCxnSpPr>
            <p:nvPr/>
          </p:nvCxnSpPr>
          <p:spPr>
            <a:xfrm flipH="1">
              <a:off x="8181858" y="4617414"/>
              <a:ext cx="800641" cy="1105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3C342ABC-ADDA-4ACA-96A4-54B9F26565DB}"/>
                </a:ext>
              </a:extLst>
            </p:cNvPr>
            <p:cNvCxnSpPr>
              <a:cxnSpLocks/>
              <a:stCxn id="151" idx="1"/>
              <a:endCxn id="59" idx="3"/>
            </p:cNvCxnSpPr>
            <p:nvPr/>
          </p:nvCxnSpPr>
          <p:spPr>
            <a:xfrm>
              <a:off x="8982499" y="4617414"/>
              <a:ext cx="832288" cy="14066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04206F1C-D3C1-4383-A9E5-229CCFF58A5B}"/>
                </a:ext>
              </a:extLst>
            </p:cNvPr>
            <p:cNvCxnSpPr>
              <a:cxnSpLocks/>
              <a:stCxn id="151" idx="1"/>
              <a:endCxn id="60" idx="1"/>
            </p:cNvCxnSpPr>
            <p:nvPr/>
          </p:nvCxnSpPr>
          <p:spPr>
            <a:xfrm flipV="1">
              <a:off x="8982499" y="4083960"/>
              <a:ext cx="657376" cy="533454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>
              <a:extLst>
                <a:ext uri="{FF2B5EF4-FFF2-40B4-BE49-F238E27FC236}">
                  <a16:creationId xmlns:a16="http://schemas.microsoft.com/office/drawing/2014/main" id="{BD34F6FA-EF15-4417-8DD2-BA18295E0E8E}"/>
                </a:ext>
              </a:extLst>
            </p:cNvPr>
            <p:cNvCxnSpPr>
              <a:cxnSpLocks/>
              <a:stCxn id="58" idx="4"/>
              <a:endCxn id="23" idx="1"/>
            </p:cNvCxnSpPr>
            <p:nvPr/>
          </p:nvCxnSpPr>
          <p:spPr>
            <a:xfrm flipV="1">
              <a:off x="8135103" y="4040822"/>
              <a:ext cx="269102" cy="56534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A5C64568-B894-4B3D-92E2-06D4E6074858}"/>
                </a:ext>
              </a:extLst>
            </p:cNvPr>
            <p:cNvCxnSpPr>
              <a:cxnSpLocks/>
              <a:stCxn id="60" idx="3"/>
              <a:endCxn id="22" idx="7"/>
            </p:cNvCxnSpPr>
            <p:nvPr/>
          </p:nvCxnSpPr>
          <p:spPr>
            <a:xfrm flipH="1" flipV="1">
              <a:off x="9013140" y="3818805"/>
              <a:ext cx="608466" cy="21586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1E30250C-226A-46A1-9A49-1E70D5A7C226}"/>
                </a:ext>
              </a:extLst>
            </p:cNvPr>
            <p:cNvCxnSpPr>
              <a:cxnSpLocks/>
              <a:stCxn id="59" idx="4"/>
              <a:endCxn id="60" idx="0"/>
            </p:cNvCxnSpPr>
            <p:nvPr/>
          </p:nvCxnSpPr>
          <p:spPr>
            <a:xfrm flipH="1" flipV="1">
              <a:off x="9667585" y="4085299"/>
              <a:ext cx="167347" cy="527105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3763E6FF-3EE0-4784-A28D-81CCA5762985}"/>
                </a:ext>
              </a:extLst>
            </p:cNvPr>
            <p:cNvSpPr/>
            <p:nvPr/>
          </p:nvSpPr>
          <p:spPr>
            <a:xfrm rot="20379789" flipV="1">
              <a:off x="8943990" y="3765861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1AC2E89B-3EAA-4505-9F87-46AC71563CAB}"/>
                </a:ext>
              </a:extLst>
            </p:cNvPr>
            <p:cNvSpPr/>
            <p:nvPr/>
          </p:nvSpPr>
          <p:spPr>
            <a:xfrm rot="20379789" flipV="1">
              <a:off x="8382910" y="3970141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5E6D2D5E-14B8-439F-B10D-B567A4EE0C78}"/>
                </a:ext>
              </a:extLst>
            </p:cNvPr>
            <p:cNvSpPr/>
            <p:nvPr/>
          </p:nvSpPr>
          <p:spPr>
            <a:xfrm rot="20379789" flipV="1">
              <a:off x="8111932" y="4603845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DC777429-8D97-4522-A009-92F1FBAF8052}"/>
                </a:ext>
              </a:extLst>
            </p:cNvPr>
            <p:cNvSpPr/>
            <p:nvPr/>
          </p:nvSpPr>
          <p:spPr>
            <a:xfrm rot="20379789" flipV="1">
              <a:off x="9811761" y="4610087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DD746810-D107-469C-AA16-0C1BAA40521E}"/>
                </a:ext>
              </a:extLst>
            </p:cNvPr>
            <p:cNvSpPr/>
            <p:nvPr/>
          </p:nvSpPr>
          <p:spPr>
            <a:xfrm rot="20379789" flipV="1">
              <a:off x="9618580" y="4013279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6860ABF7-DE74-4053-8323-AB1636612FD1}"/>
                </a:ext>
              </a:extLst>
            </p:cNvPr>
            <p:cNvSpPr txBox="1"/>
            <p:nvPr/>
          </p:nvSpPr>
          <p:spPr>
            <a:xfrm>
              <a:off x="9672961" y="3797766"/>
              <a:ext cx="22164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8</a:t>
              </a: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8BC07E2A-77B3-4AAC-84F6-C24FE811B454}"/>
                </a:ext>
              </a:extLst>
            </p:cNvPr>
            <p:cNvSpPr txBox="1"/>
            <p:nvPr/>
          </p:nvSpPr>
          <p:spPr>
            <a:xfrm>
              <a:off x="8197742" y="3711083"/>
              <a:ext cx="22164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6</a:t>
              </a:r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5BA86430-2446-4D28-9CEE-A4C2D47FD412}"/>
                </a:ext>
              </a:extLst>
            </p:cNvPr>
            <p:cNvSpPr txBox="1"/>
            <p:nvPr/>
          </p:nvSpPr>
          <p:spPr>
            <a:xfrm>
              <a:off x="7802283" y="4427852"/>
              <a:ext cx="22164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5</a:t>
              </a: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F9E7D4A2-D5EB-45CB-9554-B3ECA1EFC75E}"/>
                </a:ext>
              </a:extLst>
            </p:cNvPr>
            <p:cNvSpPr txBox="1"/>
            <p:nvPr/>
          </p:nvSpPr>
          <p:spPr>
            <a:xfrm>
              <a:off x="9948295" y="4472017"/>
              <a:ext cx="22164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1</a:t>
              </a:r>
            </a:p>
          </p:txBody>
        </p: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7F8FDA46-0F72-4E44-A622-4C9B8C646F01}"/>
                </a:ext>
              </a:extLst>
            </p:cNvPr>
            <p:cNvSpPr txBox="1"/>
            <p:nvPr/>
          </p:nvSpPr>
          <p:spPr>
            <a:xfrm>
              <a:off x="8982527" y="4254719"/>
              <a:ext cx="22164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200" dirty="0"/>
                <a:t>v</a:t>
              </a:r>
              <a:r>
                <a:rPr lang="pt-BR" sz="1200" baseline="-25000" dirty="0"/>
                <a:t>0</a:t>
              </a:r>
              <a:endParaRPr lang="pt-BR" sz="1400" baseline="-25000" dirty="0"/>
            </a:p>
          </p:txBody>
        </p:sp>
        <p:cxnSp>
          <p:nvCxnSpPr>
            <p:cNvPr id="111" name="Conector reto 110">
              <a:extLst>
                <a:ext uri="{FF2B5EF4-FFF2-40B4-BE49-F238E27FC236}">
                  <a16:creationId xmlns:a16="http://schemas.microsoft.com/office/drawing/2014/main" id="{A66EB32A-EE9A-471B-8251-2151AB23AEFD}"/>
                </a:ext>
              </a:extLst>
            </p:cNvPr>
            <p:cNvCxnSpPr>
              <a:cxnSpLocks/>
              <a:stCxn id="154" idx="1"/>
              <a:endCxn id="110" idx="5"/>
            </p:cNvCxnSpPr>
            <p:nvPr/>
          </p:nvCxnSpPr>
          <p:spPr>
            <a:xfrm flipH="1">
              <a:off x="8430807" y="4607249"/>
              <a:ext cx="558031" cy="553673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to 113">
              <a:extLst>
                <a:ext uri="{FF2B5EF4-FFF2-40B4-BE49-F238E27FC236}">
                  <a16:creationId xmlns:a16="http://schemas.microsoft.com/office/drawing/2014/main" id="{72A9D1FF-9984-4632-8998-36F928298650}"/>
                </a:ext>
              </a:extLst>
            </p:cNvPr>
            <p:cNvCxnSpPr>
              <a:cxnSpLocks/>
              <a:stCxn id="155" idx="1"/>
              <a:endCxn id="108" idx="5"/>
            </p:cNvCxnSpPr>
            <p:nvPr/>
          </p:nvCxnSpPr>
          <p:spPr>
            <a:xfrm flipH="1">
              <a:off x="8975579" y="4619247"/>
              <a:ext cx="12185" cy="75108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2EE7BEBD-5974-44A7-9EF4-2C0A86B81380}"/>
                </a:ext>
              </a:extLst>
            </p:cNvPr>
            <p:cNvCxnSpPr>
              <a:cxnSpLocks/>
              <a:stCxn id="109" idx="3"/>
              <a:endCxn id="153" idx="1"/>
            </p:cNvCxnSpPr>
            <p:nvPr/>
          </p:nvCxnSpPr>
          <p:spPr>
            <a:xfrm flipH="1" flipV="1">
              <a:off x="9002917" y="4618709"/>
              <a:ext cx="584849" cy="56113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to 122">
              <a:extLst>
                <a:ext uri="{FF2B5EF4-FFF2-40B4-BE49-F238E27FC236}">
                  <a16:creationId xmlns:a16="http://schemas.microsoft.com/office/drawing/2014/main" id="{1F438191-EE01-465B-971F-98FC200B5B8F}"/>
                </a:ext>
              </a:extLst>
            </p:cNvPr>
            <p:cNvCxnSpPr>
              <a:cxnSpLocks/>
              <a:stCxn id="110" idx="4"/>
              <a:endCxn id="58" idx="0"/>
            </p:cNvCxnSpPr>
            <p:nvPr/>
          </p:nvCxnSpPr>
          <p:spPr>
            <a:xfrm flipH="1" flipV="1">
              <a:off x="8160937" y="4675865"/>
              <a:ext cx="242160" cy="48371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to 126">
              <a:extLst>
                <a:ext uri="{FF2B5EF4-FFF2-40B4-BE49-F238E27FC236}">
                  <a16:creationId xmlns:a16="http://schemas.microsoft.com/office/drawing/2014/main" id="{C3E3825B-1D15-4312-84CB-291402F491AF}"/>
                </a:ext>
              </a:extLst>
            </p:cNvPr>
            <p:cNvCxnSpPr>
              <a:cxnSpLocks/>
              <a:stCxn id="110" idx="7"/>
              <a:endCxn id="108" idx="3"/>
            </p:cNvCxnSpPr>
            <p:nvPr/>
          </p:nvCxnSpPr>
          <p:spPr>
            <a:xfrm>
              <a:off x="8449076" y="5210210"/>
              <a:ext cx="478648" cy="177856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to 131">
              <a:extLst>
                <a:ext uri="{FF2B5EF4-FFF2-40B4-BE49-F238E27FC236}">
                  <a16:creationId xmlns:a16="http://schemas.microsoft.com/office/drawing/2014/main" id="{F5E839CE-BB1F-48C7-A654-7DC8336DC585}"/>
                </a:ext>
              </a:extLst>
            </p:cNvPr>
            <p:cNvCxnSpPr>
              <a:cxnSpLocks/>
              <a:stCxn id="109" idx="2"/>
              <a:endCxn id="108" idx="6"/>
            </p:cNvCxnSpPr>
            <p:nvPr/>
          </p:nvCxnSpPr>
          <p:spPr>
            <a:xfrm flipH="1">
              <a:off x="8994624" y="5208164"/>
              <a:ext cx="592365" cy="183135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to 134">
              <a:extLst>
                <a:ext uri="{FF2B5EF4-FFF2-40B4-BE49-F238E27FC236}">
                  <a16:creationId xmlns:a16="http://schemas.microsoft.com/office/drawing/2014/main" id="{39A7B625-AA06-4678-BC45-8F5D4889E8DC}"/>
                </a:ext>
              </a:extLst>
            </p:cNvPr>
            <p:cNvCxnSpPr>
              <a:cxnSpLocks/>
              <a:stCxn id="59" idx="1"/>
              <a:endCxn id="109" idx="5"/>
            </p:cNvCxnSpPr>
            <p:nvPr/>
          </p:nvCxnSpPr>
          <p:spPr>
            <a:xfrm flipH="1">
              <a:off x="9635621" y="4680768"/>
              <a:ext cx="197435" cy="48134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7344D97B-9E75-422B-826D-658B5A1D1191}"/>
                </a:ext>
              </a:extLst>
            </p:cNvPr>
            <p:cNvSpPr/>
            <p:nvPr/>
          </p:nvSpPr>
          <p:spPr>
            <a:xfrm rot="20379789" flipV="1">
              <a:off x="8924698" y="5366673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C06EBC1D-A39A-42B4-9A20-FE6A2A6BB777}"/>
                </a:ext>
              </a:extLst>
            </p:cNvPr>
            <p:cNvSpPr/>
            <p:nvPr/>
          </p:nvSpPr>
          <p:spPr>
            <a:xfrm rot="20379789" flipV="1">
              <a:off x="9584740" y="5158454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88C17203-CAA8-4E6A-BEAF-B65FAA3B57EA}"/>
                </a:ext>
              </a:extLst>
            </p:cNvPr>
            <p:cNvSpPr/>
            <p:nvPr/>
          </p:nvSpPr>
          <p:spPr>
            <a:xfrm rot="20379789" flipV="1">
              <a:off x="8379926" y="5157266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2D66D3AC-2690-4A60-A65E-7C29EDBB065E}"/>
                </a:ext>
              </a:extLst>
            </p:cNvPr>
            <p:cNvSpPr txBox="1"/>
            <p:nvPr/>
          </p:nvSpPr>
          <p:spPr>
            <a:xfrm>
              <a:off x="9667583" y="5179847"/>
              <a:ext cx="22164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2</a:t>
              </a:r>
            </a:p>
          </p:txBody>
        </p:sp>
        <p:sp>
          <p:nvSpPr>
            <p:cNvPr id="144" name="CaixaDeTexto 143">
              <a:extLst>
                <a:ext uri="{FF2B5EF4-FFF2-40B4-BE49-F238E27FC236}">
                  <a16:creationId xmlns:a16="http://schemas.microsoft.com/office/drawing/2014/main" id="{6CDB2727-4629-4E5A-B28E-92912D57B48E}"/>
                </a:ext>
              </a:extLst>
            </p:cNvPr>
            <p:cNvSpPr txBox="1"/>
            <p:nvPr/>
          </p:nvSpPr>
          <p:spPr>
            <a:xfrm>
              <a:off x="8869256" y="5431653"/>
              <a:ext cx="22164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3</a:t>
              </a:r>
            </a:p>
          </p:txBody>
        </p:sp>
        <p:sp>
          <p:nvSpPr>
            <p:cNvPr id="145" name="CaixaDeTexto 144">
              <a:extLst>
                <a:ext uri="{FF2B5EF4-FFF2-40B4-BE49-F238E27FC236}">
                  <a16:creationId xmlns:a16="http://schemas.microsoft.com/office/drawing/2014/main" id="{20BD432F-ACF8-4CC3-964C-601735AEA894}"/>
                </a:ext>
              </a:extLst>
            </p:cNvPr>
            <p:cNvSpPr txBox="1"/>
            <p:nvPr/>
          </p:nvSpPr>
          <p:spPr>
            <a:xfrm>
              <a:off x="8219013" y="5188397"/>
              <a:ext cx="22164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4</a:t>
              </a:r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ACA025AA-E1B7-43C3-87DF-A23DD665F8AE}"/>
                </a:ext>
              </a:extLst>
            </p:cNvPr>
            <p:cNvSpPr/>
            <p:nvPr/>
          </p:nvSpPr>
          <p:spPr>
            <a:xfrm rot="20379789" flipV="1">
              <a:off x="8952006" y="4583788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99046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6EC3C-E5F3-4216-AD52-99710ACB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Assembler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4166C5-A330-4BDF-95E3-A66AEDB4D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ordem</a:t>
            </a:r>
            <a:r>
              <a:rPr lang="pt-BR" dirty="0"/>
              <a:t> de especificação </a:t>
            </a:r>
            <a:r>
              <a:rPr lang="pt-BR" dirty="0">
                <a:solidFill>
                  <a:schemeClr val="accent1"/>
                </a:solidFill>
              </a:rPr>
              <a:t>dos vértices</a:t>
            </a:r>
            <a:r>
              <a:rPr lang="pt-BR" dirty="0"/>
              <a:t> é importante</a:t>
            </a:r>
          </a:p>
          <a:p>
            <a:pPr lvl="1"/>
            <a:r>
              <a:rPr lang="pt-BR" dirty="0"/>
              <a:t>Define qual é o </a:t>
            </a:r>
            <a:r>
              <a:rPr lang="pt-BR" dirty="0">
                <a:solidFill>
                  <a:schemeClr val="accent2"/>
                </a:solidFill>
              </a:rPr>
              <a:t>lado frontal </a:t>
            </a:r>
            <a:r>
              <a:rPr lang="pt-BR" dirty="0"/>
              <a:t>da face do triângulo</a:t>
            </a:r>
          </a:p>
          <a:p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CCED7EF-4C1D-4A42-A44B-73F8A81D32EE}"/>
              </a:ext>
            </a:extLst>
          </p:cNvPr>
          <p:cNvSpPr txBox="1"/>
          <p:nvPr/>
        </p:nvSpPr>
        <p:spPr>
          <a:xfrm>
            <a:off x="1426951" y="3262860"/>
            <a:ext cx="3464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Vertex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tri_A</a:t>
            </a:r>
            <a:r>
              <a:rPr lang="pt-BR" sz="1400" dirty="0">
                <a:latin typeface="Consolas" panose="020B0609020204030204" pitchFamily="49" charset="0"/>
              </a:rPr>
              <a:t>[3] = { v0, v1, v2 };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A18E8CD7-6051-4A5A-B859-16E2D024BDB9}"/>
              </a:ext>
            </a:extLst>
          </p:cNvPr>
          <p:cNvSpPr/>
          <p:nvPr/>
        </p:nvSpPr>
        <p:spPr>
          <a:xfrm>
            <a:off x="5939622" y="3262860"/>
            <a:ext cx="34644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Vertex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tri_B</a:t>
            </a:r>
            <a:r>
              <a:rPr lang="pt-BR" sz="1400" dirty="0">
                <a:latin typeface="Consolas" panose="020B0609020204030204" pitchFamily="49" charset="0"/>
              </a:rPr>
              <a:t>[3] = { v0, v2, v1 };</a:t>
            </a:r>
            <a:endParaRPr lang="pt-BR" sz="1400" dirty="0"/>
          </a:p>
        </p:txBody>
      </p: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6232E0D9-DBF5-4AD7-AD10-BF93855CC174}"/>
              </a:ext>
            </a:extLst>
          </p:cNvPr>
          <p:cNvGrpSpPr/>
          <p:nvPr/>
        </p:nvGrpSpPr>
        <p:grpSpPr>
          <a:xfrm>
            <a:off x="2054230" y="3884769"/>
            <a:ext cx="2209853" cy="2475659"/>
            <a:chOff x="2054230" y="3884769"/>
            <a:chExt cx="2209853" cy="2475659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95B510EC-AFED-4F90-BAA4-9D38620CA89E}"/>
                </a:ext>
              </a:extLst>
            </p:cNvPr>
            <p:cNvSpPr txBox="1"/>
            <p:nvPr/>
          </p:nvSpPr>
          <p:spPr>
            <a:xfrm>
              <a:off x="3059470" y="4430353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1</a:t>
              </a:r>
            </a:p>
          </p:txBody>
        </p:sp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06BD0787-71B6-4129-9B12-CE14F21797B8}"/>
                </a:ext>
              </a:extLst>
            </p:cNvPr>
            <p:cNvGrpSpPr/>
            <p:nvPr/>
          </p:nvGrpSpPr>
          <p:grpSpPr>
            <a:xfrm>
              <a:off x="2054230" y="4775217"/>
              <a:ext cx="2209853" cy="1193728"/>
              <a:chOff x="2117743" y="4775217"/>
              <a:chExt cx="2209853" cy="1193728"/>
            </a:xfrm>
          </p:grpSpPr>
          <p:sp>
            <p:nvSpPr>
              <p:cNvPr id="6" name="Triângulo isósceles 146">
                <a:extLst>
                  <a:ext uri="{FF2B5EF4-FFF2-40B4-BE49-F238E27FC236}">
                    <a16:creationId xmlns:a16="http://schemas.microsoft.com/office/drawing/2014/main" id="{53E92A4A-B509-4567-B76F-5C6BB8F0BF64}"/>
                  </a:ext>
                </a:extLst>
              </p:cNvPr>
              <p:cNvSpPr/>
              <p:nvPr/>
            </p:nvSpPr>
            <p:spPr>
              <a:xfrm>
                <a:off x="2316009" y="4803903"/>
                <a:ext cx="1836699" cy="869305"/>
              </a:xfrm>
              <a:custGeom>
                <a:avLst/>
                <a:gdLst>
                  <a:gd name="connsiteX0" fmla="*/ 0 w 821921"/>
                  <a:gd name="connsiteY0" fmla="*/ 942109 h 942109"/>
                  <a:gd name="connsiteX1" fmla="*/ 410961 w 821921"/>
                  <a:gd name="connsiteY1" fmla="*/ 0 h 942109"/>
                  <a:gd name="connsiteX2" fmla="*/ 821921 w 821921"/>
                  <a:gd name="connsiteY2" fmla="*/ 942109 h 942109"/>
                  <a:gd name="connsiteX3" fmla="*/ 0 w 821921"/>
                  <a:gd name="connsiteY3" fmla="*/ 942109 h 942109"/>
                  <a:gd name="connsiteX0" fmla="*/ 0 w 1251471"/>
                  <a:gd name="connsiteY0" fmla="*/ 2613891 h 2613891"/>
                  <a:gd name="connsiteX1" fmla="*/ 1251471 w 1251471"/>
                  <a:gd name="connsiteY1" fmla="*/ 0 h 2613891"/>
                  <a:gd name="connsiteX2" fmla="*/ 821921 w 1251471"/>
                  <a:gd name="connsiteY2" fmla="*/ 2613891 h 2613891"/>
                  <a:gd name="connsiteX3" fmla="*/ 0 w 1251471"/>
                  <a:gd name="connsiteY3" fmla="*/ 2613891 h 2613891"/>
                  <a:gd name="connsiteX0" fmla="*/ 0 w 2207375"/>
                  <a:gd name="connsiteY0" fmla="*/ 2613891 h 2613891"/>
                  <a:gd name="connsiteX1" fmla="*/ 1251471 w 2207375"/>
                  <a:gd name="connsiteY1" fmla="*/ 0 h 2613891"/>
                  <a:gd name="connsiteX2" fmla="*/ 2207375 w 2207375"/>
                  <a:gd name="connsiteY2" fmla="*/ 9236 h 2613891"/>
                  <a:gd name="connsiteX3" fmla="*/ 0 w 2207375"/>
                  <a:gd name="connsiteY3" fmla="*/ 2613891 h 2613891"/>
                  <a:gd name="connsiteX0" fmla="*/ 0 w 2207375"/>
                  <a:gd name="connsiteY0" fmla="*/ 2632364 h 2632364"/>
                  <a:gd name="connsiteX1" fmla="*/ 1232998 w 2207375"/>
                  <a:gd name="connsiteY1" fmla="*/ 0 h 2632364"/>
                  <a:gd name="connsiteX2" fmla="*/ 2207375 w 2207375"/>
                  <a:gd name="connsiteY2" fmla="*/ 27709 h 2632364"/>
                  <a:gd name="connsiteX3" fmla="*/ 0 w 2207375"/>
                  <a:gd name="connsiteY3" fmla="*/ 2632364 h 2632364"/>
                  <a:gd name="connsiteX0" fmla="*/ 0 w 1948757"/>
                  <a:gd name="connsiteY0" fmla="*/ 905164 h 905164"/>
                  <a:gd name="connsiteX1" fmla="*/ 974380 w 1948757"/>
                  <a:gd name="connsiteY1" fmla="*/ 0 h 905164"/>
                  <a:gd name="connsiteX2" fmla="*/ 1948757 w 1948757"/>
                  <a:gd name="connsiteY2" fmla="*/ 27709 h 905164"/>
                  <a:gd name="connsiteX3" fmla="*/ 0 w 1948757"/>
                  <a:gd name="connsiteY3" fmla="*/ 905164 h 905164"/>
                  <a:gd name="connsiteX0" fmla="*/ 0 w 1912899"/>
                  <a:gd name="connsiteY0" fmla="*/ 881258 h 881258"/>
                  <a:gd name="connsiteX1" fmla="*/ 938522 w 1912899"/>
                  <a:gd name="connsiteY1" fmla="*/ 0 h 881258"/>
                  <a:gd name="connsiteX2" fmla="*/ 1912899 w 1912899"/>
                  <a:gd name="connsiteY2" fmla="*/ 27709 h 881258"/>
                  <a:gd name="connsiteX3" fmla="*/ 0 w 1912899"/>
                  <a:gd name="connsiteY3" fmla="*/ 881258 h 881258"/>
                  <a:gd name="connsiteX0" fmla="*/ 0 w 1912899"/>
                  <a:gd name="connsiteY0" fmla="*/ 869305 h 869305"/>
                  <a:gd name="connsiteX1" fmla="*/ 920592 w 1912899"/>
                  <a:gd name="connsiteY1" fmla="*/ 0 h 869305"/>
                  <a:gd name="connsiteX2" fmla="*/ 1912899 w 1912899"/>
                  <a:gd name="connsiteY2" fmla="*/ 15756 h 869305"/>
                  <a:gd name="connsiteX3" fmla="*/ 0 w 1912899"/>
                  <a:gd name="connsiteY3" fmla="*/ 869305 h 869305"/>
                  <a:gd name="connsiteX0" fmla="*/ 0 w 1912899"/>
                  <a:gd name="connsiteY0" fmla="*/ 869305 h 869305"/>
                  <a:gd name="connsiteX1" fmla="*/ 920592 w 1912899"/>
                  <a:gd name="connsiteY1" fmla="*/ 0 h 869305"/>
                  <a:gd name="connsiteX2" fmla="*/ 1912899 w 1912899"/>
                  <a:gd name="connsiteY2" fmla="*/ 27709 h 869305"/>
                  <a:gd name="connsiteX3" fmla="*/ 0 w 1912899"/>
                  <a:gd name="connsiteY3" fmla="*/ 869305 h 869305"/>
                  <a:gd name="connsiteX0" fmla="*/ 0 w 1912899"/>
                  <a:gd name="connsiteY0" fmla="*/ 869305 h 869305"/>
                  <a:gd name="connsiteX1" fmla="*/ 920592 w 1912899"/>
                  <a:gd name="connsiteY1" fmla="*/ 0 h 869305"/>
                  <a:gd name="connsiteX2" fmla="*/ 1912899 w 1912899"/>
                  <a:gd name="connsiteY2" fmla="*/ 17661 h 869305"/>
                  <a:gd name="connsiteX3" fmla="*/ 0 w 1912899"/>
                  <a:gd name="connsiteY3" fmla="*/ 869305 h 869305"/>
                  <a:gd name="connsiteX0" fmla="*/ 0 w 1836699"/>
                  <a:gd name="connsiteY0" fmla="*/ 869305 h 869305"/>
                  <a:gd name="connsiteX1" fmla="*/ 920592 w 1836699"/>
                  <a:gd name="connsiteY1" fmla="*/ 0 h 869305"/>
                  <a:gd name="connsiteX2" fmla="*/ 1836699 w 1836699"/>
                  <a:gd name="connsiteY2" fmla="*/ 836811 h 869305"/>
                  <a:gd name="connsiteX3" fmla="*/ 0 w 1836699"/>
                  <a:gd name="connsiteY3" fmla="*/ 869305 h 86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36699" h="869305">
                    <a:moveTo>
                      <a:pt x="0" y="869305"/>
                    </a:moveTo>
                    <a:lnTo>
                      <a:pt x="920592" y="0"/>
                    </a:lnTo>
                    <a:lnTo>
                      <a:pt x="1836699" y="836811"/>
                    </a:lnTo>
                    <a:lnTo>
                      <a:pt x="0" y="869305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6BA8452-BC0A-4274-81A4-EA691F1C187F}"/>
                  </a:ext>
                </a:extLst>
              </p:cNvPr>
              <p:cNvSpPr txBox="1"/>
              <p:nvPr/>
            </p:nvSpPr>
            <p:spPr>
              <a:xfrm>
                <a:off x="2117743" y="5661168"/>
                <a:ext cx="3497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dirty="0"/>
                  <a:t>v</a:t>
                </a:r>
                <a:r>
                  <a:rPr lang="pt-BR" sz="1400" baseline="-25000" dirty="0"/>
                  <a:t>0</a:t>
                </a:r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8873F67-6E66-4A03-888D-B83F095D6F89}"/>
                  </a:ext>
                </a:extLst>
              </p:cNvPr>
              <p:cNvSpPr txBox="1"/>
              <p:nvPr/>
            </p:nvSpPr>
            <p:spPr>
              <a:xfrm>
                <a:off x="3977820" y="5661168"/>
                <a:ext cx="3497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dirty="0"/>
                  <a:t>v</a:t>
                </a:r>
                <a:r>
                  <a:rPr lang="pt-BR" sz="1400" baseline="-25000" dirty="0"/>
                  <a:t>2</a:t>
                </a:r>
              </a:p>
            </p:txBody>
          </p:sp>
          <p:cxnSp>
            <p:nvCxnSpPr>
              <p:cNvPr id="11" name="Conector reto 10">
                <a:extLst>
                  <a:ext uri="{FF2B5EF4-FFF2-40B4-BE49-F238E27FC236}">
                    <a16:creationId xmlns:a16="http://schemas.microsoft.com/office/drawing/2014/main" id="{E9AF7D7B-F91B-4C44-9631-07931EEF74B3}"/>
                  </a:ext>
                </a:extLst>
              </p:cNvPr>
              <p:cNvCxnSpPr>
                <a:cxnSpLocks/>
                <a:stCxn id="6" idx="1"/>
                <a:endCxn id="6" idx="0"/>
              </p:cNvCxnSpPr>
              <p:nvPr/>
            </p:nvCxnSpPr>
            <p:spPr>
              <a:xfrm flipH="1">
                <a:off x="2316009" y="4803903"/>
                <a:ext cx="920592" cy="869305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E42FCC99-767E-4569-BFA8-ED335D1D6683}"/>
                  </a:ext>
                </a:extLst>
              </p:cNvPr>
              <p:cNvCxnSpPr>
                <a:cxnSpLocks/>
                <a:stCxn id="6" idx="2"/>
                <a:endCxn id="6" idx="0"/>
              </p:cNvCxnSpPr>
              <p:nvPr/>
            </p:nvCxnSpPr>
            <p:spPr>
              <a:xfrm flipH="1">
                <a:off x="2316009" y="5640714"/>
                <a:ext cx="1836699" cy="32494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id="{2EFB45D4-0CDE-4923-93BA-AEB4F8AD4336}"/>
                  </a:ext>
                </a:extLst>
              </p:cNvPr>
              <p:cNvCxnSpPr>
                <a:cxnSpLocks/>
                <a:stCxn id="6" idx="2"/>
              </p:cNvCxnSpPr>
              <p:nvPr/>
            </p:nvCxnSpPr>
            <p:spPr>
              <a:xfrm flipH="1" flipV="1">
                <a:off x="3217292" y="4795348"/>
                <a:ext cx="935416" cy="845366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5433A1CB-401C-4495-B066-2B8E648838E6}"/>
                  </a:ext>
                </a:extLst>
              </p:cNvPr>
              <p:cNvSpPr/>
              <p:nvPr/>
            </p:nvSpPr>
            <p:spPr>
              <a:xfrm rot="20379789" flipV="1">
                <a:off x="4109559" y="5603546"/>
                <a:ext cx="72176" cy="743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FEB2249E-1912-4CCF-B1A4-FA5A3E75127A}"/>
                  </a:ext>
                </a:extLst>
              </p:cNvPr>
              <p:cNvSpPr/>
              <p:nvPr/>
            </p:nvSpPr>
            <p:spPr>
              <a:xfrm rot="20379789" flipV="1">
                <a:off x="3198270" y="4775217"/>
                <a:ext cx="72176" cy="743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7D102C47-0694-44C6-B63C-16A19A22DD72}"/>
                  </a:ext>
                </a:extLst>
              </p:cNvPr>
              <p:cNvSpPr/>
              <p:nvPr/>
            </p:nvSpPr>
            <p:spPr>
              <a:xfrm rot="20379789" flipV="1">
                <a:off x="2279921" y="5629862"/>
                <a:ext cx="72176" cy="743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BF88E39-9A64-4F41-AE22-42334907EF62}"/>
                  </a:ext>
                </a:extLst>
              </p:cNvPr>
              <p:cNvSpPr txBox="1"/>
              <p:nvPr/>
            </p:nvSpPr>
            <p:spPr>
              <a:xfrm>
                <a:off x="2831609" y="5048915"/>
                <a:ext cx="7713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dirty="0"/>
                  <a:t>Face</a:t>
                </a:r>
                <a:br>
                  <a:rPr lang="pt-BR" sz="1400" dirty="0"/>
                </a:br>
                <a:r>
                  <a:rPr lang="pt-BR" sz="1400" dirty="0"/>
                  <a:t>Frontal</a:t>
                </a:r>
              </a:p>
            </p:txBody>
          </p:sp>
        </p:grpSp>
        <p:sp>
          <p:nvSpPr>
            <p:cNvPr id="38" name="Seta: Circular 37">
              <a:extLst>
                <a:ext uri="{FF2B5EF4-FFF2-40B4-BE49-F238E27FC236}">
                  <a16:creationId xmlns:a16="http://schemas.microsoft.com/office/drawing/2014/main" id="{2D0485CB-9199-40DD-ACD3-EDFD6F6EDFB3}"/>
                </a:ext>
              </a:extLst>
            </p:cNvPr>
            <p:cNvSpPr/>
            <p:nvPr/>
          </p:nvSpPr>
          <p:spPr>
            <a:xfrm>
              <a:off x="2153363" y="3884769"/>
              <a:ext cx="2011587" cy="2172474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7323288A-B8EF-4AA5-9F6C-67B948C91B33}"/>
                </a:ext>
              </a:extLst>
            </p:cNvPr>
            <p:cNvSpPr txBox="1"/>
            <p:nvPr/>
          </p:nvSpPr>
          <p:spPr>
            <a:xfrm>
              <a:off x="2290369" y="4162827"/>
              <a:ext cx="1728617" cy="2197601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873163"/>
                </a:avLst>
              </a:prstTxWarp>
              <a:spAutoFit/>
            </a:bodyPr>
            <a:lstStyle/>
            <a:p>
              <a:pPr algn="ctr"/>
              <a:r>
                <a:rPr lang="pt-BR" sz="1100" dirty="0"/>
                <a:t>Sentido horário</a:t>
              </a:r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F5DDC924-F3C9-4D2C-94E7-523394ECCF24}"/>
              </a:ext>
            </a:extLst>
          </p:cNvPr>
          <p:cNvGrpSpPr/>
          <p:nvPr/>
        </p:nvGrpSpPr>
        <p:grpSpPr>
          <a:xfrm>
            <a:off x="6566901" y="3884769"/>
            <a:ext cx="2209853" cy="2475658"/>
            <a:chOff x="6566901" y="3884769"/>
            <a:chExt cx="2209853" cy="2475658"/>
          </a:xfrm>
        </p:grpSpPr>
        <p:sp>
          <p:nvSpPr>
            <p:cNvPr id="52" name="Seta: Circular 51">
              <a:extLst>
                <a:ext uri="{FF2B5EF4-FFF2-40B4-BE49-F238E27FC236}">
                  <a16:creationId xmlns:a16="http://schemas.microsoft.com/office/drawing/2014/main" id="{F60B18D2-B92A-4F6E-9BED-9140D1DF4312}"/>
                </a:ext>
              </a:extLst>
            </p:cNvPr>
            <p:cNvSpPr/>
            <p:nvPr/>
          </p:nvSpPr>
          <p:spPr>
            <a:xfrm flipH="1">
              <a:off x="6666034" y="3884769"/>
              <a:ext cx="2011587" cy="2172474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7B9CF54F-BF31-4EF9-88CB-AD9F4BBFB844}"/>
                </a:ext>
              </a:extLst>
            </p:cNvPr>
            <p:cNvSpPr txBox="1"/>
            <p:nvPr/>
          </p:nvSpPr>
          <p:spPr>
            <a:xfrm>
              <a:off x="6856149" y="4162826"/>
              <a:ext cx="1620601" cy="2197601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600803"/>
                </a:avLst>
              </a:prstTxWarp>
              <a:spAutoFit/>
            </a:bodyPr>
            <a:lstStyle/>
            <a:p>
              <a:pPr algn="ctr"/>
              <a:r>
                <a:rPr lang="pt-BR" sz="1600" dirty="0"/>
                <a:t>Sentido anti-horário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C57E7EF6-69C7-4FC0-892A-B7C93F8C86C1}"/>
                </a:ext>
              </a:extLst>
            </p:cNvPr>
            <p:cNvSpPr txBox="1"/>
            <p:nvPr/>
          </p:nvSpPr>
          <p:spPr>
            <a:xfrm>
              <a:off x="7496939" y="4427251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1</a:t>
              </a:r>
            </a:p>
          </p:txBody>
        </p:sp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696434CA-44BF-4943-B475-9C78E906B087}"/>
                </a:ext>
              </a:extLst>
            </p:cNvPr>
            <p:cNvGrpSpPr/>
            <p:nvPr/>
          </p:nvGrpSpPr>
          <p:grpSpPr>
            <a:xfrm>
              <a:off x="6566901" y="4772115"/>
              <a:ext cx="2209853" cy="1193728"/>
              <a:chOff x="2117743" y="4775217"/>
              <a:chExt cx="2209853" cy="1193728"/>
            </a:xfrm>
          </p:grpSpPr>
          <p:sp>
            <p:nvSpPr>
              <p:cNvPr id="42" name="Triângulo isósceles 146">
                <a:extLst>
                  <a:ext uri="{FF2B5EF4-FFF2-40B4-BE49-F238E27FC236}">
                    <a16:creationId xmlns:a16="http://schemas.microsoft.com/office/drawing/2014/main" id="{F9ECC578-3AF0-46F2-B095-C19BC0D532B2}"/>
                  </a:ext>
                </a:extLst>
              </p:cNvPr>
              <p:cNvSpPr/>
              <p:nvPr/>
            </p:nvSpPr>
            <p:spPr>
              <a:xfrm>
                <a:off x="2316009" y="4803903"/>
                <a:ext cx="1836699" cy="869305"/>
              </a:xfrm>
              <a:custGeom>
                <a:avLst/>
                <a:gdLst>
                  <a:gd name="connsiteX0" fmla="*/ 0 w 821921"/>
                  <a:gd name="connsiteY0" fmla="*/ 942109 h 942109"/>
                  <a:gd name="connsiteX1" fmla="*/ 410961 w 821921"/>
                  <a:gd name="connsiteY1" fmla="*/ 0 h 942109"/>
                  <a:gd name="connsiteX2" fmla="*/ 821921 w 821921"/>
                  <a:gd name="connsiteY2" fmla="*/ 942109 h 942109"/>
                  <a:gd name="connsiteX3" fmla="*/ 0 w 821921"/>
                  <a:gd name="connsiteY3" fmla="*/ 942109 h 942109"/>
                  <a:gd name="connsiteX0" fmla="*/ 0 w 1251471"/>
                  <a:gd name="connsiteY0" fmla="*/ 2613891 h 2613891"/>
                  <a:gd name="connsiteX1" fmla="*/ 1251471 w 1251471"/>
                  <a:gd name="connsiteY1" fmla="*/ 0 h 2613891"/>
                  <a:gd name="connsiteX2" fmla="*/ 821921 w 1251471"/>
                  <a:gd name="connsiteY2" fmla="*/ 2613891 h 2613891"/>
                  <a:gd name="connsiteX3" fmla="*/ 0 w 1251471"/>
                  <a:gd name="connsiteY3" fmla="*/ 2613891 h 2613891"/>
                  <a:gd name="connsiteX0" fmla="*/ 0 w 2207375"/>
                  <a:gd name="connsiteY0" fmla="*/ 2613891 h 2613891"/>
                  <a:gd name="connsiteX1" fmla="*/ 1251471 w 2207375"/>
                  <a:gd name="connsiteY1" fmla="*/ 0 h 2613891"/>
                  <a:gd name="connsiteX2" fmla="*/ 2207375 w 2207375"/>
                  <a:gd name="connsiteY2" fmla="*/ 9236 h 2613891"/>
                  <a:gd name="connsiteX3" fmla="*/ 0 w 2207375"/>
                  <a:gd name="connsiteY3" fmla="*/ 2613891 h 2613891"/>
                  <a:gd name="connsiteX0" fmla="*/ 0 w 2207375"/>
                  <a:gd name="connsiteY0" fmla="*/ 2632364 h 2632364"/>
                  <a:gd name="connsiteX1" fmla="*/ 1232998 w 2207375"/>
                  <a:gd name="connsiteY1" fmla="*/ 0 h 2632364"/>
                  <a:gd name="connsiteX2" fmla="*/ 2207375 w 2207375"/>
                  <a:gd name="connsiteY2" fmla="*/ 27709 h 2632364"/>
                  <a:gd name="connsiteX3" fmla="*/ 0 w 2207375"/>
                  <a:gd name="connsiteY3" fmla="*/ 2632364 h 2632364"/>
                  <a:gd name="connsiteX0" fmla="*/ 0 w 1948757"/>
                  <a:gd name="connsiteY0" fmla="*/ 905164 h 905164"/>
                  <a:gd name="connsiteX1" fmla="*/ 974380 w 1948757"/>
                  <a:gd name="connsiteY1" fmla="*/ 0 h 905164"/>
                  <a:gd name="connsiteX2" fmla="*/ 1948757 w 1948757"/>
                  <a:gd name="connsiteY2" fmla="*/ 27709 h 905164"/>
                  <a:gd name="connsiteX3" fmla="*/ 0 w 1948757"/>
                  <a:gd name="connsiteY3" fmla="*/ 905164 h 905164"/>
                  <a:gd name="connsiteX0" fmla="*/ 0 w 1912899"/>
                  <a:gd name="connsiteY0" fmla="*/ 881258 h 881258"/>
                  <a:gd name="connsiteX1" fmla="*/ 938522 w 1912899"/>
                  <a:gd name="connsiteY1" fmla="*/ 0 h 881258"/>
                  <a:gd name="connsiteX2" fmla="*/ 1912899 w 1912899"/>
                  <a:gd name="connsiteY2" fmla="*/ 27709 h 881258"/>
                  <a:gd name="connsiteX3" fmla="*/ 0 w 1912899"/>
                  <a:gd name="connsiteY3" fmla="*/ 881258 h 881258"/>
                  <a:gd name="connsiteX0" fmla="*/ 0 w 1912899"/>
                  <a:gd name="connsiteY0" fmla="*/ 869305 h 869305"/>
                  <a:gd name="connsiteX1" fmla="*/ 920592 w 1912899"/>
                  <a:gd name="connsiteY1" fmla="*/ 0 h 869305"/>
                  <a:gd name="connsiteX2" fmla="*/ 1912899 w 1912899"/>
                  <a:gd name="connsiteY2" fmla="*/ 15756 h 869305"/>
                  <a:gd name="connsiteX3" fmla="*/ 0 w 1912899"/>
                  <a:gd name="connsiteY3" fmla="*/ 869305 h 869305"/>
                  <a:gd name="connsiteX0" fmla="*/ 0 w 1912899"/>
                  <a:gd name="connsiteY0" fmla="*/ 869305 h 869305"/>
                  <a:gd name="connsiteX1" fmla="*/ 920592 w 1912899"/>
                  <a:gd name="connsiteY1" fmla="*/ 0 h 869305"/>
                  <a:gd name="connsiteX2" fmla="*/ 1912899 w 1912899"/>
                  <a:gd name="connsiteY2" fmla="*/ 27709 h 869305"/>
                  <a:gd name="connsiteX3" fmla="*/ 0 w 1912899"/>
                  <a:gd name="connsiteY3" fmla="*/ 869305 h 869305"/>
                  <a:gd name="connsiteX0" fmla="*/ 0 w 1912899"/>
                  <a:gd name="connsiteY0" fmla="*/ 869305 h 869305"/>
                  <a:gd name="connsiteX1" fmla="*/ 920592 w 1912899"/>
                  <a:gd name="connsiteY1" fmla="*/ 0 h 869305"/>
                  <a:gd name="connsiteX2" fmla="*/ 1912899 w 1912899"/>
                  <a:gd name="connsiteY2" fmla="*/ 17661 h 869305"/>
                  <a:gd name="connsiteX3" fmla="*/ 0 w 1912899"/>
                  <a:gd name="connsiteY3" fmla="*/ 869305 h 869305"/>
                  <a:gd name="connsiteX0" fmla="*/ 0 w 1836699"/>
                  <a:gd name="connsiteY0" fmla="*/ 869305 h 869305"/>
                  <a:gd name="connsiteX1" fmla="*/ 920592 w 1836699"/>
                  <a:gd name="connsiteY1" fmla="*/ 0 h 869305"/>
                  <a:gd name="connsiteX2" fmla="*/ 1836699 w 1836699"/>
                  <a:gd name="connsiteY2" fmla="*/ 836811 h 869305"/>
                  <a:gd name="connsiteX3" fmla="*/ 0 w 1836699"/>
                  <a:gd name="connsiteY3" fmla="*/ 869305 h 86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36699" h="869305">
                    <a:moveTo>
                      <a:pt x="0" y="869305"/>
                    </a:moveTo>
                    <a:lnTo>
                      <a:pt x="920592" y="0"/>
                    </a:lnTo>
                    <a:lnTo>
                      <a:pt x="1836699" y="836811"/>
                    </a:lnTo>
                    <a:lnTo>
                      <a:pt x="0" y="8693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BCC2290B-9043-4CA5-8A72-23A9A567B379}"/>
                  </a:ext>
                </a:extLst>
              </p:cNvPr>
              <p:cNvSpPr txBox="1"/>
              <p:nvPr/>
            </p:nvSpPr>
            <p:spPr>
              <a:xfrm>
                <a:off x="2117743" y="5661168"/>
                <a:ext cx="3497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dirty="0"/>
                  <a:t>v</a:t>
                </a:r>
                <a:r>
                  <a:rPr lang="pt-BR" sz="1400" baseline="-25000" dirty="0"/>
                  <a:t>0</a:t>
                </a:r>
              </a:p>
            </p:txBody>
          </p:sp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81567251-2FD8-4D65-83A8-E195B3ADA7DF}"/>
                  </a:ext>
                </a:extLst>
              </p:cNvPr>
              <p:cNvSpPr txBox="1"/>
              <p:nvPr/>
            </p:nvSpPr>
            <p:spPr>
              <a:xfrm>
                <a:off x="3977820" y="5661168"/>
                <a:ext cx="3497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dirty="0"/>
                  <a:t>v</a:t>
                </a:r>
                <a:r>
                  <a:rPr lang="pt-BR" sz="1400" baseline="-25000" dirty="0"/>
                  <a:t>2</a:t>
                </a:r>
              </a:p>
            </p:txBody>
          </p:sp>
          <p:cxnSp>
            <p:nvCxnSpPr>
              <p:cNvPr id="45" name="Conector reto 44">
                <a:extLst>
                  <a:ext uri="{FF2B5EF4-FFF2-40B4-BE49-F238E27FC236}">
                    <a16:creationId xmlns:a16="http://schemas.microsoft.com/office/drawing/2014/main" id="{04277A64-354B-41AA-9BB9-38A69D663E4A}"/>
                  </a:ext>
                </a:extLst>
              </p:cNvPr>
              <p:cNvCxnSpPr>
                <a:cxnSpLocks/>
                <a:stCxn id="42" idx="1"/>
                <a:endCxn id="42" idx="0"/>
              </p:cNvCxnSpPr>
              <p:nvPr/>
            </p:nvCxnSpPr>
            <p:spPr>
              <a:xfrm flipH="1">
                <a:off x="2316009" y="4803903"/>
                <a:ext cx="920592" cy="869305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>
                <a:extLst>
                  <a:ext uri="{FF2B5EF4-FFF2-40B4-BE49-F238E27FC236}">
                    <a16:creationId xmlns:a16="http://schemas.microsoft.com/office/drawing/2014/main" id="{F6F34EC1-7603-4584-A044-738E1AF617B1}"/>
                  </a:ext>
                </a:extLst>
              </p:cNvPr>
              <p:cNvCxnSpPr>
                <a:cxnSpLocks/>
                <a:stCxn id="42" idx="2"/>
                <a:endCxn id="42" idx="0"/>
              </p:cNvCxnSpPr>
              <p:nvPr/>
            </p:nvCxnSpPr>
            <p:spPr>
              <a:xfrm flipH="1">
                <a:off x="2316009" y="5640714"/>
                <a:ext cx="1836699" cy="32494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04385DF3-49FC-42BB-9065-4664CEFEEE90}"/>
                  </a:ext>
                </a:extLst>
              </p:cNvPr>
              <p:cNvCxnSpPr>
                <a:cxnSpLocks/>
                <a:stCxn id="42" idx="2"/>
              </p:cNvCxnSpPr>
              <p:nvPr/>
            </p:nvCxnSpPr>
            <p:spPr>
              <a:xfrm flipH="1" flipV="1">
                <a:off x="3217292" y="4795348"/>
                <a:ext cx="935416" cy="845366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Elipse 47">
                <a:extLst>
                  <a:ext uri="{FF2B5EF4-FFF2-40B4-BE49-F238E27FC236}">
                    <a16:creationId xmlns:a16="http://schemas.microsoft.com/office/drawing/2014/main" id="{735EB05D-6ECB-40AC-939A-127B07EBC518}"/>
                  </a:ext>
                </a:extLst>
              </p:cNvPr>
              <p:cNvSpPr/>
              <p:nvPr/>
            </p:nvSpPr>
            <p:spPr>
              <a:xfrm rot="20379789" flipV="1">
                <a:off x="4109559" y="5603546"/>
                <a:ext cx="72176" cy="743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B5A177EC-F770-4018-8EED-40632B4F2418}"/>
                  </a:ext>
                </a:extLst>
              </p:cNvPr>
              <p:cNvSpPr/>
              <p:nvPr/>
            </p:nvSpPr>
            <p:spPr>
              <a:xfrm rot="20379789" flipV="1">
                <a:off x="3198270" y="4775217"/>
                <a:ext cx="72176" cy="743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7F1B9002-174A-493D-A8B3-EE6C7004992D}"/>
                  </a:ext>
                </a:extLst>
              </p:cNvPr>
              <p:cNvSpPr/>
              <p:nvPr/>
            </p:nvSpPr>
            <p:spPr>
              <a:xfrm rot="20379789" flipV="1">
                <a:off x="2279921" y="5629862"/>
                <a:ext cx="72176" cy="743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130E4979-CF8B-483A-94E7-2E5C1DBBAA05}"/>
                  </a:ext>
                </a:extLst>
              </p:cNvPr>
              <p:cNvSpPr txBox="1"/>
              <p:nvPr/>
            </p:nvSpPr>
            <p:spPr>
              <a:xfrm>
                <a:off x="2836047" y="5048915"/>
                <a:ext cx="8386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dirty="0"/>
                  <a:t>Face</a:t>
                </a:r>
                <a:br>
                  <a:rPr lang="pt-BR" sz="1400" dirty="0"/>
                </a:br>
                <a:r>
                  <a:rPr lang="pt-BR" sz="1400" dirty="0"/>
                  <a:t>Traseira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113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0AF3A-35AC-4F5B-A2D1-88948CC0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Assembler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E12E81-5999-4343-A634-DDCDF4E3C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duplicação</a:t>
            </a:r>
            <a:r>
              <a:rPr lang="pt-BR" dirty="0"/>
              <a:t> de vértices </a:t>
            </a:r>
            <a:r>
              <a:rPr lang="pt-BR" dirty="0">
                <a:solidFill>
                  <a:schemeClr val="accent1"/>
                </a:solidFill>
              </a:rPr>
              <a:t>não é desejável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Aumenta o consumo de memória</a:t>
            </a:r>
          </a:p>
          <a:p>
            <a:pPr lvl="1"/>
            <a:r>
              <a:rPr lang="pt-BR" dirty="0"/>
              <a:t>Aumenta o processamento pelo hardware gráfico </a:t>
            </a:r>
          </a:p>
          <a:p>
            <a:pPr lvl="1"/>
            <a:endParaRPr lang="pt-BR" dirty="0"/>
          </a:p>
          <a:p>
            <a:r>
              <a:rPr lang="pt-BR" b="1" dirty="0"/>
              <a:t>TRIANGLESTRIP</a:t>
            </a:r>
            <a:r>
              <a:rPr lang="pt-BR" dirty="0"/>
              <a:t> </a:t>
            </a:r>
            <a:r>
              <a:rPr lang="pt-BR" dirty="0">
                <a:solidFill>
                  <a:schemeClr val="accent3"/>
                </a:solidFill>
              </a:rPr>
              <a:t>pode ajudar </a:t>
            </a:r>
            <a:r>
              <a:rPr lang="pt-BR" dirty="0"/>
              <a:t>a </a:t>
            </a:r>
            <a:r>
              <a:rPr lang="pt-BR" dirty="0">
                <a:solidFill>
                  <a:schemeClr val="accent1"/>
                </a:solidFill>
              </a:rPr>
              <a:t>eliminar a duplicação</a:t>
            </a:r>
            <a:r>
              <a:rPr lang="pt-BR" dirty="0"/>
              <a:t>, porém:</a:t>
            </a:r>
          </a:p>
          <a:p>
            <a:pPr lvl="1"/>
            <a:r>
              <a:rPr lang="pt-BR" dirty="0"/>
              <a:t>Nem toda geometria é facilmente organizada em “strips”</a:t>
            </a:r>
          </a:p>
          <a:p>
            <a:pPr lvl="1"/>
            <a:r>
              <a:rPr lang="pt-BR" dirty="0"/>
              <a:t>As </a:t>
            </a:r>
            <a:r>
              <a:rPr lang="pt-BR" dirty="0">
                <a:solidFill>
                  <a:schemeClr val="accent2"/>
                </a:solidFill>
              </a:rPr>
              <a:t>listas</a:t>
            </a:r>
            <a:r>
              <a:rPr lang="pt-BR" dirty="0"/>
              <a:t> de triângulos </a:t>
            </a:r>
            <a:r>
              <a:rPr lang="pt-BR" dirty="0">
                <a:solidFill>
                  <a:schemeClr val="accent2"/>
                </a:solidFill>
              </a:rPr>
              <a:t>são mais flexíveis</a:t>
            </a:r>
          </a:p>
          <a:p>
            <a:pPr lvl="2"/>
            <a:r>
              <a:rPr lang="pt-BR" dirty="0"/>
              <a:t>Podem existir triângulos desconectados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5563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EB7E3-EA75-45FD-B875-86AD8271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Assembler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77BAC8-FB8B-41CB-8E1F-293DC86C7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solução</a:t>
            </a:r>
            <a:r>
              <a:rPr lang="pt-BR" dirty="0"/>
              <a:t> é criar uma </a:t>
            </a:r>
            <a:r>
              <a:rPr lang="pt-BR" dirty="0">
                <a:solidFill>
                  <a:schemeClr val="accent1"/>
                </a:solidFill>
              </a:rPr>
              <a:t>lista de vértices </a:t>
            </a:r>
            <a:r>
              <a:rPr lang="pt-BR" dirty="0"/>
              <a:t>e uma </a:t>
            </a:r>
            <a:r>
              <a:rPr lang="pt-BR" dirty="0">
                <a:solidFill>
                  <a:schemeClr val="accent2"/>
                </a:solidFill>
              </a:rPr>
              <a:t>lista de índices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A lista de vértices contém todos os vértices únicos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 lista de índices informa como os vértices são usados para formar triângulos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22C8950-0CD8-42E3-9E4B-BCDB9A607A26}"/>
              </a:ext>
            </a:extLst>
          </p:cNvPr>
          <p:cNvSpPr/>
          <p:nvPr/>
        </p:nvSpPr>
        <p:spPr>
          <a:xfrm>
            <a:off x="1371600" y="2945164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Vertex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quadVertex</a:t>
            </a:r>
            <a:r>
              <a:rPr lang="pt-BR" sz="1600" dirty="0"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pt-BR" sz="1600" dirty="0">
                <a:latin typeface="Consolas" panose="020B0609020204030204" pitchFamily="49" charset="0"/>
              </a:rPr>
              <a:t>] = { v0, v1, v2, v3 };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2DB28F-AD61-476D-8EF0-5E1B94374FEB}"/>
              </a:ext>
            </a:extLst>
          </p:cNvPr>
          <p:cNvSpPr/>
          <p:nvPr/>
        </p:nvSpPr>
        <p:spPr>
          <a:xfrm>
            <a:off x="1371600" y="4165674"/>
            <a:ext cx="33926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unsigned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quadIndex</a:t>
            </a:r>
            <a:r>
              <a:rPr lang="pt-BR" sz="1600" dirty="0"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pt-BR" sz="1600" dirty="0">
                <a:latin typeface="Consolas" panose="020B0609020204030204" pitchFamily="49" charset="0"/>
              </a:rPr>
              <a:t>] =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triângulo 0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sz="1600" dirty="0">
                <a:latin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triângulo 1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4AA0901-AD3F-4334-A93F-E360423819F8}"/>
              </a:ext>
            </a:extLst>
          </p:cNvPr>
          <p:cNvGrpSpPr/>
          <p:nvPr/>
        </p:nvGrpSpPr>
        <p:grpSpPr>
          <a:xfrm>
            <a:off x="5286993" y="4049212"/>
            <a:ext cx="2514149" cy="1630838"/>
            <a:chOff x="2900334" y="3006523"/>
            <a:chExt cx="2514149" cy="1630838"/>
          </a:xfrm>
        </p:grpSpPr>
        <p:sp>
          <p:nvSpPr>
            <p:cNvPr id="8" name="Triângulo isósceles 146">
              <a:extLst>
                <a:ext uri="{FF2B5EF4-FFF2-40B4-BE49-F238E27FC236}">
                  <a16:creationId xmlns:a16="http://schemas.microsoft.com/office/drawing/2014/main" id="{19EFFC42-E084-4619-95BB-415D93A8B6AD}"/>
                </a:ext>
              </a:extLst>
            </p:cNvPr>
            <p:cNvSpPr/>
            <p:nvPr/>
          </p:nvSpPr>
          <p:spPr>
            <a:xfrm>
              <a:off x="3194810" y="3355516"/>
              <a:ext cx="1912899" cy="869305"/>
            </a:xfrm>
            <a:custGeom>
              <a:avLst/>
              <a:gdLst>
                <a:gd name="connsiteX0" fmla="*/ 0 w 821921"/>
                <a:gd name="connsiteY0" fmla="*/ 942109 h 942109"/>
                <a:gd name="connsiteX1" fmla="*/ 410961 w 821921"/>
                <a:gd name="connsiteY1" fmla="*/ 0 h 942109"/>
                <a:gd name="connsiteX2" fmla="*/ 821921 w 821921"/>
                <a:gd name="connsiteY2" fmla="*/ 942109 h 942109"/>
                <a:gd name="connsiteX3" fmla="*/ 0 w 821921"/>
                <a:gd name="connsiteY3" fmla="*/ 942109 h 942109"/>
                <a:gd name="connsiteX0" fmla="*/ 0 w 1251471"/>
                <a:gd name="connsiteY0" fmla="*/ 2613891 h 2613891"/>
                <a:gd name="connsiteX1" fmla="*/ 1251471 w 1251471"/>
                <a:gd name="connsiteY1" fmla="*/ 0 h 2613891"/>
                <a:gd name="connsiteX2" fmla="*/ 821921 w 1251471"/>
                <a:gd name="connsiteY2" fmla="*/ 2613891 h 2613891"/>
                <a:gd name="connsiteX3" fmla="*/ 0 w 1251471"/>
                <a:gd name="connsiteY3" fmla="*/ 2613891 h 2613891"/>
                <a:gd name="connsiteX0" fmla="*/ 0 w 2207375"/>
                <a:gd name="connsiteY0" fmla="*/ 2613891 h 2613891"/>
                <a:gd name="connsiteX1" fmla="*/ 1251471 w 2207375"/>
                <a:gd name="connsiteY1" fmla="*/ 0 h 2613891"/>
                <a:gd name="connsiteX2" fmla="*/ 2207375 w 2207375"/>
                <a:gd name="connsiteY2" fmla="*/ 9236 h 2613891"/>
                <a:gd name="connsiteX3" fmla="*/ 0 w 2207375"/>
                <a:gd name="connsiteY3" fmla="*/ 2613891 h 2613891"/>
                <a:gd name="connsiteX0" fmla="*/ 0 w 2207375"/>
                <a:gd name="connsiteY0" fmla="*/ 2632364 h 2632364"/>
                <a:gd name="connsiteX1" fmla="*/ 1232998 w 2207375"/>
                <a:gd name="connsiteY1" fmla="*/ 0 h 2632364"/>
                <a:gd name="connsiteX2" fmla="*/ 2207375 w 2207375"/>
                <a:gd name="connsiteY2" fmla="*/ 27709 h 2632364"/>
                <a:gd name="connsiteX3" fmla="*/ 0 w 2207375"/>
                <a:gd name="connsiteY3" fmla="*/ 2632364 h 2632364"/>
                <a:gd name="connsiteX0" fmla="*/ 0 w 1948757"/>
                <a:gd name="connsiteY0" fmla="*/ 905164 h 905164"/>
                <a:gd name="connsiteX1" fmla="*/ 974380 w 1948757"/>
                <a:gd name="connsiteY1" fmla="*/ 0 h 905164"/>
                <a:gd name="connsiteX2" fmla="*/ 1948757 w 1948757"/>
                <a:gd name="connsiteY2" fmla="*/ 27709 h 905164"/>
                <a:gd name="connsiteX3" fmla="*/ 0 w 1948757"/>
                <a:gd name="connsiteY3" fmla="*/ 905164 h 905164"/>
                <a:gd name="connsiteX0" fmla="*/ 0 w 1912899"/>
                <a:gd name="connsiteY0" fmla="*/ 881258 h 881258"/>
                <a:gd name="connsiteX1" fmla="*/ 938522 w 1912899"/>
                <a:gd name="connsiteY1" fmla="*/ 0 h 881258"/>
                <a:gd name="connsiteX2" fmla="*/ 1912899 w 1912899"/>
                <a:gd name="connsiteY2" fmla="*/ 27709 h 881258"/>
                <a:gd name="connsiteX3" fmla="*/ 0 w 1912899"/>
                <a:gd name="connsiteY3" fmla="*/ 881258 h 881258"/>
                <a:gd name="connsiteX0" fmla="*/ 0 w 1912899"/>
                <a:gd name="connsiteY0" fmla="*/ 869305 h 869305"/>
                <a:gd name="connsiteX1" fmla="*/ 920592 w 1912899"/>
                <a:gd name="connsiteY1" fmla="*/ 0 h 869305"/>
                <a:gd name="connsiteX2" fmla="*/ 1912899 w 1912899"/>
                <a:gd name="connsiteY2" fmla="*/ 15756 h 869305"/>
                <a:gd name="connsiteX3" fmla="*/ 0 w 1912899"/>
                <a:gd name="connsiteY3" fmla="*/ 869305 h 869305"/>
                <a:gd name="connsiteX0" fmla="*/ 0 w 1912899"/>
                <a:gd name="connsiteY0" fmla="*/ 869305 h 869305"/>
                <a:gd name="connsiteX1" fmla="*/ 920592 w 1912899"/>
                <a:gd name="connsiteY1" fmla="*/ 0 h 869305"/>
                <a:gd name="connsiteX2" fmla="*/ 1912899 w 1912899"/>
                <a:gd name="connsiteY2" fmla="*/ 27709 h 869305"/>
                <a:gd name="connsiteX3" fmla="*/ 0 w 1912899"/>
                <a:gd name="connsiteY3" fmla="*/ 869305 h 869305"/>
                <a:gd name="connsiteX0" fmla="*/ 0 w 1912899"/>
                <a:gd name="connsiteY0" fmla="*/ 869305 h 869305"/>
                <a:gd name="connsiteX1" fmla="*/ 920592 w 1912899"/>
                <a:gd name="connsiteY1" fmla="*/ 0 h 869305"/>
                <a:gd name="connsiteX2" fmla="*/ 1912899 w 1912899"/>
                <a:gd name="connsiteY2" fmla="*/ 17661 h 869305"/>
                <a:gd name="connsiteX3" fmla="*/ 0 w 1912899"/>
                <a:gd name="connsiteY3" fmla="*/ 869305 h 869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899" h="869305">
                  <a:moveTo>
                    <a:pt x="0" y="869305"/>
                  </a:moveTo>
                  <a:lnTo>
                    <a:pt x="920592" y="0"/>
                  </a:lnTo>
                  <a:lnTo>
                    <a:pt x="1912899" y="17661"/>
                  </a:lnTo>
                  <a:lnTo>
                    <a:pt x="0" y="869305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iângulo isósceles 146">
              <a:extLst>
                <a:ext uri="{FF2B5EF4-FFF2-40B4-BE49-F238E27FC236}">
                  <a16:creationId xmlns:a16="http://schemas.microsoft.com/office/drawing/2014/main" id="{71C3B6EF-17AB-43F4-AF18-F04FBFF10736}"/>
                </a:ext>
              </a:extLst>
            </p:cNvPr>
            <p:cNvSpPr/>
            <p:nvPr/>
          </p:nvSpPr>
          <p:spPr>
            <a:xfrm>
              <a:off x="3202804" y="3373613"/>
              <a:ext cx="1918142" cy="932670"/>
            </a:xfrm>
            <a:custGeom>
              <a:avLst/>
              <a:gdLst>
                <a:gd name="connsiteX0" fmla="*/ 0 w 821921"/>
                <a:gd name="connsiteY0" fmla="*/ 942109 h 942109"/>
                <a:gd name="connsiteX1" fmla="*/ 410961 w 821921"/>
                <a:gd name="connsiteY1" fmla="*/ 0 h 942109"/>
                <a:gd name="connsiteX2" fmla="*/ 821921 w 821921"/>
                <a:gd name="connsiteY2" fmla="*/ 942109 h 942109"/>
                <a:gd name="connsiteX3" fmla="*/ 0 w 821921"/>
                <a:gd name="connsiteY3" fmla="*/ 942109 h 942109"/>
                <a:gd name="connsiteX0" fmla="*/ 0 w 1251471"/>
                <a:gd name="connsiteY0" fmla="*/ 2613891 h 2613891"/>
                <a:gd name="connsiteX1" fmla="*/ 1251471 w 1251471"/>
                <a:gd name="connsiteY1" fmla="*/ 0 h 2613891"/>
                <a:gd name="connsiteX2" fmla="*/ 821921 w 1251471"/>
                <a:gd name="connsiteY2" fmla="*/ 2613891 h 2613891"/>
                <a:gd name="connsiteX3" fmla="*/ 0 w 1251471"/>
                <a:gd name="connsiteY3" fmla="*/ 2613891 h 2613891"/>
                <a:gd name="connsiteX0" fmla="*/ 0 w 2207375"/>
                <a:gd name="connsiteY0" fmla="*/ 2613891 h 2613891"/>
                <a:gd name="connsiteX1" fmla="*/ 1251471 w 2207375"/>
                <a:gd name="connsiteY1" fmla="*/ 0 h 2613891"/>
                <a:gd name="connsiteX2" fmla="*/ 2207375 w 2207375"/>
                <a:gd name="connsiteY2" fmla="*/ 9236 h 2613891"/>
                <a:gd name="connsiteX3" fmla="*/ 0 w 2207375"/>
                <a:gd name="connsiteY3" fmla="*/ 2613891 h 2613891"/>
                <a:gd name="connsiteX0" fmla="*/ 0 w 2207375"/>
                <a:gd name="connsiteY0" fmla="*/ 2632364 h 2632364"/>
                <a:gd name="connsiteX1" fmla="*/ 1232998 w 2207375"/>
                <a:gd name="connsiteY1" fmla="*/ 0 h 2632364"/>
                <a:gd name="connsiteX2" fmla="*/ 2207375 w 2207375"/>
                <a:gd name="connsiteY2" fmla="*/ 27709 h 2632364"/>
                <a:gd name="connsiteX3" fmla="*/ 0 w 2207375"/>
                <a:gd name="connsiteY3" fmla="*/ 2632364 h 2632364"/>
                <a:gd name="connsiteX0" fmla="*/ 0 w 1948757"/>
                <a:gd name="connsiteY0" fmla="*/ 905164 h 905164"/>
                <a:gd name="connsiteX1" fmla="*/ 974380 w 1948757"/>
                <a:gd name="connsiteY1" fmla="*/ 0 h 905164"/>
                <a:gd name="connsiteX2" fmla="*/ 1948757 w 1948757"/>
                <a:gd name="connsiteY2" fmla="*/ 27709 h 905164"/>
                <a:gd name="connsiteX3" fmla="*/ 0 w 1948757"/>
                <a:gd name="connsiteY3" fmla="*/ 905164 h 905164"/>
                <a:gd name="connsiteX0" fmla="*/ 0 w 1912899"/>
                <a:gd name="connsiteY0" fmla="*/ 881258 h 881258"/>
                <a:gd name="connsiteX1" fmla="*/ 938522 w 1912899"/>
                <a:gd name="connsiteY1" fmla="*/ 0 h 881258"/>
                <a:gd name="connsiteX2" fmla="*/ 1912899 w 1912899"/>
                <a:gd name="connsiteY2" fmla="*/ 27709 h 881258"/>
                <a:gd name="connsiteX3" fmla="*/ 0 w 1912899"/>
                <a:gd name="connsiteY3" fmla="*/ 881258 h 881258"/>
                <a:gd name="connsiteX0" fmla="*/ 0 w 1912899"/>
                <a:gd name="connsiteY0" fmla="*/ 869305 h 869305"/>
                <a:gd name="connsiteX1" fmla="*/ 920592 w 1912899"/>
                <a:gd name="connsiteY1" fmla="*/ 0 h 869305"/>
                <a:gd name="connsiteX2" fmla="*/ 1912899 w 1912899"/>
                <a:gd name="connsiteY2" fmla="*/ 15756 h 869305"/>
                <a:gd name="connsiteX3" fmla="*/ 0 w 1912899"/>
                <a:gd name="connsiteY3" fmla="*/ 869305 h 869305"/>
                <a:gd name="connsiteX0" fmla="*/ 0 w 1912899"/>
                <a:gd name="connsiteY0" fmla="*/ 869305 h 869305"/>
                <a:gd name="connsiteX1" fmla="*/ 920592 w 1912899"/>
                <a:gd name="connsiteY1" fmla="*/ 0 h 869305"/>
                <a:gd name="connsiteX2" fmla="*/ 1912899 w 1912899"/>
                <a:gd name="connsiteY2" fmla="*/ 27709 h 869305"/>
                <a:gd name="connsiteX3" fmla="*/ 0 w 1912899"/>
                <a:gd name="connsiteY3" fmla="*/ 869305 h 869305"/>
                <a:gd name="connsiteX0" fmla="*/ 0 w 1524429"/>
                <a:gd name="connsiteY0" fmla="*/ 1588655 h 1588655"/>
                <a:gd name="connsiteX1" fmla="*/ 920592 w 1524429"/>
                <a:gd name="connsiteY1" fmla="*/ 719350 h 1588655"/>
                <a:gd name="connsiteX2" fmla="*/ 1524429 w 1524429"/>
                <a:gd name="connsiteY2" fmla="*/ 0 h 1588655"/>
                <a:gd name="connsiteX3" fmla="*/ 0 w 1524429"/>
                <a:gd name="connsiteY3" fmla="*/ 1588655 h 1588655"/>
                <a:gd name="connsiteX0" fmla="*/ 0 w 1524429"/>
                <a:gd name="connsiteY0" fmla="*/ 1588655 h 1588655"/>
                <a:gd name="connsiteX1" fmla="*/ 1081957 w 1524429"/>
                <a:gd name="connsiteY1" fmla="*/ 904621 h 1588655"/>
                <a:gd name="connsiteX2" fmla="*/ 1524429 w 1524429"/>
                <a:gd name="connsiteY2" fmla="*/ 0 h 1588655"/>
                <a:gd name="connsiteX3" fmla="*/ 0 w 1524429"/>
                <a:gd name="connsiteY3" fmla="*/ 1588655 h 1588655"/>
                <a:gd name="connsiteX0" fmla="*/ 0 w 1906923"/>
                <a:gd name="connsiteY0" fmla="*/ 841596 h 904621"/>
                <a:gd name="connsiteX1" fmla="*/ 1464451 w 1906923"/>
                <a:gd name="connsiteY1" fmla="*/ 904621 h 904621"/>
                <a:gd name="connsiteX2" fmla="*/ 1906923 w 1906923"/>
                <a:gd name="connsiteY2" fmla="*/ 0 h 904621"/>
                <a:gd name="connsiteX3" fmla="*/ 0 w 1906923"/>
                <a:gd name="connsiteY3" fmla="*/ 841596 h 904621"/>
                <a:gd name="connsiteX0" fmla="*/ 0 w 1901313"/>
                <a:gd name="connsiteY0" fmla="*/ 858426 h 904621"/>
                <a:gd name="connsiteX1" fmla="*/ 1458841 w 1901313"/>
                <a:gd name="connsiteY1" fmla="*/ 904621 h 904621"/>
                <a:gd name="connsiteX2" fmla="*/ 1901313 w 1901313"/>
                <a:gd name="connsiteY2" fmla="*/ 0 h 904621"/>
                <a:gd name="connsiteX3" fmla="*/ 0 w 1901313"/>
                <a:gd name="connsiteY3" fmla="*/ 858426 h 904621"/>
                <a:gd name="connsiteX0" fmla="*/ 0 w 1901313"/>
                <a:gd name="connsiteY0" fmla="*/ 858426 h 927060"/>
                <a:gd name="connsiteX1" fmla="*/ 1458841 w 1901313"/>
                <a:gd name="connsiteY1" fmla="*/ 927060 h 927060"/>
                <a:gd name="connsiteX2" fmla="*/ 1901313 w 1901313"/>
                <a:gd name="connsiteY2" fmla="*/ 0 h 927060"/>
                <a:gd name="connsiteX3" fmla="*/ 0 w 1901313"/>
                <a:gd name="connsiteY3" fmla="*/ 858426 h 927060"/>
                <a:gd name="connsiteX0" fmla="*/ 0 w 1918142"/>
                <a:gd name="connsiteY0" fmla="*/ 864036 h 932670"/>
                <a:gd name="connsiteX1" fmla="*/ 1458841 w 1918142"/>
                <a:gd name="connsiteY1" fmla="*/ 932670 h 932670"/>
                <a:gd name="connsiteX2" fmla="*/ 1918142 w 1918142"/>
                <a:gd name="connsiteY2" fmla="*/ 0 h 932670"/>
                <a:gd name="connsiteX3" fmla="*/ 0 w 1918142"/>
                <a:gd name="connsiteY3" fmla="*/ 864036 h 932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8142" h="932670">
                  <a:moveTo>
                    <a:pt x="0" y="864036"/>
                  </a:moveTo>
                  <a:lnTo>
                    <a:pt x="1458841" y="932670"/>
                  </a:lnTo>
                  <a:lnTo>
                    <a:pt x="1918142" y="0"/>
                  </a:lnTo>
                  <a:lnTo>
                    <a:pt x="0" y="864036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1BF8E9E1-AA9B-46FB-9C6C-CBE93D304F4A}"/>
                </a:ext>
              </a:extLst>
            </p:cNvPr>
            <p:cNvSpPr txBox="1"/>
            <p:nvPr/>
          </p:nvSpPr>
          <p:spPr>
            <a:xfrm>
              <a:off x="2900334" y="4148739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0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22D83158-2D2C-4199-AFCF-E47AECA548B9}"/>
                </a:ext>
              </a:extLst>
            </p:cNvPr>
            <p:cNvSpPr txBox="1"/>
            <p:nvPr/>
          </p:nvSpPr>
          <p:spPr>
            <a:xfrm>
              <a:off x="3826134" y="3006523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1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54C24CE-2EAD-4EB2-BBD6-543113099A38}"/>
                </a:ext>
              </a:extLst>
            </p:cNvPr>
            <p:cNvSpPr txBox="1"/>
            <p:nvPr/>
          </p:nvSpPr>
          <p:spPr>
            <a:xfrm>
              <a:off x="5064707" y="3056221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2</a:t>
              </a:r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D790CF22-FDA3-4649-B196-1B7F6FE8CD52}"/>
                </a:ext>
              </a:extLst>
            </p:cNvPr>
            <p:cNvCxnSpPr>
              <a:cxnSpLocks/>
              <a:stCxn id="20" idx="2"/>
              <a:endCxn id="19" idx="5"/>
            </p:cNvCxnSpPr>
            <p:nvPr/>
          </p:nvCxnSpPr>
          <p:spPr>
            <a:xfrm flipH="1">
              <a:off x="3210353" y="3375278"/>
              <a:ext cx="884962" cy="818854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F8AF0D77-6F35-46E7-8DF2-63911CD866C8}"/>
                </a:ext>
              </a:extLst>
            </p:cNvPr>
            <p:cNvCxnSpPr>
              <a:cxnSpLocks/>
              <a:stCxn id="19" idx="7"/>
              <a:endCxn id="21" idx="2"/>
            </p:cNvCxnSpPr>
            <p:nvPr/>
          </p:nvCxnSpPr>
          <p:spPr>
            <a:xfrm>
              <a:off x="3228622" y="4243420"/>
              <a:ext cx="1403276" cy="5920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3946687C-63EC-485F-96A2-6E34F4C2CF98}"/>
                </a:ext>
              </a:extLst>
            </p:cNvPr>
            <p:cNvCxnSpPr>
              <a:cxnSpLocks/>
              <a:stCxn id="22" idx="2"/>
              <a:endCxn id="19" idx="6"/>
            </p:cNvCxnSpPr>
            <p:nvPr/>
          </p:nvCxnSpPr>
          <p:spPr>
            <a:xfrm flipH="1">
              <a:off x="3229398" y="3392315"/>
              <a:ext cx="1848226" cy="82278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4F4CC8E9-A8D5-4EEE-9871-F639AA10566D}"/>
                </a:ext>
              </a:extLst>
            </p:cNvPr>
            <p:cNvCxnSpPr>
              <a:cxnSpLocks/>
              <a:stCxn id="22" idx="3"/>
              <a:endCxn id="20" idx="6"/>
            </p:cNvCxnSpPr>
            <p:nvPr/>
          </p:nvCxnSpPr>
          <p:spPr>
            <a:xfrm flipH="1" flipV="1">
              <a:off x="4162992" y="3350194"/>
              <a:ext cx="915409" cy="13804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8B17183-733A-4DCA-93DB-673DFF48DEB2}"/>
                </a:ext>
              </a:extLst>
            </p:cNvPr>
            <p:cNvCxnSpPr>
              <a:cxnSpLocks/>
              <a:stCxn id="21" idx="5"/>
              <a:endCxn id="22" idx="1"/>
            </p:cNvCxnSpPr>
            <p:nvPr/>
          </p:nvCxnSpPr>
          <p:spPr>
            <a:xfrm flipV="1">
              <a:off x="4680530" y="3413286"/>
              <a:ext cx="416140" cy="84328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E49C5B5-3316-472F-8937-3B7E974B56F2}"/>
                </a:ext>
              </a:extLst>
            </p:cNvPr>
            <p:cNvSpPr txBox="1"/>
            <p:nvPr/>
          </p:nvSpPr>
          <p:spPr>
            <a:xfrm>
              <a:off x="4545443" y="4329584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3</a:t>
              </a: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115EB261-4104-44C0-A3A6-AC02C1811A4C}"/>
                </a:ext>
              </a:extLst>
            </p:cNvPr>
            <p:cNvSpPr/>
            <p:nvPr/>
          </p:nvSpPr>
          <p:spPr>
            <a:xfrm rot="20379789" flipV="1">
              <a:off x="3159472" y="4190476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E7094F8-55D3-4B13-95CB-937B33125F77}"/>
                </a:ext>
              </a:extLst>
            </p:cNvPr>
            <p:cNvSpPr/>
            <p:nvPr/>
          </p:nvSpPr>
          <p:spPr>
            <a:xfrm rot="20379789" flipV="1">
              <a:off x="4093066" y="3325568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31516700-F954-4A5F-835D-410C625D1095}"/>
                </a:ext>
              </a:extLst>
            </p:cNvPr>
            <p:cNvSpPr/>
            <p:nvPr/>
          </p:nvSpPr>
          <p:spPr>
            <a:xfrm rot="20379789" flipV="1">
              <a:off x="4629649" y="4252918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86EFF17C-1D94-4524-BD89-4AD05853D4C2}"/>
                </a:ext>
              </a:extLst>
            </p:cNvPr>
            <p:cNvSpPr/>
            <p:nvPr/>
          </p:nvSpPr>
          <p:spPr>
            <a:xfrm rot="20379789" flipV="1">
              <a:off x="5075375" y="3342605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2CAD585-0A74-4437-B765-50BBAA7BD28E}"/>
              </a:ext>
            </a:extLst>
          </p:cNvPr>
          <p:cNvSpPr txBox="1"/>
          <p:nvPr/>
        </p:nvSpPr>
        <p:spPr>
          <a:xfrm>
            <a:off x="8092820" y="4435004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 duplicação de índices tem um custo menor</a:t>
            </a:r>
          </a:p>
        </p:txBody>
      </p:sp>
    </p:spTree>
    <p:extLst>
      <p:ext uri="{BB962C8B-B14F-4D97-AF65-F5344CB8AC3E}">
        <p14:creationId xmlns:p14="http://schemas.microsoft.com/office/powerpoint/2010/main" val="2101278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85800" y="455579"/>
            <a:ext cx="10820400" cy="1293028"/>
          </a:xfrm>
        </p:spPr>
        <p:txBody>
          <a:bodyPr/>
          <a:lstStyle/>
          <a:p>
            <a:r>
              <a:rPr lang="en-US" dirty="0"/>
              <a:t>Vertex Shader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EF20B106-3A0D-4CCE-8361-633C44629449}"/>
              </a:ext>
            </a:extLst>
          </p:cNvPr>
          <p:cNvGrpSpPr/>
          <p:nvPr/>
        </p:nvGrpSpPr>
        <p:grpSpPr>
          <a:xfrm>
            <a:off x="1512278" y="2227388"/>
            <a:ext cx="9353842" cy="3864005"/>
            <a:chOff x="1512278" y="2227388"/>
            <a:chExt cx="9353842" cy="3864005"/>
          </a:xfrm>
        </p:grpSpPr>
        <p:sp>
          <p:nvSpPr>
            <p:cNvPr id="56" name="Seta para baixo 44">
              <a:extLst>
                <a:ext uri="{FF2B5EF4-FFF2-40B4-BE49-F238E27FC236}">
                  <a16:creationId xmlns:a16="http://schemas.microsoft.com/office/drawing/2014/main" id="{174FC14A-CD89-41A7-86FD-97D1B5E91B42}"/>
                </a:ext>
              </a:extLst>
            </p:cNvPr>
            <p:cNvSpPr/>
            <p:nvPr/>
          </p:nvSpPr>
          <p:spPr>
            <a:xfrm>
              <a:off x="7088945" y="4168689"/>
              <a:ext cx="140184" cy="28411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56774E6C-EC5C-4051-8E2A-53CEDA5E909B}"/>
                </a:ext>
              </a:extLst>
            </p:cNvPr>
            <p:cNvSpPr/>
            <p:nvPr/>
          </p:nvSpPr>
          <p:spPr>
            <a:xfrm>
              <a:off x="1512278" y="2668993"/>
              <a:ext cx="9353842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9395172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1648374" y="280182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Vertex Buffer</a:t>
              </a:r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8222193" y="4456793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  <p:cxnSp>
          <p:nvCxnSpPr>
            <p:cNvPr id="44" name="Conector angulado 43"/>
            <p:cNvCxnSpPr>
              <a:cxnSpLocks/>
              <a:stCxn id="7" idx="2"/>
              <a:endCxn id="47" idx="1"/>
            </p:cNvCxnSpPr>
            <p:nvPr/>
          </p:nvCxnSpPr>
          <p:spPr>
            <a:xfrm rot="16200000" flipH="1">
              <a:off x="4015018" y="4515708"/>
              <a:ext cx="721590" cy="159878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ixaDeTexto 46"/>
            <p:cNvSpPr txBox="1"/>
            <p:nvPr/>
          </p:nvSpPr>
          <p:spPr>
            <a:xfrm>
              <a:off x="5175205" y="5260396"/>
              <a:ext cx="15888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Estágios </a:t>
              </a:r>
            </a:p>
            <a:p>
              <a:pPr algn="ctr"/>
              <a:r>
                <a:rPr lang="pt-BR" sz="1600" dirty="0"/>
                <a:t>Programáveis </a:t>
              </a:r>
            </a:p>
            <a:p>
              <a:pPr algn="ctr"/>
              <a:r>
                <a:rPr lang="pt-BR" sz="1600" dirty="0"/>
                <a:t>(HLSL)</a:t>
              </a:r>
            </a:p>
          </p:txBody>
        </p:sp>
        <p:sp>
          <p:nvSpPr>
            <p:cNvPr id="45" name="Seta para baixo 44"/>
            <p:cNvSpPr/>
            <p:nvPr/>
          </p:nvSpPr>
          <p:spPr>
            <a:xfrm rot="16200000">
              <a:off x="2902266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1868476" y="4454621"/>
              <a:ext cx="1029749" cy="4978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Input Assembler</a:t>
              </a:r>
            </a:p>
          </p:txBody>
        </p:sp>
        <p:sp>
          <p:nvSpPr>
            <p:cNvPr id="49" name="Seta para baixo 44">
              <a:extLst>
                <a:ext uri="{FF2B5EF4-FFF2-40B4-BE49-F238E27FC236}">
                  <a16:creationId xmlns:a16="http://schemas.microsoft.com/office/drawing/2014/main" id="{5076FADA-9D3D-40AA-86CD-CFEE205F55EE}"/>
                </a:ext>
              </a:extLst>
            </p:cNvPr>
            <p:cNvSpPr/>
            <p:nvPr/>
          </p:nvSpPr>
          <p:spPr>
            <a:xfrm rot="16200000">
              <a:off x="5282212" y="3423651"/>
              <a:ext cx="171151" cy="255981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0" name="Seta para baixo 44">
              <a:extLst>
                <a:ext uri="{FF2B5EF4-FFF2-40B4-BE49-F238E27FC236}">
                  <a16:creationId xmlns:a16="http://schemas.microsoft.com/office/drawing/2014/main" id="{B8FE6AB1-42CC-4243-BF4E-A3F03DF50F16}"/>
                </a:ext>
              </a:extLst>
            </p:cNvPr>
            <p:cNvSpPr/>
            <p:nvPr/>
          </p:nvSpPr>
          <p:spPr>
            <a:xfrm rot="16200000">
              <a:off x="4089780" y="3856498"/>
              <a:ext cx="151469" cy="144458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1" name="Seta para baixo 44">
              <a:extLst>
                <a:ext uri="{FF2B5EF4-FFF2-40B4-BE49-F238E27FC236}">
                  <a16:creationId xmlns:a16="http://schemas.microsoft.com/office/drawing/2014/main" id="{6D9E29C8-B7E9-4281-9D77-D6447F155266}"/>
                </a:ext>
              </a:extLst>
            </p:cNvPr>
            <p:cNvSpPr/>
            <p:nvPr/>
          </p:nvSpPr>
          <p:spPr>
            <a:xfrm rot="16200000">
              <a:off x="5295876" y="3845439"/>
              <a:ext cx="151469" cy="16657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4" name="Seta para baixo 44">
              <a:extLst>
                <a:ext uri="{FF2B5EF4-FFF2-40B4-BE49-F238E27FC236}">
                  <a16:creationId xmlns:a16="http://schemas.microsoft.com/office/drawing/2014/main" id="{CE169DC2-80B0-482E-A334-A4A76CA535CE}"/>
                </a:ext>
              </a:extLst>
            </p:cNvPr>
            <p:cNvSpPr/>
            <p:nvPr/>
          </p:nvSpPr>
          <p:spPr>
            <a:xfrm rot="10800000">
              <a:off x="3489490" y="4187298"/>
              <a:ext cx="159179" cy="265509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7" name="Seta para baixo 44">
              <a:extLst>
                <a:ext uri="{FF2B5EF4-FFF2-40B4-BE49-F238E27FC236}">
                  <a16:creationId xmlns:a16="http://schemas.microsoft.com/office/drawing/2014/main" id="{51E12F3E-9837-483D-96C8-83BD96403A7A}"/>
                </a:ext>
              </a:extLst>
            </p:cNvPr>
            <p:cNvSpPr/>
            <p:nvPr/>
          </p:nvSpPr>
          <p:spPr>
            <a:xfrm rot="16200000">
              <a:off x="7852992" y="4431363"/>
              <a:ext cx="171151" cy="544383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8" name="Seta para baixo 44">
              <a:extLst>
                <a:ext uri="{FF2B5EF4-FFF2-40B4-BE49-F238E27FC236}">
                  <a16:creationId xmlns:a16="http://schemas.microsoft.com/office/drawing/2014/main" id="{A517C902-6775-407E-A1F5-24C475A0C3D7}"/>
                </a:ext>
              </a:extLst>
            </p:cNvPr>
            <p:cNvSpPr/>
            <p:nvPr/>
          </p:nvSpPr>
          <p:spPr>
            <a:xfrm rot="16200000">
              <a:off x="9235483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69" name="Conector angulado 43">
              <a:extLst>
                <a:ext uri="{FF2B5EF4-FFF2-40B4-BE49-F238E27FC236}">
                  <a16:creationId xmlns:a16="http://schemas.microsoft.com/office/drawing/2014/main" id="{1DA2AB57-F4E7-42D4-9504-3ADC77EF48C0}"/>
                </a:ext>
              </a:extLst>
            </p:cNvPr>
            <p:cNvCxnSpPr>
              <a:cxnSpLocks/>
              <a:stCxn id="42" idx="2"/>
              <a:endCxn id="47" idx="3"/>
            </p:cNvCxnSpPr>
            <p:nvPr/>
          </p:nvCxnSpPr>
          <p:spPr>
            <a:xfrm rot="5400000">
              <a:off x="7384551" y="4329871"/>
              <a:ext cx="725576" cy="196647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09063DF1-B18F-467C-9D7A-8F891E3D64C3}"/>
                </a:ext>
              </a:extLst>
            </p:cNvPr>
            <p:cNvSpPr/>
            <p:nvPr/>
          </p:nvSpPr>
          <p:spPr>
            <a:xfrm>
              <a:off x="2418506" y="280325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Index Buffer</a:t>
              </a:r>
            </a:p>
          </p:txBody>
        </p:sp>
        <p:cxnSp>
          <p:nvCxnSpPr>
            <p:cNvPr id="33" name="Conector: Angulado 32">
              <a:extLst>
                <a:ext uri="{FF2B5EF4-FFF2-40B4-BE49-F238E27FC236}">
                  <a16:creationId xmlns:a16="http://schemas.microsoft.com/office/drawing/2014/main" id="{0AD51D1E-2483-4370-9321-C1C995E482E9}"/>
                </a:ext>
              </a:extLst>
            </p:cNvPr>
            <p:cNvCxnSpPr>
              <a:cxnSpLocks/>
              <a:stCxn id="30" idx="2"/>
              <a:endCxn id="28" idx="0"/>
            </p:cNvCxnSpPr>
            <p:nvPr/>
          </p:nvCxnSpPr>
          <p:spPr>
            <a:xfrm rot="16200000" flipH="1">
              <a:off x="1609439" y="3680709"/>
              <a:ext cx="1163904" cy="383920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: Angulado 35">
              <a:extLst>
                <a:ext uri="{FF2B5EF4-FFF2-40B4-BE49-F238E27FC236}">
                  <a16:creationId xmlns:a16="http://schemas.microsoft.com/office/drawing/2014/main" id="{A66AB919-D841-47A2-8AF0-12BE447CFE7A}"/>
                </a:ext>
              </a:extLst>
            </p:cNvPr>
            <p:cNvCxnSpPr>
              <a:cxnSpLocks/>
              <a:stCxn id="71" idx="2"/>
              <a:endCxn id="28" idx="0"/>
            </p:cNvCxnSpPr>
            <p:nvPr/>
          </p:nvCxnSpPr>
          <p:spPr>
            <a:xfrm rot="5400000">
              <a:off x="1995220" y="3680278"/>
              <a:ext cx="1162474" cy="386212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343F15E6-62DE-4185-A8B9-F7EFA05858AF}"/>
                </a:ext>
              </a:extLst>
            </p:cNvPr>
            <p:cNvSpPr/>
            <p:nvPr/>
          </p:nvSpPr>
          <p:spPr>
            <a:xfrm>
              <a:off x="9071384" y="2798956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EB14B32D-B16F-4162-9264-F7142D52D88F}"/>
                </a:ext>
              </a:extLst>
            </p:cNvPr>
            <p:cNvSpPr/>
            <p:nvPr/>
          </p:nvSpPr>
          <p:spPr>
            <a:xfrm>
              <a:off x="9941373" y="2800779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78" name="Conector: Angulado 77">
              <a:extLst>
                <a:ext uri="{FF2B5EF4-FFF2-40B4-BE49-F238E27FC236}">
                  <a16:creationId xmlns:a16="http://schemas.microsoft.com/office/drawing/2014/main" id="{A527EDCB-0B20-46CB-9CD4-597E9023B885}"/>
                </a:ext>
              </a:extLst>
            </p:cNvPr>
            <p:cNvCxnSpPr>
              <a:cxnSpLocks/>
              <a:stCxn id="76" idx="2"/>
              <a:endCxn id="11" idx="0"/>
            </p:cNvCxnSpPr>
            <p:nvPr/>
          </p:nvCxnSpPr>
          <p:spPr>
            <a:xfrm rot="16200000" flipH="1">
              <a:off x="9100946" y="3649230"/>
              <a:ext cx="1168947" cy="446177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: Angulado 78">
              <a:extLst>
                <a:ext uri="{FF2B5EF4-FFF2-40B4-BE49-F238E27FC236}">
                  <a16:creationId xmlns:a16="http://schemas.microsoft.com/office/drawing/2014/main" id="{6A5AA0FD-1959-4C5F-93AD-425B03C4641F}"/>
                </a:ext>
              </a:extLst>
            </p:cNvPr>
            <p:cNvCxnSpPr>
              <a:cxnSpLocks/>
              <a:stCxn id="77" idx="2"/>
              <a:endCxn id="11" idx="0"/>
            </p:cNvCxnSpPr>
            <p:nvPr/>
          </p:nvCxnSpPr>
          <p:spPr>
            <a:xfrm rot="5400000">
              <a:off x="9536852" y="3661325"/>
              <a:ext cx="1167124" cy="423812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164A9FAA-1A6D-4CCB-BB2B-999032519D8F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V="1">
              <a:off x="8352714" y="3429170"/>
              <a:ext cx="0" cy="2527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94A65A78-6B36-4A96-AF55-71DB8596C8EA}"/>
                </a:ext>
              </a:extLst>
            </p:cNvPr>
            <p:cNvSpPr/>
            <p:nvPr/>
          </p:nvSpPr>
          <p:spPr>
            <a:xfrm>
              <a:off x="3215743" y="2801445"/>
              <a:ext cx="5766110" cy="4888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Root Signature Data</a:t>
              </a:r>
            </a:p>
          </p:txBody>
        </p:sp>
        <p:cxnSp>
          <p:nvCxnSpPr>
            <p:cNvPr id="97" name="Conector de Seta Reta 96">
              <a:extLst>
                <a:ext uri="{FF2B5EF4-FFF2-40B4-BE49-F238E27FC236}">
                  <a16:creationId xmlns:a16="http://schemas.microsoft.com/office/drawing/2014/main" id="{2DDFD786-9435-4F9E-9EEE-3947C9683673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3576421" y="3287845"/>
              <a:ext cx="3595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de Seta Reta 120">
              <a:extLst>
                <a:ext uri="{FF2B5EF4-FFF2-40B4-BE49-F238E27FC236}">
                  <a16:creationId xmlns:a16="http://schemas.microsoft.com/office/drawing/2014/main" id="{AE15C801-6192-4758-8E9E-C2EB478C0B0E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5976468" y="3287845"/>
              <a:ext cx="0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de Seta Reta 121">
              <a:extLst>
                <a:ext uri="{FF2B5EF4-FFF2-40B4-BE49-F238E27FC236}">
                  <a16:creationId xmlns:a16="http://schemas.microsoft.com/office/drawing/2014/main" id="{9A4E808D-6BCD-4CCD-90AF-ECC261E83C21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8720329" y="3287845"/>
              <a:ext cx="10246" cy="11689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CaixaDeTexto 126">
              <a:extLst>
                <a:ext uri="{FF2B5EF4-FFF2-40B4-BE49-F238E27FC236}">
                  <a16:creationId xmlns:a16="http://schemas.microsoft.com/office/drawing/2014/main" id="{9F55665A-D87E-4C8D-927E-65611290DCFF}"/>
                </a:ext>
              </a:extLst>
            </p:cNvPr>
            <p:cNvSpPr txBox="1"/>
            <p:nvPr/>
          </p:nvSpPr>
          <p:spPr>
            <a:xfrm>
              <a:off x="5032939" y="2227388"/>
              <a:ext cx="18870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Recursos da GPU</a:t>
              </a:r>
            </a:p>
          </p:txBody>
        </p:sp>
        <p:cxnSp>
          <p:nvCxnSpPr>
            <p:cNvPr id="128" name="Conector de Seta Reta 127">
              <a:extLst>
                <a:ext uri="{FF2B5EF4-FFF2-40B4-BE49-F238E27FC236}">
                  <a16:creationId xmlns:a16="http://schemas.microsoft.com/office/drawing/2014/main" id="{44E1BBB7-F4EA-4370-8F6E-B8729982C39D}"/>
                </a:ext>
              </a:extLst>
            </p:cNvPr>
            <p:cNvCxnSpPr>
              <a:cxnSpLocks/>
            </p:cNvCxnSpPr>
            <p:nvPr/>
          </p:nvCxnSpPr>
          <p:spPr>
            <a:xfrm>
              <a:off x="3346280" y="3287845"/>
              <a:ext cx="0" cy="116496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Seta para baixo 44">
              <a:extLst>
                <a:ext uri="{FF2B5EF4-FFF2-40B4-BE49-F238E27FC236}">
                  <a16:creationId xmlns:a16="http://schemas.microsoft.com/office/drawing/2014/main" id="{921DB549-083D-46FE-A923-45CC43F4C636}"/>
                </a:ext>
              </a:extLst>
            </p:cNvPr>
            <p:cNvSpPr/>
            <p:nvPr/>
          </p:nvSpPr>
          <p:spPr>
            <a:xfrm rot="16200000">
              <a:off x="6486005" y="3842779"/>
              <a:ext cx="151475" cy="17189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8" name="Seta para baixo 44">
              <a:extLst>
                <a:ext uri="{FF2B5EF4-FFF2-40B4-BE49-F238E27FC236}">
                  <a16:creationId xmlns:a16="http://schemas.microsoft.com/office/drawing/2014/main" id="{03029CCA-0E27-4BFE-9296-6C9A3F683AD4}"/>
                </a:ext>
              </a:extLst>
            </p:cNvPr>
            <p:cNvSpPr/>
            <p:nvPr/>
          </p:nvSpPr>
          <p:spPr>
            <a:xfrm rot="16200000">
              <a:off x="7685318" y="3841306"/>
              <a:ext cx="136959" cy="174842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5C15367D-9BB0-4287-9509-7D66B91BAB49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7164680" y="3287845"/>
              <a:ext cx="2136" cy="39013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tângulo de cantos arredondados 40"/>
            <p:cNvSpPr/>
            <p:nvPr/>
          </p:nvSpPr>
          <p:spPr>
            <a:xfrm>
              <a:off x="6655019" y="3677979"/>
              <a:ext cx="1019321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Geometry Shader</a:t>
              </a:r>
            </a:p>
          </p:txBody>
        </p:sp>
        <p:sp>
          <p:nvSpPr>
            <p:cNvPr id="29" name="Retângulo de cantos arredondados 28"/>
            <p:cNvSpPr/>
            <p:nvPr/>
          </p:nvSpPr>
          <p:spPr>
            <a:xfrm>
              <a:off x="4237742" y="3681916"/>
              <a:ext cx="1071300" cy="49362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Tessellator</a:t>
              </a:r>
            </a:p>
          </p:txBody>
        </p:sp>
        <p:sp>
          <p:nvSpPr>
            <p:cNvPr id="26" name="Retângulo de cantos arredondados 25"/>
            <p:cNvSpPr/>
            <p:nvPr/>
          </p:nvSpPr>
          <p:spPr>
            <a:xfrm>
              <a:off x="3064963" y="3681916"/>
              <a:ext cx="1030105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Hull Shader</a:t>
              </a:r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5464493" y="3681916"/>
              <a:ext cx="1023949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Domain Shader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7840917" y="3681964"/>
              <a:ext cx="1023593" cy="4935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Stream</a:t>
              </a:r>
              <a:b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6651236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Rasterizer</a:t>
              </a:r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3064962" y="4452808"/>
              <a:ext cx="1022919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Vertex Shader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536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D6AA6-CD74-45E4-ACC3-6B7A704D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Vertex Shader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CCCA3E-AFE2-440F-8FB2-D36DD21F6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Vertex Shader</a:t>
            </a:r>
            <a:r>
              <a:rPr lang="pt-BR" dirty="0"/>
              <a:t> funciona </a:t>
            </a:r>
            <a:r>
              <a:rPr lang="pt-BR" dirty="0">
                <a:solidFill>
                  <a:schemeClr val="accent1"/>
                </a:solidFill>
              </a:rPr>
              <a:t>como uma função</a:t>
            </a:r>
          </a:p>
          <a:p>
            <a:pPr lvl="1"/>
            <a:r>
              <a:rPr lang="pt-BR" dirty="0"/>
              <a:t>Recebe vértices na entrada</a:t>
            </a:r>
          </a:p>
          <a:p>
            <a:pPr lvl="1"/>
            <a:r>
              <a:rPr lang="pt-BR" dirty="0"/>
              <a:t>Aplica alguma transformação aos vértices</a:t>
            </a:r>
          </a:p>
          <a:p>
            <a:pPr lvl="1"/>
            <a:r>
              <a:rPr lang="pt-BR" dirty="0"/>
              <a:t>Produz vértices na saída</a:t>
            </a:r>
          </a:p>
          <a:p>
            <a:r>
              <a:rPr lang="pt-BR" dirty="0"/>
              <a:t>Os </a:t>
            </a:r>
            <a:r>
              <a:rPr lang="pt-BR" dirty="0">
                <a:solidFill>
                  <a:schemeClr val="accent2"/>
                </a:solidFill>
              </a:rPr>
              <a:t>vértices de todos os objetos </a:t>
            </a:r>
            <a:r>
              <a:rPr lang="pt-BR" dirty="0"/>
              <a:t>passam pelo Vertex Shader</a:t>
            </a:r>
          </a:p>
          <a:p>
            <a:pPr lvl="1"/>
            <a:r>
              <a:rPr lang="pt-BR" dirty="0"/>
              <a:t>Essa função é implementada pelo programador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FEDDFC9-139C-4686-BEE2-C0F506B75B97}"/>
              </a:ext>
            </a:extLst>
          </p:cNvPr>
          <p:cNvSpPr/>
          <p:nvPr/>
        </p:nvSpPr>
        <p:spPr>
          <a:xfrm>
            <a:off x="1306945" y="4941528"/>
            <a:ext cx="6599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modelo conceitual do que acontece no hardware</a:t>
            </a:r>
          </a:p>
          <a:p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pt-BR" sz="1600" dirty="0"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</a:rPr>
              <a:t> i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600" dirty="0">
                <a:latin typeface="Consolas" panose="020B0609020204030204" pitchFamily="49" charset="0"/>
              </a:rPr>
              <a:t>; i &lt; </a:t>
            </a:r>
            <a:r>
              <a:rPr lang="pt-BR" sz="1600" dirty="0" err="1">
                <a:latin typeface="Consolas" panose="020B0609020204030204" pitchFamily="49" charset="0"/>
              </a:rPr>
              <a:t>numVertices</a:t>
            </a:r>
            <a:r>
              <a:rPr lang="pt-BR" sz="1600" dirty="0">
                <a:latin typeface="Consolas" panose="020B0609020204030204" pitchFamily="49" charset="0"/>
              </a:rPr>
              <a:t>; ++i)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latin typeface="Consolas" panose="020B0609020204030204" pitchFamily="49" charset="0"/>
              </a:rPr>
              <a:t>outputVertex</a:t>
            </a:r>
            <a:r>
              <a:rPr lang="pt-BR" sz="1600" dirty="0">
                <a:latin typeface="Consolas" panose="020B0609020204030204" pitchFamily="49" charset="0"/>
              </a:rPr>
              <a:t>[i] =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VertexShader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inputVertex</a:t>
            </a:r>
            <a:r>
              <a:rPr lang="pt-BR" sz="1600" dirty="0">
                <a:latin typeface="Consolas" panose="020B0609020204030204" pitchFamily="49" charset="0"/>
              </a:rPr>
              <a:t>[i]);</a:t>
            </a:r>
          </a:p>
        </p:txBody>
      </p:sp>
    </p:spTree>
    <p:extLst>
      <p:ext uri="{BB962C8B-B14F-4D97-AF65-F5344CB8AC3E}">
        <p14:creationId xmlns:p14="http://schemas.microsoft.com/office/powerpoint/2010/main" val="1057057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A4C33-C0EC-46C6-9FE6-C42DEE0D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Vertex Shader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A79B03-5766-4995-9D69-B20FCF5BA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transformação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de coordenadas </a:t>
            </a:r>
            <a:r>
              <a:rPr lang="pt-BR" dirty="0"/>
              <a:t>é uma tarefa comum</a:t>
            </a:r>
          </a:p>
          <a:p>
            <a:pPr lvl="1"/>
            <a:r>
              <a:rPr lang="pt-BR" dirty="0"/>
              <a:t>Objetos são criados de forma independente</a:t>
            </a:r>
          </a:p>
          <a:p>
            <a:pPr lvl="2"/>
            <a:r>
              <a:rPr lang="pt-BR" dirty="0"/>
              <a:t>Cada objeto usa um sistema local de coordenadas</a:t>
            </a:r>
          </a:p>
          <a:p>
            <a:pPr lvl="2"/>
            <a:endParaRPr lang="pt-BR" dirty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6D0C71E-5457-4B72-937B-F224CE7A2F41}"/>
              </a:ext>
            </a:extLst>
          </p:cNvPr>
          <p:cNvSpPr/>
          <p:nvPr/>
        </p:nvSpPr>
        <p:spPr>
          <a:xfrm>
            <a:off x="7803375" y="4164902"/>
            <a:ext cx="33539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As coordenadas locais precisam ser transformadas em coordenadas globais para unir os objetos em uma única cena</a:t>
            </a:r>
          </a:p>
        </p:txBody>
      </p: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8343C9A7-45D5-4E92-87D0-E228ED214AED}"/>
              </a:ext>
            </a:extLst>
          </p:cNvPr>
          <p:cNvGrpSpPr/>
          <p:nvPr/>
        </p:nvGrpSpPr>
        <p:grpSpPr>
          <a:xfrm>
            <a:off x="1858071" y="3630777"/>
            <a:ext cx="5121897" cy="2545578"/>
            <a:chOff x="1699312" y="3881832"/>
            <a:chExt cx="5121897" cy="2545578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F67B789F-C8F4-49D0-BF06-CB8CB4D0055F}"/>
                </a:ext>
              </a:extLst>
            </p:cNvPr>
            <p:cNvGrpSpPr/>
            <p:nvPr/>
          </p:nvGrpSpPr>
          <p:grpSpPr>
            <a:xfrm>
              <a:off x="2380326" y="4317685"/>
              <a:ext cx="1693988" cy="1388156"/>
              <a:chOff x="5516437" y="3044467"/>
              <a:chExt cx="2909225" cy="2383995"/>
            </a:xfrm>
          </p:grpSpPr>
          <p:cxnSp>
            <p:nvCxnSpPr>
              <p:cNvPr id="32" name="Conector de Seta Reta 31">
                <a:extLst>
                  <a:ext uri="{FF2B5EF4-FFF2-40B4-BE49-F238E27FC236}">
                    <a16:creationId xmlns:a16="http://schemas.microsoft.com/office/drawing/2014/main" id="{F37B2AA3-899D-4006-B1BA-F8186F925A87}"/>
                  </a:ext>
                </a:extLst>
              </p:cNvPr>
              <p:cNvCxnSpPr/>
              <p:nvPr/>
            </p:nvCxnSpPr>
            <p:spPr>
              <a:xfrm flipV="1">
                <a:off x="5812787" y="3044467"/>
                <a:ext cx="0" cy="2383995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de Seta Reta 32">
                <a:extLst>
                  <a:ext uri="{FF2B5EF4-FFF2-40B4-BE49-F238E27FC236}">
                    <a16:creationId xmlns:a16="http://schemas.microsoft.com/office/drawing/2014/main" id="{DADB2FFD-4C15-420E-8851-461C1EA600CB}"/>
                  </a:ext>
                </a:extLst>
              </p:cNvPr>
              <p:cNvCxnSpPr/>
              <p:nvPr/>
            </p:nvCxnSpPr>
            <p:spPr>
              <a:xfrm>
                <a:off x="5516437" y="5089907"/>
                <a:ext cx="290922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EF3A35F9-5DE4-4C7D-BBD9-B987B7A6BF8C}"/>
                  </a:ext>
                </a:extLst>
              </p:cNvPr>
              <p:cNvCxnSpPr>
                <a:cxnSpLocks/>
                <a:stCxn id="43" idx="0"/>
              </p:cNvCxnSpPr>
              <p:nvPr/>
            </p:nvCxnSpPr>
            <p:spPr>
              <a:xfrm>
                <a:off x="7704571" y="4340896"/>
                <a:ext cx="0" cy="762545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D3F942C0-C5DF-4683-A60A-D90EE23C42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3549" y="4722880"/>
                <a:ext cx="2" cy="367028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>
                <a:extLst>
                  <a:ext uri="{FF2B5EF4-FFF2-40B4-BE49-F238E27FC236}">
                    <a16:creationId xmlns:a16="http://schemas.microsoft.com/office/drawing/2014/main" id="{99E24E6B-7A7C-4B50-9951-722B61884D4A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flipH="1">
                <a:off x="6793484" y="3521768"/>
                <a:ext cx="5452" cy="156311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AB854002-72F4-43A3-A2E7-D125BD010171}"/>
                  </a:ext>
                </a:extLst>
              </p:cNvPr>
              <p:cNvCxnSpPr>
                <a:cxnSpLocks/>
                <a:stCxn id="42" idx="2"/>
              </p:cNvCxnSpPr>
              <p:nvPr/>
            </p:nvCxnSpPr>
            <p:spPr>
              <a:xfrm flipH="1">
                <a:off x="5812787" y="4696797"/>
                <a:ext cx="763044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>
                <a:extLst>
                  <a:ext uri="{FF2B5EF4-FFF2-40B4-BE49-F238E27FC236}">
                    <a16:creationId xmlns:a16="http://schemas.microsoft.com/office/drawing/2014/main" id="{BDA819A0-CBB4-4961-BB28-2FE2BC2F66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12787" y="3521837"/>
                <a:ext cx="907416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6FB041FE-A9DE-4203-8DF1-7FDAF2E437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787" y="4291748"/>
                <a:ext cx="1828193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Agrupar 39">
                <a:extLst>
                  <a:ext uri="{FF2B5EF4-FFF2-40B4-BE49-F238E27FC236}">
                    <a16:creationId xmlns:a16="http://schemas.microsoft.com/office/drawing/2014/main" id="{CBE782FF-317F-4271-A445-BE4A896FDCE0}"/>
                  </a:ext>
                </a:extLst>
              </p:cNvPr>
              <p:cNvGrpSpPr/>
              <p:nvPr/>
            </p:nvGrpSpPr>
            <p:grpSpPr>
              <a:xfrm rot="20379789">
                <a:off x="6353586" y="3424699"/>
                <a:ext cx="1234928" cy="1145725"/>
                <a:chOff x="1197971" y="3698563"/>
                <a:chExt cx="795905" cy="750175"/>
              </a:xfrm>
            </p:grpSpPr>
            <p:sp>
              <p:nvSpPr>
                <p:cNvPr id="41" name="Triângulo isósceles 40">
                  <a:extLst>
                    <a:ext uri="{FF2B5EF4-FFF2-40B4-BE49-F238E27FC236}">
                      <a16:creationId xmlns:a16="http://schemas.microsoft.com/office/drawing/2014/main" id="{273019EE-749F-4C1F-AF39-87C4158863B0}"/>
                    </a:ext>
                  </a:extLst>
                </p:cNvPr>
                <p:cNvSpPr/>
                <p:nvPr/>
              </p:nvSpPr>
              <p:spPr>
                <a:xfrm>
                  <a:off x="1236010" y="3742988"/>
                  <a:ext cx="728340" cy="665647"/>
                </a:xfrm>
                <a:prstGeom prst="triangle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>
                  <a:extLst>
                    <a:ext uri="{FF2B5EF4-FFF2-40B4-BE49-F238E27FC236}">
                      <a16:creationId xmlns:a16="http://schemas.microsoft.com/office/drawing/2014/main" id="{70C0EB76-79BF-4660-8ADA-481E09928870}"/>
                    </a:ext>
                  </a:extLst>
                </p:cNvPr>
                <p:cNvSpPr/>
                <p:nvPr/>
              </p:nvSpPr>
              <p:spPr>
                <a:xfrm flipV="1">
                  <a:off x="1197971" y="4380101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Elipse 42">
                  <a:extLst>
                    <a:ext uri="{FF2B5EF4-FFF2-40B4-BE49-F238E27FC236}">
                      <a16:creationId xmlns:a16="http://schemas.microsoft.com/office/drawing/2014/main" id="{528C96B5-C5FD-435C-9ECD-901F6AC50B94}"/>
                    </a:ext>
                  </a:extLst>
                </p:cNvPr>
                <p:cNvSpPr/>
                <p:nvPr/>
              </p:nvSpPr>
              <p:spPr>
                <a:xfrm flipV="1">
                  <a:off x="1928279" y="4380101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Elipse 43">
                  <a:extLst>
                    <a:ext uri="{FF2B5EF4-FFF2-40B4-BE49-F238E27FC236}">
                      <a16:creationId xmlns:a16="http://schemas.microsoft.com/office/drawing/2014/main" id="{3E7D365C-982C-41B3-8B15-D19D35777CE9}"/>
                    </a:ext>
                  </a:extLst>
                </p:cNvPr>
                <p:cNvSpPr/>
                <p:nvPr/>
              </p:nvSpPr>
              <p:spPr>
                <a:xfrm flipV="1">
                  <a:off x="1567381" y="3698563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D46A4DB-2D82-4F6C-B1C9-7437CCA11B13}"/>
                </a:ext>
              </a:extLst>
            </p:cNvPr>
            <p:cNvSpPr txBox="1"/>
            <p:nvPr/>
          </p:nvSpPr>
          <p:spPr>
            <a:xfrm>
              <a:off x="6538760" y="5972106"/>
              <a:ext cx="282449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x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0CF28344-C070-48BC-8763-9EC5545497AC}"/>
                </a:ext>
              </a:extLst>
            </p:cNvPr>
            <p:cNvSpPr txBox="1"/>
            <p:nvPr/>
          </p:nvSpPr>
          <p:spPr>
            <a:xfrm>
              <a:off x="1699312" y="3881832"/>
              <a:ext cx="29527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y</a:t>
              </a: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255CC044-5C23-4FFE-ACE8-F1FD6FC69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5541" y="3996703"/>
              <a:ext cx="0" cy="217253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7F6E2C1E-2A94-4E04-BB56-811353D91F74}"/>
                </a:ext>
              </a:extLst>
            </p:cNvPr>
            <p:cNvCxnSpPr>
              <a:cxnSpLocks/>
            </p:cNvCxnSpPr>
            <p:nvPr/>
          </p:nvCxnSpPr>
          <p:spPr>
            <a:xfrm>
              <a:off x="1872982" y="5972106"/>
              <a:ext cx="489727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2168D6F7-EEC0-466A-961B-19A24BD676E0}"/>
                </a:ext>
              </a:extLst>
            </p:cNvPr>
            <p:cNvSpPr txBox="1"/>
            <p:nvPr/>
          </p:nvSpPr>
          <p:spPr>
            <a:xfrm>
              <a:off x="2958253" y="5561556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Local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88F45E00-87FE-49B5-902E-C06117823B53}"/>
                </a:ext>
              </a:extLst>
            </p:cNvPr>
            <p:cNvSpPr txBox="1"/>
            <p:nvPr/>
          </p:nvSpPr>
          <p:spPr>
            <a:xfrm>
              <a:off x="3861584" y="6088856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Global</a:t>
              </a:r>
            </a:p>
          </p:txBody>
        </p: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9C134C37-BAA2-4721-A5D5-DB33488EF112}"/>
                </a:ext>
              </a:extLst>
            </p:cNvPr>
            <p:cNvGrpSpPr/>
            <p:nvPr/>
          </p:nvGrpSpPr>
          <p:grpSpPr>
            <a:xfrm>
              <a:off x="4563035" y="4094001"/>
              <a:ext cx="1693988" cy="1558235"/>
              <a:chOff x="4940586" y="3756868"/>
              <a:chExt cx="1693988" cy="1558235"/>
            </a:xfrm>
          </p:grpSpPr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F56E5F74-CE90-4E27-9E9F-8BC78A641A6E}"/>
                  </a:ext>
                </a:extLst>
              </p:cNvPr>
              <p:cNvSpPr/>
              <p:nvPr/>
            </p:nvSpPr>
            <p:spPr>
              <a:xfrm>
                <a:off x="5576284" y="4065256"/>
                <a:ext cx="695468" cy="629768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5135E665-516C-4E16-852C-281913B02DF8}"/>
                  </a:ext>
                </a:extLst>
              </p:cNvPr>
              <p:cNvCxnSpPr/>
              <p:nvPr/>
            </p:nvCxnSpPr>
            <p:spPr>
              <a:xfrm flipV="1">
                <a:off x="5113145" y="3756868"/>
                <a:ext cx="0" cy="1388156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EFE5DC65-3C02-478C-B3CE-5F2BCB41F4B7}"/>
                  </a:ext>
                </a:extLst>
              </p:cNvPr>
              <p:cNvCxnSpPr/>
              <p:nvPr/>
            </p:nvCxnSpPr>
            <p:spPr>
              <a:xfrm>
                <a:off x="4940586" y="4947890"/>
                <a:ext cx="1693988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C8869D2F-D8B8-409E-8021-F9B146C11F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1752" y="4695024"/>
                <a:ext cx="2759" cy="238854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>
                <a:extLst>
                  <a:ext uri="{FF2B5EF4-FFF2-40B4-BE49-F238E27FC236}">
                    <a16:creationId xmlns:a16="http://schemas.microsoft.com/office/drawing/2014/main" id="{08155FA3-F34F-4473-9F55-66A20DBF60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76283" y="4729444"/>
                <a:ext cx="1" cy="213714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DFDCCA5A-AA6B-45D0-A4A5-79BE1F4244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1274" y="4695024"/>
                <a:ext cx="444306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A5A029BA-0162-4327-A9D8-03BFE49EA3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1274" y="4077850"/>
                <a:ext cx="465010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A74507D2-E160-4329-9271-254DE88AE9BD}"/>
                  </a:ext>
                </a:extLst>
              </p:cNvPr>
              <p:cNvSpPr/>
              <p:nvPr/>
            </p:nvSpPr>
            <p:spPr>
              <a:xfrm rot="20379789" flipV="1">
                <a:off x="5552055" y="4664740"/>
                <a:ext cx="59265" cy="61039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31F0565D-E092-4F09-ABDF-869A64F0614D}"/>
                  </a:ext>
                </a:extLst>
              </p:cNvPr>
              <p:cNvSpPr/>
              <p:nvPr/>
            </p:nvSpPr>
            <p:spPr>
              <a:xfrm rot="20379789" flipV="1">
                <a:off x="6238240" y="4659971"/>
                <a:ext cx="59265" cy="61039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4110FE6-9073-4B52-8865-851EC88880D2}"/>
                  </a:ext>
                </a:extLst>
              </p:cNvPr>
              <p:cNvSpPr/>
              <p:nvPr/>
            </p:nvSpPr>
            <p:spPr>
              <a:xfrm rot="20379789" flipV="1">
                <a:off x="5552056" y="4051541"/>
                <a:ext cx="59265" cy="61039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DD4A0C0F-581D-4C54-99E1-742438531125}"/>
                  </a:ext>
                </a:extLst>
              </p:cNvPr>
              <p:cNvSpPr txBox="1"/>
              <p:nvPr/>
            </p:nvSpPr>
            <p:spPr>
              <a:xfrm>
                <a:off x="5520301" y="5007326"/>
                <a:ext cx="6591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/>
                  <a:t>Local</a:t>
                </a:r>
              </a:p>
            </p:txBody>
          </p: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CA4F1EFC-F1E4-4C4A-9F2E-F40938E5BD7B}"/>
                  </a:ext>
                </a:extLst>
              </p:cNvPr>
              <p:cNvSpPr/>
              <p:nvPr/>
            </p:nvSpPr>
            <p:spPr>
              <a:xfrm rot="20379789" flipV="1">
                <a:off x="6238240" y="4045932"/>
                <a:ext cx="59265" cy="61039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5628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2D0D4-4614-4B9D-9FE2-AC38BEA7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Shader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677E1E-B42F-409F-BDAE-9989B3D88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 </a:t>
            </a:r>
            <a:r>
              <a:rPr lang="pt-BR" dirty="0">
                <a:solidFill>
                  <a:schemeClr val="accent3"/>
                </a:solidFill>
              </a:rPr>
              <a:t>objetos</a:t>
            </a:r>
            <a:r>
              <a:rPr lang="pt-BR" dirty="0"/>
              <a:t> em </a:t>
            </a:r>
            <a:r>
              <a:rPr lang="pt-BR" dirty="0">
                <a:solidFill>
                  <a:schemeClr val="accent1"/>
                </a:solidFill>
              </a:rPr>
              <a:t>coordenadas locais </a:t>
            </a:r>
            <a:r>
              <a:rPr lang="pt-BR" dirty="0"/>
              <a:t>tem algumas </a:t>
            </a:r>
            <a:r>
              <a:rPr lang="pt-BR" dirty="0">
                <a:solidFill>
                  <a:schemeClr val="accent2"/>
                </a:solidFill>
              </a:rPr>
              <a:t>vantagens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É mais fácil: centralização e simetria</a:t>
            </a:r>
          </a:p>
          <a:p>
            <a:pPr lvl="1"/>
            <a:r>
              <a:rPr lang="pt-BR" dirty="0"/>
              <a:t>O objeto pode ser reusado em várias cenas</a:t>
            </a:r>
          </a:p>
          <a:p>
            <a:pPr lvl="1"/>
            <a:r>
              <a:rPr lang="pt-BR" dirty="0"/>
              <a:t>O objeto pode ser desenhado várias vezes na mesma cena</a:t>
            </a:r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43F75F92-4DE5-45FE-B821-515BE7BB7919}"/>
              </a:ext>
            </a:extLst>
          </p:cNvPr>
          <p:cNvGrpSpPr/>
          <p:nvPr/>
        </p:nvGrpSpPr>
        <p:grpSpPr>
          <a:xfrm>
            <a:off x="5432350" y="4266971"/>
            <a:ext cx="1693988" cy="1551648"/>
            <a:chOff x="2409776" y="4426848"/>
            <a:chExt cx="1693988" cy="1551648"/>
          </a:xfrm>
        </p:grpSpPr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7EE33596-CBF8-4FCD-AFE7-EC5317453A5F}"/>
                </a:ext>
              </a:extLst>
            </p:cNvPr>
            <p:cNvCxnSpPr/>
            <p:nvPr/>
          </p:nvCxnSpPr>
          <p:spPr>
            <a:xfrm flipV="1">
              <a:off x="2582335" y="4426848"/>
              <a:ext cx="0" cy="1388156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F1604DE4-4068-424E-9891-F4CA6A7B2AFC}"/>
                </a:ext>
              </a:extLst>
            </p:cNvPr>
            <p:cNvCxnSpPr/>
            <p:nvPr/>
          </p:nvCxnSpPr>
          <p:spPr>
            <a:xfrm>
              <a:off x="2409776" y="5617870"/>
              <a:ext cx="1693988" cy="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92AC7F62-BB2D-42B0-A392-364C0A87BA8E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>
              <a:off x="3683886" y="5181735"/>
              <a:ext cx="0" cy="444016"/>
            </a:xfrm>
            <a:prstGeom prst="line">
              <a:avLst/>
            </a:prstGeom>
            <a:ln w="6350">
              <a:solidFill>
                <a:schemeClr val="bg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394B4E0-1335-4BF5-A099-3139532EF5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4427" y="5404157"/>
              <a:ext cx="1" cy="213714"/>
            </a:xfrm>
            <a:prstGeom prst="line">
              <a:avLst/>
            </a:prstGeom>
            <a:ln w="6350">
              <a:solidFill>
                <a:schemeClr val="bg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FEBB395A-42D1-41BB-B26C-4EA93EE6A919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H="1">
              <a:off x="3153377" y="4704772"/>
              <a:ext cx="3175" cy="910170"/>
            </a:xfrm>
            <a:prstGeom prst="line">
              <a:avLst/>
            </a:prstGeom>
            <a:ln w="6350">
              <a:solidFill>
                <a:schemeClr val="bg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68BB9910-3D38-42ED-908A-B04A8C2E71DA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flipH="1">
              <a:off x="2582335" y="5388969"/>
              <a:ext cx="444306" cy="0"/>
            </a:xfrm>
            <a:prstGeom prst="line">
              <a:avLst/>
            </a:prstGeom>
            <a:ln w="6350">
              <a:solidFill>
                <a:schemeClr val="bg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D7DFA167-8BD5-4DD4-B364-5A814CD5B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2335" y="4704812"/>
              <a:ext cx="528372" cy="0"/>
            </a:xfrm>
            <a:prstGeom prst="line">
              <a:avLst/>
            </a:prstGeom>
            <a:ln w="6350">
              <a:solidFill>
                <a:schemeClr val="bg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4FA925B6-EF0C-45D5-B5CF-0E0E25E79072}"/>
                </a:ext>
              </a:extLst>
            </p:cNvPr>
            <p:cNvCxnSpPr>
              <a:cxnSpLocks/>
            </p:cNvCxnSpPr>
            <p:nvPr/>
          </p:nvCxnSpPr>
          <p:spPr>
            <a:xfrm>
              <a:off x="2582335" y="5153117"/>
              <a:ext cx="1064523" cy="0"/>
            </a:xfrm>
            <a:prstGeom prst="line">
              <a:avLst/>
            </a:prstGeom>
            <a:ln w="6350">
              <a:solidFill>
                <a:schemeClr val="bg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FA92B3C2-145E-4CB8-9BC2-E0173146E5B1}"/>
                </a:ext>
              </a:extLst>
            </p:cNvPr>
            <p:cNvGrpSpPr/>
            <p:nvPr/>
          </p:nvGrpSpPr>
          <p:grpSpPr>
            <a:xfrm rot="20379789">
              <a:off x="2897232" y="4648250"/>
              <a:ext cx="719076" cy="667134"/>
              <a:chOff x="1197971" y="3698563"/>
              <a:chExt cx="795905" cy="750175"/>
            </a:xfrm>
          </p:grpSpPr>
          <p:sp>
            <p:nvSpPr>
              <p:cNvPr id="34" name="Triângulo isósceles 33">
                <a:extLst>
                  <a:ext uri="{FF2B5EF4-FFF2-40B4-BE49-F238E27FC236}">
                    <a16:creationId xmlns:a16="http://schemas.microsoft.com/office/drawing/2014/main" id="{E5B5D963-9D21-4509-B6FA-367EA85B54D1}"/>
                  </a:ext>
                </a:extLst>
              </p:cNvPr>
              <p:cNvSpPr/>
              <p:nvPr/>
            </p:nvSpPr>
            <p:spPr>
              <a:xfrm>
                <a:off x="1236010" y="3742988"/>
                <a:ext cx="728340" cy="665647"/>
              </a:xfrm>
              <a:prstGeom prst="triangle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FDC91F9B-297E-431C-840A-3E365426AD49}"/>
                  </a:ext>
                </a:extLst>
              </p:cNvPr>
              <p:cNvSpPr/>
              <p:nvPr/>
            </p:nvSpPr>
            <p:spPr>
              <a:xfrm flipV="1">
                <a:off x="1197971" y="4380101"/>
                <a:ext cx="65597" cy="686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0E387FC5-C670-455A-9F54-4D9EA9B95179}"/>
                  </a:ext>
                </a:extLst>
              </p:cNvPr>
              <p:cNvSpPr/>
              <p:nvPr/>
            </p:nvSpPr>
            <p:spPr>
              <a:xfrm flipV="1">
                <a:off x="1928279" y="4380101"/>
                <a:ext cx="65597" cy="686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FE65BD97-B306-4319-9DC3-8A89BA113F8E}"/>
                  </a:ext>
                </a:extLst>
              </p:cNvPr>
              <p:cNvSpPr/>
              <p:nvPr/>
            </p:nvSpPr>
            <p:spPr>
              <a:xfrm flipV="1">
                <a:off x="1567381" y="3698563"/>
                <a:ext cx="65597" cy="686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BE07CC31-1E29-4E5D-B3C4-DE3ADA72A2FE}"/>
                </a:ext>
              </a:extLst>
            </p:cNvPr>
            <p:cNvSpPr txBox="1"/>
            <p:nvPr/>
          </p:nvSpPr>
          <p:spPr>
            <a:xfrm>
              <a:off x="2987703" y="5670719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Local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16047BEA-7EF4-4F12-ABE8-52AC76B6ED92}"/>
              </a:ext>
            </a:extLst>
          </p:cNvPr>
          <p:cNvGrpSpPr/>
          <p:nvPr/>
        </p:nvGrpSpPr>
        <p:grpSpPr>
          <a:xfrm>
            <a:off x="2551922" y="4266971"/>
            <a:ext cx="1693988" cy="1731641"/>
            <a:chOff x="2321412" y="4369844"/>
            <a:chExt cx="1693988" cy="1731641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A4BDDCFA-3431-46C1-AEDD-98692C186B3D}"/>
                </a:ext>
              </a:extLst>
            </p:cNvPr>
            <p:cNvSpPr/>
            <p:nvPr/>
          </p:nvSpPr>
          <p:spPr>
            <a:xfrm>
              <a:off x="2776110" y="4749038"/>
              <a:ext cx="695468" cy="62976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AF216932-ABD6-4751-9058-0B6A084A87C9}"/>
                </a:ext>
              </a:extLst>
            </p:cNvPr>
            <p:cNvCxnSpPr/>
            <p:nvPr/>
          </p:nvCxnSpPr>
          <p:spPr>
            <a:xfrm flipV="1">
              <a:off x="3123844" y="4369844"/>
              <a:ext cx="0" cy="1388156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262709E6-09A2-45AD-A6AA-1F994B05793C}"/>
                </a:ext>
              </a:extLst>
            </p:cNvPr>
            <p:cNvCxnSpPr/>
            <p:nvPr/>
          </p:nvCxnSpPr>
          <p:spPr>
            <a:xfrm>
              <a:off x="2321412" y="5063922"/>
              <a:ext cx="1693988" cy="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25703A7-7B60-47C3-8E5F-AAA9F5C55BA5}"/>
                </a:ext>
              </a:extLst>
            </p:cNvPr>
            <p:cNvSpPr/>
            <p:nvPr/>
          </p:nvSpPr>
          <p:spPr>
            <a:xfrm rot="20379789" flipV="1">
              <a:off x="2751881" y="5348522"/>
              <a:ext cx="59265" cy="6103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A5AF9C21-6703-428C-822A-E19A12091FC9}"/>
                </a:ext>
              </a:extLst>
            </p:cNvPr>
            <p:cNvSpPr/>
            <p:nvPr/>
          </p:nvSpPr>
          <p:spPr>
            <a:xfrm rot="20379789" flipV="1">
              <a:off x="3438066" y="5343753"/>
              <a:ext cx="59265" cy="6103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8BAD869-81CA-4D29-9A3C-C7404FDDF239}"/>
                </a:ext>
              </a:extLst>
            </p:cNvPr>
            <p:cNvSpPr/>
            <p:nvPr/>
          </p:nvSpPr>
          <p:spPr>
            <a:xfrm rot="20379789" flipV="1">
              <a:off x="2751882" y="4735323"/>
              <a:ext cx="59265" cy="6103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A94D4AC5-FF36-48B5-9FA6-00BD4264FDBE}"/>
                </a:ext>
              </a:extLst>
            </p:cNvPr>
            <p:cNvSpPr txBox="1"/>
            <p:nvPr/>
          </p:nvSpPr>
          <p:spPr>
            <a:xfrm>
              <a:off x="2776110" y="5793708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Local</a:t>
              </a: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85764751-621F-4C8F-A8EA-DB4B84A75D79}"/>
                </a:ext>
              </a:extLst>
            </p:cNvPr>
            <p:cNvSpPr/>
            <p:nvPr/>
          </p:nvSpPr>
          <p:spPr>
            <a:xfrm rot="20379789" flipV="1">
              <a:off x="3438066" y="4729714"/>
              <a:ext cx="59265" cy="6103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02826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536E0-3B67-4CC6-AB68-C32328DA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Vertex Shader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3E4147-F480-4A80-B03C-BFCDFD60E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Essa mudança é chamada de </a:t>
            </a:r>
            <a:r>
              <a:rPr lang="pt-BR" dirty="0">
                <a:solidFill>
                  <a:schemeClr val="accent3"/>
                </a:solidFill>
              </a:rPr>
              <a:t>transformação </a:t>
            </a:r>
            <a:r>
              <a:rPr lang="pt-BR" dirty="0">
                <a:solidFill>
                  <a:schemeClr val="accent1"/>
                </a:solidFill>
              </a:rPr>
              <a:t>de mundo</a:t>
            </a:r>
          </a:p>
          <a:p>
            <a:pPr lvl="1"/>
            <a:r>
              <a:rPr lang="pt-BR" dirty="0"/>
              <a:t>Ela é feita pela aplicação de uma matriz</a:t>
            </a:r>
          </a:p>
          <a:p>
            <a:pPr lvl="2"/>
            <a:r>
              <a:rPr lang="pt-BR" dirty="0"/>
              <a:t>Chamada de matriz de mundo (</a:t>
            </a:r>
            <a:r>
              <a:rPr lang="pt-BR" i="1" dirty="0">
                <a:solidFill>
                  <a:schemeClr val="accent2"/>
                </a:solidFill>
              </a:rPr>
              <a:t>world </a:t>
            </a:r>
            <a:r>
              <a:rPr lang="pt-BR" i="1" dirty="0" err="1">
                <a:solidFill>
                  <a:schemeClr val="accent2"/>
                </a:solidFill>
              </a:rPr>
              <a:t>matrix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Cada objeto na cena tem sua matriz de mundo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Objetos também podem ser criados diretamente no mundo</a:t>
            </a:r>
          </a:p>
          <a:p>
            <a:pPr lvl="2"/>
            <a:r>
              <a:rPr lang="pt-BR" dirty="0"/>
              <a:t>Aplica-se uma </a:t>
            </a:r>
            <a:r>
              <a:rPr lang="pt-BR" dirty="0">
                <a:solidFill>
                  <a:schemeClr val="accent2"/>
                </a:solidFill>
              </a:rPr>
              <a:t>matriz de mundo identidade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17E32605-7E99-4408-BFDB-A8904ABF9A0A}"/>
                  </a:ext>
                </a:extLst>
              </p:cNvPr>
              <p:cNvSpPr txBox="1"/>
              <p:nvPr/>
            </p:nvSpPr>
            <p:spPr>
              <a:xfrm>
                <a:off x="1865745" y="3865420"/>
                <a:ext cx="2597314" cy="1175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17E32605-7E99-4408-BFDB-A8904ABF9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745" y="3865420"/>
                <a:ext cx="2597314" cy="11751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0CFA39FA-DC16-4815-89BC-CB2506CEBA03}"/>
              </a:ext>
            </a:extLst>
          </p:cNvPr>
          <p:cNvSpPr txBox="1"/>
          <p:nvPr/>
        </p:nvSpPr>
        <p:spPr>
          <a:xfrm>
            <a:off x="5135417" y="3925181"/>
            <a:ext cx="4174836" cy="1055608"/>
          </a:xfrm>
          <a:prstGeom prst="roundRect">
            <a:avLst/>
          </a:prstGeom>
          <a:solidFill>
            <a:schemeClr val="tx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Muita vezes a matriz W é obtida por uma sequência de transformações de escala (S), rotação (R) e translação (T)</a:t>
            </a:r>
          </a:p>
          <a:p>
            <a:pPr algn="ctr"/>
            <a:r>
              <a:rPr lang="pt-BR" sz="1400" dirty="0"/>
              <a:t>W = SRT</a:t>
            </a:r>
          </a:p>
        </p:txBody>
      </p:sp>
    </p:spTree>
    <p:extLst>
      <p:ext uri="{BB962C8B-B14F-4D97-AF65-F5344CB8AC3E}">
        <p14:creationId xmlns:p14="http://schemas.microsoft.com/office/powerpoint/2010/main" val="1023472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EEA14-12D4-4738-B03E-755DC5D70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Shader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ADC013-A04A-4027-9A6D-9C9867775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/>
                </a:solidFill>
              </a:rPr>
              <a:t>formar uma imagem 2D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de uma cena</a:t>
            </a:r>
            <a:r>
              <a:rPr lang="pt-BR" dirty="0"/>
              <a:t>, é preciso:</a:t>
            </a:r>
          </a:p>
          <a:p>
            <a:pPr lvl="1"/>
            <a:r>
              <a:rPr lang="pt-BR" dirty="0"/>
              <a:t>Posicionar uma </a:t>
            </a:r>
            <a:r>
              <a:rPr lang="pt-BR" dirty="0">
                <a:solidFill>
                  <a:schemeClr val="accent2"/>
                </a:solidFill>
              </a:rPr>
              <a:t>câmera virtual</a:t>
            </a:r>
          </a:p>
          <a:p>
            <a:pPr lvl="2"/>
            <a:r>
              <a:rPr lang="pt-BR" dirty="0"/>
              <a:t>Especifica o volume visível</a:t>
            </a:r>
          </a:p>
          <a:p>
            <a:pPr lvl="2"/>
            <a:r>
              <a:rPr lang="pt-BR" dirty="0"/>
              <a:t>Possui um sistema de coordenadas</a:t>
            </a:r>
          </a:p>
          <a:p>
            <a:pPr lvl="1"/>
            <a:r>
              <a:rPr lang="pt-BR" dirty="0"/>
              <a:t>Transformar os vértices para as coordenadas da câmera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7FACFA6-9059-4A06-95F3-18802642E7D6}"/>
              </a:ext>
            </a:extLst>
          </p:cNvPr>
          <p:cNvGrpSpPr/>
          <p:nvPr/>
        </p:nvGrpSpPr>
        <p:grpSpPr>
          <a:xfrm>
            <a:off x="7813999" y="2647600"/>
            <a:ext cx="3481919" cy="2546474"/>
            <a:chOff x="5916379" y="2938268"/>
            <a:chExt cx="2694776" cy="1970803"/>
          </a:xfrm>
        </p:grpSpPr>
        <p:sp>
          <p:nvSpPr>
            <p:cNvPr id="5" name="Triângulo isósceles 4">
              <a:extLst>
                <a:ext uri="{FF2B5EF4-FFF2-40B4-BE49-F238E27FC236}">
                  <a16:creationId xmlns:a16="http://schemas.microsoft.com/office/drawing/2014/main" id="{2B601FA9-04CD-4521-9568-74B5B4C4EC8C}"/>
                </a:ext>
              </a:extLst>
            </p:cNvPr>
            <p:cNvSpPr/>
            <p:nvPr/>
          </p:nvSpPr>
          <p:spPr>
            <a:xfrm rot="17992042">
              <a:off x="6685180" y="2914445"/>
              <a:ext cx="1115686" cy="2349599"/>
            </a:xfrm>
            <a:prstGeom prst="triangle">
              <a:avLst/>
            </a:prstGeom>
            <a:solidFill>
              <a:schemeClr val="accent3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FBD9B96D-C0F2-45F8-AE48-BC0117C99B75}"/>
                </a:ext>
              </a:extLst>
            </p:cNvPr>
            <p:cNvGrpSpPr/>
            <p:nvPr/>
          </p:nvGrpSpPr>
          <p:grpSpPr>
            <a:xfrm>
              <a:off x="6917167" y="3520915"/>
              <a:ext cx="1693988" cy="1388156"/>
              <a:chOff x="5516437" y="3044467"/>
              <a:chExt cx="2909225" cy="2383995"/>
            </a:xfrm>
          </p:grpSpPr>
          <p:cxnSp>
            <p:nvCxnSpPr>
              <p:cNvPr id="11" name="Conector de Seta Reta 10">
                <a:extLst>
                  <a:ext uri="{FF2B5EF4-FFF2-40B4-BE49-F238E27FC236}">
                    <a16:creationId xmlns:a16="http://schemas.microsoft.com/office/drawing/2014/main" id="{E28EF278-721C-4295-BAEB-464869718347}"/>
                  </a:ext>
                </a:extLst>
              </p:cNvPr>
              <p:cNvCxnSpPr/>
              <p:nvPr/>
            </p:nvCxnSpPr>
            <p:spPr>
              <a:xfrm flipV="1">
                <a:off x="5812787" y="3044467"/>
                <a:ext cx="0" cy="2383995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de Seta Reta 11">
                <a:extLst>
                  <a:ext uri="{FF2B5EF4-FFF2-40B4-BE49-F238E27FC236}">
                    <a16:creationId xmlns:a16="http://schemas.microsoft.com/office/drawing/2014/main" id="{51BA9128-F2C5-44A0-9414-56788F8637CD}"/>
                  </a:ext>
                </a:extLst>
              </p:cNvPr>
              <p:cNvCxnSpPr/>
              <p:nvPr/>
            </p:nvCxnSpPr>
            <p:spPr>
              <a:xfrm>
                <a:off x="5516437" y="5089907"/>
                <a:ext cx="2909225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AB8990AD-23A3-44C1-BCDA-A88B760D227E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>
                <a:off x="7704571" y="4340896"/>
                <a:ext cx="0" cy="762545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id="{744A0A56-CDED-48F0-93F1-D00AB8660E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3549" y="4722880"/>
                <a:ext cx="2" cy="367028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14BC6840-F490-4120-B3A9-47AF5F581CF7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H="1">
                <a:off x="6793484" y="3521768"/>
                <a:ext cx="5452" cy="1563110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E0F20EFB-8A44-4F80-BCFA-581E867B6FE6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 flipH="1">
                <a:off x="5812787" y="4696797"/>
                <a:ext cx="763044" cy="0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57B903B3-E564-4A81-8BD1-24D7ABAA39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12787" y="3521837"/>
                <a:ext cx="907416" cy="0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03C843FF-C15C-42B0-8976-A0AE0A5316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787" y="4291748"/>
                <a:ext cx="1828193" cy="0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55FF12AD-C91B-4CE2-A19F-AE9B97146E09}"/>
                  </a:ext>
                </a:extLst>
              </p:cNvPr>
              <p:cNvGrpSpPr/>
              <p:nvPr/>
            </p:nvGrpSpPr>
            <p:grpSpPr>
              <a:xfrm rot="20379789">
                <a:off x="6353586" y="3424699"/>
                <a:ext cx="1234928" cy="1145725"/>
                <a:chOff x="1197971" y="3698563"/>
                <a:chExt cx="795905" cy="750175"/>
              </a:xfrm>
            </p:grpSpPr>
            <p:sp>
              <p:nvSpPr>
                <p:cNvPr id="20" name="Triângulo isósceles 19">
                  <a:extLst>
                    <a:ext uri="{FF2B5EF4-FFF2-40B4-BE49-F238E27FC236}">
                      <a16:creationId xmlns:a16="http://schemas.microsoft.com/office/drawing/2014/main" id="{9EDC8532-6F3B-42E6-BEB5-E24B61D84EED}"/>
                    </a:ext>
                  </a:extLst>
                </p:cNvPr>
                <p:cNvSpPr/>
                <p:nvPr/>
              </p:nvSpPr>
              <p:spPr>
                <a:xfrm>
                  <a:off x="1236010" y="3742988"/>
                  <a:ext cx="728340" cy="665647"/>
                </a:xfrm>
                <a:prstGeom prst="triangle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>
                  <a:extLst>
                    <a:ext uri="{FF2B5EF4-FFF2-40B4-BE49-F238E27FC236}">
                      <a16:creationId xmlns:a16="http://schemas.microsoft.com/office/drawing/2014/main" id="{BDF5BD9A-A665-4078-9C24-CF5C9CAAB5B9}"/>
                    </a:ext>
                  </a:extLst>
                </p:cNvPr>
                <p:cNvSpPr/>
                <p:nvPr/>
              </p:nvSpPr>
              <p:spPr>
                <a:xfrm flipV="1">
                  <a:off x="1197971" y="4380101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>
                  <a:extLst>
                    <a:ext uri="{FF2B5EF4-FFF2-40B4-BE49-F238E27FC236}">
                      <a16:creationId xmlns:a16="http://schemas.microsoft.com/office/drawing/2014/main" id="{E7A44ABB-B908-49E0-B57D-FA5D88AEF7D9}"/>
                    </a:ext>
                  </a:extLst>
                </p:cNvPr>
                <p:cNvSpPr/>
                <p:nvPr/>
              </p:nvSpPr>
              <p:spPr>
                <a:xfrm flipV="1">
                  <a:off x="1928279" y="4380101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id="{71BF2DAA-48AF-4087-94E0-38263D6449E1}"/>
                    </a:ext>
                  </a:extLst>
                </p:cNvPr>
                <p:cNvSpPr/>
                <p:nvPr/>
              </p:nvSpPr>
              <p:spPr>
                <a:xfrm flipV="1">
                  <a:off x="1567381" y="3698563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456B72EA-C78C-43FF-9ECD-A181B17111B9}"/>
                </a:ext>
              </a:extLst>
            </p:cNvPr>
            <p:cNvGrpSpPr/>
            <p:nvPr/>
          </p:nvGrpSpPr>
          <p:grpSpPr>
            <a:xfrm rot="1765231">
              <a:off x="5916379" y="2938268"/>
              <a:ext cx="1058542" cy="881781"/>
              <a:chOff x="9364569" y="2377568"/>
              <a:chExt cx="1058542" cy="881781"/>
            </a:xfrm>
          </p:grpSpPr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5B330057-38CE-4BD2-A0E7-7476FC6F96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06766" y="2377568"/>
                <a:ext cx="0" cy="821287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de Seta Reta 8">
                <a:extLst>
                  <a:ext uri="{FF2B5EF4-FFF2-40B4-BE49-F238E27FC236}">
                    <a16:creationId xmlns:a16="http://schemas.microsoft.com/office/drawing/2014/main" id="{506E6B81-80CE-4A55-842F-B672D7E522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2967" y="3033978"/>
                <a:ext cx="900144" cy="0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9" descr="Câmera de vídeo">
                <a:extLst>
                  <a:ext uri="{FF2B5EF4-FFF2-40B4-BE49-F238E27FC236}">
                    <a16:creationId xmlns:a16="http://schemas.microsoft.com/office/drawing/2014/main" id="{29E2A565-53FC-4513-AFC2-8FBA36FC58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364569" y="2660108"/>
                <a:ext cx="599241" cy="599241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6286E1C2-B718-4FE6-9985-02660DF1D6A7}"/>
                  </a:ext>
                </a:extLst>
              </p:cNvPr>
              <p:cNvSpPr txBox="1"/>
              <p:nvPr/>
            </p:nvSpPr>
            <p:spPr>
              <a:xfrm>
                <a:off x="1672017" y="4465784"/>
                <a:ext cx="2597314" cy="1175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6286E1C2-B718-4FE6-9985-02660DF1D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017" y="4465784"/>
                <a:ext cx="2597314" cy="11751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E1D8B965-867D-421F-973C-881145228090}"/>
                  </a:ext>
                </a:extLst>
              </p:cNvPr>
              <p:cNvSpPr txBox="1"/>
              <p:nvPr/>
            </p:nvSpPr>
            <p:spPr>
              <a:xfrm>
                <a:off x="5478629" y="4541712"/>
                <a:ext cx="1164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E1D8B965-867D-421F-973C-881145228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629" y="4541712"/>
                <a:ext cx="116493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ângulo 25">
            <a:extLst>
              <a:ext uri="{FF2B5EF4-FFF2-40B4-BE49-F238E27FC236}">
                <a16:creationId xmlns:a16="http://schemas.microsoft.com/office/drawing/2014/main" id="{110996BC-4651-43B9-90F9-67763BCD9B93}"/>
              </a:ext>
            </a:extLst>
          </p:cNvPr>
          <p:cNvSpPr/>
          <p:nvPr/>
        </p:nvSpPr>
        <p:spPr>
          <a:xfrm>
            <a:off x="5148662" y="5056139"/>
            <a:ext cx="18248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View Space ou Camera Space</a:t>
            </a:r>
          </a:p>
        </p:txBody>
      </p:sp>
    </p:spTree>
    <p:extLst>
      <p:ext uri="{BB962C8B-B14F-4D97-AF65-F5344CB8AC3E}">
        <p14:creationId xmlns:p14="http://schemas.microsoft.com/office/powerpoint/2010/main" val="419237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E7FE2-A7AE-4085-A418-2F6F96CE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6A41E7-A590-4C4B-B1B9-2A56CA4A2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Gráficos 3D </a:t>
            </a:r>
            <a:r>
              <a:rPr lang="pt-BR" dirty="0"/>
              <a:t>são construídos em um </a:t>
            </a:r>
            <a:r>
              <a:rPr lang="pt-BR" dirty="0">
                <a:solidFill>
                  <a:schemeClr val="accent3"/>
                </a:solidFill>
              </a:rPr>
              <a:t>pipeline</a:t>
            </a:r>
            <a:r>
              <a:rPr lang="pt-BR" dirty="0"/>
              <a:t> de </a:t>
            </a:r>
            <a:r>
              <a:rPr lang="pt-BR" dirty="0">
                <a:solidFill>
                  <a:schemeClr val="accent1"/>
                </a:solidFill>
              </a:rPr>
              <a:t>renderização</a:t>
            </a:r>
            <a:endParaRPr lang="pt-BR" dirty="0"/>
          </a:p>
          <a:p>
            <a:pPr lvl="1">
              <a:lnSpc>
                <a:spcPct val="150000"/>
              </a:lnSpc>
            </a:pPr>
            <a:r>
              <a:rPr lang="pt-BR" dirty="0"/>
              <a:t>Dada a descrição geométrica de objetos</a:t>
            </a:r>
            <a:br>
              <a:rPr lang="pt-BR" dirty="0"/>
            </a:b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Posições de vértices, cores, texturas, etc.</a:t>
            </a:r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pt-BR" dirty="0"/>
              <a:t>O pipeline gera uma imagem 2D</a:t>
            </a:r>
            <a:br>
              <a:rPr lang="pt-BR" dirty="0"/>
            </a:b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 tamanho da viewport </a:t>
            </a:r>
            <a:b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Em um backbuffer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Baseado na lente de uma câmera virtual</a:t>
            </a:r>
            <a:br>
              <a:rPr lang="pt-BR" dirty="0"/>
            </a:b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Posicionada dentro da cena</a:t>
            </a:r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0CC51D31-F023-4D6F-968B-EB434AB9FA4A}"/>
              </a:ext>
            </a:extLst>
          </p:cNvPr>
          <p:cNvGrpSpPr/>
          <p:nvPr/>
        </p:nvGrpSpPr>
        <p:grpSpPr>
          <a:xfrm>
            <a:off x="7555381" y="2758437"/>
            <a:ext cx="3481919" cy="2546474"/>
            <a:chOff x="5916379" y="2938268"/>
            <a:chExt cx="2694776" cy="1970803"/>
          </a:xfrm>
        </p:grpSpPr>
        <p:sp>
          <p:nvSpPr>
            <p:cNvPr id="5" name="Triângulo isósceles 4">
              <a:extLst>
                <a:ext uri="{FF2B5EF4-FFF2-40B4-BE49-F238E27FC236}">
                  <a16:creationId xmlns:a16="http://schemas.microsoft.com/office/drawing/2014/main" id="{9D172DDB-0331-4A7E-96C4-5A287D87BB67}"/>
                </a:ext>
              </a:extLst>
            </p:cNvPr>
            <p:cNvSpPr/>
            <p:nvPr/>
          </p:nvSpPr>
          <p:spPr>
            <a:xfrm rot="17992042">
              <a:off x="6685180" y="2914445"/>
              <a:ext cx="1115686" cy="2349599"/>
            </a:xfrm>
            <a:prstGeom prst="triangle">
              <a:avLst/>
            </a:prstGeom>
            <a:solidFill>
              <a:schemeClr val="accent3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7A7A15FE-509B-48B0-A320-CE35C703E8E1}"/>
                </a:ext>
              </a:extLst>
            </p:cNvPr>
            <p:cNvGrpSpPr/>
            <p:nvPr/>
          </p:nvGrpSpPr>
          <p:grpSpPr>
            <a:xfrm>
              <a:off x="6917167" y="3520915"/>
              <a:ext cx="1693988" cy="1388156"/>
              <a:chOff x="5516437" y="3044467"/>
              <a:chExt cx="2909225" cy="2383995"/>
            </a:xfrm>
          </p:grpSpPr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3F7DC1F5-D835-4F68-8BE4-1ED5D9702568}"/>
                  </a:ext>
                </a:extLst>
              </p:cNvPr>
              <p:cNvCxnSpPr/>
              <p:nvPr/>
            </p:nvCxnSpPr>
            <p:spPr>
              <a:xfrm flipV="1">
                <a:off x="5812787" y="3044467"/>
                <a:ext cx="0" cy="2383995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D19239E8-37AE-4A08-B9C1-2C69A15506F5}"/>
                  </a:ext>
                </a:extLst>
              </p:cNvPr>
              <p:cNvCxnSpPr/>
              <p:nvPr/>
            </p:nvCxnSpPr>
            <p:spPr>
              <a:xfrm>
                <a:off x="5516437" y="5089907"/>
                <a:ext cx="2909225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AAC52C6D-0AC8-4C77-A61A-0AAC5CC56921}"/>
                  </a:ext>
                </a:extLst>
              </p:cNvPr>
              <p:cNvCxnSpPr>
                <a:cxnSpLocks/>
                <a:stCxn id="30" idx="0"/>
              </p:cNvCxnSpPr>
              <p:nvPr/>
            </p:nvCxnSpPr>
            <p:spPr>
              <a:xfrm>
                <a:off x="7704571" y="4340896"/>
                <a:ext cx="0" cy="762545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>
                <a:extLst>
                  <a:ext uri="{FF2B5EF4-FFF2-40B4-BE49-F238E27FC236}">
                    <a16:creationId xmlns:a16="http://schemas.microsoft.com/office/drawing/2014/main" id="{69B6F34D-F296-4FDA-9446-D28504C31C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3549" y="4722880"/>
                <a:ext cx="2" cy="367028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7FBAEB21-9039-43BD-A15C-5FC941FFF46C}"/>
                  </a:ext>
                </a:extLst>
              </p:cNvPr>
              <p:cNvCxnSpPr>
                <a:cxnSpLocks/>
                <a:stCxn id="28" idx="0"/>
              </p:cNvCxnSpPr>
              <p:nvPr/>
            </p:nvCxnSpPr>
            <p:spPr>
              <a:xfrm flipH="1">
                <a:off x="6793484" y="3521768"/>
                <a:ext cx="5452" cy="1563110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189652E5-B89B-4CCC-BAA1-0967E421C3F8}"/>
                  </a:ext>
                </a:extLst>
              </p:cNvPr>
              <p:cNvCxnSpPr>
                <a:cxnSpLocks/>
                <a:stCxn id="29" idx="2"/>
              </p:cNvCxnSpPr>
              <p:nvPr/>
            </p:nvCxnSpPr>
            <p:spPr>
              <a:xfrm flipH="1">
                <a:off x="5812787" y="4696797"/>
                <a:ext cx="763044" cy="0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43CF3BB2-9997-411C-87FA-0752A3DF4D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12787" y="3521837"/>
                <a:ext cx="907416" cy="0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556E0F0B-442F-4F5E-891C-34C8911741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2787" y="4291748"/>
                <a:ext cx="1828193" cy="0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Agrupar 26">
                <a:extLst>
                  <a:ext uri="{FF2B5EF4-FFF2-40B4-BE49-F238E27FC236}">
                    <a16:creationId xmlns:a16="http://schemas.microsoft.com/office/drawing/2014/main" id="{FF6DEC7E-2C05-4C02-BEF7-57AD59DC1219}"/>
                  </a:ext>
                </a:extLst>
              </p:cNvPr>
              <p:cNvGrpSpPr/>
              <p:nvPr/>
            </p:nvGrpSpPr>
            <p:grpSpPr>
              <a:xfrm rot="20379789">
                <a:off x="6353586" y="3424699"/>
                <a:ext cx="1234928" cy="1145725"/>
                <a:chOff x="1197971" y="3698563"/>
                <a:chExt cx="795905" cy="750175"/>
              </a:xfrm>
            </p:grpSpPr>
            <p:sp>
              <p:nvSpPr>
                <p:cNvPr id="28" name="Triângulo isósceles 27">
                  <a:extLst>
                    <a:ext uri="{FF2B5EF4-FFF2-40B4-BE49-F238E27FC236}">
                      <a16:creationId xmlns:a16="http://schemas.microsoft.com/office/drawing/2014/main" id="{86132D82-5C2D-49EE-B523-5C5E1FA10D6E}"/>
                    </a:ext>
                  </a:extLst>
                </p:cNvPr>
                <p:cNvSpPr/>
                <p:nvPr/>
              </p:nvSpPr>
              <p:spPr>
                <a:xfrm>
                  <a:off x="1236010" y="3742988"/>
                  <a:ext cx="728340" cy="665647"/>
                </a:xfrm>
                <a:prstGeom prst="triangle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>
                  <a:extLst>
                    <a:ext uri="{FF2B5EF4-FFF2-40B4-BE49-F238E27FC236}">
                      <a16:creationId xmlns:a16="http://schemas.microsoft.com/office/drawing/2014/main" id="{1857158E-9159-46F2-B1FD-24A31431A9A8}"/>
                    </a:ext>
                  </a:extLst>
                </p:cNvPr>
                <p:cNvSpPr/>
                <p:nvPr/>
              </p:nvSpPr>
              <p:spPr>
                <a:xfrm flipV="1">
                  <a:off x="1197971" y="4380101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id="{2151C063-070D-4CCD-A2C8-35CFB401C60C}"/>
                    </a:ext>
                  </a:extLst>
                </p:cNvPr>
                <p:cNvSpPr/>
                <p:nvPr/>
              </p:nvSpPr>
              <p:spPr>
                <a:xfrm flipV="1">
                  <a:off x="1928279" y="4380101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8B39120F-124C-43C5-97C5-2604E3357E78}"/>
                    </a:ext>
                  </a:extLst>
                </p:cNvPr>
                <p:cNvSpPr/>
                <p:nvPr/>
              </p:nvSpPr>
              <p:spPr>
                <a:xfrm flipV="1">
                  <a:off x="1567381" y="3698563"/>
                  <a:ext cx="65597" cy="68637"/>
                </a:xfrm>
                <a:prstGeom prst="ellips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E2D57D0A-1D76-4325-A85E-2C4670C6E816}"/>
                </a:ext>
              </a:extLst>
            </p:cNvPr>
            <p:cNvGrpSpPr/>
            <p:nvPr/>
          </p:nvGrpSpPr>
          <p:grpSpPr>
            <a:xfrm rot="1765231">
              <a:off x="5916379" y="2938268"/>
              <a:ext cx="1058542" cy="881781"/>
              <a:chOff x="9364569" y="2377568"/>
              <a:chExt cx="1058542" cy="881781"/>
            </a:xfrm>
          </p:grpSpPr>
          <p:cxnSp>
            <p:nvCxnSpPr>
              <p:cNvPr id="16" name="Conector de Seta Reta 15">
                <a:extLst>
                  <a:ext uri="{FF2B5EF4-FFF2-40B4-BE49-F238E27FC236}">
                    <a16:creationId xmlns:a16="http://schemas.microsoft.com/office/drawing/2014/main" id="{83B7A259-999B-496A-B319-5237D9B494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06766" y="2377568"/>
                <a:ext cx="0" cy="821287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de Seta Reta 16">
                <a:extLst>
                  <a:ext uri="{FF2B5EF4-FFF2-40B4-BE49-F238E27FC236}">
                    <a16:creationId xmlns:a16="http://schemas.microsoft.com/office/drawing/2014/main" id="{4CDFFA09-FD8A-47B4-B05C-1D49E568AE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2967" y="3033978"/>
                <a:ext cx="900144" cy="0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" name="Gráfico 17" descr="Câmera de vídeo">
                <a:extLst>
                  <a:ext uri="{FF2B5EF4-FFF2-40B4-BE49-F238E27FC236}">
                    <a16:creationId xmlns:a16="http://schemas.microsoft.com/office/drawing/2014/main" id="{4FFFBAFB-7899-4330-B376-A94AC02755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64569" y="2660108"/>
                <a:ext cx="599241" cy="59924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84497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59A96-894C-4A81-8BC3-AA0FFAAA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Shader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5F6140-2096-4605-A5DF-3E6958384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seguida é feita a </a:t>
            </a:r>
            <a:r>
              <a:rPr lang="pt-BR" dirty="0">
                <a:solidFill>
                  <a:schemeClr val="accent3"/>
                </a:solidFill>
              </a:rPr>
              <a:t>projeção</a:t>
            </a:r>
            <a:r>
              <a:rPr lang="pt-BR" dirty="0"/>
              <a:t> das </a:t>
            </a:r>
            <a:r>
              <a:rPr lang="pt-BR" dirty="0">
                <a:solidFill>
                  <a:schemeClr val="accent1"/>
                </a:solidFill>
              </a:rPr>
              <a:t>geometrias 3D</a:t>
            </a:r>
          </a:p>
          <a:p>
            <a:pPr lvl="1"/>
            <a:r>
              <a:rPr lang="pt-BR" dirty="0"/>
              <a:t>Projeção </a:t>
            </a:r>
            <a:r>
              <a:rPr lang="pt-BR" dirty="0">
                <a:solidFill>
                  <a:schemeClr val="accent2"/>
                </a:solidFill>
              </a:rPr>
              <a:t>perspectiva</a:t>
            </a:r>
            <a:r>
              <a:rPr lang="pt-BR" dirty="0"/>
              <a:t>	</a:t>
            </a:r>
          </a:p>
          <a:p>
            <a:pPr lvl="2"/>
            <a:r>
              <a:rPr lang="pt-BR" dirty="0"/>
              <a:t>Linhas paralelas convergem</a:t>
            </a:r>
          </a:p>
          <a:p>
            <a:pPr lvl="2"/>
            <a:r>
              <a:rPr lang="pt-BR" dirty="0"/>
              <a:t>Objetos diminuem com a distância</a:t>
            </a:r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E6253437-1062-4431-BB98-3C69B1546E12}"/>
              </a:ext>
            </a:extLst>
          </p:cNvPr>
          <p:cNvGrpSpPr/>
          <p:nvPr/>
        </p:nvGrpSpPr>
        <p:grpSpPr>
          <a:xfrm>
            <a:off x="2588348" y="2717950"/>
            <a:ext cx="8137639" cy="3489183"/>
            <a:chOff x="2588348" y="2717950"/>
            <a:chExt cx="8137639" cy="3489183"/>
          </a:xfrm>
        </p:grpSpPr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EEA7FAF1-3466-429F-993D-309699691D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2633" y="3128958"/>
              <a:ext cx="7155792" cy="1844966"/>
            </a:xfrm>
            <a:prstGeom prst="line">
              <a:avLst/>
            </a:prstGeom>
            <a:ln w="6350">
              <a:solidFill>
                <a:schemeClr val="accent3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136BAE83-89BA-4FA6-A936-EA57F1117F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2633" y="4157658"/>
              <a:ext cx="7422492" cy="816266"/>
            </a:xfrm>
            <a:prstGeom prst="line">
              <a:avLst/>
            </a:prstGeom>
            <a:ln w="6350">
              <a:solidFill>
                <a:schemeClr val="accent3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29F0A9B1-00F5-4984-9BB8-3E04A7DB33D8}"/>
                </a:ext>
              </a:extLst>
            </p:cNvPr>
            <p:cNvCxnSpPr>
              <a:cxnSpLocks/>
            </p:cNvCxnSpPr>
            <p:nvPr/>
          </p:nvCxnSpPr>
          <p:spPr>
            <a:xfrm>
              <a:off x="3102633" y="4973924"/>
              <a:ext cx="4488792" cy="812509"/>
            </a:xfrm>
            <a:prstGeom prst="line">
              <a:avLst/>
            </a:prstGeom>
            <a:ln w="6350">
              <a:solidFill>
                <a:schemeClr val="accent3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0C4A6690-21E6-4D69-BDCD-71DE15E0D6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2633" y="4729018"/>
              <a:ext cx="4517367" cy="244907"/>
            </a:xfrm>
            <a:prstGeom prst="line">
              <a:avLst/>
            </a:prstGeom>
            <a:ln w="6350">
              <a:solidFill>
                <a:schemeClr val="accent3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Gráfico 25" descr="Câmera de vídeo">
              <a:extLst>
                <a:ext uri="{FF2B5EF4-FFF2-40B4-BE49-F238E27FC236}">
                  <a16:creationId xmlns:a16="http://schemas.microsoft.com/office/drawing/2014/main" id="{8521B871-78E2-4D73-88DA-3FDA60FBA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88348" y="4639662"/>
              <a:ext cx="514285" cy="514285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922AC4E-C36A-415F-8D0F-54BF64601D5C}"/>
                </a:ext>
              </a:extLst>
            </p:cNvPr>
            <p:cNvSpPr/>
            <p:nvPr/>
          </p:nvSpPr>
          <p:spPr>
            <a:xfrm>
              <a:off x="4341644" y="4107804"/>
              <a:ext cx="3011656" cy="1444981"/>
            </a:xfrm>
            <a:prstGeom prst="rect">
              <a:avLst/>
            </a:prstGeom>
            <a:noFill/>
            <a:ln w="57150"/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perspectiveContrastingRightFacing"/>
                <a:lightRig rig="threePt" dir="t"/>
              </a:scene3d>
            </a:bodyPr>
            <a:lstStyle/>
            <a:p>
              <a:pPr algn="ctr"/>
              <a:endParaRPr lang="pt-BR" dirty="0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988E521-16A5-42E8-84C7-61629F12E6E1}"/>
                </a:ext>
              </a:extLst>
            </p:cNvPr>
            <p:cNvSpPr txBox="1"/>
            <p:nvPr/>
          </p:nvSpPr>
          <p:spPr>
            <a:xfrm>
              <a:off x="5400676" y="5745468"/>
              <a:ext cx="9620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Janela de Projeção</a:t>
              </a:r>
            </a:p>
          </p:txBody>
        </p:sp>
        <p:sp>
          <p:nvSpPr>
            <p:cNvPr id="29" name="Cilindro 28">
              <a:extLst>
                <a:ext uri="{FF2B5EF4-FFF2-40B4-BE49-F238E27FC236}">
                  <a16:creationId xmlns:a16="http://schemas.microsoft.com/office/drawing/2014/main" id="{55C1E0DB-0AB7-433A-A0F6-05BE3C424B13}"/>
                </a:ext>
              </a:extLst>
            </p:cNvPr>
            <p:cNvSpPr/>
            <p:nvPr/>
          </p:nvSpPr>
          <p:spPr>
            <a:xfrm>
              <a:off x="10135437" y="3118060"/>
              <a:ext cx="590550" cy="1050497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ilindro 29">
              <a:extLst>
                <a:ext uri="{FF2B5EF4-FFF2-40B4-BE49-F238E27FC236}">
                  <a16:creationId xmlns:a16="http://schemas.microsoft.com/office/drawing/2014/main" id="{3B2B1366-349C-4259-B0E3-11487ABD173A}"/>
                </a:ext>
              </a:extLst>
            </p:cNvPr>
            <p:cNvSpPr/>
            <p:nvPr/>
          </p:nvSpPr>
          <p:spPr>
            <a:xfrm>
              <a:off x="7315200" y="4738106"/>
              <a:ext cx="590550" cy="1050497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ilindro 30">
              <a:extLst>
                <a:ext uri="{FF2B5EF4-FFF2-40B4-BE49-F238E27FC236}">
                  <a16:creationId xmlns:a16="http://schemas.microsoft.com/office/drawing/2014/main" id="{F2D0A861-2CEC-4E18-932A-D26FAA00FB42}"/>
                </a:ext>
              </a:extLst>
            </p:cNvPr>
            <p:cNvSpPr/>
            <p:nvPr/>
          </p:nvSpPr>
          <p:spPr>
            <a:xfrm>
              <a:off x="5936850" y="4220899"/>
              <a:ext cx="251723" cy="447776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ilindro 31">
              <a:extLst>
                <a:ext uri="{FF2B5EF4-FFF2-40B4-BE49-F238E27FC236}">
                  <a16:creationId xmlns:a16="http://schemas.microsoft.com/office/drawing/2014/main" id="{FFB0EF71-FA49-44E5-AE5C-CB61280F9A3D}"/>
                </a:ext>
              </a:extLst>
            </p:cNvPr>
            <p:cNvSpPr/>
            <p:nvPr/>
          </p:nvSpPr>
          <p:spPr>
            <a:xfrm>
              <a:off x="5400676" y="4833601"/>
              <a:ext cx="338755" cy="602592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D0FB0061-0E7E-4FAF-B35C-E501795C4903}"/>
                </a:ext>
              </a:extLst>
            </p:cNvPr>
            <p:cNvSpPr/>
            <p:nvPr/>
          </p:nvSpPr>
          <p:spPr>
            <a:xfrm rot="20379789" flipV="1">
              <a:off x="10392423" y="3078625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680BB674-AB6A-423A-8B42-F49E750ED468}"/>
                </a:ext>
              </a:extLst>
            </p:cNvPr>
            <p:cNvSpPr/>
            <p:nvPr/>
          </p:nvSpPr>
          <p:spPr>
            <a:xfrm rot="20379789" flipV="1">
              <a:off x="6034046" y="4191906"/>
              <a:ext cx="45719" cy="47088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77730770-10BD-4F8C-BA8F-49D4AB0AB049}"/>
                </a:ext>
              </a:extLst>
            </p:cNvPr>
            <p:cNvSpPr txBox="1"/>
            <p:nvPr/>
          </p:nvSpPr>
          <p:spPr>
            <a:xfrm>
              <a:off x="10368672" y="27179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v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54BBB856-8E42-4842-921F-FF484720F7F9}"/>
                </a:ext>
              </a:extLst>
            </p:cNvPr>
            <p:cNvSpPr txBox="1"/>
            <p:nvPr/>
          </p:nvSpPr>
          <p:spPr>
            <a:xfrm>
              <a:off x="6027288" y="3904954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v'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1773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E1732-5385-4E08-B8E2-EDC4A2DA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Shader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D9DD0D-3A81-4522-973F-A989E9B69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Além das transformações, o </a:t>
            </a:r>
            <a:r>
              <a:rPr lang="pt-BR" dirty="0" err="1">
                <a:solidFill>
                  <a:schemeClr val="accent3"/>
                </a:solidFill>
              </a:rPr>
              <a:t>Vertex</a:t>
            </a:r>
            <a:r>
              <a:rPr lang="pt-BR" dirty="0">
                <a:solidFill>
                  <a:schemeClr val="accent3"/>
                </a:solidFill>
              </a:rPr>
              <a:t> </a:t>
            </a:r>
            <a:r>
              <a:rPr lang="pt-BR" dirty="0" err="1">
                <a:solidFill>
                  <a:schemeClr val="accent3"/>
                </a:solidFill>
              </a:rPr>
              <a:t>Shader</a:t>
            </a:r>
            <a:r>
              <a:rPr lang="pt-BR" dirty="0">
                <a:solidFill>
                  <a:schemeClr val="accent3"/>
                </a:solidFill>
              </a:rPr>
              <a:t> </a:t>
            </a:r>
            <a:r>
              <a:rPr lang="pt-BR" dirty="0"/>
              <a:t>pode ser usado para aplicar  técnicas de </a:t>
            </a:r>
            <a:r>
              <a:rPr lang="pt-BR" dirty="0">
                <a:solidFill>
                  <a:schemeClr val="accent1"/>
                </a:solidFill>
              </a:rPr>
              <a:t>iluminação</a:t>
            </a:r>
            <a:r>
              <a:rPr lang="pt-BR" dirty="0"/>
              <a:t> e fazer </a:t>
            </a:r>
            <a:r>
              <a:rPr lang="pt-BR" i="1" dirty="0">
                <a:solidFill>
                  <a:schemeClr val="accent2"/>
                </a:solidFill>
              </a:rPr>
              <a:t>displacement mapping</a:t>
            </a:r>
            <a:endParaRPr lang="pt-BR" dirty="0">
              <a:solidFill>
                <a:schemeClr val="accent2"/>
              </a:solidFill>
            </a:endParaRPr>
          </a:p>
        </p:txBody>
      </p:sp>
      <p:pic>
        <p:nvPicPr>
          <p:cNvPr id="8" name="Imagem 7" descr="Uma imagem contendo pequeno, branco, preto, placa&#10;&#10;Descrição gerada automaticamente">
            <a:extLst>
              <a:ext uri="{FF2B5EF4-FFF2-40B4-BE49-F238E27FC236}">
                <a16:creationId xmlns:a16="http://schemas.microsoft.com/office/drawing/2014/main" id="{5688AAAB-2C9C-4E9F-B4B7-83944FF5B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441" y="4294132"/>
            <a:ext cx="4014115" cy="1587862"/>
          </a:xfrm>
          <a:prstGeom prst="rect">
            <a:avLst/>
          </a:prstGeom>
        </p:spPr>
      </p:pic>
      <p:pic>
        <p:nvPicPr>
          <p:cNvPr id="10" name="Imagem 9" descr="Tela preta com letras brancas&#10;&#10;Descrição gerada automaticamente">
            <a:extLst>
              <a:ext uri="{FF2B5EF4-FFF2-40B4-BE49-F238E27FC236}">
                <a16:creationId xmlns:a16="http://schemas.microsoft.com/office/drawing/2014/main" id="{55667154-B7AB-419E-9847-DA9CE51CC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527" y="3195153"/>
            <a:ext cx="1723242" cy="92115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2" name="Imagem 11" descr="Uma imagem contendo rua, caixa de som, andando, homem&#10;&#10;Descrição gerada automaticamente">
            <a:extLst>
              <a:ext uri="{FF2B5EF4-FFF2-40B4-BE49-F238E27FC236}">
                <a16:creationId xmlns:a16="http://schemas.microsoft.com/office/drawing/2014/main" id="{1C6823E9-2C86-4129-A732-08CED5CA5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348" y="4357647"/>
            <a:ext cx="3988709" cy="1524347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E3527E8-12DD-4945-8713-ABB247F5849C}"/>
              </a:ext>
            </a:extLst>
          </p:cNvPr>
          <p:cNvSpPr txBox="1"/>
          <p:nvPr/>
        </p:nvSpPr>
        <p:spPr>
          <a:xfrm>
            <a:off x="2245757" y="5928174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Malha original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3F84589-73A8-4CB5-A14F-E5265873A199}"/>
              </a:ext>
            </a:extLst>
          </p:cNvPr>
          <p:cNvSpPr txBox="1"/>
          <p:nvPr/>
        </p:nvSpPr>
        <p:spPr>
          <a:xfrm>
            <a:off x="8363076" y="5928174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Malha gerada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AC1DB63-F70B-4FE4-BA28-696450CB45A4}"/>
              </a:ext>
            </a:extLst>
          </p:cNvPr>
          <p:cNvSpPr txBox="1"/>
          <p:nvPr/>
        </p:nvSpPr>
        <p:spPr>
          <a:xfrm>
            <a:off x="5321527" y="4187137"/>
            <a:ext cx="1760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Textura para</a:t>
            </a:r>
            <a:br>
              <a:rPr lang="pt-BR" dirty="0"/>
            </a:br>
            <a:r>
              <a:rPr lang="pt-BR" dirty="0"/>
              <a:t>mapeamento</a:t>
            </a:r>
          </a:p>
        </p:txBody>
      </p:sp>
      <p:sp>
        <p:nvSpPr>
          <p:cNvPr id="16" name="Seta: Dobrada 15">
            <a:extLst>
              <a:ext uri="{FF2B5EF4-FFF2-40B4-BE49-F238E27FC236}">
                <a16:creationId xmlns:a16="http://schemas.microsoft.com/office/drawing/2014/main" id="{ECD7921D-ADF1-43F5-8191-3465A091E3BB}"/>
              </a:ext>
            </a:extLst>
          </p:cNvPr>
          <p:cNvSpPr/>
          <p:nvPr/>
        </p:nvSpPr>
        <p:spPr>
          <a:xfrm>
            <a:off x="4258765" y="3429000"/>
            <a:ext cx="692727" cy="487218"/>
          </a:xfrm>
          <a:prstGeom prst="ben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Seta: Dobrada 16">
            <a:extLst>
              <a:ext uri="{FF2B5EF4-FFF2-40B4-BE49-F238E27FC236}">
                <a16:creationId xmlns:a16="http://schemas.microsoft.com/office/drawing/2014/main" id="{B8BF6CB2-204C-4774-B96B-3FB2D124817C}"/>
              </a:ext>
            </a:extLst>
          </p:cNvPr>
          <p:cNvSpPr/>
          <p:nvPr/>
        </p:nvSpPr>
        <p:spPr>
          <a:xfrm rot="5400000">
            <a:off x="7517558" y="3391972"/>
            <a:ext cx="487218" cy="692726"/>
          </a:xfrm>
          <a:prstGeom prst="ben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660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85800" y="455579"/>
            <a:ext cx="10820400" cy="1293028"/>
          </a:xfrm>
        </p:spPr>
        <p:txBody>
          <a:bodyPr/>
          <a:lstStyle/>
          <a:p>
            <a:r>
              <a:rPr lang="en-US" dirty="0"/>
              <a:t>Tessellation stages</a:t>
            </a:r>
            <a:endParaRPr lang="pt-BR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EF20B106-3A0D-4CCE-8361-633C44629449}"/>
              </a:ext>
            </a:extLst>
          </p:cNvPr>
          <p:cNvGrpSpPr/>
          <p:nvPr/>
        </p:nvGrpSpPr>
        <p:grpSpPr>
          <a:xfrm>
            <a:off x="1512278" y="2227388"/>
            <a:ext cx="9353842" cy="3864005"/>
            <a:chOff x="1512278" y="2227388"/>
            <a:chExt cx="9353842" cy="3864005"/>
          </a:xfrm>
        </p:grpSpPr>
        <p:sp>
          <p:nvSpPr>
            <p:cNvPr id="56" name="Seta para baixo 44">
              <a:extLst>
                <a:ext uri="{FF2B5EF4-FFF2-40B4-BE49-F238E27FC236}">
                  <a16:creationId xmlns:a16="http://schemas.microsoft.com/office/drawing/2014/main" id="{174FC14A-CD89-41A7-86FD-97D1B5E91B42}"/>
                </a:ext>
              </a:extLst>
            </p:cNvPr>
            <p:cNvSpPr/>
            <p:nvPr/>
          </p:nvSpPr>
          <p:spPr>
            <a:xfrm>
              <a:off x="7088945" y="4168689"/>
              <a:ext cx="140184" cy="28411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56774E6C-EC5C-4051-8E2A-53CEDA5E909B}"/>
                </a:ext>
              </a:extLst>
            </p:cNvPr>
            <p:cNvSpPr/>
            <p:nvPr/>
          </p:nvSpPr>
          <p:spPr>
            <a:xfrm>
              <a:off x="1512278" y="2668993"/>
              <a:ext cx="9353842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3064962" y="4452808"/>
              <a:ext cx="1022919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Vertex Shader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9395172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1648374" y="280182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Vertex Buffer</a:t>
              </a:r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8222193" y="4456793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  <p:cxnSp>
          <p:nvCxnSpPr>
            <p:cNvPr id="44" name="Conector angulado 43"/>
            <p:cNvCxnSpPr>
              <a:cxnSpLocks/>
              <a:stCxn id="7" idx="2"/>
              <a:endCxn id="47" idx="1"/>
            </p:cNvCxnSpPr>
            <p:nvPr/>
          </p:nvCxnSpPr>
          <p:spPr>
            <a:xfrm rot="16200000" flipH="1">
              <a:off x="4015018" y="4515708"/>
              <a:ext cx="721590" cy="159878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ixaDeTexto 46"/>
            <p:cNvSpPr txBox="1"/>
            <p:nvPr/>
          </p:nvSpPr>
          <p:spPr>
            <a:xfrm>
              <a:off x="5175205" y="5260396"/>
              <a:ext cx="15888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Estágios </a:t>
              </a:r>
            </a:p>
            <a:p>
              <a:pPr algn="ctr"/>
              <a:r>
                <a:rPr lang="pt-BR" sz="1600" dirty="0"/>
                <a:t>Programáveis </a:t>
              </a:r>
            </a:p>
            <a:p>
              <a:pPr algn="ctr"/>
              <a:r>
                <a:rPr lang="pt-BR" sz="1600" dirty="0"/>
                <a:t>(HLSL)</a:t>
              </a:r>
            </a:p>
          </p:txBody>
        </p:sp>
        <p:sp>
          <p:nvSpPr>
            <p:cNvPr id="45" name="Seta para baixo 44"/>
            <p:cNvSpPr/>
            <p:nvPr/>
          </p:nvSpPr>
          <p:spPr>
            <a:xfrm rot="16200000">
              <a:off x="2902266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1868476" y="4454621"/>
              <a:ext cx="1029749" cy="4978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Input Assembler</a:t>
              </a:r>
            </a:p>
          </p:txBody>
        </p:sp>
        <p:sp>
          <p:nvSpPr>
            <p:cNvPr id="49" name="Seta para baixo 44">
              <a:extLst>
                <a:ext uri="{FF2B5EF4-FFF2-40B4-BE49-F238E27FC236}">
                  <a16:creationId xmlns:a16="http://schemas.microsoft.com/office/drawing/2014/main" id="{5076FADA-9D3D-40AA-86CD-CFEE205F55EE}"/>
                </a:ext>
              </a:extLst>
            </p:cNvPr>
            <p:cNvSpPr/>
            <p:nvPr/>
          </p:nvSpPr>
          <p:spPr>
            <a:xfrm rot="16200000">
              <a:off x="5282212" y="3423651"/>
              <a:ext cx="171151" cy="255981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0" name="Seta para baixo 44">
              <a:extLst>
                <a:ext uri="{FF2B5EF4-FFF2-40B4-BE49-F238E27FC236}">
                  <a16:creationId xmlns:a16="http://schemas.microsoft.com/office/drawing/2014/main" id="{B8FE6AB1-42CC-4243-BF4E-A3F03DF50F16}"/>
                </a:ext>
              </a:extLst>
            </p:cNvPr>
            <p:cNvSpPr/>
            <p:nvPr/>
          </p:nvSpPr>
          <p:spPr>
            <a:xfrm rot="16200000">
              <a:off x="4078554" y="3867724"/>
              <a:ext cx="171152" cy="141688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1" name="Seta para baixo 44">
              <a:extLst>
                <a:ext uri="{FF2B5EF4-FFF2-40B4-BE49-F238E27FC236}">
                  <a16:creationId xmlns:a16="http://schemas.microsoft.com/office/drawing/2014/main" id="{6D9E29C8-B7E9-4281-9D77-D6447F155266}"/>
                </a:ext>
              </a:extLst>
            </p:cNvPr>
            <p:cNvSpPr/>
            <p:nvPr/>
          </p:nvSpPr>
          <p:spPr>
            <a:xfrm rot="16200000">
              <a:off x="5295876" y="3845439"/>
              <a:ext cx="151469" cy="16657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4" name="Seta para baixo 44">
              <a:extLst>
                <a:ext uri="{FF2B5EF4-FFF2-40B4-BE49-F238E27FC236}">
                  <a16:creationId xmlns:a16="http://schemas.microsoft.com/office/drawing/2014/main" id="{CE169DC2-80B0-482E-A334-A4A76CA535CE}"/>
                </a:ext>
              </a:extLst>
            </p:cNvPr>
            <p:cNvSpPr/>
            <p:nvPr/>
          </p:nvSpPr>
          <p:spPr>
            <a:xfrm rot="10800000">
              <a:off x="3489490" y="4187298"/>
              <a:ext cx="159179" cy="265509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7" name="Seta para baixo 44">
              <a:extLst>
                <a:ext uri="{FF2B5EF4-FFF2-40B4-BE49-F238E27FC236}">
                  <a16:creationId xmlns:a16="http://schemas.microsoft.com/office/drawing/2014/main" id="{51E12F3E-9837-483D-96C8-83BD96403A7A}"/>
                </a:ext>
              </a:extLst>
            </p:cNvPr>
            <p:cNvSpPr/>
            <p:nvPr/>
          </p:nvSpPr>
          <p:spPr>
            <a:xfrm rot="16200000">
              <a:off x="7852992" y="4431363"/>
              <a:ext cx="171151" cy="544383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8" name="Seta para baixo 44">
              <a:extLst>
                <a:ext uri="{FF2B5EF4-FFF2-40B4-BE49-F238E27FC236}">
                  <a16:creationId xmlns:a16="http://schemas.microsoft.com/office/drawing/2014/main" id="{A517C902-6775-407E-A1F5-24C475A0C3D7}"/>
                </a:ext>
              </a:extLst>
            </p:cNvPr>
            <p:cNvSpPr/>
            <p:nvPr/>
          </p:nvSpPr>
          <p:spPr>
            <a:xfrm rot="16200000">
              <a:off x="9235483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69" name="Conector angulado 43">
              <a:extLst>
                <a:ext uri="{FF2B5EF4-FFF2-40B4-BE49-F238E27FC236}">
                  <a16:creationId xmlns:a16="http://schemas.microsoft.com/office/drawing/2014/main" id="{1DA2AB57-F4E7-42D4-9504-3ADC77EF48C0}"/>
                </a:ext>
              </a:extLst>
            </p:cNvPr>
            <p:cNvCxnSpPr>
              <a:cxnSpLocks/>
              <a:stCxn id="42" idx="2"/>
              <a:endCxn id="47" idx="3"/>
            </p:cNvCxnSpPr>
            <p:nvPr/>
          </p:nvCxnSpPr>
          <p:spPr>
            <a:xfrm rot="5400000">
              <a:off x="7384551" y="4329871"/>
              <a:ext cx="725576" cy="196647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09063DF1-B18F-467C-9D7A-8F891E3D64C3}"/>
                </a:ext>
              </a:extLst>
            </p:cNvPr>
            <p:cNvSpPr/>
            <p:nvPr/>
          </p:nvSpPr>
          <p:spPr>
            <a:xfrm>
              <a:off x="2418506" y="280325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Index Buffer</a:t>
              </a:r>
            </a:p>
          </p:txBody>
        </p:sp>
        <p:cxnSp>
          <p:nvCxnSpPr>
            <p:cNvPr id="33" name="Conector: Angulado 32">
              <a:extLst>
                <a:ext uri="{FF2B5EF4-FFF2-40B4-BE49-F238E27FC236}">
                  <a16:creationId xmlns:a16="http://schemas.microsoft.com/office/drawing/2014/main" id="{0AD51D1E-2483-4370-9321-C1C995E482E9}"/>
                </a:ext>
              </a:extLst>
            </p:cNvPr>
            <p:cNvCxnSpPr>
              <a:cxnSpLocks/>
              <a:stCxn id="30" idx="2"/>
              <a:endCxn id="28" idx="0"/>
            </p:cNvCxnSpPr>
            <p:nvPr/>
          </p:nvCxnSpPr>
          <p:spPr>
            <a:xfrm rot="16200000" flipH="1">
              <a:off x="1609439" y="3680709"/>
              <a:ext cx="1163904" cy="383920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: Angulado 35">
              <a:extLst>
                <a:ext uri="{FF2B5EF4-FFF2-40B4-BE49-F238E27FC236}">
                  <a16:creationId xmlns:a16="http://schemas.microsoft.com/office/drawing/2014/main" id="{A66AB919-D841-47A2-8AF0-12BE447CFE7A}"/>
                </a:ext>
              </a:extLst>
            </p:cNvPr>
            <p:cNvCxnSpPr>
              <a:cxnSpLocks/>
              <a:stCxn id="71" idx="2"/>
              <a:endCxn id="28" idx="0"/>
            </p:cNvCxnSpPr>
            <p:nvPr/>
          </p:nvCxnSpPr>
          <p:spPr>
            <a:xfrm rot="5400000">
              <a:off x="1995220" y="3680278"/>
              <a:ext cx="1162474" cy="386212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343F15E6-62DE-4185-A8B9-F7EFA05858AF}"/>
                </a:ext>
              </a:extLst>
            </p:cNvPr>
            <p:cNvSpPr/>
            <p:nvPr/>
          </p:nvSpPr>
          <p:spPr>
            <a:xfrm>
              <a:off x="9071384" y="2798956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EB14B32D-B16F-4162-9264-F7142D52D88F}"/>
                </a:ext>
              </a:extLst>
            </p:cNvPr>
            <p:cNvSpPr/>
            <p:nvPr/>
          </p:nvSpPr>
          <p:spPr>
            <a:xfrm>
              <a:off x="9941373" y="2800779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78" name="Conector: Angulado 77">
              <a:extLst>
                <a:ext uri="{FF2B5EF4-FFF2-40B4-BE49-F238E27FC236}">
                  <a16:creationId xmlns:a16="http://schemas.microsoft.com/office/drawing/2014/main" id="{A527EDCB-0B20-46CB-9CD4-597E9023B885}"/>
                </a:ext>
              </a:extLst>
            </p:cNvPr>
            <p:cNvCxnSpPr>
              <a:cxnSpLocks/>
              <a:stCxn id="76" idx="2"/>
              <a:endCxn id="11" idx="0"/>
            </p:cNvCxnSpPr>
            <p:nvPr/>
          </p:nvCxnSpPr>
          <p:spPr>
            <a:xfrm rot="16200000" flipH="1">
              <a:off x="9100946" y="3649230"/>
              <a:ext cx="1168947" cy="446177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: Angulado 78">
              <a:extLst>
                <a:ext uri="{FF2B5EF4-FFF2-40B4-BE49-F238E27FC236}">
                  <a16:creationId xmlns:a16="http://schemas.microsoft.com/office/drawing/2014/main" id="{6A5AA0FD-1959-4C5F-93AD-425B03C4641F}"/>
                </a:ext>
              </a:extLst>
            </p:cNvPr>
            <p:cNvCxnSpPr>
              <a:cxnSpLocks/>
              <a:stCxn id="77" idx="2"/>
              <a:endCxn id="11" idx="0"/>
            </p:cNvCxnSpPr>
            <p:nvPr/>
          </p:nvCxnSpPr>
          <p:spPr>
            <a:xfrm rot="5400000">
              <a:off x="9536852" y="3661325"/>
              <a:ext cx="1167124" cy="423812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164A9FAA-1A6D-4CCB-BB2B-999032519D8F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V="1">
              <a:off x="8352714" y="3429170"/>
              <a:ext cx="0" cy="2527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94A65A78-6B36-4A96-AF55-71DB8596C8EA}"/>
                </a:ext>
              </a:extLst>
            </p:cNvPr>
            <p:cNvSpPr/>
            <p:nvPr/>
          </p:nvSpPr>
          <p:spPr>
            <a:xfrm>
              <a:off x="3215743" y="2801445"/>
              <a:ext cx="5766110" cy="4888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Root Signature Data</a:t>
              </a:r>
            </a:p>
          </p:txBody>
        </p:sp>
        <p:cxnSp>
          <p:nvCxnSpPr>
            <p:cNvPr id="97" name="Conector de Seta Reta 96">
              <a:extLst>
                <a:ext uri="{FF2B5EF4-FFF2-40B4-BE49-F238E27FC236}">
                  <a16:creationId xmlns:a16="http://schemas.microsoft.com/office/drawing/2014/main" id="{2DDFD786-9435-4F9E-9EEE-3947C9683673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3576421" y="3287845"/>
              <a:ext cx="3595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de Seta Reta 120">
              <a:extLst>
                <a:ext uri="{FF2B5EF4-FFF2-40B4-BE49-F238E27FC236}">
                  <a16:creationId xmlns:a16="http://schemas.microsoft.com/office/drawing/2014/main" id="{AE15C801-6192-4758-8E9E-C2EB478C0B0E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5976468" y="3287845"/>
              <a:ext cx="0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de Seta Reta 121">
              <a:extLst>
                <a:ext uri="{FF2B5EF4-FFF2-40B4-BE49-F238E27FC236}">
                  <a16:creationId xmlns:a16="http://schemas.microsoft.com/office/drawing/2014/main" id="{9A4E808D-6BCD-4CCD-90AF-ECC261E83C21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8720329" y="3287845"/>
              <a:ext cx="10246" cy="11689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CaixaDeTexto 126">
              <a:extLst>
                <a:ext uri="{FF2B5EF4-FFF2-40B4-BE49-F238E27FC236}">
                  <a16:creationId xmlns:a16="http://schemas.microsoft.com/office/drawing/2014/main" id="{9F55665A-D87E-4C8D-927E-65611290DCFF}"/>
                </a:ext>
              </a:extLst>
            </p:cNvPr>
            <p:cNvSpPr txBox="1"/>
            <p:nvPr/>
          </p:nvSpPr>
          <p:spPr>
            <a:xfrm>
              <a:off x="5032939" y="2227388"/>
              <a:ext cx="18870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Recursos da GPU</a:t>
              </a:r>
            </a:p>
          </p:txBody>
        </p:sp>
        <p:cxnSp>
          <p:nvCxnSpPr>
            <p:cNvPr id="128" name="Conector de Seta Reta 127">
              <a:extLst>
                <a:ext uri="{FF2B5EF4-FFF2-40B4-BE49-F238E27FC236}">
                  <a16:creationId xmlns:a16="http://schemas.microsoft.com/office/drawing/2014/main" id="{44E1BBB7-F4EA-4370-8F6E-B8729982C39D}"/>
                </a:ext>
              </a:extLst>
            </p:cNvPr>
            <p:cNvCxnSpPr>
              <a:cxnSpLocks/>
            </p:cNvCxnSpPr>
            <p:nvPr/>
          </p:nvCxnSpPr>
          <p:spPr>
            <a:xfrm>
              <a:off x="3346280" y="3287845"/>
              <a:ext cx="0" cy="116496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Seta para baixo 44">
              <a:extLst>
                <a:ext uri="{FF2B5EF4-FFF2-40B4-BE49-F238E27FC236}">
                  <a16:creationId xmlns:a16="http://schemas.microsoft.com/office/drawing/2014/main" id="{921DB549-083D-46FE-A923-45CC43F4C636}"/>
                </a:ext>
              </a:extLst>
            </p:cNvPr>
            <p:cNvSpPr/>
            <p:nvPr/>
          </p:nvSpPr>
          <p:spPr>
            <a:xfrm rot="16200000">
              <a:off x="6486005" y="3842779"/>
              <a:ext cx="151475" cy="17189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8" name="Seta para baixo 44">
              <a:extLst>
                <a:ext uri="{FF2B5EF4-FFF2-40B4-BE49-F238E27FC236}">
                  <a16:creationId xmlns:a16="http://schemas.microsoft.com/office/drawing/2014/main" id="{03029CCA-0E27-4BFE-9296-6C9A3F683AD4}"/>
                </a:ext>
              </a:extLst>
            </p:cNvPr>
            <p:cNvSpPr/>
            <p:nvPr/>
          </p:nvSpPr>
          <p:spPr>
            <a:xfrm rot="16200000">
              <a:off x="7685318" y="3841306"/>
              <a:ext cx="136959" cy="174842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5C15367D-9BB0-4287-9509-7D66B91BAB49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7164680" y="3287845"/>
              <a:ext cx="2136" cy="39013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tângulo de cantos arredondados 40"/>
            <p:cNvSpPr/>
            <p:nvPr/>
          </p:nvSpPr>
          <p:spPr>
            <a:xfrm>
              <a:off x="6655019" y="3677979"/>
              <a:ext cx="1019321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Geometry Shader</a:t>
              </a:r>
            </a:p>
          </p:txBody>
        </p:sp>
        <p:sp>
          <p:nvSpPr>
            <p:cNvPr id="29" name="Retângulo de cantos arredondados 28"/>
            <p:cNvSpPr/>
            <p:nvPr/>
          </p:nvSpPr>
          <p:spPr>
            <a:xfrm>
              <a:off x="4244566" y="3681916"/>
              <a:ext cx="1071300" cy="49362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Tessellator</a:t>
              </a:r>
            </a:p>
          </p:txBody>
        </p:sp>
        <p:sp>
          <p:nvSpPr>
            <p:cNvPr id="26" name="Retângulo de cantos arredondados 25"/>
            <p:cNvSpPr/>
            <p:nvPr/>
          </p:nvSpPr>
          <p:spPr>
            <a:xfrm>
              <a:off x="3064963" y="3681916"/>
              <a:ext cx="1030105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Hull Shader</a:t>
              </a:r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5464493" y="3681916"/>
              <a:ext cx="1023949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Domain Shader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7840917" y="3681964"/>
              <a:ext cx="1023593" cy="4935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Stream</a:t>
              </a:r>
              <a:b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6651236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Rasterizer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3536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8AC0D-2C57-42C5-B14C-E155996B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Tessellation stages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E7354-5076-43A6-BD15-0BDC41AB5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i="1" dirty="0" err="1">
                <a:solidFill>
                  <a:schemeClr val="accent3"/>
                </a:solidFill>
              </a:rPr>
              <a:t>Tessellation</a:t>
            </a:r>
            <a:r>
              <a:rPr lang="pt-BR" dirty="0"/>
              <a:t> se refere a </a:t>
            </a:r>
            <a:r>
              <a:rPr lang="pt-BR" dirty="0">
                <a:solidFill>
                  <a:schemeClr val="accent1"/>
                </a:solidFill>
              </a:rPr>
              <a:t>subdividir triângulos</a:t>
            </a:r>
            <a:r>
              <a:rPr lang="pt-BR" dirty="0"/>
              <a:t> de uma </a:t>
            </a:r>
            <a:r>
              <a:rPr lang="pt-BR" dirty="0">
                <a:solidFill>
                  <a:schemeClr val="accent2"/>
                </a:solidFill>
              </a:rPr>
              <a:t>malha</a:t>
            </a:r>
          </a:p>
          <a:p>
            <a:pPr lvl="1"/>
            <a:r>
              <a:rPr lang="pt-BR" dirty="0"/>
              <a:t>Adiciona novos triângulos</a:t>
            </a:r>
          </a:p>
          <a:p>
            <a:pPr lvl="1"/>
            <a:r>
              <a:rPr lang="pt-BR" dirty="0"/>
              <a:t>Aumenta o detalhamento da malha</a:t>
            </a:r>
          </a:p>
          <a:p>
            <a:endParaRPr lang="pt-BR" dirty="0"/>
          </a:p>
          <a:p>
            <a:pPr lvl="1"/>
            <a:r>
              <a:rPr lang="pt-BR" dirty="0"/>
              <a:t>Vantagens e aplicações:</a:t>
            </a:r>
          </a:p>
          <a:p>
            <a:pPr lvl="2"/>
            <a:r>
              <a:rPr lang="pt-BR" dirty="0" err="1"/>
              <a:t>Level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Detail</a:t>
            </a:r>
            <a:r>
              <a:rPr lang="pt-BR" dirty="0"/>
              <a:t> (LOD)</a:t>
            </a:r>
          </a:p>
          <a:p>
            <a:pPr lvl="2"/>
            <a:r>
              <a:rPr lang="pt-BR" dirty="0"/>
              <a:t>Economiza memória</a:t>
            </a:r>
          </a:p>
          <a:p>
            <a:pPr lvl="2"/>
            <a:r>
              <a:rPr lang="pt-BR" dirty="0"/>
              <a:t>Simplifica animação e física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E120D6F5-68D4-43CE-87C6-1522C85AC370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46" name="Triângulo isósceles 6">
              <a:extLst>
                <a:ext uri="{FF2B5EF4-FFF2-40B4-BE49-F238E27FC236}">
                  <a16:creationId xmlns:a16="http://schemas.microsoft.com/office/drawing/2014/main" id="{294B04AA-EABB-49FF-A73D-278AD0D78573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64C1852F-91CE-4789-BAFD-6A51550BCDEF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pic>
        <p:nvPicPr>
          <p:cNvPr id="1026" name="Picture 2" descr="Resultado de imagem para 3d tessellation stage">
            <a:extLst>
              <a:ext uri="{FF2B5EF4-FFF2-40B4-BE49-F238E27FC236}">
                <a16:creationId xmlns:a16="http://schemas.microsoft.com/office/drawing/2014/main" id="{EFEF296E-E667-4082-9F58-397C30B608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43676" y="2686050"/>
            <a:ext cx="4107900" cy="349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233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19BB6-0692-436C-9192-6FA77BCB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shader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2DFEA67-0A54-40CF-9168-82A5E824602B}"/>
              </a:ext>
            </a:extLst>
          </p:cNvPr>
          <p:cNvGrpSpPr/>
          <p:nvPr/>
        </p:nvGrpSpPr>
        <p:grpSpPr>
          <a:xfrm>
            <a:off x="1512278" y="2227388"/>
            <a:ext cx="9353842" cy="3864005"/>
            <a:chOff x="1512278" y="2227388"/>
            <a:chExt cx="9353842" cy="3864005"/>
          </a:xfrm>
        </p:grpSpPr>
        <p:sp>
          <p:nvSpPr>
            <p:cNvPr id="5" name="Seta para baixo 44">
              <a:extLst>
                <a:ext uri="{FF2B5EF4-FFF2-40B4-BE49-F238E27FC236}">
                  <a16:creationId xmlns:a16="http://schemas.microsoft.com/office/drawing/2014/main" id="{FC4FCBDA-905E-450A-8B2F-3002C57966EA}"/>
                </a:ext>
              </a:extLst>
            </p:cNvPr>
            <p:cNvSpPr/>
            <p:nvPr/>
          </p:nvSpPr>
          <p:spPr>
            <a:xfrm>
              <a:off x="7088945" y="4168689"/>
              <a:ext cx="140184" cy="28411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B3A70FA-72C5-46D0-813E-1721DE9B7C1C}"/>
                </a:ext>
              </a:extLst>
            </p:cNvPr>
            <p:cNvSpPr/>
            <p:nvPr/>
          </p:nvSpPr>
          <p:spPr>
            <a:xfrm>
              <a:off x="1512278" y="2668993"/>
              <a:ext cx="9353842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>
              <a:extLst>
                <a:ext uri="{FF2B5EF4-FFF2-40B4-BE49-F238E27FC236}">
                  <a16:creationId xmlns:a16="http://schemas.microsoft.com/office/drawing/2014/main" id="{B7788DDD-E810-4B01-8A5A-0F991A2F4A7D}"/>
                </a:ext>
              </a:extLst>
            </p:cNvPr>
            <p:cNvSpPr/>
            <p:nvPr/>
          </p:nvSpPr>
          <p:spPr>
            <a:xfrm>
              <a:off x="3064962" y="4452808"/>
              <a:ext cx="1022919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Vertex Shader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7AC9ECB1-93CA-4134-B800-B32AD8A56639}"/>
                </a:ext>
              </a:extLst>
            </p:cNvPr>
            <p:cNvSpPr/>
            <p:nvPr/>
          </p:nvSpPr>
          <p:spPr>
            <a:xfrm>
              <a:off x="9395172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FE4D90F0-3468-47E3-A52D-8452BDD6510F}"/>
                </a:ext>
              </a:extLst>
            </p:cNvPr>
            <p:cNvSpPr/>
            <p:nvPr/>
          </p:nvSpPr>
          <p:spPr>
            <a:xfrm>
              <a:off x="1648374" y="280182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Vertex Buffer</a:t>
              </a:r>
            </a:p>
          </p:txBody>
        </p:sp>
        <p:sp>
          <p:nvSpPr>
            <p:cNvPr id="10" name="Retângulo de cantos arredondados 41">
              <a:extLst>
                <a:ext uri="{FF2B5EF4-FFF2-40B4-BE49-F238E27FC236}">
                  <a16:creationId xmlns:a16="http://schemas.microsoft.com/office/drawing/2014/main" id="{C868A9B0-A4A1-4ECB-A1C2-5AA4E78F4337}"/>
                </a:ext>
              </a:extLst>
            </p:cNvPr>
            <p:cNvSpPr/>
            <p:nvPr/>
          </p:nvSpPr>
          <p:spPr>
            <a:xfrm>
              <a:off x="8222193" y="4456793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  <p:cxnSp>
          <p:nvCxnSpPr>
            <p:cNvPr id="11" name="Conector angulado 43">
              <a:extLst>
                <a:ext uri="{FF2B5EF4-FFF2-40B4-BE49-F238E27FC236}">
                  <a16:creationId xmlns:a16="http://schemas.microsoft.com/office/drawing/2014/main" id="{BFE06AE3-61EB-4CB8-89B1-B5C66A5572EC}"/>
                </a:ext>
              </a:extLst>
            </p:cNvPr>
            <p:cNvCxnSpPr>
              <a:cxnSpLocks/>
              <a:stCxn id="7" idx="2"/>
              <a:endCxn id="12" idx="1"/>
            </p:cNvCxnSpPr>
            <p:nvPr/>
          </p:nvCxnSpPr>
          <p:spPr>
            <a:xfrm rot="16200000" flipH="1">
              <a:off x="4015018" y="4515708"/>
              <a:ext cx="721590" cy="159878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7BB4B12-37DC-413B-9FCD-CD09832A0AAB}"/>
                </a:ext>
              </a:extLst>
            </p:cNvPr>
            <p:cNvSpPr txBox="1"/>
            <p:nvPr/>
          </p:nvSpPr>
          <p:spPr>
            <a:xfrm>
              <a:off x="5175205" y="5260396"/>
              <a:ext cx="15888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Estágios </a:t>
              </a:r>
            </a:p>
            <a:p>
              <a:pPr algn="ctr"/>
              <a:r>
                <a:rPr lang="pt-BR" sz="1600" dirty="0"/>
                <a:t>Programáveis </a:t>
              </a:r>
            </a:p>
            <a:p>
              <a:pPr algn="ctr"/>
              <a:r>
                <a:rPr lang="pt-BR" sz="1600" dirty="0"/>
                <a:t>(HLSL)</a:t>
              </a:r>
            </a:p>
          </p:txBody>
        </p:sp>
        <p:sp>
          <p:nvSpPr>
            <p:cNvPr id="13" name="Seta para baixo 44">
              <a:extLst>
                <a:ext uri="{FF2B5EF4-FFF2-40B4-BE49-F238E27FC236}">
                  <a16:creationId xmlns:a16="http://schemas.microsoft.com/office/drawing/2014/main" id="{E0A2C9FA-BF1B-4CBD-879E-62CED22C531B}"/>
                </a:ext>
              </a:extLst>
            </p:cNvPr>
            <p:cNvSpPr/>
            <p:nvPr/>
          </p:nvSpPr>
          <p:spPr>
            <a:xfrm rot="16200000">
              <a:off x="2902266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0C64A029-ED60-4EC8-AD76-77CF0727C376}"/>
                </a:ext>
              </a:extLst>
            </p:cNvPr>
            <p:cNvSpPr/>
            <p:nvPr/>
          </p:nvSpPr>
          <p:spPr>
            <a:xfrm>
              <a:off x="1868476" y="4454621"/>
              <a:ext cx="1029749" cy="4978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Input Assembler</a:t>
              </a:r>
            </a:p>
          </p:txBody>
        </p:sp>
        <p:sp>
          <p:nvSpPr>
            <p:cNvPr id="15" name="Seta para baixo 44">
              <a:extLst>
                <a:ext uri="{FF2B5EF4-FFF2-40B4-BE49-F238E27FC236}">
                  <a16:creationId xmlns:a16="http://schemas.microsoft.com/office/drawing/2014/main" id="{B8AFD4D1-CA18-4C0D-B9A7-5241E70818E6}"/>
                </a:ext>
              </a:extLst>
            </p:cNvPr>
            <p:cNvSpPr/>
            <p:nvPr/>
          </p:nvSpPr>
          <p:spPr>
            <a:xfrm rot="16200000">
              <a:off x="5282212" y="3423651"/>
              <a:ext cx="171151" cy="255981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" name="Seta para baixo 44">
              <a:extLst>
                <a:ext uri="{FF2B5EF4-FFF2-40B4-BE49-F238E27FC236}">
                  <a16:creationId xmlns:a16="http://schemas.microsoft.com/office/drawing/2014/main" id="{CABFBEAD-2F5A-4E7C-BC92-874D325E0966}"/>
                </a:ext>
              </a:extLst>
            </p:cNvPr>
            <p:cNvSpPr/>
            <p:nvPr/>
          </p:nvSpPr>
          <p:spPr>
            <a:xfrm rot="16200000">
              <a:off x="4089779" y="3856499"/>
              <a:ext cx="151469" cy="144455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" name="Seta para baixo 44">
              <a:extLst>
                <a:ext uri="{FF2B5EF4-FFF2-40B4-BE49-F238E27FC236}">
                  <a16:creationId xmlns:a16="http://schemas.microsoft.com/office/drawing/2014/main" id="{EB931FB3-A835-4743-BE83-93F9AD3451EC}"/>
                </a:ext>
              </a:extLst>
            </p:cNvPr>
            <p:cNvSpPr/>
            <p:nvPr/>
          </p:nvSpPr>
          <p:spPr>
            <a:xfrm rot="16200000">
              <a:off x="5295876" y="3845439"/>
              <a:ext cx="151469" cy="16657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Seta para baixo 44">
              <a:extLst>
                <a:ext uri="{FF2B5EF4-FFF2-40B4-BE49-F238E27FC236}">
                  <a16:creationId xmlns:a16="http://schemas.microsoft.com/office/drawing/2014/main" id="{72D24C45-F9F7-4C2D-9069-E82AF4A8B4F3}"/>
                </a:ext>
              </a:extLst>
            </p:cNvPr>
            <p:cNvSpPr/>
            <p:nvPr/>
          </p:nvSpPr>
          <p:spPr>
            <a:xfrm rot="10800000">
              <a:off x="3489490" y="4187298"/>
              <a:ext cx="159179" cy="265509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9" name="Seta para baixo 44">
              <a:extLst>
                <a:ext uri="{FF2B5EF4-FFF2-40B4-BE49-F238E27FC236}">
                  <a16:creationId xmlns:a16="http://schemas.microsoft.com/office/drawing/2014/main" id="{27A1C617-FAB8-492C-86C6-D10B2B1FE840}"/>
                </a:ext>
              </a:extLst>
            </p:cNvPr>
            <p:cNvSpPr/>
            <p:nvPr/>
          </p:nvSpPr>
          <p:spPr>
            <a:xfrm rot="16200000">
              <a:off x="7852992" y="4431363"/>
              <a:ext cx="171151" cy="544383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" name="Seta para baixo 44">
              <a:extLst>
                <a:ext uri="{FF2B5EF4-FFF2-40B4-BE49-F238E27FC236}">
                  <a16:creationId xmlns:a16="http://schemas.microsoft.com/office/drawing/2014/main" id="{3C4F4A5D-DAD5-481C-873B-EE573764D38A}"/>
                </a:ext>
              </a:extLst>
            </p:cNvPr>
            <p:cNvSpPr/>
            <p:nvPr/>
          </p:nvSpPr>
          <p:spPr>
            <a:xfrm rot="16200000">
              <a:off x="9235483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21" name="Conector angulado 43">
              <a:extLst>
                <a:ext uri="{FF2B5EF4-FFF2-40B4-BE49-F238E27FC236}">
                  <a16:creationId xmlns:a16="http://schemas.microsoft.com/office/drawing/2014/main" id="{3AD5B2E3-4A50-4D1C-AC27-B256F4B8A8CD}"/>
                </a:ext>
              </a:extLst>
            </p:cNvPr>
            <p:cNvCxnSpPr>
              <a:cxnSpLocks/>
              <a:stCxn id="10" idx="2"/>
              <a:endCxn id="12" idx="3"/>
            </p:cNvCxnSpPr>
            <p:nvPr/>
          </p:nvCxnSpPr>
          <p:spPr>
            <a:xfrm rot="5400000">
              <a:off x="7384551" y="4329871"/>
              <a:ext cx="725576" cy="196647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7B60D5B5-FDFE-4E7D-BE80-0E27693C043E}"/>
                </a:ext>
              </a:extLst>
            </p:cNvPr>
            <p:cNvSpPr/>
            <p:nvPr/>
          </p:nvSpPr>
          <p:spPr>
            <a:xfrm>
              <a:off x="2418506" y="280325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Index Buffer</a:t>
              </a:r>
            </a:p>
          </p:txBody>
        </p:sp>
        <p:cxnSp>
          <p:nvCxnSpPr>
            <p:cNvPr id="23" name="Conector: Angulado 22">
              <a:extLst>
                <a:ext uri="{FF2B5EF4-FFF2-40B4-BE49-F238E27FC236}">
                  <a16:creationId xmlns:a16="http://schemas.microsoft.com/office/drawing/2014/main" id="{49CB33B4-D9EF-4134-A058-DDD4A33CC881}"/>
                </a:ext>
              </a:extLst>
            </p:cNvPr>
            <p:cNvCxnSpPr>
              <a:cxnSpLocks/>
              <a:stCxn id="9" idx="2"/>
              <a:endCxn id="14" idx="0"/>
            </p:cNvCxnSpPr>
            <p:nvPr/>
          </p:nvCxnSpPr>
          <p:spPr>
            <a:xfrm rot="16200000" flipH="1">
              <a:off x="1609439" y="3680709"/>
              <a:ext cx="1163904" cy="383920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: Angulado 23">
              <a:extLst>
                <a:ext uri="{FF2B5EF4-FFF2-40B4-BE49-F238E27FC236}">
                  <a16:creationId xmlns:a16="http://schemas.microsoft.com/office/drawing/2014/main" id="{B65396A1-C8E0-4FFD-AEC2-258FC926BB33}"/>
                </a:ext>
              </a:extLst>
            </p:cNvPr>
            <p:cNvCxnSpPr>
              <a:cxnSpLocks/>
              <a:stCxn id="22" idx="2"/>
              <a:endCxn id="14" idx="0"/>
            </p:cNvCxnSpPr>
            <p:nvPr/>
          </p:nvCxnSpPr>
          <p:spPr>
            <a:xfrm rot="5400000">
              <a:off x="1995220" y="3680278"/>
              <a:ext cx="1162474" cy="386212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27EE2676-1967-47CB-890E-522B601FFF2A}"/>
                </a:ext>
              </a:extLst>
            </p:cNvPr>
            <p:cNvSpPr/>
            <p:nvPr/>
          </p:nvSpPr>
          <p:spPr>
            <a:xfrm>
              <a:off x="9071384" y="2798956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790E3BB-DAA4-4250-B546-EB89A5756A7E}"/>
                </a:ext>
              </a:extLst>
            </p:cNvPr>
            <p:cNvSpPr/>
            <p:nvPr/>
          </p:nvSpPr>
          <p:spPr>
            <a:xfrm>
              <a:off x="9941373" y="2800779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27" name="Conector: Angulado 26">
              <a:extLst>
                <a:ext uri="{FF2B5EF4-FFF2-40B4-BE49-F238E27FC236}">
                  <a16:creationId xmlns:a16="http://schemas.microsoft.com/office/drawing/2014/main" id="{6AB750C3-EFD0-419C-B791-5C8F2C77892E}"/>
                </a:ext>
              </a:extLst>
            </p:cNvPr>
            <p:cNvCxnSpPr>
              <a:cxnSpLocks/>
              <a:stCxn id="25" idx="2"/>
              <a:endCxn id="8" idx="0"/>
            </p:cNvCxnSpPr>
            <p:nvPr/>
          </p:nvCxnSpPr>
          <p:spPr>
            <a:xfrm rot="16200000" flipH="1">
              <a:off x="9100946" y="3649230"/>
              <a:ext cx="1168947" cy="446177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: Angulado 27">
              <a:extLst>
                <a:ext uri="{FF2B5EF4-FFF2-40B4-BE49-F238E27FC236}">
                  <a16:creationId xmlns:a16="http://schemas.microsoft.com/office/drawing/2014/main" id="{59D593C4-A911-49B8-A6B3-1A84EEE0A1DF}"/>
                </a:ext>
              </a:extLst>
            </p:cNvPr>
            <p:cNvCxnSpPr>
              <a:cxnSpLocks/>
              <a:stCxn id="26" idx="2"/>
              <a:endCxn id="8" idx="0"/>
            </p:cNvCxnSpPr>
            <p:nvPr/>
          </p:nvCxnSpPr>
          <p:spPr>
            <a:xfrm rot="5400000">
              <a:off x="9536852" y="3661325"/>
              <a:ext cx="1167124" cy="423812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0E6FC375-1267-4915-A4C3-F8C6680A602E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 flipV="1">
              <a:off x="8352714" y="3429170"/>
              <a:ext cx="0" cy="2527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0B59E9B9-A267-4864-8FC3-DC37DC32B036}"/>
                </a:ext>
              </a:extLst>
            </p:cNvPr>
            <p:cNvSpPr/>
            <p:nvPr/>
          </p:nvSpPr>
          <p:spPr>
            <a:xfrm>
              <a:off x="3215743" y="2801445"/>
              <a:ext cx="5766110" cy="4888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Root Signature Data</a:t>
              </a: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D591135D-B070-40AD-A2A0-EE774AF4955E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3576421" y="3287845"/>
              <a:ext cx="3595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14BD7B45-9506-41A7-AFA9-DDAE0481BCDE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5976468" y="3287845"/>
              <a:ext cx="0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BD863640-757A-4880-9184-85BD2950489E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8720329" y="3287845"/>
              <a:ext cx="10246" cy="11689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2BC93DD0-D248-47C9-A96E-59BB1D026285}"/>
                </a:ext>
              </a:extLst>
            </p:cNvPr>
            <p:cNvSpPr txBox="1"/>
            <p:nvPr/>
          </p:nvSpPr>
          <p:spPr>
            <a:xfrm>
              <a:off x="5032939" y="2227388"/>
              <a:ext cx="18870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Recursos da GPU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2CFCBF75-3804-4680-9C5F-469926E4368F}"/>
                </a:ext>
              </a:extLst>
            </p:cNvPr>
            <p:cNvCxnSpPr>
              <a:cxnSpLocks/>
            </p:cNvCxnSpPr>
            <p:nvPr/>
          </p:nvCxnSpPr>
          <p:spPr>
            <a:xfrm>
              <a:off x="3346280" y="3287845"/>
              <a:ext cx="0" cy="116496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Seta para baixo 44">
              <a:extLst>
                <a:ext uri="{FF2B5EF4-FFF2-40B4-BE49-F238E27FC236}">
                  <a16:creationId xmlns:a16="http://schemas.microsoft.com/office/drawing/2014/main" id="{F25DBCB5-BB5D-468A-8E36-D160A70E5B33}"/>
                </a:ext>
              </a:extLst>
            </p:cNvPr>
            <p:cNvSpPr/>
            <p:nvPr/>
          </p:nvSpPr>
          <p:spPr>
            <a:xfrm rot="16200000">
              <a:off x="6486005" y="3842779"/>
              <a:ext cx="151475" cy="17189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7" name="Seta para baixo 44">
              <a:extLst>
                <a:ext uri="{FF2B5EF4-FFF2-40B4-BE49-F238E27FC236}">
                  <a16:creationId xmlns:a16="http://schemas.microsoft.com/office/drawing/2014/main" id="{AC27EB8A-1B0D-4957-9078-3FD9D8127BCF}"/>
                </a:ext>
              </a:extLst>
            </p:cNvPr>
            <p:cNvSpPr/>
            <p:nvPr/>
          </p:nvSpPr>
          <p:spPr>
            <a:xfrm rot="16200000">
              <a:off x="7677912" y="3841454"/>
              <a:ext cx="151472" cy="174542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771B2D66-DAD9-4C17-8AE9-78172E285E89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 flipH="1">
              <a:off x="7164680" y="3287845"/>
              <a:ext cx="2136" cy="39013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tângulo de cantos arredondados 40">
              <a:extLst>
                <a:ext uri="{FF2B5EF4-FFF2-40B4-BE49-F238E27FC236}">
                  <a16:creationId xmlns:a16="http://schemas.microsoft.com/office/drawing/2014/main" id="{E2F3CEB4-5099-40B1-A9BA-6ECADBFEEAC4}"/>
                </a:ext>
              </a:extLst>
            </p:cNvPr>
            <p:cNvSpPr/>
            <p:nvPr/>
          </p:nvSpPr>
          <p:spPr>
            <a:xfrm>
              <a:off x="6655019" y="3677979"/>
              <a:ext cx="1019321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b="1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Geometry Shader</a:t>
              </a:r>
            </a:p>
          </p:txBody>
        </p:sp>
        <p:sp>
          <p:nvSpPr>
            <p:cNvPr id="40" name="Retângulo de cantos arredondados 28">
              <a:extLst>
                <a:ext uri="{FF2B5EF4-FFF2-40B4-BE49-F238E27FC236}">
                  <a16:creationId xmlns:a16="http://schemas.microsoft.com/office/drawing/2014/main" id="{1A33D709-FEFC-4991-8D81-8D8CE657F3A5}"/>
                </a:ext>
              </a:extLst>
            </p:cNvPr>
            <p:cNvSpPr/>
            <p:nvPr/>
          </p:nvSpPr>
          <p:spPr>
            <a:xfrm>
              <a:off x="4237742" y="3681916"/>
              <a:ext cx="1071300" cy="49362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Tessellator</a:t>
              </a:r>
            </a:p>
          </p:txBody>
        </p:sp>
        <p:sp>
          <p:nvSpPr>
            <p:cNvPr id="41" name="Retângulo de cantos arredondados 25">
              <a:extLst>
                <a:ext uri="{FF2B5EF4-FFF2-40B4-BE49-F238E27FC236}">
                  <a16:creationId xmlns:a16="http://schemas.microsoft.com/office/drawing/2014/main" id="{2F311D2D-27E9-4266-92F1-2FF1544DE99B}"/>
                </a:ext>
              </a:extLst>
            </p:cNvPr>
            <p:cNvSpPr/>
            <p:nvPr/>
          </p:nvSpPr>
          <p:spPr>
            <a:xfrm>
              <a:off x="3064963" y="3681916"/>
              <a:ext cx="1030105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Hull Shader</a:t>
              </a:r>
            </a:p>
          </p:txBody>
        </p:sp>
        <p:sp>
          <p:nvSpPr>
            <p:cNvPr id="42" name="Retângulo de cantos arredondados 31">
              <a:extLst>
                <a:ext uri="{FF2B5EF4-FFF2-40B4-BE49-F238E27FC236}">
                  <a16:creationId xmlns:a16="http://schemas.microsoft.com/office/drawing/2014/main" id="{2B00819F-12CA-410C-A754-27411BBB4309}"/>
                </a:ext>
              </a:extLst>
            </p:cNvPr>
            <p:cNvSpPr/>
            <p:nvPr/>
          </p:nvSpPr>
          <p:spPr>
            <a:xfrm>
              <a:off x="5464493" y="3681916"/>
              <a:ext cx="1023949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Domain Shader</a:t>
              </a: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A8DB6458-0B5E-4EE2-B131-696F10B5A4CA}"/>
                </a:ext>
              </a:extLst>
            </p:cNvPr>
            <p:cNvSpPr/>
            <p:nvPr/>
          </p:nvSpPr>
          <p:spPr>
            <a:xfrm>
              <a:off x="7840917" y="3681964"/>
              <a:ext cx="1023593" cy="4935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b="1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Stream</a:t>
              </a:r>
              <a:br>
                <a:rPr lang="en-US" sz="1200" b="1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200" b="1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Output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8E219100-F7DC-4DC9-9570-F62E6AA2CE9C}"/>
                </a:ext>
              </a:extLst>
            </p:cNvPr>
            <p:cNvSpPr/>
            <p:nvPr/>
          </p:nvSpPr>
          <p:spPr>
            <a:xfrm>
              <a:off x="6651236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Rasterizer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6027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19BB6-0692-436C-9192-6FA77BCB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shader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485FEA-F854-440E-A6F9-81B9E10E7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en-US" dirty="0">
                <a:solidFill>
                  <a:schemeClr val="accent3"/>
                </a:solidFill>
              </a:rPr>
              <a:t>Geometry Shader</a:t>
            </a:r>
            <a:r>
              <a:rPr lang="pt-BR" dirty="0"/>
              <a:t> trabalha com </a:t>
            </a:r>
            <a:r>
              <a:rPr lang="pt-BR" dirty="0">
                <a:solidFill>
                  <a:schemeClr val="accent1"/>
                </a:solidFill>
              </a:rPr>
              <a:t>primitivas</a:t>
            </a:r>
            <a:r>
              <a:rPr lang="pt-BR" dirty="0"/>
              <a:t> </a:t>
            </a:r>
            <a:r>
              <a:rPr lang="pt-BR" dirty="0">
                <a:solidFill>
                  <a:schemeClr val="accent2"/>
                </a:solidFill>
              </a:rPr>
              <a:t>inteiras</a:t>
            </a:r>
          </a:p>
          <a:p>
            <a:pPr lvl="1"/>
            <a:r>
              <a:rPr lang="pt-BR" dirty="0"/>
              <a:t>Recebe o conjunto de vértices da primitiva</a:t>
            </a:r>
          </a:p>
          <a:p>
            <a:pPr lvl="1"/>
            <a:r>
              <a:rPr lang="pt-BR" dirty="0"/>
              <a:t>Ao contrário do </a:t>
            </a:r>
            <a:r>
              <a:rPr lang="pt-BR" dirty="0" err="1"/>
              <a:t>Vertex</a:t>
            </a:r>
            <a:r>
              <a:rPr lang="pt-BR" dirty="0"/>
              <a:t> </a:t>
            </a:r>
            <a:r>
              <a:rPr lang="pt-BR" dirty="0" err="1"/>
              <a:t>Shader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pode </a:t>
            </a:r>
            <a:r>
              <a:rPr lang="pt-BR" dirty="0">
                <a:solidFill>
                  <a:schemeClr val="accent3"/>
                </a:solidFill>
              </a:rPr>
              <a:t>criar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novos vértices 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Usado para:</a:t>
            </a:r>
          </a:p>
          <a:p>
            <a:pPr lvl="2"/>
            <a:r>
              <a:rPr lang="pt-BR" dirty="0">
                <a:solidFill>
                  <a:schemeClr val="accent2"/>
                </a:solidFill>
              </a:rPr>
              <a:t>Modificar</a:t>
            </a:r>
            <a:r>
              <a:rPr lang="pt-BR" dirty="0"/>
              <a:t> formas</a:t>
            </a:r>
          </a:p>
          <a:p>
            <a:pPr lvl="2"/>
            <a:r>
              <a:rPr lang="pt-BR" dirty="0">
                <a:solidFill>
                  <a:schemeClr val="accent2"/>
                </a:solidFill>
              </a:rPr>
              <a:t>Criar</a:t>
            </a:r>
            <a:r>
              <a:rPr lang="pt-BR" dirty="0"/>
              <a:t> geometrias</a:t>
            </a:r>
          </a:p>
          <a:p>
            <a:pPr lvl="2"/>
            <a:r>
              <a:rPr lang="pt-BR" dirty="0">
                <a:solidFill>
                  <a:schemeClr val="accent2"/>
                </a:solidFill>
              </a:rPr>
              <a:t>Destruir</a:t>
            </a:r>
            <a:r>
              <a:rPr lang="pt-BR" dirty="0"/>
              <a:t> geometrias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3"/>
            <a:endParaRPr lang="pt-BR" dirty="0"/>
          </a:p>
        </p:txBody>
      </p:sp>
      <p:pic>
        <p:nvPicPr>
          <p:cNvPr id="2050" name="Picture 2" descr="Resultado de imagem para 3d object exploded geometry shader">
            <a:extLst>
              <a:ext uri="{FF2B5EF4-FFF2-40B4-BE49-F238E27FC236}">
                <a16:creationId xmlns:a16="http://schemas.microsoft.com/office/drawing/2014/main" id="{81D9916A-8CF3-41FA-87B0-5D0CB9892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47945" y="3514724"/>
            <a:ext cx="2638879" cy="2589239"/>
          </a:xfrm>
          <a:prstGeom prst="rect">
            <a:avLst/>
          </a:prstGeom>
          <a:noFill/>
          <a:ln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3d object exploded">
            <a:extLst>
              <a:ext uri="{FF2B5EF4-FFF2-40B4-BE49-F238E27FC236}">
                <a16:creationId xmlns:a16="http://schemas.microsoft.com/office/drawing/2014/main" id="{6B7BE284-7DAA-49BD-AB4C-7A11155489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096375" y="2326693"/>
            <a:ext cx="2409825" cy="377727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604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C483D-A186-4C43-BDCD-42043845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Rasterization</a:t>
            </a:r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30DAAE5-1BD9-441C-AD77-0DFBBFFF962B}"/>
              </a:ext>
            </a:extLst>
          </p:cNvPr>
          <p:cNvGrpSpPr/>
          <p:nvPr/>
        </p:nvGrpSpPr>
        <p:grpSpPr>
          <a:xfrm>
            <a:off x="1512278" y="2227388"/>
            <a:ext cx="9353842" cy="3864005"/>
            <a:chOff x="1512278" y="2227388"/>
            <a:chExt cx="9353842" cy="3864005"/>
          </a:xfrm>
        </p:grpSpPr>
        <p:sp>
          <p:nvSpPr>
            <p:cNvPr id="5" name="Seta para baixo 44">
              <a:extLst>
                <a:ext uri="{FF2B5EF4-FFF2-40B4-BE49-F238E27FC236}">
                  <a16:creationId xmlns:a16="http://schemas.microsoft.com/office/drawing/2014/main" id="{52B12E31-9037-478B-B8F8-958E67762201}"/>
                </a:ext>
              </a:extLst>
            </p:cNvPr>
            <p:cNvSpPr/>
            <p:nvPr/>
          </p:nvSpPr>
          <p:spPr>
            <a:xfrm>
              <a:off x="7088945" y="4168689"/>
              <a:ext cx="140184" cy="28411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AF67CD6-3A88-4B72-A296-45D9C1EDF6B7}"/>
                </a:ext>
              </a:extLst>
            </p:cNvPr>
            <p:cNvSpPr/>
            <p:nvPr/>
          </p:nvSpPr>
          <p:spPr>
            <a:xfrm>
              <a:off x="1512278" y="2668993"/>
              <a:ext cx="9353842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>
              <a:extLst>
                <a:ext uri="{FF2B5EF4-FFF2-40B4-BE49-F238E27FC236}">
                  <a16:creationId xmlns:a16="http://schemas.microsoft.com/office/drawing/2014/main" id="{478BFA4C-C1B7-4504-8646-3C605118767B}"/>
                </a:ext>
              </a:extLst>
            </p:cNvPr>
            <p:cNvSpPr/>
            <p:nvPr/>
          </p:nvSpPr>
          <p:spPr>
            <a:xfrm>
              <a:off x="3064962" y="4452808"/>
              <a:ext cx="1022919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Vertex Shader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FE30115A-44D9-4E25-A32A-BE10472538B7}"/>
                </a:ext>
              </a:extLst>
            </p:cNvPr>
            <p:cNvSpPr/>
            <p:nvPr/>
          </p:nvSpPr>
          <p:spPr>
            <a:xfrm>
              <a:off x="9395172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8567945-32DC-41E8-8A07-08D90EA44ECF}"/>
                </a:ext>
              </a:extLst>
            </p:cNvPr>
            <p:cNvSpPr/>
            <p:nvPr/>
          </p:nvSpPr>
          <p:spPr>
            <a:xfrm>
              <a:off x="1648374" y="280182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Vertex Buffer</a:t>
              </a:r>
            </a:p>
          </p:txBody>
        </p:sp>
        <p:sp>
          <p:nvSpPr>
            <p:cNvPr id="10" name="Retângulo de cantos arredondados 41">
              <a:extLst>
                <a:ext uri="{FF2B5EF4-FFF2-40B4-BE49-F238E27FC236}">
                  <a16:creationId xmlns:a16="http://schemas.microsoft.com/office/drawing/2014/main" id="{B3B3EFFF-9B96-492A-8A66-F30498F84D87}"/>
                </a:ext>
              </a:extLst>
            </p:cNvPr>
            <p:cNvSpPr/>
            <p:nvPr/>
          </p:nvSpPr>
          <p:spPr>
            <a:xfrm>
              <a:off x="8222193" y="4456793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  <p:cxnSp>
          <p:nvCxnSpPr>
            <p:cNvPr id="11" name="Conector angulado 43">
              <a:extLst>
                <a:ext uri="{FF2B5EF4-FFF2-40B4-BE49-F238E27FC236}">
                  <a16:creationId xmlns:a16="http://schemas.microsoft.com/office/drawing/2014/main" id="{C4A5B54C-AA9E-4A9C-B5AC-F6983136CF0C}"/>
                </a:ext>
              </a:extLst>
            </p:cNvPr>
            <p:cNvCxnSpPr>
              <a:cxnSpLocks/>
              <a:stCxn id="7" idx="2"/>
              <a:endCxn id="12" idx="1"/>
            </p:cNvCxnSpPr>
            <p:nvPr/>
          </p:nvCxnSpPr>
          <p:spPr>
            <a:xfrm rot="16200000" flipH="1">
              <a:off x="4015018" y="4515708"/>
              <a:ext cx="721590" cy="159878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70907C11-F1FB-472B-BBEE-1A1EB4A6A80B}"/>
                </a:ext>
              </a:extLst>
            </p:cNvPr>
            <p:cNvSpPr txBox="1"/>
            <p:nvPr/>
          </p:nvSpPr>
          <p:spPr>
            <a:xfrm>
              <a:off x="5175205" y="5260396"/>
              <a:ext cx="15888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Estágios </a:t>
              </a:r>
            </a:p>
            <a:p>
              <a:pPr algn="ctr"/>
              <a:r>
                <a:rPr lang="pt-BR" sz="1600" dirty="0"/>
                <a:t>Programáveis </a:t>
              </a:r>
            </a:p>
            <a:p>
              <a:pPr algn="ctr"/>
              <a:r>
                <a:rPr lang="pt-BR" sz="1600" dirty="0"/>
                <a:t>(HLSL)</a:t>
              </a:r>
            </a:p>
          </p:txBody>
        </p:sp>
        <p:sp>
          <p:nvSpPr>
            <p:cNvPr id="13" name="Seta para baixo 44">
              <a:extLst>
                <a:ext uri="{FF2B5EF4-FFF2-40B4-BE49-F238E27FC236}">
                  <a16:creationId xmlns:a16="http://schemas.microsoft.com/office/drawing/2014/main" id="{732B36BA-DD2C-440E-AAD5-BD3F7BA0834C}"/>
                </a:ext>
              </a:extLst>
            </p:cNvPr>
            <p:cNvSpPr/>
            <p:nvPr/>
          </p:nvSpPr>
          <p:spPr>
            <a:xfrm rot="16200000">
              <a:off x="2902266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9D33314-2694-4300-9F68-59B2741A174A}"/>
                </a:ext>
              </a:extLst>
            </p:cNvPr>
            <p:cNvSpPr/>
            <p:nvPr/>
          </p:nvSpPr>
          <p:spPr>
            <a:xfrm>
              <a:off x="1868476" y="4454621"/>
              <a:ext cx="1029749" cy="4978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Input Assembler</a:t>
              </a:r>
            </a:p>
          </p:txBody>
        </p:sp>
        <p:sp>
          <p:nvSpPr>
            <p:cNvPr id="15" name="Seta para baixo 44">
              <a:extLst>
                <a:ext uri="{FF2B5EF4-FFF2-40B4-BE49-F238E27FC236}">
                  <a16:creationId xmlns:a16="http://schemas.microsoft.com/office/drawing/2014/main" id="{D61ECEA4-2BA2-47D6-83DF-DCAD7726DDE7}"/>
                </a:ext>
              </a:extLst>
            </p:cNvPr>
            <p:cNvSpPr/>
            <p:nvPr/>
          </p:nvSpPr>
          <p:spPr>
            <a:xfrm rot="16200000">
              <a:off x="5282212" y="3423651"/>
              <a:ext cx="171151" cy="255981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" name="Seta para baixo 44">
              <a:extLst>
                <a:ext uri="{FF2B5EF4-FFF2-40B4-BE49-F238E27FC236}">
                  <a16:creationId xmlns:a16="http://schemas.microsoft.com/office/drawing/2014/main" id="{61CC4F18-BF00-4FDF-A036-7210A5D354DD}"/>
                </a:ext>
              </a:extLst>
            </p:cNvPr>
            <p:cNvSpPr/>
            <p:nvPr/>
          </p:nvSpPr>
          <p:spPr>
            <a:xfrm rot="16200000">
              <a:off x="4089779" y="3856499"/>
              <a:ext cx="151469" cy="144455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" name="Seta para baixo 44">
              <a:extLst>
                <a:ext uri="{FF2B5EF4-FFF2-40B4-BE49-F238E27FC236}">
                  <a16:creationId xmlns:a16="http://schemas.microsoft.com/office/drawing/2014/main" id="{682E1FC3-A68B-468F-BDD8-527BBAC2B209}"/>
                </a:ext>
              </a:extLst>
            </p:cNvPr>
            <p:cNvSpPr/>
            <p:nvPr/>
          </p:nvSpPr>
          <p:spPr>
            <a:xfrm rot="16200000">
              <a:off x="5295876" y="3845439"/>
              <a:ext cx="151469" cy="16657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Seta para baixo 44">
              <a:extLst>
                <a:ext uri="{FF2B5EF4-FFF2-40B4-BE49-F238E27FC236}">
                  <a16:creationId xmlns:a16="http://schemas.microsoft.com/office/drawing/2014/main" id="{E4795A7D-7B6B-4961-A2D3-8CE0A7CE5E9B}"/>
                </a:ext>
              </a:extLst>
            </p:cNvPr>
            <p:cNvSpPr/>
            <p:nvPr/>
          </p:nvSpPr>
          <p:spPr>
            <a:xfrm rot="10800000">
              <a:off x="3489490" y="4187298"/>
              <a:ext cx="159179" cy="265509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9" name="Seta para baixo 44">
              <a:extLst>
                <a:ext uri="{FF2B5EF4-FFF2-40B4-BE49-F238E27FC236}">
                  <a16:creationId xmlns:a16="http://schemas.microsoft.com/office/drawing/2014/main" id="{CA4780DE-85B4-4AC5-9010-50FAE4D7C569}"/>
                </a:ext>
              </a:extLst>
            </p:cNvPr>
            <p:cNvSpPr/>
            <p:nvPr/>
          </p:nvSpPr>
          <p:spPr>
            <a:xfrm rot="16200000">
              <a:off x="7852992" y="4431363"/>
              <a:ext cx="171151" cy="544383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" name="Seta para baixo 44">
              <a:extLst>
                <a:ext uri="{FF2B5EF4-FFF2-40B4-BE49-F238E27FC236}">
                  <a16:creationId xmlns:a16="http://schemas.microsoft.com/office/drawing/2014/main" id="{50AF5D1E-1B35-4F18-98D2-81BD11640D84}"/>
                </a:ext>
              </a:extLst>
            </p:cNvPr>
            <p:cNvSpPr/>
            <p:nvPr/>
          </p:nvSpPr>
          <p:spPr>
            <a:xfrm rot="16200000">
              <a:off x="9235483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21" name="Conector angulado 43">
              <a:extLst>
                <a:ext uri="{FF2B5EF4-FFF2-40B4-BE49-F238E27FC236}">
                  <a16:creationId xmlns:a16="http://schemas.microsoft.com/office/drawing/2014/main" id="{57416868-DB95-44E0-B0FF-2E1C8C330117}"/>
                </a:ext>
              </a:extLst>
            </p:cNvPr>
            <p:cNvCxnSpPr>
              <a:cxnSpLocks/>
              <a:stCxn id="10" idx="2"/>
              <a:endCxn id="12" idx="3"/>
            </p:cNvCxnSpPr>
            <p:nvPr/>
          </p:nvCxnSpPr>
          <p:spPr>
            <a:xfrm rot="5400000">
              <a:off x="7384551" y="4329871"/>
              <a:ext cx="725576" cy="196647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6313374-5F80-41A6-BE80-4CD4869A4489}"/>
                </a:ext>
              </a:extLst>
            </p:cNvPr>
            <p:cNvSpPr/>
            <p:nvPr/>
          </p:nvSpPr>
          <p:spPr>
            <a:xfrm>
              <a:off x="2418506" y="280325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Index Buffer</a:t>
              </a:r>
            </a:p>
          </p:txBody>
        </p:sp>
        <p:cxnSp>
          <p:nvCxnSpPr>
            <p:cNvPr id="23" name="Conector: Angulado 22">
              <a:extLst>
                <a:ext uri="{FF2B5EF4-FFF2-40B4-BE49-F238E27FC236}">
                  <a16:creationId xmlns:a16="http://schemas.microsoft.com/office/drawing/2014/main" id="{A4565060-B4A9-49AE-AECD-55277040FFBC}"/>
                </a:ext>
              </a:extLst>
            </p:cNvPr>
            <p:cNvCxnSpPr>
              <a:cxnSpLocks/>
              <a:stCxn id="9" idx="2"/>
              <a:endCxn id="14" idx="0"/>
            </p:cNvCxnSpPr>
            <p:nvPr/>
          </p:nvCxnSpPr>
          <p:spPr>
            <a:xfrm rot="16200000" flipH="1">
              <a:off x="1609439" y="3680709"/>
              <a:ext cx="1163904" cy="383920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: Angulado 23">
              <a:extLst>
                <a:ext uri="{FF2B5EF4-FFF2-40B4-BE49-F238E27FC236}">
                  <a16:creationId xmlns:a16="http://schemas.microsoft.com/office/drawing/2014/main" id="{5C14C0B4-127D-400A-BB81-FAA1335B4849}"/>
                </a:ext>
              </a:extLst>
            </p:cNvPr>
            <p:cNvCxnSpPr>
              <a:cxnSpLocks/>
              <a:stCxn id="22" idx="2"/>
              <a:endCxn id="14" idx="0"/>
            </p:cNvCxnSpPr>
            <p:nvPr/>
          </p:nvCxnSpPr>
          <p:spPr>
            <a:xfrm rot="5400000">
              <a:off x="1995220" y="3680278"/>
              <a:ext cx="1162474" cy="386212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30747D44-1117-44DD-A482-C64F43F1A41C}"/>
                </a:ext>
              </a:extLst>
            </p:cNvPr>
            <p:cNvSpPr/>
            <p:nvPr/>
          </p:nvSpPr>
          <p:spPr>
            <a:xfrm>
              <a:off x="9071384" y="2798956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0258403-FF06-48E2-8AB3-11F705647E53}"/>
                </a:ext>
              </a:extLst>
            </p:cNvPr>
            <p:cNvSpPr/>
            <p:nvPr/>
          </p:nvSpPr>
          <p:spPr>
            <a:xfrm>
              <a:off x="9941373" y="2800779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27" name="Conector: Angulado 26">
              <a:extLst>
                <a:ext uri="{FF2B5EF4-FFF2-40B4-BE49-F238E27FC236}">
                  <a16:creationId xmlns:a16="http://schemas.microsoft.com/office/drawing/2014/main" id="{2CD99108-5D9C-4E95-A37E-B788732B717E}"/>
                </a:ext>
              </a:extLst>
            </p:cNvPr>
            <p:cNvCxnSpPr>
              <a:cxnSpLocks/>
              <a:stCxn id="25" idx="2"/>
              <a:endCxn id="8" idx="0"/>
            </p:cNvCxnSpPr>
            <p:nvPr/>
          </p:nvCxnSpPr>
          <p:spPr>
            <a:xfrm rot="16200000" flipH="1">
              <a:off x="9100946" y="3649230"/>
              <a:ext cx="1168947" cy="446177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: Angulado 27">
              <a:extLst>
                <a:ext uri="{FF2B5EF4-FFF2-40B4-BE49-F238E27FC236}">
                  <a16:creationId xmlns:a16="http://schemas.microsoft.com/office/drawing/2014/main" id="{29B25EED-5219-4240-9FBF-2DFC974F9C08}"/>
                </a:ext>
              </a:extLst>
            </p:cNvPr>
            <p:cNvCxnSpPr>
              <a:cxnSpLocks/>
              <a:stCxn id="26" idx="2"/>
              <a:endCxn id="8" idx="0"/>
            </p:cNvCxnSpPr>
            <p:nvPr/>
          </p:nvCxnSpPr>
          <p:spPr>
            <a:xfrm rot="5400000">
              <a:off x="9536852" y="3661325"/>
              <a:ext cx="1167124" cy="423812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C1A8FB52-AEF4-43C1-911E-A9C9600731A9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 flipV="1">
              <a:off x="8352714" y="3429170"/>
              <a:ext cx="0" cy="2527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3DA58905-F6B9-40B2-8B82-D81084EC8A21}"/>
                </a:ext>
              </a:extLst>
            </p:cNvPr>
            <p:cNvSpPr/>
            <p:nvPr/>
          </p:nvSpPr>
          <p:spPr>
            <a:xfrm>
              <a:off x="3215743" y="2801445"/>
              <a:ext cx="5766110" cy="4888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Root Signature Data</a:t>
              </a: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F4FE3AF8-9C68-4DF2-85DA-67F5048AE603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3576421" y="3287845"/>
              <a:ext cx="3595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D27472CF-31C7-43A7-A8D9-FF9023A7AA0F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5976468" y="3287845"/>
              <a:ext cx="0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D97F542B-D00B-4036-9762-9C327358F721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8720329" y="3287845"/>
              <a:ext cx="10246" cy="11689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7890F705-4DD0-4035-BB00-9DF281762BFB}"/>
                </a:ext>
              </a:extLst>
            </p:cNvPr>
            <p:cNvSpPr txBox="1"/>
            <p:nvPr/>
          </p:nvSpPr>
          <p:spPr>
            <a:xfrm>
              <a:off x="5032939" y="2227388"/>
              <a:ext cx="18870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Recursos da GPU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B283860F-1309-4640-8072-6FFCA6E16B0D}"/>
                </a:ext>
              </a:extLst>
            </p:cNvPr>
            <p:cNvCxnSpPr>
              <a:cxnSpLocks/>
            </p:cNvCxnSpPr>
            <p:nvPr/>
          </p:nvCxnSpPr>
          <p:spPr>
            <a:xfrm>
              <a:off x="3346280" y="3287845"/>
              <a:ext cx="0" cy="116496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Seta para baixo 44">
              <a:extLst>
                <a:ext uri="{FF2B5EF4-FFF2-40B4-BE49-F238E27FC236}">
                  <a16:creationId xmlns:a16="http://schemas.microsoft.com/office/drawing/2014/main" id="{33DD03EA-E756-4A8C-A430-C6F3A00A378F}"/>
                </a:ext>
              </a:extLst>
            </p:cNvPr>
            <p:cNvSpPr/>
            <p:nvPr/>
          </p:nvSpPr>
          <p:spPr>
            <a:xfrm rot="16200000">
              <a:off x="6486005" y="3842779"/>
              <a:ext cx="151475" cy="17189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7" name="Seta para baixo 44">
              <a:extLst>
                <a:ext uri="{FF2B5EF4-FFF2-40B4-BE49-F238E27FC236}">
                  <a16:creationId xmlns:a16="http://schemas.microsoft.com/office/drawing/2014/main" id="{30CE61D2-86D4-42FD-9A82-E709CA5F9A23}"/>
                </a:ext>
              </a:extLst>
            </p:cNvPr>
            <p:cNvSpPr/>
            <p:nvPr/>
          </p:nvSpPr>
          <p:spPr>
            <a:xfrm rot="16200000">
              <a:off x="7677912" y="3841454"/>
              <a:ext cx="151472" cy="174542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FE4A856A-EDD1-4099-8B9B-30C05506E952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 flipH="1">
              <a:off x="7164680" y="3287845"/>
              <a:ext cx="2136" cy="39013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tângulo de cantos arredondados 40">
              <a:extLst>
                <a:ext uri="{FF2B5EF4-FFF2-40B4-BE49-F238E27FC236}">
                  <a16:creationId xmlns:a16="http://schemas.microsoft.com/office/drawing/2014/main" id="{9BA19B6D-D162-481D-821C-FAA65C9288D8}"/>
                </a:ext>
              </a:extLst>
            </p:cNvPr>
            <p:cNvSpPr/>
            <p:nvPr/>
          </p:nvSpPr>
          <p:spPr>
            <a:xfrm>
              <a:off x="6655019" y="3677979"/>
              <a:ext cx="1019321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Geometry Shader</a:t>
              </a:r>
            </a:p>
          </p:txBody>
        </p:sp>
        <p:sp>
          <p:nvSpPr>
            <p:cNvPr id="40" name="Retângulo de cantos arredondados 28">
              <a:extLst>
                <a:ext uri="{FF2B5EF4-FFF2-40B4-BE49-F238E27FC236}">
                  <a16:creationId xmlns:a16="http://schemas.microsoft.com/office/drawing/2014/main" id="{B89A1F1C-0081-440E-90BF-FF83306F65D4}"/>
                </a:ext>
              </a:extLst>
            </p:cNvPr>
            <p:cNvSpPr/>
            <p:nvPr/>
          </p:nvSpPr>
          <p:spPr>
            <a:xfrm>
              <a:off x="4237742" y="3681916"/>
              <a:ext cx="1071300" cy="49362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Tessellator</a:t>
              </a:r>
            </a:p>
          </p:txBody>
        </p:sp>
        <p:sp>
          <p:nvSpPr>
            <p:cNvPr id="41" name="Retângulo de cantos arredondados 25">
              <a:extLst>
                <a:ext uri="{FF2B5EF4-FFF2-40B4-BE49-F238E27FC236}">
                  <a16:creationId xmlns:a16="http://schemas.microsoft.com/office/drawing/2014/main" id="{B69F8264-33C0-48F6-BA72-EDE23F280466}"/>
                </a:ext>
              </a:extLst>
            </p:cNvPr>
            <p:cNvSpPr/>
            <p:nvPr/>
          </p:nvSpPr>
          <p:spPr>
            <a:xfrm>
              <a:off x="3064963" y="3681916"/>
              <a:ext cx="1030105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Hull Shader</a:t>
              </a:r>
            </a:p>
          </p:txBody>
        </p:sp>
        <p:sp>
          <p:nvSpPr>
            <p:cNvPr id="42" name="Retângulo de cantos arredondados 31">
              <a:extLst>
                <a:ext uri="{FF2B5EF4-FFF2-40B4-BE49-F238E27FC236}">
                  <a16:creationId xmlns:a16="http://schemas.microsoft.com/office/drawing/2014/main" id="{D5CB9ECD-D56D-415D-B2D2-4CF0BC8DBF85}"/>
                </a:ext>
              </a:extLst>
            </p:cNvPr>
            <p:cNvSpPr/>
            <p:nvPr/>
          </p:nvSpPr>
          <p:spPr>
            <a:xfrm>
              <a:off x="5464493" y="3681916"/>
              <a:ext cx="1023949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Domain Shader</a:t>
              </a: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8946AAA5-B284-4D2E-AC09-7CD7A12C5BC2}"/>
                </a:ext>
              </a:extLst>
            </p:cNvPr>
            <p:cNvSpPr/>
            <p:nvPr/>
          </p:nvSpPr>
          <p:spPr>
            <a:xfrm>
              <a:off x="7840917" y="3681964"/>
              <a:ext cx="1023593" cy="4935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Stream</a:t>
              </a:r>
              <a:b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BB23B3C9-8806-4494-B310-D4AB299CFE8C}"/>
                </a:ext>
              </a:extLst>
            </p:cNvPr>
            <p:cNvSpPr/>
            <p:nvPr/>
          </p:nvSpPr>
          <p:spPr>
            <a:xfrm>
              <a:off x="6651236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Rasterizer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3269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9DE41-BACA-44EA-88F3-0993B2AD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Rasterization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3F70DA-44ED-4381-AAC1-1D8992B33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primeira tarefa da rasterização é o </a:t>
            </a:r>
            <a:r>
              <a:rPr lang="pt-BR" dirty="0">
                <a:solidFill>
                  <a:schemeClr val="accent3"/>
                </a:solidFill>
              </a:rPr>
              <a:t>recorte </a:t>
            </a:r>
            <a:r>
              <a:rPr lang="pt-BR" dirty="0"/>
              <a:t>de</a:t>
            </a:r>
            <a:r>
              <a:rPr lang="pt-BR" dirty="0">
                <a:solidFill>
                  <a:schemeClr val="accent1"/>
                </a:solidFill>
              </a:rPr>
              <a:t> geometrias</a:t>
            </a:r>
          </a:p>
          <a:p>
            <a:pPr lvl="1"/>
            <a:r>
              <a:rPr lang="pt-BR" dirty="0"/>
              <a:t>O recorte (</a:t>
            </a:r>
            <a:r>
              <a:rPr lang="pt-BR" i="1" dirty="0"/>
              <a:t>clipping</a:t>
            </a:r>
            <a:r>
              <a:rPr lang="pt-BR" dirty="0"/>
              <a:t>) </a:t>
            </a:r>
            <a:r>
              <a:rPr lang="pt-BR" dirty="0">
                <a:solidFill>
                  <a:schemeClr val="accent2"/>
                </a:solidFill>
              </a:rPr>
              <a:t>elimina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Objetos fora do volume visível</a:t>
            </a:r>
          </a:p>
          <a:p>
            <a:pPr lvl="2"/>
            <a:r>
              <a:rPr lang="pt-BR" dirty="0"/>
              <a:t>Partes de objetos não visíveis</a:t>
            </a:r>
          </a:p>
          <a:p>
            <a:pPr lvl="1"/>
            <a:endParaRPr lang="pt-BR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F782AE1C-2140-4C9F-9EE9-5A1F732177D3}"/>
              </a:ext>
            </a:extLst>
          </p:cNvPr>
          <p:cNvGrpSpPr/>
          <p:nvPr/>
        </p:nvGrpSpPr>
        <p:grpSpPr>
          <a:xfrm>
            <a:off x="2031758" y="4137893"/>
            <a:ext cx="3380197" cy="1928802"/>
            <a:chOff x="2327322" y="4350329"/>
            <a:chExt cx="3380197" cy="1928802"/>
          </a:xfrm>
        </p:grpSpPr>
        <p:sp>
          <p:nvSpPr>
            <p:cNvPr id="5" name="Triângulo isósceles 4">
              <a:extLst>
                <a:ext uri="{FF2B5EF4-FFF2-40B4-BE49-F238E27FC236}">
                  <a16:creationId xmlns:a16="http://schemas.microsoft.com/office/drawing/2014/main" id="{A4D28F0D-9A40-4809-85E4-10A252B72295}"/>
                </a:ext>
              </a:extLst>
            </p:cNvPr>
            <p:cNvSpPr/>
            <p:nvPr/>
          </p:nvSpPr>
          <p:spPr>
            <a:xfrm>
              <a:off x="2438953" y="5210904"/>
              <a:ext cx="959548" cy="907556"/>
            </a:xfrm>
            <a:prstGeom prst="triangle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0F9D0843-26EA-475A-8CAD-1556FD5600E1}"/>
                </a:ext>
              </a:extLst>
            </p:cNvPr>
            <p:cNvCxnSpPr>
              <a:cxnSpLocks/>
            </p:cNvCxnSpPr>
            <p:nvPr/>
          </p:nvCxnSpPr>
          <p:spPr>
            <a:xfrm>
              <a:off x="3362036" y="4676791"/>
              <a:ext cx="1996416" cy="1068227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strela de 5 pontas 7">
              <a:extLst>
                <a:ext uri="{FF2B5EF4-FFF2-40B4-BE49-F238E27FC236}">
                  <a16:creationId xmlns:a16="http://schemas.microsoft.com/office/drawing/2014/main" id="{AF6BA8B6-3CCB-4C5F-9C14-723E29D17608}"/>
                </a:ext>
              </a:extLst>
            </p:cNvPr>
            <p:cNvSpPr/>
            <p:nvPr/>
          </p:nvSpPr>
          <p:spPr>
            <a:xfrm>
              <a:off x="4958663" y="4475266"/>
              <a:ext cx="399789" cy="403050"/>
            </a:xfrm>
            <a:prstGeom prst="star5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B59427F7-9F72-492F-B240-7CD44C5402EE}"/>
                </a:ext>
              </a:extLst>
            </p:cNvPr>
            <p:cNvSpPr/>
            <p:nvPr/>
          </p:nvSpPr>
          <p:spPr>
            <a:xfrm rot="5400000">
              <a:off x="2717229" y="5440361"/>
              <a:ext cx="448863" cy="122867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2FEE67AC-DFFF-475E-84A8-403F5ACE9F7A}"/>
                </a:ext>
              </a:extLst>
            </p:cNvPr>
            <p:cNvSpPr/>
            <p:nvPr/>
          </p:nvSpPr>
          <p:spPr>
            <a:xfrm>
              <a:off x="4784436" y="4350329"/>
              <a:ext cx="923083" cy="147994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CEEF25B9-51B6-431B-99A4-C583CFB072FB}"/>
                </a:ext>
              </a:extLst>
            </p:cNvPr>
            <p:cNvSpPr/>
            <p:nvPr/>
          </p:nvSpPr>
          <p:spPr>
            <a:xfrm>
              <a:off x="2438953" y="4350329"/>
              <a:ext cx="2345483" cy="147031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perspectiveContrastingRightFacing"/>
                <a:lightRig rig="threePt" dir="t"/>
              </a:scene3d>
            </a:bodyPr>
            <a:lstStyle/>
            <a:p>
              <a:pPr algn="ctr"/>
              <a:endParaRPr lang="pt-BR" dirty="0"/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19FA8A7-3F92-4B8B-B052-F40C2B91EC48}"/>
              </a:ext>
            </a:extLst>
          </p:cNvPr>
          <p:cNvGrpSpPr/>
          <p:nvPr/>
        </p:nvGrpSpPr>
        <p:grpSpPr>
          <a:xfrm>
            <a:off x="7128872" y="4137893"/>
            <a:ext cx="3380197" cy="1928802"/>
            <a:chOff x="2327322" y="4350329"/>
            <a:chExt cx="3380197" cy="1928802"/>
          </a:xfrm>
        </p:grpSpPr>
        <p:sp>
          <p:nvSpPr>
            <p:cNvPr id="14" name="Triângulo isósceles 13">
              <a:extLst>
                <a:ext uri="{FF2B5EF4-FFF2-40B4-BE49-F238E27FC236}">
                  <a16:creationId xmlns:a16="http://schemas.microsoft.com/office/drawing/2014/main" id="{0E0EBDFC-D5BD-48C7-802F-9260637F58A9}"/>
                </a:ext>
              </a:extLst>
            </p:cNvPr>
            <p:cNvSpPr/>
            <p:nvPr/>
          </p:nvSpPr>
          <p:spPr>
            <a:xfrm>
              <a:off x="2438953" y="5210904"/>
              <a:ext cx="959548" cy="907556"/>
            </a:xfrm>
            <a:prstGeom prst="triangle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BCA90308-FFAA-431E-AD15-C541345D7345}"/>
                </a:ext>
              </a:extLst>
            </p:cNvPr>
            <p:cNvCxnSpPr>
              <a:cxnSpLocks/>
            </p:cNvCxnSpPr>
            <p:nvPr/>
          </p:nvCxnSpPr>
          <p:spPr>
            <a:xfrm>
              <a:off x="3362036" y="4676791"/>
              <a:ext cx="1996416" cy="1068227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strela de 5 pontas 7">
              <a:extLst>
                <a:ext uri="{FF2B5EF4-FFF2-40B4-BE49-F238E27FC236}">
                  <a16:creationId xmlns:a16="http://schemas.microsoft.com/office/drawing/2014/main" id="{EAACBA26-723F-4316-922D-36FE503EE90F}"/>
                </a:ext>
              </a:extLst>
            </p:cNvPr>
            <p:cNvSpPr/>
            <p:nvPr/>
          </p:nvSpPr>
          <p:spPr>
            <a:xfrm>
              <a:off x="4958663" y="4475266"/>
              <a:ext cx="399789" cy="403050"/>
            </a:xfrm>
            <a:prstGeom prst="star5">
              <a:avLst/>
            </a:prstGeom>
            <a:solidFill>
              <a:srgbClr val="7030A0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C4FC6AB7-FDA5-4603-BE8C-C00F84C4F907}"/>
                </a:ext>
              </a:extLst>
            </p:cNvPr>
            <p:cNvSpPr/>
            <p:nvPr/>
          </p:nvSpPr>
          <p:spPr>
            <a:xfrm>
              <a:off x="4784436" y="4350329"/>
              <a:ext cx="923083" cy="1479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2D0DB0A9-FE7A-470D-898C-6F205A0D5EFC}"/>
                </a:ext>
              </a:extLst>
            </p:cNvPr>
            <p:cNvSpPr/>
            <p:nvPr/>
          </p:nvSpPr>
          <p:spPr>
            <a:xfrm rot="5400000">
              <a:off x="2717229" y="5440361"/>
              <a:ext cx="448863" cy="12286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294C650-8827-45E4-8DC0-D9A6C9345C1F}"/>
                </a:ext>
              </a:extLst>
            </p:cNvPr>
            <p:cNvSpPr/>
            <p:nvPr/>
          </p:nvSpPr>
          <p:spPr>
            <a:xfrm>
              <a:off x="2438953" y="4350329"/>
              <a:ext cx="2345483" cy="147031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perspectiveContrastingRightFacing"/>
                <a:lightRig rig="threePt" dir="t"/>
              </a:scene3d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4077924-653D-4D0D-A5CB-0401FAE2A297}"/>
              </a:ext>
            </a:extLst>
          </p:cNvPr>
          <p:cNvSpPr txBox="1"/>
          <p:nvPr/>
        </p:nvSpPr>
        <p:spPr>
          <a:xfrm>
            <a:off x="3644368" y="5695566"/>
            <a:ext cx="96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Janela de Projeção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9CE05EE-D60E-4549-A3D6-5BD11E52CA99}"/>
              </a:ext>
            </a:extLst>
          </p:cNvPr>
          <p:cNvSpPr txBox="1"/>
          <p:nvPr/>
        </p:nvSpPr>
        <p:spPr>
          <a:xfrm>
            <a:off x="8680781" y="5703834"/>
            <a:ext cx="96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Janela de Projeção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C67AF24-FAA3-426B-9AB4-994482A5E1B9}"/>
              </a:ext>
            </a:extLst>
          </p:cNvPr>
          <p:cNvSpPr txBox="1"/>
          <p:nvPr/>
        </p:nvSpPr>
        <p:spPr>
          <a:xfrm>
            <a:off x="7835068" y="3369843"/>
            <a:ext cx="1156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Recorte Aplicado</a:t>
            </a:r>
          </a:p>
        </p:txBody>
      </p:sp>
    </p:spTree>
    <p:extLst>
      <p:ext uri="{BB962C8B-B14F-4D97-AF65-F5344CB8AC3E}">
        <p14:creationId xmlns:p14="http://schemas.microsoft.com/office/powerpoint/2010/main" val="3333235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637B6-3D13-408B-BD26-F19FBA2B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Rasterization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ABE409-7370-472E-9410-F189FCCA8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rasterização</a:t>
            </a:r>
            <a:r>
              <a:rPr lang="pt-BR" dirty="0"/>
              <a:t> computa a </a:t>
            </a:r>
            <a:r>
              <a:rPr lang="pt-BR" dirty="0">
                <a:solidFill>
                  <a:schemeClr val="accent1"/>
                </a:solidFill>
              </a:rPr>
              <a:t>cor dos pixels </a:t>
            </a:r>
            <a:r>
              <a:rPr lang="pt-BR" dirty="0"/>
              <a:t>a serem exibidos na tela</a:t>
            </a:r>
          </a:p>
          <a:p>
            <a:pPr lvl="1"/>
            <a:r>
              <a:rPr lang="pt-BR" dirty="0"/>
              <a:t>A partir das geometrias </a:t>
            </a:r>
            <a:r>
              <a:rPr lang="pt-BR" b="1" dirty="0"/>
              <a:t>projetadas</a:t>
            </a:r>
            <a:r>
              <a:rPr lang="pt-BR" dirty="0"/>
              <a:t> no plano 2D</a:t>
            </a:r>
          </a:p>
          <a:p>
            <a:pPr lvl="2"/>
            <a:r>
              <a:rPr lang="pt-BR" dirty="0"/>
              <a:t>Cores são armazenadas</a:t>
            </a:r>
          </a:p>
          <a:p>
            <a:pPr lvl="3"/>
            <a:r>
              <a:rPr lang="pt-BR" dirty="0"/>
              <a:t>Nos vértices</a:t>
            </a:r>
          </a:p>
          <a:p>
            <a:pPr lvl="3"/>
            <a:r>
              <a:rPr lang="pt-BR" dirty="0"/>
              <a:t>Em texturas</a:t>
            </a:r>
          </a:p>
        </p:txBody>
      </p:sp>
      <p:grpSp>
        <p:nvGrpSpPr>
          <p:cNvPr id="128" name="Agrupar 127">
            <a:extLst>
              <a:ext uri="{FF2B5EF4-FFF2-40B4-BE49-F238E27FC236}">
                <a16:creationId xmlns:a16="http://schemas.microsoft.com/office/drawing/2014/main" id="{84C4C2E6-44EA-4F95-88C8-2703359221DC}"/>
              </a:ext>
            </a:extLst>
          </p:cNvPr>
          <p:cNvGrpSpPr/>
          <p:nvPr/>
        </p:nvGrpSpPr>
        <p:grpSpPr>
          <a:xfrm>
            <a:off x="4857642" y="3147620"/>
            <a:ext cx="6574742" cy="2898618"/>
            <a:chOff x="3557472" y="3129165"/>
            <a:chExt cx="6574742" cy="2898618"/>
          </a:xfrm>
        </p:grpSpPr>
        <p:cxnSp>
          <p:nvCxnSpPr>
            <p:cNvPr id="87" name="Conector reto 86">
              <a:extLst>
                <a:ext uri="{FF2B5EF4-FFF2-40B4-BE49-F238E27FC236}">
                  <a16:creationId xmlns:a16="http://schemas.microsoft.com/office/drawing/2014/main" id="{AFC64165-AB8A-41FA-8022-215E422023B3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H="1">
              <a:off x="6466940" y="4283278"/>
              <a:ext cx="589054" cy="28978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riângulo isósceles 124">
              <a:extLst>
                <a:ext uri="{FF2B5EF4-FFF2-40B4-BE49-F238E27FC236}">
                  <a16:creationId xmlns:a16="http://schemas.microsoft.com/office/drawing/2014/main" id="{531013DD-B644-4D96-894F-D99A6C415029}"/>
                </a:ext>
              </a:extLst>
            </p:cNvPr>
            <p:cNvSpPr/>
            <p:nvPr/>
          </p:nvSpPr>
          <p:spPr>
            <a:xfrm>
              <a:off x="4032526" y="4606547"/>
              <a:ext cx="1949504" cy="1421233"/>
            </a:xfrm>
            <a:prstGeom prst="triangle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id="{01B2532C-3004-4F6F-9478-51178D00025E}"/>
                </a:ext>
              </a:extLst>
            </p:cNvPr>
            <p:cNvGrpSpPr/>
            <p:nvPr/>
          </p:nvGrpSpPr>
          <p:grpSpPr>
            <a:xfrm>
              <a:off x="6752017" y="3129165"/>
              <a:ext cx="3380197" cy="1928802"/>
              <a:chOff x="7988480" y="2593223"/>
              <a:chExt cx="3380197" cy="1928802"/>
            </a:xfrm>
          </p:grpSpPr>
          <p:sp>
            <p:nvSpPr>
              <p:cNvPr id="69" name="Triângulo isósceles 68">
                <a:extLst>
                  <a:ext uri="{FF2B5EF4-FFF2-40B4-BE49-F238E27FC236}">
                    <a16:creationId xmlns:a16="http://schemas.microsoft.com/office/drawing/2014/main" id="{64A626DA-6E60-4DCD-BE3F-FC636F861741}"/>
                  </a:ext>
                </a:extLst>
              </p:cNvPr>
              <p:cNvSpPr/>
              <p:nvPr/>
            </p:nvSpPr>
            <p:spPr>
              <a:xfrm>
                <a:off x="8100111" y="3453798"/>
                <a:ext cx="959548" cy="907556"/>
              </a:xfrm>
              <a:prstGeom prst="triangle">
                <a:avLst/>
              </a:prstGeom>
              <a:solidFill>
                <a:srgbClr val="0070C0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0" name="Conector reto 69">
                <a:extLst>
                  <a:ext uri="{FF2B5EF4-FFF2-40B4-BE49-F238E27FC236}">
                    <a16:creationId xmlns:a16="http://schemas.microsoft.com/office/drawing/2014/main" id="{E156608D-0916-4167-A836-9B2893A601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23194" y="2919685"/>
                <a:ext cx="1996416" cy="1068227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Estrela de 5 pontas 7">
                <a:extLst>
                  <a:ext uri="{FF2B5EF4-FFF2-40B4-BE49-F238E27FC236}">
                    <a16:creationId xmlns:a16="http://schemas.microsoft.com/office/drawing/2014/main" id="{FEBDEC7D-D5AE-4215-980B-76BA0A2D705F}"/>
                  </a:ext>
                </a:extLst>
              </p:cNvPr>
              <p:cNvSpPr/>
              <p:nvPr/>
            </p:nvSpPr>
            <p:spPr>
              <a:xfrm>
                <a:off x="10619821" y="2718160"/>
                <a:ext cx="399789" cy="403050"/>
              </a:xfrm>
              <a:prstGeom prst="star5">
                <a:avLst/>
              </a:prstGeom>
              <a:solidFill>
                <a:srgbClr val="7030A0"/>
              </a:solidFill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7CE3FDD8-8C1F-40FF-A370-DD24EA2A1EBA}"/>
                  </a:ext>
                </a:extLst>
              </p:cNvPr>
              <p:cNvSpPr/>
              <p:nvPr/>
            </p:nvSpPr>
            <p:spPr>
              <a:xfrm>
                <a:off x="10445594" y="2593223"/>
                <a:ext cx="923083" cy="14799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id="{5E31B1DD-0074-4AE6-9FC1-D45C0618CE4F}"/>
                  </a:ext>
                </a:extLst>
              </p:cNvPr>
              <p:cNvSpPr/>
              <p:nvPr/>
            </p:nvSpPr>
            <p:spPr>
              <a:xfrm rot="5400000">
                <a:off x="8378387" y="3683255"/>
                <a:ext cx="448863" cy="12286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id="{1873EFA7-4FDC-481D-8E76-288B341256AB}"/>
                  </a:ext>
                </a:extLst>
              </p:cNvPr>
              <p:cNvSpPr/>
              <p:nvPr/>
            </p:nvSpPr>
            <p:spPr>
              <a:xfrm>
                <a:off x="8100111" y="2593223"/>
                <a:ext cx="2345483" cy="1470312"/>
              </a:xfrm>
              <a:prstGeom prst="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perspectiveContrastingRightFacing"/>
                  <a:lightRig rig="threePt" dir="t"/>
                </a:scene3d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id="{3AAAEE66-067D-4C62-ADDA-83A6EF86562F}"/>
                  </a:ext>
                </a:extLst>
              </p:cNvPr>
              <p:cNvSpPr/>
              <p:nvPr/>
            </p:nvSpPr>
            <p:spPr>
              <a:xfrm>
                <a:off x="8292454" y="3328379"/>
                <a:ext cx="590280" cy="422961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0EB4714E-0A0E-4BB7-B7D6-0CBC44B813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7472" y="3858321"/>
              <a:ext cx="3498520" cy="21728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AEEAB9A3-2BDF-41F8-B0B5-2AB2D35E16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6935" y="3858329"/>
              <a:ext cx="1179337" cy="22981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EFA375FF-9081-43CD-A710-7B4DD40102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6935" y="4285836"/>
              <a:ext cx="1191439" cy="17419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id="{AD863BFB-B403-4B92-B64F-E0F5B2B5AE30}"/>
                </a:ext>
              </a:extLst>
            </p:cNvPr>
            <p:cNvGrpSpPr/>
            <p:nvPr/>
          </p:nvGrpSpPr>
          <p:grpSpPr>
            <a:xfrm>
              <a:off x="3557472" y="4088151"/>
              <a:ext cx="2909469" cy="1939632"/>
              <a:chOff x="3557472" y="4088151"/>
              <a:chExt cx="2909469" cy="1939632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4692C16-BF0A-49D7-AD66-00E1BC7AECF5}"/>
                  </a:ext>
                </a:extLst>
              </p:cNvPr>
              <p:cNvSpPr/>
              <p:nvPr/>
            </p:nvSpPr>
            <p:spPr>
              <a:xfrm>
                <a:off x="3880763" y="4088153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DB403B18-0798-4E8D-B9FB-F14074A718FE}"/>
                  </a:ext>
                </a:extLst>
              </p:cNvPr>
              <p:cNvSpPr/>
              <p:nvPr/>
            </p:nvSpPr>
            <p:spPr>
              <a:xfrm>
                <a:off x="4204036" y="4088152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E108285D-2B3D-476C-834C-26C4325E8377}"/>
                  </a:ext>
                </a:extLst>
              </p:cNvPr>
              <p:cNvSpPr/>
              <p:nvPr/>
            </p:nvSpPr>
            <p:spPr>
              <a:xfrm>
                <a:off x="3880762" y="4411425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9F605188-853E-4D2D-B619-C754E812135B}"/>
                  </a:ext>
                </a:extLst>
              </p:cNvPr>
              <p:cNvSpPr/>
              <p:nvPr/>
            </p:nvSpPr>
            <p:spPr>
              <a:xfrm>
                <a:off x="4204035" y="4411424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6F5EF4DE-1D5C-4F01-B6C5-F412EE267CFB}"/>
                  </a:ext>
                </a:extLst>
              </p:cNvPr>
              <p:cNvSpPr/>
              <p:nvPr/>
            </p:nvSpPr>
            <p:spPr>
              <a:xfrm>
                <a:off x="4527308" y="4088153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27A5EE8C-BCE2-400B-AA9E-95B96B5043E3}"/>
                  </a:ext>
                </a:extLst>
              </p:cNvPr>
              <p:cNvSpPr/>
              <p:nvPr/>
            </p:nvSpPr>
            <p:spPr>
              <a:xfrm>
                <a:off x="4850581" y="4088152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49ED7955-87E0-4C03-9351-7223010C7F4B}"/>
                  </a:ext>
                </a:extLst>
              </p:cNvPr>
              <p:cNvSpPr/>
              <p:nvPr/>
            </p:nvSpPr>
            <p:spPr>
              <a:xfrm>
                <a:off x="4527307" y="4411425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65A4FDD2-7659-493A-8395-B3614A082BC4}"/>
                  </a:ext>
                </a:extLst>
              </p:cNvPr>
              <p:cNvSpPr/>
              <p:nvPr/>
            </p:nvSpPr>
            <p:spPr>
              <a:xfrm>
                <a:off x="4850580" y="4411424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8E1D92CA-4D9B-40C0-8B2D-319E8916874F}"/>
                  </a:ext>
                </a:extLst>
              </p:cNvPr>
              <p:cNvSpPr/>
              <p:nvPr/>
            </p:nvSpPr>
            <p:spPr>
              <a:xfrm>
                <a:off x="3880763" y="4734696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E91FE0D2-C50C-48B5-A8FE-56F2625D72D8}"/>
                  </a:ext>
                </a:extLst>
              </p:cNvPr>
              <p:cNvSpPr/>
              <p:nvPr/>
            </p:nvSpPr>
            <p:spPr>
              <a:xfrm>
                <a:off x="4204036" y="4734695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6B2C1E98-C282-4C24-A4BA-6DB94446AFA4}"/>
                  </a:ext>
                </a:extLst>
              </p:cNvPr>
              <p:cNvSpPr/>
              <p:nvPr/>
            </p:nvSpPr>
            <p:spPr>
              <a:xfrm>
                <a:off x="3880762" y="5057968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1708C2A-0100-41EF-B193-807DCADA0F12}"/>
                  </a:ext>
                </a:extLst>
              </p:cNvPr>
              <p:cNvSpPr/>
              <p:nvPr/>
            </p:nvSpPr>
            <p:spPr>
              <a:xfrm>
                <a:off x="4204035" y="5057967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ABC2E70E-3A80-4251-8CF8-CD9BE751E0A9}"/>
                  </a:ext>
                </a:extLst>
              </p:cNvPr>
              <p:cNvSpPr/>
              <p:nvPr/>
            </p:nvSpPr>
            <p:spPr>
              <a:xfrm>
                <a:off x="4527307" y="4734696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AA06FC9D-B314-44B2-9C79-A9D99E7A6732}"/>
                  </a:ext>
                </a:extLst>
              </p:cNvPr>
              <p:cNvSpPr/>
              <p:nvPr/>
            </p:nvSpPr>
            <p:spPr>
              <a:xfrm>
                <a:off x="4850580" y="4734695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01AA972A-B24B-4CE3-BA78-E237E4929EA4}"/>
                  </a:ext>
                </a:extLst>
              </p:cNvPr>
              <p:cNvSpPr/>
              <p:nvPr/>
            </p:nvSpPr>
            <p:spPr>
              <a:xfrm>
                <a:off x="4527306" y="5057968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9FF47BC2-32C7-4CCD-BDE5-53EF5C6BD343}"/>
                  </a:ext>
                </a:extLst>
              </p:cNvPr>
              <p:cNvSpPr/>
              <p:nvPr/>
            </p:nvSpPr>
            <p:spPr>
              <a:xfrm>
                <a:off x="4850579" y="5057967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06930FA3-1A0D-47FD-9026-63DE75BAF2C5}"/>
                  </a:ext>
                </a:extLst>
              </p:cNvPr>
              <p:cNvSpPr/>
              <p:nvPr/>
            </p:nvSpPr>
            <p:spPr>
              <a:xfrm>
                <a:off x="5173850" y="4088152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BEB8E150-D22C-4FAD-86C9-D21E50BB439B}"/>
                  </a:ext>
                </a:extLst>
              </p:cNvPr>
              <p:cNvSpPr/>
              <p:nvPr/>
            </p:nvSpPr>
            <p:spPr>
              <a:xfrm>
                <a:off x="5497123" y="4088151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E4716C52-C9E3-4A46-8D58-0CB0841CD0BA}"/>
                  </a:ext>
                </a:extLst>
              </p:cNvPr>
              <p:cNvSpPr/>
              <p:nvPr/>
            </p:nvSpPr>
            <p:spPr>
              <a:xfrm>
                <a:off x="5173849" y="4411424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03D85245-DEB7-437A-92B6-80F1AEEE0796}"/>
                  </a:ext>
                </a:extLst>
              </p:cNvPr>
              <p:cNvSpPr/>
              <p:nvPr/>
            </p:nvSpPr>
            <p:spPr>
              <a:xfrm>
                <a:off x="5497122" y="4411423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EF867A68-A642-4583-A5C3-958AB593034B}"/>
                  </a:ext>
                </a:extLst>
              </p:cNvPr>
              <p:cNvSpPr/>
              <p:nvPr/>
            </p:nvSpPr>
            <p:spPr>
              <a:xfrm>
                <a:off x="5820395" y="4088152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D3342E9A-B78D-4735-8132-36D9CC7F9DBF}"/>
                  </a:ext>
                </a:extLst>
              </p:cNvPr>
              <p:cNvSpPr/>
              <p:nvPr/>
            </p:nvSpPr>
            <p:spPr>
              <a:xfrm>
                <a:off x="6143668" y="4088151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DCD8CCD1-D40D-455C-9DA2-2BD3B72F748B}"/>
                  </a:ext>
                </a:extLst>
              </p:cNvPr>
              <p:cNvSpPr/>
              <p:nvPr/>
            </p:nvSpPr>
            <p:spPr>
              <a:xfrm>
                <a:off x="5820394" y="4411424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F1933845-A915-4C81-8447-C28DE1F590D0}"/>
                  </a:ext>
                </a:extLst>
              </p:cNvPr>
              <p:cNvSpPr/>
              <p:nvPr/>
            </p:nvSpPr>
            <p:spPr>
              <a:xfrm>
                <a:off x="6143667" y="4411423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7ADE0F74-897A-41D8-8F9A-C79B28B892F9}"/>
                  </a:ext>
                </a:extLst>
              </p:cNvPr>
              <p:cNvSpPr/>
              <p:nvPr/>
            </p:nvSpPr>
            <p:spPr>
              <a:xfrm>
                <a:off x="5173850" y="4734695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8995665F-963E-4C47-92FD-2C2BA3896128}"/>
                  </a:ext>
                </a:extLst>
              </p:cNvPr>
              <p:cNvSpPr/>
              <p:nvPr/>
            </p:nvSpPr>
            <p:spPr>
              <a:xfrm>
                <a:off x="5497123" y="4734694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1DBB2F71-94C7-43C2-812F-63B35DE6C405}"/>
                  </a:ext>
                </a:extLst>
              </p:cNvPr>
              <p:cNvSpPr/>
              <p:nvPr/>
            </p:nvSpPr>
            <p:spPr>
              <a:xfrm>
                <a:off x="5173849" y="5057967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AE904D26-7C38-46DB-ACB4-C1267B022D36}"/>
                  </a:ext>
                </a:extLst>
              </p:cNvPr>
              <p:cNvSpPr/>
              <p:nvPr/>
            </p:nvSpPr>
            <p:spPr>
              <a:xfrm>
                <a:off x="5497122" y="5057966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6BCF9D25-38FF-4A24-ADE9-666A3E69BB8C}"/>
                  </a:ext>
                </a:extLst>
              </p:cNvPr>
              <p:cNvSpPr/>
              <p:nvPr/>
            </p:nvSpPr>
            <p:spPr>
              <a:xfrm>
                <a:off x="5820394" y="4734695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E063F950-F5C7-4553-955A-EF49C710709D}"/>
                  </a:ext>
                </a:extLst>
              </p:cNvPr>
              <p:cNvSpPr/>
              <p:nvPr/>
            </p:nvSpPr>
            <p:spPr>
              <a:xfrm>
                <a:off x="6143667" y="4734694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BAE96F83-6BC5-46A3-8A48-72F8EBB5DCDA}"/>
                  </a:ext>
                </a:extLst>
              </p:cNvPr>
              <p:cNvSpPr/>
              <p:nvPr/>
            </p:nvSpPr>
            <p:spPr>
              <a:xfrm>
                <a:off x="5820393" y="5057967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85C5FCAA-F627-4A25-B16C-AF4CF0C5ABAB}"/>
                  </a:ext>
                </a:extLst>
              </p:cNvPr>
              <p:cNvSpPr/>
              <p:nvPr/>
            </p:nvSpPr>
            <p:spPr>
              <a:xfrm>
                <a:off x="6143666" y="5057966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F7FCD5BF-1103-4C44-B998-D95118C50A18}"/>
                  </a:ext>
                </a:extLst>
              </p:cNvPr>
              <p:cNvSpPr/>
              <p:nvPr/>
            </p:nvSpPr>
            <p:spPr>
              <a:xfrm>
                <a:off x="3880758" y="5381238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63047438-0CF1-4191-BB01-DEC1AFAAB338}"/>
                  </a:ext>
                </a:extLst>
              </p:cNvPr>
              <p:cNvSpPr/>
              <p:nvPr/>
            </p:nvSpPr>
            <p:spPr>
              <a:xfrm>
                <a:off x="4204031" y="5381237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0BC0D51A-93EF-48C4-A80B-7AD2B191CC00}"/>
                  </a:ext>
                </a:extLst>
              </p:cNvPr>
              <p:cNvSpPr/>
              <p:nvPr/>
            </p:nvSpPr>
            <p:spPr>
              <a:xfrm>
                <a:off x="3880757" y="5704510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3648F90F-8A83-4B2B-91AD-427928C5E5AE}"/>
                  </a:ext>
                </a:extLst>
              </p:cNvPr>
              <p:cNvSpPr/>
              <p:nvPr/>
            </p:nvSpPr>
            <p:spPr>
              <a:xfrm>
                <a:off x="4204030" y="5704509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408E928D-AD9C-4C64-92E5-810B660FA9F0}"/>
                  </a:ext>
                </a:extLst>
              </p:cNvPr>
              <p:cNvSpPr/>
              <p:nvPr/>
            </p:nvSpPr>
            <p:spPr>
              <a:xfrm>
                <a:off x="4527303" y="5381238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76359585-59DB-430C-9C4A-95C545535DB9}"/>
                  </a:ext>
                </a:extLst>
              </p:cNvPr>
              <p:cNvSpPr/>
              <p:nvPr/>
            </p:nvSpPr>
            <p:spPr>
              <a:xfrm>
                <a:off x="4850576" y="5381237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7F8E3AA1-35AB-4B81-9648-679E9A3AAF83}"/>
                  </a:ext>
                </a:extLst>
              </p:cNvPr>
              <p:cNvSpPr/>
              <p:nvPr/>
            </p:nvSpPr>
            <p:spPr>
              <a:xfrm>
                <a:off x="4527302" y="5704510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3E972FE7-F58C-47D6-9885-FE5C012853DA}"/>
                  </a:ext>
                </a:extLst>
              </p:cNvPr>
              <p:cNvSpPr/>
              <p:nvPr/>
            </p:nvSpPr>
            <p:spPr>
              <a:xfrm>
                <a:off x="4850575" y="5704509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5B5ACF7B-47B8-4202-95A3-A26C00E05688}"/>
                  </a:ext>
                </a:extLst>
              </p:cNvPr>
              <p:cNvSpPr/>
              <p:nvPr/>
            </p:nvSpPr>
            <p:spPr>
              <a:xfrm>
                <a:off x="5173849" y="5381236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532DBCDB-450E-49A4-A970-E80630C1E81E}"/>
                  </a:ext>
                </a:extLst>
              </p:cNvPr>
              <p:cNvSpPr/>
              <p:nvPr/>
            </p:nvSpPr>
            <p:spPr>
              <a:xfrm>
                <a:off x="5497122" y="5381235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C3852576-7E54-499B-9E48-FF9D5AFA91FF}"/>
                  </a:ext>
                </a:extLst>
              </p:cNvPr>
              <p:cNvSpPr/>
              <p:nvPr/>
            </p:nvSpPr>
            <p:spPr>
              <a:xfrm>
                <a:off x="5173848" y="5704508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3D35E3A6-04E5-4DA0-ADE0-382532B01ABD}"/>
                  </a:ext>
                </a:extLst>
              </p:cNvPr>
              <p:cNvSpPr/>
              <p:nvPr/>
            </p:nvSpPr>
            <p:spPr>
              <a:xfrm>
                <a:off x="5497121" y="5704507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8B4211A6-AAB3-4D6D-8342-BD7C2DE30A71}"/>
                  </a:ext>
                </a:extLst>
              </p:cNvPr>
              <p:cNvSpPr/>
              <p:nvPr/>
            </p:nvSpPr>
            <p:spPr>
              <a:xfrm>
                <a:off x="5820394" y="5381236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13274EA2-0F20-428A-8C79-28CEBEDB6E78}"/>
                  </a:ext>
                </a:extLst>
              </p:cNvPr>
              <p:cNvSpPr/>
              <p:nvPr/>
            </p:nvSpPr>
            <p:spPr>
              <a:xfrm>
                <a:off x="6143667" y="5381235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 57">
                <a:extLst>
                  <a:ext uri="{FF2B5EF4-FFF2-40B4-BE49-F238E27FC236}">
                    <a16:creationId xmlns:a16="http://schemas.microsoft.com/office/drawing/2014/main" id="{CF6A9336-5623-46E2-857E-4153D158683B}"/>
                  </a:ext>
                </a:extLst>
              </p:cNvPr>
              <p:cNvSpPr/>
              <p:nvPr/>
            </p:nvSpPr>
            <p:spPr>
              <a:xfrm>
                <a:off x="5820393" y="5704508"/>
                <a:ext cx="323273" cy="323273"/>
              </a:xfrm>
              <a:prstGeom prst="rect">
                <a:avLst/>
              </a:prstGeom>
              <a:solidFill>
                <a:schemeClr val="accent6">
                  <a:lumMod val="50000"/>
                  <a:alpha val="6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 58">
                <a:extLst>
                  <a:ext uri="{FF2B5EF4-FFF2-40B4-BE49-F238E27FC236}">
                    <a16:creationId xmlns:a16="http://schemas.microsoft.com/office/drawing/2014/main" id="{4F835E37-CDA4-4BD9-8F7E-F011EAEACCA7}"/>
                  </a:ext>
                </a:extLst>
              </p:cNvPr>
              <p:cNvSpPr/>
              <p:nvPr/>
            </p:nvSpPr>
            <p:spPr>
              <a:xfrm>
                <a:off x="6143666" y="5704507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35DC3CE4-529F-4F9B-88C1-BA2825A73532}"/>
                  </a:ext>
                </a:extLst>
              </p:cNvPr>
              <p:cNvSpPr/>
              <p:nvPr/>
            </p:nvSpPr>
            <p:spPr>
              <a:xfrm>
                <a:off x="3557478" y="4088152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Retângulo 104">
                <a:extLst>
                  <a:ext uri="{FF2B5EF4-FFF2-40B4-BE49-F238E27FC236}">
                    <a16:creationId xmlns:a16="http://schemas.microsoft.com/office/drawing/2014/main" id="{A3E3E5AD-CADC-47CE-9893-E6EBA4A48A6F}"/>
                  </a:ext>
                </a:extLst>
              </p:cNvPr>
              <p:cNvSpPr/>
              <p:nvPr/>
            </p:nvSpPr>
            <p:spPr>
              <a:xfrm>
                <a:off x="3557477" y="4411424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Retângulo 105">
                <a:extLst>
                  <a:ext uri="{FF2B5EF4-FFF2-40B4-BE49-F238E27FC236}">
                    <a16:creationId xmlns:a16="http://schemas.microsoft.com/office/drawing/2014/main" id="{2D609066-CB0D-44D7-ADC8-A28613487B6E}"/>
                  </a:ext>
                </a:extLst>
              </p:cNvPr>
              <p:cNvSpPr/>
              <p:nvPr/>
            </p:nvSpPr>
            <p:spPr>
              <a:xfrm>
                <a:off x="3557478" y="4734695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 106">
                <a:extLst>
                  <a:ext uri="{FF2B5EF4-FFF2-40B4-BE49-F238E27FC236}">
                    <a16:creationId xmlns:a16="http://schemas.microsoft.com/office/drawing/2014/main" id="{6DA408D2-6357-43EB-9434-602AE251082C}"/>
                  </a:ext>
                </a:extLst>
              </p:cNvPr>
              <p:cNvSpPr/>
              <p:nvPr/>
            </p:nvSpPr>
            <p:spPr>
              <a:xfrm>
                <a:off x="3557477" y="5057967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107">
                <a:extLst>
                  <a:ext uri="{FF2B5EF4-FFF2-40B4-BE49-F238E27FC236}">
                    <a16:creationId xmlns:a16="http://schemas.microsoft.com/office/drawing/2014/main" id="{3AAC2D78-540D-45CE-A1EF-CC5AE658B0F5}"/>
                  </a:ext>
                </a:extLst>
              </p:cNvPr>
              <p:cNvSpPr/>
              <p:nvPr/>
            </p:nvSpPr>
            <p:spPr>
              <a:xfrm>
                <a:off x="3557473" y="5381237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 108">
                <a:extLst>
                  <a:ext uri="{FF2B5EF4-FFF2-40B4-BE49-F238E27FC236}">
                    <a16:creationId xmlns:a16="http://schemas.microsoft.com/office/drawing/2014/main" id="{53F54BF6-6CA3-4F72-9AA2-182DD5920BFF}"/>
                  </a:ext>
                </a:extLst>
              </p:cNvPr>
              <p:cNvSpPr/>
              <p:nvPr/>
            </p:nvSpPr>
            <p:spPr>
              <a:xfrm>
                <a:off x="3557472" y="5704509"/>
                <a:ext cx="323273" cy="3232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28790C3C-2001-4DAF-AA0B-F4BA05E78AD4}"/>
              </a:ext>
            </a:extLst>
          </p:cNvPr>
          <p:cNvSpPr txBox="1"/>
          <p:nvPr/>
        </p:nvSpPr>
        <p:spPr>
          <a:xfrm>
            <a:off x="1627892" y="4596929"/>
            <a:ext cx="2564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As cores são interpoladas para preencher o objeto</a:t>
            </a:r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3B6B4178-0D83-412C-AE48-7674F157FA18}"/>
              </a:ext>
            </a:extLst>
          </p:cNvPr>
          <p:cNvSpPr txBox="1"/>
          <p:nvPr/>
        </p:nvSpPr>
        <p:spPr>
          <a:xfrm>
            <a:off x="8552536" y="5044291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Scanline</a:t>
            </a:r>
          </a:p>
          <a:p>
            <a:pPr algn="ctr"/>
            <a:r>
              <a:rPr lang="en-US" sz="1600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2539655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030DA-6CF6-42A3-8D1E-7CA3DCB1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 Shader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D4B91FC-2ACC-444C-A7AF-7394EB2E358B}"/>
              </a:ext>
            </a:extLst>
          </p:cNvPr>
          <p:cNvGrpSpPr/>
          <p:nvPr/>
        </p:nvGrpSpPr>
        <p:grpSpPr>
          <a:xfrm>
            <a:off x="1512278" y="2227388"/>
            <a:ext cx="9353842" cy="3864005"/>
            <a:chOff x="1512278" y="2227388"/>
            <a:chExt cx="9353842" cy="3864005"/>
          </a:xfrm>
        </p:grpSpPr>
        <p:sp>
          <p:nvSpPr>
            <p:cNvPr id="5" name="Seta para baixo 44">
              <a:extLst>
                <a:ext uri="{FF2B5EF4-FFF2-40B4-BE49-F238E27FC236}">
                  <a16:creationId xmlns:a16="http://schemas.microsoft.com/office/drawing/2014/main" id="{58CE6780-CA9E-45D4-A2FB-3A1914E393EC}"/>
                </a:ext>
              </a:extLst>
            </p:cNvPr>
            <p:cNvSpPr/>
            <p:nvPr/>
          </p:nvSpPr>
          <p:spPr>
            <a:xfrm>
              <a:off x="7088945" y="4168689"/>
              <a:ext cx="140184" cy="28411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5DCD6BA-1045-4185-967D-15BABD13CBA1}"/>
                </a:ext>
              </a:extLst>
            </p:cNvPr>
            <p:cNvSpPr/>
            <p:nvPr/>
          </p:nvSpPr>
          <p:spPr>
            <a:xfrm>
              <a:off x="1512278" y="2668993"/>
              <a:ext cx="9353842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>
              <a:extLst>
                <a:ext uri="{FF2B5EF4-FFF2-40B4-BE49-F238E27FC236}">
                  <a16:creationId xmlns:a16="http://schemas.microsoft.com/office/drawing/2014/main" id="{7533BB54-5D84-49A1-BD9B-DEEDC1C5ADDD}"/>
                </a:ext>
              </a:extLst>
            </p:cNvPr>
            <p:cNvSpPr/>
            <p:nvPr/>
          </p:nvSpPr>
          <p:spPr>
            <a:xfrm>
              <a:off x="3064962" y="4452808"/>
              <a:ext cx="1022919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Vertex Shader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25717681-4B14-48B5-B9F5-D8E9F7F07769}"/>
                </a:ext>
              </a:extLst>
            </p:cNvPr>
            <p:cNvSpPr/>
            <p:nvPr/>
          </p:nvSpPr>
          <p:spPr>
            <a:xfrm>
              <a:off x="9395172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FB6E27F0-EDC9-40DA-A221-E1CE59C41440}"/>
                </a:ext>
              </a:extLst>
            </p:cNvPr>
            <p:cNvSpPr/>
            <p:nvPr/>
          </p:nvSpPr>
          <p:spPr>
            <a:xfrm>
              <a:off x="1648374" y="280182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Vertex Buffer</a:t>
              </a:r>
            </a:p>
          </p:txBody>
        </p:sp>
        <p:cxnSp>
          <p:nvCxnSpPr>
            <p:cNvPr id="11" name="Conector angulado 43">
              <a:extLst>
                <a:ext uri="{FF2B5EF4-FFF2-40B4-BE49-F238E27FC236}">
                  <a16:creationId xmlns:a16="http://schemas.microsoft.com/office/drawing/2014/main" id="{10AC7ED8-D8E3-4655-A3C1-44EA54A2E800}"/>
                </a:ext>
              </a:extLst>
            </p:cNvPr>
            <p:cNvCxnSpPr>
              <a:cxnSpLocks/>
              <a:stCxn id="7" idx="2"/>
              <a:endCxn id="12" idx="1"/>
            </p:cNvCxnSpPr>
            <p:nvPr/>
          </p:nvCxnSpPr>
          <p:spPr>
            <a:xfrm rot="16200000" flipH="1">
              <a:off x="4015018" y="4515708"/>
              <a:ext cx="721590" cy="159878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F4CE32E9-3218-4A4A-9B20-6841C1C004C8}"/>
                </a:ext>
              </a:extLst>
            </p:cNvPr>
            <p:cNvSpPr txBox="1"/>
            <p:nvPr/>
          </p:nvSpPr>
          <p:spPr>
            <a:xfrm>
              <a:off x="5175205" y="5260396"/>
              <a:ext cx="15888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Estágios </a:t>
              </a:r>
            </a:p>
            <a:p>
              <a:pPr algn="ctr"/>
              <a:r>
                <a:rPr lang="pt-BR" sz="1600" dirty="0"/>
                <a:t>Programáveis </a:t>
              </a:r>
            </a:p>
            <a:p>
              <a:pPr algn="ctr"/>
              <a:r>
                <a:rPr lang="pt-BR" sz="1600" dirty="0"/>
                <a:t>(HLSL)</a:t>
              </a:r>
            </a:p>
          </p:txBody>
        </p:sp>
        <p:sp>
          <p:nvSpPr>
            <p:cNvPr id="13" name="Seta para baixo 44">
              <a:extLst>
                <a:ext uri="{FF2B5EF4-FFF2-40B4-BE49-F238E27FC236}">
                  <a16:creationId xmlns:a16="http://schemas.microsoft.com/office/drawing/2014/main" id="{EE6D92E1-DBBB-4995-BC3E-814F15DD3084}"/>
                </a:ext>
              </a:extLst>
            </p:cNvPr>
            <p:cNvSpPr/>
            <p:nvPr/>
          </p:nvSpPr>
          <p:spPr>
            <a:xfrm rot="16200000">
              <a:off x="2902266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A6A4C5F1-05D5-426C-8FF1-26EDEDACD56D}"/>
                </a:ext>
              </a:extLst>
            </p:cNvPr>
            <p:cNvSpPr/>
            <p:nvPr/>
          </p:nvSpPr>
          <p:spPr>
            <a:xfrm>
              <a:off x="1868476" y="4454621"/>
              <a:ext cx="1029749" cy="4978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Input Assembler</a:t>
              </a:r>
            </a:p>
          </p:txBody>
        </p:sp>
        <p:sp>
          <p:nvSpPr>
            <p:cNvPr id="15" name="Seta para baixo 44">
              <a:extLst>
                <a:ext uri="{FF2B5EF4-FFF2-40B4-BE49-F238E27FC236}">
                  <a16:creationId xmlns:a16="http://schemas.microsoft.com/office/drawing/2014/main" id="{122C881A-EDCA-43F7-852D-98F383F731A5}"/>
                </a:ext>
              </a:extLst>
            </p:cNvPr>
            <p:cNvSpPr/>
            <p:nvPr/>
          </p:nvSpPr>
          <p:spPr>
            <a:xfrm rot="16200000">
              <a:off x="5282212" y="3423651"/>
              <a:ext cx="171151" cy="255981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" name="Seta para baixo 44">
              <a:extLst>
                <a:ext uri="{FF2B5EF4-FFF2-40B4-BE49-F238E27FC236}">
                  <a16:creationId xmlns:a16="http://schemas.microsoft.com/office/drawing/2014/main" id="{083046C6-838D-4F4E-8520-D6A4A0C59DD3}"/>
                </a:ext>
              </a:extLst>
            </p:cNvPr>
            <p:cNvSpPr/>
            <p:nvPr/>
          </p:nvSpPr>
          <p:spPr>
            <a:xfrm rot="16200000">
              <a:off x="4089779" y="3856499"/>
              <a:ext cx="151469" cy="144455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" name="Seta para baixo 44">
              <a:extLst>
                <a:ext uri="{FF2B5EF4-FFF2-40B4-BE49-F238E27FC236}">
                  <a16:creationId xmlns:a16="http://schemas.microsoft.com/office/drawing/2014/main" id="{45E25819-0572-41A3-9E3F-5AE17FB56B6D}"/>
                </a:ext>
              </a:extLst>
            </p:cNvPr>
            <p:cNvSpPr/>
            <p:nvPr/>
          </p:nvSpPr>
          <p:spPr>
            <a:xfrm rot="16200000">
              <a:off x="5295876" y="3845439"/>
              <a:ext cx="151469" cy="16657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Seta para baixo 44">
              <a:extLst>
                <a:ext uri="{FF2B5EF4-FFF2-40B4-BE49-F238E27FC236}">
                  <a16:creationId xmlns:a16="http://schemas.microsoft.com/office/drawing/2014/main" id="{3251E51B-08A9-403A-A4A5-4E801DB1D415}"/>
                </a:ext>
              </a:extLst>
            </p:cNvPr>
            <p:cNvSpPr/>
            <p:nvPr/>
          </p:nvSpPr>
          <p:spPr>
            <a:xfrm rot="10800000">
              <a:off x="3489490" y="4187298"/>
              <a:ext cx="159179" cy="265509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9" name="Seta para baixo 44">
              <a:extLst>
                <a:ext uri="{FF2B5EF4-FFF2-40B4-BE49-F238E27FC236}">
                  <a16:creationId xmlns:a16="http://schemas.microsoft.com/office/drawing/2014/main" id="{81BF4E3B-0D77-40D0-A192-A998808D3AF8}"/>
                </a:ext>
              </a:extLst>
            </p:cNvPr>
            <p:cNvSpPr/>
            <p:nvPr/>
          </p:nvSpPr>
          <p:spPr>
            <a:xfrm rot="16200000">
              <a:off x="7852992" y="4431363"/>
              <a:ext cx="171151" cy="544383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" name="Seta para baixo 44">
              <a:extLst>
                <a:ext uri="{FF2B5EF4-FFF2-40B4-BE49-F238E27FC236}">
                  <a16:creationId xmlns:a16="http://schemas.microsoft.com/office/drawing/2014/main" id="{B5DA5531-7451-4B4D-B1DD-70B4825F1DA3}"/>
                </a:ext>
              </a:extLst>
            </p:cNvPr>
            <p:cNvSpPr/>
            <p:nvPr/>
          </p:nvSpPr>
          <p:spPr>
            <a:xfrm rot="16200000">
              <a:off x="9235483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21" name="Conector angulado 43">
              <a:extLst>
                <a:ext uri="{FF2B5EF4-FFF2-40B4-BE49-F238E27FC236}">
                  <a16:creationId xmlns:a16="http://schemas.microsoft.com/office/drawing/2014/main" id="{0A2D89A4-C4DB-4E8F-943C-EA7468E9568A}"/>
                </a:ext>
              </a:extLst>
            </p:cNvPr>
            <p:cNvCxnSpPr>
              <a:cxnSpLocks/>
              <a:stCxn id="10" idx="2"/>
              <a:endCxn id="12" idx="3"/>
            </p:cNvCxnSpPr>
            <p:nvPr/>
          </p:nvCxnSpPr>
          <p:spPr>
            <a:xfrm rot="5400000">
              <a:off x="7384551" y="4329871"/>
              <a:ext cx="725576" cy="196647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60B972A0-163D-4FBE-B599-8DB832F2D5AC}"/>
                </a:ext>
              </a:extLst>
            </p:cNvPr>
            <p:cNvSpPr/>
            <p:nvPr/>
          </p:nvSpPr>
          <p:spPr>
            <a:xfrm>
              <a:off x="2418506" y="280325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Index Buffer</a:t>
              </a:r>
            </a:p>
          </p:txBody>
        </p:sp>
        <p:cxnSp>
          <p:nvCxnSpPr>
            <p:cNvPr id="23" name="Conector: Angulado 22">
              <a:extLst>
                <a:ext uri="{FF2B5EF4-FFF2-40B4-BE49-F238E27FC236}">
                  <a16:creationId xmlns:a16="http://schemas.microsoft.com/office/drawing/2014/main" id="{30FA9DDA-EAA0-4348-964E-EFF85E471977}"/>
                </a:ext>
              </a:extLst>
            </p:cNvPr>
            <p:cNvCxnSpPr>
              <a:cxnSpLocks/>
              <a:stCxn id="9" idx="2"/>
              <a:endCxn id="14" idx="0"/>
            </p:cNvCxnSpPr>
            <p:nvPr/>
          </p:nvCxnSpPr>
          <p:spPr>
            <a:xfrm rot="16200000" flipH="1">
              <a:off x="1609439" y="3680709"/>
              <a:ext cx="1163904" cy="383920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: Angulado 23">
              <a:extLst>
                <a:ext uri="{FF2B5EF4-FFF2-40B4-BE49-F238E27FC236}">
                  <a16:creationId xmlns:a16="http://schemas.microsoft.com/office/drawing/2014/main" id="{207D73E8-3265-4D3A-A4AF-D043F1DFFAE6}"/>
                </a:ext>
              </a:extLst>
            </p:cNvPr>
            <p:cNvCxnSpPr>
              <a:cxnSpLocks/>
              <a:stCxn id="22" idx="2"/>
              <a:endCxn id="14" idx="0"/>
            </p:cNvCxnSpPr>
            <p:nvPr/>
          </p:nvCxnSpPr>
          <p:spPr>
            <a:xfrm rot="5400000">
              <a:off x="1995220" y="3680278"/>
              <a:ext cx="1162474" cy="386212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95181805-03A5-4D28-81CB-A0DAE301A080}"/>
                </a:ext>
              </a:extLst>
            </p:cNvPr>
            <p:cNvSpPr/>
            <p:nvPr/>
          </p:nvSpPr>
          <p:spPr>
            <a:xfrm>
              <a:off x="9071384" y="2798956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9F5B5FE2-D71E-4E10-9D1F-3F86897D8EF2}"/>
                </a:ext>
              </a:extLst>
            </p:cNvPr>
            <p:cNvSpPr/>
            <p:nvPr/>
          </p:nvSpPr>
          <p:spPr>
            <a:xfrm>
              <a:off x="9941373" y="2800779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27" name="Conector: Angulado 26">
              <a:extLst>
                <a:ext uri="{FF2B5EF4-FFF2-40B4-BE49-F238E27FC236}">
                  <a16:creationId xmlns:a16="http://schemas.microsoft.com/office/drawing/2014/main" id="{DC320CEA-8113-4698-8CD7-E754369C0471}"/>
                </a:ext>
              </a:extLst>
            </p:cNvPr>
            <p:cNvCxnSpPr>
              <a:cxnSpLocks/>
              <a:stCxn id="25" idx="2"/>
              <a:endCxn id="8" idx="0"/>
            </p:cNvCxnSpPr>
            <p:nvPr/>
          </p:nvCxnSpPr>
          <p:spPr>
            <a:xfrm rot="16200000" flipH="1">
              <a:off x="9100946" y="3649230"/>
              <a:ext cx="1168947" cy="446177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: Angulado 27">
              <a:extLst>
                <a:ext uri="{FF2B5EF4-FFF2-40B4-BE49-F238E27FC236}">
                  <a16:creationId xmlns:a16="http://schemas.microsoft.com/office/drawing/2014/main" id="{8E211C04-7AE9-4077-A411-5F66DE646E37}"/>
                </a:ext>
              </a:extLst>
            </p:cNvPr>
            <p:cNvCxnSpPr>
              <a:cxnSpLocks/>
              <a:stCxn id="26" idx="2"/>
              <a:endCxn id="8" idx="0"/>
            </p:cNvCxnSpPr>
            <p:nvPr/>
          </p:nvCxnSpPr>
          <p:spPr>
            <a:xfrm rot="5400000">
              <a:off x="9536852" y="3661325"/>
              <a:ext cx="1167124" cy="423812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C1B796D5-337D-4A57-A0E5-8FDA18430BC6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 flipV="1">
              <a:off x="8352714" y="3429170"/>
              <a:ext cx="0" cy="2527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53EA3A86-A496-4950-9A4E-359BECEA6202}"/>
                </a:ext>
              </a:extLst>
            </p:cNvPr>
            <p:cNvSpPr/>
            <p:nvPr/>
          </p:nvSpPr>
          <p:spPr>
            <a:xfrm>
              <a:off x="3215743" y="2801445"/>
              <a:ext cx="5766110" cy="4888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Root Signature Data</a:t>
              </a: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EC119EC2-0073-4558-9B4F-8221DD6B3ACC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3576421" y="3287845"/>
              <a:ext cx="3595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CA3A9109-89D0-4F45-94B6-5E5D56B30888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5976468" y="3287845"/>
              <a:ext cx="0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B171C1A6-9CCF-4202-B65C-7C91D43C00C4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8720329" y="3287845"/>
              <a:ext cx="10246" cy="11689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FD451698-96BE-4DD1-B9F9-46C46AF77A5F}"/>
                </a:ext>
              </a:extLst>
            </p:cNvPr>
            <p:cNvSpPr txBox="1"/>
            <p:nvPr/>
          </p:nvSpPr>
          <p:spPr>
            <a:xfrm>
              <a:off x="5032939" y="2227388"/>
              <a:ext cx="18870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Recursos da GPU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F8B3067F-B1C5-4DBE-8815-DB328D35AAF8}"/>
                </a:ext>
              </a:extLst>
            </p:cNvPr>
            <p:cNvCxnSpPr>
              <a:cxnSpLocks/>
            </p:cNvCxnSpPr>
            <p:nvPr/>
          </p:nvCxnSpPr>
          <p:spPr>
            <a:xfrm>
              <a:off x="3346280" y="3287845"/>
              <a:ext cx="0" cy="116496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Seta para baixo 44">
              <a:extLst>
                <a:ext uri="{FF2B5EF4-FFF2-40B4-BE49-F238E27FC236}">
                  <a16:creationId xmlns:a16="http://schemas.microsoft.com/office/drawing/2014/main" id="{E0904F51-85AB-4772-AD16-B864F54730EC}"/>
                </a:ext>
              </a:extLst>
            </p:cNvPr>
            <p:cNvSpPr/>
            <p:nvPr/>
          </p:nvSpPr>
          <p:spPr>
            <a:xfrm rot="16200000">
              <a:off x="6486005" y="3842779"/>
              <a:ext cx="151475" cy="17189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7" name="Seta para baixo 44">
              <a:extLst>
                <a:ext uri="{FF2B5EF4-FFF2-40B4-BE49-F238E27FC236}">
                  <a16:creationId xmlns:a16="http://schemas.microsoft.com/office/drawing/2014/main" id="{61B92FA4-7D6B-4D66-8808-748E66F474E6}"/>
                </a:ext>
              </a:extLst>
            </p:cNvPr>
            <p:cNvSpPr/>
            <p:nvPr/>
          </p:nvSpPr>
          <p:spPr>
            <a:xfrm rot="16200000">
              <a:off x="7677912" y="3841454"/>
              <a:ext cx="151472" cy="174542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94BFDAB8-D0C9-4189-9757-12DB091CD68E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 flipH="1">
              <a:off x="7164680" y="3287845"/>
              <a:ext cx="2136" cy="39013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tângulo de cantos arredondados 40">
              <a:extLst>
                <a:ext uri="{FF2B5EF4-FFF2-40B4-BE49-F238E27FC236}">
                  <a16:creationId xmlns:a16="http://schemas.microsoft.com/office/drawing/2014/main" id="{64BB2943-C9D7-412E-B463-43FC53EC580E}"/>
                </a:ext>
              </a:extLst>
            </p:cNvPr>
            <p:cNvSpPr/>
            <p:nvPr/>
          </p:nvSpPr>
          <p:spPr>
            <a:xfrm>
              <a:off x="6655019" y="3677979"/>
              <a:ext cx="1019321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Geometry Shader</a:t>
              </a:r>
            </a:p>
          </p:txBody>
        </p:sp>
        <p:sp>
          <p:nvSpPr>
            <p:cNvPr id="40" name="Retângulo de cantos arredondados 28">
              <a:extLst>
                <a:ext uri="{FF2B5EF4-FFF2-40B4-BE49-F238E27FC236}">
                  <a16:creationId xmlns:a16="http://schemas.microsoft.com/office/drawing/2014/main" id="{A082E2CD-FA90-480C-98D0-759D2F86170C}"/>
                </a:ext>
              </a:extLst>
            </p:cNvPr>
            <p:cNvSpPr/>
            <p:nvPr/>
          </p:nvSpPr>
          <p:spPr>
            <a:xfrm>
              <a:off x="4237742" y="3681916"/>
              <a:ext cx="1071300" cy="49362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Tessellator</a:t>
              </a:r>
            </a:p>
          </p:txBody>
        </p:sp>
        <p:sp>
          <p:nvSpPr>
            <p:cNvPr id="41" name="Retângulo de cantos arredondados 25">
              <a:extLst>
                <a:ext uri="{FF2B5EF4-FFF2-40B4-BE49-F238E27FC236}">
                  <a16:creationId xmlns:a16="http://schemas.microsoft.com/office/drawing/2014/main" id="{3AE11E5C-52D0-427E-8D16-ADE419230BE6}"/>
                </a:ext>
              </a:extLst>
            </p:cNvPr>
            <p:cNvSpPr/>
            <p:nvPr/>
          </p:nvSpPr>
          <p:spPr>
            <a:xfrm>
              <a:off x="3064963" y="3681916"/>
              <a:ext cx="1030105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Hull Shader</a:t>
              </a:r>
            </a:p>
          </p:txBody>
        </p:sp>
        <p:sp>
          <p:nvSpPr>
            <p:cNvPr id="42" name="Retângulo de cantos arredondados 31">
              <a:extLst>
                <a:ext uri="{FF2B5EF4-FFF2-40B4-BE49-F238E27FC236}">
                  <a16:creationId xmlns:a16="http://schemas.microsoft.com/office/drawing/2014/main" id="{0DDF042F-8343-441C-AA9A-952DB7407269}"/>
                </a:ext>
              </a:extLst>
            </p:cNvPr>
            <p:cNvSpPr/>
            <p:nvPr/>
          </p:nvSpPr>
          <p:spPr>
            <a:xfrm>
              <a:off x="5464493" y="3681916"/>
              <a:ext cx="1023949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Domain Shader</a:t>
              </a: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8C677824-D8EF-4965-AC69-E1D5AA2021B2}"/>
                </a:ext>
              </a:extLst>
            </p:cNvPr>
            <p:cNvSpPr/>
            <p:nvPr/>
          </p:nvSpPr>
          <p:spPr>
            <a:xfrm>
              <a:off x="7840917" y="3681964"/>
              <a:ext cx="1023593" cy="4935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Stream</a:t>
              </a:r>
              <a:b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D5016274-92E2-4C97-B755-10173B2A2333}"/>
                </a:ext>
              </a:extLst>
            </p:cNvPr>
            <p:cNvSpPr/>
            <p:nvPr/>
          </p:nvSpPr>
          <p:spPr>
            <a:xfrm>
              <a:off x="6651236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Rasterizer</a:t>
              </a:r>
            </a:p>
          </p:txBody>
        </p:sp>
        <p:sp>
          <p:nvSpPr>
            <p:cNvPr id="10" name="Retângulo de cantos arredondados 41">
              <a:extLst>
                <a:ext uri="{FF2B5EF4-FFF2-40B4-BE49-F238E27FC236}">
                  <a16:creationId xmlns:a16="http://schemas.microsoft.com/office/drawing/2014/main" id="{50F5B9A7-5B80-46AC-B20C-3B2D143E60F8}"/>
                </a:ext>
              </a:extLst>
            </p:cNvPr>
            <p:cNvSpPr/>
            <p:nvPr/>
          </p:nvSpPr>
          <p:spPr>
            <a:xfrm>
              <a:off x="8222193" y="4456793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550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C6EDE-9398-49A7-8AD4-C9B69204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Pipeline Direct3D 12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E954631-DC1C-48AB-A65B-98D53B6EBD8D}"/>
              </a:ext>
            </a:extLst>
          </p:cNvPr>
          <p:cNvGrpSpPr/>
          <p:nvPr/>
        </p:nvGrpSpPr>
        <p:grpSpPr>
          <a:xfrm>
            <a:off x="1512278" y="2227388"/>
            <a:ext cx="9353842" cy="3864005"/>
            <a:chOff x="1512278" y="2227388"/>
            <a:chExt cx="9353842" cy="3864005"/>
          </a:xfrm>
        </p:grpSpPr>
        <p:sp>
          <p:nvSpPr>
            <p:cNvPr id="5" name="Seta para baixo 44">
              <a:extLst>
                <a:ext uri="{FF2B5EF4-FFF2-40B4-BE49-F238E27FC236}">
                  <a16:creationId xmlns:a16="http://schemas.microsoft.com/office/drawing/2014/main" id="{BF76ED11-CAA5-4C67-9D8E-C773CB988F4C}"/>
                </a:ext>
              </a:extLst>
            </p:cNvPr>
            <p:cNvSpPr/>
            <p:nvPr/>
          </p:nvSpPr>
          <p:spPr>
            <a:xfrm>
              <a:off x="7088945" y="4168689"/>
              <a:ext cx="140184" cy="28411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4D7C3C5-B970-4D7E-977A-C462E6EF9B5E}"/>
                </a:ext>
              </a:extLst>
            </p:cNvPr>
            <p:cNvSpPr/>
            <p:nvPr/>
          </p:nvSpPr>
          <p:spPr>
            <a:xfrm>
              <a:off x="1512278" y="2668993"/>
              <a:ext cx="9353842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>
              <a:extLst>
                <a:ext uri="{FF2B5EF4-FFF2-40B4-BE49-F238E27FC236}">
                  <a16:creationId xmlns:a16="http://schemas.microsoft.com/office/drawing/2014/main" id="{7668F1CB-5281-47BA-9AD2-DCC5A737FDCA}"/>
                </a:ext>
              </a:extLst>
            </p:cNvPr>
            <p:cNvSpPr/>
            <p:nvPr/>
          </p:nvSpPr>
          <p:spPr>
            <a:xfrm>
              <a:off x="3064962" y="4452808"/>
              <a:ext cx="1022919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Vertex Shader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EB98F55D-E2C8-40CC-BFFF-66284FD44D93}"/>
                </a:ext>
              </a:extLst>
            </p:cNvPr>
            <p:cNvSpPr/>
            <p:nvPr/>
          </p:nvSpPr>
          <p:spPr>
            <a:xfrm>
              <a:off x="9395172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5A97720C-752E-4350-9F72-7638468DF897}"/>
                </a:ext>
              </a:extLst>
            </p:cNvPr>
            <p:cNvSpPr/>
            <p:nvPr/>
          </p:nvSpPr>
          <p:spPr>
            <a:xfrm>
              <a:off x="1648374" y="280182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Vertex Buffer</a:t>
              </a:r>
            </a:p>
          </p:txBody>
        </p:sp>
        <p:sp>
          <p:nvSpPr>
            <p:cNvPr id="10" name="Retângulo de cantos arredondados 41">
              <a:extLst>
                <a:ext uri="{FF2B5EF4-FFF2-40B4-BE49-F238E27FC236}">
                  <a16:creationId xmlns:a16="http://schemas.microsoft.com/office/drawing/2014/main" id="{B4226D12-3709-4D9D-A33C-9686D5B3784E}"/>
                </a:ext>
              </a:extLst>
            </p:cNvPr>
            <p:cNvSpPr/>
            <p:nvPr/>
          </p:nvSpPr>
          <p:spPr>
            <a:xfrm>
              <a:off x="8222193" y="4456793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  <p:cxnSp>
          <p:nvCxnSpPr>
            <p:cNvPr id="11" name="Conector angulado 43">
              <a:extLst>
                <a:ext uri="{FF2B5EF4-FFF2-40B4-BE49-F238E27FC236}">
                  <a16:creationId xmlns:a16="http://schemas.microsoft.com/office/drawing/2014/main" id="{85A2D010-0986-4BB2-A749-A8575FFD9FD0}"/>
                </a:ext>
              </a:extLst>
            </p:cNvPr>
            <p:cNvCxnSpPr>
              <a:cxnSpLocks/>
              <a:stCxn id="7" idx="2"/>
              <a:endCxn id="12" idx="1"/>
            </p:cNvCxnSpPr>
            <p:nvPr/>
          </p:nvCxnSpPr>
          <p:spPr>
            <a:xfrm rot="16200000" flipH="1">
              <a:off x="4015018" y="4515708"/>
              <a:ext cx="721590" cy="159878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62D0927-619A-4566-9B37-8B5FA12C9EF7}"/>
                </a:ext>
              </a:extLst>
            </p:cNvPr>
            <p:cNvSpPr txBox="1"/>
            <p:nvPr/>
          </p:nvSpPr>
          <p:spPr>
            <a:xfrm>
              <a:off x="5175205" y="5260396"/>
              <a:ext cx="15888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Estágios </a:t>
              </a:r>
            </a:p>
            <a:p>
              <a:pPr algn="ctr"/>
              <a:r>
                <a:rPr lang="pt-BR" sz="1600" dirty="0"/>
                <a:t>Programáveis </a:t>
              </a:r>
            </a:p>
            <a:p>
              <a:pPr algn="ctr"/>
              <a:r>
                <a:rPr lang="pt-BR" sz="1600" dirty="0"/>
                <a:t>(HLSL)</a:t>
              </a:r>
            </a:p>
          </p:txBody>
        </p:sp>
        <p:sp>
          <p:nvSpPr>
            <p:cNvPr id="13" name="Seta para baixo 44">
              <a:extLst>
                <a:ext uri="{FF2B5EF4-FFF2-40B4-BE49-F238E27FC236}">
                  <a16:creationId xmlns:a16="http://schemas.microsoft.com/office/drawing/2014/main" id="{9729BCB5-9E99-46D3-BD1D-BA6E78C74838}"/>
                </a:ext>
              </a:extLst>
            </p:cNvPr>
            <p:cNvSpPr/>
            <p:nvPr/>
          </p:nvSpPr>
          <p:spPr>
            <a:xfrm rot="16200000">
              <a:off x="2902266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242237F-E998-4B59-801F-6F1F39825E49}"/>
                </a:ext>
              </a:extLst>
            </p:cNvPr>
            <p:cNvSpPr/>
            <p:nvPr/>
          </p:nvSpPr>
          <p:spPr>
            <a:xfrm>
              <a:off x="1868476" y="4454621"/>
              <a:ext cx="1029749" cy="4978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Input Assembler</a:t>
              </a:r>
            </a:p>
          </p:txBody>
        </p:sp>
        <p:sp>
          <p:nvSpPr>
            <p:cNvPr id="15" name="Seta para baixo 44">
              <a:extLst>
                <a:ext uri="{FF2B5EF4-FFF2-40B4-BE49-F238E27FC236}">
                  <a16:creationId xmlns:a16="http://schemas.microsoft.com/office/drawing/2014/main" id="{465702B6-50E5-4317-818A-82289F4914B6}"/>
                </a:ext>
              </a:extLst>
            </p:cNvPr>
            <p:cNvSpPr/>
            <p:nvPr/>
          </p:nvSpPr>
          <p:spPr>
            <a:xfrm rot="16200000">
              <a:off x="5282212" y="3423651"/>
              <a:ext cx="171151" cy="255981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" name="Seta para baixo 44">
              <a:extLst>
                <a:ext uri="{FF2B5EF4-FFF2-40B4-BE49-F238E27FC236}">
                  <a16:creationId xmlns:a16="http://schemas.microsoft.com/office/drawing/2014/main" id="{2E661E08-0A14-4230-9D5B-3C5AAA7CBEEF}"/>
                </a:ext>
              </a:extLst>
            </p:cNvPr>
            <p:cNvSpPr/>
            <p:nvPr/>
          </p:nvSpPr>
          <p:spPr>
            <a:xfrm rot="16200000">
              <a:off x="4089779" y="3856499"/>
              <a:ext cx="151469" cy="144455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" name="Seta para baixo 44">
              <a:extLst>
                <a:ext uri="{FF2B5EF4-FFF2-40B4-BE49-F238E27FC236}">
                  <a16:creationId xmlns:a16="http://schemas.microsoft.com/office/drawing/2014/main" id="{17E9F4C1-7C74-4897-8878-4ACC68969423}"/>
                </a:ext>
              </a:extLst>
            </p:cNvPr>
            <p:cNvSpPr/>
            <p:nvPr/>
          </p:nvSpPr>
          <p:spPr>
            <a:xfrm rot="16200000">
              <a:off x="5295876" y="3845439"/>
              <a:ext cx="151469" cy="16657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Seta para baixo 44">
              <a:extLst>
                <a:ext uri="{FF2B5EF4-FFF2-40B4-BE49-F238E27FC236}">
                  <a16:creationId xmlns:a16="http://schemas.microsoft.com/office/drawing/2014/main" id="{1CE85A29-F9B6-4DAD-A3F2-063EE0D9763E}"/>
                </a:ext>
              </a:extLst>
            </p:cNvPr>
            <p:cNvSpPr/>
            <p:nvPr/>
          </p:nvSpPr>
          <p:spPr>
            <a:xfrm rot="10800000">
              <a:off x="3489490" y="4187298"/>
              <a:ext cx="159179" cy="265509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9" name="Seta para baixo 44">
              <a:extLst>
                <a:ext uri="{FF2B5EF4-FFF2-40B4-BE49-F238E27FC236}">
                  <a16:creationId xmlns:a16="http://schemas.microsoft.com/office/drawing/2014/main" id="{AA6034F2-1AA7-497A-9FA5-A6E090591A57}"/>
                </a:ext>
              </a:extLst>
            </p:cNvPr>
            <p:cNvSpPr/>
            <p:nvPr/>
          </p:nvSpPr>
          <p:spPr>
            <a:xfrm rot="16200000">
              <a:off x="7852992" y="4431363"/>
              <a:ext cx="171151" cy="544383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" name="Seta para baixo 44">
              <a:extLst>
                <a:ext uri="{FF2B5EF4-FFF2-40B4-BE49-F238E27FC236}">
                  <a16:creationId xmlns:a16="http://schemas.microsoft.com/office/drawing/2014/main" id="{D1DFBA65-A1F8-4EB0-A417-A015A89134EE}"/>
                </a:ext>
              </a:extLst>
            </p:cNvPr>
            <p:cNvSpPr/>
            <p:nvPr/>
          </p:nvSpPr>
          <p:spPr>
            <a:xfrm rot="16200000">
              <a:off x="9235483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21" name="Conector angulado 43">
              <a:extLst>
                <a:ext uri="{FF2B5EF4-FFF2-40B4-BE49-F238E27FC236}">
                  <a16:creationId xmlns:a16="http://schemas.microsoft.com/office/drawing/2014/main" id="{D81F87C3-949F-4FFC-9A2B-D7D5BC35FFD1}"/>
                </a:ext>
              </a:extLst>
            </p:cNvPr>
            <p:cNvCxnSpPr>
              <a:cxnSpLocks/>
              <a:stCxn id="10" idx="2"/>
              <a:endCxn id="12" idx="3"/>
            </p:cNvCxnSpPr>
            <p:nvPr/>
          </p:nvCxnSpPr>
          <p:spPr>
            <a:xfrm rot="5400000">
              <a:off x="7384551" y="4329871"/>
              <a:ext cx="725576" cy="196647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462512A6-562C-4970-9DDB-21805B90E299}"/>
                </a:ext>
              </a:extLst>
            </p:cNvPr>
            <p:cNvSpPr/>
            <p:nvPr/>
          </p:nvSpPr>
          <p:spPr>
            <a:xfrm>
              <a:off x="2418506" y="280325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Index Buffer</a:t>
              </a:r>
            </a:p>
          </p:txBody>
        </p:sp>
        <p:cxnSp>
          <p:nvCxnSpPr>
            <p:cNvPr id="23" name="Conector: Angulado 22">
              <a:extLst>
                <a:ext uri="{FF2B5EF4-FFF2-40B4-BE49-F238E27FC236}">
                  <a16:creationId xmlns:a16="http://schemas.microsoft.com/office/drawing/2014/main" id="{0E6F58DB-BA71-4B1C-B5D3-BF36EB813F42}"/>
                </a:ext>
              </a:extLst>
            </p:cNvPr>
            <p:cNvCxnSpPr>
              <a:cxnSpLocks/>
              <a:stCxn id="9" idx="2"/>
              <a:endCxn id="14" idx="0"/>
            </p:cNvCxnSpPr>
            <p:nvPr/>
          </p:nvCxnSpPr>
          <p:spPr>
            <a:xfrm rot="16200000" flipH="1">
              <a:off x="1609439" y="3680709"/>
              <a:ext cx="1163904" cy="383920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: Angulado 23">
              <a:extLst>
                <a:ext uri="{FF2B5EF4-FFF2-40B4-BE49-F238E27FC236}">
                  <a16:creationId xmlns:a16="http://schemas.microsoft.com/office/drawing/2014/main" id="{78FFFFC7-1EAC-4FBF-BAE3-C24498A92A62}"/>
                </a:ext>
              </a:extLst>
            </p:cNvPr>
            <p:cNvCxnSpPr>
              <a:cxnSpLocks/>
              <a:stCxn id="22" idx="2"/>
              <a:endCxn id="14" idx="0"/>
            </p:cNvCxnSpPr>
            <p:nvPr/>
          </p:nvCxnSpPr>
          <p:spPr>
            <a:xfrm rot="5400000">
              <a:off x="1995220" y="3680278"/>
              <a:ext cx="1162474" cy="386212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A9BD4291-34A9-4B0E-A71C-03F364C90ACE}"/>
                </a:ext>
              </a:extLst>
            </p:cNvPr>
            <p:cNvSpPr/>
            <p:nvPr/>
          </p:nvSpPr>
          <p:spPr>
            <a:xfrm>
              <a:off x="9071384" y="2798956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4B45804E-A772-495B-8D90-6FCD33B31BE8}"/>
                </a:ext>
              </a:extLst>
            </p:cNvPr>
            <p:cNvSpPr/>
            <p:nvPr/>
          </p:nvSpPr>
          <p:spPr>
            <a:xfrm>
              <a:off x="9941373" y="2800779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27" name="Conector: Angulado 26">
              <a:extLst>
                <a:ext uri="{FF2B5EF4-FFF2-40B4-BE49-F238E27FC236}">
                  <a16:creationId xmlns:a16="http://schemas.microsoft.com/office/drawing/2014/main" id="{43DA9907-0999-491C-AFDB-37E3C23AE455}"/>
                </a:ext>
              </a:extLst>
            </p:cNvPr>
            <p:cNvCxnSpPr>
              <a:cxnSpLocks/>
              <a:stCxn id="25" idx="2"/>
              <a:endCxn id="8" idx="0"/>
            </p:cNvCxnSpPr>
            <p:nvPr/>
          </p:nvCxnSpPr>
          <p:spPr>
            <a:xfrm rot="16200000" flipH="1">
              <a:off x="9100946" y="3649230"/>
              <a:ext cx="1168947" cy="446177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: Angulado 27">
              <a:extLst>
                <a:ext uri="{FF2B5EF4-FFF2-40B4-BE49-F238E27FC236}">
                  <a16:creationId xmlns:a16="http://schemas.microsoft.com/office/drawing/2014/main" id="{1825E6F6-C5B6-4C97-A214-51F615418DA9}"/>
                </a:ext>
              </a:extLst>
            </p:cNvPr>
            <p:cNvCxnSpPr>
              <a:cxnSpLocks/>
              <a:stCxn id="26" idx="2"/>
              <a:endCxn id="8" idx="0"/>
            </p:cNvCxnSpPr>
            <p:nvPr/>
          </p:nvCxnSpPr>
          <p:spPr>
            <a:xfrm rot="5400000">
              <a:off x="9536852" y="3661325"/>
              <a:ext cx="1167124" cy="423812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2E7BA528-3BF2-4340-993A-CC7BC3D74AFA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 flipV="1">
              <a:off x="8352714" y="3429170"/>
              <a:ext cx="0" cy="2527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E06A9808-1FCA-400C-A838-89C3987DE7CA}"/>
                </a:ext>
              </a:extLst>
            </p:cNvPr>
            <p:cNvSpPr/>
            <p:nvPr/>
          </p:nvSpPr>
          <p:spPr>
            <a:xfrm>
              <a:off x="3215743" y="2801445"/>
              <a:ext cx="5766110" cy="4888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Root Signature Data</a:t>
              </a: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BFBF1832-FE55-4606-A8F8-04A1F0EFBA8D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3576421" y="3287845"/>
              <a:ext cx="3595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94C06023-B7DE-47C0-B51B-051EA738F15D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5976468" y="3287845"/>
              <a:ext cx="0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9F50DF64-0807-4BC5-9734-C970975345E7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8720329" y="3287845"/>
              <a:ext cx="10246" cy="11689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3D722CF9-9CFA-40D3-BAC0-179B76D50754}"/>
                </a:ext>
              </a:extLst>
            </p:cNvPr>
            <p:cNvSpPr txBox="1"/>
            <p:nvPr/>
          </p:nvSpPr>
          <p:spPr>
            <a:xfrm>
              <a:off x="5032939" y="2227388"/>
              <a:ext cx="18870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Recursos da GPU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7E7E8316-64F4-42D9-96A1-66687CBEB03E}"/>
                </a:ext>
              </a:extLst>
            </p:cNvPr>
            <p:cNvCxnSpPr>
              <a:cxnSpLocks/>
            </p:cNvCxnSpPr>
            <p:nvPr/>
          </p:nvCxnSpPr>
          <p:spPr>
            <a:xfrm>
              <a:off x="3346280" y="3287845"/>
              <a:ext cx="0" cy="116496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Seta para baixo 44">
              <a:extLst>
                <a:ext uri="{FF2B5EF4-FFF2-40B4-BE49-F238E27FC236}">
                  <a16:creationId xmlns:a16="http://schemas.microsoft.com/office/drawing/2014/main" id="{AFC4BC8F-C7E8-4CAD-AF31-8A84F7C1A54D}"/>
                </a:ext>
              </a:extLst>
            </p:cNvPr>
            <p:cNvSpPr/>
            <p:nvPr/>
          </p:nvSpPr>
          <p:spPr>
            <a:xfrm rot="16200000">
              <a:off x="6486005" y="3842779"/>
              <a:ext cx="151475" cy="17189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7" name="Seta para baixo 44">
              <a:extLst>
                <a:ext uri="{FF2B5EF4-FFF2-40B4-BE49-F238E27FC236}">
                  <a16:creationId xmlns:a16="http://schemas.microsoft.com/office/drawing/2014/main" id="{E7217ADE-69AC-4588-B0DA-910F596B7FFE}"/>
                </a:ext>
              </a:extLst>
            </p:cNvPr>
            <p:cNvSpPr/>
            <p:nvPr/>
          </p:nvSpPr>
          <p:spPr>
            <a:xfrm rot="16200000">
              <a:off x="7677912" y="3841454"/>
              <a:ext cx="151472" cy="174542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BD0D60A5-CA30-4632-8A8B-E6FDBA9BB3D8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 flipH="1">
              <a:off x="7164680" y="3287845"/>
              <a:ext cx="2136" cy="39013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tângulo de cantos arredondados 40">
              <a:extLst>
                <a:ext uri="{FF2B5EF4-FFF2-40B4-BE49-F238E27FC236}">
                  <a16:creationId xmlns:a16="http://schemas.microsoft.com/office/drawing/2014/main" id="{8878DF0F-8925-4402-A150-EAE235A79F0B}"/>
                </a:ext>
              </a:extLst>
            </p:cNvPr>
            <p:cNvSpPr/>
            <p:nvPr/>
          </p:nvSpPr>
          <p:spPr>
            <a:xfrm>
              <a:off x="6655019" y="3677979"/>
              <a:ext cx="1019321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Geometry Shader</a:t>
              </a:r>
            </a:p>
          </p:txBody>
        </p:sp>
        <p:sp>
          <p:nvSpPr>
            <p:cNvPr id="40" name="Retângulo de cantos arredondados 28">
              <a:extLst>
                <a:ext uri="{FF2B5EF4-FFF2-40B4-BE49-F238E27FC236}">
                  <a16:creationId xmlns:a16="http://schemas.microsoft.com/office/drawing/2014/main" id="{1D07C80C-CAA1-451C-8AD5-BF1AF4798C87}"/>
                </a:ext>
              </a:extLst>
            </p:cNvPr>
            <p:cNvSpPr/>
            <p:nvPr/>
          </p:nvSpPr>
          <p:spPr>
            <a:xfrm>
              <a:off x="4237742" y="3681916"/>
              <a:ext cx="1071300" cy="49362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Tessellator</a:t>
              </a:r>
            </a:p>
          </p:txBody>
        </p:sp>
        <p:sp>
          <p:nvSpPr>
            <p:cNvPr id="41" name="Retângulo de cantos arredondados 25">
              <a:extLst>
                <a:ext uri="{FF2B5EF4-FFF2-40B4-BE49-F238E27FC236}">
                  <a16:creationId xmlns:a16="http://schemas.microsoft.com/office/drawing/2014/main" id="{9FF17F73-5E6D-49C9-80AB-C40C16717451}"/>
                </a:ext>
              </a:extLst>
            </p:cNvPr>
            <p:cNvSpPr/>
            <p:nvPr/>
          </p:nvSpPr>
          <p:spPr>
            <a:xfrm>
              <a:off x="3064963" y="3681916"/>
              <a:ext cx="1030105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Hull Shader</a:t>
              </a:r>
            </a:p>
          </p:txBody>
        </p:sp>
        <p:sp>
          <p:nvSpPr>
            <p:cNvPr id="42" name="Retângulo de cantos arredondados 31">
              <a:extLst>
                <a:ext uri="{FF2B5EF4-FFF2-40B4-BE49-F238E27FC236}">
                  <a16:creationId xmlns:a16="http://schemas.microsoft.com/office/drawing/2014/main" id="{DA7F41B4-6DFC-4CF0-B59E-10C33909A0A9}"/>
                </a:ext>
              </a:extLst>
            </p:cNvPr>
            <p:cNvSpPr/>
            <p:nvPr/>
          </p:nvSpPr>
          <p:spPr>
            <a:xfrm>
              <a:off x="5464493" y="3681916"/>
              <a:ext cx="1023949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Domain Shader</a:t>
              </a: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B2A439DA-A82C-425E-9343-27E906C9A710}"/>
                </a:ext>
              </a:extLst>
            </p:cNvPr>
            <p:cNvSpPr/>
            <p:nvPr/>
          </p:nvSpPr>
          <p:spPr>
            <a:xfrm>
              <a:off x="7840917" y="3681964"/>
              <a:ext cx="1023593" cy="4935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Stream</a:t>
              </a:r>
              <a:b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5C711412-3173-473D-B090-6F520A48A57A}"/>
                </a:ext>
              </a:extLst>
            </p:cNvPr>
            <p:cNvSpPr/>
            <p:nvPr/>
          </p:nvSpPr>
          <p:spPr>
            <a:xfrm>
              <a:off x="6651236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Rasterizer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790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A6E6C-C9E8-48F6-BB74-88B3B9119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Pixel Shader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72D9F1-6797-4F57-A34A-522A40EE0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Pixels </a:t>
            </a:r>
            <a:r>
              <a:rPr lang="pt-BR" b="1" dirty="0" err="1"/>
              <a:t>Shaders</a:t>
            </a:r>
            <a:r>
              <a:rPr lang="pt-BR" b="1" dirty="0"/>
              <a:t> </a:t>
            </a:r>
            <a:r>
              <a:rPr lang="pt-BR" dirty="0"/>
              <a:t>são </a:t>
            </a:r>
            <a:r>
              <a:rPr lang="pt-BR" dirty="0">
                <a:solidFill>
                  <a:schemeClr val="accent3"/>
                </a:solidFill>
              </a:rPr>
              <a:t>programas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executados na GPU</a:t>
            </a:r>
          </a:p>
          <a:p>
            <a:pPr lvl="1"/>
            <a:r>
              <a:rPr lang="pt-BR" dirty="0"/>
              <a:t>Executados sobre cada um dos </a:t>
            </a:r>
            <a:r>
              <a:rPr lang="pt-BR" dirty="0">
                <a:solidFill>
                  <a:schemeClr val="accent2"/>
                </a:solidFill>
              </a:rPr>
              <a:t>fragmentos de pixel</a:t>
            </a:r>
          </a:p>
          <a:p>
            <a:pPr lvl="2"/>
            <a:r>
              <a:rPr lang="pt-BR" dirty="0">
                <a:solidFill>
                  <a:schemeClr val="accent2"/>
                </a:solidFill>
              </a:rPr>
              <a:t>Entrada</a:t>
            </a:r>
            <a:r>
              <a:rPr lang="pt-BR" dirty="0"/>
              <a:t>: a cor interpolada dos vértices</a:t>
            </a:r>
          </a:p>
          <a:p>
            <a:pPr lvl="2"/>
            <a:r>
              <a:rPr lang="pt-BR" dirty="0">
                <a:solidFill>
                  <a:schemeClr val="accent2"/>
                </a:solidFill>
              </a:rPr>
              <a:t>Saída</a:t>
            </a:r>
            <a:r>
              <a:rPr lang="pt-BR" dirty="0"/>
              <a:t>: uma nova cor, calculada pelo programa</a:t>
            </a:r>
          </a:p>
          <a:p>
            <a:pPr lvl="1"/>
            <a:r>
              <a:rPr lang="pt-BR" dirty="0"/>
              <a:t>Podem ser usados para produzir efeitos:</a:t>
            </a:r>
          </a:p>
          <a:p>
            <a:pPr lvl="2"/>
            <a:r>
              <a:rPr lang="pt-BR" dirty="0"/>
              <a:t>Iluminação</a:t>
            </a:r>
          </a:p>
          <a:p>
            <a:pPr lvl="2"/>
            <a:r>
              <a:rPr lang="pt-BR" dirty="0"/>
              <a:t>Reflexos</a:t>
            </a:r>
          </a:p>
          <a:p>
            <a:pPr lvl="2"/>
            <a:r>
              <a:rPr lang="pt-BR" dirty="0"/>
              <a:t>Sombras</a:t>
            </a:r>
          </a:p>
          <a:p>
            <a:pPr lvl="1"/>
            <a:endParaRPr lang="pt-BR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FBC6AFD-3DC8-4302-8188-6123C3FB5040}"/>
              </a:ext>
            </a:extLst>
          </p:cNvPr>
          <p:cNvGrpSpPr/>
          <p:nvPr/>
        </p:nvGrpSpPr>
        <p:grpSpPr>
          <a:xfrm>
            <a:off x="7007941" y="1776420"/>
            <a:ext cx="4416349" cy="4399935"/>
            <a:chOff x="7007941" y="1776420"/>
            <a:chExt cx="4416349" cy="4399935"/>
          </a:xfrm>
        </p:grpSpPr>
        <p:pic>
          <p:nvPicPr>
            <p:cNvPr id="1030" name="Picture 6" descr="Resultado de imagem para shadows 3d objects shaders">
              <a:extLst>
                <a:ext uri="{FF2B5EF4-FFF2-40B4-BE49-F238E27FC236}">
                  <a16:creationId xmlns:a16="http://schemas.microsoft.com/office/drawing/2014/main" id="{7339C477-4F62-4DE2-A4C5-E294DA669D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7941" y="1776420"/>
              <a:ext cx="4399935" cy="4399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8EF33FA5-37ED-4E9A-B2ED-51B420CCA43D}"/>
                </a:ext>
              </a:extLst>
            </p:cNvPr>
            <p:cNvSpPr txBox="1"/>
            <p:nvPr/>
          </p:nvSpPr>
          <p:spPr>
            <a:xfrm>
              <a:off x="10284234" y="5231022"/>
              <a:ext cx="1140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Sombras</a:t>
              </a: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82C0168B-2A9A-428A-A77C-1EA1AB71586F}"/>
                </a:ext>
              </a:extLst>
            </p:cNvPr>
            <p:cNvCxnSpPr>
              <a:cxnSpLocks/>
            </p:cNvCxnSpPr>
            <p:nvPr/>
          </p:nvCxnSpPr>
          <p:spPr>
            <a:xfrm>
              <a:off x="9803004" y="4931722"/>
              <a:ext cx="481230" cy="5072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BE3D25C-2088-483D-A6CD-BFD2610DCDA2}"/>
              </a:ext>
            </a:extLst>
          </p:cNvPr>
          <p:cNvGrpSpPr/>
          <p:nvPr/>
        </p:nvGrpSpPr>
        <p:grpSpPr>
          <a:xfrm>
            <a:off x="4212931" y="4319849"/>
            <a:ext cx="3351312" cy="1836434"/>
            <a:chOff x="4212931" y="4319849"/>
            <a:chExt cx="3351312" cy="1836434"/>
          </a:xfrm>
        </p:grpSpPr>
        <p:pic>
          <p:nvPicPr>
            <p:cNvPr id="1032" name="Picture 8" descr="Resultado de imagem para reflection 3d objects shaders">
              <a:extLst>
                <a:ext uri="{FF2B5EF4-FFF2-40B4-BE49-F238E27FC236}">
                  <a16:creationId xmlns:a16="http://schemas.microsoft.com/office/drawing/2014/main" id="{282107CB-137D-4505-BF88-75A12C295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2931" y="4319849"/>
              <a:ext cx="2795010" cy="1822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907C508-73D6-47FC-A575-07689DAE8B37}"/>
                </a:ext>
              </a:extLst>
            </p:cNvPr>
            <p:cNvSpPr txBox="1"/>
            <p:nvPr/>
          </p:nvSpPr>
          <p:spPr>
            <a:xfrm>
              <a:off x="6121219" y="5786951"/>
              <a:ext cx="1443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Iluminação</a:t>
              </a:r>
            </a:p>
          </p:txBody>
        </p: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5280455-E410-40C6-97EE-8C92954100CE}"/>
                </a:ext>
              </a:extLst>
            </p:cNvPr>
            <p:cNvCxnSpPr>
              <a:cxnSpLocks/>
            </p:cNvCxnSpPr>
            <p:nvPr/>
          </p:nvCxnSpPr>
          <p:spPr>
            <a:xfrm>
              <a:off x="5639989" y="5485098"/>
              <a:ext cx="481230" cy="5072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36560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E4222-BDAF-4774-ACEF-3453F82C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Output </a:t>
            </a:r>
            <a:r>
              <a:rPr lang="pt-BR" dirty="0" err="1"/>
              <a:t>Merger</a:t>
            </a:r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5340450-1905-43E2-9D7C-D1BB7082AD02}"/>
              </a:ext>
            </a:extLst>
          </p:cNvPr>
          <p:cNvGrpSpPr/>
          <p:nvPr/>
        </p:nvGrpSpPr>
        <p:grpSpPr>
          <a:xfrm>
            <a:off x="1512278" y="2227388"/>
            <a:ext cx="9353842" cy="3864005"/>
            <a:chOff x="1512278" y="2227388"/>
            <a:chExt cx="9353842" cy="3864005"/>
          </a:xfrm>
        </p:grpSpPr>
        <p:sp>
          <p:nvSpPr>
            <p:cNvPr id="5" name="Seta para baixo 44">
              <a:extLst>
                <a:ext uri="{FF2B5EF4-FFF2-40B4-BE49-F238E27FC236}">
                  <a16:creationId xmlns:a16="http://schemas.microsoft.com/office/drawing/2014/main" id="{F680B116-A276-466D-B518-799958063FB3}"/>
                </a:ext>
              </a:extLst>
            </p:cNvPr>
            <p:cNvSpPr/>
            <p:nvPr/>
          </p:nvSpPr>
          <p:spPr>
            <a:xfrm>
              <a:off x="7088945" y="4168689"/>
              <a:ext cx="140184" cy="28411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2B105C5-E224-4332-905F-9ECA290FDB4F}"/>
                </a:ext>
              </a:extLst>
            </p:cNvPr>
            <p:cNvSpPr/>
            <p:nvPr/>
          </p:nvSpPr>
          <p:spPr>
            <a:xfrm>
              <a:off x="1512278" y="2668993"/>
              <a:ext cx="9353842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>
              <a:extLst>
                <a:ext uri="{FF2B5EF4-FFF2-40B4-BE49-F238E27FC236}">
                  <a16:creationId xmlns:a16="http://schemas.microsoft.com/office/drawing/2014/main" id="{0FF26881-FA17-4501-94F2-BC10B040D4A7}"/>
                </a:ext>
              </a:extLst>
            </p:cNvPr>
            <p:cNvSpPr/>
            <p:nvPr/>
          </p:nvSpPr>
          <p:spPr>
            <a:xfrm>
              <a:off x="3064962" y="4452808"/>
              <a:ext cx="1022919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Vertex Shader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F6A1B8AF-E3B9-4FE8-A3B4-060ED60738E2}"/>
                </a:ext>
              </a:extLst>
            </p:cNvPr>
            <p:cNvSpPr/>
            <p:nvPr/>
          </p:nvSpPr>
          <p:spPr>
            <a:xfrm>
              <a:off x="1648374" y="280182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Vertex Buffer</a:t>
              </a:r>
            </a:p>
          </p:txBody>
        </p:sp>
        <p:sp>
          <p:nvSpPr>
            <p:cNvPr id="10" name="Retângulo de cantos arredondados 41">
              <a:extLst>
                <a:ext uri="{FF2B5EF4-FFF2-40B4-BE49-F238E27FC236}">
                  <a16:creationId xmlns:a16="http://schemas.microsoft.com/office/drawing/2014/main" id="{8BFFE621-9460-4352-80EF-E8B5B8D8D847}"/>
                </a:ext>
              </a:extLst>
            </p:cNvPr>
            <p:cNvSpPr/>
            <p:nvPr/>
          </p:nvSpPr>
          <p:spPr>
            <a:xfrm>
              <a:off x="8222193" y="4456793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  <p:cxnSp>
          <p:nvCxnSpPr>
            <p:cNvPr id="11" name="Conector angulado 43">
              <a:extLst>
                <a:ext uri="{FF2B5EF4-FFF2-40B4-BE49-F238E27FC236}">
                  <a16:creationId xmlns:a16="http://schemas.microsoft.com/office/drawing/2014/main" id="{7E8D3B76-5F74-45B3-B0EB-3A26B5ADB311}"/>
                </a:ext>
              </a:extLst>
            </p:cNvPr>
            <p:cNvCxnSpPr>
              <a:cxnSpLocks/>
              <a:stCxn id="7" idx="2"/>
              <a:endCxn id="12" idx="1"/>
            </p:cNvCxnSpPr>
            <p:nvPr/>
          </p:nvCxnSpPr>
          <p:spPr>
            <a:xfrm rot="16200000" flipH="1">
              <a:off x="4015018" y="4515708"/>
              <a:ext cx="721590" cy="159878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C39DED99-9975-401A-93CB-BD6E41664779}"/>
                </a:ext>
              </a:extLst>
            </p:cNvPr>
            <p:cNvSpPr txBox="1"/>
            <p:nvPr/>
          </p:nvSpPr>
          <p:spPr>
            <a:xfrm>
              <a:off x="5175205" y="5260396"/>
              <a:ext cx="15888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Estágios </a:t>
              </a:r>
            </a:p>
            <a:p>
              <a:pPr algn="ctr"/>
              <a:r>
                <a:rPr lang="pt-BR" sz="1600" dirty="0"/>
                <a:t>Programáveis </a:t>
              </a:r>
            </a:p>
            <a:p>
              <a:pPr algn="ctr"/>
              <a:r>
                <a:rPr lang="pt-BR" sz="1600" dirty="0"/>
                <a:t>(HLSL)</a:t>
              </a:r>
            </a:p>
          </p:txBody>
        </p:sp>
        <p:sp>
          <p:nvSpPr>
            <p:cNvPr id="13" name="Seta para baixo 44">
              <a:extLst>
                <a:ext uri="{FF2B5EF4-FFF2-40B4-BE49-F238E27FC236}">
                  <a16:creationId xmlns:a16="http://schemas.microsoft.com/office/drawing/2014/main" id="{759453E2-0592-422E-95E2-18D82633EA65}"/>
                </a:ext>
              </a:extLst>
            </p:cNvPr>
            <p:cNvSpPr/>
            <p:nvPr/>
          </p:nvSpPr>
          <p:spPr>
            <a:xfrm rot="16200000">
              <a:off x="2902266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4870CC6-6BB6-43DF-B18F-AF6FCCDC25DE}"/>
                </a:ext>
              </a:extLst>
            </p:cNvPr>
            <p:cNvSpPr/>
            <p:nvPr/>
          </p:nvSpPr>
          <p:spPr>
            <a:xfrm>
              <a:off x="1868476" y="4454621"/>
              <a:ext cx="1029749" cy="4978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Input Assembler</a:t>
              </a:r>
            </a:p>
          </p:txBody>
        </p:sp>
        <p:sp>
          <p:nvSpPr>
            <p:cNvPr id="15" name="Seta para baixo 44">
              <a:extLst>
                <a:ext uri="{FF2B5EF4-FFF2-40B4-BE49-F238E27FC236}">
                  <a16:creationId xmlns:a16="http://schemas.microsoft.com/office/drawing/2014/main" id="{ACC557B9-9B88-4DE2-BCE6-19E0BBD9737C}"/>
                </a:ext>
              </a:extLst>
            </p:cNvPr>
            <p:cNvSpPr/>
            <p:nvPr/>
          </p:nvSpPr>
          <p:spPr>
            <a:xfrm rot="16200000">
              <a:off x="5282212" y="3423651"/>
              <a:ext cx="171151" cy="255981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" name="Seta para baixo 44">
              <a:extLst>
                <a:ext uri="{FF2B5EF4-FFF2-40B4-BE49-F238E27FC236}">
                  <a16:creationId xmlns:a16="http://schemas.microsoft.com/office/drawing/2014/main" id="{8027469E-80B6-4BED-A14D-D0B4644A2BE8}"/>
                </a:ext>
              </a:extLst>
            </p:cNvPr>
            <p:cNvSpPr/>
            <p:nvPr/>
          </p:nvSpPr>
          <p:spPr>
            <a:xfrm rot="16200000">
              <a:off x="4089779" y="3856499"/>
              <a:ext cx="151469" cy="144455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" name="Seta para baixo 44">
              <a:extLst>
                <a:ext uri="{FF2B5EF4-FFF2-40B4-BE49-F238E27FC236}">
                  <a16:creationId xmlns:a16="http://schemas.microsoft.com/office/drawing/2014/main" id="{D5541A6A-A9F0-4E2A-ABEB-74E60AF981F9}"/>
                </a:ext>
              </a:extLst>
            </p:cNvPr>
            <p:cNvSpPr/>
            <p:nvPr/>
          </p:nvSpPr>
          <p:spPr>
            <a:xfrm rot="16200000">
              <a:off x="5295876" y="3845439"/>
              <a:ext cx="151469" cy="16657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Seta para baixo 44">
              <a:extLst>
                <a:ext uri="{FF2B5EF4-FFF2-40B4-BE49-F238E27FC236}">
                  <a16:creationId xmlns:a16="http://schemas.microsoft.com/office/drawing/2014/main" id="{ED207C8E-8EA1-4CBE-91A7-7A32C3AEDAC4}"/>
                </a:ext>
              </a:extLst>
            </p:cNvPr>
            <p:cNvSpPr/>
            <p:nvPr/>
          </p:nvSpPr>
          <p:spPr>
            <a:xfrm rot="10800000">
              <a:off x="3489490" y="4187298"/>
              <a:ext cx="159179" cy="265509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9" name="Seta para baixo 44">
              <a:extLst>
                <a:ext uri="{FF2B5EF4-FFF2-40B4-BE49-F238E27FC236}">
                  <a16:creationId xmlns:a16="http://schemas.microsoft.com/office/drawing/2014/main" id="{95575011-AFCA-4150-A6E1-B6BF1C05DF91}"/>
                </a:ext>
              </a:extLst>
            </p:cNvPr>
            <p:cNvSpPr/>
            <p:nvPr/>
          </p:nvSpPr>
          <p:spPr>
            <a:xfrm rot="16200000">
              <a:off x="7852992" y="4431363"/>
              <a:ext cx="171151" cy="544383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" name="Seta para baixo 44">
              <a:extLst>
                <a:ext uri="{FF2B5EF4-FFF2-40B4-BE49-F238E27FC236}">
                  <a16:creationId xmlns:a16="http://schemas.microsoft.com/office/drawing/2014/main" id="{648CCB83-5AFF-41A8-8E22-1B83790775F1}"/>
                </a:ext>
              </a:extLst>
            </p:cNvPr>
            <p:cNvSpPr/>
            <p:nvPr/>
          </p:nvSpPr>
          <p:spPr>
            <a:xfrm rot="16200000">
              <a:off x="9235483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21" name="Conector angulado 43">
              <a:extLst>
                <a:ext uri="{FF2B5EF4-FFF2-40B4-BE49-F238E27FC236}">
                  <a16:creationId xmlns:a16="http://schemas.microsoft.com/office/drawing/2014/main" id="{8B204225-DD27-46BD-967E-E43C65DE06A2}"/>
                </a:ext>
              </a:extLst>
            </p:cNvPr>
            <p:cNvCxnSpPr>
              <a:cxnSpLocks/>
              <a:stCxn id="10" idx="2"/>
              <a:endCxn id="12" idx="3"/>
            </p:cNvCxnSpPr>
            <p:nvPr/>
          </p:nvCxnSpPr>
          <p:spPr>
            <a:xfrm rot="5400000">
              <a:off x="7384551" y="4329871"/>
              <a:ext cx="725576" cy="196647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52CFEE2A-0CA2-4A78-9CBB-8EE2C77C0690}"/>
                </a:ext>
              </a:extLst>
            </p:cNvPr>
            <p:cNvSpPr/>
            <p:nvPr/>
          </p:nvSpPr>
          <p:spPr>
            <a:xfrm>
              <a:off x="2418506" y="280325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Index Buffer</a:t>
              </a:r>
            </a:p>
          </p:txBody>
        </p:sp>
        <p:cxnSp>
          <p:nvCxnSpPr>
            <p:cNvPr id="23" name="Conector: Angulado 22">
              <a:extLst>
                <a:ext uri="{FF2B5EF4-FFF2-40B4-BE49-F238E27FC236}">
                  <a16:creationId xmlns:a16="http://schemas.microsoft.com/office/drawing/2014/main" id="{85CECF47-E6B1-47AC-9798-2533F9A14B15}"/>
                </a:ext>
              </a:extLst>
            </p:cNvPr>
            <p:cNvCxnSpPr>
              <a:cxnSpLocks/>
              <a:stCxn id="9" idx="2"/>
              <a:endCxn id="14" idx="0"/>
            </p:cNvCxnSpPr>
            <p:nvPr/>
          </p:nvCxnSpPr>
          <p:spPr>
            <a:xfrm rot="16200000" flipH="1">
              <a:off x="1609439" y="3680709"/>
              <a:ext cx="1163904" cy="383920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: Angulado 23">
              <a:extLst>
                <a:ext uri="{FF2B5EF4-FFF2-40B4-BE49-F238E27FC236}">
                  <a16:creationId xmlns:a16="http://schemas.microsoft.com/office/drawing/2014/main" id="{8D8E82D9-A91D-4A04-A137-F0028E06F2BC}"/>
                </a:ext>
              </a:extLst>
            </p:cNvPr>
            <p:cNvCxnSpPr>
              <a:cxnSpLocks/>
              <a:stCxn id="22" idx="2"/>
              <a:endCxn id="14" idx="0"/>
            </p:cNvCxnSpPr>
            <p:nvPr/>
          </p:nvCxnSpPr>
          <p:spPr>
            <a:xfrm rot="5400000">
              <a:off x="1995220" y="3680278"/>
              <a:ext cx="1162474" cy="386212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0CE2E5D1-F1D0-42C9-9F72-9132926395CF}"/>
                </a:ext>
              </a:extLst>
            </p:cNvPr>
            <p:cNvSpPr/>
            <p:nvPr/>
          </p:nvSpPr>
          <p:spPr>
            <a:xfrm>
              <a:off x="9071384" y="2798956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F3798000-5C76-4D30-8FED-A9ED088B5FD0}"/>
                </a:ext>
              </a:extLst>
            </p:cNvPr>
            <p:cNvSpPr/>
            <p:nvPr/>
          </p:nvSpPr>
          <p:spPr>
            <a:xfrm>
              <a:off x="9941373" y="2800779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27" name="Conector: Angulado 26">
              <a:extLst>
                <a:ext uri="{FF2B5EF4-FFF2-40B4-BE49-F238E27FC236}">
                  <a16:creationId xmlns:a16="http://schemas.microsoft.com/office/drawing/2014/main" id="{641BFDB7-440A-49F3-A5A4-C8BE6B2539FC}"/>
                </a:ext>
              </a:extLst>
            </p:cNvPr>
            <p:cNvCxnSpPr>
              <a:cxnSpLocks/>
              <a:stCxn id="25" idx="2"/>
              <a:endCxn id="8" idx="0"/>
            </p:cNvCxnSpPr>
            <p:nvPr/>
          </p:nvCxnSpPr>
          <p:spPr>
            <a:xfrm rot="16200000" flipH="1">
              <a:off x="9100946" y="3649230"/>
              <a:ext cx="1168947" cy="446177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: Angulado 27">
              <a:extLst>
                <a:ext uri="{FF2B5EF4-FFF2-40B4-BE49-F238E27FC236}">
                  <a16:creationId xmlns:a16="http://schemas.microsoft.com/office/drawing/2014/main" id="{D89FDFE8-D280-4728-8E6C-6A60B1B0C610}"/>
                </a:ext>
              </a:extLst>
            </p:cNvPr>
            <p:cNvCxnSpPr>
              <a:cxnSpLocks/>
              <a:stCxn id="26" idx="2"/>
              <a:endCxn id="8" idx="0"/>
            </p:cNvCxnSpPr>
            <p:nvPr/>
          </p:nvCxnSpPr>
          <p:spPr>
            <a:xfrm rot="5400000">
              <a:off x="9536852" y="3661325"/>
              <a:ext cx="1167124" cy="423812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AD417564-528D-4950-A251-23F71BC0E490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 flipV="1">
              <a:off x="8352714" y="3429170"/>
              <a:ext cx="0" cy="2527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78323644-4107-47FF-B85F-D3054B8516D5}"/>
                </a:ext>
              </a:extLst>
            </p:cNvPr>
            <p:cNvSpPr/>
            <p:nvPr/>
          </p:nvSpPr>
          <p:spPr>
            <a:xfrm>
              <a:off x="3215743" y="2801445"/>
              <a:ext cx="5766110" cy="4888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Root Signature Data</a:t>
              </a: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4D0E17B3-0256-4804-9F51-CD94E0C4804C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3576421" y="3287845"/>
              <a:ext cx="3595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5BB43590-DDA3-42AC-97FB-C2B123E4E961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5976468" y="3287845"/>
              <a:ext cx="0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86A33285-2BDD-4D98-959C-6E9C81D9C979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8720329" y="3287845"/>
              <a:ext cx="10246" cy="11689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97BFE7F1-486E-4247-A8FE-B5061E97C30E}"/>
                </a:ext>
              </a:extLst>
            </p:cNvPr>
            <p:cNvSpPr txBox="1"/>
            <p:nvPr/>
          </p:nvSpPr>
          <p:spPr>
            <a:xfrm>
              <a:off x="5032939" y="2227388"/>
              <a:ext cx="18870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Recursos da GPU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39030811-9A27-447B-9E5D-B044F53B79A1}"/>
                </a:ext>
              </a:extLst>
            </p:cNvPr>
            <p:cNvCxnSpPr>
              <a:cxnSpLocks/>
            </p:cNvCxnSpPr>
            <p:nvPr/>
          </p:nvCxnSpPr>
          <p:spPr>
            <a:xfrm>
              <a:off x="3346280" y="3287845"/>
              <a:ext cx="0" cy="116496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Seta para baixo 44">
              <a:extLst>
                <a:ext uri="{FF2B5EF4-FFF2-40B4-BE49-F238E27FC236}">
                  <a16:creationId xmlns:a16="http://schemas.microsoft.com/office/drawing/2014/main" id="{324E6D61-F0A2-431B-9991-78329EB01780}"/>
                </a:ext>
              </a:extLst>
            </p:cNvPr>
            <p:cNvSpPr/>
            <p:nvPr/>
          </p:nvSpPr>
          <p:spPr>
            <a:xfrm rot="16200000">
              <a:off x="6486005" y="3842779"/>
              <a:ext cx="151475" cy="17189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7" name="Seta para baixo 44">
              <a:extLst>
                <a:ext uri="{FF2B5EF4-FFF2-40B4-BE49-F238E27FC236}">
                  <a16:creationId xmlns:a16="http://schemas.microsoft.com/office/drawing/2014/main" id="{D415750A-23BE-4A9E-88F8-E7A30ACFA62D}"/>
                </a:ext>
              </a:extLst>
            </p:cNvPr>
            <p:cNvSpPr/>
            <p:nvPr/>
          </p:nvSpPr>
          <p:spPr>
            <a:xfrm rot="16200000">
              <a:off x="7677912" y="3841454"/>
              <a:ext cx="151472" cy="174542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936AF0F9-B92C-4F03-ABC9-997265FEB260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 flipH="1">
              <a:off x="7164680" y="3287845"/>
              <a:ext cx="2136" cy="39013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tângulo de cantos arredondados 40">
              <a:extLst>
                <a:ext uri="{FF2B5EF4-FFF2-40B4-BE49-F238E27FC236}">
                  <a16:creationId xmlns:a16="http://schemas.microsoft.com/office/drawing/2014/main" id="{AB40C882-D5FA-4430-BF0B-09AC35B9BCCD}"/>
                </a:ext>
              </a:extLst>
            </p:cNvPr>
            <p:cNvSpPr/>
            <p:nvPr/>
          </p:nvSpPr>
          <p:spPr>
            <a:xfrm>
              <a:off x="6655019" y="3677979"/>
              <a:ext cx="1019321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Geometry Shader</a:t>
              </a:r>
            </a:p>
          </p:txBody>
        </p:sp>
        <p:sp>
          <p:nvSpPr>
            <p:cNvPr id="40" name="Retângulo de cantos arredondados 28">
              <a:extLst>
                <a:ext uri="{FF2B5EF4-FFF2-40B4-BE49-F238E27FC236}">
                  <a16:creationId xmlns:a16="http://schemas.microsoft.com/office/drawing/2014/main" id="{BAEBF4E5-9FC9-4CE6-A659-488F0B8C6F73}"/>
                </a:ext>
              </a:extLst>
            </p:cNvPr>
            <p:cNvSpPr/>
            <p:nvPr/>
          </p:nvSpPr>
          <p:spPr>
            <a:xfrm>
              <a:off x="4237742" y="3681916"/>
              <a:ext cx="1071300" cy="49362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Tessellator</a:t>
              </a:r>
            </a:p>
          </p:txBody>
        </p:sp>
        <p:sp>
          <p:nvSpPr>
            <p:cNvPr id="41" name="Retângulo de cantos arredondados 25">
              <a:extLst>
                <a:ext uri="{FF2B5EF4-FFF2-40B4-BE49-F238E27FC236}">
                  <a16:creationId xmlns:a16="http://schemas.microsoft.com/office/drawing/2014/main" id="{430A29C7-4EA4-476E-A10A-54ECC35685B9}"/>
                </a:ext>
              </a:extLst>
            </p:cNvPr>
            <p:cNvSpPr/>
            <p:nvPr/>
          </p:nvSpPr>
          <p:spPr>
            <a:xfrm>
              <a:off x="3064963" y="3681916"/>
              <a:ext cx="1030105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Hull Shader</a:t>
              </a:r>
            </a:p>
          </p:txBody>
        </p:sp>
        <p:sp>
          <p:nvSpPr>
            <p:cNvPr id="42" name="Retângulo de cantos arredondados 31">
              <a:extLst>
                <a:ext uri="{FF2B5EF4-FFF2-40B4-BE49-F238E27FC236}">
                  <a16:creationId xmlns:a16="http://schemas.microsoft.com/office/drawing/2014/main" id="{930A91C8-C2A4-4451-9C59-EA55C5935A74}"/>
                </a:ext>
              </a:extLst>
            </p:cNvPr>
            <p:cNvSpPr/>
            <p:nvPr/>
          </p:nvSpPr>
          <p:spPr>
            <a:xfrm>
              <a:off x="5464493" y="3681916"/>
              <a:ext cx="1023949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Domain Shader</a:t>
              </a: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3489EBEF-CBFA-4A48-9787-9FBCED84102A}"/>
                </a:ext>
              </a:extLst>
            </p:cNvPr>
            <p:cNvSpPr/>
            <p:nvPr/>
          </p:nvSpPr>
          <p:spPr>
            <a:xfrm>
              <a:off x="7840917" y="3681964"/>
              <a:ext cx="1023593" cy="4935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Stream</a:t>
              </a:r>
              <a:b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97195BD1-EE6A-4EFD-B3E8-7AEC15D5A624}"/>
                </a:ext>
              </a:extLst>
            </p:cNvPr>
            <p:cNvSpPr/>
            <p:nvPr/>
          </p:nvSpPr>
          <p:spPr>
            <a:xfrm>
              <a:off x="6651236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Rasterizer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D00A883D-0903-43B8-A489-6223ED288169}"/>
                </a:ext>
              </a:extLst>
            </p:cNvPr>
            <p:cNvSpPr/>
            <p:nvPr/>
          </p:nvSpPr>
          <p:spPr>
            <a:xfrm>
              <a:off x="9395172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b="1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994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9AD01-6396-4FA8-8617-0A9E1D03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Merger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9B5A6E-21B4-49B1-ACDB-0B7C7949C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b="1" dirty="0"/>
              <a:t>Output </a:t>
            </a:r>
            <a:r>
              <a:rPr lang="pt-BR" b="1" dirty="0" err="1"/>
              <a:t>Merger</a:t>
            </a:r>
            <a:r>
              <a:rPr lang="pt-BR" b="1" dirty="0"/>
              <a:t> </a:t>
            </a:r>
            <a:r>
              <a:rPr lang="pt-BR" dirty="0">
                <a:solidFill>
                  <a:schemeClr val="accent3"/>
                </a:solidFill>
              </a:rPr>
              <a:t>combina os fragmentos</a:t>
            </a:r>
            <a:r>
              <a:rPr lang="pt-BR" dirty="0"/>
              <a:t> para </a:t>
            </a:r>
            <a:r>
              <a:rPr lang="pt-BR" dirty="0">
                <a:solidFill>
                  <a:schemeClr val="accent1"/>
                </a:solidFill>
              </a:rPr>
              <a:t>gerar a imagem final</a:t>
            </a:r>
            <a:endParaRPr lang="pt-BR" b="1" dirty="0">
              <a:solidFill>
                <a:schemeClr val="accent1"/>
              </a:solidFill>
            </a:endParaRPr>
          </a:p>
          <a:p>
            <a:pPr lvl="1"/>
            <a:r>
              <a:rPr lang="pt-BR" dirty="0"/>
              <a:t>Recebe os fragmentos de pixel de cada objeto</a:t>
            </a:r>
          </a:p>
          <a:p>
            <a:pPr lvl="1"/>
            <a:r>
              <a:rPr lang="pt-BR" dirty="0"/>
              <a:t>Testa visibilidade com o buffer de profundidade (</a:t>
            </a:r>
            <a:r>
              <a:rPr lang="pt-BR" dirty="0" err="1">
                <a:solidFill>
                  <a:schemeClr val="accent2"/>
                </a:solidFill>
              </a:rPr>
              <a:t>depth</a:t>
            </a:r>
            <a:r>
              <a:rPr lang="pt-BR" dirty="0">
                <a:solidFill>
                  <a:schemeClr val="accent2"/>
                </a:solidFill>
              </a:rPr>
              <a:t> buffer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Pixels sobrepostos são descartados</a:t>
            </a:r>
            <a:endParaRPr lang="pt-BR" dirty="0">
              <a:solidFill>
                <a:schemeClr val="accent2"/>
              </a:solidFill>
            </a:endParaRPr>
          </a:p>
          <a:p>
            <a:pPr lvl="1"/>
            <a:r>
              <a:rPr lang="pt-BR" dirty="0"/>
              <a:t>Aplica mistura de cores (</a:t>
            </a:r>
            <a:r>
              <a:rPr lang="pt-BR" dirty="0" err="1">
                <a:solidFill>
                  <a:schemeClr val="accent2"/>
                </a:solidFill>
              </a:rPr>
              <a:t>blending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Para pixels com transparência</a:t>
            </a:r>
          </a:p>
          <a:p>
            <a:pPr lvl="1"/>
            <a:r>
              <a:rPr lang="pt-BR" dirty="0"/>
              <a:t>O resultado final é um conjunto de pixels</a:t>
            </a:r>
          </a:p>
          <a:p>
            <a:pPr lvl="2"/>
            <a:r>
              <a:rPr lang="pt-BR" dirty="0"/>
              <a:t>São gravados no </a:t>
            </a:r>
            <a:r>
              <a:rPr lang="pt-BR" dirty="0" err="1"/>
              <a:t>backbuffer</a:t>
            </a:r>
            <a:endParaRPr lang="pt-BR" dirty="0"/>
          </a:p>
          <a:p>
            <a:pPr lvl="2"/>
            <a:r>
              <a:rPr lang="pt-BR" dirty="0"/>
              <a:t>Ficam aguardando a apresentação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1C72F28-75CC-4031-89DF-0B52227222F6}"/>
              </a:ext>
            </a:extLst>
          </p:cNvPr>
          <p:cNvGrpSpPr/>
          <p:nvPr/>
        </p:nvGrpSpPr>
        <p:grpSpPr>
          <a:xfrm>
            <a:off x="7197212" y="3550510"/>
            <a:ext cx="2752083" cy="2763003"/>
            <a:chOff x="6279680" y="3003325"/>
            <a:chExt cx="3475647" cy="3489438"/>
          </a:xfrm>
        </p:grpSpPr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65FBA45A-7416-465B-99A1-7DF86F72D48B}"/>
                </a:ext>
              </a:extLst>
            </p:cNvPr>
            <p:cNvCxnSpPr>
              <a:cxnSpLocks/>
            </p:cNvCxnSpPr>
            <p:nvPr/>
          </p:nvCxnSpPr>
          <p:spPr>
            <a:xfrm>
              <a:off x="6834671" y="5155204"/>
              <a:ext cx="1749776" cy="11708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6">
              <a:extLst>
                <a:ext uri="{FF2B5EF4-FFF2-40B4-BE49-F238E27FC236}">
                  <a16:creationId xmlns:a16="http://schemas.microsoft.com/office/drawing/2014/main" id="{B1AFC06D-91F0-463A-9081-E7B63986754C}"/>
                </a:ext>
              </a:extLst>
            </p:cNvPr>
            <p:cNvCxnSpPr/>
            <p:nvPr/>
          </p:nvCxnSpPr>
          <p:spPr>
            <a:xfrm flipV="1">
              <a:off x="6834671" y="3572370"/>
              <a:ext cx="2554591" cy="1582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8">
              <a:extLst>
                <a:ext uri="{FF2B5EF4-FFF2-40B4-BE49-F238E27FC236}">
                  <a16:creationId xmlns:a16="http://schemas.microsoft.com/office/drawing/2014/main" id="{E86D894C-2863-4BF7-852F-27FD7927E082}"/>
                </a:ext>
              </a:extLst>
            </p:cNvPr>
            <p:cNvCxnSpPr/>
            <p:nvPr/>
          </p:nvCxnSpPr>
          <p:spPr>
            <a:xfrm flipV="1">
              <a:off x="6834671" y="3441135"/>
              <a:ext cx="0" cy="17140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8CC89DFB-6E37-4069-A2C1-7C87F160623F}"/>
                </a:ext>
              </a:extLst>
            </p:cNvPr>
            <p:cNvSpPr txBox="1"/>
            <p:nvPr/>
          </p:nvSpPr>
          <p:spPr>
            <a:xfrm>
              <a:off x="9412789" y="3325544"/>
              <a:ext cx="342538" cy="427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z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9AC782BB-96C1-4DBD-A326-FAD79E8940CC}"/>
                </a:ext>
              </a:extLst>
            </p:cNvPr>
            <p:cNvSpPr txBox="1"/>
            <p:nvPr/>
          </p:nvSpPr>
          <p:spPr>
            <a:xfrm>
              <a:off x="8589405" y="6065198"/>
              <a:ext cx="356710" cy="427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x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1FC1505B-1E08-40BC-BF6B-5A05B668640E}"/>
                </a:ext>
              </a:extLst>
            </p:cNvPr>
            <p:cNvSpPr txBox="1"/>
            <p:nvPr/>
          </p:nvSpPr>
          <p:spPr>
            <a:xfrm>
              <a:off x="6682225" y="3003325"/>
              <a:ext cx="372906" cy="427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y</a:t>
              </a:r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9D989D86-7832-4F95-ADDE-BC755E17FB65}"/>
                </a:ext>
              </a:extLst>
            </p:cNvPr>
            <p:cNvGrpSpPr/>
            <p:nvPr/>
          </p:nvGrpSpPr>
          <p:grpSpPr>
            <a:xfrm>
              <a:off x="7094544" y="3066051"/>
              <a:ext cx="2212545" cy="1613443"/>
              <a:chOff x="7083655" y="3189793"/>
              <a:chExt cx="2212545" cy="1613443"/>
            </a:xfrm>
          </p:grpSpPr>
          <p:sp>
            <p:nvSpPr>
              <p:cNvPr id="14" name="Triângulo isósceles 10">
                <a:extLst>
                  <a:ext uri="{FF2B5EF4-FFF2-40B4-BE49-F238E27FC236}">
                    <a16:creationId xmlns:a16="http://schemas.microsoft.com/office/drawing/2014/main" id="{58A79D53-9935-4665-8E0B-DB0053C59425}"/>
                  </a:ext>
                </a:extLst>
              </p:cNvPr>
              <p:cNvSpPr/>
              <p:nvPr/>
            </p:nvSpPr>
            <p:spPr>
              <a:xfrm>
                <a:off x="7097196" y="4011904"/>
                <a:ext cx="886335" cy="791332"/>
              </a:xfrm>
              <a:custGeom>
                <a:avLst/>
                <a:gdLst>
                  <a:gd name="connsiteX0" fmla="*/ 0 w 720080"/>
                  <a:gd name="connsiteY0" fmla="*/ 720080 h 720080"/>
                  <a:gd name="connsiteX1" fmla="*/ 360040 w 720080"/>
                  <a:gd name="connsiteY1" fmla="*/ 0 h 720080"/>
                  <a:gd name="connsiteX2" fmla="*/ 720080 w 720080"/>
                  <a:gd name="connsiteY2" fmla="*/ 720080 h 720080"/>
                  <a:gd name="connsiteX3" fmla="*/ 0 w 720080"/>
                  <a:gd name="connsiteY3" fmla="*/ 720080 h 720080"/>
                  <a:gd name="connsiteX0" fmla="*/ 0 w 803208"/>
                  <a:gd name="connsiteY0" fmla="*/ 221317 h 720080"/>
                  <a:gd name="connsiteX1" fmla="*/ 443168 w 803208"/>
                  <a:gd name="connsiteY1" fmla="*/ 0 h 720080"/>
                  <a:gd name="connsiteX2" fmla="*/ 803208 w 803208"/>
                  <a:gd name="connsiteY2" fmla="*/ 720080 h 720080"/>
                  <a:gd name="connsiteX3" fmla="*/ 0 w 803208"/>
                  <a:gd name="connsiteY3" fmla="*/ 221317 h 720080"/>
                  <a:gd name="connsiteX0" fmla="*/ 0 w 803208"/>
                  <a:gd name="connsiteY0" fmla="*/ 138190 h 636953"/>
                  <a:gd name="connsiteX1" fmla="*/ 538170 w 803208"/>
                  <a:gd name="connsiteY1" fmla="*/ 0 h 636953"/>
                  <a:gd name="connsiteX2" fmla="*/ 803208 w 803208"/>
                  <a:gd name="connsiteY2" fmla="*/ 636953 h 636953"/>
                  <a:gd name="connsiteX3" fmla="*/ 0 w 803208"/>
                  <a:gd name="connsiteY3" fmla="*/ 138190 h 636953"/>
                  <a:gd name="connsiteX0" fmla="*/ 0 w 886335"/>
                  <a:gd name="connsiteY0" fmla="*/ 90689 h 636953"/>
                  <a:gd name="connsiteX1" fmla="*/ 621297 w 886335"/>
                  <a:gd name="connsiteY1" fmla="*/ 0 h 636953"/>
                  <a:gd name="connsiteX2" fmla="*/ 886335 w 886335"/>
                  <a:gd name="connsiteY2" fmla="*/ 636953 h 636953"/>
                  <a:gd name="connsiteX3" fmla="*/ 0 w 886335"/>
                  <a:gd name="connsiteY3" fmla="*/ 90689 h 636953"/>
                  <a:gd name="connsiteX0" fmla="*/ 0 w 886335"/>
                  <a:gd name="connsiteY0" fmla="*/ 245068 h 791332"/>
                  <a:gd name="connsiteX1" fmla="*/ 383790 w 886335"/>
                  <a:gd name="connsiteY1" fmla="*/ 0 h 791332"/>
                  <a:gd name="connsiteX2" fmla="*/ 886335 w 886335"/>
                  <a:gd name="connsiteY2" fmla="*/ 791332 h 791332"/>
                  <a:gd name="connsiteX3" fmla="*/ 0 w 886335"/>
                  <a:gd name="connsiteY3" fmla="*/ 245068 h 791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6335" h="791332">
                    <a:moveTo>
                      <a:pt x="0" y="245068"/>
                    </a:moveTo>
                    <a:lnTo>
                      <a:pt x="383790" y="0"/>
                    </a:lnTo>
                    <a:lnTo>
                      <a:pt x="886335" y="791332"/>
                    </a:lnTo>
                    <a:lnTo>
                      <a:pt x="0" y="245068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1">
                <a:extLst>
                  <a:ext uri="{FF2B5EF4-FFF2-40B4-BE49-F238E27FC236}">
                    <a16:creationId xmlns:a16="http://schemas.microsoft.com/office/drawing/2014/main" id="{085DCF25-E791-4AC5-BFE2-9A881FDB3263}"/>
                  </a:ext>
                </a:extLst>
              </p:cNvPr>
              <p:cNvSpPr/>
              <p:nvPr/>
            </p:nvSpPr>
            <p:spPr>
              <a:xfrm>
                <a:off x="7741652" y="3859013"/>
                <a:ext cx="821622" cy="649517"/>
              </a:xfrm>
              <a:custGeom>
                <a:avLst/>
                <a:gdLst>
                  <a:gd name="connsiteX0" fmla="*/ 0 w 928500"/>
                  <a:gd name="connsiteY0" fmla="*/ 0 h 613891"/>
                  <a:gd name="connsiteX1" fmla="*/ 928500 w 928500"/>
                  <a:gd name="connsiteY1" fmla="*/ 0 h 613891"/>
                  <a:gd name="connsiteX2" fmla="*/ 928500 w 928500"/>
                  <a:gd name="connsiteY2" fmla="*/ 613891 h 613891"/>
                  <a:gd name="connsiteX3" fmla="*/ 0 w 928500"/>
                  <a:gd name="connsiteY3" fmla="*/ 613891 h 613891"/>
                  <a:gd name="connsiteX4" fmla="*/ 0 w 928500"/>
                  <a:gd name="connsiteY4" fmla="*/ 0 h 613891"/>
                  <a:gd name="connsiteX0" fmla="*/ 0 w 928500"/>
                  <a:gd name="connsiteY0" fmla="*/ 0 h 613891"/>
                  <a:gd name="connsiteX1" fmla="*/ 928500 w 928500"/>
                  <a:gd name="connsiteY1" fmla="*/ 0 h 613891"/>
                  <a:gd name="connsiteX2" fmla="*/ 928500 w 928500"/>
                  <a:gd name="connsiteY2" fmla="*/ 613891 h 613891"/>
                  <a:gd name="connsiteX3" fmla="*/ 273132 w 928500"/>
                  <a:gd name="connsiteY3" fmla="*/ 447636 h 613891"/>
                  <a:gd name="connsiteX4" fmla="*/ 0 w 928500"/>
                  <a:gd name="connsiteY4" fmla="*/ 0 h 613891"/>
                  <a:gd name="connsiteX0" fmla="*/ 0 w 928500"/>
                  <a:gd name="connsiteY0" fmla="*/ 0 h 613891"/>
                  <a:gd name="connsiteX1" fmla="*/ 595991 w 928500"/>
                  <a:gd name="connsiteY1" fmla="*/ 95002 h 613891"/>
                  <a:gd name="connsiteX2" fmla="*/ 928500 w 928500"/>
                  <a:gd name="connsiteY2" fmla="*/ 613891 h 613891"/>
                  <a:gd name="connsiteX3" fmla="*/ 273132 w 928500"/>
                  <a:gd name="connsiteY3" fmla="*/ 447636 h 613891"/>
                  <a:gd name="connsiteX4" fmla="*/ 0 w 928500"/>
                  <a:gd name="connsiteY4" fmla="*/ 0 h 613891"/>
                  <a:gd name="connsiteX0" fmla="*/ 0 w 928500"/>
                  <a:gd name="connsiteY0" fmla="*/ 0 h 613891"/>
                  <a:gd name="connsiteX1" fmla="*/ 536614 w 928500"/>
                  <a:gd name="connsiteY1" fmla="*/ 35625 h 613891"/>
                  <a:gd name="connsiteX2" fmla="*/ 928500 w 928500"/>
                  <a:gd name="connsiteY2" fmla="*/ 613891 h 613891"/>
                  <a:gd name="connsiteX3" fmla="*/ 273132 w 928500"/>
                  <a:gd name="connsiteY3" fmla="*/ 447636 h 613891"/>
                  <a:gd name="connsiteX4" fmla="*/ 0 w 928500"/>
                  <a:gd name="connsiteY4" fmla="*/ 0 h 613891"/>
                  <a:gd name="connsiteX0" fmla="*/ 0 w 821622"/>
                  <a:gd name="connsiteY0" fmla="*/ 0 h 649517"/>
                  <a:gd name="connsiteX1" fmla="*/ 536614 w 821622"/>
                  <a:gd name="connsiteY1" fmla="*/ 35625 h 649517"/>
                  <a:gd name="connsiteX2" fmla="*/ 821622 w 821622"/>
                  <a:gd name="connsiteY2" fmla="*/ 649517 h 649517"/>
                  <a:gd name="connsiteX3" fmla="*/ 273132 w 821622"/>
                  <a:gd name="connsiteY3" fmla="*/ 447636 h 649517"/>
                  <a:gd name="connsiteX4" fmla="*/ 0 w 821622"/>
                  <a:gd name="connsiteY4" fmla="*/ 0 h 649517"/>
                  <a:gd name="connsiteX0" fmla="*/ 0 w 821622"/>
                  <a:gd name="connsiteY0" fmla="*/ 0 h 649517"/>
                  <a:gd name="connsiteX1" fmla="*/ 536614 w 821622"/>
                  <a:gd name="connsiteY1" fmla="*/ 35625 h 649517"/>
                  <a:gd name="connsiteX2" fmla="*/ 821622 w 821622"/>
                  <a:gd name="connsiteY2" fmla="*/ 649517 h 649517"/>
                  <a:gd name="connsiteX3" fmla="*/ 178129 w 821622"/>
                  <a:gd name="connsiteY3" fmla="*/ 495137 h 649517"/>
                  <a:gd name="connsiteX4" fmla="*/ 0 w 821622"/>
                  <a:gd name="connsiteY4" fmla="*/ 0 h 649517"/>
                  <a:gd name="connsiteX0" fmla="*/ 0 w 821622"/>
                  <a:gd name="connsiteY0" fmla="*/ 0 h 649517"/>
                  <a:gd name="connsiteX1" fmla="*/ 548490 w 821622"/>
                  <a:gd name="connsiteY1" fmla="*/ 118752 h 649517"/>
                  <a:gd name="connsiteX2" fmla="*/ 821622 w 821622"/>
                  <a:gd name="connsiteY2" fmla="*/ 649517 h 649517"/>
                  <a:gd name="connsiteX3" fmla="*/ 178129 w 821622"/>
                  <a:gd name="connsiteY3" fmla="*/ 495137 h 649517"/>
                  <a:gd name="connsiteX4" fmla="*/ 0 w 821622"/>
                  <a:gd name="connsiteY4" fmla="*/ 0 h 6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1622" h="649517">
                    <a:moveTo>
                      <a:pt x="0" y="0"/>
                    </a:moveTo>
                    <a:lnTo>
                      <a:pt x="548490" y="118752"/>
                    </a:lnTo>
                    <a:lnTo>
                      <a:pt x="821622" y="649517"/>
                    </a:lnTo>
                    <a:lnTo>
                      <a:pt x="178129" y="4951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Hexágono 14">
                <a:extLst>
                  <a:ext uri="{FF2B5EF4-FFF2-40B4-BE49-F238E27FC236}">
                    <a16:creationId xmlns:a16="http://schemas.microsoft.com/office/drawing/2014/main" id="{10A63BE7-65BF-4516-A608-A5E099258CEB}"/>
                  </a:ext>
                </a:extLst>
              </p:cNvPr>
              <p:cNvSpPr/>
              <p:nvPr/>
            </p:nvSpPr>
            <p:spPr>
              <a:xfrm>
                <a:off x="8350462" y="3440664"/>
                <a:ext cx="735736" cy="842201"/>
              </a:xfrm>
              <a:custGeom>
                <a:avLst/>
                <a:gdLst>
                  <a:gd name="connsiteX0" fmla="*/ 0 w 1080120"/>
                  <a:gd name="connsiteY0" fmla="*/ 486415 h 972830"/>
                  <a:gd name="connsiteX1" fmla="*/ 243208 w 1080120"/>
                  <a:gd name="connsiteY1" fmla="*/ 0 h 972830"/>
                  <a:gd name="connsiteX2" fmla="*/ 836913 w 1080120"/>
                  <a:gd name="connsiteY2" fmla="*/ 0 h 972830"/>
                  <a:gd name="connsiteX3" fmla="*/ 1080120 w 1080120"/>
                  <a:gd name="connsiteY3" fmla="*/ 486415 h 972830"/>
                  <a:gd name="connsiteX4" fmla="*/ 836913 w 1080120"/>
                  <a:gd name="connsiteY4" fmla="*/ 972830 h 972830"/>
                  <a:gd name="connsiteX5" fmla="*/ 243208 w 1080120"/>
                  <a:gd name="connsiteY5" fmla="*/ 972830 h 972830"/>
                  <a:gd name="connsiteX6" fmla="*/ 0 w 1080120"/>
                  <a:gd name="connsiteY6" fmla="*/ 486415 h 972830"/>
                  <a:gd name="connsiteX0" fmla="*/ 0 w 1317627"/>
                  <a:gd name="connsiteY0" fmla="*/ 213283 h 972830"/>
                  <a:gd name="connsiteX1" fmla="*/ 480715 w 1317627"/>
                  <a:gd name="connsiteY1" fmla="*/ 0 h 972830"/>
                  <a:gd name="connsiteX2" fmla="*/ 1074420 w 1317627"/>
                  <a:gd name="connsiteY2" fmla="*/ 0 h 972830"/>
                  <a:gd name="connsiteX3" fmla="*/ 1317627 w 1317627"/>
                  <a:gd name="connsiteY3" fmla="*/ 486415 h 972830"/>
                  <a:gd name="connsiteX4" fmla="*/ 1074420 w 1317627"/>
                  <a:gd name="connsiteY4" fmla="*/ 972830 h 972830"/>
                  <a:gd name="connsiteX5" fmla="*/ 480715 w 1317627"/>
                  <a:gd name="connsiteY5" fmla="*/ 972830 h 972830"/>
                  <a:gd name="connsiteX6" fmla="*/ 0 w 1317627"/>
                  <a:gd name="connsiteY6" fmla="*/ 213283 h 972830"/>
                  <a:gd name="connsiteX0" fmla="*/ 0 w 1317627"/>
                  <a:gd name="connsiteY0" fmla="*/ 213283 h 972830"/>
                  <a:gd name="connsiteX1" fmla="*/ 480715 w 1317627"/>
                  <a:gd name="connsiteY1" fmla="*/ 0 h 972830"/>
                  <a:gd name="connsiteX2" fmla="*/ 1074420 w 1317627"/>
                  <a:gd name="connsiteY2" fmla="*/ 0 h 972830"/>
                  <a:gd name="connsiteX3" fmla="*/ 1317627 w 1317627"/>
                  <a:gd name="connsiteY3" fmla="*/ 486415 h 972830"/>
                  <a:gd name="connsiteX4" fmla="*/ 1074420 w 1317627"/>
                  <a:gd name="connsiteY4" fmla="*/ 972830 h 972830"/>
                  <a:gd name="connsiteX5" fmla="*/ 136331 w 1317627"/>
                  <a:gd name="connsiteY5" fmla="*/ 711573 h 972830"/>
                  <a:gd name="connsiteX6" fmla="*/ 0 w 1317627"/>
                  <a:gd name="connsiteY6" fmla="*/ 213283 h 972830"/>
                  <a:gd name="connsiteX0" fmla="*/ 0 w 1317627"/>
                  <a:gd name="connsiteY0" fmla="*/ 213283 h 865952"/>
                  <a:gd name="connsiteX1" fmla="*/ 480715 w 1317627"/>
                  <a:gd name="connsiteY1" fmla="*/ 0 h 865952"/>
                  <a:gd name="connsiteX2" fmla="*/ 1074420 w 1317627"/>
                  <a:gd name="connsiteY2" fmla="*/ 0 h 865952"/>
                  <a:gd name="connsiteX3" fmla="*/ 1317627 w 1317627"/>
                  <a:gd name="connsiteY3" fmla="*/ 486415 h 865952"/>
                  <a:gd name="connsiteX4" fmla="*/ 765661 w 1317627"/>
                  <a:gd name="connsiteY4" fmla="*/ 865952 h 865952"/>
                  <a:gd name="connsiteX5" fmla="*/ 136331 w 1317627"/>
                  <a:gd name="connsiteY5" fmla="*/ 711573 h 865952"/>
                  <a:gd name="connsiteX6" fmla="*/ 0 w 1317627"/>
                  <a:gd name="connsiteY6" fmla="*/ 213283 h 865952"/>
                  <a:gd name="connsiteX0" fmla="*/ 0 w 1074420"/>
                  <a:gd name="connsiteY0" fmla="*/ 213283 h 865952"/>
                  <a:gd name="connsiteX1" fmla="*/ 480715 w 1074420"/>
                  <a:gd name="connsiteY1" fmla="*/ 0 h 865952"/>
                  <a:gd name="connsiteX2" fmla="*/ 1074420 w 1074420"/>
                  <a:gd name="connsiteY2" fmla="*/ 0 h 865952"/>
                  <a:gd name="connsiteX3" fmla="*/ 890115 w 1074420"/>
                  <a:gd name="connsiteY3" fmla="*/ 522041 h 865952"/>
                  <a:gd name="connsiteX4" fmla="*/ 765661 w 1074420"/>
                  <a:gd name="connsiteY4" fmla="*/ 865952 h 865952"/>
                  <a:gd name="connsiteX5" fmla="*/ 136331 w 1074420"/>
                  <a:gd name="connsiteY5" fmla="*/ 711573 h 865952"/>
                  <a:gd name="connsiteX6" fmla="*/ 0 w 1074420"/>
                  <a:gd name="connsiteY6" fmla="*/ 213283 h 865952"/>
                  <a:gd name="connsiteX0" fmla="*/ 0 w 890115"/>
                  <a:gd name="connsiteY0" fmla="*/ 213283 h 865952"/>
                  <a:gd name="connsiteX1" fmla="*/ 480715 w 890115"/>
                  <a:gd name="connsiteY1" fmla="*/ 0 h 865952"/>
                  <a:gd name="connsiteX2" fmla="*/ 730035 w 890115"/>
                  <a:gd name="connsiteY2" fmla="*/ 35626 h 865952"/>
                  <a:gd name="connsiteX3" fmla="*/ 890115 w 890115"/>
                  <a:gd name="connsiteY3" fmla="*/ 522041 h 865952"/>
                  <a:gd name="connsiteX4" fmla="*/ 765661 w 890115"/>
                  <a:gd name="connsiteY4" fmla="*/ 865952 h 865952"/>
                  <a:gd name="connsiteX5" fmla="*/ 136331 w 890115"/>
                  <a:gd name="connsiteY5" fmla="*/ 711573 h 865952"/>
                  <a:gd name="connsiteX6" fmla="*/ 0 w 890115"/>
                  <a:gd name="connsiteY6" fmla="*/ 213283 h 865952"/>
                  <a:gd name="connsiteX0" fmla="*/ 0 w 890115"/>
                  <a:gd name="connsiteY0" fmla="*/ 248909 h 901578"/>
                  <a:gd name="connsiteX1" fmla="*/ 183832 w 890115"/>
                  <a:gd name="connsiteY1" fmla="*/ 0 h 901578"/>
                  <a:gd name="connsiteX2" fmla="*/ 730035 w 890115"/>
                  <a:gd name="connsiteY2" fmla="*/ 71252 h 901578"/>
                  <a:gd name="connsiteX3" fmla="*/ 890115 w 890115"/>
                  <a:gd name="connsiteY3" fmla="*/ 557667 h 901578"/>
                  <a:gd name="connsiteX4" fmla="*/ 765661 w 890115"/>
                  <a:gd name="connsiteY4" fmla="*/ 901578 h 901578"/>
                  <a:gd name="connsiteX5" fmla="*/ 136331 w 890115"/>
                  <a:gd name="connsiteY5" fmla="*/ 747199 h 901578"/>
                  <a:gd name="connsiteX6" fmla="*/ 0 w 890115"/>
                  <a:gd name="connsiteY6" fmla="*/ 248909 h 901578"/>
                  <a:gd name="connsiteX0" fmla="*/ 0 w 890115"/>
                  <a:gd name="connsiteY0" fmla="*/ 355787 h 901578"/>
                  <a:gd name="connsiteX1" fmla="*/ 183832 w 890115"/>
                  <a:gd name="connsiteY1" fmla="*/ 0 h 901578"/>
                  <a:gd name="connsiteX2" fmla="*/ 730035 w 890115"/>
                  <a:gd name="connsiteY2" fmla="*/ 71252 h 901578"/>
                  <a:gd name="connsiteX3" fmla="*/ 890115 w 890115"/>
                  <a:gd name="connsiteY3" fmla="*/ 557667 h 901578"/>
                  <a:gd name="connsiteX4" fmla="*/ 765661 w 890115"/>
                  <a:gd name="connsiteY4" fmla="*/ 901578 h 901578"/>
                  <a:gd name="connsiteX5" fmla="*/ 136331 w 890115"/>
                  <a:gd name="connsiteY5" fmla="*/ 747199 h 901578"/>
                  <a:gd name="connsiteX6" fmla="*/ 0 w 890115"/>
                  <a:gd name="connsiteY6" fmla="*/ 355787 h 901578"/>
                  <a:gd name="connsiteX0" fmla="*/ 0 w 890115"/>
                  <a:gd name="connsiteY0" fmla="*/ 367662 h 913453"/>
                  <a:gd name="connsiteX1" fmla="*/ 207583 w 890115"/>
                  <a:gd name="connsiteY1" fmla="*/ 0 h 913453"/>
                  <a:gd name="connsiteX2" fmla="*/ 730035 w 890115"/>
                  <a:gd name="connsiteY2" fmla="*/ 83127 h 913453"/>
                  <a:gd name="connsiteX3" fmla="*/ 890115 w 890115"/>
                  <a:gd name="connsiteY3" fmla="*/ 569542 h 913453"/>
                  <a:gd name="connsiteX4" fmla="*/ 765661 w 890115"/>
                  <a:gd name="connsiteY4" fmla="*/ 913453 h 913453"/>
                  <a:gd name="connsiteX5" fmla="*/ 136331 w 890115"/>
                  <a:gd name="connsiteY5" fmla="*/ 759074 h 913453"/>
                  <a:gd name="connsiteX6" fmla="*/ 0 w 890115"/>
                  <a:gd name="connsiteY6" fmla="*/ 367662 h 913453"/>
                  <a:gd name="connsiteX0" fmla="*/ 0 w 890115"/>
                  <a:gd name="connsiteY0" fmla="*/ 367662 h 913453"/>
                  <a:gd name="connsiteX1" fmla="*/ 207583 w 890115"/>
                  <a:gd name="connsiteY1" fmla="*/ 0 h 913453"/>
                  <a:gd name="connsiteX2" fmla="*/ 635033 w 890115"/>
                  <a:gd name="connsiteY2" fmla="*/ 190005 h 913453"/>
                  <a:gd name="connsiteX3" fmla="*/ 890115 w 890115"/>
                  <a:gd name="connsiteY3" fmla="*/ 569542 h 913453"/>
                  <a:gd name="connsiteX4" fmla="*/ 765661 w 890115"/>
                  <a:gd name="connsiteY4" fmla="*/ 913453 h 913453"/>
                  <a:gd name="connsiteX5" fmla="*/ 136331 w 890115"/>
                  <a:gd name="connsiteY5" fmla="*/ 759074 h 913453"/>
                  <a:gd name="connsiteX6" fmla="*/ 0 w 890115"/>
                  <a:gd name="connsiteY6" fmla="*/ 367662 h 913453"/>
                  <a:gd name="connsiteX0" fmla="*/ 0 w 765661"/>
                  <a:gd name="connsiteY0" fmla="*/ 367662 h 913453"/>
                  <a:gd name="connsiteX1" fmla="*/ 207583 w 765661"/>
                  <a:gd name="connsiteY1" fmla="*/ 0 h 913453"/>
                  <a:gd name="connsiteX2" fmla="*/ 635033 w 765661"/>
                  <a:gd name="connsiteY2" fmla="*/ 190005 h 913453"/>
                  <a:gd name="connsiteX3" fmla="*/ 735736 w 765661"/>
                  <a:gd name="connsiteY3" fmla="*/ 569542 h 913453"/>
                  <a:gd name="connsiteX4" fmla="*/ 765661 w 765661"/>
                  <a:gd name="connsiteY4" fmla="*/ 913453 h 913453"/>
                  <a:gd name="connsiteX5" fmla="*/ 136331 w 765661"/>
                  <a:gd name="connsiteY5" fmla="*/ 759074 h 913453"/>
                  <a:gd name="connsiteX6" fmla="*/ 0 w 765661"/>
                  <a:gd name="connsiteY6" fmla="*/ 367662 h 913453"/>
                  <a:gd name="connsiteX0" fmla="*/ 0 w 735736"/>
                  <a:gd name="connsiteY0" fmla="*/ 367662 h 889702"/>
                  <a:gd name="connsiteX1" fmla="*/ 207583 w 735736"/>
                  <a:gd name="connsiteY1" fmla="*/ 0 h 889702"/>
                  <a:gd name="connsiteX2" fmla="*/ 635033 w 735736"/>
                  <a:gd name="connsiteY2" fmla="*/ 190005 h 889702"/>
                  <a:gd name="connsiteX3" fmla="*/ 735736 w 735736"/>
                  <a:gd name="connsiteY3" fmla="*/ 569542 h 889702"/>
                  <a:gd name="connsiteX4" fmla="*/ 551905 w 735736"/>
                  <a:gd name="connsiteY4" fmla="*/ 889702 h 889702"/>
                  <a:gd name="connsiteX5" fmla="*/ 136331 w 735736"/>
                  <a:gd name="connsiteY5" fmla="*/ 759074 h 889702"/>
                  <a:gd name="connsiteX6" fmla="*/ 0 w 735736"/>
                  <a:gd name="connsiteY6" fmla="*/ 367662 h 889702"/>
                  <a:gd name="connsiteX0" fmla="*/ 0 w 735736"/>
                  <a:gd name="connsiteY0" fmla="*/ 284535 h 806575"/>
                  <a:gd name="connsiteX1" fmla="*/ 29453 w 735736"/>
                  <a:gd name="connsiteY1" fmla="*/ 0 h 806575"/>
                  <a:gd name="connsiteX2" fmla="*/ 635033 w 735736"/>
                  <a:gd name="connsiteY2" fmla="*/ 106878 h 806575"/>
                  <a:gd name="connsiteX3" fmla="*/ 735736 w 735736"/>
                  <a:gd name="connsiteY3" fmla="*/ 486415 h 806575"/>
                  <a:gd name="connsiteX4" fmla="*/ 551905 w 735736"/>
                  <a:gd name="connsiteY4" fmla="*/ 806575 h 806575"/>
                  <a:gd name="connsiteX5" fmla="*/ 136331 w 735736"/>
                  <a:gd name="connsiteY5" fmla="*/ 675947 h 806575"/>
                  <a:gd name="connsiteX6" fmla="*/ 0 w 735736"/>
                  <a:gd name="connsiteY6" fmla="*/ 284535 h 806575"/>
                  <a:gd name="connsiteX0" fmla="*/ 0 w 735736"/>
                  <a:gd name="connsiteY0" fmla="*/ 320161 h 842201"/>
                  <a:gd name="connsiteX1" fmla="*/ 136331 w 735736"/>
                  <a:gd name="connsiteY1" fmla="*/ 0 h 842201"/>
                  <a:gd name="connsiteX2" fmla="*/ 635033 w 735736"/>
                  <a:gd name="connsiteY2" fmla="*/ 142504 h 842201"/>
                  <a:gd name="connsiteX3" fmla="*/ 735736 w 735736"/>
                  <a:gd name="connsiteY3" fmla="*/ 522041 h 842201"/>
                  <a:gd name="connsiteX4" fmla="*/ 551905 w 735736"/>
                  <a:gd name="connsiteY4" fmla="*/ 842201 h 842201"/>
                  <a:gd name="connsiteX5" fmla="*/ 136331 w 735736"/>
                  <a:gd name="connsiteY5" fmla="*/ 711573 h 842201"/>
                  <a:gd name="connsiteX6" fmla="*/ 0 w 735736"/>
                  <a:gd name="connsiteY6" fmla="*/ 320161 h 842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5736" h="842201">
                    <a:moveTo>
                      <a:pt x="0" y="320161"/>
                    </a:moveTo>
                    <a:lnTo>
                      <a:pt x="136331" y="0"/>
                    </a:lnTo>
                    <a:lnTo>
                      <a:pt x="635033" y="142504"/>
                    </a:lnTo>
                    <a:lnTo>
                      <a:pt x="735736" y="522041"/>
                    </a:lnTo>
                    <a:lnTo>
                      <a:pt x="551905" y="842201"/>
                    </a:lnTo>
                    <a:lnTo>
                      <a:pt x="136331" y="711573"/>
                    </a:lnTo>
                    <a:lnTo>
                      <a:pt x="0" y="320161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708B53CD-A9F9-4F71-87FC-C3A7E2F5FD18}"/>
                  </a:ext>
                </a:extLst>
              </p:cNvPr>
              <p:cNvCxnSpPr/>
              <p:nvPr/>
            </p:nvCxnSpPr>
            <p:spPr>
              <a:xfrm flipV="1">
                <a:off x="8752270" y="3189793"/>
                <a:ext cx="543930" cy="3246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4AE662B9-445C-4AC0-B833-261F8C1DD425}"/>
                  </a:ext>
                </a:extLst>
              </p:cNvPr>
              <p:cNvSpPr/>
              <p:nvPr/>
            </p:nvSpPr>
            <p:spPr>
              <a:xfrm rot="2869366">
                <a:off x="7890439" y="3995962"/>
                <a:ext cx="97285" cy="45719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EE4E9F1F-6F6C-45D9-A2AA-B5798B1DD5B8}"/>
                  </a:ext>
                </a:extLst>
              </p:cNvPr>
              <p:cNvSpPr/>
              <p:nvPr/>
            </p:nvSpPr>
            <p:spPr>
              <a:xfrm rot="2869366">
                <a:off x="8575232" y="3583451"/>
                <a:ext cx="97285" cy="45719"/>
              </a:xfrm>
              <a:prstGeom prst="ellipse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C9A69804-3249-4617-BB08-E45BFFE9C811}"/>
                  </a:ext>
                </a:extLst>
              </p:cNvPr>
              <p:cNvCxnSpPr/>
              <p:nvPr/>
            </p:nvCxnSpPr>
            <p:spPr>
              <a:xfrm flipV="1">
                <a:off x="7613580" y="4015692"/>
                <a:ext cx="317877" cy="19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ABDF35B5-C6A2-4813-9013-992EC475E79F}"/>
                  </a:ext>
                </a:extLst>
              </p:cNvPr>
              <p:cNvCxnSpPr/>
              <p:nvPr/>
            </p:nvCxnSpPr>
            <p:spPr>
              <a:xfrm flipV="1">
                <a:off x="8078122" y="3605272"/>
                <a:ext cx="543930" cy="3246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6F4F3033-5223-4DF6-A031-EEC3D8B7AC21}"/>
                  </a:ext>
                </a:extLst>
              </p:cNvPr>
              <p:cNvSpPr/>
              <p:nvPr/>
            </p:nvSpPr>
            <p:spPr>
              <a:xfrm rot="2869366">
                <a:off x="7507863" y="4245438"/>
                <a:ext cx="97285" cy="45719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3" name="Conector de seta reta 21">
                <a:extLst>
                  <a:ext uri="{FF2B5EF4-FFF2-40B4-BE49-F238E27FC236}">
                    <a16:creationId xmlns:a16="http://schemas.microsoft.com/office/drawing/2014/main" id="{C9969BF3-6C58-4633-8AE4-C6990CB40123}"/>
                  </a:ext>
                </a:extLst>
              </p:cNvPr>
              <p:cNvCxnSpPr/>
              <p:nvPr/>
            </p:nvCxnSpPr>
            <p:spPr>
              <a:xfrm flipH="1">
                <a:off x="7106307" y="4261320"/>
                <a:ext cx="442893" cy="26593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93F1070F-6E1D-473F-9559-25718FF25DBC}"/>
                  </a:ext>
                </a:extLst>
              </p:cNvPr>
              <p:cNvSpPr/>
              <p:nvPr/>
            </p:nvSpPr>
            <p:spPr>
              <a:xfrm rot="2869366">
                <a:off x="7057872" y="4512710"/>
                <a:ext cx="97285" cy="45719"/>
              </a:xfrm>
              <a:prstGeom prst="ellipse">
                <a:avLst/>
              </a:prstGeom>
              <a:solidFill>
                <a:srgbClr val="C00000"/>
              </a:solidFill>
              <a:ln w="12700"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" name="Retângulo 45">
              <a:extLst>
                <a:ext uri="{FF2B5EF4-FFF2-40B4-BE49-F238E27FC236}">
                  <a16:creationId xmlns:a16="http://schemas.microsoft.com/office/drawing/2014/main" id="{00774BF3-5479-4EF9-84DE-DFF9A2FC895C}"/>
                </a:ext>
              </a:extLst>
            </p:cNvPr>
            <p:cNvSpPr/>
            <p:nvPr/>
          </p:nvSpPr>
          <p:spPr>
            <a:xfrm rot="2082458">
              <a:off x="6279680" y="4335053"/>
              <a:ext cx="2633587" cy="1212758"/>
            </a:xfrm>
            <a:custGeom>
              <a:avLst/>
              <a:gdLst>
                <a:gd name="connsiteX0" fmla="*/ 0 w 2174215"/>
                <a:gd name="connsiteY0" fmla="*/ 0 h 1526778"/>
                <a:gd name="connsiteX1" fmla="*/ 2174215 w 2174215"/>
                <a:gd name="connsiteY1" fmla="*/ 0 h 1526778"/>
                <a:gd name="connsiteX2" fmla="*/ 2174215 w 2174215"/>
                <a:gd name="connsiteY2" fmla="*/ 1526778 h 1526778"/>
                <a:gd name="connsiteX3" fmla="*/ 0 w 2174215"/>
                <a:gd name="connsiteY3" fmla="*/ 1526778 h 1526778"/>
                <a:gd name="connsiteX4" fmla="*/ 0 w 2174215"/>
                <a:gd name="connsiteY4" fmla="*/ 0 h 1526778"/>
                <a:gd name="connsiteX0" fmla="*/ 0 w 2906426"/>
                <a:gd name="connsiteY0" fmla="*/ 455416 h 1526778"/>
                <a:gd name="connsiteX1" fmla="*/ 2906426 w 2906426"/>
                <a:gd name="connsiteY1" fmla="*/ 0 h 1526778"/>
                <a:gd name="connsiteX2" fmla="*/ 2906426 w 2906426"/>
                <a:gd name="connsiteY2" fmla="*/ 1526778 h 1526778"/>
                <a:gd name="connsiteX3" fmla="*/ 732211 w 2906426"/>
                <a:gd name="connsiteY3" fmla="*/ 1526778 h 1526778"/>
                <a:gd name="connsiteX4" fmla="*/ 0 w 2906426"/>
                <a:gd name="connsiteY4" fmla="*/ 455416 h 1526778"/>
                <a:gd name="connsiteX0" fmla="*/ 0 w 2906426"/>
                <a:gd name="connsiteY0" fmla="*/ 164031 h 1235393"/>
                <a:gd name="connsiteX1" fmla="*/ 1944196 w 2906426"/>
                <a:gd name="connsiteY1" fmla="*/ 0 h 1235393"/>
                <a:gd name="connsiteX2" fmla="*/ 2906426 w 2906426"/>
                <a:gd name="connsiteY2" fmla="*/ 1235393 h 1235393"/>
                <a:gd name="connsiteX3" fmla="*/ 732211 w 2906426"/>
                <a:gd name="connsiteY3" fmla="*/ 1235393 h 1235393"/>
                <a:gd name="connsiteX4" fmla="*/ 0 w 2906426"/>
                <a:gd name="connsiteY4" fmla="*/ 164031 h 1235393"/>
                <a:gd name="connsiteX0" fmla="*/ 0 w 2319365"/>
                <a:gd name="connsiteY0" fmla="*/ 164031 h 1235393"/>
                <a:gd name="connsiteX1" fmla="*/ 1944196 w 2319365"/>
                <a:gd name="connsiteY1" fmla="*/ 0 h 1235393"/>
                <a:gd name="connsiteX2" fmla="*/ 2319365 w 2319365"/>
                <a:gd name="connsiteY2" fmla="*/ 1228123 h 1235393"/>
                <a:gd name="connsiteX3" fmla="*/ 732211 w 2319365"/>
                <a:gd name="connsiteY3" fmla="*/ 1235393 h 1235393"/>
                <a:gd name="connsiteX4" fmla="*/ 0 w 2319365"/>
                <a:gd name="connsiteY4" fmla="*/ 164031 h 1235393"/>
                <a:gd name="connsiteX0" fmla="*/ 0 w 2319365"/>
                <a:gd name="connsiteY0" fmla="*/ 36859 h 1108221"/>
                <a:gd name="connsiteX1" fmla="*/ 1592526 w 2319365"/>
                <a:gd name="connsiteY1" fmla="*/ 0 h 1108221"/>
                <a:gd name="connsiteX2" fmla="*/ 2319365 w 2319365"/>
                <a:gd name="connsiteY2" fmla="*/ 1100951 h 1108221"/>
                <a:gd name="connsiteX3" fmla="*/ 732211 w 2319365"/>
                <a:gd name="connsiteY3" fmla="*/ 1108221 h 1108221"/>
                <a:gd name="connsiteX4" fmla="*/ 0 w 2319365"/>
                <a:gd name="connsiteY4" fmla="*/ 36859 h 1108221"/>
                <a:gd name="connsiteX0" fmla="*/ 0 w 2319365"/>
                <a:gd name="connsiteY0" fmla="*/ 26928 h 1098290"/>
                <a:gd name="connsiteX1" fmla="*/ 1566202 w 2319365"/>
                <a:gd name="connsiteY1" fmla="*/ 0 h 1098290"/>
                <a:gd name="connsiteX2" fmla="*/ 2319365 w 2319365"/>
                <a:gd name="connsiteY2" fmla="*/ 1091020 h 1098290"/>
                <a:gd name="connsiteX3" fmla="*/ 732211 w 2319365"/>
                <a:gd name="connsiteY3" fmla="*/ 1098290 h 1098290"/>
                <a:gd name="connsiteX4" fmla="*/ 0 w 2319365"/>
                <a:gd name="connsiteY4" fmla="*/ 26928 h 1098290"/>
                <a:gd name="connsiteX0" fmla="*/ 0 w 2319365"/>
                <a:gd name="connsiteY0" fmla="*/ 26928 h 1115768"/>
                <a:gd name="connsiteX1" fmla="*/ 1566202 w 2319365"/>
                <a:gd name="connsiteY1" fmla="*/ 0 h 1115768"/>
                <a:gd name="connsiteX2" fmla="*/ 2319365 w 2319365"/>
                <a:gd name="connsiteY2" fmla="*/ 1091020 h 1115768"/>
                <a:gd name="connsiteX3" fmla="*/ 714987 w 2319365"/>
                <a:gd name="connsiteY3" fmla="*/ 1115768 h 1115768"/>
                <a:gd name="connsiteX4" fmla="*/ 0 w 2319365"/>
                <a:gd name="connsiteY4" fmla="*/ 26928 h 1115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9365" h="1115768">
                  <a:moveTo>
                    <a:pt x="0" y="26928"/>
                  </a:moveTo>
                  <a:lnTo>
                    <a:pt x="1566202" y="0"/>
                  </a:lnTo>
                  <a:lnTo>
                    <a:pt x="2319365" y="1091020"/>
                  </a:lnTo>
                  <a:lnTo>
                    <a:pt x="714987" y="1115768"/>
                  </a:lnTo>
                  <a:lnTo>
                    <a:pt x="0" y="2692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F764ED4E-83C6-4744-9FF0-FF7FDA5F0F90}"/>
                </a:ext>
              </a:extLst>
            </p:cNvPr>
            <p:cNvSpPr txBox="1"/>
            <p:nvPr/>
          </p:nvSpPr>
          <p:spPr>
            <a:xfrm rot="2018247">
              <a:off x="6586794" y="5422930"/>
              <a:ext cx="1160418" cy="427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Z-Buffer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8706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66F37-FDC1-4C54-943E-2AE95F0B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B20F68-0792-43D3-8EDB-82BC63632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pipeline gráfico </a:t>
            </a:r>
            <a:r>
              <a:rPr lang="pt-BR" dirty="0"/>
              <a:t>produz </a:t>
            </a:r>
            <a:r>
              <a:rPr lang="pt-BR" dirty="0">
                <a:solidFill>
                  <a:schemeClr val="accent1"/>
                </a:solidFill>
              </a:rPr>
              <a:t>imagens tridimensionais </a:t>
            </a:r>
            <a:r>
              <a:rPr lang="pt-BR" dirty="0"/>
              <a:t>na tela</a:t>
            </a:r>
          </a:p>
          <a:p>
            <a:pPr lvl="1"/>
            <a:r>
              <a:rPr lang="pt-BR" dirty="0"/>
              <a:t>Recebe vértices no espaço 3D</a:t>
            </a:r>
          </a:p>
          <a:p>
            <a:pPr lvl="2"/>
            <a:r>
              <a:rPr lang="pt-BR" dirty="0"/>
              <a:t>Posição, cor, coordenadas de texturas, etc.</a:t>
            </a:r>
          </a:p>
          <a:p>
            <a:pPr lvl="1"/>
            <a:r>
              <a:rPr lang="pt-BR" dirty="0"/>
              <a:t>Realiza transformações e projeções</a:t>
            </a:r>
          </a:p>
          <a:p>
            <a:pPr lvl="2"/>
            <a:r>
              <a:rPr lang="pt-BR" dirty="0"/>
              <a:t>Coordenadas locais </a:t>
            </a:r>
            <a:r>
              <a:rPr lang="pt-BR" dirty="0">
                <a:latin typeface="Consolas" panose="020B0609020204030204" pitchFamily="49" charset="0"/>
              </a:rPr>
              <a:t>&gt;</a:t>
            </a:r>
            <a:r>
              <a:rPr lang="pt-BR" dirty="0"/>
              <a:t> globais </a:t>
            </a:r>
            <a:r>
              <a:rPr lang="pt-BR" dirty="0">
                <a:latin typeface="Consolas" panose="020B0609020204030204" pitchFamily="49" charset="0"/>
              </a:rPr>
              <a:t>&gt;</a:t>
            </a:r>
            <a:r>
              <a:rPr lang="pt-BR" dirty="0"/>
              <a:t> câmera </a:t>
            </a:r>
            <a:r>
              <a:rPr lang="pt-BR" dirty="0">
                <a:latin typeface="Consolas" panose="020B0609020204030204" pitchFamily="49" charset="0"/>
              </a:rPr>
              <a:t>&gt;</a:t>
            </a:r>
            <a:r>
              <a:rPr lang="pt-BR" dirty="0"/>
              <a:t> tela</a:t>
            </a:r>
          </a:p>
          <a:p>
            <a:pPr lvl="1"/>
            <a:r>
              <a:rPr lang="pt-BR" dirty="0"/>
              <a:t>Produz uma </a:t>
            </a:r>
            <a:r>
              <a:rPr lang="pt-BR" b="1" dirty="0"/>
              <a:t>imagem 2D</a:t>
            </a:r>
          </a:p>
          <a:p>
            <a:pPr lvl="2"/>
            <a:r>
              <a:rPr lang="pt-BR" dirty="0">
                <a:solidFill>
                  <a:schemeClr val="accent3"/>
                </a:solidFill>
              </a:rPr>
              <a:t>Apresentada na tela </a:t>
            </a:r>
            <a:r>
              <a:rPr lang="pt-BR" dirty="0"/>
              <a:t>a uma certa</a:t>
            </a:r>
            <a:r>
              <a:rPr lang="pt-BR" dirty="0">
                <a:solidFill>
                  <a:schemeClr val="accent1"/>
                </a:solidFill>
              </a:rPr>
              <a:t> frequência</a:t>
            </a:r>
          </a:p>
          <a:p>
            <a:pPr lvl="3"/>
            <a:r>
              <a:rPr lang="pt-BR" dirty="0">
                <a:solidFill>
                  <a:schemeClr val="accent2"/>
                </a:solidFill>
              </a:rPr>
              <a:t>Em jogos</a:t>
            </a:r>
            <a:r>
              <a:rPr lang="pt-BR" dirty="0"/>
              <a:t>: pelo menos 30 vezes por segundos</a:t>
            </a:r>
          </a:p>
          <a:p>
            <a:pPr lvl="3"/>
            <a:r>
              <a:rPr lang="pt-BR" dirty="0">
                <a:solidFill>
                  <a:schemeClr val="accent2"/>
                </a:solidFill>
              </a:rPr>
              <a:t>Em aplicações interativas</a:t>
            </a:r>
            <a:r>
              <a:rPr lang="pt-BR" dirty="0"/>
              <a:t>: apenas quando há mudança na imagem</a:t>
            </a:r>
          </a:p>
        </p:txBody>
      </p:sp>
    </p:spTree>
    <p:extLst>
      <p:ext uri="{BB962C8B-B14F-4D97-AF65-F5344CB8AC3E}">
        <p14:creationId xmlns:p14="http://schemas.microsoft.com/office/powerpoint/2010/main" val="349160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Agrupar 53">
            <a:extLst>
              <a:ext uri="{FF2B5EF4-FFF2-40B4-BE49-F238E27FC236}">
                <a16:creationId xmlns:a16="http://schemas.microsoft.com/office/drawing/2014/main" id="{1BE261EC-A46B-494D-BC68-EEA44E2D691F}"/>
              </a:ext>
            </a:extLst>
          </p:cNvPr>
          <p:cNvGrpSpPr/>
          <p:nvPr/>
        </p:nvGrpSpPr>
        <p:grpSpPr>
          <a:xfrm>
            <a:off x="1512278" y="2227388"/>
            <a:ext cx="9353842" cy="3864005"/>
            <a:chOff x="1512278" y="2227388"/>
            <a:chExt cx="9353842" cy="3864005"/>
          </a:xfrm>
        </p:grpSpPr>
        <p:sp>
          <p:nvSpPr>
            <p:cNvPr id="55" name="Seta para baixo 44">
              <a:extLst>
                <a:ext uri="{FF2B5EF4-FFF2-40B4-BE49-F238E27FC236}">
                  <a16:creationId xmlns:a16="http://schemas.microsoft.com/office/drawing/2014/main" id="{EAA1DC2A-60E1-4238-83BC-D55698EE5804}"/>
                </a:ext>
              </a:extLst>
            </p:cNvPr>
            <p:cNvSpPr/>
            <p:nvPr/>
          </p:nvSpPr>
          <p:spPr>
            <a:xfrm>
              <a:off x="7088945" y="4168689"/>
              <a:ext cx="140184" cy="28411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52B3D579-BD26-4D6E-A01E-1F9B04EEA199}"/>
                </a:ext>
              </a:extLst>
            </p:cNvPr>
            <p:cNvSpPr/>
            <p:nvPr/>
          </p:nvSpPr>
          <p:spPr>
            <a:xfrm>
              <a:off x="1512278" y="2668993"/>
              <a:ext cx="9353842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6">
              <a:extLst>
                <a:ext uri="{FF2B5EF4-FFF2-40B4-BE49-F238E27FC236}">
                  <a16:creationId xmlns:a16="http://schemas.microsoft.com/office/drawing/2014/main" id="{43EB34ED-6179-404C-8BD8-6D266C45C288}"/>
                </a:ext>
              </a:extLst>
            </p:cNvPr>
            <p:cNvSpPr/>
            <p:nvPr/>
          </p:nvSpPr>
          <p:spPr>
            <a:xfrm>
              <a:off x="3064962" y="4452808"/>
              <a:ext cx="1022919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Vertex Shader</a:t>
              </a: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44B97395-99F4-4848-AAE4-450CD476B8C8}"/>
                </a:ext>
              </a:extLst>
            </p:cNvPr>
            <p:cNvSpPr/>
            <p:nvPr/>
          </p:nvSpPr>
          <p:spPr>
            <a:xfrm>
              <a:off x="9395172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3C3CB1B5-8C5B-47E2-A9A7-10147667173C}"/>
                </a:ext>
              </a:extLst>
            </p:cNvPr>
            <p:cNvSpPr/>
            <p:nvPr/>
          </p:nvSpPr>
          <p:spPr>
            <a:xfrm>
              <a:off x="1648374" y="280182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Vertex Buffer</a:t>
              </a:r>
            </a:p>
          </p:txBody>
        </p:sp>
        <p:sp>
          <p:nvSpPr>
            <p:cNvPr id="61" name="Retângulo de cantos arredondados 41">
              <a:extLst>
                <a:ext uri="{FF2B5EF4-FFF2-40B4-BE49-F238E27FC236}">
                  <a16:creationId xmlns:a16="http://schemas.microsoft.com/office/drawing/2014/main" id="{79CF5C08-94F6-433A-8A36-D44F15F2C68E}"/>
                </a:ext>
              </a:extLst>
            </p:cNvPr>
            <p:cNvSpPr/>
            <p:nvPr/>
          </p:nvSpPr>
          <p:spPr>
            <a:xfrm>
              <a:off x="8222193" y="4456793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  <p:cxnSp>
          <p:nvCxnSpPr>
            <p:cNvPr id="62" name="Conector angulado 43">
              <a:extLst>
                <a:ext uri="{FF2B5EF4-FFF2-40B4-BE49-F238E27FC236}">
                  <a16:creationId xmlns:a16="http://schemas.microsoft.com/office/drawing/2014/main" id="{0C342879-8BA6-46C4-90B4-4DB46B7F1BCA}"/>
                </a:ext>
              </a:extLst>
            </p:cNvPr>
            <p:cNvCxnSpPr>
              <a:cxnSpLocks/>
              <a:stCxn id="58" idx="2"/>
              <a:endCxn id="63" idx="1"/>
            </p:cNvCxnSpPr>
            <p:nvPr/>
          </p:nvCxnSpPr>
          <p:spPr>
            <a:xfrm rot="16200000" flipH="1">
              <a:off x="4015018" y="4515708"/>
              <a:ext cx="721590" cy="159878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DC535C4F-C08D-43FC-B726-72CA6E1529C6}"/>
                </a:ext>
              </a:extLst>
            </p:cNvPr>
            <p:cNvSpPr txBox="1"/>
            <p:nvPr/>
          </p:nvSpPr>
          <p:spPr>
            <a:xfrm>
              <a:off x="5175205" y="5260396"/>
              <a:ext cx="15888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Estágios </a:t>
              </a:r>
            </a:p>
            <a:p>
              <a:pPr algn="ctr"/>
              <a:r>
                <a:rPr lang="pt-BR" sz="1600" dirty="0"/>
                <a:t>Programáveis </a:t>
              </a:r>
            </a:p>
            <a:p>
              <a:pPr algn="ctr"/>
              <a:r>
                <a:rPr lang="pt-BR" sz="1600" dirty="0"/>
                <a:t>(HLSL)</a:t>
              </a:r>
            </a:p>
          </p:txBody>
        </p:sp>
        <p:sp>
          <p:nvSpPr>
            <p:cNvPr id="65" name="Seta para baixo 44">
              <a:extLst>
                <a:ext uri="{FF2B5EF4-FFF2-40B4-BE49-F238E27FC236}">
                  <a16:creationId xmlns:a16="http://schemas.microsoft.com/office/drawing/2014/main" id="{F25828FE-35D7-48E1-8812-EF296677F620}"/>
                </a:ext>
              </a:extLst>
            </p:cNvPr>
            <p:cNvSpPr/>
            <p:nvPr/>
          </p:nvSpPr>
          <p:spPr>
            <a:xfrm rot="16200000">
              <a:off x="2902266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298F8293-84C9-4980-9734-B801AF4B50F5}"/>
                </a:ext>
              </a:extLst>
            </p:cNvPr>
            <p:cNvSpPr/>
            <p:nvPr/>
          </p:nvSpPr>
          <p:spPr>
            <a:xfrm>
              <a:off x="1868476" y="4454621"/>
              <a:ext cx="1029749" cy="4978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b="1" dirty="0">
                  <a:solidFill>
                    <a:schemeClr val="accent3"/>
                  </a:solidFill>
                  <a:latin typeface="Consolas" pitchFamily="49" charset="0"/>
                  <a:cs typeface="Consolas" pitchFamily="49" charset="0"/>
                </a:rPr>
                <a:t>Input Assembler</a:t>
              </a:r>
            </a:p>
          </p:txBody>
        </p:sp>
        <p:sp>
          <p:nvSpPr>
            <p:cNvPr id="70" name="Seta para baixo 44">
              <a:extLst>
                <a:ext uri="{FF2B5EF4-FFF2-40B4-BE49-F238E27FC236}">
                  <a16:creationId xmlns:a16="http://schemas.microsoft.com/office/drawing/2014/main" id="{E81C01C5-BC10-433B-98D7-2A47B519DA30}"/>
                </a:ext>
              </a:extLst>
            </p:cNvPr>
            <p:cNvSpPr/>
            <p:nvPr/>
          </p:nvSpPr>
          <p:spPr>
            <a:xfrm rot="16200000">
              <a:off x="5282212" y="3423651"/>
              <a:ext cx="171151" cy="255981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2" name="Seta para baixo 44">
              <a:extLst>
                <a:ext uri="{FF2B5EF4-FFF2-40B4-BE49-F238E27FC236}">
                  <a16:creationId xmlns:a16="http://schemas.microsoft.com/office/drawing/2014/main" id="{DA1B0568-A48A-4BBE-BDAE-4A3A4DAE45F8}"/>
                </a:ext>
              </a:extLst>
            </p:cNvPr>
            <p:cNvSpPr/>
            <p:nvPr/>
          </p:nvSpPr>
          <p:spPr>
            <a:xfrm rot="16200000">
              <a:off x="4089780" y="3856498"/>
              <a:ext cx="151469" cy="144458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3" name="Seta para baixo 44">
              <a:extLst>
                <a:ext uri="{FF2B5EF4-FFF2-40B4-BE49-F238E27FC236}">
                  <a16:creationId xmlns:a16="http://schemas.microsoft.com/office/drawing/2014/main" id="{1185599E-BD24-437E-AAE9-617B4C86194E}"/>
                </a:ext>
              </a:extLst>
            </p:cNvPr>
            <p:cNvSpPr/>
            <p:nvPr/>
          </p:nvSpPr>
          <p:spPr>
            <a:xfrm rot="16200000">
              <a:off x="5295876" y="3845439"/>
              <a:ext cx="151469" cy="16657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4" name="Seta para baixo 44">
              <a:extLst>
                <a:ext uri="{FF2B5EF4-FFF2-40B4-BE49-F238E27FC236}">
                  <a16:creationId xmlns:a16="http://schemas.microsoft.com/office/drawing/2014/main" id="{E0E71E02-4AB0-4AD7-98E2-3B3626913356}"/>
                </a:ext>
              </a:extLst>
            </p:cNvPr>
            <p:cNvSpPr/>
            <p:nvPr/>
          </p:nvSpPr>
          <p:spPr>
            <a:xfrm rot="10800000">
              <a:off x="3489490" y="4187298"/>
              <a:ext cx="159179" cy="265509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5" name="Seta para baixo 44">
              <a:extLst>
                <a:ext uri="{FF2B5EF4-FFF2-40B4-BE49-F238E27FC236}">
                  <a16:creationId xmlns:a16="http://schemas.microsoft.com/office/drawing/2014/main" id="{6335143B-521B-42BA-AFE1-1BB6163741E1}"/>
                </a:ext>
              </a:extLst>
            </p:cNvPr>
            <p:cNvSpPr/>
            <p:nvPr/>
          </p:nvSpPr>
          <p:spPr>
            <a:xfrm rot="16200000">
              <a:off x="7852992" y="4431363"/>
              <a:ext cx="171151" cy="544383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0" name="Seta para baixo 44">
              <a:extLst>
                <a:ext uri="{FF2B5EF4-FFF2-40B4-BE49-F238E27FC236}">
                  <a16:creationId xmlns:a16="http://schemas.microsoft.com/office/drawing/2014/main" id="{81FFCB1A-C3A1-4947-AF57-648448065D00}"/>
                </a:ext>
              </a:extLst>
            </p:cNvPr>
            <p:cNvSpPr/>
            <p:nvPr/>
          </p:nvSpPr>
          <p:spPr>
            <a:xfrm rot="16200000">
              <a:off x="9235483" y="4623781"/>
              <a:ext cx="151469" cy="159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81" name="Conector angulado 43">
              <a:extLst>
                <a:ext uri="{FF2B5EF4-FFF2-40B4-BE49-F238E27FC236}">
                  <a16:creationId xmlns:a16="http://schemas.microsoft.com/office/drawing/2014/main" id="{99E6A0CB-DB9E-4A37-B7B3-1FFEAC6DD1F4}"/>
                </a:ext>
              </a:extLst>
            </p:cNvPr>
            <p:cNvCxnSpPr>
              <a:cxnSpLocks/>
              <a:stCxn id="61" idx="2"/>
              <a:endCxn id="63" idx="3"/>
            </p:cNvCxnSpPr>
            <p:nvPr/>
          </p:nvCxnSpPr>
          <p:spPr>
            <a:xfrm rot="5400000">
              <a:off x="7384551" y="4329871"/>
              <a:ext cx="725576" cy="196647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A7255A5B-DD74-4851-878B-E61051C0DE7E}"/>
                </a:ext>
              </a:extLst>
            </p:cNvPr>
            <p:cNvSpPr/>
            <p:nvPr/>
          </p:nvSpPr>
          <p:spPr>
            <a:xfrm>
              <a:off x="2418506" y="2803257"/>
              <a:ext cx="70211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Index Buffer</a:t>
              </a:r>
            </a:p>
          </p:txBody>
        </p:sp>
        <p:cxnSp>
          <p:nvCxnSpPr>
            <p:cNvPr id="83" name="Conector: Angulado 82">
              <a:extLst>
                <a:ext uri="{FF2B5EF4-FFF2-40B4-BE49-F238E27FC236}">
                  <a16:creationId xmlns:a16="http://schemas.microsoft.com/office/drawing/2014/main" id="{9547D977-646B-46D4-9619-D349F1C804CF}"/>
                </a:ext>
              </a:extLst>
            </p:cNvPr>
            <p:cNvCxnSpPr>
              <a:cxnSpLocks/>
              <a:stCxn id="60" idx="2"/>
              <a:endCxn id="66" idx="0"/>
            </p:cNvCxnSpPr>
            <p:nvPr/>
          </p:nvCxnSpPr>
          <p:spPr>
            <a:xfrm rot="16200000" flipH="1">
              <a:off x="1609439" y="3680709"/>
              <a:ext cx="1163904" cy="383920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: Angulado 83">
              <a:extLst>
                <a:ext uri="{FF2B5EF4-FFF2-40B4-BE49-F238E27FC236}">
                  <a16:creationId xmlns:a16="http://schemas.microsoft.com/office/drawing/2014/main" id="{A1D3140D-7626-413C-BE08-67FAEC41875B}"/>
                </a:ext>
              </a:extLst>
            </p:cNvPr>
            <p:cNvCxnSpPr>
              <a:cxnSpLocks/>
              <a:stCxn id="82" idx="2"/>
              <a:endCxn id="66" idx="0"/>
            </p:cNvCxnSpPr>
            <p:nvPr/>
          </p:nvCxnSpPr>
          <p:spPr>
            <a:xfrm rot="5400000">
              <a:off x="1995220" y="3680278"/>
              <a:ext cx="1162474" cy="386212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DBB08788-B242-46DA-A8DB-0F670D26111A}"/>
                </a:ext>
              </a:extLst>
            </p:cNvPr>
            <p:cNvSpPr/>
            <p:nvPr/>
          </p:nvSpPr>
          <p:spPr>
            <a:xfrm>
              <a:off x="9071384" y="2798956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BBD6D9D5-3A94-4115-AA4C-6E422EF2A819}"/>
                </a:ext>
              </a:extLst>
            </p:cNvPr>
            <p:cNvSpPr/>
            <p:nvPr/>
          </p:nvSpPr>
          <p:spPr>
            <a:xfrm>
              <a:off x="9941373" y="2800779"/>
              <a:ext cx="781894" cy="48889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87" name="Conector: Angulado 86">
              <a:extLst>
                <a:ext uri="{FF2B5EF4-FFF2-40B4-BE49-F238E27FC236}">
                  <a16:creationId xmlns:a16="http://schemas.microsoft.com/office/drawing/2014/main" id="{D0E12903-E689-47A4-885F-5CBED2A4D712}"/>
                </a:ext>
              </a:extLst>
            </p:cNvPr>
            <p:cNvCxnSpPr>
              <a:cxnSpLocks/>
              <a:stCxn id="85" idx="2"/>
              <a:endCxn id="59" idx="0"/>
            </p:cNvCxnSpPr>
            <p:nvPr/>
          </p:nvCxnSpPr>
          <p:spPr>
            <a:xfrm rot="16200000" flipH="1">
              <a:off x="9100946" y="3649230"/>
              <a:ext cx="1168947" cy="446177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: Angulado 88">
              <a:extLst>
                <a:ext uri="{FF2B5EF4-FFF2-40B4-BE49-F238E27FC236}">
                  <a16:creationId xmlns:a16="http://schemas.microsoft.com/office/drawing/2014/main" id="{680A199B-5725-4B8D-AC75-57087446E396}"/>
                </a:ext>
              </a:extLst>
            </p:cNvPr>
            <p:cNvCxnSpPr>
              <a:cxnSpLocks/>
              <a:stCxn id="86" idx="2"/>
              <a:endCxn id="59" idx="0"/>
            </p:cNvCxnSpPr>
            <p:nvPr/>
          </p:nvCxnSpPr>
          <p:spPr>
            <a:xfrm rot="5400000">
              <a:off x="9536852" y="3661325"/>
              <a:ext cx="1167124" cy="423812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89">
              <a:extLst>
                <a:ext uri="{FF2B5EF4-FFF2-40B4-BE49-F238E27FC236}">
                  <a16:creationId xmlns:a16="http://schemas.microsoft.com/office/drawing/2014/main" id="{07CD1891-E710-4436-99C4-F395ACA542FB}"/>
                </a:ext>
              </a:extLst>
            </p:cNvPr>
            <p:cNvCxnSpPr>
              <a:cxnSpLocks/>
              <a:stCxn id="106" idx="0"/>
            </p:cNvCxnSpPr>
            <p:nvPr/>
          </p:nvCxnSpPr>
          <p:spPr>
            <a:xfrm flipV="1">
              <a:off x="8352714" y="3429170"/>
              <a:ext cx="0" cy="2527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A5A99E09-8B16-49BC-AD2A-CDC7541D7A58}"/>
                </a:ext>
              </a:extLst>
            </p:cNvPr>
            <p:cNvSpPr/>
            <p:nvPr/>
          </p:nvSpPr>
          <p:spPr>
            <a:xfrm>
              <a:off x="3215743" y="2801445"/>
              <a:ext cx="5766110" cy="4888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Root Signature Data</a:t>
              </a:r>
            </a:p>
          </p:txBody>
        </p:sp>
        <p:cxnSp>
          <p:nvCxnSpPr>
            <p:cNvPr id="92" name="Conector de Seta Reta 91">
              <a:extLst>
                <a:ext uri="{FF2B5EF4-FFF2-40B4-BE49-F238E27FC236}">
                  <a16:creationId xmlns:a16="http://schemas.microsoft.com/office/drawing/2014/main" id="{4FA58282-B71A-4C95-9B90-CADA17451CE7}"/>
                </a:ext>
              </a:extLst>
            </p:cNvPr>
            <p:cNvCxnSpPr>
              <a:cxnSpLocks/>
              <a:endCxn id="104" idx="0"/>
            </p:cNvCxnSpPr>
            <p:nvPr/>
          </p:nvCxnSpPr>
          <p:spPr>
            <a:xfrm>
              <a:off x="3576421" y="3287845"/>
              <a:ext cx="3595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de Seta Reta 92">
              <a:extLst>
                <a:ext uri="{FF2B5EF4-FFF2-40B4-BE49-F238E27FC236}">
                  <a16:creationId xmlns:a16="http://schemas.microsoft.com/office/drawing/2014/main" id="{9897BE74-4E72-4C23-AC2C-417FE7A4D595}"/>
                </a:ext>
              </a:extLst>
            </p:cNvPr>
            <p:cNvCxnSpPr>
              <a:cxnSpLocks/>
              <a:endCxn id="105" idx="0"/>
            </p:cNvCxnSpPr>
            <p:nvPr/>
          </p:nvCxnSpPr>
          <p:spPr>
            <a:xfrm>
              <a:off x="5976468" y="3287845"/>
              <a:ext cx="0" cy="3940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de Seta Reta 93">
              <a:extLst>
                <a:ext uri="{FF2B5EF4-FFF2-40B4-BE49-F238E27FC236}">
                  <a16:creationId xmlns:a16="http://schemas.microsoft.com/office/drawing/2014/main" id="{45A7E888-8759-4606-B34A-22E7D63B7583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8720329" y="3287845"/>
              <a:ext cx="10246" cy="11689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CD7625F1-BC06-43C1-839C-E7742F5E3EA1}"/>
                </a:ext>
              </a:extLst>
            </p:cNvPr>
            <p:cNvSpPr txBox="1"/>
            <p:nvPr/>
          </p:nvSpPr>
          <p:spPr>
            <a:xfrm>
              <a:off x="5032939" y="2227388"/>
              <a:ext cx="18870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Recursos da GPU</a:t>
              </a:r>
            </a:p>
          </p:txBody>
        </p:sp>
        <p:cxnSp>
          <p:nvCxnSpPr>
            <p:cNvPr id="98" name="Conector de Seta Reta 97">
              <a:extLst>
                <a:ext uri="{FF2B5EF4-FFF2-40B4-BE49-F238E27FC236}">
                  <a16:creationId xmlns:a16="http://schemas.microsoft.com/office/drawing/2014/main" id="{DD48AD6B-6B30-4040-8BB3-8C26B33D3F5E}"/>
                </a:ext>
              </a:extLst>
            </p:cNvPr>
            <p:cNvCxnSpPr>
              <a:cxnSpLocks/>
            </p:cNvCxnSpPr>
            <p:nvPr/>
          </p:nvCxnSpPr>
          <p:spPr>
            <a:xfrm>
              <a:off x="3346280" y="3287845"/>
              <a:ext cx="0" cy="116496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Seta para baixo 44">
              <a:extLst>
                <a:ext uri="{FF2B5EF4-FFF2-40B4-BE49-F238E27FC236}">
                  <a16:creationId xmlns:a16="http://schemas.microsoft.com/office/drawing/2014/main" id="{F4541971-4D82-49CD-819F-4F708AEBEAA6}"/>
                </a:ext>
              </a:extLst>
            </p:cNvPr>
            <p:cNvSpPr/>
            <p:nvPr/>
          </p:nvSpPr>
          <p:spPr>
            <a:xfrm rot="16200000">
              <a:off x="6486005" y="3842779"/>
              <a:ext cx="151475" cy="17189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0" name="Seta para baixo 44">
              <a:extLst>
                <a:ext uri="{FF2B5EF4-FFF2-40B4-BE49-F238E27FC236}">
                  <a16:creationId xmlns:a16="http://schemas.microsoft.com/office/drawing/2014/main" id="{99302337-8342-4DFB-A3D5-63A1101AA072}"/>
                </a:ext>
              </a:extLst>
            </p:cNvPr>
            <p:cNvSpPr/>
            <p:nvPr/>
          </p:nvSpPr>
          <p:spPr>
            <a:xfrm rot="16200000">
              <a:off x="7685318" y="3841306"/>
              <a:ext cx="136959" cy="174842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5D190B39-0BE1-4459-98C0-A0B6C17F5ABA}"/>
                </a:ext>
              </a:extLst>
            </p:cNvPr>
            <p:cNvCxnSpPr>
              <a:cxnSpLocks/>
              <a:endCxn id="102" idx="0"/>
            </p:cNvCxnSpPr>
            <p:nvPr/>
          </p:nvCxnSpPr>
          <p:spPr>
            <a:xfrm flipH="1">
              <a:off x="7164680" y="3287845"/>
              <a:ext cx="2136" cy="39013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tângulo de cantos arredondados 40">
              <a:extLst>
                <a:ext uri="{FF2B5EF4-FFF2-40B4-BE49-F238E27FC236}">
                  <a16:creationId xmlns:a16="http://schemas.microsoft.com/office/drawing/2014/main" id="{73D0AB4C-8ACA-4324-8BD5-2F2360BECFCB}"/>
                </a:ext>
              </a:extLst>
            </p:cNvPr>
            <p:cNvSpPr/>
            <p:nvPr/>
          </p:nvSpPr>
          <p:spPr>
            <a:xfrm>
              <a:off x="6655019" y="3677979"/>
              <a:ext cx="1019321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Geometry Shader</a:t>
              </a:r>
            </a:p>
          </p:txBody>
        </p:sp>
        <p:sp>
          <p:nvSpPr>
            <p:cNvPr id="103" name="Retângulo de cantos arredondados 28">
              <a:extLst>
                <a:ext uri="{FF2B5EF4-FFF2-40B4-BE49-F238E27FC236}">
                  <a16:creationId xmlns:a16="http://schemas.microsoft.com/office/drawing/2014/main" id="{F9AAC741-3621-4046-8CA8-4EB4DC92917B}"/>
                </a:ext>
              </a:extLst>
            </p:cNvPr>
            <p:cNvSpPr/>
            <p:nvPr/>
          </p:nvSpPr>
          <p:spPr>
            <a:xfrm>
              <a:off x="4237742" y="3681916"/>
              <a:ext cx="1071300" cy="49362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Tessellator</a:t>
              </a:r>
            </a:p>
          </p:txBody>
        </p:sp>
        <p:sp>
          <p:nvSpPr>
            <p:cNvPr id="104" name="Retângulo de cantos arredondados 25">
              <a:extLst>
                <a:ext uri="{FF2B5EF4-FFF2-40B4-BE49-F238E27FC236}">
                  <a16:creationId xmlns:a16="http://schemas.microsoft.com/office/drawing/2014/main" id="{369B381C-992B-41BD-B302-77DF981BFC61}"/>
                </a:ext>
              </a:extLst>
            </p:cNvPr>
            <p:cNvSpPr/>
            <p:nvPr/>
          </p:nvSpPr>
          <p:spPr>
            <a:xfrm>
              <a:off x="3064963" y="3681916"/>
              <a:ext cx="1030105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Hull Shader</a:t>
              </a:r>
            </a:p>
          </p:txBody>
        </p:sp>
        <p:sp>
          <p:nvSpPr>
            <p:cNvPr id="105" name="Retângulo de cantos arredondados 31">
              <a:extLst>
                <a:ext uri="{FF2B5EF4-FFF2-40B4-BE49-F238E27FC236}">
                  <a16:creationId xmlns:a16="http://schemas.microsoft.com/office/drawing/2014/main" id="{71BF2B49-8198-409F-AB7F-07751D23BD5A}"/>
                </a:ext>
              </a:extLst>
            </p:cNvPr>
            <p:cNvSpPr/>
            <p:nvPr/>
          </p:nvSpPr>
          <p:spPr>
            <a:xfrm>
              <a:off x="5464493" y="3681916"/>
              <a:ext cx="1023949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Domain Shader</a:t>
              </a:r>
            </a:p>
          </p:txBody>
        </p:sp>
        <p:sp>
          <p:nvSpPr>
            <p:cNvPr id="106" name="Retângulo 105">
              <a:extLst>
                <a:ext uri="{FF2B5EF4-FFF2-40B4-BE49-F238E27FC236}">
                  <a16:creationId xmlns:a16="http://schemas.microsoft.com/office/drawing/2014/main" id="{E1449D51-4EB8-421D-BE1A-8AB4FAF2A6CC}"/>
                </a:ext>
              </a:extLst>
            </p:cNvPr>
            <p:cNvSpPr/>
            <p:nvPr/>
          </p:nvSpPr>
          <p:spPr>
            <a:xfrm>
              <a:off x="7840917" y="3681964"/>
              <a:ext cx="1023593" cy="4935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Stream</a:t>
              </a:r>
              <a:b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</a:t>
              </a:r>
            </a:p>
          </p:txBody>
        </p:sp>
        <p:sp>
          <p:nvSpPr>
            <p:cNvPr id="107" name="Retângulo 106">
              <a:extLst>
                <a:ext uri="{FF2B5EF4-FFF2-40B4-BE49-F238E27FC236}">
                  <a16:creationId xmlns:a16="http://schemas.microsoft.com/office/drawing/2014/main" id="{9768C4C5-16FD-4C22-B328-A30F04092A6D}"/>
                </a:ext>
              </a:extLst>
            </p:cNvPr>
            <p:cNvSpPr/>
            <p:nvPr/>
          </p:nvSpPr>
          <p:spPr>
            <a:xfrm>
              <a:off x="6651236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Rasterizer</a:t>
              </a:r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85800" y="417479"/>
            <a:ext cx="10820400" cy="1293028"/>
          </a:xfrm>
        </p:spPr>
        <p:txBody>
          <a:bodyPr/>
          <a:lstStyle/>
          <a:p>
            <a:r>
              <a:rPr lang="pt-BR" dirty="0"/>
              <a:t>Input Assembler</a:t>
            </a:r>
          </a:p>
        </p:txBody>
      </p:sp>
    </p:spTree>
    <p:extLst>
      <p:ext uri="{BB962C8B-B14F-4D97-AF65-F5344CB8AC3E}">
        <p14:creationId xmlns:p14="http://schemas.microsoft.com/office/powerpoint/2010/main" val="271358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3D39E-A7B9-44E9-8733-F2FE6CEB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ASSEMBLER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14A768-FBA1-4FE2-A5E0-64B688AE6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estágio </a:t>
            </a:r>
            <a:r>
              <a:rPr lang="pt-BR" dirty="0">
                <a:solidFill>
                  <a:schemeClr val="accent3"/>
                </a:solidFill>
              </a:rPr>
              <a:t>Input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Assembler</a:t>
            </a:r>
            <a:r>
              <a:rPr lang="pt-BR" dirty="0"/>
              <a:t> faz:</a:t>
            </a:r>
          </a:p>
          <a:p>
            <a:pPr lvl="1"/>
            <a:r>
              <a:rPr lang="pt-BR" dirty="0"/>
              <a:t>Leitura de dados geométricos</a:t>
            </a:r>
          </a:p>
          <a:p>
            <a:pPr lvl="2"/>
            <a:r>
              <a:rPr lang="pt-BR" dirty="0"/>
              <a:t>Vértices</a:t>
            </a:r>
          </a:p>
          <a:p>
            <a:pPr lvl="2"/>
            <a:r>
              <a:rPr lang="pt-BR" dirty="0"/>
              <a:t>Índices</a:t>
            </a:r>
          </a:p>
          <a:p>
            <a:pPr lvl="1"/>
            <a:r>
              <a:rPr lang="pt-BR" dirty="0"/>
              <a:t>Construção de primitivas geométricas</a:t>
            </a:r>
          </a:p>
          <a:p>
            <a:pPr lvl="2"/>
            <a:r>
              <a:rPr lang="pt-BR" dirty="0"/>
              <a:t>Pontos</a:t>
            </a:r>
          </a:p>
          <a:p>
            <a:pPr lvl="2"/>
            <a:r>
              <a:rPr lang="pt-BR" dirty="0"/>
              <a:t>Linhas</a:t>
            </a:r>
          </a:p>
          <a:p>
            <a:pPr lvl="2"/>
            <a:r>
              <a:rPr lang="pt-BR" dirty="0"/>
              <a:t>Triângulos</a:t>
            </a:r>
          </a:p>
        </p:txBody>
      </p: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60108A15-14AF-44AB-BA5E-EECE016E09CC}"/>
              </a:ext>
            </a:extLst>
          </p:cNvPr>
          <p:cNvGrpSpPr/>
          <p:nvPr/>
        </p:nvGrpSpPr>
        <p:grpSpPr>
          <a:xfrm>
            <a:off x="4694101" y="5030670"/>
            <a:ext cx="397867" cy="543666"/>
            <a:chOff x="5808303" y="2749687"/>
            <a:chExt cx="254472" cy="347723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C8CF314E-478D-4A26-A38B-471129092E4F}"/>
                </a:ext>
              </a:extLst>
            </p:cNvPr>
            <p:cNvSpPr/>
            <p:nvPr/>
          </p:nvSpPr>
          <p:spPr>
            <a:xfrm rot="20379789" flipV="1">
              <a:off x="5890297" y="2749687"/>
              <a:ext cx="76576" cy="78869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CCBD6C08-04FC-4020-9B5F-E3D9F0DD6027}"/>
                </a:ext>
              </a:extLst>
            </p:cNvPr>
            <p:cNvSpPr txBox="1"/>
            <p:nvPr/>
          </p:nvSpPr>
          <p:spPr>
            <a:xfrm>
              <a:off x="5808303" y="2861189"/>
              <a:ext cx="254472" cy="23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v</a:t>
              </a:r>
              <a:r>
                <a:rPr lang="pt-BR" baseline="-25000" dirty="0"/>
                <a:t>0</a:t>
              </a:r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D9FACD31-DD27-4599-B3E2-A0D37466922E}"/>
              </a:ext>
            </a:extLst>
          </p:cNvPr>
          <p:cNvGrpSpPr/>
          <p:nvPr/>
        </p:nvGrpSpPr>
        <p:grpSpPr>
          <a:xfrm>
            <a:off x="5856911" y="4048494"/>
            <a:ext cx="1605308" cy="1930083"/>
            <a:chOff x="7784322" y="2298660"/>
            <a:chExt cx="1049456" cy="1261775"/>
          </a:xfrm>
        </p:grpSpPr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DC003C56-97AE-4DC3-AFD1-E94B0B457339}"/>
                </a:ext>
              </a:extLst>
            </p:cNvPr>
            <p:cNvGrpSpPr/>
            <p:nvPr/>
          </p:nvGrpSpPr>
          <p:grpSpPr>
            <a:xfrm>
              <a:off x="8019832" y="2570696"/>
              <a:ext cx="576792" cy="749543"/>
              <a:chOff x="4361996" y="4533755"/>
              <a:chExt cx="576792" cy="749543"/>
            </a:xfrm>
          </p:grpSpPr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D0CAF49D-712B-4DFE-B83E-B0CEB8BADC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07830" y="4599219"/>
                <a:ext cx="468440" cy="628833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5FCAD25A-954E-4D2E-A505-437D4FA91605}"/>
                  </a:ext>
                </a:extLst>
              </p:cNvPr>
              <p:cNvSpPr/>
              <p:nvPr/>
            </p:nvSpPr>
            <p:spPr>
              <a:xfrm rot="20379789" flipV="1">
                <a:off x="4361996" y="5204429"/>
                <a:ext cx="76576" cy="78869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3365B67E-47E7-482E-8BAC-CA8C0662C832}"/>
                  </a:ext>
                </a:extLst>
              </p:cNvPr>
              <p:cNvSpPr/>
              <p:nvPr/>
            </p:nvSpPr>
            <p:spPr>
              <a:xfrm rot="20379789" flipV="1">
                <a:off x="4862212" y="4533755"/>
                <a:ext cx="76576" cy="78869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8EE169A3-BEED-47FE-9AF8-4C3B0815048C}"/>
                </a:ext>
              </a:extLst>
            </p:cNvPr>
            <p:cNvSpPr txBox="1"/>
            <p:nvPr/>
          </p:nvSpPr>
          <p:spPr>
            <a:xfrm>
              <a:off x="7784322" y="3318987"/>
              <a:ext cx="265341" cy="241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v</a:t>
              </a:r>
              <a:r>
                <a:rPr lang="pt-BR" baseline="-25000" dirty="0"/>
                <a:t>1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24E5DDBD-615B-4CFA-ADDD-4F21177E1E31}"/>
                </a:ext>
              </a:extLst>
            </p:cNvPr>
            <p:cNvSpPr txBox="1"/>
            <p:nvPr/>
          </p:nvSpPr>
          <p:spPr>
            <a:xfrm>
              <a:off x="8568437" y="2298660"/>
              <a:ext cx="265341" cy="241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v</a:t>
              </a:r>
              <a:r>
                <a:rPr lang="pt-BR" baseline="-25000" dirty="0"/>
                <a:t>2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504EE3CC-7CE4-4ACA-87AD-28EC6C4173FE}"/>
              </a:ext>
            </a:extLst>
          </p:cNvPr>
          <p:cNvGrpSpPr/>
          <p:nvPr/>
        </p:nvGrpSpPr>
        <p:grpSpPr>
          <a:xfrm>
            <a:off x="8296069" y="3909387"/>
            <a:ext cx="2144077" cy="2228533"/>
            <a:chOff x="10089691" y="2059743"/>
            <a:chExt cx="1349982" cy="1403158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6B1B7C8B-76EA-4A5D-BF43-D0E9AB8C748A}"/>
                </a:ext>
              </a:extLst>
            </p:cNvPr>
            <p:cNvGrpSpPr/>
            <p:nvPr/>
          </p:nvGrpSpPr>
          <p:grpSpPr>
            <a:xfrm rot="20379789">
              <a:off x="10135770" y="2303136"/>
              <a:ext cx="929117" cy="862004"/>
              <a:chOff x="1197971" y="3698563"/>
              <a:chExt cx="795905" cy="750175"/>
            </a:xfrm>
          </p:grpSpPr>
          <p:sp>
            <p:nvSpPr>
              <p:cNvPr id="30" name="Triângulo isósceles 29">
                <a:extLst>
                  <a:ext uri="{FF2B5EF4-FFF2-40B4-BE49-F238E27FC236}">
                    <a16:creationId xmlns:a16="http://schemas.microsoft.com/office/drawing/2014/main" id="{40E82849-9F8E-44D1-8DA7-56F10A675CB3}"/>
                  </a:ext>
                </a:extLst>
              </p:cNvPr>
              <p:cNvSpPr/>
              <p:nvPr/>
            </p:nvSpPr>
            <p:spPr>
              <a:xfrm>
                <a:off x="1236010" y="3742988"/>
                <a:ext cx="728340" cy="665647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accent3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4EA9A77-9113-4353-8E57-134843F930E9}"/>
                  </a:ext>
                </a:extLst>
              </p:cNvPr>
              <p:cNvSpPr/>
              <p:nvPr/>
            </p:nvSpPr>
            <p:spPr>
              <a:xfrm flipV="1">
                <a:off x="1197971" y="4380101"/>
                <a:ext cx="65597" cy="686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3876BDF1-ECFA-4D47-818F-A74F7F97CC49}"/>
                  </a:ext>
                </a:extLst>
              </p:cNvPr>
              <p:cNvSpPr/>
              <p:nvPr/>
            </p:nvSpPr>
            <p:spPr>
              <a:xfrm flipV="1">
                <a:off x="1928279" y="4380101"/>
                <a:ext cx="65597" cy="686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D8650DB0-77FA-4806-B181-EBBA0793CF6D}"/>
                  </a:ext>
                </a:extLst>
              </p:cNvPr>
              <p:cNvSpPr/>
              <p:nvPr/>
            </p:nvSpPr>
            <p:spPr>
              <a:xfrm flipV="1">
                <a:off x="1567381" y="3698563"/>
                <a:ext cx="65597" cy="68637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BF9E848D-DAA5-47A9-A1E6-09C26A793991}"/>
                </a:ext>
              </a:extLst>
            </p:cNvPr>
            <p:cNvSpPr txBox="1"/>
            <p:nvPr/>
          </p:nvSpPr>
          <p:spPr>
            <a:xfrm>
              <a:off x="10329970" y="2059743"/>
              <a:ext cx="250510" cy="2325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v</a:t>
              </a:r>
              <a:r>
                <a:rPr lang="pt-BR" baseline="-25000" dirty="0"/>
                <a:t>4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960744F0-8C0A-4F79-A5E4-CC278C7BE643}"/>
                </a:ext>
              </a:extLst>
            </p:cNvPr>
            <p:cNvSpPr txBox="1"/>
            <p:nvPr/>
          </p:nvSpPr>
          <p:spPr>
            <a:xfrm>
              <a:off x="10089691" y="3230357"/>
              <a:ext cx="250510" cy="2325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v</a:t>
              </a:r>
              <a:r>
                <a:rPr lang="pt-BR" baseline="-25000" dirty="0"/>
                <a:t>3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26330E1F-5FD2-4229-9B56-F513A86D9EF3}"/>
                </a:ext>
              </a:extLst>
            </p:cNvPr>
            <p:cNvSpPr txBox="1"/>
            <p:nvPr/>
          </p:nvSpPr>
          <p:spPr>
            <a:xfrm>
              <a:off x="11189163" y="2843142"/>
              <a:ext cx="250510" cy="2325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v</a:t>
              </a:r>
              <a:r>
                <a:rPr lang="pt-BR" baseline="-25000" dirty="0"/>
                <a:t>5</a:t>
              </a:r>
            </a:p>
          </p:txBody>
        </p:sp>
      </p:grp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7573A678-2F46-429D-8DBD-5B5CCC0FB7F2}"/>
              </a:ext>
            </a:extLst>
          </p:cNvPr>
          <p:cNvSpPr txBox="1"/>
          <p:nvPr/>
        </p:nvSpPr>
        <p:spPr>
          <a:xfrm>
            <a:off x="6720736" y="2541917"/>
            <a:ext cx="3351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Os vértices podem conter outras informações, além da posição espacial.</a:t>
            </a:r>
          </a:p>
        </p:txBody>
      </p:sp>
    </p:spTree>
    <p:extLst>
      <p:ext uri="{BB962C8B-B14F-4D97-AF65-F5344CB8AC3E}">
        <p14:creationId xmlns:p14="http://schemas.microsoft.com/office/powerpoint/2010/main" val="98762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4229E-B1D1-4C9A-8E4B-F2870066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Assembler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159510-C8B6-4E29-BEED-77DA18007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vértices são fornecidos ao pipeline através de um </a:t>
            </a:r>
            <a:r>
              <a:rPr lang="en-US" dirty="0"/>
              <a:t>vertex buffer</a:t>
            </a:r>
          </a:p>
          <a:p>
            <a:pPr lvl="1"/>
            <a:r>
              <a:rPr lang="pt-BR" dirty="0"/>
              <a:t>O </a:t>
            </a:r>
            <a:r>
              <a:rPr lang="en-US" dirty="0">
                <a:solidFill>
                  <a:schemeClr val="accent3"/>
                </a:solidFill>
              </a:rPr>
              <a:t>vertex buffer</a:t>
            </a:r>
            <a:r>
              <a:rPr lang="pt-BR" dirty="0"/>
              <a:t> armazena um </a:t>
            </a:r>
            <a:r>
              <a:rPr lang="pt-BR" dirty="0">
                <a:solidFill>
                  <a:schemeClr val="accent1"/>
                </a:solidFill>
              </a:rPr>
              <a:t>conjunto de vértices</a:t>
            </a:r>
            <a:r>
              <a:rPr lang="pt-BR" dirty="0"/>
              <a:t> </a:t>
            </a:r>
          </a:p>
          <a:p>
            <a:pPr lvl="2"/>
            <a:r>
              <a:rPr lang="pt-BR" dirty="0"/>
              <a:t>O formato de cada vértice é definido pelo programador </a:t>
            </a:r>
          </a:p>
          <a:p>
            <a:pPr lvl="2"/>
            <a:r>
              <a:rPr lang="pt-BR" dirty="0"/>
              <a:t>São guardados em posições consecutivas da memória</a:t>
            </a:r>
          </a:p>
          <a:p>
            <a:pPr lvl="2"/>
            <a:r>
              <a:rPr lang="pt-BR" dirty="0"/>
              <a:t>Não informa como estes vértices devem ser usados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62ABD9C-327F-42A9-90F9-E622B074B443}"/>
              </a:ext>
            </a:extLst>
          </p:cNvPr>
          <p:cNvGrpSpPr/>
          <p:nvPr/>
        </p:nvGrpSpPr>
        <p:grpSpPr>
          <a:xfrm>
            <a:off x="3581400" y="4914900"/>
            <a:ext cx="4400550" cy="419100"/>
            <a:chOff x="2000250" y="4848225"/>
            <a:chExt cx="4400550" cy="419100"/>
          </a:xfrm>
          <a:solidFill>
            <a:schemeClr val="accent1">
              <a:lumMod val="50000"/>
            </a:schemeClr>
          </a:solidFill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DE170770-4622-46B5-AA6E-0862A7D40D0C}"/>
                </a:ext>
              </a:extLst>
            </p:cNvPr>
            <p:cNvSpPr/>
            <p:nvPr/>
          </p:nvSpPr>
          <p:spPr>
            <a:xfrm>
              <a:off x="2000250" y="4848225"/>
              <a:ext cx="733425" cy="419100"/>
            </a:xfrm>
            <a:prstGeom prst="rect">
              <a:avLst/>
            </a:prstGeom>
            <a:grp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22F0DE6F-FBED-42C1-8087-75B32D25916F}"/>
                </a:ext>
              </a:extLst>
            </p:cNvPr>
            <p:cNvSpPr/>
            <p:nvPr/>
          </p:nvSpPr>
          <p:spPr>
            <a:xfrm>
              <a:off x="2733675" y="4848225"/>
              <a:ext cx="733425" cy="419100"/>
            </a:xfrm>
            <a:prstGeom prst="rect">
              <a:avLst/>
            </a:prstGeom>
            <a:grp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1A057EA-98A5-4407-8FBE-C95B6F636EB7}"/>
                </a:ext>
              </a:extLst>
            </p:cNvPr>
            <p:cNvSpPr/>
            <p:nvPr/>
          </p:nvSpPr>
          <p:spPr>
            <a:xfrm>
              <a:off x="3467100" y="4848225"/>
              <a:ext cx="733425" cy="419100"/>
            </a:xfrm>
            <a:prstGeom prst="rect">
              <a:avLst/>
            </a:prstGeom>
            <a:grp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85008959-B028-42BF-B4E6-0A967DD779E4}"/>
                </a:ext>
              </a:extLst>
            </p:cNvPr>
            <p:cNvSpPr/>
            <p:nvPr/>
          </p:nvSpPr>
          <p:spPr>
            <a:xfrm>
              <a:off x="4200525" y="4848225"/>
              <a:ext cx="733425" cy="419100"/>
            </a:xfrm>
            <a:prstGeom prst="rect">
              <a:avLst/>
            </a:prstGeom>
            <a:grp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A1938314-4937-45FA-B4E8-B5F123EDC7DB}"/>
                </a:ext>
              </a:extLst>
            </p:cNvPr>
            <p:cNvSpPr/>
            <p:nvPr/>
          </p:nvSpPr>
          <p:spPr>
            <a:xfrm>
              <a:off x="4933950" y="4848225"/>
              <a:ext cx="733425" cy="419100"/>
            </a:xfrm>
            <a:prstGeom prst="rect">
              <a:avLst/>
            </a:prstGeom>
            <a:grp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9B14A60-764B-450B-A210-69624CE647D3}"/>
                </a:ext>
              </a:extLst>
            </p:cNvPr>
            <p:cNvSpPr/>
            <p:nvPr/>
          </p:nvSpPr>
          <p:spPr>
            <a:xfrm>
              <a:off x="5667375" y="4848225"/>
              <a:ext cx="733425" cy="419100"/>
            </a:xfrm>
            <a:prstGeom prst="rect">
              <a:avLst/>
            </a:prstGeom>
            <a:grp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8A82694-ABB2-4EA2-B110-9D59647BFF10}"/>
              </a:ext>
            </a:extLst>
          </p:cNvPr>
          <p:cNvSpPr txBox="1"/>
          <p:nvPr/>
        </p:nvSpPr>
        <p:spPr>
          <a:xfrm>
            <a:off x="1876425" y="494347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Vertex Buffer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EE8154F-BE09-4AD6-9CB0-E45460830ECB}"/>
              </a:ext>
            </a:extLst>
          </p:cNvPr>
          <p:cNvSpPr txBox="1"/>
          <p:nvPr/>
        </p:nvSpPr>
        <p:spPr>
          <a:xfrm>
            <a:off x="8585745" y="4462730"/>
            <a:ext cx="22044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Vertex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x,y,z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r,g,b,a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3519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EE075C7-5F94-4B8D-99FE-F325ED1A7CEC}"/>
              </a:ext>
            </a:extLst>
          </p:cNvPr>
          <p:cNvSpPr txBox="1"/>
          <p:nvPr/>
        </p:nvSpPr>
        <p:spPr>
          <a:xfrm>
            <a:off x="990600" y="2521059"/>
            <a:ext cx="893065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ID3D12GraphicsCommandList</a:t>
            </a:r>
            <a:r>
              <a:rPr lang="pt-BR" sz="1400" dirty="0">
                <a:latin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IASetPrimitiveTopology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D3D_PRIMITIVE_TOPOLOGY</a:t>
            </a:r>
            <a:r>
              <a:rPr lang="pt-BR" sz="1400" dirty="0">
                <a:latin typeface="Consolas" panose="020B0609020204030204" pitchFamily="49" charset="0"/>
              </a:rPr>
              <a:t> Topology);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typedef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enum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D3D_PRIMITIVE_TOPOLOGY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D3D_PRIMITIVE_TOPOLOGY_UNDEFINED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D3D_PRIMITIVE_TOPOLOGY_POINTLIST </a:t>
            </a:r>
            <a:r>
              <a:rPr lang="pt-BR" sz="1400" dirty="0">
                <a:latin typeface="Consolas" panose="020B0609020204030204" pitchFamily="49" charset="0"/>
              </a:rPr>
              <a:t>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D3D_PRIMITIVE_TOPOLOGY_LINELIST </a:t>
            </a:r>
            <a:r>
              <a:rPr lang="pt-BR" sz="1400" dirty="0">
                <a:latin typeface="Consolas" panose="020B0609020204030204" pitchFamily="49" charset="0"/>
              </a:rPr>
              <a:t>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D3D_PRIMITIVE_TOPOLOGY_LINESTRIP </a:t>
            </a:r>
            <a:r>
              <a:rPr lang="pt-BR" sz="1400" dirty="0">
                <a:latin typeface="Consolas" panose="020B0609020204030204" pitchFamily="49" charset="0"/>
              </a:rPr>
              <a:t>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D3D_PRIMITIVE_TOPOLOGY_TRIANGLELIST </a:t>
            </a:r>
            <a:r>
              <a:rPr lang="pt-BR" sz="1400" dirty="0">
                <a:latin typeface="Consolas" panose="020B0609020204030204" pitchFamily="49" charset="0"/>
              </a:rPr>
              <a:t>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D3D_PRIMITIVE_TOPOLOGY_TRIANGLESTRIP </a:t>
            </a:r>
            <a:r>
              <a:rPr lang="pt-BR" sz="1400" dirty="0">
                <a:latin typeface="Consolas" panose="020B0609020204030204" pitchFamily="49" charset="0"/>
              </a:rPr>
              <a:t>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D3D_PRIMITIVE_TOPOLOGY_LINELIST_ADJ </a:t>
            </a:r>
            <a:r>
              <a:rPr lang="pt-BR" sz="1400" dirty="0">
                <a:latin typeface="Consolas" panose="020B0609020204030204" pitchFamily="49" charset="0"/>
              </a:rPr>
              <a:t>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D3D_PRIMITIVE_TOPOLOGY_LINESTRIP_ADJ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11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D3D_PRIMITIVE_TOPOLOGY_TRIANGLELIST_ADJ </a:t>
            </a:r>
            <a:r>
              <a:rPr lang="pt-BR" sz="1400" dirty="0">
                <a:latin typeface="Consolas" panose="020B0609020204030204" pitchFamily="49" charset="0"/>
              </a:rPr>
              <a:t>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12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D3D_PRIMITIVE_TOPOLOGY_TRIANGLESTRIP_ADJ </a:t>
            </a:r>
            <a:r>
              <a:rPr lang="pt-BR" sz="1400" dirty="0">
                <a:latin typeface="Consolas" panose="020B0609020204030204" pitchFamily="49" charset="0"/>
              </a:rPr>
              <a:t>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13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...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F93A0C-DC3C-4983-B641-4CCFFE44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Assembler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1F1587-D0CB-4064-987E-D881F5D87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topologia da primitiva </a:t>
            </a:r>
            <a:r>
              <a:rPr lang="pt-BR" dirty="0"/>
              <a:t>especifica </a:t>
            </a:r>
            <a:r>
              <a:rPr lang="pt-BR" dirty="0">
                <a:solidFill>
                  <a:schemeClr val="accent1"/>
                </a:solidFill>
              </a:rPr>
              <a:t>como usar os vértices</a:t>
            </a:r>
            <a:r>
              <a:rPr lang="pt-BR" dirty="0"/>
              <a:t> do buffer</a:t>
            </a:r>
          </a:p>
        </p:txBody>
      </p: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0124E4A5-9724-4FFB-8020-67E6A224304D}"/>
              </a:ext>
            </a:extLst>
          </p:cNvPr>
          <p:cNvGrpSpPr/>
          <p:nvPr/>
        </p:nvGrpSpPr>
        <p:grpSpPr>
          <a:xfrm>
            <a:off x="6687255" y="3192002"/>
            <a:ext cx="3992821" cy="1054952"/>
            <a:chOff x="7204333" y="2976722"/>
            <a:chExt cx="3992821" cy="1054952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722A2B50-0F56-4DF5-B0F0-9B34FC6F8C81}"/>
                </a:ext>
              </a:extLst>
            </p:cNvPr>
            <p:cNvSpPr/>
            <p:nvPr/>
          </p:nvSpPr>
          <p:spPr>
            <a:xfrm rot="20379789" flipV="1">
              <a:off x="7333608" y="3677434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A82CFD8D-FEBD-4A5D-BD01-455872666969}"/>
                </a:ext>
              </a:extLst>
            </p:cNvPr>
            <p:cNvSpPr txBox="1"/>
            <p:nvPr/>
          </p:nvSpPr>
          <p:spPr>
            <a:xfrm>
              <a:off x="7204333" y="3723897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0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C2302477-910B-49CB-952E-BAAA4D59E911}"/>
                </a:ext>
              </a:extLst>
            </p:cNvPr>
            <p:cNvSpPr/>
            <p:nvPr/>
          </p:nvSpPr>
          <p:spPr>
            <a:xfrm rot="20379789" flipV="1">
              <a:off x="8036274" y="3308102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939A2ED-3D1A-4FD0-9BC8-8643F7F96AE4}"/>
                </a:ext>
              </a:extLst>
            </p:cNvPr>
            <p:cNvSpPr txBox="1"/>
            <p:nvPr/>
          </p:nvSpPr>
          <p:spPr>
            <a:xfrm>
              <a:off x="7906999" y="3354565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1</a:t>
              </a: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FBF28363-8ACA-45CE-B5D8-CD0B5FCB989D}"/>
                </a:ext>
              </a:extLst>
            </p:cNvPr>
            <p:cNvSpPr/>
            <p:nvPr/>
          </p:nvSpPr>
          <p:spPr>
            <a:xfrm rot="20379789" flipV="1">
              <a:off x="8590624" y="3620284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ACD8054-CC6A-46AC-B190-B93D738CDAA0}"/>
                </a:ext>
              </a:extLst>
            </p:cNvPr>
            <p:cNvSpPr txBox="1"/>
            <p:nvPr/>
          </p:nvSpPr>
          <p:spPr>
            <a:xfrm>
              <a:off x="8461349" y="3666747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2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E08893BE-6670-4721-8A7E-EFF8FC93D496}"/>
                </a:ext>
              </a:extLst>
            </p:cNvPr>
            <p:cNvSpPr/>
            <p:nvPr/>
          </p:nvSpPr>
          <p:spPr>
            <a:xfrm rot="20379789" flipV="1">
              <a:off x="9152599" y="3213313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5EF15AC-6EBB-4DD1-B310-68BC67D52EB7}"/>
                </a:ext>
              </a:extLst>
            </p:cNvPr>
            <p:cNvSpPr txBox="1"/>
            <p:nvPr/>
          </p:nvSpPr>
          <p:spPr>
            <a:xfrm>
              <a:off x="9023324" y="3259776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3</a:t>
              </a: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6424B3C1-DE12-4086-94DD-284063DEDCC4}"/>
                </a:ext>
              </a:extLst>
            </p:cNvPr>
            <p:cNvSpPr/>
            <p:nvPr/>
          </p:nvSpPr>
          <p:spPr>
            <a:xfrm rot="20379789" flipV="1">
              <a:off x="9626672" y="3582645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7B71EC4A-DE5D-4455-8462-95056078DBC0}"/>
                </a:ext>
              </a:extLst>
            </p:cNvPr>
            <p:cNvSpPr txBox="1"/>
            <p:nvPr/>
          </p:nvSpPr>
          <p:spPr>
            <a:xfrm>
              <a:off x="9497397" y="3629108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4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844ABDD8-572C-4A35-BCBE-42F9CD26044F}"/>
                </a:ext>
              </a:extLst>
            </p:cNvPr>
            <p:cNvSpPr txBox="1"/>
            <p:nvPr/>
          </p:nvSpPr>
          <p:spPr>
            <a:xfrm>
              <a:off x="10210987" y="3468605"/>
              <a:ext cx="9861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POINTLIST</a:t>
              </a: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00B0328B-5063-48F4-9E61-243E49E922C9}"/>
                </a:ext>
              </a:extLst>
            </p:cNvPr>
            <p:cNvSpPr/>
            <p:nvPr/>
          </p:nvSpPr>
          <p:spPr>
            <a:xfrm rot="20379789" flipV="1">
              <a:off x="9611163" y="3122390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9B9E62B3-2966-4D89-B01D-2023986D3F02}"/>
                </a:ext>
              </a:extLst>
            </p:cNvPr>
            <p:cNvSpPr txBox="1"/>
            <p:nvPr/>
          </p:nvSpPr>
          <p:spPr>
            <a:xfrm>
              <a:off x="9690081" y="2976722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5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413EC53D-2ACC-4EF9-888E-5E075C868313}"/>
              </a:ext>
            </a:extLst>
          </p:cNvPr>
          <p:cNvGrpSpPr/>
          <p:nvPr/>
        </p:nvGrpSpPr>
        <p:grpSpPr>
          <a:xfrm>
            <a:off x="6864675" y="4826575"/>
            <a:ext cx="3849050" cy="1062835"/>
            <a:chOff x="7278410" y="4392427"/>
            <a:chExt cx="3849050" cy="1062835"/>
          </a:xfrm>
        </p:grpSpPr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5E3DEF1D-AE2A-48ED-B539-BF2E53C0A3AD}"/>
                </a:ext>
              </a:extLst>
            </p:cNvPr>
            <p:cNvSpPr txBox="1"/>
            <p:nvPr/>
          </p:nvSpPr>
          <p:spPr>
            <a:xfrm>
              <a:off x="7278410" y="5147485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0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3980435D-CD10-48B5-9FAA-7F1B66BC60E9}"/>
                </a:ext>
              </a:extLst>
            </p:cNvPr>
            <p:cNvSpPr txBox="1"/>
            <p:nvPr/>
          </p:nvSpPr>
          <p:spPr>
            <a:xfrm>
              <a:off x="7981076" y="4778153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1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C5C2EC9F-CB3F-468A-A568-3C971D2F35FE}"/>
                </a:ext>
              </a:extLst>
            </p:cNvPr>
            <p:cNvSpPr txBox="1"/>
            <p:nvPr/>
          </p:nvSpPr>
          <p:spPr>
            <a:xfrm>
              <a:off x="8515522" y="5120191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2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F5E6E1EC-EA3D-4FF6-B62F-B4F23CD82E04}"/>
                </a:ext>
              </a:extLst>
            </p:cNvPr>
            <p:cNvSpPr txBox="1"/>
            <p:nvPr/>
          </p:nvSpPr>
          <p:spPr>
            <a:xfrm>
              <a:off x="9097401" y="4683364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3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9ADBE729-4312-48CA-8916-20360FAC72F7}"/>
                </a:ext>
              </a:extLst>
            </p:cNvPr>
            <p:cNvSpPr txBox="1"/>
            <p:nvPr/>
          </p:nvSpPr>
          <p:spPr>
            <a:xfrm>
              <a:off x="9571474" y="5052696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4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5C05CED6-D19D-4F32-9E82-A66601BBAC49}"/>
                </a:ext>
              </a:extLst>
            </p:cNvPr>
            <p:cNvSpPr txBox="1"/>
            <p:nvPr/>
          </p:nvSpPr>
          <p:spPr>
            <a:xfrm>
              <a:off x="10299989" y="4892193"/>
              <a:ext cx="8274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LINELIST</a:t>
              </a: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CA64FC5A-D20E-445E-A47D-BB2E88E23C12}"/>
                </a:ext>
              </a:extLst>
            </p:cNvPr>
            <p:cNvCxnSpPr>
              <a:cxnSpLocks/>
              <a:stCxn id="21" idx="2"/>
              <a:endCxn id="19" idx="6"/>
            </p:cNvCxnSpPr>
            <p:nvPr/>
          </p:nvCxnSpPr>
          <p:spPr>
            <a:xfrm flipH="1">
              <a:off x="7477611" y="4781400"/>
              <a:ext cx="634989" cy="34424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F854BEA4-89AC-4B08-9BD9-AC7500EEA461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flipH="1">
              <a:off x="8709445" y="4686611"/>
              <a:ext cx="519480" cy="39931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9108DA9C-7BA3-43E4-BC64-A594EED7D47D}"/>
                </a:ext>
              </a:extLst>
            </p:cNvPr>
            <p:cNvSpPr txBox="1"/>
            <p:nvPr/>
          </p:nvSpPr>
          <p:spPr>
            <a:xfrm>
              <a:off x="9765636" y="4392427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5</a:t>
              </a:r>
            </a:p>
          </p:txBody>
        </p: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059F9572-C54D-4DA7-AED9-AC3891506116}"/>
                </a:ext>
              </a:extLst>
            </p:cNvPr>
            <p:cNvCxnSpPr>
              <a:cxnSpLocks/>
              <a:endCxn id="27" idx="4"/>
            </p:cNvCxnSpPr>
            <p:nvPr/>
          </p:nvCxnSpPr>
          <p:spPr>
            <a:xfrm>
              <a:off x="9723920" y="4605352"/>
              <a:ext cx="0" cy="40319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355508EB-889C-4971-A7A2-CE7FFC81E3B1}"/>
                </a:ext>
              </a:extLst>
            </p:cNvPr>
            <p:cNvSpPr/>
            <p:nvPr/>
          </p:nvSpPr>
          <p:spPr>
            <a:xfrm rot="20379789" flipV="1">
              <a:off x="7407685" y="5101022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444C34DD-0724-4BB7-9591-AC18748FC083}"/>
                </a:ext>
              </a:extLst>
            </p:cNvPr>
            <p:cNvSpPr/>
            <p:nvPr/>
          </p:nvSpPr>
          <p:spPr>
            <a:xfrm rot="20379789" flipV="1">
              <a:off x="8110351" y="4731690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445CD924-41F7-41EB-8E45-84007FC849C2}"/>
                </a:ext>
              </a:extLst>
            </p:cNvPr>
            <p:cNvSpPr/>
            <p:nvPr/>
          </p:nvSpPr>
          <p:spPr>
            <a:xfrm rot="20379789" flipV="1">
              <a:off x="8644797" y="5073728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CEAC4E3-5A96-46E4-95E8-2E646AF81486}"/>
                </a:ext>
              </a:extLst>
            </p:cNvPr>
            <p:cNvSpPr/>
            <p:nvPr/>
          </p:nvSpPr>
          <p:spPr>
            <a:xfrm rot="20379789" flipV="1">
              <a:off x="9226676" y="4636901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B35DD1FB-54CE-4D67-A837-956FE4D274A3}"/>
                </a:ext>
              </a:extLst>
            </p:cNvPr>
            <p:cNvSpPr/>
            <p:nvPr/>
          </p:nvSpPr>
          <p:spPr>
            <a:xfrm rot="20379789" flipV="1">
              <a:off x="9700749" y="5006233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4AFEA5B5-9071-4412-B2CB-FD3AC30EE414}"/>
                </a:ext>
              </a:extLst>
            </p:cNvPr>
            <p:cNvSpPr/>
            <p:nvPr/>
          </p:nvSpPr>
          <p:spPr>
            <a:xfrm rot="20379789" flipV="1">
              <a:off x="9686718" y="4538095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4096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6F84C-8DAB-4A72-8036-B6131EF3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Assembler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2DAE3F-86CB-4D8C-B526-4838CEF8D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topologia da primitiva </a:t>
            </a:r>
            <a:r>
              <a:rPr lang="pt-BR" dirty="0"/>
              <a:t>especifica </a:t>
            </a:r>
            <a:r>
              <a:rPr lang="pt-BR" dirty="0">
                <a:solidFill>
                  <a:schemeClr val="accent1"/>
                </a:solidFill>
              </a:rPr>
              <a:t>como usar os vértices</a:t>
            </a:r>
            <a:r>
              <a:rPr lang="pt-BR" dirty="0"/>
              <a:t> do buffer</a:t>
            </a:r>
          </a:p>
          <a:p>
            <a:pPr marL="0" indent="0">
              <a:buNone/>
            </a:pPr>
            <a:endParaRPr 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C11D6DDF-5516-4060-BF1F-8D52204C6DA3}"/>
              </a:ext>
            </a:extLst>
          </p:cNvPr>
          <p:cNvGrpSpPr/>
          <p:nvPr/>
        </p:nvGrpSpPr>
        <p:grpSpPr>
          <a:xfrm>
            <a:off x="1063950" y="2807275"/>
            <a:ext cx="3980496" cy="1062835"/>
            <a:chOff x="1206825" y="2807275"/>
            <a:chExt cx="3980496" cy="1062835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35204871-9805-4EA1-910B-E6950403B41E}"/>
                </a:ext>
              </a:extLst>
            </p:cNvPr>
            <p:cNvSpPr txBox="1"/>
            <p:nvPr/>
          </p:nvSpPr>
          <p:spPr>
            <a:xfrm>
              <a:off x="1206825" y="3562333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0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2E266F35-CAB3-41F3-9CFB-F92DE36E78B2}"/>
                </a:ext>
              </a:extLst>
            </p:cNvPr>
            <p:cNvSpPr txBox="1"/>
            <p:nvPr/>
          </p:nvSpPr>
          <p:spPr>
            <a:xfrm>
              <a:off x="1909491" y="3193001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1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7BC5939-A740-408C-ADD3-591F1BEB10C8}"/>
                </a:ext>
              </a:extLst>
            </p:cNvPr>
            <p:cNvSpPr txBox="1"/>
            <p:nvPr/>
          </p:nvSpPr>
          <p:spPr>
            <a:xfrm>
              <a:off x="2443937" y="3535039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2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0B77087A-4214-4507-B861-BB610C775475}"/>
                </a:ext>
              </a:extLst>
            </p:cNvPr>
            <p:cNvSpPr txBox="1"/>
            <p:nvPr/>
          </p:nvSpPr>
          <p:spPr>
            <a:xfrm>
              <a:off x="3025816" y="3098212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3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3AD092D8-F490-4ED1-9F38-77F6047354F1}"/>
                </a:ext>
              </a:extLst>
            </p:cNvPr>
            <p:cNvSpPr txBox="1"/>
            <p:nvPr/>
          </p:nvSpPr>
          <p:spPr>
            <a:xfrm>
              <a:off x="3499889" y="3467544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4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05A81A00-FCF7-42A1-9F6A-3032A6BFFB61}"/>
                </a:ext>
              </a:extLst>
            </p:cNvPr>
            <p:cNvSpPr txBox="1"/>
            <p:nvPr/>
          </p:nvSpPr>
          <p:spPr>
            <a:xfrm>
              <a:off x="4228404" y="3307041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LINESTRIP</a:t>
              </a:r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36F77A82-347C-4B9F-9A78-6F28F43CDE50}"/>
                </a:ext>
              </a:extLst>
            </p:cNvPr>
            <p:cNvCxnSpPr>
              <a:cxnSpLocks/>
              <a:stCxn id="16" idx="2"/>
              <a:endCxn id="15" idx="6"/>
            </p:cNvCxnSpPr>
            <p:nvPr/>
          </p:nvCxnSpPr>
          <p:spPr>
            <a:xfrm flipH="1">
              <a:off x="1406026" y="3196248"/>
              <a:ext cx="634989" cy="34424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9EB6A062-A528-4777-976D-C1AEB1B0E982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>
              <a:off x="2637860" y="3101459"/>
              <a:ext cx="519480" cy="39931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A56C6675-8748-4AB7-BBB0-3A0016DE7DF0}"/>
                </a:ext>
              </a:extLst>
            </p:cNvPr>
            <p:cNvSpPr txBox="1"/>
            <p:nvPr/>
          </p:nvSpPr>
          <p:spPr>
            <a:xfrm>
              <a:off x="3694051" y="2807275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5</a:t>
              </a:r>
            </a:p>
          </p:txBody>
        </p: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BFCBB51A-2993-4A93-A140-F3AB57B2BBF4}"/>
                </a:ext>
              </a:extLst>
            </p:cNvPr>
            <p:cNvCxnSpPr>
              <a:cxnSpLocks/>
              <a:endCxn id="19" idx="5"/>
            </p:cNvCxnSpPr>
            <p:nvPr/>
          </p:nvCxnSpPr>
          <p:spPr>
            <a:xfrm>
              <a:off x="3652335" y="3020200"/>
              <a:ext cx="27710" cy="40453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DD2122D-F0D2-4A71-ACBB-976DF35F3FBB}"/>
                </a:ext>
              </a:extLst>
            </p:cNvPr>
            <p:cNvSpPr/>
            <p:nvPr/>
          </p:nvSpPr>
          <p:spPr>
            <a:xfrm rot="20379789" flipV="1">
              <a:off x="3615133" y="2952943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F8469C69-B53E-4CEF-8458-F2FED692E752}"/>
                </a:ext>
              </a:extLst>
            </p:cNvPr>
            <p:cNvCxnSpPr>
              <a:cxnSpLocks/>
              <a:stCxn id="17" idx="3"/>
              <a:endCxn id="16" idx="7"/>
            </p:cNvCxnSpPr>
            <p:nvPr/>
          </p:nvCxnSpPr>
          <p:spPr>
            <a:xfrm flipH="1" flipV="1">
              <a:off x="2107916" y="3199482"/>
              <a:ext cx="468322" cy="31048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3E299302-9E6A-4568-9347-B0C0221C6BE8}"/>
                </a:ext>
              </a:extLst>
            </p:cNvPr>
            <p:cNvCxnSpPr>
              <a:cxnSpLocks/>
              <a:stCxn id="19" idx="3"/>
              <a:endCxn id="18" idx="7"/>
            </p:cNvCxnSpPr>
            <p:nvPr/>
          </p:nvCxnSpPr>
          <p:spPr>
            <a:xfrm flipH="1" flipV="1">
              <a:off x="3224241" y="3104693"/>
              <a:ext cx="407949" cy="337781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2BB76D16-D249-4465-853F-8C3E1123B0E9}"/>
                </a:ext>
              </a:extLst>
            </p:cNvPr>
            <p:cNvSpPr/>
            <p:nvPr/>
          </p:nvSpPr>
          <p:spPr>
            <a:xfrm rot="20379789" flipV="1">
              <a:off x="1336100" y="3515870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923AB5AD-9B02-4792-879B-60362B2C58C3}"/>
                </a:ext>
              </a:extLst>
            </p:cNvPr>
            <p:cNvSpPr/>
            <p:nvPr/>
          </p:nvSpPr>
          <p:spPr>
            <a:xfrm rot="20379789" flipV="1">
              <a:off x="2038766" y="3146538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C6BAEAC2-B66C-4B32-96E8-BEC02E609943}"/>
                </a:ext>
              </a:extLst>
            </p:cNvPr>
            <p:cNvSpPr/>
            <p:nvPr/>
          </p:nvSpPr>
          <p:spPr>
            <a:xfrm rot="20379789" flipV="1">
              <a:off x="2573212" y="3488576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6CFF6AAD-C325-4E8D-927A-D6BD40797D7E}"/>
                </a:ext>
              </a:extLst>
            </p:cNvPr>
            <p:cNvSpPr/>
            <p:nvPr/>
          </p:nvSpPr>
          <p:spPr>
            <a:xfrm rot="20379789" flipV="1">
              <a:off x="3155091" y="3051749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05911538-823F-4AC6-9D1A-EBB13D96A8DA}"/>
                </a:ext>
              </a:extLst>
            </p:cNvPr>
            <p:cNvSpPr/>
            <p:nvPr/>
          </p:nvSpPr>
          <p:spPr>
            <a:xfrm rot="20379789" flipV="1">
              <a:off x="3629164" y="3421081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74C4D5E7-A2DE-4CE4-BB63-9A85DF01EBB7}"/>
              </a:ext>
            </a:extLst>
          </p:cNvPr>
          <p:cNvGrpSpPr/>
          <p:nvPr/>
        </p:nvGrpSpPr>
        <p:grpSpPr>
          <a:xfrm>
            <a:off x="1076749" y="4478168"/>
            <a:ext cx="4325141" cy="1062835"/>
            <a:chOff x="1210456" y="4291039"/>
            <a:chExt cx="4325141" cy="1062835"/>
          </a:xfrm>
        </p:grpSpPr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BC11BEED-0CAA-4422-A3B1-B5F03FEFE1E1}"/>
                </a:ext>
              </a:extLst>
            </p:cNvPr>
            <p:cNvSpPr txBox="1"/>
            <p:nvPr/>
          </p:nvSpPr>
          <p:spPr>
            <a:xfrm>
              <a:off x="1210456" y="5046097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0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4621ACB-A528-449E-9F12-C97A490B75E1}"/>
                </a:ext>
              </a:extLst>
            </p:cNvPr>
            <p:cNvSpPr txBox="1"/>
            <p:nvPr/>
          </p:nvSpPr>
          <p:spPr>
            <a:xfrm>
              <a:off x="1913122" y="4676765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1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6DACC7CD-A4FC-4D30-BD1D-5D4E0D273494}"/>
                </a:ext>
              </a:extLst>
            </p:cNvPr>
            <p:cNvSpPr txBox="1"/>
            <p:nvPr/>
          </p:nvSpPr>
          <p:spPr>
            <a:xfrm>
              <a:off x="2447568" y="5018803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2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45D7D5FA-3880-4839-98D0-DDFA39E1B75B}"/>
                </a:ext>
              </a:extLst>
            </p:cNvPr>
            <p:cNvSpPr txBox="1"/>
            <p:nvPr/>
          </p:nvSpPr>
          <p:spPr>
            <a:xfrm>
              <a:off x="3029447" y="4581976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3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FFD96EB8-F220-416A-8454-DB4A5B92B039}"/>
                </a:ext>
              </a:extLst>
            </p:cNvPr>
            <p:cNvSpPr txBox="1"/>
            <p:nvPr/>
          </p:nvSpPr>
          <p:spPr>
            <a:xfrm>
              <a:off x="3503520" y="4951308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4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6624FF5A-D572-4984-8741-C569740C32AB}"/>
                </a:ext>
              </a:extLst>
            </p:cNvPr>
            <p:cNvSpPr txBox="1"/>
            <p:nvPr/>
          </p:nvSpPr>
          <p:spPr>
            <a:xfrm>
              <a:off x="4232035" y="4790805"/>
              <a:ext cx="1303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TRIANGLELIST</a:t>
              </a:r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D29A793C-F457-458E-8B31-607251439090}"/>
                </a:ext>
              </a:extLst>
            </p:cNvPr>
            <p:cNvCxnSpPr>
              <a:cxnSpLocks/>
              <a:stCxn id="44" idx="2"/>
              <a:endCxn id="43" idx="6"/>
            </p:cNvCxnSpPr>
            <p:nvPr/>
          </p:nvCxnSpPr>
          <p:spPr>
            <a:xfrm flipH="1">
              <a:off x="1409657" y="4680012"/>
              <a:ext cx="634989" cy="34424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8A55BD1A-A737-4C4B-8FCF-D6488FEFEFE9}"/>
                </a:ext>
              </a:extLst>
            </p:cNvPr>
            <p:cNvCxnSpPr>
              <a:cxnSpLocks/>
              <a:stCxn id="43" idx="7"/>
              <a:endCxn id="45" idx="2"/>
            </p:cNvCxnSpPr>
            <p:nvPr/>
          </p:nvCxnSpPr>
          <p:spPr>
            <a:xfrm flipV="1">
              <a:off x="1408881" y="5022050"/>
              <a:ext cx="1170211" cy="3052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67BA945E-357F-482D-8DCE-6C277412C106}"/>
                </a:ext>
              </a:extLst>
            </p:cNvPr>
            <p:cNvSpPr txBox="1"/>
            <p:nvPr/>
          </p:nvSpPr>
          <p:spPr>
            <a:xfrm>
              <a:off x="3697682" y="4291039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5</a:t>
              </a:r>
            </a:p>
          </p:txBody>
        </p: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6A7EBED3-FF62-4829-B760-DF3AB95F826E}"/>
                </a:ext>
              </a:extLst>
            </p:cNvPr>
            <p:cNvCxnSpPr>
              <a:cxnSpLocks/>
              <a:endCxn id="47" idx="5"/>
            </p:cNvCxnSpPr>
            <p:nvPr/>
          </p:nvCxnSpPr>
          <p:spPr>
            <a:xfrm>
              <a:off x="3655966" y="4503964"/>
              <a:ext cx="27710" cy="40453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28729483-AF53-4B89-83E0-F545877154B8}"/>
                </a:ext>
              </a:extLst>
            </p:cNvPr>
            <p:cNvCxnSpPr>
              <a:cxnSpLocks/>
              <a:stCxn id="45" idx="3"/>
              <a:endCxn id="44" idx="7"/>
            </p:cNvCxnSpPr>
            <p:nvPr/>
          </p:nvCxnSpPr>
          <p:spPr>
            <a:xfrm flipH="1" flipV="1">
              <a:off x="2111547" y="4683246"/>
              <a:ext cx="468322" cy="31048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74FBA40A-3FC5-4828-9562-76A72519FA41}"/>
                </a:ext>
              </a:extLst>
            </p:cNvPr>
            <p:cNvCxnSpPr>
              <a:cxnSpLocks/>
              <a:stCxn id="47" idx="3"/>
              <a:endCxn id="46" idx="7"/>
            </p:cNvCxnSpPr>
            <p:nvPr/>
          </p:nvCxnSpPr>
          <p:spPr>
            <a:xfrm flipH="1" flipV="1">
              <a:off x="3227872" y="4588457"/>
              <a:ext cx="407949" cy="337781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8234531B-3E00-4C39-9FC8-E63789A522C0}"/>
                </a:ext>
              </a:extLst>
            </p:cNvPr>
            <p:cNvSpPr/>
            <p:nvPr/>
          </p:nvSpPr>
          <p:spPr>
            <a:xfrm rot="20379789" flipV="1">
              <a:off x="1339731" y="4999634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C34CFDE8-6A98-44C8-A4EF-51637B2C3F2A}"/>
                </a:ext>
              </a:extLst>
            </p:cNvPr>
            <p:cNvSpPr/>
            <p:nvPr/>
          </p:nvSpPr>
          <p:spPr>
            <a:xfrm rot="20379789" flipV="1">
              <a:off x="2042397" y="4630302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F520D73C-6CEF-4841-97B6-9DC5030C7C0C}"/>
                </a:ext>
              </a:extLst>
            </p:cNvPr>
            <p:cNvSpPr/>
            <p:nvPr/>
          </p:nvSpPr>
          <p:spPr>
            <a:xfrm rot="20379789" flipV="1">
              <a:off x="2576843" y="4972340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E5E645CC-7041-4A49-A1D1-DE935348313B}"/>
                </a:ext>
              </a:extLst>
            </p:cNvPr>
            <p:cNvSpPr/>
            <p:nvPr/>
          </p:nvSpPr>
          <p:spPr>
            <a:xfrm rot="20379789" flipV="1">
              <a:off x="3632795" y="4904845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D2120657-8877-461A-B5D4-F033EE36AFAC}"/>
                </a:ext>
              </a:extLst>
            </p:cNvPr>
            <p:cNvCxnSpPr>
              <a:cxnSpLocks/>
              <a:stCxn id="46" idx="6"/>
              <a:endCxn id="40" idx="2"/>
            </p:cNvCxnSpPr>
            <p:nvPr/>
          </p:nvCxnSpPr>
          <p:spPr>
            <a:xfrm flipV="1">
              <a:off x="3228648" y="4486417"/>
              <a:ext cx="392365" cy="7372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60559C50-9933-4090-9F41-65FFC154CA1A}"/>
                </a:ext>
              </a:extLst>
            </p:cNvPr>
            <p:cNvSpPr/>
            <p:nvPr/>
          </p:nvSpPr>
          <p:spPr>
            <a:xfrm rot="20379789" flipV="1">
              <a:off x="3618764" y="4436707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EFAEA9A9-ED38-49E4-A339-0E222F78D05D}"/>
                </a:ext>
              </a:extLst>
            </p:cNvPr>
            <p:cNvSpPr/>
            <p:nvPr/>
          </p:nvSpPr>
          <p:spPr>
            <a:xfrm rot="20379789" flipV="1">
              <a:off x="3158722" y="4535513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6" name="Agrupar 85">
            <a:extLst>
              <a:ext uri="{FF2B5EF4-FFF2-40B4-BE49-F238E27FC236}">
                <a16:creationId xmlns:a16="http://schemas.microsoft.com/office/drawing/2014/main" id="{92F38A34-8AEF-4887-865E-8550089662BF}"/>
              </a:ext>
            </a:extLst>
          </p:cNvPr>
          <p:cNvGrpSpPr/>
          <p:nvPr/>
        </p:nvGrpSpPr>
        <p:grpSpPr>
          <a:xfrm>
            <a:off x="6269915" y="2807275"/>
            <a:ext cx="4456587" cy="1062835"/>
            <a:chOff x="6184190" y="2807275"/>
            <a:chExt cx="4456587" cy="1062835"/>
          </a:xfrm>
        </p:grpSpPr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AE62B465-C5B0-4C36-9F4D-FC2D25FC64A7}"/>
                </a:ext>
              </a:extLst>
            </p:cNvPr>
            <p:cNvSpPr txBox="1"/>
            <p:nvPr/>
          </p:nvSpPr>
          <p:spPr>
            <a:xfrm>
              <a:off x="6184190" y="3562333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0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FA1436E1-749B-4B0A-8225-8AEE12B4AE05}"/>
                </a:ext>
              </a:extLst>
            </p:cNvPr>
            <p:cNvSpPr txBox="1"/>
            <p:nvPr/>
          </p:nvSpPr>
          <p:spPr>
            <a:xfrm>
              <a:off x="6886856" y="3193001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1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42BBE27C-C92E-4E99-83B1-FA2000E6573E}"/>
                </a:ext>
              </a:extLst>
            </p:cNvPr>
            <p:cNvSpPr txBox="1"/>
            <p:nvPr/>
          </p:nvSpPr>
          <p:spPr>
            <a:xfrm>
              <a:off x="7421302" y="3535039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2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19B4ED74-3E37-491B-97CB-03D21457E2FA}"/>
                </a:ext>
              </a:extLst>
            </p:cNvPr>
            <p:cNvSpPr txBox="1"/>
            <p:nvPr/>
          </p:nvSpPr>
          <p:spPr>
            <a:xfrm>
              <a:off x="8003181" y="3098212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3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ED8CD88E-1968-4C6A-928C-BB4011AD360A}"/>
                </a:ext>
              </a:extLst>
            </p:cNvPr>
            <p:cNvSpPr txBox="1"/>
            <p:nvPr/>
          </p:nvSpPr>
          <p:spPr>
            <a:xfrm>
              <a:off x="8477254" y="3467544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4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8692F7F8-E691-43D1-938A-A693EA9D4FF4}"/>
                </a:ext>
              </a:extLst>
            </p:cNvPr>
            <p:cNvSpPr txBox="1"/>
            <p:nvPr/>
          </p:nvSpPr>
          <p:spPr>
            <a:xfrm>
              <a:off x="9205769" y="3307041"/>
              <a:ext cx="1435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TRIANGLESTRIP</a:t>
              </a:r>
            </a:p>
          </p:txBody>
        </p: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1F89B54F-6D14-442F-880C-2D8B5F488796}"/>
                </a:ext>
              </a:extLst>
            </p:cNvPr>
            <p:cNvCxnSpPr>
              <a:cxnSpLocks/>
              <a:stCxn id="68" idx="2"/>
              <a:endCxn id="67" idx="6"/>
            </p:cNvCxnSpPr>
            <p:nvPr/>
          </p:nvCxnSpPr>
          <p:spPr>
            <a:xfrm flipH="1">
              <a:off x="6383391" y="3196248"/>
              <a:ext cx="634989" cy="34424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B8A64DB2-F09B-4355-A191-93EAC294A91C}"/>
                </a:ext>
              </a:extLst>
            </p:cNvPr>
            <p:cNvCxnSpPr>
              <a:cxnSpLocks/>
              <a:stCxn id="67" idx="7"/>
              <a:endCxn id="69" idx="2"/>
            </p:cNvCxnSpPr>
            <p:nvPr/>
          </p:nvCxnSpPr>
          <p:spPr>
            <a:xfrm flipV="1">
              <a:off x="6382615" y="3538286"/>
              <a:ext cx="1170211" cy="3052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0182EE62-6433-45F5-9A05-3AE88A022824}"/>
                </a:ext>
              </a:extLst>
            </p:cNvPr>
            <p:cNvSpPr txBox="1"/>
            <p:nvPr/>
          </p:nvSpPr>
          <p:spPr>
            <a:xfrm>
              <a:off x="8671416" y="2807275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5</a:t>
              </a:r>
            </a:p>
          </p:txBody>
        </p: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3792342D-B649-4BAC-A959-8EED53C29D5A}"/>
                </a:ext>
              </a:extLst>
            </p:cNvPr>
            <p:cNvCxnSpPr>
              <a:cxnSpLocks/>
              <a:endCxn id="70" idx="5"/>
            </p:cNvCxnSpPr>
            <p:nvPr/>
          </p:nvCxnSpPr>
          <p:spPr>
            <a:xfrm>
              <a:off x="8629700" y="3020200"/>
              <a:ext cx="27710" cy="40453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809D417F-8778-48D1-BA0C-9A6BCFAF7264}"/>
                </a:ext>
              </a:extLst>
            </p:cNvPr>
            <p:cNvCxnSpPr>
              <a:cxnSpLocks/>
              <a:stCxn id="69" idx="3"/>
              <a:endCxn id="68" idx="7"/>
            </p:cNvCxnSpPr>
            <p:nvPr/>
          </p:nvCxnSpPr>
          <p:spPr>
            <a:xfrm flipH="1" flipV="1">
              <a:off x="7085281" y="3199482"/>
              <a:ext cx="468322" cy="31048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C18E16CA-871E-4013-860B-1F12E541C4DC}"/>
                </a:ext>
              </a:extLst>
            </p:cNvPr>
            <p:cNvCxnSpPr>
              <a:cxnSpLocks/>
              <a:stCxn id="70" idx="3"/>
              <a:endCxn id="73" idx="7"/>
            </p:cNvCxnSpPr>
            <p:nvPr/>
          </p:nvCxnSpPr>
          <p:spPr>
            <a:xfrm flipH="1" flipV="1">
              <a:off x="8201606" y="3104693"/>
              <a:ext cx="407949" cy="337781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CA79AE70-F402-48D0-822C-8834F483B63B}"/>
                </a:ext>
              </a:extLst>
            </p:cNvPr>
            <p:cNvCxnSpPr>
              <a:cxnSpLocks/>
              <a:stCxn id="73" idx="2"/>
              <a:endCxn id="72" idx="2"/>
            </p:cNvCxnSpPr>
            <p:nvPr/>
          </p:nvCxnSpPr>
          <p:spPr>
            <a:xfrm flipV="1">
              <a:off x="8134705" y="3002653"/>
              <a:ext cx="460042" cy="98806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15F7001E-AECD-48DA-8EA2-8EDBD4066B0D}"/>
                </a:ext>
              </a:extLst>
            </p:cNvPr>
            <p:cNvCxnSpPr>
              <a:cxnSpLocks/>
              <a:stCxn id="73" idx="2"/>
              <a:endCxn id="68" idx="6"/>
            </p:cNvCxnSpPr>
            <p:nvPr/>
          </p:nvCxnSpPr>
          <p:spPr>
            <a:xfrm flipH="1">
              <a:off x="7086057" y="3101459"/>
              <a:ext cx="1048648" cy="69705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0CF43F37-2B79-44E8-B857-5F9228594EFB}"/>
                </a:ext>
              </a:extLst>
            </p:cNvPr>
            <p:cNvCxnSpPr>
              <a:cxnSpLocks/>
              <a:stCxn id="73" idx="2"/>
              <a:endCxn id="69" idx="6"/>
            </p:cNvCxnSpPr>
            <p:nvPr/>
          </p:nvCxnSpPr>
          <p:spPr>
            <a:xfrm flipH="1">
              <a:off x="7620503" y="3101459"/>
              <a:ext cx="514202" cy="411743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3E5671BC-8062-439E-A938-A4874B48617D}"/>
                </a:ext>
              </a:extLst>
            </p:cNvPr>
            <p:cNvCxnSpPr>
              <a:cxnSpLocks/>
              <a:stCxn id="70" idx="2"/>
              <a:endCxn id="69" idx="7"/>
            </p:cNvCxnSpPr>
            <p:nvPr/>
          </p:nvCxnSpPr>
          <p:spPr>
            <a:xfrm flipH="1">
              <a:off x="7619727" y="3470791"/>
              <a:ext cx="989051" cy="7072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0888EAAA-1E8E-4EF4-903B-BFF7E4426D33}"/>
                </a:ext>
              </a:extLst>
            </p:cNvPr>
            <p:cNvSpPr/>
            <p:nvPr/>
          </p:nvSpPr>
          <p:spPr>
            <a:xfrm rot="20379789" flipV="1">
              <a:off x="6313465" y="3515870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DBBE0549-3915-4D3B-9709-70503E53609A}"/>
                </a:ext>
              </a:extLst>
            </p:cNvPr>
            <p:cNvSpPr/>
            <p:nvPr/>
          </p:nvSpPr>
          <p:spPr>
            <a:xfrm rot="20379789" flipV="1">
              <a:off x="7016131" y="3146538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65275A59-FAF5-426D-A6E2-1F5A6311506A}"/>
                </a:ext>
              </a:extLst>
            </p:cNvPr>
            <p:cNvSpPr/>
            <p:nvPr/>
          </p:nvSpPr>
          <p:spPr>
            <a:xfrm rot="20379789" flipV="1">
              <a:off x="7550577" y="3488576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E76CE1A0-FFB1-4F72-999D-68DB674EE3CA}"/>
                </a:ext>
              </a:extLst>
            </p:cNvPr>
            <p:cNvSpPr/>
            <p:nvPr/>
          </p:nvSpPr>
          <p:spPr>
            <a:xfrm rot="20379789" flipV="1">
              <a:off x="8606529" y="3421081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2B243BAC-768F-4D19-9CCF-689971551FD5}"/>
                </a:ext>
              </a:extLst>
            </p:cNvPr>
            <p:cNvSpPr/>
            <p:nvPr/>
          </p:nvSpPr>
          <p:spPr>
            <a:xfrm rot="20379789" flipV="1">
              <a:off x="8592498" y="2952943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387C4D3C-62B6-428A-A437-861BF6014666}"/>
                </a:ext>
              </a:extLst>
            </p:cNvPr>
            <p:cNvSpPr/>
            <p:nvPr/>
          </p:nvSpPr>
          <p:spPr>
            <a:xfrm rot="20379789" flipV="1">
              <a:off x="8132456" y="3051749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8" name="Agrupar 157">
            <a:extLst>
              <a:ext uri="{FF2B5EF4-FFF2-40B4-BE49-F238E27FC236}">
                <a16:creationId xmlns:a16="http://schemas.microsoft.com/office/drawing/2014/main" id="{625651FD-D153-471A-AA09-8203921FBDB2}"/>
              </a:ext>
            </a:extLst>
          </p:cNvPr>
          <p:cNvGrpSpPr/>
          <p:nvPr/>
        </p:nvGrpSpPr>
        <p:grpSpPr>
          <a:xfrm>
            <a:off x="6351664" y="4404826"/>
            <a:ext cx="4767570" cy="1235413"/>
            <a:chOff x="6265939" y="4404826"/>
            <a:chExt cx="4767570" cy="1235413"/>
          </a:xfrm>
        </p:grpSpPr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BDD83391-1137-4981-A553-DB239DB681EC}"/>
                </a:ext>
              </a:extLst>
            </p:cNvPr>
            <p:cNvSpPr txBox="1"/>
            <p:nvPr/>
          </p:nvSpPr>
          <p:spPr>
            <a:xfrm>
              <a:off x="6265939" y="5235476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0</a:t>
              </a:r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DC4C8350-9887-42C6-8077-8CDEC953112B}"/>
                </a:ext>
              </a:extLst>
            </p:cNvPr>
            <p:cNvSpPr txBox="1"/>
            <p:nvPr/>
          </p:nvSpPr>
          <p:spPr>
            <a:xfrm>
              <a:off x="6968605" y="4866144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1</a:t>
              </a: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F89CAA9B-F477-4D8A-AD88-FF274FBB4CB0}"/>
                </a:ext>
              </a:extLst>
            </p:cNvPr>
            <p:cNvSpPr txBox="1"/>
            <p:nvPr/>
          </p:nvSpPr>
          <p:spPr>
            <a:xfrm>
              <a:off x="7503051" y="5208182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2</a:t>
              </a:r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F43B416C-6A9B-49BC-BC15-B6863A4215C7}"/>
                </a:ext>
              </a:extLst>
            </p:cNvPr>
            <p:cNvSpPr txBox="1"/>
            <p:nvPr/>
          </p:nvSpPr>
          <p:spPr>
            <a:xfrm>
              <a:off x="8084930" y="4771355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3</a:t>
              </a: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B3981BFD-B701-4532-908D-CC4190C549DA}"/>
                </a:ext>
              </a:extLst>
            </p:cNvPr>
            <p:cNvSpPr txBox="1"/>
            <p:nvPr/>
          </p:nvSpPr>
          <p:spPr>
            <a:xfrm>
              <a:off x="8559003" y="5140687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4</a:t>
              </a:r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FECC7D67-5A32-40B4-B0EE-692679136184}"/>
                </a:ext>
              </a:extLst>
            </p:cNvPr>
            <p:cNvSpPr txBox="1"/>
            <p:nvPr/>
          </p:nvSpPr>
          <p:spPr>
            <a:xfrm>
              <a:off x="9287518" y="4980184"/>
              <a:ext cx="1745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TRIANGLELIST_ADJ</a:t>
              </a:r>
            </a:p>
          </p:txBody>
        </p: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655B70C8-DB7D-4BCB-A9B1-DC039E6B247F}"/>
                </a:ext>
              </a:extLst>
            </p:cNvPr>
            <p:cNvCxnSpPr>
              <a:cxnSpLocks/>
              <a:stCxn id="101" idx="2"/>
              <a:endCxn id="100" idx="6"/>
            </p:cNvCxnSpPr>
            <p:nvPr/>
          </p:nvCxnSpPr>
          <p:spPr>
            <a:xfrm flipH="1">
              <a:off x="6465140" y="4869391"/>
              <a:ext cx="634989" cy="34424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0EF19CFC-C19D-476D-A43E-0B118784F1DB}"/>
                </a:ext>
              </a:extLst>
            </p:cNvPr>
            <p:cNvCxnSpPr>
              <a:cxnSpLocks/>
              <a:stCxn id="100" idx="7"/>
              <a:endCxn id="102" idx="2"/>
            </p:cNvCxnSpPr>
            <p:nvPr/>
          </p:nvCxnSpPr>
          <p:spPr>
            <a:xfrm flipV="1">
              <a:off x="6464364" y="5211429"/>
              <a:ext cx="1170211" cy="3052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0E1EE0C4-033C-461D-9B2C-2931CAFD7E66}"/>
                </a:ext>
              </a:extLst>
            </p:cNvPr>
            <p:cNvSpPr txBox="1"/>
            <p:nvPr/>
          </p:nvSpPr>
          <p:spPr>
            <a:xfrm>
              <a:off x="8753165" y="4480418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v</a:t>
              </a:r>
              <a:r>
                <a:rPr lang="pt-BR" sz="1400" baseline="-25000" dirty="0"/>
                <a:t>5</a:t>
              </a:r>
            </a:p>
          </p:txBody>
        </p: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A6E95706-C854-47BA-9C70-6E4FADEAF315}"/>
                </a:ext>
              </a:extLst>
            </p:cNvPr>
            <p:cNvCxnSpPr>
              <a:cxnSpLocks/>
              <a:endCxn id="103" idx="5"/>
            </p:cNvCxnSpPr>
            <p:nvPr/>
          </p:nvCxnSpPr>
          <p:spPr>
            <a:xfrm>
              <a:off x="8711449" y="4693343"/>
              <a:ext cx="27710" cy="40453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2320386C-EF4B-47FF-B2A3-5C745B79225A}"/>
                </a:ext>
              </a:extLst>
            </p:cNvPr>
            <p:cNvCxnSpPr>
              <a:cxnSpLocks/>
              <a:stCxn id="102" idx="3"/>
              <a:endCxn id="101" idx="7"/>
            </p:cNvCxnSpPr>
            <p:nvPr/>
          </p:nvCxnSpPr>
          <p:spPr>
            <a:xfrm flipH="1" flipV="1">
              <a:off x="7167030" y="4872625"/>
              <a:ext cx="468322" cy="31048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2C132238-6850-4A8D-91F4-4A0084532B91}"/>
                </a:ext>
              </a:extLst>
            </p:cNvPr>
            <p:cNvCxnSpPr>
              <a:cxnSpLocks/>
              <a:stCxn id="103" idx="3"/>
              <a:endCxn id="106" idx="7"/>
            </p:cNvCxnSpPr>
            <p:nvPr/>
          </p:nvCxnSpPr>
          <p:spPr>
            <a:xfrm flipH="1" flipV="1">
              <a:off x="8283355" y="4777836"/>
              <a:ext cx="407949" cy="337781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E93A819F-71F1-4259-B68F-58F89AEA1281}"/>
                </a:ext>
              </a:extLst>
            </p:cNvPr>
            <p:cNvCxnSpPr>
              <a:cxnSpLocks/>
              <a:stCxn id="106" idx="6"/>
              <a:endCxn id="105" idx="2"/>
            </p:cNvCxnSpPr>
            <p:nvPr/>
          </p:nvCxnSpPr>
          <p:spPr>
            <a:xfrm flipV="1">
              <a:off x="8284131" y="4675796"/>
              <a:ext cx="392365" cy="7372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>
              <a:extLst>
                <a:ext uri="{FF2B5EF4-FFF2-40B4-BE49-F238E27FC236}">
                  <a16:creationId xmlns:a16="http://schemas.microsoft.com/office/drawing/2014/main" id="{A84C14B8-D11D-4B51-A567-E6FFEF0CF9F6}"/>
                </a:ext>
              </a:extLst>
            </p:cNvPr>
            <p:cNvCxnSpPr>
              <a:cxnSpLocks/>
              <a:stCxn id="108" idx="7"/>
              <a:endCxn id="101" idx="3"/>
            </p:cNvCxnSpPr>
            <p:nvPr/>
          </p:nvCxnSpPr>
          <p:spPr>
            <a:xfrm>
              <a:off x="6648777" y="4543514"/>
              <a:ext cx="452129" cy="297560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2CCA587D-4B71-4DE4-BD47-4506B0AA119D}"/>
                </a:ext>
              </a:extLst>
            </p:cNvPr>
            <p:cNvCxnSpPr>
              <a:cxnSpLocks/>
              <a:stCxn id="108" idx="1"/>
              <a:endCxn id="100" idx="5"/>
            </p:cNvCxnSpPr>
            <p:nvPr/>
          </p:nvCxnSpPr>
          <p:spPr>
            <a:xfrm flipH="1">
              <a:off x="6446095" y="4561251"/>
              <a:ext cx="154827" cy="631418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7DE10821-9E06-4552-B7A7-534BE703BDC6}"/>
                </a:ext>
              </a:extLst>
            </p:cNvPr>
            <p:cNvCxnSpPr>
              <a:cxnSpLocks/>
              <a:stCxn id="107" idx="2"/>
              <a:endCxn id="101" idx="6"/>
            </p:cNvCxnSpPr>
            <p:nvPr/>
          </p:nvCxnSpPr>
          <p:spPr>
            <a:xfrm flipH="1">
              <a:off x="7167806" y="4750431"/>
              <a:ext cx="431776" cy="93876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FF4323FB-6EE4-4049-B4A5-FF02E7477DA4}"/>
                </a:ext>
              </a:extLst>
            </p:cNvPr>
            <p:cNvCxnSpPr>
              <a:cxnSpLocks/>
              <a:stCxn id="107" idx="1"/>
              <a:endCxn id="102" idx="4"/>
            </p:cNvCxnSpPr>
            <p:nvPr/>
          </p:nvCxnSpPr>
          <p:spPr>
            <a:xfrm>
              <a:off x="7618628" y="4771402"/>
              <a:ext cx="36869" cy="392634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to 123">
              <a:extLst>
                <a:ext uri="{FF2B5EF4-FFF2-40B4-BE49-F238E27FC236}">
                  <a16:creationId xmlns:a16="http://schemas.microsoft.com/office/drawing/2014/main" id="{EC268DFB-70B3-4F13-84CD-AFE1443C3BE7}"/>
                </a:ext>
              </a:extLst>
            </p:cNvPr>
            <p:cNvCxnSpPr>
              <a:cxnSpLocks/>
              <a:stCxn id="100" idx="0"/>
              <a:endCxn id="109" idx="3"/>
            </p:cNvCxnSpPr>
            <p:nvPr/>
          </p:nvCxnSpPr>
          <p:spPr>
            <a:xfrm>
              <a:off x="6444219" y="5261033"/>
              <a:ext cx="618945" cy="326262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to 126">
              <a:extLst>
                <a:ext uri="{FF2B5EF4-FFF2-40B4-BE49-F238E27FC236}">
                  <a16:creationId xmlns:a16="http://schemas.microsoft.com/office/drawing/2014/main" id="{B91527D9-4576-4C61-9245-04014409B085}"/>
                </a:ext>
              </a:extLst>
            </p:cNvPr>
            <p:cNvCxnSpPr>
              <a:cxnSpLocks/>
              <a:stCxn id="102" idx="1"/>
              <a:endCxn id="109" idx="6"/>
            </p:cNvCxnSpPr>
            <p:nvPr/>
          </p:nvCxnSpPr>
          <p:spPr>
            <a:xfrm flipH="1">
              <a:off x="7130064" y="5232400"/>
              <a:ext cx="523557" cy="358128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2C98D414-7AAB-4165-AE72-CCCB7AC8400C}"/>
                </a:ext>
              </a:extLst>
            </p:cNvPr>
            <p:cNvSpPr/>
            <p:nvPr/>
          </p:nvSpPr>
          <p:spPr>
            <a:xfrm rot="20379789" flipV="1">
              <a:off x="6395214" y="5189013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26E7B66F-AF47-4C9C-B047-65C6C6428E26}"/>
                </a:ext>
              </a:extLst>
            </p:cNvPr>
            <p:cNvSpPr/>
            <p:nvPr/>
          </p:nvSpPr>
          <p:spPr>
            <a:xfrm rot="20379789" flipV="1">
              <a:off x="7097880" y="4819681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60D50CB9-D579-45BB-83E5-E19A527991AA}"/>
                </a:ext>
              </a:extLst>
            </p:cNvPr>
            <p:cNvSpPr/>
            <p:nvPr/>
          </p:nvSpPr>
          <p:spPr>
            <a:xfrm rot="20379789" flipV="1">
              <a:off x="7632326" y="5161719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F6C17F7A-44B0-4E7D-B4AE-539D8F2E5E57}"/>
                </a:ext>
              </a:extLst>
            </p:cNvPr>
            <p:cNvSpPr/>
            <p:nvPr/>
          </p:nvSpPr>
          <p:spPr>
            <a:xfrm rot="20379789" flipV="1">
              <a:off x="7597333" y="4700721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B1D87EDE-D657-4370-B7EA-B1DD6F35B311}"/>
                </a:ext>
              </a:extLst>
            </p:cNvPr>
            <p:cNvSpPr/>
            <p:nvPr/>
          </p:nvSpPr>
          <p:spPr>
            <a:xfrm rot="20379789" flipV="1">
              <a:off x="6579627" y="4490570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361E9ED9-9868-42EC-97B7-EB1765152837}"/>
                </a:ext>
              </a:extLst>
            </p:cNvPr>
            <p:cNvSpPr/>
            <p:nvPr/>
          </p:nvSpPr>
          <p:spPr>
            <a:xfrm rot="20379789" flipV="1">
              <a:off x="7060138" y="5565902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4" name="Conector reto 133">
              <a:extLst>
                <a:ext uri="{FF2B5EF4-FFF2-40B4-BE49-F238E27FC236}">
                  <a16:creationId xmlns:a16="http://schemas.microsoft.com/office/drawing/2014/main" id="{55278C6B-F7EC-4CC4-B235-515724D424EA}"/>
                </a:ext>
              </a:extLst>
            </p:cNvPr>
            <p:cNvCxnSpPr>
              <a:cxnSpLocks/>
              <a:stCxn id="131" idx="1"/>
              <a:endCxn id="106" idx="5"/>
            </p:cNvCxnSpPr>
            <p:nvPr/>
          </p:nvCxnSpPr>
          <p:spPr>
            <a:xfrm flipH="1">
              <a:off x="8265086" y="4475507"/>
              <a:ext cx="133396" cy="253041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to 136">
              <a:extLst>
                <a:ext uri="{FF2B5EF4-FFF2-40B4-BE49-F238E27FC236}">
                  <a16:creationId xmlns:a16="http://schemas.microsoft.com/office/drawing/2014/main" id="{35E6B07B-5DE2-4D70-961F-7E9F2381270D}"/>
                </a:ext>
              </a:extLst>
            </p:cNvPr>
            <p:cNvCxnSpPr>
              <a:cxnSpLocks/>
              <a:stCxn id="131" idx="7"/>
              <a:endCxn id="105" idx="3"/>
            </p:cNvCxnSpPr>
            <p:nvPr/>
          </p:nvCxnSpPr>
          <p:spPr>
            <a:xfrm>
              <a:off x="8446337" y="4457770"/>
              <a:ext cx="230936" cy="189709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to 140">
              <a:extLst>
                <a:ext uri="{FF2B5EF4-FFF2-40B4-BE49-F238E27FC236}">
                  <a16:creationId xmlns:a16="http://schemas.microsoft.com/office/drawing/2014/main" id="{8744CABE-AA7D-49DB-8A1E-FC1DE7DA8EEF}"/>
                </a:ext>
              </a:extLst>
            </p:cNvPr>
            <p:cNvCxnSpPr>
              <a:cxnSpLocks/>
              <a:stCxn id="132" idx="5"/>
              <a:endCxn id="106" idx="2"/>
            </p:cNvCxnSpPr>
            <p:nvPr/>
          </p:nvCxnSpPr>
          <p:spPr>
            <a:xfrm flipV="1">
              <a:off x="7953755" y="4774602"/>
              <a:ext cx="262699" cy="221821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to 144">
              <a:extLst>
                <a:ext uri="{FF2B5EF4-FFF2-40B4-BE49-F238E27FC236}">
                  <a16:creationId xmlns:a16="http://schemas.microsoft.com/office/drawing/2014/main" id="{5BA53DD9-A207-4966-99B0-DB583120ECE0}"/>
                </a:ext>
              </a:extLst>
            </p:cNvPr>
            <p:cNvCxnSpPr>
              <a:cxnSpLocks/>
              <a:stCxn id="132" idx="7"/>
              <a:endCxn id="103" idx="2"/>
            </p:cNvCxnSpPr>
            <p:nvPr/>
          </p:nvCxnSpPr>
          <p:spPr>
            <a:xfrm>
              <a:off x="7972024" y="5045711"/>
              <a:ext cx="718503" cy="98223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to 148">
              <a:extLst>
                <a:ext uri="{FF2B5EF4-FFF2-40B4-BE49-F238E27FC236}">
                  <a16:creationId xmlns:a16="http://schemas.microsoft.com/office/drawing/2014/main" id="{3F6E7A39-934A-494A-8C8C-E7EEF9878B6C}"/>
                </a:ext>
              </a:extLst>
            </p:cNvPr>
            <p:cNvCxnSpPr>
              <a:cxnSpLocks/>
              <a:stCxn id="103" idx="7"/>
              <a:endCxn id="133" idx="3"/>
            </p:cNvCxnSpPr>
            <p:nvPr/>
          </p:nvCxnSpPr>
          <p:spPr>
            <a:xfrm flipV="1">
              <a:off x="8757428" y="5113367"/>
              <a:ext cx="287030" cy="33801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to 151">
              <a:extLst>
                <a:ext uri="{FF2B5EF4-FFF2-40B4-BE49-F238E27FC236}">
                  <a16:creationId xmlns:a16="http://schemas.microsoft.com/office/drawing/2014/main" id="{A9101987-B282-4344-8C0A-0B216C652F3F}"/>
                </a:ext>
              </a:extLst>
            </p:cNvPr>
            <p:cNvCxnSpPr>
              <a:cxnSpLocks/>
              <a:stCxn id="105" idx="0"/>
              <a:endCxn id="133" idx="3"/>
            </p:cNvCxnSpPr>
            <p:nvPr/>
          </p:nvCxnSpPr>
          <p:spPr>
            <a:xfrm>
              <a:off x="8723252" y="4698106"/>
              <a:ext cx="321206" cy="415261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04F2166F-8448-49A1-911A-97F683FD5CFA}"/>
                </a:ext>
              </a:extLst>
            </p:cNvPr>
            <p:cNvSpPr/>
            <p:nvPr/>
          </p:nvSpPr>
          <p:spPr>
            <a:xfrm rot="20379789" flipV="1">
              <a:off x="8688278" y="5094224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FBABEB9D-4A4E-4413-97EC-17C34EA89415}"/>
                </a:ext>
              </a:extLst>
            </p:cNvPr>
            <p:cNvSpPr/>
            <p:nvPr/>
          </p:nvSpPr>
          <p:spPr>
            <a:xfrm rot="20379789" flipV="1">
              <a:off x="8674247" y="4626086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73ED62AE-F1C8-45A6-81B0-7E5E3E02B803}"/>
                </a:ext>
              </a:extLst>
            </p:cNvPr>
            <p:cNvSpPr/>
            <p:nvPr/>
          </p:nvSpPr>
          <p:spPr>
            <a:xfrm rot="20379789" flipV="1">
              <a:off x="8214205" y="4724892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683C80C9-E6E7-4DC6-9D3D-F2F8B4076EDF}"/>
                </a:ext>
              </a:extLst>
            </p:cNvPr>
            <p:cNvSpPr/>
            <p:nvPr/>
          </p:nvSpPr>
          <p:spPr>
            <a:xfrm rot="20379789" flipV="1">
              <a:off x="8377187" y="4404826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23E96C89-E029-4535-93CA-C45F454B756A}"/>
                </a:ext>
              </a:extLst>
            </p:cNvPr>
            <p:cNvSpPr/>
            <p:nvPr/>
          </p:nvSpPr>
          <p:spPr>
            <a:xfrm rot="20379789" flipV="1">
              <a:off x="7902874" y="4992767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B987A2D2-3EDE-49CD-8EC8-5E41CEA3AAB1}"/>
                </a:ext>
              </a:extLst>
            </p:cNvPr>
            <p:cNvSpPr/>
            <p:nvPr/>
          </p:nvSpPr>
          <p:spPr>
            <a:xfrm rot="20379789" flipV="1">
              <a:off x="9041432" y="5091974"/>
              <a:ext cx="72176" cy="74337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46001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545E909-C32E-4749-BA56-E8829CE40FD2}"/>
              </a:ext>
            </a:extLst>
          </p:cNvPr>
          <p:cNvSpPr/>
          <p:nvPr/>
        </p:nvSpPr>
        <p:spPr>
          <a:xfrm>
            <a:off x="953654" y="2946400"/>
            <a:ext cx="4239491" cy="360218"/>
          </a:xfrm>
          <a:prstGeom prst="roundRect">
            <a:avLst/>
          </a:prstGeom>
          <a:solidFill>
            <a:schemeClr val="bg1">
              <a:lumMod val="75000"/>
              <a:lumOff val="25000"/>
              <a:alpha val="7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288CBE3-3B93-49EE-BAC0-0E1B62CA7ECB}"/>
              </a:ext>
            </a:extLst>
          </p:cNvPr>
          <p:cNvSpPr/>
          <p:nvPr/>
        </p:nvSpPr>
        <p:spPr>
          <a:xfrm>
            <a:off x="953654" y="3806754"/>
            <a:ext cx="4625110" cy="360218"/>
          </a:xfrm>
          <a:prstGeom prst="roundRect">
            <a:avLst/>
          </a:prstGeom>
          <a:solidFill>
            <a:schemeClr val="bg1">
              <a:lumMod val="75000"/>
              <a:lumOff val="25000"/>
              <a:alpha val="7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E64547A-42C1-4160-A13D-51375E39DF29}"/>
              </a:ext>
            </a:extLst>
          </p:cNvPr>
          <p:cNvSpPr/>
          <p:nvPr/>
        </p:nvSpPr>
        <p:spPr>
          <a:xfrm>
            <a:off x="953654" y="4648636"/>
            <a:ext cx="5142346" cy="360218"/>
          </a:xfrm>
          <a:prstGeom prst="roundRect">
            <a:avLst/>
          </a:prstGeom>
          <a:solidFill>
            <a:schemeClr val="bg1">
              <a:lumMod val="75000"/>
              <a:lumOff val="25000"/>
              <a:alpha val="7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8CA25A7-9ECE-4DB7-B35A-004F7E5B6941}"/>
              </a:ext>
            </a:extLst>
          </p:cNvPr>
          <p:cNvSpPr txBox="1"/>
          <p:nvPr/>
        </p:nvSpPr>
        <p:spPr>
          <a:xfrm>
            <a:off x="953654" y="2539531"/>
            <a:ext cx="75392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latin typeface="Consolas" panose="020B0609020204030204" pitchFamily="49" charset="0"/>
              </a:rPr>
              <a:t>commandList</a:t>
            </a:r>
            <a:r>
              <a:rPr lang="pt-BR" sz="1400" dirty="0"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IASetPrimitiveTopology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D3D_PRIMITIVE_TOPOLOGY_LINELIST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desenha vértices como listas de linhas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 err="1">
                <a:latin typeface="Consolas" panose="020B0609020204030204" pitchFamily="49" charset="0"/>
              </a:rPr>
              <a:t>commandList</a:t>
            </a:r>
            <a:r>
              <a:rPr lang="pt-BR" sz="1400" dirty="0"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IASetPrimitiveTopology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D3D_PRIMITIVE_TOPOLOGY_TRIANGLELIST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desenha vértices como listas de triângulos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 err="1">
                <a:latin typeface="Consolas" panose="020B0609020204030204" pitchFamily="49" charset="0"/>
              </a:rPr>
              <a:t>commandList</a:t>
            </a:r>
            <a:r>
              <a:rPr lang="pt-BR" sz="1400" dirty="0"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IASetPrimitiveTopology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D3D_PRIMITIVE_TOPOLOGY_TRIANGLESTRIP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desenha vértices como sequências de triângulos</a:t>
            </a:r>
          </a:p>
          <a:p>
            <a:endParaRPr lang="pt-BR" sz="1400" dirty="0">
              <a:latin typeface="Consolas" panose="020B0609020204030204" pitchFamily="49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1C761F-B62E-4DE0-9FB2-4AF10E26C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Todos os </a:t>
            </a:r>
            <a:r>
              <a:rPr lang="pt-BR" dirty="0">
                <a:solidFill>
                  <a:schemeClr val="accent3"/>
                </a:solidFill>
              </a:rPr>
              <a:t>comandos de desenho </a:t>
            </a:r>
            <a:r>
              <a:rPr lang="pt-BR" dirty="0"/>
              <a:t>vão usar a </a:t>
            </a:r>
            <a:r>
              <a:rPr lang="pt-BR" dirty="0">
                <a:solidFill>
                  <a:schemeClr val="accent1"/>
                </a:solidFill>
              </a:rPr>
              <a:t>topologia corrente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Usaremos principalmente </a:t>
            </a:r>
            <a:r>
              <a:rPr lang="pt-BR" dirty="0">
                <a:solidFill>
                  <a:schemeClr val="accent2"/>
                </a:solidFill>
              </a:rPr>
              <a:t>listas de triângulos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1E343F-2CA9-4924-8D79-87C0D87F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Assembler</a:t>
            </a:r>
          </a:p>
        </p:txBody>
      </p:sp>
    </p:spTree>
    <p:extLst>
      <p:ext uri="{BB962C8B-B14F-4D97-AF65-F5344CB8AC3E}">
        <p14:creationId xmlns:p14="http://schemas.microsoft.com/office/powerpoint/2010/main" val="3084700531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7974</TotalTime>
  <Words>2312</Words>
  <Application>Microsoft Office PowerPoint</Application>
  <PresentationFormat>Widescreen</PresentationFormat>
  <Paragraphs>517</Paragraphs>
  <Slides>33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Cambria Math</vt:lpstr>
      <vt:lpstr>Century Gothic</vt:lpstr>
      <vt:lpstr>Consolas</vt:lpstr>
      <vt:lpstr>Trilha de Vapor</vt:lpstr>
      <vt:lpstr>Pipeline Gráfico</vt:lpstr>
      <vt:lpstr>Introdução</vt:lpstr>
      <vt:lpstr>Pipeline Direct3D 12</vt:lpstr>
      <vt:lpstr>Input Assembler</vt:lpstr>
      <vt:lpstr>Input ASSEMBLER</vt:lpstr>
      <vt:lpstr>Input Assembler</vt:lpstr>
      <vt:lpstr>Input Assembler</vt:lpstr>
      <vt:lpstr>Input Assembler</vt:lpstr>
      <vt:lpstr>Input Assembler</vt:lpstr>
      <vt:lpstr>Input Assembler</vt:lpstr>
      <vt:lpstr>Input Assembler</vt:lpstr>
      <vt:lpstr>Input Assembler</vt:lpstr>
      <vt:lpstr>Input Assembler</vt:lpstr>
      <vt:lpstr>Vertex Shader</vt:lpstr>
      <vt:lpstr>Vertex Shader</vt:lpstr>
      <vt:lpstr>Vertex Shader</vt:lpstr>
      <vt:lpstr>Vertex Shader</vt:lpstr>
      <vt:lpstr>Vertex Shader</vt:lpstr>
      <vt:lpstr>Vertex Shader</vt:lpstr>
      <vt:lpstr>Vertex Shader</vt:lpstr>
      <vt:lpstr>Vertex Shader</vt:lpstr>
      <vt:lpstr>Tessellation stages</vt:lpstr>
      <vt:lpstr>Tessellation stages</vt:lpstr>
      <vt:lpstr>Geometry shader</vt:lpstr>
      <vt:lpstr>Geometry shader</vt:lpstr>
      <vt:lpstr>Rasterization</vt:lpstr>
      <vt:lpstr>Rasterization</vt:lpstr>
      <vt:lpstr>Rasterization</vt:lpstr>
      <vt:lpstr>Pixel Shader</vt:lpstr>
      <vt:lpstr>Pixel Shader</vt:lpstr>
      <vt:lpstr>Output Merger</vt:lpstr>
      <vt:lpstr>Output Merger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Judson Santiago</dc:creator>
  <cp:keywords>Computação Gráfica</cp:keywords>
  <cp:lastModifiedBy>Judson Santiago</cp:lastModifiedBy>
  <cp:revision>29</cp:revision>
  <dcterms:created xsi:type="dcterms:W3CDTF">2019-12-22T00:56:25Z</dcterms:created>
  <dcterms:modified xsi:type="dcterms:W3CDTF">2020-03-13T22:34:59Z</dcterms:modified>
</cp:coreProperties>
</file>